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07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0E8AEDD-7D23-4316-920F-2E488CA1DE78}" type="slidenum">
              <a:rPr lang="en-US" sz="14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228600"/>
            <a:ext cx="9144000" cy="625004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i="1" strike="noStrike" spc="-1" dirty="0" err="1">
                <a:solidFill>
                  <a:srgbClr val="99CC00"/>
                </a:solidFill>
                <a:latin typeface="Garamond"/>
              </a:rPr>
              <a:t>Romanos</a:t>
            </a:r>
            <a:r>
              <a:rPr lang="en-US" sz="4000" b="1" i="1" strike="noStrike" spc="-1" dirty="0">
                <a:solidFill>
                  <a:srgbClr val="99CC00"/>
                </a:solidFill>
                <a:latin typeface="Garamond"/>
              </a:rPr>
              <a:t> 12:1-2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4000" b="1" strike="noStrike" spc="-1" dirty="0" smtClean="0">
                <a:solidFill>
                  <a:srgbClr val="FFFFFF"/>
                </a:solidFill>
                <a:latin typeface="Garamond"/>
              </a:rPr>
              <a:t>1  Por tanto, hermanos, les ruego por las misericordias de Dios que presenten sus cuerpos como sacrificio vivo y santo, aceptable a Dios, que es el culto racional de ustedes. 2  Y no se adapten a este mundo, sino transfórmense mediante la renovación de su mente, para que verifiquen cuál es la voluntad de Dios: lo que es bueno y aceptable y perfecto.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Line 2"/>
          <p:cNvSpPr/>
          <p:nvPr/>
        </p:nvSpPr>
        <p:spPr>
          <a:xfrm>
            <a:off x="533520" y="6553080"/>
            <a:ext cx="7924680" cy="0"/>
          </a:xfrm>
          <a:prstGeom prst="line">
            <a:avLst/>
          </a:prstGeom>
          <a:ln w="284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"/>
          <p:cNvGrpSpPr/>
          <p:nvPr/>
        </p:nvGrpSpPr>
        <p:grpSpPr>
          <a:xfrm>
            <a:off x="0" y="4584600"/>
            <a:ext cx="9144000" cy="2280757"/>
            <a:chOff x="0" y="4584600"/>
            <a:chExt cx="9144000" cy="2280757"/>
          </a:xfrm>
        </p:grpSpPr>
        <p:pic>
          <p:nvPicPr>
            <p:cNvPr id="136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5486400" y="4584600"/>
              <a:ext cx="3657600" cy="227340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137" name="Group 2"/>
            <p:cNvGrpSpPr/>
            <p:nvPr/>
          </p:nvGrpSpPr>
          <p:grpSpPr>
            <a:xfrm>
              <a:off x="0" y="5668920"/>
              <a:ext cx="5410080" cy="1196437"/>
              <a:chOff x="0" y="5668920"/>
              <a:chExt cx="5410080" cy="1196437"/>
            </a:xfrm>
          </p:grpSpPr>
          <p:sp>
            <p:nvSpPr>
              <p:cNvPr id="138" name="CustomShape 3"/>
              <p:cNvSpPr/>
              <p:nvPr/>
            </p:nvSpPr>
            <p:spPr>
              <a:xfrm>
                <a:off x="0" y="627840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9" name="CustomShape 4"/>
              <p:cNvSpPr/>
              <p:nvPr/>
            </p:nvSpPr>
            <p:spPr>
              <a:xfrm>
                <a:off x="0" y="566892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0" name="Line 5"/>
              <p:cNvSpPr/>
              <p:nvPr/>
            </p:nvSpPr>
            <p:spPr>
              <a:xfrm>
                <a:off x="304560" y="627840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141" name="CustomShape 6"/>
          <p:cNvSpPr/>
          <p:nvPr/>
        </p:nvSpPr>
        <p:spPr>
          <a:xfrm>
            <a:off x="152280" y="152280"/>
            <a:ext cx="8839440" cy="144873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 dirty="0" err="1" smtClean="0">
                <a:solidFill>
                  <a:srgbClr val="FFFFFF"/>
                </a:solidFill>
                <a:latin typeface="Century Gothic"/>
              </a:rPr>
              <a:t>Identificando</a:t>
            </a:r>
            <a:r>
              <a:rPr lang="en-US" sz="4400" b="0" strike="noStrike" spc="-1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sz="4400" b="0" strike="noStrike" spc="-1" dirty="0" err="1">
                <a:solidFill>
                  <a:srgbClr val="FFFFFF"/>
                </a:solidFill>
                <a:latin typeface="Century Gothic"/>
              </a:rPr>
              <a:t>nuestro</a:t>
            </a:r>
            <a:r>
              <a:rPr lang="en-US" sz="4400" b="0" strike="noStrike" spc="-1" dirty="0">
                <a:solidFill>
                  <a:srgbClr val="FFFFFF"/>
                </a:solidFill>
                <a:latin typeface="Century Gothic"/>
              </a:rPr>
              <a:t> don al </a:t>
            </a:r>
            <a:r>
              <a:rPr lang="en-US" sz="4400" b="0" strike="noStrike" spc="-1" dirty="0" err="1">
                <a:solidFill>
                  <a:srgbClr val="FFFFFF"/>
                </a:solidFill>
                <a:latin typeface="Century Gothic"/>
              </a:rPr>
              <a:t>conectarnos</a:t>
            </a:r>
            <a:r>
              <a:rPr lang="en-US" sz="4400" b="0" strike="noStrike" spc="-1" dirty="0">
                <a:solidFill>
                  <a:srgbClr val="FFFFFF"/>
                </a:solidFill>
                <a:latin typeface="Century Gothic"/>
              </a:rPr>
              <a:t> con </a:t>
            </a:r>
            <a:r>
              <a:rPr lang="en-US" sz="4400" b="0" strike="noStrike" spc="-1" dirty="0" err="1" smtClean="0">
                <a:solidFill>
                  <a:srgbClr val="FFFFFF"/>
                </a:solidFill>
                <a:latin typeface="Century Gothic"/>
              </a:rPr>
              <a:t>personajes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CustomShape 7"/>
          <p:cNvSpPr/>
          <p:nvPr/>
        </p:nvSpPr>
        <p:spPr>
          <a:xfrm>
            <a:off x="57960" y="1752480"/>
            <a:ext cx="80150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99CC00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 dirty="0" err="1">
                <a:solidFill>
                  <a:srgbClr val="99CC00"/>
                </a:solidFill>
                <a:latin typeface="Century Gothic"/>
              </a:rPr>
              <a:t>Profeta</a:t>
            </a:r>
            <a:r>
              <a:rPr lang="en-US" sz="4800" b="0" strike="noStrike" spc="-1" dirty="0" smtClean="0">
                <a:solidFill>
                  <a:srgbClr val="99CC00"/>
                </a:solidFill>
                <a:latin typeface="Century Gothic"/>
              </a:rPr>
              <a:t>: </a:t>
            </a:r>
            <a:r>
              <a:rPr lang="en-US" sz="4800" b="0" strike="noStrike" spc="-1" dirty="0" smtClean="0">
                <a:solidFill>
                  <a:srgbClr val="FFFFFF"/>
                </a:solidFill>
                <a:latin typeface="Century Gothic"/>
              </a:rPr>
              <a:t>Pedro</a:t>
            </a:r>
            <a:r>
              <a:rPr lang="en-US" sz="4800" b="0" strike="noStrike" spc="-1" dirty="0">
                <a:solidFill>
                  <a:srgbClr val="FFFFFF"/>
                </a:solidFill>
                <a:latin typeface="Century Gothic"/>
              </a:rPr>
              <a:t>, </a:t>
            </a:r>
            <a:r>
              <a:rPr lang="en-US" sz="4800" b="0" strike="noStrike" spc="-1" dirty="0" err="1">
                <a:solidFill>
                  <a:srgbClr val="FFFFFF"/>
                </a:solidFill>
                <a:latin typeface="Century Gothic"/>
              </a:rPr>
              <a:t>Jeremías</a:t>
            </a:r>
            <a:endParaRPr lang="en-US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CustomShape 8"/>
          <p:cNvSpPr/>
          <p:nvPr/>
        </p:nvSpPr>
        <p:spPr>
          <a:xfrm>
            <a:off x="57960" y="2438280"/>
            <a:ext cx="7687018" cy="8331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99CC00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 dirty="0" err="1" smtClean="0">
                <a:solidFill>
                  <a:srgbClr val="99CC00"/>
                </a:solidFill>
                <a:latin typeface="Century Gothic"/>
              </a:rPr>
              <a:t>Ministro</a:t>
            </a:r>
            <a:r>
              <a:rPr lang="en-US" sz="4800" b="0" strike="noStrike" spc="-1" dirty="0" smtClean="0">
                <a:solidFill>
                  <a:srgbClr val="99CC00"/>
                </a:solidFill>
                <a:latin typeface="Century Gothic"/>
              </a:rPr>
              <a:t>: </a:t>
            </a:r>
            <a:r>
              <a:rPr lang="en-US" sz="4800" b="0" strike="noStrike" spc="-1" dirty="0" err="1" smtClean="0">
                <a:solidFill>
                  <a:srgbClr val="FFFFFF"/>
                </a:solidFill>
                <a:latin typeface="Century Gothic"/>
              </a:rPr>
              <a:t>Timoteo</a:t>
            </a:r>
            <a:r>
              <a:rPr lang="en-US" sz="4800" b="0" strike="noStrike" spc="-1" dirty="0">
                <a:solidFill>
                  <a:srgbClr val="FFFFFF"/>
                </a:solidFill>
                <a:latin typeface="Century Gothic"/>
              </a:rPr>
              <a:t>, </a:t>
            </a:r>
            <a:r>
              <a:rPr lang="en-US" sz="4800" b="0" strike="noStrike" spc="-1" dirty="0" err="1">
                <a:solidFill>
                  <a:srgbClr val="FFFFFF"/>
                </a:solidFill>
                <a:latin typeface="Century Gothic"/>
              </a:rPr>
              <a:t>Tabita</a:t>
            </a:r>
            <a:endParaRPr lang="en-US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CustomShape 9"/>
          <p:cNvSpPr/>
          <p:nvPr/>
        </p:nvSpPr>
        <p:spPr>
          <a:xfrm>
            <a:off x="57960" y="3124080"/>
            <a:ext cx="7203295" cy="8331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99CC00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 dirty="0" smtClean="0">
                <a:solidFill>
                  <a:srgbClr val="99CC00"/>
                </a:solidFill>
                <a:latin typeface="Century Gothic"/>
              </a:rPr>
              <a:t>Maestro: </a:t>
            </a:r>
            <a:r>
              <a:rPr lang="en-US" sz="4800" b="0" strike="noStrike" spc="-1" dirty="0" smtClean="0">
                <a:solidFill>
                  <a:srgbClr val="FFFFFF"/>
                </a:solidFill>
                <a:latin typeface="Century Gothic"/>
              </a:rPr>
              <a:t>Lucas</a:t>
            </a:r>
            <a:r>
              <a:rPr lang="en-US" sz="4800" b="0" strike="noStrike" spc="-1" dirty="0">
                <a:solidFill>
                  <a:srgbClr val="FFFFFF"/>
                </a:solidFill>
                <a:latin typeface="Century Gothic"/>
              </a:rPr>
              <a:t>, Esdras</a:t>
            </a:r>
            <a:endParaRPr lang="en-US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CustomShape 10"/>
          <p:cNvSpPr/>
          <p:nvPr/>
        </p:nvSpPr>
        <p:spPr>
          <a:xfrm>
            <a:off x="59400" y="3841380"/>
            <a:ext cx="8744871" cy="8331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99CC00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 dirty="0" err="1" smtClean="0">
                <a:solidFill>
                  <a:srgbClr val="99CC00"/>
                </a:solidFill>
                <a:latin typeface="Century Gothic"/>
              </a:rPr>
              <a:t>Exhortador</a:t>
            </a:r>
            <a:r>
              <a:rPr lang="en-US" sz="4800" b="0" strike="noStrike" spc="-1" dirty="0" smtClean="0">
                <a:solidFill>
                  <a:srgbClr val="99CC00"/>
                </a:solidFill>
                <a:latin typeface="Century Gothic"/>
              </a:rPr>
              <a:t>: </a:t>
            </a:r>
            <a:r>
              <a:rPr lang="en-US" sz="4800" b="0" strike="noStrike" spc="-1" dirty="0" smtClean="0">
                <a:solidFill>
                  <a:srgbClr val="FFFFFF"/>
                </a:solidFill>
                <a:latin typeface="Century Gothic"/>
              </a:rPr>
              <a:t>Pablo</a:t>
            </a:r>
            <a:r>
              <a:rPr lang="en-US" sz="4800" b="0" strike="noStrike" spc="-1" dirty="0">
                <a:solidFill>
                  <a:srgbClr val="FFFFFF"/>
                </a:solidFill>
                <a:latin typeface="Century Gothic"/>
              </a:rPr>
              <a:t>, </a:t>
            </a:r>
            <a:r>
              <a:rPr lang="en-US" sz="4800" b="0" strike="noStrike" spc="-1" dirty="0" err="1">
                <a:solidFill>
                  <a:srgbClr val="FFFFFF"/>
                </a:solidFill>
                <a:latin typeface="Century Gothic"/>
              </a:rPr>
              <a:t>Bernabé</a:t>
            </a:r>
            <a:endParaRPr lang="en-US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 additive="repl">
                                        <p:cTn id="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0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Effect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3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3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3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Effect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3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3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3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Effect">
                            <p:stCondLst>
                              <p:cond delay="8000"/>
                            </p:stCondLst>
                            <p:childTnLst>
                              <p:par>
                                <p:cTn id="31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3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3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5" dur="3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roup 1"/>
          <p:cNvGrpSpPr/>
          <p:nvPr/>
        </p:nvGrpSpPr>
        <p:grpSpPr>
          <a:xfrm>
            <a:off x="0" y="4584600"/>
            <a:ext cx="9144000" cy="2280757"/>
            <a:chOff x="0" y="4584600"/>
            <a:chExt cx="9144000" cy="2280757"/>
          </a:xfrm>
        </p:grpSpPr>
        <p:pic>
          <p:nvPicPr>
            <p:cNvPr id="147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5486400" y="4584600"/>
              <a:ext cx="3657600" cy="227340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148" name="Group 2"/>
            <p:cNvGrpSpPr/>
            <p:nvPr/>
          </p:nvGrpSpPr>
          <p:grpSpPr>
            <a:xfrm>
              <a:off x="0" y="5668920"/>
              <a:ext cx="5410080" cy="1196437"/>
              <a:chOff x="0" y="5668920"/>
              <a:chExt cx="5410080" cy="1196437"/>
            </a:xfrm>
          </p:grpSpPr>
          <p:sp>
            <p:nvSpPr>
              <p:cNvPr id="149" name="CustomShape 3"/>
              <p:cNvSpPr/>
              <p:nvPr/>
            </p:nvSpPr>
            <p:spPr>
              <a:xfrm>
                <a:off x="0" y="627840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0" name="CustomShape 4"/>
              <p:cNvSpPr/>
              <p:nvPr/>
            </p:nvSpPr>
            <p:spPr>
              <a:xfrm>
                <a:off x="0" y="566892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" name="Line 5"/>
              <p:cNvSpPr/>
              <p:nvPr/>
            </p:nvSpPr>
            <p:spPr>
              <a:xfrm>
                <a:off x="304560" y="627840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152" name="CustomShape 6"/>
          <p:cNvSpPr/>
          <p:nvPr/>
        </p:nvSpPr>
        <p:spPr>
          <a:xfrm>
            <a:off x="152280" y="152280"/>
            <a:ext cx="8839440" cy="144873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 dirty="0" err="1" smtClean="0">
                <a:solidFill>
                  <a:srgbClr val="FFFFFF"/>
                </a:solidFill>
                <a:latin typeface="Century Gothic"/>
              </a:rPr>
              <a:t>Identificando</a:t>
            </a:r>
            <a:r>
              <a:rPr lang="en-US" sz="4400" b="0" strike="noStrike" spc="-1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sz="4400" b="0" strike="noStrike" spc="-1" dirty="0" err="1" smtClean="0">
                <a:solidFill>
                  <a:srgbClr val="FFFFFF"/>
                </a:solidFill>
                <a:latin typeface="Century Gothic"/>
              </a:rPr>
              <a:t>nuestro</a:t>
            </a:r>
            <a:r>
              <a:rPr lang="en-US" sz="4400" b="0" strike="noStrike" spc="-1" dirty="0" smtClean="0">
                <a:solidFill>
                  <a:srgbClr val="FFFFFF"/>
                </a:solidFill>
                <a:latin typeface="Century Gothic"/>
              </a:rPr>
              <a:t> don al </a:t>
            </a:r>
            <a:r>
              <a:rPr lang="en-US" sz="4400" b="0" strike="noStrike" spc="-1" dirty="0" err="1" smtClean="0">
                <a:solidFill>
                  <a:srgbClr val="FFFFFF"/>
                </a:solidFill>
                <a:latin typeface="Century Gothic"/>
              </a:rPr>
              <a:t>conectarnos</a:t>
            </a:r>
            <a:r>
              <a:rPr lang="en-US" sz="4400" b="0" strike="noStrike" spc="-1" dirty="0" smtClean="0">
                <a:solidFill>
                  <a:srgbClr val="FFFFFF"/>
                </a:solidFill>
                <a:latin typeface="Century Gothic"/>
              </a:rPr>
              <a:t> con </a:t>
            </a:r>
            <a:r>
              <a:rPr lang="en-US" sz="4400" b="0" strike="noStrike" spc="-1" dirty="0" err="1" smtClean="0">
                <a:solidFill>
                  <a:srgbClr val="FFFFFF"/>
                </a:solidFill>
                <a:latin typeface="Century Gothic"/>
              </a:rPr>
              <a:t>personajes</a:t>
            </a:r>
            <a:endParaRPr lang="en-US" sz="4400" spc="-1" dirty="0">
              <a:solidFill>
                <a:srgbClr val="000000"/>
              </a:solidFill>
            </a:endParaRPr>
          </a:p>
        </p:txBody>
      </p:sp>
      <p:sp>
        <p:nvSpPr>
          <p:cNvPr id="153" name="CustomShape 7"/>
          <p:cNvSpPr/>
          <p:nvPr/>
        </p:nvSpPr>
        <p:spPr>
          <a:xfrm>
            <a:off x="267840" y="1981080"/>
            <a:ext cx="9087401" cy="8331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99CC00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 dirty="0" err="1" smtClean="0">
                <a:solidFill>
                  <a:srgbClr val="99CC00"/>
                </a:solidFill>
                <a:latin typeface="Century Gothic"/>
              </a:rPr>
              <a:t>Dador</a:t>
            </a:r>
            <a:r>
              <a:rPr lang="en-US" sz="4800" b="0" strike="noStrike" spc="-1" dirty="0" smtClean="0">
                <a:solidFill>
                  <a:srgbClr val="99CC00"/>
                </a:solidFill>
                <a:latin typeface="Century Gothic"/>
              </a:rPr>
              <a:t>: </a:t>
            </a:r>
            <a:r>
              <a:rPr lang="en-US" sz="4800" b="0" strike="noStrike" spc="-1" dirty="0" err="1" smtClean="0">
                <a:solidFill>
                  <a:srgbClr val="FFFFFF"/>
                </a:solidFill>
                <a:latin typeface="Century Gothic"/>
              </a:rPr>
              <a:t>Centurión</a:t>
            </a:r>
            <a:r>
              <a:rPr lang="en-US" sz="4800" b="0" strike="noStrike" spc="-1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sz="3200" b="0" strike="noStrike" spc="-1" dirty="0" err="1" smtClean="0">
                <a:solidFill>
                  <a:srgbClr val="FFFFFF"/>
                </a:solidFill>
                <a:latin typeface="Century Gothic"/>
              </a:rPr>
              <a:t>en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sz="3200" b="0" strike="noStrike" spc="-1" dirty="0" err="1" smtClean="0">
                <a:solidFill>
                  <a:srgbClr val="FFFFFF"/>
                </a:solidFill>
                <a:latin typeface="Century Gothic"/>
              </a:rPr>
              <a:t>Capernaúm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entury Gothic"/>
              </a:rPr>
              <a:t> 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CustomShape 8"/>
          <p:cNvSpPr/>
          <p:nvPr/>
        </p:nvSpPr>
        <p:spPr>
          <a:xfrm>
            <a:off x="330480" y="2895480"/>
            <a:ext cx="5299826" cy="8331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99CC00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 dirty="0" err="1">
                <a:solidFill>
                  <a:srgbClr val="99CC00"/>
                </a:solidFill>
                <a:latin typeface="Century Gothic"/>
              </a:rPr>
              <a:t>Líder</a:t>
            </a:r>
            <a:r>
              <a:rPr lang="en-US" sz="4800" b="0" strike="noStrike" spc="-1" dirty="0" smtClean="0">
                <a:solidFill>
                  <a:srgbClr val="99CC00"/>
                </a:solidFill>
                <a:latin typeface="Century Gothic"/>
              </a:rPr>
              <a:t>: </a:t>
            </a:r>
            <a:r>
              <a:rPr lang="en-US" sz="4800" b="0" strike="noStrike" spc="-1" dirty="0" err="1" smtClean="0">
                <a:solidFill>
                  <a:srgbClr val="FFFFFF"/>
                </a:solidFill>
                <a:latin typeface="Century Gothic"/>
              </a:rPr>
              <a:t>Nehemías</a:t>
            </a:r>
            <a:endParaRPr lang="en-US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CustomShape 9"/>
          <p:cNvSpPr/>
          <p:nvPr/>
        </p:nvSpPr>
        <p:spPr>
          <a:xfrm>
            <a:off x="368280" y="3733920"/>
            <a:ext cx="6570366" cy="8331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99CC00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 dirty="0" err="1">
                <a:solidFill>
                  <a:srgbClr val="99CC00"/>
                </a:solidFill>
                <a:latin typeface="Century Gothic"/>
              </a:rPr>
              <a:t>Misericordioso</a:t>
            </a:r>
            <a:r>
              <a:rPr lang="en-US" sz="4800" b="0" strike="noStrike" spc="-1" dirty="0" smtClean="0">
                <a:solidFill>
                  <a:srgbClr val="99CC00"/>
                </a:solidFill>
                <a:latin typeface="Century Gothic"/>
              </a:rPr>
              <a:t>: </a:t>
            </a:r>
            <a:r>
              <a:rPr lang="en-US" sz="4800" b="0" strike="noStrike" spc="-1" dirty="0" smtClean="0">
                <a:solidFill>
                  <a:srgbClr val="FFFFFF"/>
                </a:solidFill>
                <a:latin typeface="Century Gothic"/>
              </a:rPr>
              <a:t>Juan</a:t>
            </a:r>
            <a:endParaRPr lang="en-US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0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Effect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6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 1"/>
          <p:cNvGrpSpPr/>
          <p:nvPr/>
        </p:nvGrpSpPr>
        <p:grpSpPr>
          <a:xfrm>
            <a:off x="0" y="4584600"/>
            <a:ext cx="9144000" cy="2280757"/>
            <a:chOff x="0" y="4584600"/>
            <a:chExt cx="9144000" cy="2280757"/>
          </a:xfrm>
        </p:grpSpPr>
        <p:pic>
          <p:nvPicPr>
            <p:cNvPr id="157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5486400" y="4584600"/>
              <a:ext cx="3657600" cy="227340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158" name="Group 2"/>
            <p:cNvGrpSpPr/>
            <p:nvPr/>
          </p:nvGrpSpPr>
          <p:grpSpPr>
            <a:xfrm>
              <a:off x="0" y="5668920"/>
              <a:ext cx="5410080" cy="1196437"/>
              <a:chOff x="0" y="5668920"/>
              <a:chExt cx="5410080" cy="1196437"/>
            </a:xfrm>
          </p:grpSpPr>
          <p:sp>
            <p:nvSpPr>
              <p:cNvPr id="159" name="CustomShape 3"/>
              <p:cNvSpPr/>
              <p:nvPr/>
            </p:nvSpPr>
            <p:spPr>
              <a:xfrm>
                <a:off x="0" y="627840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0" name="CustomShape 4"/>
              <p:cNvSpPr/>
              <p:nvPr/>
            </p:nvSpPr>
            <p:spPr>
              <a:xfrm>
                <a:off x="0" y="566892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1" name="Line 5"/>
              <p:cNvSpPr/>
              <p:nvPr/>
            </p:nvSpPr>
            <p:spPr>
              <a:xfrm>
                <a:off x="304560" y="627840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162" name="CustomShape 6"/>
          <p:cNvSpPr/>
          <p:nvPr/>
        </p:nvSpPr>
        <p:spPr>
          <a:xfrm>
            <a:off x="152280" y="152280"/>
            <a:ext cx="8839440" cy="144873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 dirty="0" err="1" smtClean="0">
                <a:solidFill>
                  <a:srgbClr val="FFFFFF"/>
                </a:solidFill>
                <a:latin typeface="Century Gothic"/>
              </a:rPr>
              <a:t>Identificando</a:t>
            </a:r>
            <a:r>
              <a:rPr lang="en-US" sz="4400" b="0" strike="noStrike" spc="-1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sz="4400" b="0" strike="noStrike" spc="-1" dirty="0" err="1" smtClean="0">
                <a:solidFill>
                  <a:srgbClr val="FFFFFF"/>
                </a:solidFill>
                <a:latin typeface="Century Gothic"/>
              </a:rPr>
              <a:t>nuestro</a:t>
            </a:r>
            <a:r>
              <a:rPr lang="en-US" sz="4400" b="0" strike="noStrike" spc="-1" dirty="0" smtClean="0">
                <a:solidFill>
                  <a:srgbClr val="FFFFFF"/>
                </a:solidFill>
                <a:latin typeface="Century Gothic"/>
              </a:rPr>
              <a:t> don al </a:t>
            </a:r>
            <a:r>
              <a:rPr lang="en-US" sz="4400" b="0" strike="noStrike" spc="-1" dirty="0" err="1" smtClean="0">
                <a:solidFill>
                  <a:srgbClr val="FFFFFF"/>
                </a:solidFill>
                <a:latin typeface="Century Gothic"/>
              </a:rPr>
              <a:t>conectarnos</a:t>
            </a:r>
            <a:r>
              <a:rPr lang="en-US" sz="4400" b="0" strike="noStrike" spc="-1" dirty="0" smtClean="0">
                <a:solidFill>
                  <a:srgbClr val="FFFFFF"/>
                </a:solidFill>
                <a:latin typeface="Century Gothic"/>
              </a:rPr>
              <a:t> con </a:t>
            </a:r>
            <a:r>
              <a:rPr lang="en-US" sz="4400" b="0" strike="noStrike" spc="-1" dirty="0" err="1" smtClean="0">
                <a:solidFill>
                  <a:srgbClr val="FFFFFF"/>
                </a:solidFill>
                <a:latin typeface="Century Gothic"/>
              </a:rPr>
              <a:t>personajes</a:t>
            </a:r>
            <a:endParaRPr lang="en-US" sz="4400" spc="-1" dirty="0">
              <a:solidFill>
                <a:srgbClr val="000000"/>
              </a:solidFill>
            </a:endParaRPr>
          </a:p>
        </p:txBody>
      </p:sp>
      <p:sp>
        <p:nvSpPr>
          <p:cNvPr id="163" name="CustomShape 7"/>
          <p:cNvSpPr/>
          <p:nvPr/>
        </p:nvSpPr>
        <p:spPr>
          <a:xfrm>
            <a:off x="0" y="1676520"/>
            <a:ext cx="914400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u="sng" strike="noStrike" spc="-1" dirty="0" err="1">
                <a:solidFill>
                  <a:srgbClr val="99CC00"/>
                </a:solidFill>
                <a:uFillTx/>
                <a:latin typeface="Century Gothic"/>
              </a:rPr>
              <a:t>Jesús</a:t>
            </a:r>
            <a:r>
              <a:rPr lang="en-US" sz="4800" b="0" u="sng" strike="noStrike" spc="-1" dirty="0">
                <a:solidFill>
                  <a:srgbClr val="99CC00"/>
                </a:solidFill>
                <a:uFillTx/>
                <a:latin typeface="Century Gothic"/>
              </a:rPr>
              <a:t> </a:t>
            </a:r>
            <a:r>
              <a:rPr lang="en-US" sz="4800" b="0" u="sng" strike="noStrike" spc="-1" dirty="0" err="1" smtClean="0">
                <a:solidFill>
                  <a:srgbClr val="99CC00"/>
                </a:solidFill>
                <a:uFillTx/>
                <a:latin typeface="Century Gothic"/>
              </a:rPr>
              <a:t>exhibe</a:t>
            </a:r>
            <a:r>
              <a:rPr lang="en-US" sz="4800" b="0" u="sng" strike="noStrike" spc="-1" dirty="0" smtClean="0">
                <a:solidFill>
                  <a:srgbClr val="99CC00"/>
                </a:solidFill>
                <a:uFillTx/>
                <a:latin typeface="Century Gothic"/>
              </a:rPr>
              <a:t> </a:t>
            </a:r>
            <a:r>
              <a:rPr lang="en-US" sz="4800" b="0" u="sng" strike="noStrike" spc="-1" dirty="0" err="1">
                <a:solidFill>
                  <a:srgbClr val="99CC00"/>
                </a:solidFill>
                <a:uFillTx/>
                <a:latin typeface="Century Gothic"/>
              </a:rPr>
              <a:t>todos</a:t>
            </a:r>
            <a:r>
              <a:rPr lang="en-US" sz="4800" b="0" u="sng" strike="noStrike" spc="-1" dirty="0">
                <a:solidFill>
                  <a:srgbClr val="99CC00"/>
                </a:solidFill>
                <a:uFillTx/>
                <a:latin typeface="Century Gothic"/>
              </a:rPr>
              <a:t> </a:t>
            </a:r>
            <a:r>
              <a:rPr lang="en-US" sz="4800" b="0" u="sng" strike="noStrike" spc="-1" dirty="0" err="1">
                <a:solidFill>
                  <a:srgbClr val="99CC00"/>
                </a:solidFill>
                <a:uFillTx/>
                <a:latin typeface="Century Gothic"/>
              </a:rPr>
              <a:t>los</a:t>
            </a:r>
            <a:r>
              <a:rPr lang="en-US" sz="4800" b="0" u="sng" strike="noStrike" spc="-1" dirty="0">
                <a:solidFill>
                  <a:srgbClr val="99CC00"/>
                </a:solidFill>
                <a:uFillTx/>
                <a:latin typeface="Century Gothic"/>
              </a:rPr>
              <a:t> </a:t>
            </a:r>
            <a:r>
              <a:rPr lang="en-US" sz="4800" b="0" u="sng" strike="noStrike" spc="-1" dirty="0" err="1">
                <a:solidFill>
                  <a:srgbClr val="99CC00"/>
                </a:solidFill>
                <a:uFillTx/>
                <a:latin typeface="Century Gothic"/>
              </a:rPr>
              <a:t>dones</a:t>
            </a:r>
            <a:endParaRPr lang="en-US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CustomShape 8"/>
          <p:cNvSpPr/>
          <p:nvPr/>
        </p:nvSpPr>
        <p:spPr>
          <a:xfrm>
            <a:off x="280800" y="2362320"/>
            <a:ext cx="3647771" cy="8331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FFFFFF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 dirty="0">
                <a:solidFill>
                  <a:srgbClr val="FFFFFF"/>
                </a:solidFill>
                <a:latin typeface="Century Gothic"/>
              </a:rPr>
              <a:t>un </a:t>
            </a:r>
            <a:r>
              <a:rPr lang="en-US" sz="4800" b="0" strike="noStrike" spc="-1" dirty="0" err="1" smtClean="0">
                <a:solidFill>
                  <a:srgbClr val="FFFFFF"/>
                </a:solidFill>
                <a:latin typeface="Century Gothic"/>
              </a:rPr>
              <a:t>Profeta</a:t>
            </a:r>
            <a:endParaRPr lang="en-US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CustomShape 9"/>
          <p:cNvSpPr/>
          <p:nvPr/>
        </p:nvSpPr>
        <p:spPr>
          <a:xfrm>
            <a:off x="280800" y="3124080"/>
            <a:ext cx="3695733" cy="8331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FFFFFF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 dirty="0">
                <a:solidFill>
                  <a:srgbClr val="FFFFFF"/>
                </a:solidFill>
                <a:latin typeface="Century Gothic"/>
              </a:rPr>
              <a:t>un </a:t>
            </a:r>
            <a:r>
              <a:rPr lang="en-US" sz="4800" b="0" strike="noStrike" spc="-1" dirty="0" err="1" smtClean="0">
                <a:solidFill>
                  <a:srgbClr val="FFFFFF"/>
                </a:solidFill>
                <a:latin typeface="Century Gothic"/>
              </a:rPr>
              <a:t>Ministro</a:t>
            </a:r>
            <a:endParaRPr lang="en-US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CustomShape 10"/>
          <p:cNvSpPr/>
          <p:nvPr/>
        </p:nvSpPr>
        <p:spPr>
          <a:xfrm>
            <a:off x="304560" y="3809880"/>
            <a:ext cx="3894634" cy="8331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FFFFFF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 dirty="0">
                <a:solidFill>
                  <a:srgbClr val="FFFFFF"/>
                </a:solidFill>
                <a:latin typeface="Century Gothic"/>
              </a:rPr>
              <a:t>un </a:t>
            </a:r>
            <a:r>
              <a:rPr lang="en-US" sz="4800" b="0" strike="noStrike" spc="-1" dirty="0" smtClean="0">
                <a:solidFill>
                  <a:srgbClr val="FFFFFF"/>
                </a:solidFill>
                <a:latin typeface="Century Gothic"/>
              </a:rPr>
              <a:t>Maestro</a:t>
            </a:r>
            <a:endParaRPr lang="en-US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CustomShape 11"/>
          <p:cNvSpPr/>
          <p:nvPr/>
        </p:nvSpPr>
        <p:spPr>
          <a:xfrm>
            <a:off x="304560" y="4491495"/>
            <a:ext cx="4698956" cy="8331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FFFFFF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 dirty="0">
                <a:solidFill>
                  <a:srgbClr val="FFFFFF"/>
                </a:solidFill>
                <a:latin typeface="Century Gothic"/>
              </a:rPr>
              <a:t>un </a:t>
            </a:r>
            <a:r>
              <a:rPr lang="en-US" sz="4800" b="0" strike="noStrike" spc="-1" dirty="0" err="1" smtClean="0">
                <a:solidFill>
                  <a:srgbClr val="FFFFFF"/>
                </a:solidFill>
                <a:latin typeface="Century Gothic"/>
              </a:rPr>
              <a:t>Exhortador</a:t>
            </a:r>
            <a:endParaRPr lang="en-US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CustomShape 12"/>
          <p:cNvSpPr/>
          <p:nvPr/>
        </p:nvSpPr>
        <p:spPr>
          <a:xfrm>
            <a:off x="4349160" y="2343426"/>
            <a:ext cx="3361090" cy="8331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FFFFFF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 dirty="0">
                <a:solidFill>
                  <a:srgbClr val="FFFFFF"/>
                </a:solidFill>
                <a:latin typeface="Century Gothic"/>
              </a:rPr>
              <a:t>un </a:t>
            </a:r>
            <a:r>
              <a:rPr lang="en-US" sz="4800" b="0" strike="noStrike" spc="-1" dirty="0" err="1" smtClean="0">
                <a:solidFill>
                  <a:srgbClr val="FFFFFF"/>
                </a:solidFill>
                <a:latin typeface="Century Gothic"/>
              </a:rPr>
              <a:t>Dador</a:t>
            </a:r>
            <a:endParaRPr lang="en-US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CustomShape 13"/>
          <p:cNvSpPr/>
          <p:nvPr/>
        </p:nvSpPr>
        <p:spPr>
          <a:xfrm>
            <a:off x="4349160" y="2945098"/>
            <a:ext cx="2888204" cy="8331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FFFFFF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 dirty="0">
                <a:solidFill>
                  <a:srgbClr val="FFFFFF"/>
                </a:solidFill>
                <a:latin typeface="Century Gothic"/>
              </a:rPr>
              <a:t>un </a:t>
            </a:r>
            <a:r>
              <a:rPr lang="en-US" sz="4800" b="0" strike="noStrike" spc="-1" dirty="0" err="1" smtClean="0">
                <a:solidFill>
                  <a:srgbClr val="FFFFFF"/>
                </a:solidFill>
                <a:latin typeface="Century Gothic"/>
              </a:rPr>
              <a:t>Líder</a:t>
            </a:r>
            <a:endParaRPr lang="en-US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CustomShape 14"/>
          <p:cNvSpPr/>
          <p:nvPr/>
        </p:nvSpPr>
        <p:spPr>
          <a:xfrm>
            <a:off x="4349160" y="3568258"/>
            <a:ext cx="296604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FFFFFF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strike="noStrike" spc="-1" dirty="0" err="1">
                <a:solidFill>
                  <a:srgbClr val="FFFFFF"/>
                </a:solidFill>
                <a:latin typeface="Century Gothic"/>
              </a:rPr>
              <a:t>Misericordioso</a:t>
            </a:r>
            <a:endParaRPr lang="en-US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Effect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6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Effect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2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Effect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Effect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4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Effect">
                            <p:stCondLst>
                              <p:cond delay="6000"/>
                            </p:stCondLst>
                            <p:childTnLst>
                              <p:par>
                                <p:cTn id="46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Effect">
                            <p:stCondLst>
                              <p:cond delay="7000"/>
                            </p:stCondLst>
                            <p:childTnLst>
                              <p:par>
                                <p:cTn id="52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6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Group 1"/>
          <p:cNvGrpSpPr/>
          <p:nvPr/>
        </p:nvGrpSpPr>
        <p:grpSpPr>
          <a:xfrm>
            <a:off x="0" y="4800600"/>
            <a:ext cx="9144000" cy="2064757"/>
            <a:chOff x="0" y="4800600"/>
            <a:chExt cx="9144000" cy="2064757"/>
          </a:xfrm>
        </p:grpSpPr>
        <p:pic>
          <p:nvPicPr>
            <p:cNvPr id="172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5486400" y="4800600"/>
              <a:ext cx="3657600" cy="205740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173" name="Group 2"/>
            <p:cNvGrpSpPr/>
            <p:nvPr/>
          </p:nvGrpSpPr>
          <p:grpSpPr>
            <a:xfrm>
              <a:off x="0" y="5668920"/>
              <a:ext cx="5410080" cy="1196437"/>
              <a:chOff x="0" y="5668920"/>
              <a:chExt cx="5410080" cy="1196437"/>
            </a:xfrm>
          </p:grpSpPr>
          <p:sp>
            <p:nvSpPr>
              <p:cNvPr id="174" name="CustomShape 3"/>
              <p:cNvSpPr/>
              <p:nvPr/>
            </p:nvSpPr>
            <p:spPr>
              <a:xfrm>
                <a:off x="0" y="627840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5" name="CustomShape 4"/>
              <p:cNvSpPr/>
              <p:nvPr/>
            </p:nvSpPr>
            <p:spPr>
              <a:xfrm>
                <a:off x="0" y="566892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6" name="Line 5"/>
              <p:cNvSpPr/>
              <p:nvPr/>
            </p:nvSpPr>
            <p:spPr>
              <a:xfrm>
                <a:off x="304560" y="627840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177" name="CustomShape 6"/>
          <p:cNvSpPr/>
          <p:nvPr/>
        </p:nvSpPr>
        <p:spPr>
          <a:xfrm>
            <a:off x="152280" y="152280"/>
            <a:ext cx="8839440" cy="76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 dirty="0">
                <a:solidFill>
                  <a:srgbClr val="FFFFFF"/>
                </a:solidFill>
                <a:latin typeface="Century Gothic"/>
              </a:rPr>
              <a:t>Lo que </a:t>
            </a:r>
            <a:r>
              <a:rPr lang="en-US" sz="4400" b="0" strike="noStrike" spc="-1" dirty="0" err="1">
                <a:solidFill>
                  <a:srgbClr val="FFFFFF"/>
                </a:solidFill>
                <a:latin typeface="Century Gothic"/>
              </a:rPr>
              <a:t>esta</a:t>
            </a:r>
            <a:r>
              <a:rPr lang="en-US" sz="4400" b="0" strike="noStrike" spc="-1" dirty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sz="4400" b="0" strike="noStrike" spc="-1" dirty="0" err="1">
                <a:solidFill>
                  <a:srgbClr val="FFFFFF"/>
                </a:solidFill>
                <a:latin typeface="Century Gothic"/>
              </a:rPr>
              <a:t>iglesia</a:t>
            </a:r>
            <a:r>
              <a:rPr lang="en-US" sz="4400" b="0" strike="noStrike" spc="-1" dirty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sz="4400" b="0" strike="noStrike" spc="-1" dirty="0" err="1">
                <a:solidFill>
                  <a:srgbClr val="FFFFFF"/>
                </a:solidFill>
                <a:latin typeface="Century Gothic"/>
              </a:rPr>
              <a:t>necesita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7"/>
          <p:cNvSpPr/>
          <p:nvPr/>
        </p:nvSpPr>
        <p:spPr>
          <a:xfrm>
            <a:off x="148680" y="1066680"/>
            <a:ext cx="308232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u="sng" strike="noStrike" spc="-1">
                <a:solidFill>
                  <a:srgbClr val="FFFFFF"/>
                </a:solidFill>
                <a:uFillTx/>
                <a:latin typeface="Century Gothic"/>
              </a:rPr>
              <a:t>Profetas: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CustomShape 8"/>
          <p:cNvSpPr/>
          <p:nvPr/>
        </p:nvSpPr>
        <p:spPr>
          <a:xfrm>
            <a:off x="457200" y="1828800"/>
            <a:ext cx="8305920" cy="314150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300" b="0" strike="noStrike" spc="-1" dirty="0">
                <a:solidFill>
                  <a:srgbClr val="99CC00"/>
                </a:solidFill>
                <a:latin typeface="Century Gothic"/>
              </a:rPr>
              <a:t>Con </a:t>
            </a:r>
            <a:r>
              <a:rPr lang="en-US" sz="3300" b="0" strike="noStrike" spc="-1" dirty="0" err="1" smtClean="0">
                <a:solidFill>
                  <a:srgbClr val="99CC00"/>
                </a:solidFill>
                <a:latin typeface="Century Gothic"/>
              </a:rPr>
              <a:t>denuedo</a:t>
            </a:r>
            <a:r>
              <a:rPr lang="en-US" sz="3300" b="0" strike="noStrike" spc="-1" dirty="0" smtClean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300" b="0" strike="noStrike" spc="-1" dirty="0">
                <a:solidFill>
                  <a:srgbClr val="99CC00"/>
                </a:solidFill>
                <a:latin typeface="Century Gothic"/>
              </a:rPr>
              <a:t>para </a:t>
            </a:r>
            <a:r>
              <a:rPr lang="en-US" sz="3300" b="0" strike="noStrike" spc="-1" dirty="0" err="1">
                <a:solidFill>
                  <a:srgbClr val="99CC00"/>
                </a:solidFill>
                <a:latin typeface="Century Gothic"/>
              </a:rPr>
              <a:t>exponer</a:t>
            </a:r>
            <a:r>
              <a:rPr lang="en-US" sz="3300" b="0" strike="noStrike" spc="-1" dirty="0">
                <a:solidFill>
                  <a:srgbClr val="99CC00"/>
                </a:solidFill>
                <a:latin typeface="Century Gothic"/>
              </a:rPr>
              <a:t> el </a:t>
            </a:r>
            <a:r>
              <a:rPr lang="en-US" sz="3300" b="0" strike="noStrike" spc="-1" dirty="0" err="1">
                <a:solidFill>
                  <a:srgbClr val="99CC00"/>
                </a:solidFill>
                <a:latin typeface="Century Gothic"/>
              </a:rPr>
              <a:t>pecado</a:t>
            </a:r>
            <a:r>
              <a:rPr lang="en-US" sz="3300" b="0" strike="noStrike" spc="-1" dirty="0">
                <a:solidFill>
                  <a:srgbClr val="99CC00"/>
                </a:solidFill>
                <a:latin typeface="Century Gothic"/>
              </a:rPr>
              <a:t>, </a:t>
            </a:r>
            <a:r>
              <a:rPr lang="en-US" sz="3300" b="0" strike="noStrike" spc="-1" dirty="0" err="1" smtClean="0">
                <a:solidFill>
                  <a:srgbClr val="99CC00"/>
                </a:solidFill>
                <a:latin typeface="Century Gothic"/>
              </a:rPr>
              <a:t>redargüir</a:t>
            </a:r>
            <a:r>
              <a:rPr lang="en-US" sz="3300" b="0" strike="noStrike" spc="-1" dirty="0" smtClean="0">
                <a:solidFill>
                  <a:srgbClr val="99CC00"/>
                </a:solidFill>
                <a:latin typeface="Century Gothic"/>
              </a:rPr>
              <a:t>, </a:t>
            </a:r>
            <a:r>
              <a:rPr lang="en-US" sz="3300" b="0" strike="noStrike" spc="-1" dirty="0">
                <a:solidFill>
                  <a:srgbClr val="99CC00"/>
                </a:solidFill>
                <a:latin typeface="Century Gothic"/>
              </a:rPr>
              <a:t>reprender, </a:t>
            </a:r>
            <a:r>
              <a:rPr lang="en-US" sz="3300" b="0" strike="noStrike" spc="-1" dirty="0" err="1">
                <a:solidFill>
                  <a:srgbClr val="99CC00"/>
                </a:solidFill>
                <a:latin typeface="Century Gothic"/>
              </a:rPr>
              <a:t>corregir</a:t>
            </a:r>
            <a:r>
              <a:rPr lang="en-US" sz="3300" b="0" strike="noStrike" spc="-1" dirty="0">
                <a:solidFill>
                  <a:srgbClr val="99CC00"/>
                </a:solidFill>
                <a:latin typeface="Century Gothic"/>
              </a:rPr>
              <a:t>, </a:t>
            </a:r>
            <a:r>
              <a:rPr lang="en-US" sz="3300" b="0" strike="noStrike" spc="-1" dirty="0" err="1">
                <a:solidFill>
                  <a:srgbClr val="99CC00"/>
                </a:solidFill>
                <a:latin typeface="Century Gothic"/>
              </a:rPr>
              <a:t>exhortar</a:t>
            </a:r>
            <a:r>
              <a:rPr lang="en-US" sz="3300" b="0" strike="noStrike" spc="-1" dirty="0">
                <a:solidFill>
                  <a:srgbClr val="99CC00"/>
                </a:solidFill>
                <a:latin typeface="Century Gothic"/>
              </a:rPr>
              <a:t> e </a:t>
            </a:r>
            <a:r>
              <a:rPr lang="en-US" sz="3300" b="0" strike="noStrike" spc="-1" dirty="0" err="1">
                <a:solidFill>
                  <a:srgbClr val="99CC00"/>
                </a:solidFill>
                <a:latin typeface="Century Gothic"/>
              </a:rPr>
              <a:t>instruir</a:t>
            </a:r>
            <a:r>
              <a:rPr lang="en-US" sz="3300" b="0" strike="noStrike" spc="-1" dirty="0">
                <a:solidFill>
                  <a:srgbClr val="99CC00"/>
                </a:solidFill>
                <a:latin typeface="Century Gothic"/>
              </a:rPr>
              <a:t>, para </a:t>
            </a:r>
            <a:r>
              <a:rPr lang="en-US" sz="3300" b="0" strike="noStrike" spc="-1" dirty="0" err="1">
                <a:solidFill>
                  <a:srgbClr val="99CC00"/>
                </a:solidFill>
                <a:latin typeface="Century Gothic"/>
              </a:rPr>
              <a:t>proclamar</a:t>
            </a:r>
            <a:r>
              <a:rPr lang="en-US" sz="33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300" b="0" strike="noStrike" spc="-1" dirty="0" err="1">
                <a:solidFill>
                  <a:srgbClr val="99CC00"/>
                </a:solidFill>
                <a:latin typeface="Century Gothic"/>
              </a:rPr>
              <a:t>persuasivamente</a:t>
            </a:r>
            <a:r>
              <a:rPr lang="en-US" sz="3300" b="0" strike="noStrike" spc="-1" dirty="0">
                <a:solidFill>
                  <a:srgbClr val="99CC00"/>
                </a:solidFill>
                <a:latin typeface="Century Gothic"/>
              </a:rPr>
              <a:t> la </a:t>
            </a:r>
            <a:r>
              <a:rPr lang="en-US" sz="3300" b="0" strike="noStrike" spc="-1" dirty="0" err="1">
                <a:solidFill>
                  <a:srgbClr val="99CC00"/>
                </a:solidFill>
                <a:latin typeface="Century Gothic"/>
              </a:rPr>
              <a:t>justicia</a:t>
            </a:r>
            <a:r>
              <a:rPr lang="en-US" sz="3300" b="0" strike="noStrike" spc="-1" dirty="0">
                <a:solidFill>
                  <a:srgbClr val="99CC00"/>
                </a:solidFill>
                <a:latin typeface="Century Gothic"/>
              </a:rPr>
              <a:t> y </a:t>
            </a:r>
            <a:r>
              <a:rPr lang="en-US" sz="3300" b="0" strike="noStrike" spc="-1" dirty="0" err="1">
                <a:solidFill>
                  <a:srgbClr val="99CC00"/>
                </a:solidFill>
                <a:latin typeface="Century Gothic"/>
              </a:rPr>
              <a:t>advertir</a:t>
            </a:r>
            <a:r>
              <a:rPr lang="en-US" sz="3300" b="0" strike="noStrike" spc="-1" dirty="0">
                <a:solidFill>
                  <a:srgbClr val="99CC00"/>
                </a:solidFill>
                <a:latin typeface="Century Gothic"/>
              </a:rPr>
              <a:t> y </a:t>
            </a:r>
            <a:r>
              <a:rPr lang="en-US" sz="3300" b="0" strike="noStrike" spc="-1" dirty="0" err="1">
                <a:solidFill>
                  <a:srgbClr val="99CC00"/>
                </a:solidFill>
                <a:latin typeface="Century Gothic"/>
              </a:rPr>
              <a:t>preparar</a:t>
            </a:r>
            <a:r>
              <a:rPr lang="en-US" sz="33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300" b="0" strike="noStrike" spc="-1" dirty="0" err="1" smtClean="0">
                <a:solidFill>
                  <a:srgbClr val="99CC00"/>
                </a:solidFill>
                <a:latin typeface="Century Gothic"/>
              </a:rPr>
              <a:t>convincentemente</a:t>
            </a:r>
            <a:r>
              <a:rPr lang="en-US" sz="3300" b="0" strike="noStrike" spc="-1" dirty="0" smtClean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300" b="0" strike="noStrike" spc="-1" dirty="0">
                <a:solidFill>
                  <a:srgbClr val="99CC00"/>
                </a:solidFill>
                <a:latin typeface="Century Gothic"/>
              </a:rPr>
              <a:t>a </a:t>
            </a:r>
            <a:r>
              <a:rPr lang="en-US" sz="3300" b="0" strike="noStrike" spc="-1" dirty="0" smtClean="0">
                <a:solidFill>
                  <a:srgbClr val="99CC00"/>
                </a:solidFill>
                <a:latin typeface="Century Gothic"/>
              </a:rPr>
              <a:t>la </a:t>
            </a:r>
            <a:r>
              <a:rPr lang="en-US" sz="3300" b="0" strike="noStrike" spc="-1" dirty="0" err="1" smtClean="0">
                <a:solidFill>
                  <a:srgbClr val="99CC00"/>
                </a:solidFill>
                <a:latin typeface="Century Gothic"/>
              </a:rPr>
              <a:t>gente</a:t>
            </a:r>
            <a:r>
              <a:rPr lang="en-US" sz="3300" b="0" strike="noStrike" spc="-1" dirty="0" smtClean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300" b="0" strike="noStrike" spc="-1" dirty="0">
                <a:solidFill>
                  <a:srgbClr val="99CC00"/>
                </a:solidFill>
                <a:latin typeface="Century Gothic"/>
              </a:rPr>
              <a:t>para el </a:t>
            </a:r>
            <a:r>
              <a:rPr lang="en-US" sz="3300" b="0" strike="noStrike" spc="-1" dirty="0" err="1">
                <a:solidFill>
                  <a:srgbClr val="99CC00"/>
                </a:solidFill>
                <a:latin typeface="Century Gothic"/>
              </a:rPr>
              <a:t>juicio</a:t>
            </a:r>
            <a:r>
              <a:rPr lang="en-US" sz="3300" b="0" strike="noStrike" spc="-1" dirty="0">
                <a:solidFill>
                  <a:srgbClr val="99CC00"/>
                </a:solidFill>
                <a:latin typeface="Century Gothic"/>
              </a:rPr>
              <a:t> de Dios.</a:t>
            </a:r>
            <a:r>
              <a:rPr lang="en-US" sz="3300" b="0" strike="noStrike" spc="-1" dirty="0">
                <a:solidFill>
                  <a:srgbClr val="FFFFFF"/>
                </a:solidFill>
                <a:latin typeface="Century Gothic"/>
              </a:rPr>
              <a:t> </a:t>
            </a:r>
            <a:endParaRPr lang="en-US" sz="33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Effect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Effect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9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roup 1"/>
          <p:cNvGrpSpPr/>
          <p:nvPr/>
        </p:nvGrpSpPr>
        <p:grpSpPr>
          <a:xfrm>
            <a:off x="0" y="4800600"/>
            <a:ext cx="9144000" cy="2064757"/>
            <a:chOff x="0" y="4800600"/>
            <a:chExt cx="9144000" cy="2064757"/>
          </a:xfrm>
        </p:grpSpPr>
        <p:pic>
          <p:nvPicPr>
            <p:cNvPr id="181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5486400" y="4800600"/>
              <a:ext cx="3657600" cy="205740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182" name="Group 2"/>
            <p:cNvGrpSpPr/>
            <p:nvPr/>
          </p:nvGrpSpPr>
          <p:grpSpPr>
            <a:xfrm>
              <a:off x="0" y="5668920"/>
              <a:ext cx="5410080" cy="1196437"/>
              <a:chOff x="0" y="5668920"/>
              <a:chExt cx="5410080" cy="1196437"/>
            </a:xfrm>
          </p:grpSpPr>
          <p:sp>
            <p:nvSpPr>
              <p:cNvPr id="183" name="CustomShape 3"/>
              <p:cNvSpPr/>
              <p:nvPr/>
            </p:nvSpPr>
            <p:spPr>
              <a:xfrm>
                <a:off x="0" y="627840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4" name="CustomShape 4"/>
              <p:cNvSpPr/>
              <p:nvPr/>
            </p:nvSpPr>
            <p:spPr>
              <a:xfrm>
                <a:off x="0" y="566892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5" name="Line 5"/>
              <p:cNvSpPr/>
              <p:nvPr/>
            </p:nvSpPr>
            <p:spPr>
              <a:xfrm>
                <a:off x="304560" y="627840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186" name="CustomShape 6"/>
          <p:cNvSpPr/>
          <p:nvPr/>
        </p:nvSpPr>
        <p:spPr>
          <a:xfrm>
            <a:off x="152280" y="152280"/>
            <a:ext cx="8839440" cy="76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FFFFFF"/>
                </a:solidFill>
                <a:latin typeface="Century Gothic"/>
              </a:rPr>
              <a:t>Lo que esta iglesia necesita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7"/>
          <p:cNvSpPr/>
          <p:nvPr/>
        </p:nvSpPr>
        <p:spPr>
          <a:xfrm>
            <a:off x="55440" y="1219320"/>
            <a:ext cx="313560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u="sng" strike="noStrike" spc="-1">
                <a:solidFill>
                  <a:srgbClr val="FFFFFF"/>
                </a:solidFill>
                <a:uFillTx/>
                <a:latin typeface="Century Gothic"/>
              </a:rPr>
              <a:t>Ministros: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ustomShape 8"/>
          <p:cNvSpPr/>
          <p:nvPr/>
        </p:nvSpPr>
        <p:spPr>
          <a:xfrm>
            <a:off x="457200" y="1981080"/>
            <a:ext cx="8305920" cy="3172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0" strike="noStrike" spc="-1" dirty="0" smtClean="0">
                <a:solidFill>
                  <a:srgbClr val="99CC00"/>
                </a:solidFill>
                <a:latin typeface="Century Gothic"/>
              </a:rPr>
              <a:t>Que </a:t>
            </a:r>
            <a:r>
              <a:rPr lang="en-US" sz="4000" b="0" strike="noStrike" spc="-1" dirty="0" err="1" smtClean="0">
                <a:solidFill>
                  <a:srgbClr val="99CC00"/>
                </a:solidFill>
                <a:latin typeface="Century Gothic"/>
              </a:rPr>
              <a:t>dan</a:t>
            </a:r>
            <a:r>
              <a:rPr lang="en-US" sz="4000" b="0" strike="noStrike" spc="-1" dirty="0" smtClean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 err="1" smtClean="0">
                <a:solidFill>
                  <a:srgbClr val="99CC00"/>
                </a:solidFill>
                <a:latin typeface="Century Gothic"/>
              </a:rPr>
              <a:t>asistencia</a:t>
            </a:r>
            <a:r>
              <a:rPr lang="en-US" sz="4000" b="0" strike="noStrike" spc="-1" dirty="0" smtClean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práctica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 a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cada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miembro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 de la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iglesia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, para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animarlos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 y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equiparlos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 para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cumplir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 con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sus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responsabilidades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.</a:t>
            </a:r>
            <a:r>
              <a:rPr lang="en-US" sz="4000" b="0" strike="noStrike" spc="-1" dirty="0">
                <a:solidFill>
                  <a:srgbClr val="FFFFFF"/>
                </a:solidFill>
                <a:latin typeface="Century Gothic"/>
              </a:rPr>
              <a:t> 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6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roup 1"/>
          <p:cNvGrpSpPr/>
          <p:nvPr/>
        </p:nvGrpSpPr>
        <p:grpSpPr>
          <a:xfrm>
            <a:off x="0" y="4800600"/>
            <a:ext cx="9144000" cy="2064757"/>
            <a:chOff x="0" y="4800600"/>
            <a:chExt cx="9144000" cy="2064757"/>
          </a:xfrm>
        </p:grpSpPr>
        <p:pic>
          <p:nvPicPr>
            <p:cNvPr id="190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5486400" y="4800600"/>
              <a:ext cx="3657600" cy="205740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191" name="Group 2"/>
            <p:cNvGrpSpPr/>
            <p:nvPr/>
          </p:nvGrpSpPr>
          <p:grpSpPr>
            <a:xfrm>
              <a:off x="0" y="5668920"/>
              <a:ext cx="5410080" cy="1196437"/>
              <a:chOff x="0" y="5668920"/>
              <a:chExt cx="5410080" cy="1196437"/>
            </a:xfrm>
          </p:grpSpPr>
          <p:sp>
            <p:nvSpPr>
              <p:cNvPr id="192" name="CustomShape 3"/>
              <p:cNvSpPr/>
              <p:nvPr/>
            </p:nvSpPr>
            <p:spPr>
              <a:xfrm>
                <a:off x="0" y="627840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3" name="CustomShape 4"/>
              <p:cNvSpPr/>
              <p:nvPr/>
            </p:nvSpPr>
            <p:spPr>
              <a:xfrm>
                <a:off x="0" y="566892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" name="Line 5"/>
              <p:cNvSpPr/>
              <p:nvPr/>
            </p:nvSpPr>
            <p:spPr>
              <a:xfrm>
                <a:off x="304560" y="627840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195" name="CustomShape 6"/>
          <p:cNvSpPr/>
          <p:nvPr/>
        </p:nvSpPr>
        <p:spPr>
          <a:xfrm>
            <a:off x="152280" y="152280"/>
            <a:ext cx="8839440" cy="76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FFFFFF"/>
                </a:solidFill>
                <a:latin typeface="Century Gothic"/>
              </a:rPr>
              <a:t>Lo que esta iglesia necesita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CustomShape 7"/>
          <p:cNvSpPr/>
          <p:nvPr/>
        </p:nvSpPr>
        <p:spPr>
          <a:xfrm>
            <a:off x="147240" y="1219320"/>
            <a:ext cx="3011507" cy="8331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u="sng" strike="noStrike" spc="-1" dirty="0" smtClean="0">
                <a:solidFill>
                  <a:srgbClr val="FFFFFF"/>
                </a:solidFill>
                <a:uFillTx/>
                <a:latin typeface="Century Gothic"/>
              </a:rPr>
              <a:t>Maestros:</a:t>
            </a:r>
            <a:endParaRPr lang="en-US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8"/>
          <p:cNvSpPr/>
          <p:nvPr/>
        </p:nvSpPr>
        <p:spPr>
          <a:xfrm>
            <a:off x="457200" y="1981080"/>
            <a:ext cx="8305920" cy="341850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0" strike="noStrike" spc="-1" dirty="0" smtClean="0">
                <a:solidFill>
                  <a:srgbClr val="99CC00"/>
                </a:solidFill>
                <a:latin typeface="Century Gothic"/>
              </a:rPr>
              <a:t>Que </a:t>
            </a:r>
            <a:r>
              <a:rPr lang="en-US" sz="3600" b="0" strike="noStrike" spc="-1" dirty="0" err="1" smtClean="0">
                <a:solidFill>
                  <a:srgbClr val="99CC00"/>
                </a:solidFill>
                <a:latin typeface="Century Gothic"/>
              </a:rPr>
              <a:t>preparan</a:t>
            </a:r>
            <a:r>
              <a:rPr lang="en-US" sz="3600" b="0" strike="noStrike" spc="-1" dirty="0" smtClean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diligentemente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estudios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bíblicos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profundos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, con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énfasis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en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detalles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precisos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y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significados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de palabras para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ayudar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a </a:t>
            </a:r>
            <a:r>
              <a:rPr lang="en-US" sz="3600" b="0" strike="noStrike" spc="-1" dirty="0" err="1" smtClean="0">
                <a:solidFill>
                  <a:srgbClr val="99CC00"/>
                </a:solidFill>
                <a:latin typeface="Century Gothic"/>
              </a:rPr>
              <a:t>aclarar</a:t>
            </a:r>
            <a:r>
              <a:rPr lang="en-US" sz="3600" b="0" strike="noStrike" spc="-1" dirty="0" smtClean="0">
                <a:solidFill>
                  <a:srgbClr val="99CC00"/>
                </a:solidFill>
                <a:latin typeface="Century Gothic"/>
              </a:rPr>
              <a:t> y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enseñar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la Palabra.</a:t>
            </a:r>
            <a:r>
              <a:rPr lang="en-US" sz="3600" b="0" strike="noStrike" spc="-1" dirty="0">
                <a:solidFill>
                  <a:srgbClr val="FFFFFF"/>
                </a:solidFill>
                <a:latin typeface="Century Gothic"/>
              </a:rPr>
              <a:t> </a:t>
            </a: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6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roup 1"/>
          <p:cNvGrpSpPr/>
          <p:nvPr/>
        </p:nvGrpSpPr>
        <p:grpSpPr>
          <a:xfrm>
            <a:off x="0" y="4800600"/>
            <a:ext cx="9144000" cy="2064757"/>
            <a:chOff x="0" y="4800600"/>
            <a:chExt cx="9144000" cy="2064757"/>
          </a:xfrm>
        </p:grpSpPr>
        <p:pic>
          <p:nvPicPr>
            <p:cNvPr id="199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5486400" y="4800600"/>
              <a:ext cx="3657600" cy="205740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200" name="Group 2"/>
            <p:cNvGrpSpPr/>
            <p:nvPr/>
          </p:nvGrpSpPr>
          <p:grpSpPr>
            <a:xfrm>
              <a:off x="0" y="5668920"/>
              <a:ext cx="5410080" cy="1196437"/>
              <a:chOff x="0" y="5668920"/>
              <a:chExt cx="5410080" cy="1196437"/>
            </a:xfrm>
          </p:grpSpPr>
          <p:sp>
            <p:nvSpPr>
              <p:cNvPr id="201" name="CustomShape 3"/>
              <p:cNvSpPr/>
              <p:nvPr/>
            </p:nvSpPr>
            <p:spPr>
              <a:xfrm>
                <a:off x="0" y="627840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2" name="CustomShape 4"/>
              <p:cNvSpPr/>
              <p:nvPr/>
            </p:nvSpPr>
            <p:spPr>
              <a:xfrm>
                <a:off x="0" y="566892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3" name="Line 5"/>
              <p:cNvSpPr/>
              <p:nvPr/>
            </p:nvSpPr>
            <p:spPr>
              <a:xfrm>
                <a:off x="304560" y="627840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204" name="CustomShape 6"/>
          <p:cNvSpPr/>
          <p:nvPr/>
        </p:nvSpPr>
        <p:spPr>
          <a:xfrm>
            <a:off x="152280" y="152280"/>
            <a:ext cx="8839440" cy="76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FFFFFF"/>
                </a:solidFill>
                <a:latin typeface="Century Gothic"/>
              </a:rPr>
              <a:t>Lo que esta iglesia necesita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7"/>
          <p:cNvSpPr/>
          <p:nvPr/>
        </p:nvSpPr>
        <p:spPr>
          <a:xfrm>
            <a:off x="41040" y="1219320"/>
            <a:ext cx="332460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u="sng" strike="noStrike" spc="-1" dirty="0" err="1">
                <a:solidFill>
                  <a:srgbClr val="FFFFFF"/>
                </a:solidFill>
                <a:uFillTx/>
                <a:latin typeface="Century Gothic"/>
              </a:rPr>
              <a:t>Exhortadores</a:t>
            </a:r>
            <a:r>
              <a:rPr lang="en-US" sz="4800" b="0" u="sng" strike="noStrike" spc="-1" dirty="0">
                <a:solidFill>
                  <a:srgbClr val="FFFFFF"/>
                </a:solidFill>
                <a:uFillTx/>
                <a:latin typeface="Century Gothic"/>
              </a:rPr>
              <a:t>:</a:t>
            </a:r>
            <a:endParaRPr lang="en-US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CustomShape 8"/>
          <p:cNvSpPr/>
          <p:nvPr/>
        </p:nvSpPr>
        <p:spPr>
          <a:xfrm>
            <a:off x="228600" y="1981080"/>
            <a:ext cx="8763120" cy="3172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0" strike="noStrike" spc="-1" dirty="0" err="1" smtClean="0">
                <a:solidFill>
                  <a:srgbClr val="99CC00"/>
                </a:solidFill>
                <a:latin typeface="Century Gothic"/>
              </a:rPr>
              <a:t>Cuya</a:t>
            </a:r>
            <a:r>
              <a:rPr lang="en-US" sz="4000" b="0" strike="noStrike" spc="-1" dirty="0" smtClean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 err="1" smtClean="0">
                <a:solidFill>
                  <a:srgbClr val="99CC00"/>
                </a:solidFill>
                <a:latin typeface="Century Gothic"/>
              </a:rPr>
              <a:t>emoción</a:t>
            </a:r>
            <a:r>
              <a:rPr lang="en-US" sz="4000" b="0" strike="noStrike" spc="-1" dirty="0" smtClean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 err="1" smtClean="0">
                <a:solidFill>
                  <a:srgbClr val="99CC00"/>
                </a:solidFill>
                <a:latin typeface="Century Gothic"/>
              </a:rPr>
              <a:t>es</a:t>
            </a:r>
            <a:r>
              <a:rPr lang="en-US" sz="4000" b="0" strike="noStrike" spc="-1" dirty="0" smtClean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 err="1" smtClean="0">
                <a:solidFill>
                  <a:srgbClr val="99CC00"/>
                </a:solidFill>
                <a:latin typeface="Century Gothic"/>
              </a:rPr>
              <a:t>contagiosa</a:t>
            </a:r>
            <a:r>
              <a:rPr lang="en-US" sz="4000" b="0" strike="noStrike" spc="-1" dirty="0" smtClean="0">
                <a:solidFill>
                  <a:srgbClr val="99CC00"/>
                </a:solidFill>
                <a:latin typeface="Century Gothic"/>
              </a:rPr>
              <a:t>, 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que </a:t>
            </a:r>
            <a:r>
              <a:rPr lang="en-US" sz="4000" b="0" strike="noStrike" spc="-1" dirty="0" err="1" smtClean="0">
                <a:solidFill>
                  <a:srgbClr val="99CC00"/>
                </a:solidFill>
                <a:latin typeface="Century Gothic"/>
              </a:rPr>
              <a:t>dan</a:t>
            </a:r>
            <a:r>
              <a:rPr lang="en-US" sz="4000" b="0" strike="noStrike" spc="-1" dirty="0" smtClean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 err="1" smtClean="0">
                <a:solidFill>
                  <a:srgbClr val="99CC00"/>
                </a:solidFill>
                <a:latin typeface="Century Gothic"/>
              </a:rPr>
              <a:t>consejos</a:t>
            </a:r>
            <a:r>
              <a:rPr lang="en-US" sz="4000" b="0" strike="noStrike" spc="-1" dirty="0" smtClean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 err="1" smtClean="0">
                <a:solidFill>
                  <a:srgbClr val="99CC00"/>
                </a:solidFill>
                <a:latin typeface="Century Gothic"/>
              </a:rPr>
              <a:t>personales</a:t>
            </a:r>
            <a:r>
              <a:rPr lang="en-US" sz="4000" b="0" strike="noStrike" spc="-1" dirty="0" smtClean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y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aliento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 a </a:t>
            </a:r>
            <a:r>
              <a:rPr lang="en-US" sz="4000" b="0" strike="noStrike" spc="-1" dirty="0" err="1" smtClean="0">
                <a:solidFill>
                  <a:srgbClr val="99CC00"/>
                </a:solidFill>
                <a:latin typeface="Century Gothic"/>
              </a:rPr>
              <a:t>otros</a:t>
            </a:r>
            <a:r>
              <a:rPr lang="en-US" sz="4000" b="0" strike="noStrike" spc="-1" dirty="0" smtClean="0">
                <a:solidFill>
                  <a:srgbClr val="99CC00"/>
                </a:solidFill>
                <a:latin typeface="Century Gothic"/>
              </a:rPr>
              <a:t>,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ayudándolos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 a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aplicar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los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principios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bíblicos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en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su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vida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4000" b="0" strike="noStrike" spc="-1" dirty="0" err="1">
                <a:solidFill>
                  <a:srgbClr val="99CC00"/>
                </a:solidFill>
                <a:latin typeface="Century Gothic"/>
              </a:rPr>
              <a:t>diaria</a:t>
            </a:r>
            <a:r>
              <a:rPr lang="en-US" sz="4000" b="0" strike="noStrike" spc="-1" dirty="0">
                <a:solidFill>
                  <a:srgbClr val="99CC00"/>
                </a:solidFill>
                <a:latin typeface="Century Gothic"/>
              </a:rPr>
              <a:t>.</a:t>
            </a:r>
            <a:r>
              <a:rPr lang="en-US" sz="4000" b="0" strike="noStrike" spc="-1" dirty="0">
                <a:solidFill>
                  <a:srgbClr val="FFFFFF"/>
                </a:solidFill>
                <a:latin typeface="Century Gothic"/>
              </a:rPr>
              <a:t> 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6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roup 1"/>
          <p:cNvGrpSpPr/>
          <p:nvPr/>
        </p:nvGrpSpPr>
        <p:grpSpPr>
          <a:xfrm>
            <a:off x="0" y="4800600"/>
            <a:ext cx="9144000" cy="2064757"/>
            <a:chOff x="0" y="4800600"/>
            <a:chExt cx="9144000" cy="2064757"/>
          </a:xfrm>
        </p:grpSpPr>
        <p:pic>
          <p:nvPicPr>
            <p:cNvPr id="208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5486400" y="4800600"/>
              <a:ext cx="3657600" cy="205740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209" name="Group 2"/>
            <p:cNvGrpSpPr/>
            <p:nvPr/>
          </p:nvGrpSpPr>
          <p:grpSpPr>
            <a:xfrm>
              <a:off x="0" y="5668920"/>
              <a:ext cx="5410080" cy="1196437"/>
              <a:chOff x="0" y="5668920"/>
              <a:chExt cx="5410080" cy="1196437"/>
            </a:xfrm>
          </p:grpSpPr>
          <p:sp>
            <p:nvSpPr>
              <p:cNvPr id="210" name="CustomShape 3"/>
              <p:cNvSpPr/>
              <p:nvPr/>
            </p:nvSpPr>
            <p:spPr>
              <a:xfrm>
                <a:off x="0" y="627840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1" name="CustomShape 4"/>
              <p:cNvSpPr/>
              <p:nvPr/>
            </p:nvSpPr>
            <p:spPr>
              <a:xfrm>
                <a:off x="0" y="566892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2" name="Line 5"/>
              <p:cNvSpPr/>
              <p:nvPr/>
            </p:nvSpPr>
            <p:spPr>
              <a:xfrm>
                <a:off x="304560" y="627840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213" name="CustomShape 6"/>
          <p:cNvSpPr/>
          <p:nvPr/>
        </p:nvSpPr>
        <p:spPr>
          <a:xfrm>
            <a:off x="152280" y="152280"/>
            <a:ext cx="8839440" cy="76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FFFFFF"/>
                </a:solidFill>
                <a:latin typeface="Century Gothic"/>
              </a:rPr>
              <a:t>Lo que esta iglesia necesita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CustomShape 7"/>
          <p:cNvSpPr/>
          <p:nvPr/>
        </p:nvSpPr>
        <p:spPr>
          <a:xfrm>
            <a:off x="144360" y="1219320"/>
            <a:ext cx="233100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u="sng" strike="noStrike" spc="-1">
                <a:solidFill>
                  <a:srgbClr val="FFFFFF"/>
                </a:solidFill>
                <a:uFillTx/>
                <a:latin typeface="Century Gothic"/>
              </a:rPr>
              <a:t>Dadores: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CustomShape 8"/>
          <p:cNvSpPr/>
          <p:nvPr/>
        </p:nvSpPr>
        <p:spPr>
          <a:xfrm>
            <a:off x="228600" y="1981080"/>
            <a:ext cx="8763120" cy="360316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Que con </a:t>
            </a:r>
            <a:r>
              <a:rPr lang="en-US" sz="3700" b="0" strike="noStrike" spc="-1" dirty="0" err="1">
                <a:solidFill>
                  <a:srgbClr val="99CC00"/>
                </a:solidFill>
                <a:latin typeface="Century Gothic"/>
              </a:rPr>
              <a:t>alegría</a:t>
            </a: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 y </a:t>
            </a:r>
            <a:r>
              <a:rPr lang="en-US" sz="3700" b="0" strike="noStrike" spc="-1" dirty="0" err="1">
                <a:solidFill>
                  <a:srgbClr val="99CC00"/>
                </a:solidFill>
                <a:latin typeface="Century Gothic"/>
              </a:rPr>
              <a:t>generosidad</a:t>
            </a: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700" b="0" strike="noStrike" spc="-1" dirty="0" err="1">
                <a:solidFill>
                  <a:srgbClr val="99CC00"/>
                </a:solidFill>
                <a:latin typeface="Century Gothic"/>
              </a:rPr>
              <a:t>brindan</a:t>
            </a: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700" b="0" strike="noStrike" spc="-1" dirty="0" err="1">
                <a:solidFill>
                  <a:srgbClr val="99CC00"/>
                </a:solidFill>
                <a:latin typeface="Century Gothic"/>
              </a:rPr>
              <a:t>asistencia</a:t>
            </a: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700" b="0" strike="noStrike" spc="-1" dirty="0" err="1">
                <a:solidFill>
                  <a:srgbClr val="99CC00"/>
                </a:solidFill>
                <a:latin typeface="Century Gothic"/>
              </a:rPr>
              <a:t>financiera</a:t>
            </a: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 y </a:t>
            </a:r>
            <a:r>
              <a:rPr lang="en-US" sz="3700" b="0" strike="noStrike" spc="-1" dirty="0" err="1">
                <a:solidFill>
                  <a:srgbClr val="99CC00"/>
                </a:solidFill>
                <a:latin typeface="Century Gothic"/>
              </a:rPr>
              <a:t>otros</a:t>
            </a: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700" b="0" strike="noStrike" spc="-1" dirty="0" err="1">
                <a:solidFill>
                  <a:srgbClr val="99CC00"/>
                </a:solidFill>
                <a:latin typeface="Century Gothic"/>
              </a:rPr>
              <a:t>recursos</a:t>
            </a: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 para </a:t>
            </a:r>
            <a:r>
              <a:rPr lang="en-US" sz="3700" b="0" strike="noStrike" spc="-1" dirty="0" err="1">
                <a:solidFill>
                  <a:srgbClr val="99CC00"/>
                </a:solidFill>
                <a:latin typeface="Century Gothic"/>
              </a:rPr>
              <a:t>apoyar</a:t>
            </a: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 el </a:t>
            </a:r>
            <a:r>
              <a:rPr lang="en-US" sz="3700" b="0" strike="noStrike" spc="-1" dirty="0" err="1">
                <a:solidFill>
                  <a:srgbClr val="99CC00"/>
                </a:solidFill>
                <a:latin typeface="Century Gothic"/>
              </a:rPr>
              <a:t>evangelismo</a:t>
            </a: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, </a:t>
            </a:r>
            <a:r>
              <a:rPr lang="en-US" sz="3700" b="0" strike="noStrike" spc="-1" dirty="0" err="1">
                <a:solidFill>
                  <a:srgbClr val="99CC00"/>
                </a:solidFill>
                <a:latin typeface="Century Gothic"/>
              </a:rPr>
              <a:t>los</a:t>
            </a: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700" b="0" strike="noStrike" spc="-1" dirty="0" err="1">
                <a:solidFill>
                  <a:srgbClr val="99CC00"/>
                </a:solidFill>
                <a:latin typeface="Century Gothic"/>
              </a:rPr>
              <a:t>santos</a:t>
            </a: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700" b="0" strike="noStrike" spc="-1" dirty="0" err="1">
                <a:solidFill>
                  <a:srgbClr val="99CC00"/>
                </a:solidFill>
                <a:latin typeface="Century Gothic"/>
              </a:rPr>
              <a:t>necesitados</a:t>
            </a: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 y </a:t>
            </a:r>
            <a:r>
              <a:rPr lang="en-US" sz="3700" b="0" strike="noStrike" spc="-1" dirty="0" err="1">
                <a:solidFill>
                  <a:srgbClr val="99CC00"/>
                </a:solidFill>
                <a:latin typeface="Century Gothic"/>
              </a:rPr>
              <a:t>otras</a:t>
            </a: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700" b="0" strike="noStrike" spc="-1" dirty="0" err="1">
                <a:solidFill>
                  <a:srgbClr val="99CC00"/>
                </a:solidFill>
                <a:latin typeface="Century Gothic"/>
              </a:rPr>
              <a:t>necesidades</a:t>
            </a: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700" b="0" strike="noStrike" spc="-1" dirty="0" err="1">
                <a:solidFill>
                  <a:srgbClr val="99CC00"/>
                </a:solidFill>
                <a:latin typeface="Century Gothic"/>
              </a:rPr>
              <a:t>importantes</a:t>
            </a: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 del </a:t>
            </a:r>
            <a:r>
              <a:rPr lang="en-US" sz="3700" b="0" strike="noStrike" spc="-1" dirty="0" err="1">
                <a:solidFill>
                  <a:srgbClr val="99CC00"/>
                </a:solidFill>
                <a:latin typeface="Century Gothic"/>
              </a:rPr>
              <a:t>ministerio</a:t>
            </a:r>
            <a:r>
              <a:rPr lang="en-US" sz="3700" b="0" strike="noStrike" spc="-1" dirty="0">
                <a:solidFill>
                  <a:srgbClr val="99CC00"/>
                </a:solidFill>
                <a:latin typeface="Century Gothic"/>
              </a:rPr>
              <a:t>.</a:t>
            </a:r>
            <a:r>
              <a:rPr lang="en-US" sz="3700" b="0" strike="noStrike" spc="-1" dirty="0">
                <a:solidFill>
                  <a:srgbClr val="FFFFFF"/>
                </a:solidFill>
                <a:latin typeface="Century Gothic"/>
              </a:rPr>
              <a:t> </a:t>
            </a:r>
            <a:endParaRPr lang="en-US" sz="37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6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roup 1"/>
          <p:cNvGrpSpPr/>
          <p:nvPr/>
        </p:nvGrpSpPr>
        <p:grpSpPr>
          <a:xfrm>
            <a:off x="0" y="4800600"/>
            <a:ext cx="9144000" cy="2064757"/>
            <a:chOff x="0" y="4800600"/>
            <a:chExt cx="9144000" cy="2064757"/>
          </a:xfrm>
        </p:grpSpPr>
        <p:pic>
          <p:nvPicPr>
            <p:cNvPr id="217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5486400" y="4800600"/>
              <a:ext cx="3657600" cy="205740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218" name="Group 2"/>
            <p:cNvGrpSpPr/>
            <p:nvPr/>
          </p:nvGrpSpPr>
          <p:grpSpPr>
            <a:xfrm>
              <a:off x="0" y="5668920"/>
              <a:ext cx="5410080" cy="1196437"/>
              <a:chOff x="0" y="5668920"/>
              <a:chExt cx="5410080" cy="1196437"/>
            </a:xfrm>
          </p:grpSpPr>
          <p:sp>
            <p:nvSpPr>
              <p:cNvPr id="219" name="CustomShape 3"/>
              <p:cNvSpPr/>
              <p:nvPr/>
            </p:nvSpPr>
            <p:spPr>
              <a:xfrm>
                <a:off x="0" y="627840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0" name="CustomShape 4"/>
              <p:cNvSpPr/>
              <p:nvPr/>
            </p:nvSpPr>
            <p:spPr>
              <a:xfrm>
                <a:off x="0" y="566892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1" name="Line 5"/>
              <p:cNvSpPr/>
              <p:nvPr/>
            </p:nvSpPr>
            <p:spPr>
              <a:xfrm>
                <a:off x="304560" y="627840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222" name="CustomShape 6"/>
          <p:cNvSpPr/>
          <p:nvPr/>
        </p:nvSpPr>
        <p:spPr>
          <a:xfrm>
            <a:off x="152280" y="152280"/>
            <a:ext cx="8839440" cy="76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FFFFFF"/>
                </a:solidFill>
                <a:latin typeface="Century Gothic"/>
              </a:rPr>
              <a:t>Lo que esta iglesia necesita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CustomShape 7"/>
          <p:cNvSpPr/>
          <p:nvPr/>
        </p:nvSpPr>
        <p:spPr>
          <a:xfrm>
            <a:off x="167400" y="1219320"/>
            <a:ext cx="280368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u="sng" strike="noStrike" spc="-1">
                <a:solidFill>
                  <a:srgbClr val="FFFFFF"/>
                </a:solidFill>
                <a:uFillTx/>
                <a:latin typeface="Century Gothic"/>
              </a:rPr>
              <a:t>Líderes: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CustomShape 8"/>
          <p:cNvSpPr/>
          <p:nvPr/>
        </p:nvSpPr>
        <p:spPr>
          <a:xfrm>
            <a:off x="228600" y="1981080"/>
            <a:ext cx="8763120" cy="341850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0" strike="noStrike" spc="-1" dirty="0" smtClean="0">
                <a:solidFill>
                  <a:srgbClr val="99CC00"/>
                </a:solidFill>
                <a:latin typeface="Century Gothic"/>
              </a:rPr>
              <a:t>Que </a:t>
            </a:r>
            <a:r>
              <a:rPr lang="en-US" sz="3600" b="0" strike="noStrike" spc="-1" dirty="0" err="1" smtClean="0">
                <a:solidFill>
                  <a:srgbClr val="99CC00"/>
                </a:solidFill>
                <a:latin typeface="Century Gothic"/>
              </a:rPr>
              <a:t>ayudan</a:t>
            </a:r>
            <a:r>
              <a:rPr lang="en-US" sz="3600" b="0" strike="noStrike" spc="-1" dirty="0" smtClean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a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organizarnos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y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motivarnos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a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ser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todo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lo que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debemos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ser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, </a:t>
            </a:r>
            <a:r>
              <a:rPr lang="en-US" sz="3600" b="0" strike="noStrike" spc="-1" dirty="0" err="1" smtClean="0">
                <a:solidFill>
                  <a:srgbClr val="99CC00"/>
                </a:solidFill>
                <a:latin typeface="Century Gothic"/>
              </a:rPr>
              <a:t>asegurando</a:t>
            </a:r>
            <a:r>
              <a:rPr lang="en-US" sz="3600" b="0" strike="noStrike" spc="-1" dirty="0" smtClean="0">
                <a:solidFill>
                  <a:srgbClr val="99CC00"/>
                </a:solidFill>
                <a:latin typeface="Century Gothic"/>
              </a:rPr>
              <a:t> que las </a:t>
            </a:r>
            <a:r>
              <a:rPr lang="en-US" sz="3600" b="0" strike="noStrike" spc="-1" dirty="0" err="1" smtClean="0">
                <a:solidFill>
                  <a:srgbClr val="99CC00"/>
                </a:solidFill>
                <a:latin typeface="Century Gothic"/>
              </a:rPr>
              <a:t>cosas</a:t>
            </a:r>
            <a:r>
              <a:rPr lang="en-US" sz="3600" b="0" strike="noStrike" spc="-1" dirty="0" smtClean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 smtClean="0">
                <a:solidFill>
                  <a:srgbClr val="99CC00"/>
                </a:solidFill>
                <a:latin typeface="Century Gothic"/>
              </a:rPr>
              <a:t>funcionen</a:t>
            </a:r>
            <a:r>
              <a:rPr lang="en-US" sz="3600" b="0" strike="noStrike" spc="-1" dirty="0" smtClean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 smtClean="0">
                <a:solidFill>
                  <a:srgbClr val="99CC00"/>
                </a:solidFill>
                <a:latin typeface="Century Gothic"/>
              </a:rPr>
              <a:t>decentemente</a:t>
            </a:r>
            <a:r>
              <a:rPr lang="en-US" sz="3600" b="0" strike="noStrike" spc="-1" dirty="0" smtClean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y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en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orden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, y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mostrándonos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cómo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 smtClean="0">
                <a:solidFill>
                  <a:srgbClr val="99CC00"/>
                </a:solidFill>
                <a:latin typeface="Century Gothic"/>
              </a:rPr>
              <a:t>cumplir</a:t>
            </a:r>
            <a:r>
              <a:rPr lang="en-US" sz="3600" b="0" strike="noStrike" spc="-1" dirty="0" smtClean="0">
                <a:solidFill>
                  <a:srgbClr val="99CC00"/>
                </a:solidFill>
                <a:latin typeface="Century Gothic"/>
              </a:rPr>
              <a:t> con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nuestra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parte.</a:t>
            </a:r>
            <a:r>
              <a:rPr lang="en-US" sz="3600" b="0" strike="noStrike" spc="-1" dirty="0">
                <a:solidFill>
                  <a:srgbClr val="FFFFFF"/>
                </a:solidFill>
                <a:latin typeface="Century Gothic"/>
              </a:rPr>
              <a:t> </a:t>
            </a: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6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" name="Group 1"/>
          <p:cNvGrpSpPr/>
          <p:nvPr/>
        </p:nvGrpSpPr>
        <p:grpSpPr>
          <a:xfrm>
            <a:off x="0" y="4800600"/>
            <a:ext cx="9144000" cy="2064757"/>
            <a:chOff x="0" y="4800600"/>
            <a:chExt cx="9144000" cy="2064757"/>
          </a:xfrm>
        </p:grpSpPr>
        <p:pic>
          <p:nvPicPr>
            <p:cNvPr id="226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5486400" y="4800600"/>
              <a:ext cx="3657600" cy="205740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227" name="Group 2"/>
            <p:cNvGrpSpPr/>
            <p:nvPr/>
          </p:nvGrpSpPr>
          <p:grpSpPr>
            <a:xfrm>
              <a:off x="0" y="5668920"/>
              <a:ext cx="5410080" cy="1196437"/>
              <a:chOff x="0" y="5668920"/>
              <a:chExt cx="5410080" cy="1196437"/>
            </a:xfrm>
          </p:grpSpPr>
          <p:sp>
            <p:nvSpPr>
              <p:cNvPr id="228" name="CustomShape 3"/>
              <p:cNvSpPr/>
              <p:nvPr/>
            </p:nvSpPr>
            <p:spPr>
              <a:xfrm>
                <a:off x="0" y="627840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9" name="CustomShape 4"/>
              <p:cNvSpPr/>
              <p:nvPr/>
            </p:nvSpPr>
            <p:spPr>
              <a:xfrm>
                <a:off x="0" y="566892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0" name="Line 5"/>
              <p:cNvSpPr/>
              <p:nvPr/>
            </p:nvSpPr>
            <p:spPr>
              <a:xfrm>
                <a:off x="304560" y="627840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231" name="CustomShape 6"/>
          <p:cNvSpPr/>
          <p:nvPr/>
        </p:nvSpPr>
        <p:spPr>
          <a:xfrm>
            <a:off x="152280" y="152280"/>
            <a:ext cx="8839440" cy="76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FFFFFF"/>
                </a:solidFill>
                <a:latin typeface="Century Gothic"/>
              </a:rPr>
              <a:t>Lo que esta iglesia necesita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7"/>
          <p:cNvSpPr/>
          <p:nvPr/>
        </p:nvSpPr>
        <p:spPr>
          <a:xfrm>
            <a:off x="169200" y="1219320"/>
            <a:ext cx="281268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0" u="sng" strike="noStrike" spc="-1">
                <a:solidFill>
                  <a:srgbClr val="FFFFFF"/>
                </a:solidFill>
                <a:uFillTx/>
                <a:latin typeface="Century Gothic"/>
              </a:rPr>
              <a:t>Misericordioso: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8"/>
          <p:cNvSpPr/>
          <p:nvPr/>
        </p:nvSpPr>
        <p:spPr>
          <a:xfrm>
            <a:off x="228600" y="1981080"/>
            <a:ext cx="8763120" cy="341850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0" strike="noStrike" spc="-1" dirty="0" smtClean="0">
                <a:solidFill>
                  <a:srgbClr val="99CC00"/>
                </a:solidFill>
                <a:latin typeface="Century Gothic"/>
              </a:rPr>
              <a:t>Que 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se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preocupan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especialmente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por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los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diversos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sentimientos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y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dificultades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de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los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demás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y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están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dispuestos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a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satisfacer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sus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necesidades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, y </a:t>
            </a:r>
            <a:r>
              <a:rPr lang="en-US" sz="3600" b="0" strike="noStrike" spc="-1" dirty="0" smtClean="0">
                <a:solidFill>
                  <a:srgbClr val="99CC00"/>
                </a:solidFill>
                <a:latin typeface="Century Gothic"/>
              </a:rPr>
              <a:t>que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nos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ayudan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a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ser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una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familia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amorosa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 y </a:t>
            </a:r>
            <a:r>
              <a:rPr lang="en-US" sz="3600" b="0" strike="noStrike" spc="-1" dirty="0" err="1">
                <a:solidFill>
                  <a:srgbClr val="99CC00"/>
                </a:solidFill>
                <a:latin typeface="Century Gothic"/>
              </a:rPr>
              <a:t>cálida</a:t>
            </a:r>
            <a:r>
              <a:rPr lang="en-US" sz="3600" b="0" strike="noStrike" spc="-1" dirty="0">
                <a:solidFill>
                  <a:srgbClr val="99CC00"/>
                </a:solidFill>
                <a:latin typeface="Century Gothic"/>
              </a:rPr>
              <a:t>.</a:t>
            </a:r>
            <a:r>
              <a:rPr lang="en-US" sz="3600" b="0" strike="noStrike" spc="-1" dirty="0">
                <a:solidFill>
                  <a:srgbClr val="FFFFFF"/>
                </a:solidFill>
                <a:latin typeface="Century Gothic"/>
              </a:rPr>
              <a:t> </a:t>
            </a: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6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1"/>
          <p:cNvGrpSpPr/>
          <p:nvPr/>
        </p:nvGrpSpPr>
        <p:grpSpPr>
          <a:xfrm>
            <a:off x="0" y="0"/>
            <a:ext cx="9144000" cy="2182680"/>
            <a:chOff x="0" y="0"/>
            <a:chExt cx="9144000" cy="2182680"/>
          </a:xfrm>
        </p:grpSpPr>
        <p:pic>
          <p:nvPicPr>
            <p:cNvPr id="44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0" y="0"/>
              <a:ext cx="3657600" cy="218268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45" name="Group 2"/>
            <p:cNvGrpSpPr/>
            <p:nvPr/>
          </p:nvGrpSpPr>
          <p:grpSpPr>
            <a:xfrm>
              <a:off x="3733920" y="0"/>
              <a:ext cx="5410080" cy="1196437"/>
              <a:chOff x="3733920" y="0"/>
              <a:chExt cx="5410080" cy="1196437"/>
            </a:xfrm>
          </p:grpSpPr>
          <p:sp>
            <p:nvSpPr>
              <p:cNvPr id="46" name="CustomShape 3"/>
              <p:cNvSpPr/>
              <p:nvPr/>
            </p:nvSpPr>
            <p:spPr>
              <a:xfrm>
                <a:off x="3733920" y="60948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 rtl="0">
                  <a:lnSpc>
                    <a:spcPct val="100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b="0" strike="noStrike" spc="-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7" name="CustomShape 4"/>
              <p:cNvSpPr/>
              <p:nvPr/>
            </p:nvSpPr>
            <p:spPr>
              <a:xfrm>
                <a:off x="3733920" y="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l" rtl="0">
                  <a:lnSpc>
                    <a:spcPct val="100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b="0" strike="noStrike" spc="-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" name="Line 5"/>
              <p:cNvSpPr/>
              <p:nvPr/>
            </p:nvSpPr>
            <p:spPr>
              <a:xfrm>
                <a:off x="4038480" y="60948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49" name="CustomShape 6"/>
          <p:cNvSpPr/>
          <p:nvPr/>
        </p:nvSpPr>
        <p:spPr>
          <a:xfrm>
            <a:off x="3809880" y="1523880"/>
            <a:ext cx="5181840" cy="126406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800" spc="-1" dirty="0">
                <a:solidFill>
                  <a:srgbClr val="FFFFFF"/>
                </a:solidFill>
                <a:latin typeface="Century Gothic"/>
              </a:rPr>
              <a:t>¿</a:t>
            </a:r>
            <a:r>
              <a:rPr lang="en-US" sz="3800" b="0" strike="noStrike" spc="-1" dirty="0" err="1" smtClean="0">
                <a:solidFill>
                  <a:srgbClr val="FFFFFF"/>
                </a:solidFill>
                <a:latin typeface="Century Gothic"/>
              </a:rPr>
              <a:t>Cómo</a:t>
            </a:r>
            <a:r>
              <a:rPr lang="en-US" sz="3800" b="0" strike="noStrike" spc="-1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sz="3800" b="0" strike="noStrike" spc="-1" dirty="0" err="1">
                <a:solidFill>
                  <a:srgbClr val="FFFFFF"/>
                </a:solidFill>
                <a:latin typeface="Century Gothic"/>
              </a:rPr>
              <a:t>puedo</a:t>
            </a:r>
            <a:r>
              <a:rPr lang="en-US" sz="3800" b="0" strike="noStrike" spc="-1" dirty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sz="3800" b="0" strike="noStrike" spc="-1" dirty="0" smtClean="0">
                <a:solidFill>
                  <a:srgbClr val="FFFFFF"/>
                </a:solidFill>
                <a:latin typeface="Century Gothic"/>
              </a:rPr>
              <a:t>saber </a:t>
            </a:r>
            <a:r>
              <a:rPr lang="en-US" sz="3800" b="0" strike="noStrike" spc="-1" dirty="0" err="1" smtClean="0">
                <a:solidFill>
                  <a:srgbClr val="FFFFFF"/>
                </a:solidFill>
                <a:latin typeface="Century Gothic"/>
              </a:rPr>
              <a:t>cual</a:t>
            </a:r>
            <a:r>
              <a:rPr lang="en-US" sz="3800" b="0" strike="noStrike" spc="-1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sz="3800" b="0" strike="noStrike" spc="-1" dirty="0" err="1">
                <a:solidFill>
                  <a:srgbClr val="FFFFFF"/>
                </a:solidFill>
                <a:latin typeface="Century Gothic"/>
              </a:rPr>
              <a:t>es</a:t>
            </a:r>
            <a:r>
              <a:rPr lang="en-US" sz="3800" b="0" strike="noStrike" spc="-1" dirty="0">
                <a:solidFill>
                  <a:srgbClr val="FFFFFF"/>
                </a:solidFill>
                <a:latin typeface="Century Gothic"/>
              </a:rPr>
              <a:t> mi </a:t>
            </a:r>
            <a:r>
              <a:rPr lang="en-US" sz="3800" b="0" strike="noStrike" spc="-1" dirty="0" smtClean="0">
                <a:solidFill>
                  <a:srgbClr val="FFFFFF"/>
                </a:solidFill>
                <a:latin typeface="Century Gothic"/>
              </a:rPr>
              <a:t>don?</a:t>
            </a:r>
            <a:endParaRPr lang="en-US" sz="3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CustomShape 7"/>
          <p:cNvSpPr/>
          <p:nvPr/>
        </p:nvSpPr>
        <p:spPr>
          <a:xfrm>
            <a:off x="584280" y="2590920"/>
            <a:ext cx="2010960" cy="76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 dirty="0">
                <a:solidFill>
                  <a:srgbClr val="FFFFFF"/>
                </a:solidFill>
                <a:latin typeface="Century Gothic"/>
              </a:rPr>
              <a:t>¿Soy </a:t>
            </a:r>
            <a:r>
              <a:rPr lang="en-US" sz="4400" b="0" strike="noStrike" spc="-1" dirty="0" err="1">
                <a:solidFill>
                  <a:srgbClr val="FFFFFF"/>
                </a:solidFill>
                <a:latin typeface="Century Gothic"/>
              </a:rPr>
              <a:t>yo</a:t>
            </a:r>
            <a:r>
              <a:rPr lang="en-US" sz="4400" b="0" strike="noStrike" spc="-1" dirty="0">
                <a:solidFill>
                  <a:srgbClr val="FFFFFF"/>
                </a:solidFill>
                <a:latin typeface="Century Gothic"/>
              </a:rPr>
              <a:t>…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CustomShape 8"/>
          <p:cNvSpPr/>
          <p:nvPr/>
        </p:nvSpPr>
        <p:spPr>
          <a:xfrm>
            <a:off x="357120" y="3518280"/>
            <a:ext cx="3408923" cy="77162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99CC00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 dirty="0">
                <a:solidFill>
                  <a:srgbClr val="99CC00"/>
                </a:solidFill>
                <a:latin typeface="Century Gothic"/>
              </a:rPr>
              <a:t>un </a:t>
            </a:r>
            <a:r>
              <a:rPr lang="en-US" sz="4400" b="0" strike="noStrike" spc="-1" dirty="0" err="1">
                <a:solidFill>
                  <a:srgbClr val="99CC00"/>
                </a:solidFill>
                <a:latin typeface="Century Gothic"/>
              </a:rPr>
              <a:t>profeta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CustomShape 9"/>
          <p:cNvSpPr/>
          <p:nvPr/>
        </p:nvSpPr>
        <p:spPr>
          <a:xfrm>
            <a:off x="357120" y="4267080"/>
            <a:ext cx="3412001" cy="77162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99CC00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 dirty="0">
                <a:solidFill>
                  <a:srgbClr val="99CC00"/>
                </a:solidFill>
                <a:latin typeface="Century Gothic"/>
              </a:rPr>
              <a:t>un </a:t>
            </a:r>
            <a:r>
              <a:rPr lang="en-US" sz="4400" b="0" strike="noStrike" spc="-1" dirty="0" err="1" smtClean="0">
                <a:solidFill>
                  <a:srgbClr val="99CC00"/>
                </a:solidFill>
                <a:latin typeface="Century Gothic"/>
              </a:rPr>
              <a:t>ministro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CustomShape 10"/>
          <p:cNvSpPr/>
          <p:nvPr/>
        </p:nvSpPr>
        <p:spPr>
          <a:xfrm>
            <a:off x="357120" y="4952880"/>
            <a:ext cx="3594872" cy="77162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99CC00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 dirty="0">
                <a:solidFill>
                  <a:srgbClr val="99CC00"/>
                </a:solidFill>
                <a:latin typeface="Century Gothic"/>
              </a:rPr>
              <a:t>un </a:t>
            </a:r>
            <a:r>
              <a:rPr lang="en-US" sz="4400" b="0" strike="noStrike" spc="-1" dirty="0" smtClean="0">
                <a:solidFill>
                  <a:srgbClr val="99CC00"/>
                </a:solidFill>
                <a:latin typeface="Century Gothic"/>
              </a:rPr>
              <a:t>maestro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CustomShape 11"/>
          <p:cNvSpPr/>
          <p:nvPr/>
        </p:nvSpPr>
        <p:spPr>
          <a:xfrm>
            <a:off x="357120" y="5670360"/>
            <a:ext cx="4386370" cy="77162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99CC00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 dirty="0">
                <a:solidFill>
                  <a:srgbClr val="99CC00"/>
                </a:solidFill>
                <a:latin typeface="Century Gothic"/>
              </a:rPr>
              <a:t>un </a:t>
            </a:r>
            <a:r>
              <a:rPr lang="en-US" sz="4400" b="0" strike="noStrike" spc="-1" dirty="0" err="1">
                <a:solidFill>
                  <a:srgbClr val="99CC00"/>
                </a:solidFill>
                <a:latin typeface="Century Gothic"/>
              </a:rPr>
              <a:t>exhortador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CustomShape 12"/>
          <p:cNvSpPr/>
          <p:nvPr/>
        </p:nvSpPr>
        <p:spPr>
          <a:xfrm>
            <a:off x="4516560" y="3518280"/>
            <a:ext cx="3061329" cy="77162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99CC00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 dirty="0">
                <a:solidFill>
                  <a:srgbClr val="99CC00"/>
                </a:solidFill>
                <a:latin typeface="Century Gothic"/>
              </a:rPr>
              <a:t>un </a:t>
            </a:r>
            <a:r>
              <a:rPr lang="en-US" sz="4400" b="0" strike="noStrike" spc="-1" dirty="0" err="1">
                <a:solidFill>
                  <a:srgbClr val="99CC00"/>
                </a:solidFill>
                <a:latin typeface="Century Gothic"/>
              </a:rPr>
              <a:t>dador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CustomShape 13"/>
          <p:cNvSpPr/>
          <p:nvPr/>
        </p:nvSpPr>
        <p:spPr>
          <a:xfrm>
            <a:off x="4516560" y="4267080"/>
            <a:ext cx="2513102" cy="77162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99CC00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 dirty="0">
                <a:solidFill>
                  <a:srgbClr val="99CC00"/>
                </a:solidFill>
                <a:latin typeface="Century Gothic"/>
              </a:rPr>
              <a:t>un </a:t>
            </a:r>
            <a:r>
              <a:rPr lang="en-US" sz="4400" b="0" strike="noStrike" spc="-1" dirty="0" err="1">
                <a:solidFill>
                  <a:srgbClr val="99CC00"/>
                </a:solidFill>
                <a:latin typeface="Century Gothic"/>
              </a:rPr>
              <a:t>líder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CustomShape 14"/>
          <p:cNvSpPr/>
          <p:nvPr/>
        </p:nvSpPr>
        <p:spPr>
          <a:xfrm>
            <a:off x="4516560" y="4952880"/>
            <a:ext cx="4391052" cy="77162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buClr>
                <a:srgbClr val="99CC00"/>
              </a:buClr>
              <a:buFont typeface="Century Gothic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 dirty="0" err="1" smtClean="0">
                <a:solidFill>
                  <a:srgbClr val="99CC00"/>
                </a:solidFill>
                <a:latin typeface="Century Gothic"/>
              </a:rPr>
              <a:t>misericordioso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Effect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8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Effect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Effect">
                            <p:stCondLst>
                              <p:cond delay="4500"/>
                            </p:stCondLst>
                            <p:childTnLst>
                              <p:par>
                                <p:cTn id="26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Effect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Effect">
                            <p:stCondLst>
                              <p:cond delay="6500"/>
                            </p:stCondLst>
                            <p:childTnLst>
                              <p:par>
                                <p:cTn id="38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Effect">
                            <p:stCondLst>
                              <p:cond delay="7500"/>
                            </p:stCondLst>
                            <p:childTnLst>
                              <p:par>
                                <p:cTn id="44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Effect">
                            <p:stCondLst>
                              <p:cond delay="8500"/>
                            </p:stCondLst>
                            <p:childTnLst>
                              <p:par>
                                <p:cTn id="50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Effect">
                            <p:stCondLst>
                              <p:cond delay="9500"/>
                            </p:stCondLst>
                            <p:childTnLst>
                              <p:par>
                                <p:cTn id="56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"/>
          <p:cNvGrpSpPr/>
          <p:nvPr/>
        </p:nvGrpSpPr>
        <p:grpSpPr>
          <a:xfrm>
            <a:off x="0" y="0"/>
            <a:ext cx="9144000" cy="2182680"/>
            <a:chOff x="0" y="0"/>
            <a:chExt cx="9144000" cy="2182680"/>
          </a:xfrm>
        </p:grpSpPr>
        <p:pic>
          <p:nvPicPr>
            <p:cNvPr id="59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0" y="0"/>
              <a:ext cx="3657600" cy="218268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60" name="Group 2"/>
            <p:cNvGrpSpPr/>
            <p:nvPr/>
          </p:nvGrpSpPr>
          <p:grpSpPr>
            <a:xfrm>
              <a:off x="3733920" y="0"/>
              <a:ext cx="5410080" cy="1196437"/>
              <a:chOff x="3733920" y="0"/>
              <a:chExt cx="5410080" cy="1196437"/>
            </a:xfrm>
          </p:grpSpPr>
          <p:sp>
            <p:nvSpPr>
              <p:cNvPr id="61" name="CustomShape 3"/>
              <p:cNvSpPr/>
              <p:nvPr/>
            </p:nvSpPr>
            <p:spPr>
              <a:xfrm>
                <a:off x="3733920" y="60948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CustomShape 4"/>
              <p:cNvSpPr/>
              <p:nvPr/>
            </p:nvSpPr>
            <p:spPr>
              <a:xfrm>
                <a:off x="3733920" y="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Line 5"/>
              <p:cNvSpPr/>
              <p:nvPr/>
            </p:nvSpPr>
            <p:spPr>
              <a:xfrm>
                <a:off x="4038480" y="60948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pic>
        <p:nvPicPr>
          <p:cNvPr id="64" name="Picture 8" descr="j0150901"/>
          <p:cNvPicPr/>
          <p:nvPr/>
        </p:nvPicPr>
        <p:blipFill>
          <a:blip r:embed="rId3"/>
          <a:stretch/>
        </p:blipFill>
        <p:spPr>
          <a:xfrm>
            <a:off x="228600" y="2438280"/>
            <a:ext cx="3821040" cy="4114800"/>
          </a:xfrm>
          <a:prstGeom prst="rect">
            <a:avLst/>
          </a:prstGeom>
          <a:ln w="0">
            <a:noFill/>
          </a:ln>
        </p:spPr>
      </p:pic>
      <p:sp>
        <p:nvSpPr>
          <p:cNvPr id="65" name="CustomShape 6"/>
          <p:cNvSpPr/>
          <p:nvPr/>
        </p:nvSpPr>
        <p:spPr>
          <a:xfrm>
            <a:off x="4419720" y="1295280"/>
            <a:ext cx="4267080" cy="1434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 dirty="0" err="1">
                <a:solidFill>
                  <a:srgbClr val="FFFFFF"/>
                </a:solidFill>
                <a:latin typeface="Century Gothic"/>
              </a:rPr>
              <a:t>Reacciones</a:t>
            </a:r>
            <a:r>
              <a:rPr lang="en-US" sz="4400" b="0" strike="noStrike" spc="-1" dirty="0">
                <a:solidFill>
                  <a:srgbClr val="FFFFFF"/>
                </a:solidFill>
                <a:latin typeface="Century Gothic"/>
              </a:rPr>
              <a:t> y </a:t>
            </a:r>
            <a:r>
              <a:rPr lang="en-US" sz="4400" b="0" strike="noStrike" spc="-1" dirty="0" err="1">
                <a:solidFill>
                  <a:srgbClr val="FFFFFF"/>
                </a:solidFill>
                <a:latin typeface="Century Gothic"/>
              </a:rPr>
              <a:t>motivaciones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CustomShape 7"/>
          <p:cNvSpPr/>
          <p:nvPr/>
        </p:nvSpPr>
        <p:spPr>
          <a:xfrm>
            <a:off x="3236495" y="2895480"/>
            <a:ext cx="5907505" cy="120251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u="sng" strike="noStrike" spc="-1" dirty="0" err="1">
                <a:solidFill>
                  <a:srgbClr val="99CC00"/>
                </a:solidFill>
                <a:uFillTx/>
                <a:latin typeface="Arial"/>
              </a:rPr>
              <a:t>Profeta</a:t>
            </a:r>
            <a:r>
              <a:rPr lang="en-US" sz="3200" b="0" strike="noStrike" spc="-1" dirty="0">
                <a:solidFill>
                  <a:srgbClr val="99CC00"/>
                </a:solidFill>
                <a:latin typeface="Arial"/>
              </a:rPr>
              <a:t> </a:t>
            </a:r>
            <a:r>
              <a:rPr lang="en-US" sz="3200" b="0" i="1" strike="noStrike" spc="-1" dirty="0" smtClean="0">
                <a:solidFill>
                  <a:srgbClr val="99CC00"/>
                </a:solidFill>
                <a:latin typeface="Arial"/>
              </a:rPr>
              <a:t>(</a:t>
            </a:r>
            <a:r>
              <a:rPr lang="en-US" sz="3200" b="0" i="1" strike="noStrike" spc="-1" dirty="0" err="1" smtClean="0">
                <a:solidFill>
                  <a:srgbClr val="99CC00"/>
                </a:solidFill>
                <a:latin typeface="Arial"/>
              </a:rPr>
              <a:t>uno</a:t>
            </a:r>
            <a:r>
              <a:rPr lang="en-US" sz="3200" b="0" i="1" strike="noStrike" spc="-1" dirty="0" smtClean="0">
                <a:solidFill>
                  <a:srgbClr val="99CC00"/>
                </a:solidFill>
                <a:latin typeface="Arial"/>
              </a:rPr>
              <a:t> que </a:t>
            </a:r>
            <a:br>
              <a:rPr lang="en-US" sz="3200" b="0" i="1" strike="noStrike" spc="-1" dirty="0" smtClean="0">
                <a:solidFill>
                  <a:srgbClr val="99CC00"/>
                </a:solidFill>
                <a:latin typeface="Arial"/>
              </a:rPr>
            </a:br>
            <a:r>
              <a:rPr lang="en-US" sz="3200" b="0" i="1" strike="noStrike" spc="-1" dirty="0" err="1" smtClean="0">
                <a:solidFill>
                  <a:srgbClr val="99CC00"/>
                </a:solidFill>
                <a:latin typeface="Arial"/>
              </a:rPr>
              <a:t>habla</a:t>
            </a:r>
            <a:r>
              <a:rPr lang="en-US" sz="3200" b="0" i="1" strike="noStrike" spc="-1" dirty="0" smtClean="0">
                <a:solidFill>
                  <a:srgbClr val="99CC00"/>
                </a:solidFill>
                <a:latin typeface="Arial"/>
              </a:rPr>
              <a:t> con </a:t>
            </a:r>
            <a:r>
              <a:rPr lang="en-US" sz="3200" b="0" i="1" strike="noStrike" spc="-1" dirty="0" err="1" smtClean="0">
                <a:solidFill>
                  <a:srgbClr val="99CC00"/>
                </a:solidFill>
                <a:latin typeface="Arial"/>
              </a:rPr>
              <a:t>denuedo</a:t>
            </a:r>
            <a:r>
              <a:rPr lang="en-US" sz="3200" b="0" i="1" strike="noStrike" spc="-1" dirty="0" smtClean="0">
                <a:solidFill>
                  <a:srgbClr val="99CC00"/>
                </a:solidFill>
                <a:latin typeface="Arial"/>
              </a:rPr>
              <a:t>)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CustomShape 8"/>
          <p:cNvSpPr/>
          <p:nvPr/>
        </p:nvSpPr>
        <p:spPr>
          <a:xfrm>
            <a:off x="3874168" y="4172103"/>
            <a:ext cx="5129583" cy="111017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300" b="0" i="1" strike="noStrike" spc="-1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3300" b="0" i="1" strike="noStrike" spc="-1" dirty="0" err="1">
                <a:solidFill>
                  <a:srgbClr val="FFFFFF"/>
                </a:solidFill>
                <a:latin typeface="Arial"/>
              </a:rPr>
              <a:t>Eso</a:t>
            </a:r>
            <a:r>
              <a:rPr lang="en-US" sz="33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300" b="0" i="1" strike="noStrike" spc="-1" dirty="0" err="1">
                <a:solidFill>
                  <a:srgbClr val="FFFFFF"/>
                </a:solidFill>
                <a:latin typeface="Arial"/>
              </a:rPr>
              <a:t>es</a:t>
            </a:r>
            <a:r>
              <a:rPr lang="en-US" sz="3300" b="0" i="1" strike="noStrike" spc="-1" dirty="0">
                <a:solidFill>
                  <a:srgbClr val="FFFFFF"/>
                </a:solidFill>
                <a:latin typeface="Arial"/>
              </a:rPr>
              <a:t> lo que </a:t>
            </a:r>
            <a:r>
              <a:rPr lang="en-US" sz="3300" b="0" i="1" strike="noStrike" spc="-1" dirty="0" err="1">
                <a:solidFill>
                  <a:srgbClr val="FFFFFF"/>
                </a:solidFill>
                <a:latin typeface="Arial"/>
              </a:rPr>
              <a:t>pasa</a:t>
            </a:r>
            <a:r>
              <a:rPr lang="en-US" sz="33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300" b="0" i="1" strike="noStrike" spc="-1" dirty="0" err="1">
                <a:solidFill>
                  <a:srgbClr val="FFFFFF"/>
                </a:solidFill>
                <a:latin typeface="Arial"/>
              </a:rPr>
              <a:t>cuando</a:t>
            </a:r>
            <a:r>
              <a:rPr lang="en-US" sz="3300" b="0" i="1" strike="noStrike" spc="-1" dirty="0">
                <a:solidFill>
                  <a:srgbClr val="FFFFFF"/>
                </a:solidFill>
                <a:latin typeface="Arial"/>
              </a:rPr>
              <a:t> no </a:t>
            </a:r>
            <a:r>
              <a:rPr lang="en-US" sz="3300" b="0" i="1" strike="noStrike" spc="-1" dirty="0" err="1">
                <a:solidFill>
                  <a:srgbClr val="FFFFFF"/>
                </a:solidFill>
                <a:latin typeface="Arial"/>
              </a:rPr>
              <a:t>tienes</a:t>
            </a:r>
            <a:r>
              <a:rPr lang="en-US" sz="33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300" b="0" i="1" strike="noStrike" spc="-1" dirty="0" err="1">
                <a:solidFill>
                  <a:srgbClr val="FFFFFF"/>
                </a:solidFill>
                <a:latin typeface="Arial"/>
              </a:rPr>
              <a:t>cuidado</a:t>
            </a:r>
            <a:r>
              <a:rPr lang="en-US" sz="3300" b="0" i="1" strike="noStrike" spc="-1" dirty="0">
                <a:solidFill>
                  <a:srgbClr val="FFFFFF"/>
                </a:solidFill>
                <a:latin typeface="Arial"/>
              </a:rPr>
              <a:t>”</a:t>
            </a:r>
            <a:endParaRPr lang="en-US" sz="33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CustomShape 9"/>
          <p:cNvSpPr/>
          <p:nvPr/>
        </p:nvSpPr>
        <p:spPr>
          <a:xfrm>
            <a:off x="3505320" y="5410080"/>
            <a:ext cx="5638680" cy="121789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u="sng" strike="noStrike" spc="-1" dirty="0" err="1">
                <a:solidFill>
                  <a:srgbClr val="99CC00"/>
                </a:solidFill>
                <a:uFillTx/>
                <a:latin typeface="Arial"/>
              </a:rPr>
              <a:t>Motivación</a:t>
            </a:r>
            <a:r>
              <a:rPr lang="en-US" sz="4000" b="1" u="sng" strike="noStrike" spc="-1" dirty="0">
                <a:solidFill>
                  <a:srgbClr val="99CC00"/>
                </a:solidFill>
                <a:uFillTx/>
                <a:latin typeface="Arial"/>
              </a:rPr>
              <a:t>: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300" i="1" spc="-1" dirty="0" err="1">
                <a:solidFill>
                  <a:srgbClr val="FFFFFF"/>
                </a:solidFill>
                <a:latin typeface="Arial"/>
              </a:rPr>
              <a:t>C</a:t>
            </a:r>
            <a:r>
              <a:rPr lang="en-US" sz="3300" b="0" i="1" strike="noStrike" spc="-1" dirty="0" err="1" smtClean="0">
                <a:solidFill>
                  <a:srgbClr val="FFFFFF"/>
                </a:solidFill>
                <a:latin typeface="Arial"/>
              </a:rPr>
              <a:t>orregir</a:t>
            </a:r>
            <a:r>
              <a:rPr lang="en-US" sz="3300" b="0" i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300" b="0" i="1" strike="noStrike" spc="-1" dirty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3300" b="0" i="1" strike="noStrike" spc="-1" dirty="0" err="1">
                <a:solidFill>
                  <a:srgbClr val="FFFFFF"/>
                </a:solidFill>
                <a:latin typeface="Arial"/>
              </a:rPr>
              <a:t>problema</a:t>
            </a:r>
            <a:endParaRPr lang="en-US" sz="33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Effect">
                      <p:stCondLst>
                        <p:cond delay="indefinite"/>
                      </p:stCondLst>
                      <p:childTnLst>
                        <p:par>
                          <p:cTn id="17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Effect">
                      <p:stCondLst>
                        <p:cond delay="indefinite"/>
                      </p:stCondLst>
                      <p:childTnLst>
                        <p:par>
                          <p:cTn id="2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1"/>
          <p:cNvGrpSpPr/>
          <p:nvPr/>
        </p:nvGrpSpPr>
        <p:grpSpPr>
          <a:xfrm>
            <a:off x="0" y="0"/>
            <a:ext cx="9144000" cy="2182680"/>
            <a:chOff x="0" y="0"/>
            <a:chExt cx="9144000" cy="2182680"/>
          </a:xfrm>
        </p:grpSpPr>
        <p:pic>
          <p:nvPicPr>
            <p:cNvPr id="70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0" y="0"/>
              <a:ext cx="3657600" cy="218268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71" name="Group 2"/>
            <p:cNvGrpSpPr/>
            <p:nvPr/>
          </p:nvGrpSpPr>
          <p:grpSpPr>
            <a:xfrm>
              <a:off x="3733920" y="0"/>
              <a:ext cx="5410080" cy="1196437"/>
              <a:chOff x="3733920" y="0"/>
              <a:chExt cx="5410080" cy="1196437"/>
            </a:xfrm>
          </p:grpSpPr>
          <p:sp>
            <p:nvSpPr>
              <p:cNvPr id="72" name="CustomShape 3"/>
              <p:cNvSpPr/>
              <p:nvPr/>
            </p:nvSpPr>
            <p:spPr>
              <a:xfrm>
                <a:off x="3733920" y="60948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3" name="CustomShape 4"/>
              <p:cNvSpPr/>
              <p:nvPr/>
            </p:nvSpPr>
            <p:spPr>
              <a:xfrm>
                <a:off x="3733920" y="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4" name="Line 5"/>
              <p:cNvSpPr/>
              <p:nvPr/>
            </p:nvSpPr>
            <p:spPr>
              <a:xfrm>
                <a:off x="4038480" y="60948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pic>
        <p:nvPicPr>
          <p:cNvPr id="75" name="Picture 8" descr="j0150901"/>
          <p:cNvPicPr/>
          <p:nvPr/>
        </p:nvPicPr>
        <p:blipFill>
          <a:blip r:embed="rId3"/>
          <a:stretch/>
        </p:blipFill>
        <p:spPr>
          <a:xfrm>
            <a:off x="228600" y="2438280"/>
            <a:ext cx="3821040" cy="4114800"/>
          </a:xfrm>
          <a:prstGeom prst="rect">
            <a:avLst/>
          </a:prstGeom>
          <a:ln w="0">
            <a:noFill/>
          </a:ln>
        </p:spPr>
      </p:pic>
      <p:sp>
        <p:nvSpPr>
          <p:cNvPr id="76" name="CustomShape 6"/>
          <p:cNvSpPr/>
          <p:nvPr/>
        </p:nvSpPr>
        <p:spPr>
          <a:xfrm>
            <a:off x="4419720" y="1295280"/>
            <a:ext cx="4267080" cy="1434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FFFFFF"/>
                </a:solidFill>
                <a:latin typeface="Century Gothic"/>
              </a:rPr>
              <a:t>Reacciones y motivaciones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CustomShape 7"/>
          <p:cNvSpPr/>
          <p:nvPr/>
        </p:nvSpPr>
        <p:spPr>
          <a:xfrm>
            <a:off x="3733920" y="2895480"/>
            <a:ext cx="5410080" cy="734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200" b="1" u="sng" strike="noStrike" spc="-1" dirty="0" err="1">
                <a:solidFill>
                  <a:srgbClr val="99CC00"/>
                </a:solidFill>
                <a:uFillTx/>
                <a:latin typeface="Arial"/>
              </a:rPr>
              <a:t>Ministro</a:t>
            </a:r>
            <a:r>
              <a:rPr lang="en-US" sz="4200" b="0" strike="noStrike" spc="-1" dirty="0">
                <a:solidFill>
                  <a:srgbClr val="99CC00"/>
                </a:solidFill>
                <a:latin typeface="Arial"/>
              </a:rPr>
              <a:t> </a:t>
            </a:r>
            <a:r>
              <a:rPr lang="en-US" sz="3400" b="0" i="1" strike="noStrike" spc="-1" dirty="0" smtClean="0">
                <a:solidFill>
                  <a:srgbClr val="99CC00"/>
                </a:solidFill>
                <a:latin typeface="Arial"/>
              </a:rPr>
              <a:t>(</a:t>
            </a:r>
            <a:r>
              <a:rPr lang="en-US" sz="3400" i="1" spc="-1" dirty="0" err="1">
                <a:solidFill>
                  <a:srgbClr val="99CC00"/>
                </a:solidFill>
                <a:latin typeface="Arial"/>
              </a:rPr>
              <a:t>s</a:t>
            </a:r>
            <a:r>
              <a:rPr lang="en-US" sz="3400" b="0" i="1" strike="noStrike" spc="-1" dirty="0" err="1" smtClean="0">
                <a:solidFill>
                  <a:srgbClr val="99CC00"/>
                </a:solidFill>
                <a:latin typeface="Arial"/>
              </a:rPr>
              <a:t>iervo</a:t>
            </a:r>
            <a:r>
              <a:rPr lang="en-US" sz="3400" b="0" i="1" strike="noStrike" spc="-1" dirty="0" smtClean="0">
                <a:solidFill>
                  <a:srgbClr val="99CC00"/>
                </a:solidFill>
                <a:latin typeface="Arial"/>
              </a:rPr>
              <a:t>)</a:t>
            </a:r>
            <a:endParaRPr lang="en-US" sz="3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CustomShape 8"/>
          <p:cNvSpPr/>
          <p:nvPr/>
        </p:nvSpPr>
        <p:spPr>
          <a:xfrm>
            <a:off x="3352680" y="4114800"/>
            <a:ext cx="5639040" cy="6485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3600" b="0" i="1" strike="noStrike" spc="-1" dirty="0" err="1">
                <a:solidFill>
                  <a:srgbClr val="FFFFFF"/>
                </a:solidFill>
                <a:latin typeface="Arial"/>
              </a:rPr>
              <a:t>Te</a:t>
            </a: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600" b="0" i="1" strike="noStrike" spc="-1" dirty="0" err="1">
                <a:solidFill>
                  <a:srgbClr val="FFFFFF"/>
                </a:solidFill>
                <a:latin typeface="Arial"/>
              </a:rPr>
              <a:t>ayudaré</a:t>
            </a: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3600" b="0" i="1" strike="noStrike" spc="-1" dirty="0" err="1">
                <a:solidFill>
                  <a:srgbClr val="FFFFFF"/>
                </a:solidFill>
                <a:latin typeface="Arial"/>
              </a:rPr>
              <a:t>limpiarlo</a:t>
            </a: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”</a:t>
            </a: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CustomShape 9"/>
          <p:cNvSpPr/>
          <p:nvPr/>
        </p:nvSpPr>
        <p:spPr>
          <a:xfrm>
            <a:off x="3505320" y="5410080"/>
            <a:ext cx="5638680" cy="126406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u="sng" strike="noStrike" spc="-1" dirty="0" err="1">
                <a:solidFill>
                  <a:srgbClr val="99CC00"/>
                </a:solidFill>
                <a:uFillTx/>
                <a:latin typeface="Arial"/>
              </a:rPr>
              <a:t>Motivación</a:t>
            </a:r>
            <a:r>
              <a:rPr lang="en-US" sz="4000" b="1" u="sng" strike="noStrike" spc="-1" dirty="0">
                <a:solidFill>
                  <a:srgbClr val="99CC00"/>
                </a:solidFill>
                <a:uFillTx/>
                <a:latin typeface="Arial"/>
              </a:rPr>
              <a:t>: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i="1" spc="-1" dirty="0" err="1">
                <a:solidFill>
                  <a:srgbClr val="FFFFFF"/>
                </a:solidFill>
                <a:latin typeface="Arial"/>
              </a:rPr>
              <a:t>S</a:t>
            </a:r>
            <a:r>
              <a:rPr lang="en-US" sz="3600" b="0" i="1" strike="noStrike" spc="-1" dirty="0" err="1" smtClean="0">
                <a:solidFill>
                  <a:srgbClr val="FFFFFF"/>
                </a:solidFill>
                <a:latin typeface="Arial"/>
              </a:rPr>
              <a:t>atisfacer</a:t>
            </a:r>
            <a:r>
              <a:rPr lang="en-US" sz="3600" b="0" i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600" b="0" i="1" strike="noStrike" spc="-1" dirty="0" err="1">
                <a:solidFill>
                  <a:srgbClr val="FFFFFF"/>
                </a:solidFill>
                <a:latin typeface="Arial"/>
              </a:rPr>
              <a:t>una</a:t>
            </a: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600" b="0" i="1" strike="noStrike" spc="-1" dirty="0" err="1">
                <a:solidFill>
                  <a:srgbClr val="FFFFFF"/>
                </a:solidFill>
                <a:latin typeface="Arial"/>
              </a:rPr>
              <a:t>necesidad</a:t>
            </a: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Effect">
                      <p:stCondLst>
                        <p:cond delay="indefinite"/>
                      </p:stCondLst>
                      <p:childTnLst>
                        <p:par>
                          <p:cTn id="17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1"/>
          <p:cNvGrpSpPr/>
          <p:nvPr/>
        </p:nvGrpSpPr>
        <p:grpSpPr>
          <a:xfrm>
            <a:off x="0" y="0"/>
            <a:ext cx="9144000" cy="2182680"/>
            <a:chOff x="0" y="0"/>
            <a:chExt cx="9144000" cy="2182680"/>
          </a:xfrm>
        </p:grpSpPr>
        <p:pic>
          <p:nvPicPr>
            <p:cNvPr id="81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0" y="0"/>
              <a:ext cx="3657600" cy="218268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82" name="Group 2"/>
            <p:cNvGrpSpPr/>
            <p:nvPr/>
          </p:nvGrpSpPr>
          <p:grpSpPr>
            <a:xfrm>
              <a:off x="3733920" y="0"/>
              <a:ext cx="5410080" cy="1196437"/>
              <a:chOff x="3733920" y="0"/>
              <a:chExt cx="5410080" cy="1196437"/>
            </a:xfrm>
          </p:grpSpPr>
          <p:sp>
            <p:nvSpPr>
              <p:cNvPr id="83" name="CustomShape 3"/>
              <p:cNvSpPr/>
              <p:nvPr/>
            </p:nvSpPr>
            <p:spPr>
              <a:xfrm>
                <a:off x="3733920" y="60948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4" name="CustomShape 4"/>
              <p:cNvSpPr/>
              <p:nvPr/>
            </p:nvSpPr>
            <p:spPr>
              <a:xfrm>
                <a:off x="3733920" y="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5" name="Line 5"/>
              <p:cNvSpPr/>
              <p:nvPr/>
            </p:nvSpPr>
            <p:spPr>
              <a:xfrm>
                <a:off x="4038480" y="60948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pic>
        <p:nvPicPr>
          <p:cNvPr id="86" name="Picture 8" descr="j0150901"/>
          <p:cNvPicPr/>
          <p:nvPr/>
        </p:nvPicPr>
        <p:blipFill>
          <a:blip r:embed="rId3"/>
          <a:stretch/>
        </p:blipFill>
        <p:spPr>
          <a:xfrm>
            <a:off x="228600" y="2438280"/>
            <a:ext cx="3821040" cy="4114800"/>
          </a:xfrm>
          <a:prstGeom prst="rect">
            <a:avLst/>
          </a:prstGeom>
          <a:ln w="0">
            <a:noFill/>
          </a:ln>
        </p:spPr>
      </p:pic>
      <p:sp>
        <p:nvSpPr>
          <p:cNvPr id="87" name="CustomShape 6"/>
          <p:cNvSpPr/>
          <p:nvPr/>
        </p:nvSpPr>
        <p:spPr>
          <a:xfrm>
            <a:off x="4419720" y="1295280"/>
            <a:ext cx="4267080" cy="1434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FFFFFF"/>
                </a:solidFill>
                <a:latin typeface="Century Gothic"/>
              </a:rPr>
              <a:t>Reacciones y motivaciones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CustomShape 7"/>
          <p:cNvSpPr/>
          <p:nvPr/>
        </p:nvSpPr>
        <p:spPr>
          <a:xfrm>
            <a:off x="3429000" y="2895480"/>
            <a:ext cx="5715000" cy="734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200" b="1" u="sng" strike="noStrike" spc="-1" dirty="0">
                <a:solidFill>
                  <a:srgbClr val="99CC00"/>
                </a:solidFill>
                <a:uFillTx/>
                <a:latin typeface="Arial"/>
              </a:rPr>
              <a:t>Maestro</a:t>
            </a:r>
            <a:endParaRPr lang="en-US" sz="4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CustomShape 8"/>
          <p:cNvSpPr/>
          <p:nvPr/>
        </p:nvSpPr>
        <p:spPr>
          <a:xfrm>
            <a:off x="3152274" y="3724335"/>
            <a:ext cx="5839446" cy="175650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“La </a:t>
            </a:r>
            <a:r>
              <a:rPr lang="en-US" sz="3600" b="0" i="1" strike="noStrike" spc="-1" dirty="0" err="1">
                <a:solidFill>
                  <a:srgbClr val="FFFFFF"/>
                </a:solidFill>
                <a:latin typeface="Arial"/>
              </a:rPr>
              <a:t>razón</a:t>
            </a: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600" b="0" i="1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 la que se </a:t>
            </a:r>
            <a:r>
              <a:rPr lang="en-US" sz="3600" b="0" i="1" strike="noStrike" spc="-1" dirty="0" err="1">
                <a:solidFill>
                  <a:srgbClr val="FFFFFF"/>
                </a:solidFill>
                <a:latin typeface="Arial"/>
              </a:rPr>
              <a:t>cayó</a:t>
            </a: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600" b="0" i="1" strike="noStrike" spc="-1" dirty="0" err="1">
                <a:solidFill>
                  <a:srgbClr val="FFFFFF"/>
                </a:solidFill>
                <a:latin typeface="Arial"/>
              </a:rPr>
              <a:t>es</a:t>
            </a: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 que </a:t>
            </a:r>
            <a:r>
              <a:rPr lang="en-US" sz="3600" i="1" spc="-1" dirty="0" err="1" smtClean="0">
                <a:solidFill>
                  <a:srgbClr val="FFFFFF"/>
                </a:solidFill>
                <a:latin typeface="Arial"/>
              </a:rPr>
              <a:t>hab</a:t>
            </a:r>
            <a:r>
              <a:rPr lang="es-ES" sz="3600" i="1" spc="-1" dirty="0" err="1" smtClean="0">
                <a:solidFill>
                  <a:srgbClr val="FFFFFF"/>
                </a:solidFill>
                <a:latin typeface="Arial"/>
              </a:rPr>
              <a:t>ía</a:t>
            </a:r>
            <a:r>
              <a:rPr lang="es-ES" sz="3600" i="1" spc="-1" dirty="0" smtClean="0">
                <a:solidFill>
                  <a:srgbClr val="FFFFFF"/>
                </a:solidFill>
                <a:latin typeface="Arial"/>
              </a:rPr>
              <a:t> más peso en</a:t>
            </a:r>
            <a:r>
              <a:rPr lang="en-US" sz="3600" b="0" i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un </a:t>
            </a:r>
            <a:r>
              <a:rPr lang="en-US" sz="3600" b="0" i="1" strike="noStrike" spc="-1" dirty="0" err="1">
                <a:solidFill>
                  <a:srgbClr val="FFFFFF"/>
                </a:solidFill>
                <a:latin typeface="Arial"/>
              </a:rPr>
              <a:t>lado</a:t>
            </a: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”</a:t>
            </a: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CustomShape 9"/>
          <p:cNvSpPr/>
          <p:nvPr/>
        </p:nvSpPr>
        <p:spPr>
          <a:xfrm>
            <a:off x="3505320" y="5410080"/>
            <a:ext cx="5638680" cy="1312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u="sng" strike="noStrike" spc="-1" dirty="0" err="1">
                <a:solidFill>
                  <a:srgbClr val="99CC00"/>
                </a:solidFill>
                <a:uFillTx/>
                <a:latin typeface="Arial"/>
              </a:rPr>
              <a:t>Motivación</a:t>
            </a:r>
            <a:r>
              <a:rPr lang="en-US" sz="4000" b="1" u="sng" strike="noStrike" spc="-1" dirty="0">
                <a:solidFill>
                  <a:srgbClr val="99CC00"/>
                </a:solidFill>
                <a:uFillTx/>
                <a:latin typeface="Arial"/>
              </a:rPr>
              <a:t>: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i="1" spc="-1" dirty="0" err="1">
                <a:solidFill>
                  <a:srgbClr val="FFFFFF"/>
                </a:solidFill>
                <a:latin typeface="Arial"/>
              </a:rPr>
              <a:t>D</a:t>
            </a:r>
            <a:r>
              <a:rPr lang="en-US" sz="4000" b="0" i="1" strike="noStrike" spc="-1" dirty="0" err="1" smtClean="0">
                <a:solidFill>
                  <a:srgbClr val="FFFFFF"/>
                </a:solidFill>
                <a:latin typeface="Arial"/>
              </a:rPr>
              <a:t>escubrir</a:t>
            </a:r>
            <a:r>
              <a:rPr lang="en-US" sz="4000" b="0" i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i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4000" b="0" i="1" strike="noStrike" spc="-1" dirty="0" err="1">
                <a:solidFill>
                  <a:srgbClr val="FFFFFF"/>
                </a:solidFill>
                <a:latin typeface="Arial"/>
              </a:rPr>
              <a:t>razón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Effect">
                      <p:stCondLst>
                        <p:cond delay="indefinite"/>
                      </p:stCondLst>
                      <p:childTnLst>
                        <p:par>
                          <p:cTn id="17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1"/>
          <p:cNvGrpSpPr/>
          <p:nvPr/>
        </p:nvGrpSpPr>
        <p:grpSpPr>
          <a:xfrm>
            <a:off x="0" y="0"/>
            <a:ext cx="9144000" cy="2182680"/>
            <a:chOff x="0" y="0"/>
            <a:chExt cx="9144000" cy="2182680"/>
          </a:xfrm>
        </p:grpSpPr>
        <p:pic>
          <p:nvPicPr>
            <p:cNvPr id="92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0" y="0"/>
              <a:ext cx="3657600" cy="218268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93" name="Group 2"/>
            <p:cNvGrpSpPr/>
            <p:nvPr/>
          </p:nvGrpSpPr>
          <p:grpSpPr>
            <a:xfrm>
              <a:off x="3733920" y="0"/>
              <a:ext cx="5410080" cy="1196437"/>
              <a:chOff x="3733920" y="0"/>
              <a:chExt cx="5410080" cy="1196437"/>
            </a:xfrm>
          </p:grpSpPr>
          <p:sp>
            <p:nvSpPr>
              <p:cNvPr id="94" name="CustomShape 3"/>
              <p:cNvSpPr/>
              <p:nvPr/>
            </p:nvSpPr>
            <p:spPr>
              <a:xfrm>
                <a:off x="3733920" y="60948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CustomShape 4"/>
              <p:cNvSpPr/>
              <p:nvPr/>
            </p:nvSpPr>
            <p:spPr>
              <a:xfrm>
                <a:off x="3733920" y="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6" name="Line 5"/>
              <p:cNvSpPr/>
              <p:nvPr/>
            </p:nvSpPr>
            <p:spPr>
              <a:xfrm>
                <a:off x="4038480" y="60948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pic>
        <p:nvPicPr>
          <p:cNvPr id="97" name="Picture 8" descr="j0150901"/>
          <p:cNvPicPr/>
          <p:nvPr/>
        </p:nvPicPr>
        <p:blipFill>
          <a:blip r:embed="rId3"/>
          <a:stretch/>
        </p:blipFill>
        <p:spPr>
          <a:xfrm>
            <a:off x="228600" y="2438280"/>
            <a:ext cx="3821040" cy="4114800"/>
          </a:xfrm>
          <a:prstGeom prst="rect">
            <a:avLst/>
          </a:prstGeom>
          <a:ln w="0">
            <a:noFill/>
          </a:ln>
        </p:spPr>
      </p:pic>
      <p:sp>
        <p:nvSpPr>
          <p:cNvPr id="98" name="CustomShape 6"/>
          <p:cNvSpPr/>
          <p:nvPr/>
        </p:nvSpPr>
        <p:spPr>
          <a:xfrm>
            <a:off x="4419720" y="1295280"/>
            <a:ext cx="4267080" cy="1434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FFFFFF"/>
                </a:solidFill>
                <a:latin typeface="Century Gothic"/>
              </a:rPr>
              <a:t>Reacciones y motivaciones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CustomShape 7"/>
          <p:cNvSpPr/>
          <p:nvPr/>
        </p:nvSpPr>
        <p:spPr>
          <a:xfrm>
            <a:off x="3733920" y="2895480"/>
            <a:ext cx="5410080" cy="74084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200" b="1" u="sng" strike="noStrike" spc="-1" dirty="0" err="1" smtClean="0">
                <a:solidFill>
                  <a:srgbClr val="99CC00"/>
                </a:solidFill>
                <a:uFillTx/>
                <a:latin typeface="Arial"/>
              </a:rPr>
              <a:t>Exhortador</a:t>
            </a:r>
            <a:r>
              <a:rPr lang="en-US" sz="4200" b="1" strike="noStrike" spc="-1" dirty="0" smtClean="0">
                <a:solidFill>
                  <a:srgbClr val="99CC00"/>
                </a:solidFill>
                <a:latin typeface="Arial"/>
              </a:rPr>
              <a:t> </a:t>
            </a:r>
            <a:r>
              <a:rPr lang="en-US" sz="3500" b="0" i="1" strike="noStrike" spc="-1" dirty="0">
                <a:solidFill>
                  <a:srgbClr val="99CC00"/>
                </a:solidFill>
                <a:latin typeface="Arial"/>
              </a:rPr>
              <a:t>(</a:t>
            </a:r>
            <a:r>
              <a:rPr lang="en-US" sz="3500" b="0" i="1" strike="noStrike" spc="-1" dirty="0" err="1">
                <a:solidFill>
                  <a:srgbClr val="99CC00"/>
                </a:solidFill>
                <a:latin typeface="Arial"/>
              </a:rPr>
              <a:t>Animador</a:t>
            </a:r>
            <a:r>
              <a:rPr lang="en-US" sz="3500" b="0" i="1" strike="noStrike" spc="-1" dirty="0">
                <a:solidFill>
                  <a:srgbClr val="99CC00"/>
                </a:solidFill>
                <a:latin typeface="Arial"/>
              </a:rPr>
              <a:t>)</a:t>
            </a:r>
            <a:endParaRPr lang="en-US" sz="35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CustomShape 8"/>
          <p:cNvSpPr/>
          <p:nvPr/>
        </p:nvSpPr>
        <p:spPr>
          <a:xfrm>
            <a:off x="2839453" y="3886200"/>
            <a:ext cx="6152267" cy="1312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0" i="1" strike="noStrike" spc="-1" dirty="0">
                <a:solidFill>
                  <a:srgbClr val="FFFFFF"/>
                </a:solidFill>
                <a:latin typeface="Arial"/>
              </a:rPr>
              <a:t>“La </a:t>
            </a:r>
            <a:r>
              <a:rPr lang="en-US" sz="4000" b="0" i="1" strike="noStrike" spc="-1" dirty="0" err="1">
                <a:solidFill>
                  <a:srgbClr val="FFFFFF"/>
                </a:solidFill>
                <a:latin typeface="Arial"/>
              </a:rPr>
              <a:t>próxima</a:t>
            </a:r>
            <a:r>
              <a:rPr lang="en-US" sz="40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i="1" strike="noStrike" spc="-1" dirty="0" err="1">
                <a:solidFill>
                  <a:srgbClr val="FFFFFF"/>
                </a:solidFill>
                <a:latin typeface="Arial"/>
              </a:rPr>
              <a:t>vez</a:t>
            </a:r>
            <a:r>
              <a:rPr lang="en-US" sz="40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i="1" strike="noStrike" spc="-1" dirty="0" err="1">
                <a:solidFill>
                  <a:srgbClr val="FFFFFF"/>
                </a:solidFill>
                <a:latin typeface="Arial"/>
              </a:rPr>
              <a:t>ayudaré</a:t>
            </a:r>
            <a:r>
              <a:rPr lang="en-US" sz="4000" b="0" i="1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4000" b="0" i="1" strike="noStrike" spc="-1" dirty="0" err="1">
                <a:solidFill>
                  <a:srgbClr val="FFFFFF"/>
                </a:solidFill>
                <a:latin typeface="Arial"/>
              </a:rPr>
              <a:t>llevar</a:t>
            </a:r>
            <a:r>
              <a:rPr lang="en-US" sz="40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i="1" strike="noStrike" spc="-1" dirty="0" err="1">
                <a:solidFill>
                  <a:srgbClr val="FFFFFF"/>
                </a:solidFill>
                <a:latin typeface="Arial"/>
              </a:rPr>
              <a:t>algunos</a:t>
            </a:r>
            <a:r>
              <a:rPr lang="en-US" sz="4000" b="0" i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4000" b="0" i="1" strike="noStrike" spc="-1" dirty="0" err="1">
                <a:solidFill>
                  <a:srgbClr val="FFFFFF"/>
                </a:solidFill>
                <a:latin typeface="Arial"/>
              </a:rPr>
              <a:t>ellos</a:t>
            </a:r>
            <a:r>
              <a:rPr lang="en-US" sz="4000" b="0" i="1" strike="noStrike" spc="-1" dirty="0">
                <a:solidFill>
                  <a:srgbClr val="FFFFFF"/>
                </a:solidFill>
                <a:latin typeface="Arial"/>
              </a:rPr>
              <a:t>”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CustomShape 9"/>
          <p:cNvSpPr/>
          <p:nvPr/>
        </p:nvSpPr>
        <p:spPr>
          <a:xfrm>
            <a:off x="3505320" y="5410080"/>
            <a:ext cx="5638680" cy="1312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u="sng" strike="noStrike" spc="-1" dirty="0" err="1">
                <a:solidFill>
                  <a:srgbClr val="99CC00"/>
                </a:solidFill>
                <a:uFillTx/>
                <a:latin typeface="Arial"/>
              </a:rPr>
              <a:t>Motivación</a:t>
            </a:r>
            <a:r>
              <a:rPr lang="en-US" sz="4000" b="1" u="sng" strike="noStrike" spc="-1" dirty="0">
                <a:solidFill>
                  <a:srgbClr val="99CC00"/>
                </a:solidFill>
                <a:uFillTx/>
                <a:latin typeface="Arial"/>
              </a:rPr>
              <a:t>: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i="1" spc="-1" dirty="0" err="1">
                <a:solidFill>
                  <a:srgbClr val="FFFFFF"/>
                </a:solidFill>
                <a:latin typeface="Arial"/>
              </a:rPr>
              <a:t>C</a:t>
            </a:r>
            <a:r>
              <a:rPr lang="en-US" sz="4000" b="0" i="1" strike="noStrike" spc="-1" dirty="0" err="1" smtClean="0">
                <a:solidFill>
                  <a:srgbClr val="FFFFFF"/>
                </a:solidFill>
                <a:latin typeface="Arial"/>
              </a:rPr>
              <a:t>orregir</a:t>
            </a:r>
            <a:r>
              <a:rPr lang="en-US" sz="4000" b="0" i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i="1" strike="noStrike" spc="-1" dirty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4000" b="0" i="1" strike="noStrike" spc="-1" dirty="0" err="1">
                <a:solidFill>
                  <a:srgbClr val="FFFFFF"/>
                </a:solidFill>
                <a:latin typeface="Arial"/>
              </a:rPr>
              <a:t>futuro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Effect">
                      <p:stCondLst>
                        <p:cond delay="indefinite"/>
                      </p:stCondLst>
                      <p:childTnLst>
                        <p:par>
                          <p:cTn id="17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"/>
          <p:cNvGrpSpPr/>
          <p:nvPr/>
        </p:nvGrpSpPr>
        <p:grpSpPr>
          <a:xfrm>
            <a:off x="0" y="0"/>
            <a:ext cx="9144000" cy="2182680"/>
            <a:chOff x="0" y="0"/>
            <a:chExt cx="9144000" cy="2182680"/>
          </a:xfrm>
        </p:grpSpPr>
        <p:pic>
          <p:nvPicPr>
            <p:cNvPr id="103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0" y="0"/>
              <a:ext cx="3657600" cy="218268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104" name="Group 2"/>
            <p:cNvGrpSpPr/>
            <p:nvPr/>
          </p:nvGrpSpPr>
          <p:grpSpPr>
            <a:xfrm>
              <a:off x="3733920" y="0"/>
              <a:ext cx="5410080" cy="1196437"/>
              <a:chOff x="3733920" y="0"/>
              <a:chExt cx="5410080" cy="1196437"/>
            </a:xfrm>
          </p:grpSpPr>
          <p:sp>
            <p:nvSpPr>
              <p:cNvPr id="105" name="CustomShape 3"/>
              <p:cNvSpPr/>
              <p:nvPr/>
            </p:nvSpPr>
            <p:spPr>
              <a:xfrm>
                <a:off x="3733920" y="60948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" name="CustomShape 4"/>
              <p:cNvSpPr/>
              <p:nvPr/>
            </p:nvSpPr>
            <p:spPr>
              <a:xfrm>
                <a:off x="3733920" y="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7" name="Line 5"/>
              <p:cNvSpPr/>
              <p:nvPr/>
            </p:nvSpPr>
            <p:spPr>
              <a:xfrm>
                <a:off x="4038480" y="60948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pic>
        <p:nvPicPr>
          <p:cNvPr id="108" name="Picture 8" descr="j0150901"/>
          <p:cNvPicPr/>
          <p:nvPr/>
        </p:nvPicPr>
        <p:blipFill>
          <a:blip r:embed="rId3"/>
          <a:stretch/>
        </p:blipFill>
        <p:spPr>
          <a:xfrm>
            <a:off x="228600" y="2438280"/>
            <a:ext cx="3821040" cy="4114800"/>
          </a:xfrm>
          <a:prstGeom prst="rect">
            <a:avLst/>
          </a:prstGeom>
          <a:ln w="0">
            <a:noFill/>
          </a:ln>
        </p:spPr>
      </p:pic>
      <p:sp>
        <p:nvSpPr>
          <p:cNvPr id="109" name="CustomShape 6"/>
          <p:cNvSpPr/>
          <p:nvPr/>
        </p:nvSpPr>
        <p:spPr>
          <a:xfrm>
            <a:off x="4419720" y="1295280"/>
            <a:ext cx="4267080" cy="1434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FFFFFF"/>
                </a:solidFill>
                <a:latin typeface="Century Gothic"/>
              </a:rPr>
              <a:t>Reacciones y motivaciones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CustomShape 7"/>
          <p:cNvSpPr/>
          <p:nvPr/>
        </p:nvSpPr>
        <p:spPr>
          <a:xfrm>
            <a:off x="3352680" y="2895480"/>
            <a:ext cx="5791320" cy="734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200" b="1" u="sng" strike="noStrike" spc="-1" dirty="0" err="1" smtClean="0">
                <a:solidFill>
                  <a:srgbClr val="99CC00"/>
                </a:solidFill>
                <a:uFillTx/>
                <a:latin typeface="Arial"/>
              </a:rPr>
              <a:t>Dador</a:t>
            </a:r>
            <a:endParaRPr lang="en-US" sz="4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CustomShape 8"/>
          <p:cNvSpPr/>
          <p:nvPr/>
        </p:nvSpPr>
        <p:spPr>
          <a:xfrm>
            <a:off x="3352680" y="3886200"/>
            <a:ext cx="5639040" cy="1312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800" b="0" i="1" strike="noStrike" spc="-1" dirty="0" smtClean="0">
                <a:solidFill>
                  <a:srgbClr val="FFFFFF"/>
                </a:solidFill>
                <a:latin typeface="Arial"/>
              </a:rPr>
              <a:t>“Me </a:t>
            </a:r>
            <a:r>
              <a:rPr lang="en-US" sz="3800" b="0" i="1" strike="noStrike" spc="-1" dirty="0" err="1" smtClean="0">
                <a:solidFill>
                  <a:srgbClr val="FFFFFF"/>
                </a:solidFill>
                <a:latin typeface="Arial"/>
              </a:rPr>
              <a:t>gustaría</a:t>
            </a:r>
            <a:r>
              <a:rPr lang="en-US" sz="3800" b="0" i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800" b="0" i="1" strike="noStrike" spc="-1" dirty="0" err="1" smtClean="0">
                <a:solidFill>
                  <a:srgbClr val="FFFFFF"/>
                </a:solidFill>
                <a:latin typeface="Arial"/>
              </a:rPr>
              <a:t>comprar</a:t>
            </a:r>
            <a:r>
              <a:rPr lang="en-US" sz="3800" b="0" i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800" b="0" i="1" strike="noStrike" spc="-1" dirty="0" err="1">
                <a:solidFill>
                  <a:srgbClr val="FFFFFF"/>
                </a:solidFill>
                <a:latin typeface="Arial"/>
              </a:rPr>
              <a:t>más</a:t>
            </a:r>
            <a:r>
              <a:rPr lang="en-US" sz="3800" b="0" i="1" strike="noStrike" spc="-1" dirty="0">
                <a:solidFill>
                  <a:srgbClr val="FFFFFF"/>
                </a:solidFill>
                <a:latin typeface="Arial"/>
              </a:rPr>
              <a:t> para </a:t>
            </a:r>
            <a:r>
              <a:rPr lang="en-US" sz="3800" b="0" i="1" strike="noStrike" spc="-1" dirty="0" err="1">
                <a:solidFill>
                  <a:srgbClr val="FFFFFF"/>
                </a:solidFill>
                <a:latin typeface="Arial"/>
              </a:rPr>
              <a:t>todos</a:t>
            </a:r>
            <a:r>
              <a:rPr lang="en-US" sz="3800" b="0" i="1" strike="noStrike" spc="-1" dirty="0">
                <a:solidFill>
                  <a:srgbClr val="FFFFFF"/>
                </a:solidFill>
                <a:latin typeface="Arial"/>
              </a:rPr>
              <a:t>”</a:t>
            </a:r>
            <a:endParaRPr lang="en-US" sz="3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CustomShape 9"/>
          <p:cNvSpPr/>
          <p:nvPr/>
        </p:nvSpPr>
        <p:spPr>
          <a:xfrm>
            <a:off x="3505320" y="5410080"/>
            <a:ext cx="5638680" cy="129484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u="sng" strike="noStrike" spc="-1" dirty="0" err="1">
                <a:solidFill>
                  <a:srgbClr val="99CC00"/>
                </a:solidFill>
                <a:uFillTx/>
                <a:latin typeface="Arial"/>
              </a:rPr>
              <a:t>Motivación</a:t>
            </a:r>
            <a:r>
              <a:rPr lang="en-US" sz="4000" b="1" u="sng" strike="noStrike" spc="-1" dirty="0">
                <a:solidFill>
                  <a:srgbClr val="99CC00"/>
                </a:solidFill>
                <a:uFillTx/>
                <a:latin typeface="Arial"/>
              </a:rPr>
              <a:t>: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800" i="1" spc="-1" dirty="0" err="1">
                <a:solidFill>
                  <a:srgbClr val="FFFFFF"/>
                </a:solidFill>
                <a:latin typeface="Arial"/>
              </a:rPr>
              <a:t>S</a:t>
            </a:r>
            <a:r>
              <a:rPr lang="en-US" sz="3800" b="0" i="1" strike="noStrike" spc="-1" dirty="0" err="1" smtClean="0">
                <a:solidFill>
                  <a:srgbClr val="FFFFFF"/>
                </a:solidFill>
                <a:latin typeface="Arial"/>
              </a:rPr>
              <a:t>atisfacer</a:t>
            </a:r>
            <a:r>
              <a:rPr lang="en-US" sz="3800" b="0" i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800" b="0" i="1" strike="noStrike" spc="-1" dirty="0" err="1">
                <a:solidFill>
                  <a:srgbClr val="FFFFFF"/>
                </a:solidFill>
                <a:latin typeface="Arial"/>
              </a:rPr>
              <a:t>una</a:t>
            </a:r>
            <a:r>
              <a:rPr lang="en-US" sz="38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800" b="0" i="1" strike="noStrike" spc="-1" dirty="0" err="1">
                <a:solidFill>
                  <a:srgbClr val="FFFFFF"/>
                </a:solidFill>
                <a:latin typeface="Arial"/>
              </a:rPr>
              <a:t>necesidad</a:t>
            </a:r>
            <a:endParaRPr lang="en-US" sz="3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Effect">
                      <p:stCondLst>
                        <p:cond delay="indefinite"/>
                      </p:stCondLst>
                      <p:childTnLst>
                        <p:par>
                          <p:cTn id="17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roup 1"/>
          <p:cNvGrpSpPr/>
          <p:nvPr/>
        </p:nvGrpSpPr>
        <p:grpSpPr>
          <a:xfrm>
            <a:off x="0" y="0"/>
            <a:ext cx="9144000" cy="2182680"/>
            <a:chOff x="0" y="0"/>
            <a:chExt cx="9144000" cy="2182680"/>
          </a:xfrm>
        </p:grpSpPr>
        <p:pic>
          <p:nvPicPr>
            <p:cNvPr id="114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0" y="0"/>
              <a:ext cx="3657600" cy="218268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115" name="Group 2"/>
            <p:cNvGrpSpPr/>
            <p:nvPr/>
          </p:nvGrpSpPr>
          <p:grpSpPr>
            <a:xfrm>
              <a:off x="3733920" y="0"/>
              <a:ext cx="5410080" cy="1196437"/>
              <a:chOff x="3733920" y="0"/>
              <a:chExt cx="5410080" cy="1196437"/>
            </a:xfrm>
          </p:grpSpPr>
          <p:sp>
            <p:nvSpPr>
              <p:cNvPr id="116" name="CustomShape 3"/>
              <p:cNvSpPr/>
              <p:nvPr/>
            </p:nvSpPr>
            <p:spPr>
              <a:xfrm>
                <a:off x="3733920" y="60948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7" name="CustomShape 4"/>
              <p:cNvSpPr/>
              <p:nvPr/>
            </p:nvSpPr>
            <p:spPr>
              <a:xfrm>
                <a:off x="3733920" y="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8" name="Line 5"/>
              <p:cNvSpPr/>
              <p:nvPr/>
            </p:nvSpPr>
            <p:spPr>
              <a:xfrm>
                <a:off x="4038480" y="60948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pic>
        <p:nvPicPr>
          <p:cNvPr id="119" name="Picture 8" descr="j0150901"/>
          <p:cNvPicPr/>
          <p:nvPr/>
        </p:nvPicPr>
        <p:blipFill>
          <a:blip r:embed="rId3"/>
          <a:stretch/>
        </p:blipFill>
        <p:spPr>
          <a:xfrm>
            <a:off x="228600" y="2438280"/>
            <a:ext cx="3821040" cy="4114800"/>
          </a:xfrm>
          <a:prstGeom prst="rect">
            <a:avLst/>
          </a:prstGeom>
          <a:ln w="0">
            <a:noFill/>
          </a:ln>
        </p:spPr>
      </p:pic>
      <p:sp>
        <p:nvSpPr>
          <p:cNvPr id="120" name="CustomShape 6"/>
          <p:cNvSpPr/>
          <p:nvPr/>
        </p:nvSpPr>
        <p:spPr>
          <a:xfrm>
            <a:off x="4419720" y="1295280"/>
            <a:ext cx="4267080" cy="1434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FFFFFF"/>
                </a:solidFill>
                <a:latin typeface="Century Gothic"/>
              </a:rPr>
              <a:t>Reacciones y motivaciones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CustomShape 7"/>
          <p:cNvSpPr/>
          <p:nvPr/>
        </p:nvSpPr>
        <p:spPr>
          <a:xfrm>
            <a:off x="3733920" y="2895480"/>
            <a:ext cx="5410080" cy="734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200" b="1" u="sng" strike="noStrike" spc="-1">
                <a:solidFill>
                  <a:srgbClr val="99CC00"/>
                </a:solidFill>
                <a:uFillTx/>
                <a:latin typeface="Arial"/>
              </a:rPr>
              <a:t>Líder</a:t>
            </a:r>
            <a:r>
              <a:rPr lang="en-US" sz="4200" b="1" strike="noStrike" spc="-1">
                <a:solidFill>
                  <a:srgbClr val="99CC00"/>
                </a:solidFill>
                <a:latin typeface="Arial"/>
              </a:rPr>
              <a:t> </a:t>
            </a:r>
            <a:r>
              <a:rPr lang="en-US" sz="3600" b="0" i="1" strike="noStrike" spc="-1">
                <a:solidFill>
                  <a:srgbClr val="99CC00"/>
                </a:solidFill>
                <a:latin typeface="Arial"/>
              </a:rPr>
              <a:t>(Organizador)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CustomShape 8"/>
          <p:cNvSpPr/>
          <p:nvPr/>
        </p:nvSpPr>
        <p:spPr>
          <a:xfrm>
            <a:off x="2743200" y="3581280"/>
            <a:ext cx="6248520" cy="1922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800" b="0" i="1" strike="noStrike" spc="-1" dirty="0" smtClean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3800" b="0" i="1" strike="noStrike" spc="-1" dirty="0" err="1" smtClean="0">
                <a:solidFill>
                  <a:srgbClr val="FFFFFF"/>
                </a:solidFill>
                <a:latin typeface="Arial"/>
              </a:rPr>
              <a:t>Busca</a:t>
            </a:r>
            <a:r>
              <a:rPr lang="en-US" sz="3800" b="0" i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800" b="0" i="1" strike="noStrike" spc="-1" dirty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3800" b="0" i="1" strike="noStrike" spc="-1" dirty="0" err="1">
                <a:solidFill>
                  <a:srgbClr val="FFFFFF"/>
                </a:solidFill>
                <a:latin typeface="Arial"/>
              </a:rPr>
              <a:t>trapeador</a:t>
            </a:r>
            <a:r>
              <a:rPr lang="en-US" sz="3800" b="0" i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3800" b="0" i="1" strike="noStrike" spc="-1" dirty="0" err="1">
                <a:solidFill>
                  <a:srgbClr val="FFFFFF"/>
                </a:solidFill>
                <a:latin typeface="Arial"/>
              </a:rPr>
              <a:t>yo</a:t>
            </a:r>
            <a:r>
              <a:rPr lang="en-US" sz="38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800" b="0" i="1" strike="noStrike" spc="-1" dirty="0" err="1">
                <a:solidFill>
                  <a:srgbClr val="FFFFFF"/>
                </a:solidFill>
                <a:latin typeface="Arial"/>
              </a:rPr>
              <a:t>te</a:t>
            </a:r>
            <a:r>
              <a:rPr lang="en-US" sz="38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800" b="0" i="1" strike="noStrike" spc="-1" dirty="0" err="1">
                <a:solidFill>
                  <a:srgbClr val="FFFFFF"/>
                </a:solidFill>
                <a:latin typeface="Arial"/>
              </a:rPr>
              <a:t>ayudo</a:t>
            </a:r>
            <a:r>
              <a:rPr lang="en-US" sz="3800" b="0" i="1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3800" b="0" i="1" strike="noStrike" spc="-1" dirty="0" err="1">
                <a:solidFill>
                  <a:srgbClr val="FFFFFF"/>
                </a:solidFill>
                <a:latin typeface="Arial"/>
              </a:rPr>
              <a:t>recoger</a:t>
            </a:r>
            <a:r>
              <a:rPr lang="en-US" sz="3800" b="0" i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3800" b="0" i="1" strike="noStrike" spc="-1" dirty="0" err="1">
                <a:solidFill>
                  <a:srgbClr val="FFFFFF"/>
                </a:solidFill>
                <a:latin typeface="Arial"/>
              </a:rPr>
              <a:t>tú</a:t>
            </a:r>
            <a:r>
              <a:rPr lang="en-US" sz="3800" b="0" i="1" strike="noStrike" spc="-1" dirty="0">
                <a:solidFill>
                  <a:srgbClr val="FFFFFF"/>
                </a:solidFill>
                <a:latin typeface="Arial"/>
              </a:rPr>
              <a:t> vas a </a:t>
            </a:r>
            <a:r>
              <a:rPr lang="en-US" sz="3800" b="0" i="1" strike="noStrike" spc="-1" dirty="0" err="1">
                <a:solidFill>
                  <a:srgbClr val="FFFFFF"/>
                </a:solidFill>
                <a:latin typeface="Arial"/>
              </a:rPr>
              <a:t>buscar</a:t>
            </a:r>
            <a:r>
              <a:rPr lang="en-US" sz="38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800" b="0" i="1" strike="noStrike" spc="-1" dirty="0" err="1">
                <a:solidFill>
                  <a:srgbClr val="FFFFFF"/>
                </a:solidFill>
                <a:latin typeface="Arial"/>
              </a:rPr>
              <a:t>más</a:t>
            </a:r>
            <a:r>
              <a:rPr lang="en-US" sz="38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800" b="0" i="1" strike="noStrike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3800" b="0" i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800" b="0" i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3800" b="0" i="1" strike="noStrike" spc="-1" dirty="0" err="1">
                <a:solidFill>
                  <a:srgbClr val="FFFFFF"/>
                </a:solidFill>
                <a:latin typeface="Arial"/>
              </a:rPr>
              <a:t>cocina</a:t>
            </a:r>
            <a:r>
              <a:rPr lang="en-US" sz="3800" b="0" i="1" strike="noStrike" spc="-1" dirty="0">
                <a:solidFill>
                  <a:srgbClr val="FFFFFF"/>
                </a:solidFill>
                <a:latin typeface="Arial"/>
              </a:rPr>
              <a:t>”</a:t>
            </a:r>
            <a:endParaRPr lang="en-US" sz="3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CustomShape 9"/>
          <p:cNvSpPr/>
          <p:nvPr/>
        </p:nvSpPr>
        <p:spPr>
          <a:xfrm>
            <a:off x="3352680" y="5410080"/>
            <a:ext cx="5791320" cy="1312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u="sng" strike="noStrike" spc="-1" dirty="0" err="1">
                <a:solidFill>
                  <a:srgbClr val="99CC00"/>
                </a:solidFill>
                <a:uFillTx/>
                <a:latin typeface="Arial"/>
              </a:rPr>
              <a:t>Motivación</a:t>
            </a:r>
            <a:r>
              <a:rPr lang="en-US" sz="4000" b="1" u="sng" strike="noStrike" spc="-1" dirty="0">
                <a:solidFill>
                  <a:srgbClr val="99CC00"/>
                </a:solidFill>
                <a:uFillTx/>
                <a:latin typeface="Arial"/>
              </a:rPr>
              <a:t>: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800" b="0" i="1" strike="noStrike" spc="-1" dirty="0" err="1">
                <a:solidFill>
                  <a:srgbClr val="FFFFFF"/>
                </a:solidFill>
                <a:latin typeface="Arial"/>
              </a:rPr>
              <a:t>Lograr</a:t>
            </a:r>
            <a:r>
              <a:rPr lang="en-US" sz="3800" b="0" i="1" strike="noStrike" spc="-1" dirty="0">
                <a:solidFill>
                  <a:srgbClr val="FFFFFF"/>
                </a:solidFill>
                <a:latin typeface="Arial"/>
              </a:rPr>
              <a:t> la meta </a:t>
            </a:r>
            <a:r>
              <a:rPr lang="en-US" sz="3800" b="0" i="1" strike="noStrike" spc="-1" dirty="0" err="1">
                <a:solidFill>
                  <a:srgbClr val="FFFFFF"/>
                </a:solidFill>
                <a:latin typeface="Arial"/>
              </a:rPr>
              <a:t>inmediata</a:t>
            </a:r>
            <a:endParaRPr lang="en-US" sz="3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Effect">
                      <p:stCondLst>
                        <p:cond delay="indefinite"/>
                      </p:stCondLst>
                      <p:childTnLst>
                        <p:par>
                          <p:cTn id="17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roup 1"/>
          <p:cNvGrpSpPr/>
          <p:nvPr/>
        </p:nvGrpSpPr>
        <p:grpSpPr>
          <a:xfrm>
            <a:off x="0" y="0"/>
            <a:ext cx="9144000" cy="2182680"/>
            <a:chOff x="0" y="0"/>
            <a:chExt cx="9144000" cy="2182680"/>
          </a:xfrm>
        </p:grpSpPr>
        <p:pic>
          <p:nvPicPr>
            <p:cNvPr id="125" name="Picture 3" descr="j0401036"/>
            <p:cNvPicPr/>
            <p:nvPr/>
          </p:nvPicPr>
          <p:blipFill>
            <a:blip r:embed="rId2"/>
            <a:stretch/>
          </p:blipFill>
          <p:spPr>
            <a:xfrm>
              <a:off x="0" y="0"/>
              <a:ext cx="3657600" cy="218268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126" name="Group 2"/>
            <p:cNvGrpSpPr/>
            <p:nvPr/>
          </p:nvGrpSpPr>
          <p:grpSpPr>
            <a:xfrm>
              <a:off x="3733920" y="0"/>
              <a:ext cx="5410080" cy="1196437"/>
              <a:chOff x="3733920" y="0"/>
              <a:chExt cx="5410080" cy="1196437"/>
            </a:xfrm>
          </p:grpSpPr>
          <p:sp>
            <p:nvSpPr>
              <p:cNvPr id="127" name="CustomShape 3"/>
              <p:cNvSpPr/>
              <p:nvPr/>
            </p:nvSpPr>
            <p:spPr>
              <a:xfrm>
                <a:off x="3733920" y="60948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 algn="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al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ejercer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nuestros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dones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8" name="CustomShape 4"/>
              <p:cNvSpPr/>
              <p:nvPr/>
            </p:nvSpPr>
            <p:spPr>
              <a:xfrm>
                <a:off x="3733920" y="0"/>
                <a:ext cx="5410080" cy="586957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Siendo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un </a:t>
                </a:r>
                <a:r>
                  <a:rPr lang="en-US" sz="3200" b="1" i="1" strike="noStrike" spc="-1" dirty="0" err="1" smtClean="0">
                    <a:solidFill>
                      <a:srgbClr val="FFFFFF"/>
                    </a:solidFill>
                    <a:latin typeface="Garamond"/>
                  </a:rPr>
                  <a:t>sacrificio</a:t>
                </a:r>
                <a:r>
                  <a:rPr lang="en-US" sz="3200" b="1" i="1" strike="noStrike" spc="-1" dirty="0" smtClean="0">
                    <a:solidFill>
                      <a:srgbClr val="FFFFFF"/>
                    </a:solidFill>
                    <a:latin typeface="Garamond"/>
                  </a:rPr>
                  <a:t> vivo</a:t>
                </a:r>
                <a:endParaRPr lang="en-US" sz="3200" spc="-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9" name="Line 5"/>
              <p:cNvSpPr/>
              <p:nvPr/>
            </p:nvSpPr>
            <p:spPr>
              <a:xfrm>
                <a:off x="4038480" y="609480"/>
                <a:ext cx="5105520" cy="0"/>
              </a:xfrm>
              <a:prstGeom prst="line">
                <a:avLst/>
              </a:prstGeom>
              <a:ln w="28440">
                <a:solidFill>
                  <a:srgbClr val="99CC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pic>
        <p:nvPicPr>
          <p:cNvPr id="130" name="Picture 8" descr="j0150901"/>
          <p:cNvPicPr/>
          <p:nvPr/>
        </p:nvPicPr>
        <p:blipFill>
          <a:blip r:embed="rId3"/>
          <a:stretch/>
        </p:blipFill>
        <p:spPr>
          <a:xfrm>
            <a:off x="228600" y="2438280"/>
            <a:ext cx="3821040" cy="411480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6"/>
          <p:cNvSpPr/>
          <p:nvPr/>
        </p:nvSpPr>
        <p:spPr>
          <a:xfrm>
            <a:off x="4419720" y="1295280"/>
            <a:ext cx="4267080" cy="1434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240">
            <a:solidFill>
              <a:srgbClr val="99CC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FFFFFF"/>
                </a:solidFill>
                <a:latin typeface="Century Gothic"/>
              </a:rPr>
              <a:t>Reacciones y motivaciones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CustomShape 7"/>
          <p:cNvSpPr/>
          <p:nvPr/>
        </p:nvSpPr>
        <p:spPr>
          <a:xfrm>
            <a:off x="3276720" y="2895480"/>
            <a:ext cx="5867280" cy="734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200" b="1" u="sng" strike="noStrike" spc="-1">
                <a:solidFill>
                  <a:srgbClr val="99CC00"/>
                </a:solidFill>
                <a:uFillTx/>
                <a:latin typeface="Arial"/>
              </a:rPr>
              <a:t>Misericordioso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CustomShape 8"/>
          <p:cNvSpPr/>
          <p:nvPr/>
        </p:nvSpPr>
        <p:spPr>
          <a:xfrm>
            <a:off x="3352680" y="3809880"/>
            <a:ext cx="5639040" cy="120251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“No </a:t>
            </a:r>
            <a:r>
              <a:rPr lang="en-US" sz="3600" b="0" i="1" strike="noStrike" spc="-1" dirty="0" err="1">
                <a:solidFill>
                  <a:srgbClr val="FFFFFF"/>
                </a:solidFill>
                <a:latin typeface="Arial"/>
              </a:rPr>
              <a:t>te</a:t>
            </a: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600" b="0" i="1" strike="noStrike" spc="-1" dirty="0" err="1">
                <a:solidFill>
                  <a:srgbClr val="FFFFFF"/>
                </a:solidFill>
                <a:latin typeface="Arial"/>
              </a:rPr>
              <a:t>sientas</a:t>
            </a: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 mal, le </a:t>
            </a:r>
            <a:r>
              <a:rPr lang="en-US" sz="3600" b="0" i="1" strike="noStrike" spc="-1" dirty="0" err="1">
                <a:solidFill>
                  <a:srgbClr val="FFFFFF"/>
                </a:solidFill>
                <a:latin typeface="Arial"/>
              </a:rPr>
              <a:t>puede</a:t>
            </a: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600" b="0" i="1" strike="noStrike" spc="-1" dirty="0" err="1">
                <a:solidFill>
                  <a:srgbClr val="FFFFFF"/>
                </a:solidFill>
                <a:latin typeface="Arial"/>
              </a:rPr>
              <a:t>pasar</a:t>
            </a: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3600" b="0" i="1" strike="noStrike" spc="-1" dirty="0" err="1">
                <a:solidFill>
                  <a:srgbClr val="FFFFFF"/>
                </a:solidFill>
                <a:latin typeface="Arial"/>
              </a:rPr>
              <a:t>cualquiera</a:t>
            </a: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”</a:t>
            </a: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CustomShape 9"/>
          <p:cNvSpPr/>
          <p:nvPr/>
        </p:nvSpPr>
        <p:spPr>
          <a:xfrm>
            <a:off x="3505320" y="5410080"/>
            <a:ext cx="5638680" cy="1312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u="sng" strike="noStrike" spc="-1" dirty="0" err="1">
                <a:solidFill>
                  <a:srgbClr val="99CC00"/>
                </a:solidFill>
                <a:uFillTx/>
                <a:latin typeface="Arial"/>
              </a:rPr>
              <a:t>Motivación</a:t>
            </a:r>
            <a:r>
              <a:rPr lang="en-US" sz="4000" b="1" u="sng" strike="noStrike" spc="-1" dirty="0">
                <a:solidFill>
                  <a:srgbClr val="99CC00"/>
                </a:solidFill>
                <a:uFillTx/>
                <a:latin typeface="Arial"/>
              </a:rPr>
              <a:t>: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0" i="1" strike="noStrike" spc="-1" dirty="0" err="1" smtClean="0">
                <a:solidFill>
                  <a:srgbClr val="FFFFFF"/>
                </a:solidFill>
                <a:latin typeface="Arial"/>
              </a:rPr>
              <a:t>Aliviar</a:t>
            </a:r>
            <a:r>
              <a:rPr lang="en-US" sz="3600" b="0" i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600" b="0" i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3600" b="0" i="1" strike="noStrike" spc="-1" dirty="0" err="1">
                <a:solidFill>
                  <a:srgbClr val="FFFFFF"/>
                </a:solidFill>
                <a:latin typeface="Arial"/>
              </a:rPr>
              <a:t>vergüenza</a:t>
            </a: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Effect">
                      <p:stCondLst>
                        <p:cond delay="indefinite"/>
                      </p:stCondLst>
                      <p:childTnLst>
                        <p:par>
                          <p:cTn id="17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652</Words>
  <Application>Microsoft Office PowerPoint</Application>
  <PresentationFormat>On-screen Show (4:3)</PresentationFormat>
  <Paragraphs>121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DejaVu Sans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Andy</dc:creator>
  <dc:description/>
  <cp:lastModifiedBy>Esther Eubanks</cp:lastModifiedBy>
  <cp:revision>13</cp:revision>
  <dcterms:created xsi:type="dcterms:W3CDTF">2006-04-09T00:27:46Z</dcterms:created>
  <dcterms:modified xsi:type="dcterms:W3CDTF">2022-12-13T22:35:04Z</dcterms:modified>
  <dc:language>en-US</dc:language>
</cp:coreProperties>
</file>