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444" r:id="rId3"/>
    <p:sldId id="447" r:id="rId4"/>
    <p:sldId id="445" r:id="rId5"/>
    <p:sldId id="430" r:id="rId6"/>
    <p:sldId id="431" r:id="rId7"/>
    <p:sldId id="434" r:id="rId8"/>
    <p:sldId id="435" r:id="rId9"/>
    <p:sldId id="436" r:id="rId10"/>
    <p:sldId id="437" r:id="rId11"/>
    <p:sldId id="438" r:id="rId12"/>
    <p:sldId id="439" r:id="rId13"/>
    <p:sldId id="448" r:id="rId14"/>
    <p:sldId id="449" r:id="rId15"/>
    <p:sldId id="269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27290-437A-4481-9894-55DCC06C55DD}" v="351" dt="2022-12-21T02:02:43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64"/>
  </p:normalViewPr>
  <p:slideViewPr>
    <p:cSldViewPr snapToGrid="0" snapToObjects="1">
      <p:cViewPr varScale="1">
        <p:scale>
          <a:sx n="97" d="100"/>
          <a:sy n="97" d="100"/>
        </p:scale>
        <p:origin x="104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tt, Steven" userId="f77ce0ab-026a-441b-ba18-90b5dd93a94d" providerId="ADAL" clId="{8CC27290-437A-4481-9894-55DCC06C55DD}"/>
    <pc:docChg chg="delSld modSld">
      <pc:chgData name="Cornett, Steven" userId="f77ce0ab-026a-441b-ba18-90b5dd93a94d" providerId="ADAL" clId="{8CC27290-437A-4481-9894-55DCC06C55DD}" dt="2022-12-21T02:02:43.157" v="371" actId="20577"/>
      <pc:docMkLst>
        <pc:docMk/>
      </pc:docMkLst>
      <pc:sldChg chg="del">
        <pc:chgData name="Cornett, Steven" userId="f77ce0ab-026a-441b-ba18-90b5dd93a94d" providerId="ADAL" clId="{8CC27290-437A-4481-9894-55DCC06C55DD}" dt="2022-12-18T03:51:28.269" v="9" actId="2696"/>
        <pc:sldMkLst>
          <pc:docMk/>
          <pc:sldMk cId="3304433533" sldId="264"/>
        </pc:sldMkLst>
      </pc:sldChg>
      <pc:sldChg chg="del">
        <pc:chgData name="Cornett, Steven" userId="f77ce0ab-026a-441b-ba18-90b5dd93a94d" providerId="ADAL" clId="{8CC27290-437A-4481-9894-55DCC06C55DD}" dt="2022-12-18T03:51:39.969" v="13" actId="2696"/>
        <pc:sldMkLst>
          <pc:docMk/>
          <pc:sldMk cId="1856187541" sldId="265"/>
        </pc:sldMkLst>
      </pc:sldChg>
      <pc:sldChg chg="del">
        <pc:chgData name="Cornett, Steven" userId="f77ce0ab-026a-441b-ba18-90b5dd93a94d" providerId="ADAL" clId="{8CC27290-437A-4481-9894-55DCC06C55DD}" dt="2022-12-18T03:51:33.380" v="11" actId="2696"/>
        <pc:sldMkLst>
          <pc:docMk/>
          <pc:sldMk cId="221365731" sldId="266"/>
        </pc:sldMkLst>
      </pc:sldChg>
      <pc:sldChg chg="del">
        <pc:chgData name="Cornett, Steven" userId="f77ce0ab-026a-441b-ba18-90b5dd93a94d" providerId="ADAL" clId="{8CC27290-437A-4481-9894-55DCC06C55DD}" dt="2022-12-18T03:51:37.523" v="12" actId="2696"/>
        <pc:sldMkLst>
          <pc:docMk/>
          <pc:sldMk cId="1373090499" sldId="267"/>
        </pc:sldMkLst>
      </pc:sldChg>
      <pc:sldChg chg="del">
        <pc:chgData name="Cornett, Steven" userId="f77ce0ab-026a-441b-ba18-90b5dd93a94d" providerId="ADAL" clId="{8CC27290-437A-4481-9894-55DCC06C55DD}" dt="2022-12-18T03:51:30.284" v="10" actId="2696"/>
        <pc:sldMkLst>
          <pc:docMk/>
          <pc:sldMk cId="215822572" sldId="268"/>
        </pc:sldMkLst>
      </pc:sldChg>
      <pc:sldChg chg="del">
        <pc:chgData name="Cornett, Steven" userId="f77ce0ab-026a-441b-ba18-90b5dd93a94d" providerId="ADAL" clId="{8CC27290-437A-4481-9894-55DCC06C55DD}" dt="2022-12-18T03:51:51.579" v="17" actId="2696"/>
        <pc:sldMkLst>
          <pc:docMk/>
          <pc:sldMk cId="1608262184" sldId="270"/>
        </pc:sldMkLst>
      </pc:sldChg>
      <pc:sldChg chg="del">
        <pc:chgData name="Cornett, Steven" userId="f77ce0ab-026a-441b-ba18-90b5dd93a94d" providerId="ADAL" clId="{8CC27290-437A-4481-9894-55DCC06C55DD}" dt="2022-12-18T03:51:54.714" v="18" actId="2696"/>
        <pc:sldMkLst>
          <pc:docMk/>
          <pc:sldMk cId="3597381438" sldId="271"/>
        </pc:sldMkLst>
      </pc:sldChg>
      <pc:sldChg chg="del">
        <pc:chgData name="Cornett, Steven" userId="f77ce0ab-026a-441b-ba18-90b5dd93a94d" providerId="ADAL" clId="{8CC27290-437A-4481-9894-55DCC06C55DD}" dt="2022-12-18T03:51:57.790" v="19" actId="2696"/>
        <pc:sldMkLst>
          <pc:docMk/>
          <pc:sldMk cId="3036351788" sldId="272"/>
        </pc:sldMkLst>
      </pc:sldChg>
      <pc:sldChg chg="del">
        <pc:chgData name="Cornett, Steven" userId="f77ce0ab-026a-441b-ba18-90b5dd93a94d" providerId="ADAL" clId="{8CC27290-437A-4481-9894-55DCC06C55DD}" dt="2022-12-18T03:52:00.149" v="20" actId="2696"/>
        <pc:sldMkLst>
          <pc:docMk/>
          <pc:sldMk cId="3838033026" sldId="273"/>
        </pc:sldMkLst>
      </pc:sldChg>
      <pc:sldChg chg="del">
        <pc:chgData name="Cornett, Steven" userId="f77ce0ab-026a-441b-ba18-90b5dd93a94d" providerId="ADAL" clId="{8CC27290-437A-4481-9894-55DCC06C55DD}" dt="2022-12-18T03:52:07.309" v="21" actId="2696"/>
        <pc:sldMkLst>
          <pc:docMk/>
          <pc:sldMk cId="3436808707" sldId="274"/>
        </pc:sldMkLst>
      </pc:sldChg>
      <pc:sldChg chg="del">
        <pc:chgData name="Cornett, Steven" userId="f77ce0ab-026a-441b-ba18-90b5dd93a94d" providerId="ADAL" clId="{8CC27290-437A-4481-9894-55DCC06C55DD}" dt="2022-12-18T03:52:11.429" v="22" actId="2696"/>
        <pc:sldMkLst>
          <pc:docMk/>
          <pc:sldMk cId="3397855769" sldId="275"/>
        </pc:sldMkLst>
      </pc:sldChg>
      <pc:sldChg chg="del">
        <pc:chgData name="Cornett, Steven" userId="f77ce0ab-026a-441b-ba18-90b5dd93a94d" providerId="ADAL" clId="{8CC27290-437A-4481-9894-55DCC06C55DD}" dt="2022-12-18T03:52:38.370" v="28" actId="2696"/>
        <pc:sldMkLst>
          <pc:docMk/>
          <pc:sldMk cId="3651977331" sldId="276"/>
        </pc:sldMkLst>
      </pc:sldChg>
      <pc:sldChg chg="del">
        <pc:chgData name="Cornett, Steven" userId="f77ce0ab-026a-441b-ba18-90b5dd93a94d" providerId="ADAL" clId="{8CC27290-437A-4481-9894-55DCC06C55DD}" dt="2022-12-18T03:52:41.472" v="29" actId="2696"/>
        <pc:sldMkLst>
          <pc:docMk/>
          <pc:sldMk cId="3141125757" sldId="277"/>
        </pc:sldMkLst>
      </pc:sldChg>
      <pc:sldChg chg="del">
        <pc:chgData name="Cornett, Steven" userId="f77ce0ab-026a-441b-ba18-90b5dd93a94d" providerId="ADAL" clId="{8CC27290-437A-4481-9894-55DCC06C55DD}" dt="2022-12-18T03:51:43.164" v="14" actId="2696"/>
        <pc:sldMkLst>
          <pc:docMk/>
          <pc:sldMk cId="2050974630" sldId="278"/>
        </pc:sldMkLst>
      </pc:sldChg>
      <pc:sldChg chg="del">
        <pc:chgData name="Cornett, Steven" userId="f77ce0ab-026a-441b-ba18-90b5dd93a94d" providerId="ADAL" clId="{8CC27290-437A-4481-9894-55DCC06C55DD}" dt="2022-12-18T03:51:45.694" v="15" actId="2696"/>
        <pc:sldMkLst>
          <pc:docMk/>
          <pc:sldMk cId="2329753710" sldId="432"/>
        </pc:sldMkLst>
      </pc:sldChg>
      <pc:sldChg chg="del">
        <pc:chgData name="Cornett, Steven" userId="f77ce0ab-026a-441b-ba18-90b5dd93a94d" providerId="ADAL" clId="{8CC27290-437A-4481-9894-55DCC06C55DD}" dt="2022-12-18T03:51:48.060" v="16" actId="2696"/>
        <pc:sldMkLst>
          <pc:docMk/>
          <pc:sldMk cId="3125104531" sldId="433"/>
        </pc:sldMkLst>
      </pc:sldChg>
      <pc:sldChg chg="modSp modAnim">
        <pc:chgData name="Cornett, Steven" userId="f77ce0ab-026a-441b-ba18-90b5dd93a94d" providerId="ADAL" clId="{8CC27290-437A-4481-9894-55DCC06C55DD}" dt="2022-12-20T23:54:04.609" v="77" actId="20577"/>
        <pc:sldMkLst>
          <pc:docMk/>
          <pc:sldMk cId="3547633689" sldId="434"/>
        </pc:sldMkLst>
        <pc:spChg chg="mod">
          <ac:chgData name="Cornett, Steven" userId="f77ce0ab-026a-441b-ba18-90b5dd93a94d" providerId="ADAL" clId="{8CC27290-437A-4481-9894-55DCC06C55DD}" dt="2022-12-20T23:54:04.609" v="77" actId="20577"/>
          <ac:spMkLst>
            <pc:docMk/>
            <pc:sldMk cId="3547633689" sldId="434"/>
            <ac:spMk id="2" creationId="{00000000-0000-0000-0000-000000000000}"/>
          </ac:spMkLst>
        </pc:spChg>
      </pc:sldChg>
      <pc:sldChg chg="modSp modAnim">
        <pc:chgData name="Cornett, Steven" userId="f77ce0ab-026a-441b-ba18-90b5dd93a94d" providerId="ADAL" clId="{8CC27290-437A-4481-9894-55DCC06C55DD}" dt="2022-12-21T00:17:23.718" v="158" actId="20577"/>
        <pc:sldMkLst>
          <pc:docMk/>
          <pc:sldMk cId="380939613" sldId="435"/>
        </pc:sldMkLst>
        <pc:spChg chg="mod">
          <ac:chgData name="Cornett, Steven" userId="f77ce0ab-026a-441b-ba18-90b5dd93a94d" providerId="ADAL" clId="{8CC27290-437A-4481-9894-55DCC06C55DD}" dt="2022-12-21T00:17:23.718" v="158" actId="20577"/>
          <ac:spMkLst>
            <pc:docMk/>
            <pc:sldMk cId="380939613" sldId="435"/>
            <ac:spMk id="2" creationId="{00000000-0000-0000-0000-000000000000}"/>
          </ac:spMkLst>
        </pc:spChg>
      </pc:sldChg>
      <pc:sldChg chg="modSp modAnim">
        <pc:chgData name="Cornett, Steven" userId="f77ce0ab-026a-441b-ba18-90b5dd93a94d" providerId="ADAL" clId="{8CC27290-437A-4481-9894-55DCC06C55DD}" dt="2022-12-21T00:49:14.562" v="185" actId="20577"/>
        <pc:sldMkLst>
          <pc:docMk/>
          <pc:sldMk cId="3085793368" sldId="436"/>
        </pc:sldMkLst>
        <pc:spChg chg="mod">
          <ac:chgData name="Cornett, Steven" userId="f77ce0ab-026a-441b-ba18-90b5dd93a94d" providerId="ADAL" clId="{8CC27290-437A-4481-9894-55DCC06C55DD}" dt="2022-12-21T00:49:14.562" v="185" actId="20577"/>
          <ac:spMkLst>
            <pc:docMk/>
            <pc:sldMk cId="3085793368" sldId="436"/>
            <ac:spMk id="2" creationId="{00000000-0000-0000-0000-000000000000}"/>
          </ac:spMkLst>
        </pc:spChg>
      </pc:sldChg>
      <pc:sldChg chg="modSp modAnim">
        <pc:chgData name="Cornett, Steven" userId="f77ce0ab-026a-441b-ba18-90b5dd93a94d" providerId="ADAL" clId="{8CC27290-437A-4481-9894-55DCC06C55DD}" dt="2022-12-21T01:04:56.796" v="218" actId="20577"/>
        <pc:sldMkLst>
          <pc:docMk/>
          <pc:sldMk cId="2555521366" sldId="437"/>
        </pc:sldMkLst>
        <pc:spChg chg="mod">
          <ac:chgData name="Cornett, Steven" userId="f77ce0ab-026a-441b-ba18-90b5dd93a94d" providerId="ADAL" clId="{8CC27290-437A-4481-9894-55DCC06C55DD}" dt="2022-12-21T01:04:56.796" v="218" actId="20577"/>
          <ac:spMkLst>
            <pc:docMk/>
            <pc:sldMk cId="2555521366" sldId="437"/>
            <ac:spMk id="2" creationId="{00000000-0000-0000-0000-000000000000}"/>
          </ac:spMkLst>
        </pc:spChg>
      </pc:sldChg>
      <pc:sldChg chg="modSp modAnim">
        <pc:chgData name="Cornett, Steven" userId="f77ce0ab-026a-441b-ba18-90b5dd93a94d" providerId="ADAL" clId="{8CC27290-437A-4481-9894-55DCC06C55DD}" dt="2022-12-21T01:17:09.237" v="295" actId="20577"/>
        <pc:sldMkLst>
          <pc:docMk/>
          <pc:sldMk cId="3034465493" sldId="438"/>
        </pc:sldMkLst>
        <pc:spChg chg="mod">
          <ac:chgData name="Cornett, Steven" userId="f77ce0ab-026a-441b-ba18-90b5dd93a94d" providerId="ADAL" clId="{8CC27290-437A-4481-9894-55DCC06C55DD}" dt="2022-12-21T01:17:09.237" v="295" actId="20577"/>
          <ac:spMkLst>
            <pc:docMk/>
            <pc:sldMk cId="3034465493" sldId="438"/>
            <ac:spMk id="2" creationId="{00000000-0000-0000-0000-000000000000}"/>
          </ac:spMkLst>
        </pc:spChg>
      </pc:sldChg>
      <pc:sldChg chg="modSp modAnim">
        <pc:chgData name="Cornett, Steven" userId="f77ce0ab-026a-441b-ba18-90b5dd93a94d" providerId="ADAL" clId="{8CC27290-437A-4481-9894-55DCC06C55DD}" dt="2022-12-21T01:52:37.261" v="342" actId="20577"/>
        <pc:sldMkLst>
          <pc:docMk/>
          <pc:sldMk cId="178402421" sldId="439"/>
        </pc:sldMkLst>
        <pc:spChg chg="mod">
          <ac:chgData name="Cornett, Steven" userId="f77ce0ab-026a-441b-ba18-90b5dd93a94d" providerId="ADAL" clId="{8CC27290-437A-4481-9894-55DCC06C55DD}" dt="2022-12-21T01:52:37.261" v="342" actId="20577"/>
          <ac:spMkLst>
            <pc:docMk/>
            <pc:sldMk cId="178402421" sldId="439"/>
            <ac:spMk id="2" creationId="{00000000-0000-0000-0000-000000000000}"/>
          </ac:spMkLst>
        </pc:spChg>
      </pc:sldChg>
      <pc:sldChg chg="del">
        <pc:chgData name="Cornett, Steven" userId="f77ce0ab-026a-441b-ba18-90b5dd93a94d" providerId="ADAL" clId="{8CC27290-437A-4481-9894-55DCC06C55DD}" dt="2022-12-18T03:52:32.013" v="25" actId="2696"/>
        <pc:sldMkLst>
          <pc:docMk/>
          <pc:sldMk cId="1409912958" sldId="440"/>
        </pc:sldMkLst>
      </pc:sldChg>
      <pc:sldChg chg="del">
        <pc:chgData name="Cornett, Steven" userId="f77ce0ab-026a-441b-ba18-90b5dd93a94d" providerId="ADAL" clId="{8CC27290-437A-4481-9894-55DCC06C55DD}" dt="2022-12-18T03:52:34.243" v="26" actId="2696"/>
        <pc:sldMkLst>
          <pc:docMk/>
          <pc:sldMk cId="2471991844" sldId="441"/>
        </pc:sldMkLst>
      </pc:sldChg>
      <pc:sldChg chg="del">
        <pc:chgData name="Cornett, Steven" userId="f77ce0ab-026a-441b-ba18-90b5dd93a94d" providerId="ADAL" clId="{8CC27290-437A-4481-9894-55DCC06C55DD}" dt="2022-12-18T03:52:15.680" v="24" actId="2696"/>
        <pc:sldMkLst>
          <pc:docMk/>
          <pc:sldMk cId="827881347" sldId="442"/>
        </pc:sldMkLst>
      </pc:sldChg>
      <pc:sldChg chg="del">
        <pc:chgData name="Cornett, Steven" userId="f77ce0ab-026a-441b-ba18-90b5dd93a94d" providerId="ADAL" clId="{8CC27290-437A-4481-9894-55DCC06C55DD}" dt="2022-12-18T03:52:13.601" v="23" actId="2696"/>
        <pc:sldMkLst>
          <pc:docMk/>
          <pc:sldMk cId="3741222678" sldId="443"/>
        </pc:sldMkLst>
      </pc:sldChg>
      <pc:sldChg chg="del">
        <pc:chgData name="Cornett, Steven" userId="f77ce0ab-026a-441b-ba18-90b5dd93a94d" providerId="ADAL" clId="{8CC27290-437A-4481-9894-55DCC06C55DD}" dt="2022-12-18T03:52:36.172" v="27" actId="2696"/>
        <pc:sldMkLst>
          <pc:docMk/>
          <pc:sldMk cId="3151891436" sldId="446"/>
        </pc:sldMkLst>
      </pc:sldChg>
      <pc:sldChg chg="modSp modAnim">
        <pc:chgData name="Cornett, Steven" userId="f77ce0ab-026a-441b-ba18-90b5dd93a94d" providerId="ADAL" clId="{8CC27290-437A-4481-9894-55DCC06C55DD}" dt="2022-12-21T02:02:43.157" v="371" actId="20577"/>
        <pc:sldMkLst>
          <pc:docMk/>
          <pc:sldMk cId="470772754" sldId="448"/>
        </pc:sldMkLst>
        <pc:spChg chg="mod">
          <ac:chgData name="Cornett, Steven" userId="f77ce0ab-026a-441b-ba18-90b5dd93a94d" providerId="ADAL" clId="{8CC27290-437A-4481-9894-55DCC06C55DD}" dt="2022-12-21T02:02:43.157" v="371" actId="20577"/>
          <ac:spMkLst>
            <pc:docMk/>
            <pc:sldMk cId="470772754" sldId="44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2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1439-54CC-8F48-B05A-1AEFA34D3B3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5B82-F413-3A4C-85BB-94F97F4E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FDC4-42B6-FF47-8576-4E12F1FB0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25485-0E02-CE49-A31E-8C89C23CF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CCBF21-AE78-0443-A33C-4B2AD097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="1" baseline="30000" dirty="0">
                <a:solidFill>
                  <a:schemeClr val="bg1"/>
                </a:solidFill>
                <a:latin typeface="system-ui"/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4 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For this reason I bow my knees before the Father,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15 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from whom </a:t>
            </a:r>
            <a:r>
              <a:rPr lang="en-US" sz="2400" i="1" baseline="30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every family in heaven and on earth is named,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16 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that according to</a:t>
            </a:r>
            <a:r>
              <a:rPr lang="en-US" sz="2400" i="1" baseline="30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the riches of his glory he may grant you to be strengthened with     power through his Spirit in your inner being,</a:t>
            </a:r>
            <a:endParaRPr lang="en-US" sz="2400" dirty="0">
              <a:solidFill>
                <a:schemeClr val="bg1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Source of Strength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Ephesians 3:14-16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30 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And do not grieve the Holy Spirit of God, by whom you were        sealed for the day of redemption.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31 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Let all bitterness and wrath      and anger and clamor and slander be put away from you, along     with all malice.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32 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Be kind to one another, tenderhearted, forgiving one another, as God in Christ forgave you.</a:t>
            </a:r>
            <a:endParaRPr lang="en-US" sz="2400" b="1" dirty="0">
              <a:solidFill>
                <a:schemeClr val="bg1"/>
              </a:solidFill>
              <a:latin typeface="system-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ystem-ui"/>
              </a:rPr>
              <a:t>5 Therefore be imitators of God, as beloved children.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2 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And walk in  love, as Christ loved us and gave himself up for us, a fragrant            offering and sacrifice to God.</a:t>
            </a: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Adopt the Character of Christ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Ephesians 4:30-5:2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18 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And do not get drunk with wine, for that is debauchery, but be     filled with the Spirit,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19 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addressing one another in psalms and          hymns and spiritual songs, singing and making melody to the Lord with your heart,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20 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giving thanks always and for everything to God   the Father in the name of our Lord Jesus Christ,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21 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submitting to      one another out of reverence for Christ.</a:t>
            </a:r>
            <a:endParaRPr lang="en-US" sz="2400" dirty="0">
              <a:solidFill>
                <a:schemeClr val="bg1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Fellowship in Worship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Ephesians 5:18-21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aseline="30000" dirty="0">
                <a:solidFill>
                  <a:schemeClr val="bg1"/>
                </a:solidFill>
              </a:rPr>
              <a:t>17 </a:t>
            </a:r>
            <a:r>
              <a:rPr lang="en-US" sz="2400" dirty="0">
                <a:solidFill>
                  <a:schemeClr val="bg1"/>
                </a:solidFill>
              </a:rPr>
              <a:t>and take the helmet of salvation, and the sword of the Spirit,       which is the word of God, 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Take the Word of God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>
              <a:buClr>
                <a:schemeClr val="bg1"/>
              </a:buClr>
            </a:pPr>
            <a:r>
              <a:rPr lang="en-US" sz="2400" b="1" baseline="30000" dirty="0">
                <a:solidFill>
                  <a:schemeClr val="bg1"/>
                </a:solidFill>
              </a:rPr>
              <a:t>18 </a:t>
            </a:r>
            <a:r>
              <a:rPr lang="en-US" sz="2400" dirty="0">
                <a:solidFill>
                  <a:schemeClr val="bg1"/>
                </a:solidFill>
              </a:rPr>
              <a:t>praying at all times in the Spirit, with all prayer and supplication. To that end, keep alert with all perseverance, making supplication for all the saints,</a:t>
            </a:r>
          </a:p>
          <a:p>
            <a:pPr>
              <a:buClr>
                <a:schemeClr val="bg1"/>
              </a:buClr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Praying at All Times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Ephesians 6:17 &amp; 18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2172726"/>
            <a:ext cx="853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="1" baseline="30000" dirty="0">
                <a:solidFill>
                  <a:schemeClr val="bg1"/>
                </a:solidFill>
              </a:rPr>
              <a:t>13 </a:t>
            </a:r>
            <a:r>
              <a:rPr lang="en-US" sz="2400" dirty="0">
                <a:solidFill>
                  <a:schemeClr val="bg1"/>
                </a:solidFill>
              </a:rPr>
              <a:t>For in one Spirit we were all baptized into one body—Jews or Greeks, slaves or free—and all were made to drink of one Spirit.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 Corinthians 12:13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FDC4-42B6-FF47-8576-4E12F1FB0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25485-0E02-CE49-A31E-8C89C23CF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F17F8-090F-874B-B143-1E4DF88C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C5EA8-87C8-C941-AB34-533AC8CC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17B930-AF56-C04F-B167-0C7EEEE3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therefore, a prisoner for the Lord, urge you to walk in a manner worthy of the calling to which you have been called,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 humility and gentleness, with patience, bearing with one another in love,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eager to maintain the unity of the Spirit in the bond of peace.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 one body and one Spirit—just as you were called to the one hope that belongs to your call—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Lord, one faith, one baptism,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God and Father of all, who is over all and through all and in all.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D350A8-D488-E4FD-4051-41E2C17141AC}"/>
              </a:ext>
            </a:extLst>
          </p:cNvPr>
          <p:cNvSpPr/>
          <p:nvPr/>
        </p:nvSpPr>
        <p:spPr>
          <a:xfrm>
            <a:off x="2601310" y="465083"/>
            <a:ext cx="3878318" cy="8040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Ephesians 4:1-6</a:t>
            </a:r>
          </a:p>
        </p:txBody>
      </p:sp>
    </p:spTree>
    <p:extLst>
      <p:ext uri="{BB962C8B-B14F-4D97-AF65-F5344CB8AC3E}">
        <p14:creationId xmlns:p14="http://schemas.microsoft.com/office/powerpoint/2010/main" val="371942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C5EA8-87C8-C941-AB34-533AC8CC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17B930-AF56-C04F-B167-0C7EEEE3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therefore, a prisoner for the Lord, urge you to </a:t>
            </a:r>
            <a:r>
              <a:rPr lang="en-US" sz="2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in a manner worthy of the calling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which you have been called,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 humility and gentleness, with patience, bearing with one another in love,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eager to </a:t>
            </a:r>
            <a:r>
              <a:rPr lang="en-US" sz="2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the unity of the Spirit 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 the bond of peace.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 one body and one Spirit—just as you were called to the one hope that belongs to your call—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Lord, one faith, one baptism, 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God and Father of all, who is over all and through all and in all.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D350A8-D488-E4FD-4051-41E2C17141AC}"/>
              </a:ext>
            </a:extLst>
          </p:cNvPr>
          <p:cNvSpPr/>
          <p:nvPr/>
        </p:nvSpPr>
        <p:spPr>
          <a:xfrm>
            <a:off x="2601310" y="465083"/>
            <a:ext cx="3878318" cy="8040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Ephesians 4:1-6</a:t>
            </a:r>
          </a:p>
        </p:txBody>
      </p:sp>
    </p:spTree>
    <p:extLst>
      <p:ext uri="{BB962C8B-B14F-4D97-AF65-F5344CB8AC3E}">
        <p14:creationId xmlns:p14="http://schemas.microsoft.com/office/powerpoint/2010/main" val="396436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21" y="1012935"/>
            <a:ext cx="87419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body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1:22 the church is Christ’s body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Spirit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1:13 sealed with the Holy Spirit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hope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1:18 hope to which he has called you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Lord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1:2,3 identified as the Lord Jesus Christ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faith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1:15 your faith in the Lord Jesus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baptism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2:5,6 made alive, raised with Jesus cf. Colossians 2:12-13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God and Father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1:2 and 3:14-21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F9DFAC-2764-F321-F8F9-1CA8C2437ABC}"/>
              </a:ext>
            </a:extLst>
          </p:cNvPr>
          <p:cNvSpPr/>
          <p:nvPr/>
        </p:nvSpPr>
        <p:spPr>
          <a:xfrm>
            <a:off x="1190296" y="209051"/>
            <a:ext cx="6763407" cy="8040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Seven Ones of Ephesians 4:4-6</a:t>
            </a:r>
          </a:p>
        </p:txBody>
      </p:sp>
    </p:spTree>
    <p:extLst>
      <p:ext uri="{BB962C8B-B14F-4D97-AF65-F5344CB8AC3E}">
        <p14:creationId xmlns:p14="http://schemas.microsoft.com/office/powerpoint/2010/main" val="28721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John 6:63:  </a:t>
            </a:r>
            <a:r>
              <a:rPr lang="en-US" sz="1800" b="1" baseline="30000" dirty="0">
                <a:solidFill>
                  <a:schemeClr val="bg1"/>
                </a:solidFill>
                <a:latin typeface="system-ui"/>
              </a:rPr>
              <a:t> 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It is the Spirit who gives life; the flesh provides no benefit; the words that I have spoken to you are spirit, and are life. </a:t>
            </a:r>
          </a:p>
          <a:p>
            <a:pPr marL="460375" marR="0" lvl="0" indent="-4603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marR="0" lvl="0" indent="-4603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John 7:37-39  </a:t>
            </a:r>
            <a:r>
              <a:rPr lang="en-US" sz="1800" b="1" baseline="30000" dirty="0">
                <a:solidFill>
                  <a:schemeClr val="bg1"/>
                </a:solidFill>
                <a:latin typeface="system-ui"/>
              </a:rPr>
              <a:t>37 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Now on the last day, the great </a:t>
            </a:r>
            <a:r>
              <a:rPr lang="en-US" sz="1800" i="1" dirty="0">
                <a:solidFill>
                  <a:schemeClr val="bg1"/>
                </a:solidFill>
                <a:latin typeface="system-ui"/>
              </a:rPr>
              <a:t>day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 of the feast, Jesus stood and cried out, saying, “If anyone is thirsty, let him come to Me and drink. </a:t>
            </a:r>
            <a:r>
              <a:rPr lang="en-US" sz="1800" b="1" baseline="30000" dirty="0">
                <a:solidFill>
                  <a:schemeClr val="bg1"/>
                </a:solidFill>
                <a:latin typeface="system-ui"/>
              </a:rPr>
              <a:t>38 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The one who believes in Me, as the Scripture said, ‘From his innermost being will flow rivers of living water.’” </a:t>
            </a:r>
            <a:r>
              <a:rPr lang="en-US" sz="1800" b="1" baseline="30000" dirty="0">
                <a:solidFill>
                  <a:schemeClr val="bg1"/>
                </a:solidFill>
                <a:latin typeface="system-ui"/>
              </a:rPr>
              <a:t>39 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But this He said in reference to the Spirit, whom those who believed in Him were to receive; for the Spirit was not yet </a:t>
            </a:r>
            <a:r>
              <a:rPr lang="en-US" sz="1800" i="1" dirty="0">
                <a:solidFill>
                  <a:schemeClr val="bg1"/>
                </a:solidFill>
                <a:latin typeface="system-ui"/>
              </a:rPr>
              <a:t>given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, because Jesus was not yet glorified.</a:t>
            </a: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John 14:16-17  </a:t>
            </a:r>
            <a:r>
              <a:rPr lang="en-US" sz="1800" b="1" baseline="30000" dirty="0">
                <a:solidFill>
                  <a:schemeClr val="bg1"/>
                </a:solidFill>
                <a:latin typeface="system-ui"/>
              </a:rPr>
              <a:t>16 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I will ask the Father, and He will give you another Helper, so that He may be with you forever; </a:t>
            </a:r>
            <a:r>
              <a:rPr lang="en-US" sz="1800" b="1" baseline="30000" dirty="0">
                <a:solidFill>
                  <a:schemeClr val="bg1"/>
                </a:solidFill>
                <a:latin typeface="system-ui"/>
              </a:rPr>
              <a:t>17 </a:t>
            </a:r>
            <a:r>
              <a:rPr lang="en-US" sz="1800" i="1" dirty="0">
                <a:solidFill>
                  <a:schemeClr val="bg1"/>
                </a:solidFill>
                <a:latin typeface="system-ui"/>
              </a:rPr>
              <a:t>the Helper is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 the Spirit of truth, whom the world cannot receive, because it does not see Him or know </a:t>
            </a:r>
            <a:r>
              <a:rPr lang="en-US" sz="1800" i="1" dirty="0">
                <a:solidFill>
                  <a:schemeClr val="bg1"/>
                </a:solidFill>
                <a:latin typeface="system-ui"/>
              </a:rPr>
              <a:t>Him; but</a:t>
            </a:r>
            <a:r>
              <a:rPr lang="en-US" sz="1800" dirty="0">
                <a:solidFill>
                  <a:schemeClr val="bg1"/>
                </a:solidFill>
                <a:latin typeface="system-ui"/>
              </a:rPr>
              <a:t> you know Him because He remains with you and will be in you.</a:t>
            </a:r>
            <a:endParaRPr lang="en-US" sz="1800" dirty="0">
              <a:solidFill>
                <a:schemeClr val="bg1"/>
              </a:solidFill>
            </a:endParaRPr>
          </a:p>
          <a:p>
            <a:pPr marL="460375" marR="0" lvl="0" indent="-4603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Holy Spirit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John 6:63:  </a:t>
            </a:r>
            <a:r>
              <a:rPr lang="en-US" sz="2000" b="1" baseline="30000" dirty="0">
                <a:solidFill>
                  <a:schemeClr val="bg1"/>
                </a:solidFill>
                <a:latin typeface="system-ui"/>
              </a:rPr>
              <a:t> 	</a:t>
            </a:r>
            <a:r>
              <a:rPr lang="en-US" sz="2000" b="1" dirty="0">
                <a:solidFill>
                  <a:schemeClr val="bg1"/>
                </a:solidFill>
                <a:latin typeface="system-ui"/>
              </a:rPr>
              <a:t>Spirit gives life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marR="0" lvl="0" indent="-4603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John 7:37-39: </a:t>
            </a:r>
            <a:r>
              <a:rPr lang="en-US" sz="2000" b="1" baseline="30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system-ui"/>
              </a:rPr>
              <a:t>   	Spirit is received by believers</a:t>
            </a: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system-ui"/>
              </a:rPr>
              <a:t>John 14:16-17	</a:t>
            </a:r>
            <a:r>
              <a:rPr lang="en-US" sz="2000" b="1" dirty="0">
                <a:solidFill>
                  <a:schemeClr val="bg1"/>
                </a:solidFill>
                <a:latin typeface="system-ui"/>
              </a:rPr>
              <a:t>Spirit would be with </a:t>
            </a:r>
            <a:r>
              <a:rPr lang="en-US" sz="2000" b="1">
                <a:solidFill>
                  <a:schemeClr val="bg1"/>
                </a:solidFill>
                <a:latin typeface="system-ui"/>
              </a:rPr>
              <a:t>them forever  </a:t>
            </a:r>
            <a:endParaRPr lang="en-US" sz="2000" b="1" dirty="0">
              <a:solidFill>
                <a:schemeClr val="bg1"/>
              </a:solidFill>
              <a:latin typeface="system-ui"/>
            </a:endParaRPr>
          </a:p>
          <a:p>
            <a:pPr lvl="3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system-ui"/>
              </a:rPr>
              <a:t>		</a:t>
            </a:r>
            <a:r>
              <a:rPr lang="en-US" sz="2000" b="1" dirty="0">
                <a:solidFill>
                  <a:schemeClr val="bg1"/>
                </a:solidFill>
                <a:latin typeface="system-ui"/>
              </a:rPr>
              <a:t>The world can not receive the Spirit</a:t>
            </a: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Holy Spirit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13 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In him you also, when you heard the word of truth, the gospel of your salvation, and believed in him, were sealed with the promised Holy Spirit,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14 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who is the guarantee of our inheritance until we         acquire possession of it, to the praise of his glory.</a:t>
            </a:r>
            <a:endParaRPr lang="en-US" sz="2400" dirty="0">
              <a:solidFill>
                <a:schemeClr val="bg1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Seal of Security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Ephesians 1:13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="1" baseline="30000" dirty="0">
                <a:solidFill>
                  <a:schemeClr val="bg1"/>
                </a:solidFill>
                <a:latin typeface="system-ui"/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7 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And he came and preached peace to you who were far off and    peace to those who were near.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18 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For through him we both have     access in one Spirit to the Father.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19 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So then you are no longer          strangers and </a:t>
            </a:r>
            <a:r>
              <a:rPr lang="en-US" sz="2400" dirty="0" err="1">
                <a:solidFill>
                  <a:schemeClr val="bg1"/>
                </a:solidFill>
                <a:latin typeface="system-ui"/>
              </a:rPr>
              <a:t>aliens,but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 you are fellow citizens with the saints and members of the household of God,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20 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built on the foundation of </a:t>
            </a:r>
            <a:r>
              <a:rPr lang="en-US" sz="2400" dirty="0" err="1">
                <a:solidFill>
                  <a:schemeClr val="bg1"/>
                </a:solidFill>
                <a:latin typeface="system-ui"/>
              </a:rPr>
              <a:t>theapostles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 and prophets, Christ Jesus himself being the cornerstone,  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21 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in whom the whole structure, being joined together, grows into a holy temple in the Lord.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22 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In him you also are being built together </a:t>
            </a:r>
            <a:r>
              <a:rPr lang="en-US" sz="2400" i="1" baseline="30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into a dwelling place for God by the Spirit.</a:t>
            </a:r>
            <a:endParaRPr lang="en-US" sz="2400" dirty="0">
              <a:solidFill>
                <a:schemeClr val="bg1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Access to the Father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Ephesians 2:17-22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07" y="1077022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4 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When you read this, you can perceive my insight into the mystery of Christ, </a:t>
            </a:r>
            <a:r>
              <a:rPr lang="en-US" sz="2400" baseline="30000" dirty="0">
                <a:solidFill>
                  <a:schemeClr val="bg1"/>
                </a:solidFill>
                <a:latin typeface="system-ui"/>
              </a:rPr>
              <a:t>5 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which was not made known to the sons of men in other generations as it has now been revealed to his holy apostles and    prophets by the Spirit.</a:t>
            </a:r>
            <a:endParaRPr lang="en-US" sz="2400" dirty="0">
              <a:solidFill>
                <a:schemeClr val="bg1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Revelation of God</a:t>
            </a:r>
            <a:endParaRPr lang="en-US" sz="2400" dirty="0">
              <a:solidFill>
                <a:schemeClr val="bg1"/>
              </a:solidFill>
              <a:latin typeface="system-ui"/>
            </a:endParaRPr>
          </a:p>
          <a:p>
            <a:pPr marL="460375" indent="-460375">
              <a:buClr>
                <a:schemeClr val="bg1"/>
              </a:buClr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system-u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17586-D1A0-E7DF-46D3-A583469CF999}"/>
              </a:ext>
            </a:extLst>
          </p:cNvPr>
          <p:cNvSpPr txBox="1">
            <a:spLocks/>
          </p:cNvSpPr>
          <p:nvPr/>
        </p:nvSpPr>
        <p:spPr>
          <a:xfrm>
            <a:off x="914400" y="266700"/>
            <a:ext cx="6720562" cy="81032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Ephesians 3:4-5</a:t>
            </a:r>
            <a:endParaRPr lang="en-US" sz="405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1121</Words>
  <Application>Microsoft Office PowerPoint</Application>
  <PresentationFormat>On-screen Show (16:10)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Cornett, Steven</cp:lastModifiedBy>
  <cp:revision>8</cp:revision>
  <dcterms:created xsi:type="dcterms:W3CDTF">2022-10-24T23:13:50Z</dcterms:created>
  <dcterms:modified xsi:type="dcterms:W3CDTF">2022-12-21T02:02:53Z</dcterms:modified>
</cp:coreProperties>
</file>