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2" r:id="rId1"/>
  </p:sldMasterIdLst>
  <p:sldIdLst>
    <p:sldId id="256" r:id="rId2"/>
    <p:sldId id="257" r:id="rId3"/>
    <p:sldId id="278" r:id="rId4"/>
    <p:sldId id="279" r:id="rId5"/>
    <p:sldId id="280" r:id="rId6"/>
    <p:sldId id="281" r:id="rId7"/>
    <p:sldId id="272" r:id="rId8"/>
    <p:sldId id="258" r:id="rId9"/>
    <p:sldId id="259" r:id="rId10"/>
    <p:sldId id="273" r:id="rId11"/>
    <p:sldId id="274" r:id="rId12"/>
    <p:sldId id="275" r:id="rId13"/>
    <p:sldId id="284" r:id="rId14"/>
    <p:sldId id="282" r:id="rId15"/>
    <p:sldId id="283" r:id="rId16"/>
    <p:sldId id="263" r:id="rId17"/>
    <p:sldId id="285" r:id="rId18"/>
    <p:sldId id="264" r:id="rId19"/>
    <p:sldId id="286" r:id="rId20"/>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199"/>
    <p:restoredTop sz="94650"/>
  </p:normalViewPr>
  <p:slideViewPr>
    <p:cSldViewPr>
      <p:cViewPr varScale="1">
        <p:scale>
          <a:sx n="134" d="100"/>
          <a:sy n="134" d="100"/>
        </p:scale>
        <p:origin x="184" y="360"/>
      </p:cViewPr>
      <p:guideLst>
        <p:guide orient="horz" pos="180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216" y="1206500"/>
            <a:ext cx="6619244" cy="2774651"/>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66216" y="3981150"/>
            <a:ext cx="6619244" cy="717850"/>
          </a:xfrm>
        </p:spPr>
        <p:txBody>
          <a:bodyPr anchor="t"/>
          <a:lstStyle>
            <a:lvl1pPr marL="0" indent="0" algn="l">
              <a:buNone/>
              <a:defRPr cap="all">
                <a:solidFill>
                  <a:schemeClr val="bg2">
                    <a:lumMod val="40000"/>
                    <a:lumOff val="60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277B459-1DEC-476E-9DA6-A3C3DE471E44}" type="datetimeFigureOut">
              <a:rPr lang="en-CA" smtClean="0"/>
              <a:t>2023-01-08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8BC5060-D1C3-439F-81D0-8508B7263FEB}" type="slidenum">
              <a:rPr lang="en-CA" smtClean="0"/>
              <a:t>‹#›</a:t>
            </a:fld>
            <a:endParaRPr lang="en-CA"/>
          </a:p>
        </p:txBody>
      </p:sp>
    </p:spTree>
    <p:extLst>
      <p:ext uri="{BB962C8B-B14F-4D97-AF65-F5344CB8AC3E}">
        <p14:creationId xmlns:p14="http://schemas.microsoft.com/office/powerpoint/2010/main" val="35245093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217" y="4000489"/>
            <a:ext cx="6619243" cy="472282"/>
          </a:xfrm>
        </p:spPr>
        <p:txBody>
          <a:bodyPr anchor="b">
            <a:normAutofit/>
          </a:bodyPr>
          <a:lstStyle>
            <a:lvl1pPr algn="l">
              <a:defRPr sz="18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216" y="571500"/>
            <a:ext cx="6619244" cy="3033888"/>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4" name="Text Placeholder 3"/>
          <p:cNvSpPr>
            <a:spLocks noGrp="1"/>
          </p:cNvSpPr>
          <p:nvPr>
            <p:ph type="body" sz="half" idx="2"/>
          </p:nvPr>
        </p:nvSpPr>
        <p:spPr>
          <a:xfrm>
            <a:off x="866217" y="4472771"/>
            <a:ext cx="6619242" cy="411427"/>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1277B459-1DEC-476E-9DA6-A3C3DE471E44}" type="datetimeFigureOut">
              <a:rPr lang="en-CA" smtClean="0"/>
              <a:t>2023-01-08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68BC5060-D1C3-439F-81D0-8508B7263FEB}" type="slidenum">
              <a:rPr lang="en-CA" smtClean="0"/>
              <a:t>‹#›</a:t>
            </a:fld>
            <a:endParaRPr lang="en-CA"/>
          </a:p>
        </p:txBody>
      </p:sp>
    </p:spTree>
    <p:extLst>
      <p:ext uri="{BB962C8B-B14F-4D97-AF65-F5344CB8AC3E}">
        <p14:creationId xmlns:p14="http://schemas.microsoft.com/office/powerpoint/2010/main" val="1551602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216" y="1206500"/>
            <a:ext cx="6619244" cy="1651000"/>
          </a:xfrm>
        </p:spPr>
        <p:txBody>
          <a:bodyPr/>
          <a:lstStyle>
            <a:lvl1pPr>
              <a:defRPr sz="3600"/>
            </a:lvl1pPr>
          </a:lstStyle>
          <a:p>
            <a:r>
              <a:rPr lang="en-US"/>
              <a:t>Click to edit Master title style</a:t>
            </a:r>
            <a:endParaRPr lang="en-US" dirty="0"/>
          </a:p>
        </p:txBody>
      </p:sp>
      <p:sp>
        <p:nvSpPr>
          <p:cNvPr id="8" name="Text Placeholder 3"/>
          <p:cNvSpPr>
            <a:spLocks noGrp="1"/>
          </p:cNvSpPr>
          <p:nvPr>
            <p:ph type="body" sz="half" idx="2"/>
          </p:nvPr>
        </p:nvSpPr>
        <p:spPr>
          <a:xfrm>
            <a:off x="866216" y="3048000"/>
            <a:ext cx="6619244" cy="1968500"/>
          </a:xfrm>
        </p:spPr>
        <p:txBody>
          <a:bodyPr anchor="ctr">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4" name="Date Placeholder 3"/>
          <p:cNvSpPr>
            <a:spLocks noGrp="1"/>
          </p:cNvSpPr>
          <p:nvPr>
            <p:ph type="dt" sz="half" idx="10"/>
          </p:nvPr>
        </p:nvSpPr>
        <p:spPr/>
        <p:txBody>
          <a:bodyPr/>
          <a:lstStyle/>
          <a:p>
            <a:fld id="{1277B459-1DEC-476E-9DA6-A3C3DE471E44}" type="datetimeFigureOut">
              <a:rPr lang="en-CA" smtClean="0"/>
              <a:t>2023-01-08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8BC5060-D1C3-439F-81D0-8508B7263FEB}" type="slidenum">
              <a:rPr lang="en-CA" smtClean="0"/>
              <a:t>‹#›</a:t>
            </a:fld>
            <a:endParaRPr lang="en-CA"/>
          </a:p>
        </p:txBody>
      </p:sp>
    </p:spTree>
    <p:extLst>
      <p:ext uri="{BB962C8B-B14F-4D97-AF65-F5344CB8AC3E}">
        <p14:creationId xmlns:p14="http://schemas.microsoft.com/office/powerpoint/2010/main" val="16520193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101" y="1206500"/>
            <a:ext cx="5999486" cy="1936145"/>
          </a:xfrm>
        </p:spPr>
        <p:txBody>
          <a:bodyPr/>
          <a:lstStyle>
            <a:lvl1pPr>
              <a:defRPr sz="3600"/>
            </a:lvl1pPr>
          </a:lstStyle>
          <a:p>
            <a:r>
              <a:rPr lang="en-US"/>
              <a:t>Click to edit Master title style</a:t>
            </a:r>
            <a:endParaRPr lang="en-US" dirty="0"/>
          </a:p>
        </p:txBody>
      </p:sp>
      <p:sp>
        <p:nvSpPr>
          <p:cNvPr id="11" name="Text Placeholder 3"/>
          <p:cNvSpPr>
            <a:spLocks noGrp="1"/>
          </p:cNvSpPr>
          <p:nvPr>
            <p:ph type="body" sz="half" idx="14"/>
          </p:nvPr>
        </p:nvSpPr>
        <p:spPr>
          <a:xfrm>
            <a:off x="1447800" y="3142645"/>
            <a:ext cx="5459737" cy="285145"/>
          </a:xfrm>
        </p:spPr>
        <p:txBody>
          <a:bodyPr vert="horz" lIns="91440" tIns="45720" rIns="91440" bIns="45720" rtlCol="0" anchor="t">
            <a:normAutofit/>
          </a:bodyPr>
          <a:lstStyle>
            <a:lvl1pPr marL="0" indent="0">
              <a:buNone/>
              <a:defRPr lang="en-US" sz="1050" b="0" i="0" kern="1200" cap="small" dirty="0">
                <a:solidFill>
                  <a:schemeClr val="bg2">
                    <a:lumMod val="40000"/>
                    <a:lumOff val="60000"/>
                  </a:schemeClr>
                </a:solidFill>
                <a:latin typeface="+mj-lt"/>
                <a:ea typeface="+mj-ea"/>
                <a:cs typeface="+mj-cs"/>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marL="0" lvl="0" indent="0">
              <a:buNone/>
            </a:pPr>
            <a:r>
              <a:rPr lang="en-US"/>
              <a:t>Click to edit Master text styles</a:t>
            </a:r>
          </a:p>
        </p:txBody>
      </p:sp>
      <p:sp>
        <p:nvSpPr>
          <p:cNvPr id="10" name="Text Placeholder 3"/>
          <p:cNvSpPr>
            <a:spLocks noGrp="1"/>
          </p:cNvSpPr>
          <p:nvPr>
            <p:ph type="body" sz="half" idx="2"/>
          </p:nvPr>
        </p:nvSpPr>
        <p:spPr>
          <a:xfrm>
            <a:off x="866216" y="3625548"/>
            <a:ext cx="6619244" cy="1397000"/>
          </a:xfrm>
        </p:spPr>
        <p:txBody>
          <a:bodyPr anchor="ctr">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4" name="Date Placeholder 3"/>
          <p:cNvSpPr>
            <a:spLocks noGrp="1"/>
          </p:cNvSpPr>
          <p:nvPr>
            <p:ph type="dt" sz="half" idx="10"/>
          </p:nvPr>
        </p:nvSpPr>
        <p:spPr/>
        <p:txBody>
          <a:bodyPr/>
          <a:lstStyle/>
          <a:p>
            <a:fld id="{1277B459-1DEC-476E-9DA6-A3C3DE471E44}" type="datetimeFigureOut">
              <a:rPr lang="en-CA" smtClean="0"/>
              <a:t>2023-01-08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8BC5060-D1C3-439F-81D0-8508B7263FEB}" type="slidenum">
              <a:rPr lang="en-CA" smtClean="0"/>
              <a:t>‹#›</a:t>
            </a:fld>
            <a:endParaRPr lang="en-CA"/>
          </a:p>
        </p:txBody>
      </p:sp>
      <p:sp>
        <p:nvSpPr>
          <p:cNvPr id="12" name="TextBox 11"/>
          <p:cNvSpPr txBox="1"/>
          <p:nvPr/>
        </p:nvSpPr>
        <p:spPr>
          <a:xfrm>
            <a:off x="673721" y="809378"/>
            <a:ext cx="601434" cy="1500411"/>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9150" dirty="0"/>
              <a:t>“</a:t>
            </a:r>
          </a:p>
        </p:txBody>
      </p:sp>
      <p:sp>
        <p:nvSpPr>
          <p:cNvPr id="15" name="TextBox 14"/>
          <p:cNvSpPr txBox="1"/>
          <p:nvPr/>
        </p:nvSpPr>
        <p:spPr>
          <a:xfrm>
            <a:off x="6997868" y="2178156"/>
            <a:ext cx="601434" cy="1500411"/>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9150" dirty="0"/>
              <a:t>”</a:t>
            </a:r>
          </a:p>
        </p:txBody>
      </p:sp>
    </p:spTree>
    <p:extLst>
      <p:ext uri="{BB962C8B-B14F-4D97-AF65-F5344CB8AC3E}">
        <p14:creationId xmlns:p14="http://schemas.microsoft.com/office/powerpoint/2010/main" val="23743097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216" y="2603501"/>
            <a:ext cx="6619245" cy="1377650"/>
          </a:xfrm>
        </p:spPr>
        <p:txBody>
          <a:bodyPr anchor="b"/>
          <a:lstStyle>
            <a:lvl1pPr algn="l">
              <a:defRPr sz="3000" b="0" cap="none"/>
            </a:lvl1pPr>
          </a:lstStyle>
          <a:p>
            <a:r>
              <a:rPr lang="en-US"/>
              <a:t>Click to edit Master title style</a:t>
            </a:r>
            <a:endParaRPr lang="en-US" dirty="0"/>
          </a:p>
        </p:txBody>
      </p:sp>
      <p:sp>
        <p:nvSpPr>
          <p:cNvPr id="3" name="Text Placeholder 2"/>
          <p:cNvSpPr>
            <a:spLocks noGrp="1"/>
          </p:cNvSpPr>
          <p:nvPr>
            <p:ph type="body" idx="1"/>
          </p:nvPr>
        </p:nvSpPr>
        <p:spPr>
          <a:xfrm>
            <a:off x="866216" y="3981151"/>
            <a:ext cx="6619244" cy="717000"/>
          </a:xfrm>
        </p:spPr>
        <p:txBody>
          <a:bodyPr anchor="t"/>
          <a:lstStyle>
            <a:lvl1pPr marL="0" indent="0" algn="l">
              <a:buNone/>
              <a:defRPr sz="1500" cap="none">
                <a:solidFill>
                  <a:schemeClr val="bg2">
                    <a:lumMod val="40000"/>
                    <a:lumOff val="6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77B459-1DEC-476E-9DA6-A3C3DE471E44}" type="datetimeFigureOut">
              <a:rPr lang="en-CA" smtClean="0"/>
              <a:t>2023-01-08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8BC5060-D1C3-439F-81D0-8508B7263FEB}" type="slidenum">
              <a:rPr lang="en-CA" smtClean="0"/>
              <a:t>‹#›</a:t>
            </a:fld>
            <a:endParaRPr lang="en-CA"/>
          </a:p>
        </p:txBody>
      </p:sp>
    </p:spTree>
    <p:extLst>
      <p:ext uri="{BB962C8B-B14F-4D97-AF65-F5344CB8AC3E}">
        <p14:creationId xmlns:p14="http://schemas.microsoft.com/office/powerpoint/2010/main" val="36937257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150"/>
            </a:lvl1pPr>
          </a:lstStyle>
          <a:p>
            <a:r>
              <a:rPr lang="en-US"/>
              <a:t>Click to edit Master title style</a:t>
            </a:r>
            <a:endParaRPr lang="en-US" dirty="0"/>
          </a:p>
        </p:txBody>
      </p:sp>
      <p:sp>
        <p:nvSpPr>
          <p:cNvPr id="3" name="Text Placeholder 2"/>
          <p:cNvSpPr>
            <a:spLocks noGrp="1"/>
          </p:cNvSpPr>
          <p:nvPr>
            <p:ph type="body" idx="1"/>
          </p:nvPr>
        </p:nvSpPr>
        <p:spPr>
          <a:xfrm>
            <a:off x="474710" y="1651000"/>
            <a:ext cx="2210150" cy="480218"/>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6" name="Text Placeholder 3"/>
          <p:cNvSpPr>
            <a:spLocks noGrp="1"/>
          </p:cNvSpPr>
          <p:nvPr>
            <p:ph type="body" sz="half" idx="15"/>
          </p:nvPr>
        </p:nvSpPr>
        <p:spPr>
          <a:xfrm>
            <a:off x="489347" y="2222500"/>
            <a:ext cx="2195513" cy="2991115"/>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Text Placeholder 4"/>
          <p:cNvSpPr>
            <a:spLocks noGrp="1"/>
          </p:cNvSpPr>
          <p:nvPr>
            <p:ph type="body" sz="quarter" idx="3"/>
          </p:nvPr>
        </p:nvSpPr>
        <p:spPr>
          <a:xfrm>
            <a:off x="2912745" y="1651000"/>
            <a:ext cx="2202181" cy="480218"/>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9" name="Text Placeholder 3"/>
          <p:cNvSpPr>
            <a:spLocks noGrp="1"/>
          </p:cNvSpPr>
          <p:nvPr>
            <p:ph type="body" sz="half" idx="16"/>
          </p:nvPr>
        </p:nvSpPr>
        <p:spPr>
          <a:xfrm>
            <a:off x="2904829" y="2222500"/>
            <a:ext cx="2210096" cy="2991115"/>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14" name="Text Placeholder 4"/>
          <p:cNvSpPr>
            <a:spLocks noGrp="1"/>
          </p:cNvSpPr>
          <p:nvPr>
            <p:ph type="body" sz="quarter" idx="13"/>
          </p:nvPr>
        </p:nvSpPr>
        <p:spPr>
          <a:xfrm>
            <a:off x="5343525" y="1651000"/>
            <a:ext cx="2199085" cy="480218"/>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0" name="Text Placeholder 3"/>
          <p:cNvSpPr>
            <a:spLocks noGrp="1"/>
          </p:cNvSpPr>
          <p:nvPr>
            <p:ph type="body" sz="half" idx="17"/>
          </p:nvPr>
        </p:nvSpPr>
        <p:spPr>
          <a:xfrm>
            <a:off x="5343525" y="2222500"/>
            <a:ext cx="2199085" cy="2991115"/>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cxnSp>
        <p:nvCxnSpPr>
          <p:cNvPr id="17" name="Straight Connector 16"/>
          <p:cNvCxnSpPr/>
          <p:nvPr/>
        </p:nvCxnSpPr>
        <p:spPr>
          <a:xfrm>
            <a:off x="2794607" y="1778000"/>
            <a:ext cx="0" cy="33020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1670" y="1778000"/>
            <a:ext cx="0" cy="3305735"/>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277B459-1DEC-476E-9DA6-A3C3DE471E44}" type="datetimeFigureOut">
              <a:rPr lang="en-CA" smtClean="0"/>
              <a:t>2023-01-08</a:t>
            </a:fld>
            <a:endParaRPr lang="en-CA"/>
          </a:p>
        </p:txBody>
      </p:sp>
      <p:sp>
        <p:nvSpPr>
          <p:cNvPr id="4"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8BC5060-D1C3-439F-81D0-8508B7263FEB}" type="slidenum">
              <a:rPr lang="en-CA" smtClean="0"/>
              <a:t>‹#›</a:t>
            </a:fld>
            <a:endParaRPr lang="en-CA"/>
          </a:p>
        </p:txBody>
      </p:sp>
    </p:spTree>
    <p:extLst>
      <p:ext uri="{BB962C8B-B14F-4D97-AF65-F5344CB8AC3E}">
        <p14:creationId xmlns:p14="http://schemas.microsoft.com/office/powerpoint/2010/main" val="14664223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150"/>
            </a:lvl1pPr>
          </a:lstStyle>
          <a:p>
            <a:r>
              <a:rPr lang="en-US"/>
              <a:t>Click to edit Master title style</a:t>
            </a:r>
            <a:endParaRPr lang="en-US" dirty="0"/>
          </a:p>
        </p:txBody>
      </p:sp>
      <p:sp>
        <p:nvSpPr>
          <p:cNvPr id="3" name="Text Placeholder 2"/>
          <p:cNvSpPr>
            <a:spLocks noGrp="1"/>
          </p:cNvSpPr>
          <p:nvPr>
            <p:ph type="body" idx="1"/>
          </p:nvPr>
        </p:nvSpPr>
        <p:spPr>
          <a:xfrm>
            <a:off x="489347" y="3542458"/>
            <a:ext cx="2205038" cy="480218"/>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9" name="Picture Placeholder 2"/>
          <p:cNvSpPr>
            <a:spLocks noGrp="1" noChangeAspect="1"/>
          </p:cNvSpPr>
          <p:nvPr>
            <p:ph type="pic" idx="15"/>
          </p:nvPr>
        </p:nvSpPr>
        <p:spPr>
          <a:xfrm>
            <a:off x="489347" y="1841500"/>
            <a:ext cx="2205038" cy="1270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2" name="Text Placeholder 3"/>
          <p:cNvSpPr>
            <a:spLocks noGrp="1"/>
          </p:cNvSpPr>
          <p:nvPr>
            <p:ph type="body" sz="half" idx="18"/>
          </p:nvPr>
        </p:nvSpPr>
        <p:spPr>
          <a:xfrm>
            <a:off x="489347" y="4022676"/>
            <a:ext cx="2205038" cy="549324"/>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Text Placeholder 4"/>
          <p:cNvSpPr>
            <a:spLocks noGrp="1"/>
          </p:cNvSpPr>
          <p:nvPr>
            <p:ph type="body" sz="quarter" idx="3"/>
          </p:nvPr>
        </p:nvSpPr>
        <p:spPr>
          <a:xfrm>
            <a:off x="2917032" y="3542458"/>
            <a:ext cx="2197894" cy="480218"/>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30" name="Picture Placeholder 2"/>
          <p:cNvSpPr>
            <a:spLocks noGrp="1" noChangeAspect="1"/>
          </p:cNvSpPr>
          <p:nvPr>
            <p:ph type="pic" idx="21"/>
          </p:nvPr>
        </p:nvSpPr>
        <p:spPr>
          <a:xfrm>
            <a:off x="2917031" y="1841500"/>
            <a:ext cx="2197894" cy="1270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3" name="Text Placeholder 3"/>
          <p:cNvSpPr>
            <a:spLocks noGrp="1"/>
          </p:cNvSpPr>
          <p:nvPr>
            <p:ph type="body" sz="half" idx="19"/>
          </p:nvPr>
        </p:nvSpPr>
        <p:spPr>
          <a:xfrm>
            <a:off x="2916016" y="4022676"/>
            <a:ext cx="2200805" cy="549324"/>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14" name="Text Placeholder 4"/>
          <p:cNvSpPr>
            <a:spLocks noGrp="1"/>
          </p:cNvSpPr>
          <p:nvPr>
            <p:ph type="body" sz="quarter" idx="13"/>
          </p:nvPr>
        </p:nvSpPr>
        <p:spPr>
          <a:xfrm>
            <a:off x="5343525" y="3542458"/>
            <a:ext cx="2199085" cy="480218"/>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31" name="Picture Placeholder 2"/>
          <p:cNvSpPr>
            <a:spLocks noGrp="1" noChangeAspect="1"/>
          </p:cNvSpPr>
          <p:nvPr>
            <p:ph type="pic" idx="22"/>
          </p:nvPr>
        </p:nvSpPr>
        <p:spPr>
          <a:xfrm>
            <a:off x="5343525" y="1841500"/>
            <a:ext cx="2199085" cy="1270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4" name="Text Placeholder 3"/>
          <p:cNvSpPr>
            <a:spLocks noGrp="1"/>
          </p:cNvSpPr>
          <p:nvPr>
            <p:ph type="body" sz="half" idx="20"/>
          </p:nvPr>
        </p:nvSpPr>
        <p:spPr>
          <a:xfrm>
            <a:off x="5343432" y="4022674"/>
            <a:ext cx="2201998" cy="549324"/>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cxnSp>
        <p:nvCxnSpPr>
          <p:cNvPr id="19" name="Straight Connector 18"/>
          <p:cNvCxnSpPr/>
          <p:nvPr/>
        </p:nvCxnSpPr>
        <p:spPr>
          <a:xfrm>
            <a:off x="2794607" y="1778000"/>
            <a:ext cx="0" cy="33020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1670" y="1778000"/>
            <a:ext cx="0" cy="3305735"/>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277B459-1DEC-476E-9DA6-A3C3DE471E44}" type="datetimeFigureOut">
              <a:rPr lang="en-CA" smtClean="0"/>
              <a:t>2023-01-08</a:t>
            </a:fld>
            <a:endParaRPr lang="en-CA"/>
          </a:p>
        </p:txBody>
      </p:sp>
      <p:sp>
        <p:nvSpPr>
          <p:cNvPr id="4"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8BC5060-D1C3-439F-81D0-8508B7263FEB}" type="slidenum">
              <a:rPr lang="en-CA" smtClean="0"/>
              <a:t>‹#›</a:t>
            </a:fld>
            <a:endParaRPr lang="en-CA"/>
          </a:p>
        </p:txBody>
      </p:sp>
    </p:spTree>
    <p:extLst>
      <p:ext uri="{BB962C8B-B14F-4D97-AF65-F5344CB8AC3E}">
        <p14:creationId xmlns:p14="http://schemas.microsoft.com/office/powerpoint/2010/main" val="11576973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77B459-1DEC-476E-9DA6-A3C3DE471E44}" type="datetimeFigureOut">
              <a:rPr lang="en-CA" smtClean="0"/>
              <a:t>2023-01-08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8BC5060-D1C3-439F-81D0-8508B7263FEB}" type="slidenum">
              <a:rPr lang="en-CA" smtClean="0"/>
              <a:t>‹#›</a:t>
            </a:fld>
            <a:endParaRPr lang="en-CA"/>
          </a:p>
        </p:txBody>
      </p:sp>
    </p:spTree>
    <p:extLst>
      <p:ext uri="{BB962C8B-B14F-4D97-AF65-F5344CB8AC3E}">
        <p14:creationId xmlns:p14="http://schemas.microsoft.com/office/powerpoint/2010/main" val="7176849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8159" y="358511"/>
            <a:ext cx="1314451" cy="4855104"/>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89348" y="739512"/>
            <a:ext cx="5567362" cy="447410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77B459-1DEC-476E-9DA6-A3C3DE471E44}" type="datetimeFigureOut">
              <a:rPr lang="en-CA" smtClean="0"/>
              <a:t>2023-01-08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8BC5060-D1C3-439F-81D0-8508B7263FEB}" type="slidenum">
              <a:rPr lang="en-CA" smtClean="0"/>
              <a:t>‹#›</a:t>
            </a:fld>
            <a:endParaRPr lang="en-CA"/>
          </a:p>
        </p:txBody>
      </p:sp>
    </p:spTree>
    <p:extLst>
      <p:ext uri="{BB962C8B-B14F-4D97-AF65-F5344CB8AC3E}">
        <p14:creationId xmlns:p14="http://schemas.microsoft.com/office/powerpoint/2010/main" val="15178929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1277B459-1DEC-476E-9DA6-A3C3DE471E44}" type="datetimeFigureOut">
              <a:rPr lang="en-CA" smtClean="0"/>
              <a:t>2023-01-08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8BC5060-D1C3-439F-81D0-8508B7263FEB}" type="slidenum">
              <a:rPr lang="en-CA" smtClean="0"/>
              <a:t>‹#›</a:t>
            </a:fld>
            <a:endParaRPr lang="en-CA"/>
          </a:p>
        </p:txBody>
      </p:sp>
    </p:spTree>
    <p:extLst>
      <p:ext uri="{BB962C8B-B14F-4D97-AF65-F5344CB8AC3E}">
        <p14:creationId xmlns:p14="http://schemas.microsoft.com/office/powerpoint/2010/main" val="2136408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217" y="2384778"/>
            <a:ext cx="6619243" cy="1596373"/>
          </a:xfrm>
        </p:spPr>
        <p:txBody>
          <a:bodyPr anchor="b"/>
          <a:lstStyle>
            <a:lvl1pPr algn="l">
              <a:defRPr sz="3000" b="0" cap="none"/>
            </a:lvl1pPr>
          </a:lstStyle>
          <a:p>
            <a:r>
              <a:rPr lang="en-US"/>
              <a:t>Click to edit Master title style</a:t>
            </a:r>
            <a:endParaRPr lang="en-US" dirty="0"/>
          </a:p>
        </p:txBody>
      </p:sp>
      <p:sp>
        <p:nvSpPr>
          <p:cNvPr id="3" name="Text Placeholder 2"/>
          <p:cNvSpPr>
            <a:spLocks noGrp="1"/>
          </p:cNvSpPr>
          <p:nvPr>
            <p:ph type="body" idx="1"/>
          </p:nvPr>
        </p:nvSpPr>
        <p:spPr>
          <a:xfrm>
            <a:off x="866216" y="3981151"/>
            <a:ext cx="6619244" cy="717000"/>
          </a:xfrm>
        </p:spPr>
        <p:txBody>
          <a:bodyPr anchor="t"/>
          <a:lstStyle>
            <a:lvl1pPr marL="0" indent="0" algn="l">
              <a:buNone/>
              <a:defRPr sz="1500" cap="all">
                <a:solidFill>
                  <a:schemeClr val="bg2">
                    <a:lumMod val="40000"/>
                    <a:lumOff val="6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77B459-1DEC-476E-9DA6-A3C3DE471E44}" type="datetimeFigureOut">
              <a:rPr lang="en-CA" smtClean="0"/>
              <a:t>2023-01-08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8BC5060-D1C3-439F-81D0-8508B7263FEB}" type="slidenum">
              <a:rPr lang="en-CA" smtClean="0"/>
              <a:t>‹#›</a:t>
            </a:fld>
            <a:endParaRPr lang="en-CA"/>
          </a:p>
        </p:txBody>
      </p:sp>
    </p:spTree>
    <p:extLst>
      <p:ext uri="{BB962C8B-B14F-4D97-AF65-F5344CB8AC3E}">
        <p14:creationId xmlns:p14="http://schemas.microsoft.com/office/powerpoint/2010/main" val="4128906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27485" y="1717146"/>
            <a:ext cx="3297254" cy="3496469"/>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240870" y="1713411"/>
            <a:ext cx="3297256" cy="3500204"/>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277B459-1DEC-476E-9DA6-A3C3DE471E44}" type="datetimeFigureOut">
              <a:rPr lang="en-CA" smtClean="0"/>
              <a:t>2023-01-08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68BC5060-D1C3-439F-81D0-8508B7263FEB}" type="slidenum">
              <a:rPr lang="en-CA" smtClean="0"/>
              <a:t>‹#›</a:t>
            </a:fld>
            <a:endParaRPr lang="en-CA"/>
          </a:p>
        </p:txBody>
      </p:sp>
    </p:spTree>
    <p:extLst>
      <p:ext uri="{BB962C8B-B14F-4D97-AF65-F5344CB8AC3E}">
        <p14:creationId xmlns:p14="http://schemas.microsoft.com/office/powerpoint/2010/main" val="24575305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27485" y="1587500"/>
            <a:ext cx="3297254" cy="480218"/>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27485" y="2095500"/>
            <a:ext cx="3297254" cy="3118115"/>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40872" y="1587500"/>
            <a:ext cx="3297254" cy="480218"/>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240872" y="2095500"/>
            <a:ext cx="3297254" cy="3118115"/>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277B459-1DEC-476E-9DA6-A3C3DE471E44}" type="datetimeFigureOut">
              <a:rPr lang="en-CA" smtClean="0"/>
              <a:t>2023-01-08</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68BC5060-D1C3-439F-81D0-8508B7263FEB}" type="slidenum">
              <a:rPr lang="en-CA" smtClean="0"/>
              <a:t>‹#›</a:t>
            </a:fld>
            <a:endParaRPr lang="en-CA"/>
          </a:p>
        </p:txBody>
      </p:sp>
    </p:spTree>
    <p:extLst>
      <p:ext uri="{BB962C8B-B14F-4D97-AF65-F5344CB8AC3E}">
        <p14:creationId xmlns:p14="http://schemas.microsoft.com/office/powerpoint/2010/main" val="2371749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1277B459-1DEC-476E-9DA6-A3C3DE471E44}" type="datetimeFigureOut">
              <a:rPr lang="en-CA" smtClean="0"/>
              <a:t>2023-01-08</a:t>
            </a:fld>
            <a:endParaRPr lang="en-CA"/>
          </a:p>
        </p:txBody>
      </p:sp>
      <p:sp>
        <p:nvSpPr>
          <p:cNvPr id="5" name="Footer Placeholder 3"/>
          <p:cNvSpPr>
            <a:spLocks noGrp="1"/>
          </p:cNvSpPr>
          <p:nvPr>
            <p:ph type="ftr" sz="quarter" idx="11"/>
          </p:nvPr>
        </p:nvSpPr>
        <p:spPr/>
        <p:txBody>
          <a:bodyPr/>
          <a:lstStyle/>
          <a:p>
            <a:endParaRPr lang="en-CA"/>
          </a:p>
        </p:txBody>
      </p:sp>
      <p:sp>
        <p:nvSpPr>
          <p:cNvPr id="6" name="Slide Number Placeholder 4"/>
          <p:cNvSpPr>
            <a:spLocks noGrp="1"/>
          </p:cNvSpPr>
          <p:nvPr>
            <p:ph type="sldNum" sz="quarter" idx="12"/>
          </p:nvPr>
        </p:nvSpPr>
        <p:spPr/>
        <p:txBody>
          <a:bodyPr/>
          <a:lstStyle/>
          <a:p>
            <a:fld id="{68BC5060-D1C3-439F-81D0-8508B7263FEB}" type="slidenum">
              <a:rPr lang="en-CA" smtClean="0"/>
              <a:t>‹#›</a:t>
            </a:fld>
            <a:endParaRPr lang="en-CA"/>
          </a:p>
        </p:txBody>
      </p:sp>
    </p:spTree>
    <p:extLst>
      <p:ext uri="{BB962C8B-B14F-4D97-AF65-F5344CB8AC3E}">
        <p14:creationId xmlns:p14="http://schemas.microsoft.com/office/powerpoint/2010/main" val="1896417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1277B459-1DEC-476E-9DA6-A3C3DE471E44}" type="datetimeFigureOut">
              <a:rPr lang="en-CA" smtClean="0"/>
              <a:t>2023-01-08</a:t>
            </a:fld>
            <a:endParaRPr lang="en-CA"/>
          </a:p>
        </p:txBody>
      </p:sp>
      <p:sp>
        <p:nvSpPr>
          <p:cNvPr id="5" name="Footer Placeholder 2"/>
          <p:cNvSpPr>
            <a:spLocks noGrp="1"/>
          </p:cNvSpPr>
          <p:nvPr>
            <p:ph type="ftr" sz="quarter" idx="11"/>
          </p:nvPr>
        </p:nvSpPr>
        <p:spPr/>
        <p:txBody>
          <a:bodyPr/>
          <a:lstStyle/>
          <a:p>
            <a:endParaRPr lang="en-CA"/>
          </a:p>
        </p:txBody>
      </p:sp>
      <p:sp>
        <p:nvSpPr>
          <p:cNvPr id="6" name="Slide Number Placeholder 3"/>
          <p:cNvSpPr>
            <a:spLocks noGrp="1"/>
          </p:cNvSpPr>
          <p:nvPr>
            <p:ph type="sldNum" sz="quarter" idx="12"/>
          </p:nvPr>
        </p:nvSpPr>
        <p:spPr/>
        <p:txBody>
          <a:bodyPr/>
          <a:lstStyle/>
          <a:p>
            <a:fld id="{68BC5060-D1C3-439F-81D0-8508B7263FEB}" type="slidenum">
              <a:rPr lang="en-CA" smtClean="0"/>
              <a:t>‹#›</a:t>
            </a:fld>
            <a:endParaRPr lang="en-CA"/>
          </a:p>
        </p:txBody>
      </p:sp>
    </p:spTree>
    <p:extLst>
      <p:ext uri="{BB962C8B-B14F-4D97-AF65-F5344CB8AC3E}">
        <p14:creationId xmlns:p14="http://schemas.microsoft.com/office/powerpoint/2010/main" val="2468229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215" y="1206500"/>
            <a:ext cx="2550798" cy="1206500"/>
          </a:xfrm>
        </p:spPr>
        <p:txBody>
          <a:bodyPr anchor="b"/>
          <a:lstStyle>
            <a:lvl1pPr algn="l">
              <a:defRPr sz="1800" b="0"/>
            </a:lvl1pPr>
          </a:lstStyle>
          <a:p>
            <a:r>
              <a:rPr lang="en-US"/>
              <a:t>Click to edit Master title style</a:t>
            </a:r>
            <a:endParaRPr lang="en-US" dirty="0"/>
          </a:p>
        </p:txBody>
      </p:sp>
      <p:sp>
        <p:nvSpPr>
          <p:cNvPr id="3" name="Content Placeholder 2"/>
          <p:cNvSpPr>
            <a:spLocks noGrp="1"/>
          </p:cNvSpPr>
          <p:nvPr>
            <p:ph idx="1"/>
          </p:nvPr>
        </p:nvSpPr>
        <p:spPr>
          <a:xfrm>
            <a:off x="3588462" y="1206500"/>
            <a:ext cx="3896998" cy="3810000"/>
          </a:xfrm>
        </p:spPr>
        <p:txBody>
          <a:bodyPr anchor="ctr">
            <a:normAutofit/>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6215" y="2607734"/>
            <a:ext cx="2550797" cy="2412999"/>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7" name="Date Placeholder 4"/>
          <p:cNvSpPr>
            <a:spLocks noGrp="1"/>
          </p:cNvSpPr>
          <p:nvPr>
            <p:ph type="dt" sz="half" idx="10"/>
          </p:nvPr>
        </p:nvSpPr>
        <p:spPr/>
        <p:txBody>
          <a:bodyPr/>
          <a:lstStyle/>
          <a:p>
            <a:fld id="{1277B459-1DEC-476E-9DA6-A3C3DE471E44}" type="datetimeFigureOut">
              <a:rPr lang="en-CA" smtClean="0"/>
              <a:t>2023-01-08</a:t>
            </a:fld>
            <a:endParaRPr lang="en-CA"/>
          </a:p>
        </p:txBody>
      </p:sp>
      <p:sp>
        <p:nvSpPr>
          <p:cNvPr id="5" name="Footer Placeholder 5"/>
          <p:cNvSpPr>
            <a:spLocks noGrp="1"/>
          </p:cNvSpPr>
          <p:nvPr>
            <p:ph type="ftr" sz="quarter" idx="11"/>
          </p:nvPr>
        </p:nvSpPr>
        <p:spPr/>
        <p:txBody>
          <a:bodyPr/>
          <a:lstStyle/>
          <a:p>
            <a:endParaRPr lang="en-CA"/>
          </a:p>
        </p:txBody>
      </p:sp>
      <p:sp>
        <p:nvSpPr>
          <p:cNvPr id="6" name="Slide Number Placeholder 6"/>
          <p:cNvSpPr>
            <a:spLocks noGrp="1"/>
          </p:cNvSpPr>
          <p:nvPr>
            <p:ph type="sldNum" sz="quarter" idx="12"/>
          </p:nvPr>
        </p:nvSpPr>
        <p:spPr/>
        <p:txBody>
          <a:bodyPr/>
          <a:lstStyle/>
          <a:p>
            <a:fld id="{68BC5060-D1C3-439F-81D0-8508B7263FEB}" type="slidenum">
              <a:rPr lang="en-CA" smtClean="0"/>
              <a:t>‹#›</a:t>
            </a:fld>
            <a:endParaRPr lang="en-CA"/>
          </a:p>
        </p:txBody>
      </p:sp>
    </p:spTree>
    <p:extLst>
      <p:ext uri="{BB962C8B-B14F-4D97-AF65-F5344CB8AC3E}">
        <p14:creationId xmlns:p14="http://schemas.microsoft.com/office/powerpoint/2010/main" val="6019252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430" y="1545160"/>
            <a:ext cx="3819680" cy="1312340"/>
          </a:xfrm>
        </p:spPr>
        <p:txBody>
          <a:bodyPr anchor="b">
            <a:normAutofit/>
          </a:bodyPr>
          <a:lstStyle>
            <a:lvl1pPr algn="l">
              <a:defRPr sz="27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12160" y="952500"/>
            <a:ext cx="2400300" cy="3810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4" name="Text Placeholder 3"/>
          <p:cNvSpPr>
            <a:spLocks noGrp="1"/>
          </p:cNvSpPr>
          <p:nvPr>
            <p:ph type="body" sz="half" idx="2"/>
          </p:nvPr>
        </p:nvSpPr>
        <p:spPr>
          <a:xfrm>
            <a:off x="866216" y="3048000"/>
            <a:ext cx="3813734" cy="1143000"/>
          </a:xfrm>
        </p:spPr>
        <p:txBody>
          <a:bodyPr>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1277B459-1DEC-476E-9DA6-A3C3DE471E44}" type="datetimeFigureOut">
              <a:rPr lang="en-CA" smtClean="0"/>
              <a:t>2023-01-08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68BC5060-D1C3-439F-81D0-8508B7263FEB}" type="slidenum">
              <a:rPr lang="en-CA" smtClean="0"/>
              <a:t>‹#›</a:t>
            </a:fld>
            <a:endParaRPr lang="en-CA"/>
          </a:p>
        </p:txBody>
      </p:sp>
    </p:spTree>
    <p:extLst>
      <p:ext uri="{BB962C8B-B14F-4D97-AF65-F5344CB8AC3E}">
        <p14:creationId xmlns:p14="http://schemas.microsoft.com/office/powerpoint/2010/main" val="31104188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224738"/>
            <a:ext cx="3027759" cy="3490263"/>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410290"/>
            <a:ext cx="1141809" cy="1971211"/>
          </a:xfrm>
          <a:prstGeom prst="rect">
            <a:avLst/>
          </a:prstGeom>
        </p:spPr>
      </p:pic>
      <p:sp>
        <p:nvSpPr>
          <p:cNvPr id="16" name="Oval 15"/>
          <p:cNvSpPr/>
          <p:nvPr/>
        </p:nvSpPr>
        <p:spPr>
          <a:xfrm>
            <a:off x="6456759" y="1397000"/>
            <a:ext cx="2114550" cy="23495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5999560" y="0"/>
            <a:ext cx="1202540" cy="951173"/>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6454408" y="5080000"/>
            <a:ext cx="745301" cy="635000"/>
          </a:xfrm>
          <a:prstGeom prst="rect">
            <a:avLst/>
          </a:prstGeom>
        </p:spPr>
      </p:pic>
      <p:sp>
        <p:nvSpPr>
          <p:cNvPr id="14" name="Rectangle 13"/>
          <p:cNvSpPr/>
          <p:nvPr/>
        </p:nvSpPr>
        <p:spPr>
          <a:xfrm>
            <a:off x="7828359" y="0"/>
            <a:ext cx="514350" cy="9525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584" y="377265"/>
            <a:ext cx="7053542" cy="1167108"/>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827484" y="1710766"/>
            <a:ext cx="6709906" cy="349623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7575455" y="1504951"/>
            <a:ext cx="825499" cy="228599"/>
          </a:xfrm>
          <a:prstGeom prst="rect">
            <a:avLst/>
          </a:prstGeom>
        </p:spPr>
        <p:txBody>
          <a:bodyPr vert="horz" lIns="91440" tIns="45720" rIns="91440" bIns="45720" rtlCol="0" anchor="t"/>
          <a:lstStyle>
            <a:lvl1pPr algn="l">
              <a:defRPr sz="825" b="0" i="0">
                <a:solidFill>
                  <a:schemeClr val="tx1">
                    <a:tint val="75000"/>
                    <a:alpha val="60000"/>
                  </a:schemeClr>
                </a:solidFill>
              </a:defRPr>
            </a:lvl1pPr>
          </a:lstStyle>
          <a:p>
            <a:fld id="{1277B459-1DEC-476E-9DA6-A3C3DE471E44}" type="datetimeFigureOut">
              <a:rPr lang="en-CA" smtClean="0"/>
              <a:t>2023-01-08</a:t>
            </a:fld>
            <a:endParaRPr lang="en-CA"/>
          </a:p>
        </p:txBody>
      </p:sp>
      <p:sp>
        <p:nvSpPr>
          <p:cNvPr id="5" name="Footer Placeholder 4"/>
          <p:cNvSpPr>
            <a:spLocks noGrp="1"/>
          </p:cNvSpPr>
          <p:nvPr>
            <p:ph type="ftr" sz="quarter" idx="3"/>
          </p:nvPr>
        </p:nvSpPr>
        <p:spPr>
          <a:xfrm rot="5400000">
            <a:off x="6552855" y="2700448"/>
            <a:ext cx="3216496" cy="228601"/>
          </a:xfrm>
          <a:prstGeom prst="rect">
            <a:avLst/>
          </a:prstGeom>
        </p:spPr>
        <p:txBody>
          <a:bodyPr vert="horz" lIns="91440" tIns="45720" rIns="91440" bIns="45720" rtlCol="0" anchor="b"/>
          <a:lstStyle>
            <a:lvl1pPr algn="l">
              <a:defRPr sz="825" b="0" i="0">
                <a:solidFill>
                  <a:schemeClr val="tx1">
                    <a:tint val="75000"/>
                    <a:alpha val="60000"/>
                  </a:schemeClr>
                </a:solidFill>
              </a:defRPr>
            </a:lvl1pPr>
          </a:lstStyle>
          <a:p>
            <a:endParaRPr lang="en-CA"/>
          </a:p>
        </p:txBody>
      </p:sp>
      <p:sp>
        <p:nvSpPr>
          <p:cNvPr id="6" name="Slide Number Placeholder 5"/>
          <p:cNvSpPr>
            <a:spLocks noGrp="1"/>
          </p:cNvSpPr>
          <p:nvPr>
            <p:ph type="sldNum" sz="quarter" idx="4"/>
          </p:nvPr>
        </p:nvSpPr>
        <p:spPr bwMode="gray">
          <a:xfrm>
            <a:off x="7764406" y="246441"/>
            <a:ext cx="628649" cy="639739"/>
          </a:xfrm>
          <a:prstGeom prst="rect">
            <a:avLst/>
          </a:prstGeom>
        </p:spPr>
        <p:txBody>
          <a:bodyPr vert="horz" lIns="91440" tIns="45720" rIns="91440" bIns="45720" rtlCol="0" anchor="b"/>
          <a:lstStyle>
            <a:lvl1pPr algn="ctr">
              <a:defRPr sz="2100" b="0" i="0">
                <a:solidFill>
                  <a:schemeClr val="tx1">
                    <a:tint val="75000"/>
                  </a:schemeClr>
                </a:solidFill>
              </a:defRPr>
            </a:lvl1pPr>
          </a:lstStyle>
          <a:p>
            <a:fld id="{68BC5060-D1C3-439F-81D0-8508B7263FEB}" type="slidenum">
              <a:rPr lang="en-CA" smtClean="0"/>
              <a:t>‹#›</a:t>
            </a:fld>
            <a:endParaRPr lang="en-CA"/>
          </a:p>
        </p:txBody>
      </p:sp>
    </p:spTree>
    <p:extLst>
      <p:ext uri="{BB962C8B-B14F-4D97-AF65-F5344CB8AC3E}">
        <p14:creationId xmlns:p14="http://schemas.microsoft.com/office/powerpoint/2010/main" val="2540492273"/>
      </p:ext>
    </p:extLst>
  </p:cSld>
  <p:clrMap bg1="dk1" tx1="lt1" bg2="dk2" tx2="lt2" accent1="accent1" accent2="accent2" accent3="accent3" accent4="accent4" accent5="accent5" accent6="accent6" hlink="hlink" folHlink="folHlink"/>
  <p:sldLayoutIdLst>
    <p:sldLayoutId id="2147483753" r:id="rId1"/>
    <p:sldLayoutId id="2147483754" r:id="rId2"/>
    <p:sldLayoutId id="2147483755" r:id="rId3"/>
    <p:sldLayoutId id="2147483756" r:id="rId4"/>
    <p:sldLayoutId id="2147483757" r:id="rId5"/>
    <p:sldLayoutId id="2147483758" r:id="rId6"/>
    <p:sldLayoutId id="2147483759" r:id="rId7"/>
    <p:sldLayoutId id="2147483760" r:id="rId8"/>
    <p:sldLayoutId id="2147483761" r:id="rId9"/>
    <p:sldLayoutId id="2147483762" r:id="rId10"/>
    <p:sldLayoutId id="2147483763" r:id="rId11"/>
    <p:sldLayoutId id="2147483764" r:id="rId12"/>
    <p:sldLayoutId id="2147483765" r:id="rId13"/>
    <p:sldLayoutId id="2147483766" r:id="rId14"/>
    <p:sldLayoutId id="2147483767" r:id="rId15"/>
    <p:sldLayoutId id="2147483768" r:id="rId16"/>
    <p:sldLayoutId id="2147483769" r:id="rId17"/>
  </p:sldLayoutIdLst>
  <p:txStyles>
    <p:titleStyle>
      <a:lvl1pPr algn="l" defTabSz="342900" rtl="0" eaLnBrk="1" latinLnBrk="0" hangingPunct="1">
        <a:spcBef>
          <a:spcPct val="0"/>
        </a:spcBef>
        <a:buNone/>
        <a:defRPr sz="315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ts val="750"/>
        </a:spcBef>
        <a:spcAft>
          <a:spcPts val="0"/>
        </a:spcAft>
        <a:buClr>
          <a:schemeClr val="bg2">
            <a:lumMod val="40000"/>
            <a:lumOff val="60000"/>
          </a:schemeClr>
        </a:buClr>
        <a:buSzPct val="80000"/>
        <a:buFont typeface="Wingdings 3" charset="2"/>
        <a:buChar char=""/>
        <a:defRPr sz="1500" b="0" i="0" kern="1200">
          <a:solidFill>
            <a:schemeClr val="tx1"/>
          </a:solidFill>
          <a:latin typeface="+mj-lt"/>
          <a:ea typeface="+mj-ea"/>
          <a:cs typeface="+mj-cs"/>
        </a:defRPr>
      </a:lvl1pPr>
      <a:lvl2pPr marL="557213" indent="-214313" algn="l" defTabSz="342900" rtl="0" eaLnBrk="1" latinLnBrk="0" hangingPunct="1">
        <a:spcBef>
          <a:spcPts val="750"/>
        </a:spcBef>
        <a:spcAft>
          <a:spcPts val="0"/>
        </a:spcAft>
        <a:buClr>
          <a:schemeClr val="bg2">
            <a:lumMod val="40000"/>
            <a:lumOff val="60000"/>
          </a:schemeClr>
        </a:buClr>
        <a:buSzPct val="80000"/>
        <a:buFont typeface="Wingdings 3" charset="2"/>
        <a:buChar char=""/>
        <a:defRPr sz="1350" b="0" i="0" kern="1200">
          <a:solidFill>
            <a:schemeClr val="tx1"/>
          </a:solidFill>
          <a:latin typeface="+mj-lt"/>
          <a:ea typeface="+mj-ea"/>
          <a:cs typeface="+mj-cs"/>
        </a:defRPr>
      </a:lvl2pPr>
      <a:lvl3pPr marL="857250" indent="-171450" algn="l" defTabSz="342900" rtl="0" eaLnBrk="1" latinLnBrk="0" hangingPunct="1">
        <a:spcBef>
          <a:spcPts val="750"/>
        </a:spcBef>
        <a:spcAft>
          <a:spcPts val="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3pPr>
      <a:lvl4pPr marL="1200150" indent="-171450" algn="l" defTabSz="342900" rtl="0" eaLnBrk="1" latinLnBrk="0" hangingPunct="1">
        <a:spcBef>
          <a:spcPts val="750"/>
        </a:spcBef>
        <a:spcAft>
          <a:spcPts val="0"/>
        </a:spcAft>
        <a:buClr>
          <a:schemeClr val="bg2">
            <a:lumMod val="40000"/>
            <a:lumOff val="60000"/>
          </a:schemeClr>
        </a:buClr>
        <a:buSzPct val="80000"/>
        <a:buFont typeface="Wingdings 3" charset="2"/>
        <a:buChar char=""/>
        <a:defRPr sz="1050" b="0" i="0" kern="1200">
          <a:solidFill>
            <a:schemeClr val="tx1"/>
          </a:solidFill>
          <a:latin typeface="+mj-lt"/>
          <a:ea typeface="+mj-ea"/>
          <a:cs typeface="+mj-cs"/>
        </a:defRPr>
      </a:lvl4pPr>
      <a:lvl5pPr marL="1543050" indent="-171450" algn="l" defTabSz="342900" rtl="0" eaLnBrk="1" latinLnBrk="0" hangingPunct="1">
        <a:spcBef>
          <a:spcPts val="750"/>
        </a:spcBef>
        <a:spcAft>
          <a:spcPts val="0"/>
        </a:spcAft>
        <a:buClr>
          <a:schemeClr val="bg2">
            <a:lumMod val="40000"/>
            <a:lumOff val="60000"/>
          </a:schemeClr>
        </a:buClr>
        <a:buSzPct val="80000"/>
        <a:buFont typeface="Wingdings 3" charset="2"/>
        <a:buChar char=""/>
        <a:defRPr sz="1050" b="0" i="0" kern="1200">
          <a:solidFill>
            <a:schemeClr val="tx1"/>
          </a:solidFill>
          <a:latin typeface="+mj-lt"/>
          <a:ea typeface="+mj-ea"/>
          <a:cs typeface="+mj-cs"/>
        </a:defRPr>
      </a:lvl5pPr>
      <a:lvl6pPr marL="1879500" indent="-171450" algn="l" defTabSz="342900" rtl="0" eaLnBrk="1" latinLnBrk="0" hangingPunct="1">
        <a:spcBef>
          <a:spcPts val="750"/>
        </a:spcBef>
        <a:spcAft>
          <a:spcPts val="0"/>
        </a:spcAft>
        <a:buClr>
          <a:schemeClr val="bg2">
            <a:lumMod val="40000"/>
            <a:lumOff val="60000"/>
          </a:schemeClr>
        </a:buClr>
        <a:buSzPct val="80000"/>
        <a:buFont typeface="Wingdings 3" charset="2"/>
        <a:buChar char=""/>
        <a:defRPr sz="1050" b="0" i="0" kern="1200">
          <a:solidFill>
            <a:schemeClr val="tx1"/>
          </a:solidFill>
          <a:latin typeface="+mj-lt"/>
          <a:ea typeface="+mj-ea"/>
          <a:cs typeface="+mj-cs"/>
        </a:defRPr>
      </a:lvl6pPr>
      <a:lvl7pPr marL="2228850" indent="-171450" algn="l" defTabSz="342900" rtl="0" eaLnBrk="1" latinLnBrk="0" hangingPunct="1">
        <a:spcBef>
          <a:spcPts val="750"/>
        </a:spcBef>
        <a:spcAft>
          <a:spcPts val="0"/>
        </a:spcAft>
        <a:buClr>
          <a:schemeClr val="bg2">
            <a:lumMod val="40000"/>
            <a:lumOff val="60000"/>
          </a:schemeClr>
        </a:buClr>
        <a:buSzPct val="80000"/>
        <a:buFont typeface="Wingdings 3" charset="2"/>
        <a:buChar char=""/>
        <a:defRPr sz="1050" b="0" i="0" kern="1200">
          <a:solidFill>
            <a:schemeClr val="tx1"/>
          </a:solidFill>
          <a:latin typeface="+mj-lt"/>
          <a:ea typeface="+mj-ea"/>
          <a:cs typeface="+mj-cs"/>
        </a:defRPr>
      </a:lvl7pPr>
      <a:lvl8pPr marL="2571750" indent="-171450" algn="l" defTabSz="342900" rtl="0" eaLnBrk="1" latinLnBrk="0" hangingPunct="1">
        <a:spcBef>
          <a:spcPts val="750"/>
        </a:spcBef>
        <a:spcAft>
          <a:spcPts val="0"/>
        </a:spcAft>
        <a:buClr>
          <a:schemeClr val="bg2">
            <a:lumMod val="40000"/>
            <a:lumOff val="60000"/>
          </a:schemeClr>
        </a:buClr>
        <a:buSzPct val="80000"/>
        <a:buFont typeface="Wingdings 3" charset="2"/>
        <a:buChar char=""/>
        <a:defRPr sz="1050" b="0" i="0" kern="1200">
          <a:solidFill>
            <a:schemeClr val="tx1"/>
          </a:solidFill>
          <a:latin typeface="+mj-lt"/>
          <a:ea typeface="+mj-ea"/>
          <a:cs typeface="+mj-cs"/>
        </a:defRPr>
      </a:lvl8pPr>
      <a:lvl9pPr marL="2914650" indent="-171450" algn="l" defTabSz="342900" rtl="0" eaLnBrk="1" latinLnBrk="0" hangingPunct="1">
        <a:spcBef>
          <a:spcPts val="750"/>
        </a:spcBef>
        <a:spcAft>
          <a:spcPts val="0"/>
        </a:spcAft>
        <a:buClr>
          <a:schemeClr val="bg2">
            <a:lumMod val="40000"/>
            <a:lumOff val="60000"/>
          </a:schemeClr>
        </a:buClr>
        <a:buSzPct val="80000"/>
        <a:buFont typeface="Wingdings 3" charset="2"/>
        <a:buChar char=""/>
        <a:defRPr sz="1050" b="0" i="0" kern="1200">
          <a:solidFill>
            <a:schemeClr val="tx1"/>
          </a:solidFill>
          <a:latin typeface="+mj-lt"/>
          <a:ea typeface="+mj-ea"/>
          <a:cs typeface="+mj-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Acts</a:t>
            </a:r>
          </a:p>
        </p:txBody>
      </p:sp>
      <p:sp>
        <p:nvSpPr>
          <p:cNvPr id="3" name="Subtitle 2"/>
          <p:cNvSpPr>
            <a:spLocks noGrp="1"/>
          </p:cNvSpPr>
          <p:nvPr>
            <p:ph type="subTitle" idx="1"/>
          </p:nvPr>
        </p:nvSpPr>
        <p:spPr/>
        <p:txBody>
          <a:bodyPr/>
          <a:lstStyle/>
          <a:p>
            <a:r>
              <a:rPr lang="en-CA" dirty="0"/>
              <a:t>Class #1: Introduction &amp; Ascension of Jesus</a:t>
            </a:r>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584" y="377265"/>
            <a:ext cx="7053542" cy="608027"/>
          </a:xfrm>
        </p:spPr>
        <p:txBody>
          <a:bodyPr/>
          <a:lstStyle/>
          <a:p>
            <a:r>
              <a:rPr lang="en-CA" dirty="0"/>
              <a:t>Luke’s Design and Themes</a:t>
            </a:r>
          </a:p>
        </p:txBody>
      </p:sp>
      <p:sp>
        <p:nvSpPr>
          <p:cNvPr id="4" name="Content Placeholder 3"/>
          <p:cNvSpPr>
            <a:spLocks noGrp="1"/>
          </p:cNvSpPr>
          <p:nvPr>
            <p:ph idx="1"/>
          </p:nvPr>
        </p:nvSpPr>
        <p:spPr>
          <a:xfrm>
            <a:off x="827484" y="1129308"/>
            <a:ext cx="6709906" cy="4077692"/>
          </a:xfrm>
        </p:spPr>
        <p:txBody>
          <a:bodyPr>
            <a:normAutofit/>
          </a:bodyPr>
          <a:lstStyle/>
          <a:p>
            <a:r>
              <a:rPr lang="en-CA" sz="1425" dirty="0"/>
              <a:t>John the Baptist’s Work</a:t>
            </a:r>
          </a:p>
          <a:p>
            <a:r>
              <a:rPr lang="en-CA" sz="1425" dirty="0"/>
              <a:t>The Holy Spirit’s Work</a:t>
            </a:r>
          </a:p>
          <a:p>
            <a:r>
              <a:rPr lang="en-CA" sz="1425" i="1" dirty="0"/>
              <a:t>“Today this Scripture has been fulfilled in your hearing”</a:t>
            </a:r>
            <a:r>
              <a:rPr lang="en-CA" sz="1425" dirty="0"/>
              <a:t> (Luke 4:16-30)</a:t>
            </a:r>
          </a:p>
          <a:p>
            <a:r>
              <a:rPr lang="en-CA" sz="1425" dirty="0"/>
              <a:t>Jesus’ Mission to All Nations</a:t>
            </a:r>
          </a:p>
          <a:p>
            <a:r>
              <a:rPr lang="en-CA" sz="1425" dirty="0"/>
              <a:t>Jesus’ Mission to The Outcasts</a:t>
            </a:r>
          </a:p>
          <a:p>
            <a:r>
              <a:rPr lang="en-CA" sz="1425" dirty="0"/>
              <a:t>The Journey to Jerusalem (</a:t>
            </a:r>
            <a:r>
              <a:rPr lang="en-CA" sz="1425" dirty="0" err="1"/>
              <a:t>ch.</a:t>
            </a:r>
            <a:r>
              <a:rPr lang="en-CA" sz="1425" dirty="0"/>
              <a:t> 9 to 19)</a:t>
            </a:r>
          </a:p>
          <a:p>
            <a:r>
              <a:rPr lang="en-CA" sz="1425" dirty="0"/>
              <a:t>Emphasis on the Kingdom</a:t>
            </a:r>
          </a:p>
          <a:p>
            <a:r>
              <a:rPr lang="en-CA" sz="1425" dirty="0"/>
              <a:t>Gospel Written By Gentile for Gentiles</a:t>
            </a:r>
          </a:p>
          <a:p>
            <a:r>
              <a:rPr lang="en-CA" sz="1425" dirty="0"/>
              <a:t>The Disciples On the Road to Emmaus</a:t>
            </a:r>
          </a:p>
          <a:p>
            <a:r>
              <a:rPr lang="en-CA" sz="1425" dirty="0"/>
              <a:t>…</a:t>
            </a:r>
          </a:p>
          <a:p>
            <a:pPr marL="0" indent="0">
              <a:buNone/>
            </a:pPr>
            <a:endParaRPr lang="en-CA" sz="1425" dirty="0"/>
          </a:p>
          <a:p>
            <a:pPr marL="0" indent="0" algn="ctr">
              <a:buNone/>
            </a:pPr>
            <a:r>
              <a:rPr lang="en-CA" sz="1800" b="1" dirty="0">
                <a:solidFill>
                  <a:srgbClr val="FFFF00"/>
                </a:solidFill>
              </a:rPr>
              <a:t>W</a:t>
            </a:r>
            <a:r>
              <a:rPr lang="en-CA" sz="2000" b="1" dirty="0">
                <a:solidFill>
                  <a:srgbClr val="FFFF00"/>
                </a:solidFill>
              </a:rPr>
              <a:t>hat linkages to the book of Luke do you see?</a:t>
            </a:r>
          </a:p>
          <a:p>
            <a:endParaRPr lang="en-CA" sz="1425" dirty="0"/>
          </a:p>
        </p:txBody>
      </p:sp>
    </p:spTree>
    <p:extLst>
      <p:ext uri="{BB962C8B-B14F-4D97-AF65-F5344CB8AC3E}">
        <p14:creationId xmlns:p14="http://schemas.microsoft.com/office/powerpoint/2010/main" val="396586737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dow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down)">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ipe(down)">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wipe(down)">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wipe(down)">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wipe(down)">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wipe(down)">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wipe(down)">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wipe(down)">
                                      <p:cBhvr>
                                        <p:cTn id="52" dur="500"/>
                                        <p:tgtEl>
                                          <p:spTgt spid="4">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4">
                                            <p:txEl>
                                              <p:pRg st="11" end="11"/>
                                            </p:txEl>
                                          </p:spTgt>
                                        </p:tgtEl>
                                        <p:attrNameLst>
                                          <p:attrName>style.visibility</p:attrName>
                                        </p:attrNameLst>
                                      </p:cBhvr>
                                      <p:to>
                                        <p:strVal val="visible"/>
                                      </p:to>
                                    </p:set>
                                    <p:animEffect transition="in" filter="wipe(down)">
                                      <p:cBhvr>
                                        <p:cTn id="57" dur="5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0C43B6-3209-25DD-B184-41B97A6B33C7}"/>
              </a:ext>
            </a:extLst>
          </p:cNvPr>
          <p:cNvSpPr>
            <a:spLocks noGrp="1"/>
          </p:cNvSpPr>
          <p:nvPr>
            <p:ph type="title"/>
          </p:nvPr>
        </p:nvSpPr>
        <p:spPr/>
        <p:txBody>
          <a:bodyPr/>
          <a:lstStyle/>
          <a:p>
            <a:r>
              <a:rPr lang="en-US" dirty="0"/>
              <a:t>Acts 1:4-11</a:t>
            </a:r>
          </a:p>
        </p:txBody>
      </p:sp>
      <p:sp>
        <p:nvSpPr>
          <p:cNvPr id="3" name="Text Placeholder 2">
            <a:extLst>
              <a:ext uri="{FF2B5EF4-FFF2-40B4-BE49-F238E27FC236}">
                <a16:creationId xmlns:a16="http://schemas.microsoft.com/office/drawing/2014/main" id="{0C5E91FD-1292-2AA8-4EB3-C5D055A8C645}"/>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59569852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584" y="377265"/>
            <a:ext cx="7053542" cy="680035"/>
          </a:xfrm>
        </p:spPr>
        <p:txBody>
          <a:bodyPr/>
          <a:lstStyle/>
          <a:p>
            <a:r>
              <a:rPr lang="en-CA" sz="2000" i="1" dirty="0"/>
              <a:t>“He Ordered Them Not To Depart From Jerusalem” (v.4)</a:t>
            </a:r>
          </a:p>
        </p:txBody>
      </p:sp>
      <p:sp>
        <p:nvSpPr>
          <p:cNvPr id="3" name="Text Placeholder 2">
            <a:extLst>
              <a:ext uri="{FF2B5EF4-FFF2-40B4-BE49-F238E27FC236}">
                <a16:creationId xmlns:a16="http://schemas.microsoft.com/office/drawing/2014/main" id="{B41D405F-6507-6FDC-EB89-0BD6A1543C3F}"/>
              </a:ext>
            </a:extLst>
          </p:cNvPr>
          <p:cNvSpPr>
            <a:spLocks noGrp="1"/>
          </p:cNvSpPr>
          <p:nvPr>
            <p:ph type="body" idx="1"/>
          </p:nvPr>
        </p:nvSpPr>
        <p:spPr>
          <a:xfrm>
            <a:off x="827485" y="1489348"/>
            <a:ext cx="3297254" cy="480218"/>
          </a:xfrm>
        </p:spPr>
        <p:txBody>
          <a:bodyPr/>
          <a:lstStyle/>
          <a:p>
            <a:r>
              <a:rPr lang="en-US" dirty="0"/>
              <a:t>What Would Happen?</a:t>
            </a:r>
          </a:p>
        </p:txBody>
      </p:sp>
      <p:sp>
        <p:nvSpPr>
          <p:cNvPr id="4" name="Content Placeholder 3"/>
          <p:cNvSpPr>
            <a:spLocks noGrp="1"/>
          </p:cNvSpPr>
          <p:nvPr>
            <p:ph sz="half" idx="2"/>
          </p:nvPr>
        </p:nvSpPr>
        <p:spPr/>
        <p:txBody>
          <a:bodyPr>
            <a:normAutofit fontScale="92500"/>
          </a:bodyPr>
          <a:lstStyle/>
          <a:p>
            <a:pPr>
              <a:spcBef>
                <a:spcPts val="2400"/>
              </a:spcBef>
            </a:pPr>
            <a:r>
              <a:rPr lang="en-CA" sz="1600" dirty="0"/>
              <a:t>The “Promise of the Father” would come.</a:t>
            </a:r>
          </a:p>
          <a:p>
            <a:pPr>
              <a:spcBef>
                <a:spcPts val="2400"/>
              </a:spcBef>
            </a:pPr>
            <a:r>
              <a:rPr lang="en-CA" sz="1600" dirty="0"/>
              <a:t>The apostles would be baptized with the Holy Spirit.</a:t>
            </a:r>
          </a:p>
          <a:p>
            <a:pPr>
              <a:spcBef>
                <a:spcPts val="2400"/>
              </a:spcBef>
            </a:pPr>
            <a:r>
              <a:rPr lang="en-CA" sz="1600" dirty="0"/>
              <a:t>The apostles would receive power when the Holy Spirit came upon them.</a:t>
            </a:r>
          </a:p>
          <a:p>
            <a:pPr>
              <a:spcBef>
                <a:spcPts val="2400"/>
              </a:spcBef>
            </a:pPr>
            <a:r>
              <a:rPr lang="en-CA" sz="1600" dirty="0"/>
              <a:t>They would be witnesses to Jesus beginning in Jerusalem.</a:t>
            </a:r>
          </a:p>
        </p:txBody>
      </p:sp>
      <p:sp>
        <p:nvSpPr>
          <p:cNvPr id="5" name="Text Placeholder 4">
            <a:extLst>
              <a:ext uri="{FF2B5EF4-FFF2-40B4-BE49-F238E27FC236}">
                <a16:creationId xmlns:a16="http://schemas.microsoft.com/office/drawing/2014/main" id="{B72B379C-1EDF-AE99-D134-304707A46593}"/>
              </a:ext>
            </a:extLst>
          </p:cNvPr>
          <p:cNvSpPr>
            <a:spLocks noGrp="1"/>
          </p:cNvSpPr>
          <p:nvPr>
            <p:ph type="body" sz="quarter" idx="3"/>
          </p:nvPr>
        </p:nvSpPr>
        <p:spPr>
          <a:xfrm>
            <a:off x="4240872" y="1489348"/>
            <a:ext cx="3297254" cy="480218"/>
          </a:xfrm>
        </p:spPr>
        <p:txBody>
          <a:bodyPr/>
          <a:lstStyle/>
          <a:p>
            <a:r>
              <a:rPr lang="en-US" dirty="0"/>
              <a:t>What Was the “Promise”?</a:t>
            </a:r>
          </a:p>
        </p:txBody>
      </p:sp>
      <p:sp>
        <p:nvSpPr>
          <p:cNvPr id="6" name="Content Placeholder 5">
            <a:extLst>
              <a:ext uri="{FF2B5EF4-FFF2-40B4-BE49-F238E27FC236}">
                <a16:creationId xmlns:a16="http://schemas.microsoft.com/office/drawing/2014/main" id="{993386DF-497F-BD6B-DD30-B72B4F92EBB8}"/>
              </a:ext>
            </a:extLst>
          </p:cNvPr>
          <p:cNvSpPr>
            <a:spLocks noGrp="1"/>
          </p:cNvSpPr>
          <p:nvPr>
            <p:ph sz="quarter" idx="4"/>
          </p:nvPr>
        </p:nvSpPr>
        <p:spPr/>
        <p:txBody>
          <a:bodyPr>
            <a:normAutofit fontScale="92500"/>
          </a:bodyPr>
          <a:lstStyle/>
          <a:p>
            <a:pPr>
              <a:spcBef>
                <a:spcPts val="1200"/>
              </a:spcBef>
            </a:pPr>
            <a:r>
              <a:rPr lang="en-CA" sz="1600" dirty="0"/>
              <a:t>See the connection between verses 4 and 5</a:t>
            </a:r>
          </a:p>
          <a:p>
            <a:pPr>
              <a:spcBef>
                <a:spcPts val="1200"/>
              </a:spcBef>
            </a:pPr>
            <a:r>
              <a:rPr lang="en-CA" sz="1600" dirty="0"/>
              <a:t>The promise would be “sent upon” the apostles (Lk. 24:49)</a:t>
            </a:r>
          </a:p>
          <a:p>
            <a:pPr>
              <a:spcBef>
                <a:spcPts val="1200"/>
              </a:spcBef>
            </a:pPr>
            <a:r>
              <a:rPr lang="en-CA" sz="1600" dirty="0"/>
              <a:t>“Promise” refers to the Spirit in 2:33, 2:38-39</a:t>
            </a:r>
          </a:p>
          <a:p>
            <a:pPr>
              <a:spcBef>
                <a:spcPts val="1200"/>
              </a:spcBef>
            </a:pPr>
            <a:r>
              <a:rPr lang="en-CA" sz="1600" dirty="0"/>
              <a:t>John prophesied that Jesus would baptize with Holy Spirit.</a:t>
            </a:r>
          </a:p>
          <a:p>
            <a:pPr lvl="1">
              <a:spcBef>
                <a:spcPts val="1200"/>
              </a:spcBef>
            </a:pPr>
            <a:r>
              <a:rPr lang="en-CA" sz="1450" dirty="0"/>
              <a:t>Was the Holy Spirit expected or was this totally a surprise?</a:t>
            </a:r>
            <a:endParaRPr lang="en-US" dirty="0"/>
          </a:p>
        </p:txBody>
      </p:sp>
    </p:spTree>
    <p:extLst>
      <p:ext uri="{BB962C8B-B14F-4D97-AF65-F5344CB8AC3E}">
        <p14:creationId xmlns:p14="http://schemas.microsoft.com/office/powerpoint/2010/main" val="348929170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500"/>
                                        <p:tgtEl>
                                          <p:spTgt spid="4">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Effect transition="in" filter="fade">
                                      <p:cBhvr>
                                        <p:cTn id="15" dur="500"/>
                                        <p:tgtEl>
                                          <p:spTgt spid="4">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
                                            <p:txEl>
                                              <p:pRg st="2" end="2"/>
                                            </p:txEl>
                                          </p:spTgt>
                                        </p:tgtEl>
                                        <p:attrNameLst>
                                          <p:attrName>style.visibility</p:attrName>
                                        </p:attrNameLst>
                                      </p:cBhvr>
                                      <p:to>
                                        <p:strVal val="visible"/>
                                      </p:to>
                                    </p:set>
                                    <p:animEffect transition="in" filter="fade">
                                      <p:cBhvr>
                                        <p:cTn id="18" dur="500"/>
                                        <p:tgtEl>
                                          <p:spTgt spid="4">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Effect transition="in" filter="fade">
                                      <p:cBhvr>
                                        <p:cTn id="21" dur="500"/>
                                        <p:tgtEl>
                                          <p:spTgt spid="4">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5">
                                            <p:txEl>
                                              <p:pRg st="0" end="0"/>
                                            </p:txEl>
                                          </p:spTgt>
                                        </p:tgtEl>
                                        <p:attrNameLst>
                                          <p:attrName>style.visibility</p:attrName>
                                        </p:attrNameLst>
                                      </p:cBhvr>
                                      <p:to>
                                        <p:strVal val="visible"/>
                                      </p:to>
                                    </p:set>
                                    <p:animEffect transition="in" filter="fade">
                                      <p:cBhvr>
                                        <p:cTn id="26" dur="500"/>
                                        <p:tgtEl>
                                          <p:spTgt spid="5">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animEffect transition="in" filter="fade">
                                      <p:cBhvr>
                                        <p:cTn id="31" dur="500"/>
                                        <p:tgtEl>
                                          <p:spTgt spid="6">
                                            <p:txEl>
                                              <p:pRg st="0" end="0"/>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6">
                                            <p:txEl>
                                              <p:pRg st="1" end="1"/>
                                            </p:txEl>
                                          </p:spTgt>
                                        </p:tgtEl>
                                        <p:attrNameLst>
                                          <p:attrName>style.visibility</p:attrName>
                                        </p:attrNameLst>
                                      </p:cBhvr>
                                      <p:to>
                                        <p:strVal val="visible"/>
                                      </p:to>
                                    </p:set>
                                    <p:animEffect transition="in" filter="fade">
                                      <p:cBhvr>
                                        <p:cTn id="34" dur="500"/>
                                        <p:tgtEl>
                                          <p:spTgt spid="6">
                                            <p:txEl>
                                              <p:pRg st="1" end="1"/>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6">
                                            <p:txEl>
                                              <p:pRg st="2" end="2"/>
                                            </p:txEl>
                                          </p:spTgt>
                                        </p:tgtEl>
                                        <p:attrNameLst>
                                          <p:attrName>style.visibility</p:attrName>
                                        </p:attrNameLst>
                                      </p:cBhvr>
                                      <p:to>
                                        <p:strVal val="visible"/>
                                      </p:to>
                                    </p:set>
                                    <p:animEffect transition="in" filter="fade">
                                      <p:cBhvr>
                                        <p:cTn id="37" dur="500"/>
                                        <p:tgtEl>
                                          <p:spTgt spid="6">
                                            <p:txEl>
                                              <p:pRg st="2" end="2"/>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6">
                                            <p:txEl>
                                              <p:pRg st="3" end="3"/>
                                            </p:txEl>
                                          </p:spTgt>
                                        </p:tgtEl>
                                        <p:attrNameLst>
                                          <p:attrName>style.visibility</p:attrName>
                                        </p:attrNameLst>
                                      </p:cBhvr>
                                      <p:to>
                                        <p:strVal val="visible"/>
                                      </p:to>
                                    </p:set>
                                    <p:animEffect transition="in" filter="fade">
                                      <p:cBhvr>
                                        <p:cTn id="40" dur="500"/>
                                        <p:tgtEl>
                                          <p:spTgt spid="6">
                                            <p:txEl>
                                              <p:pRg st="3" end="3"/>
                                            </p:tx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6">
                                            <p:txEl>
                                              <p:pRg st="4" end="4"/>
                                            </p:txEl>
                                          </p:spTgt>
                                        </p:tgtEl>
                                        <p:attrNameLst>
                                          <p:attrName>style.visibility</p:attrName>
                                        </p:attrNameLst>
                                      </p:cBhvr>
                                      <p:to>
                                        <p:strVal val="visible"/>
                                      </p:to>
                                    </p:set>
                                    <p:animEffect transition="in" filter="fade">
                                      <p:cBhvr>
                                        <p:cTn id="43"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uiExpand="1" build="p"/>
      <p:bldP spid="5" grpId="0" build="p"/>
      <p:bldP spid="6"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John 14-16</a:t>
            </a:r>
          </a:p>
        </p:txBody>
      </p:sp>
      <p:sp>
        <p:nvSpPr>
          <p:cNvPr id="4" name="Content Placeholder 3"/>
          <p:cNvSpPr>
            <a:spLocks noGrp="1"/>
          </p:cNvSpPr>
          <p:nvPr>
            <p:ph idx="1"/>
          </p:nvPr>
        </p:nvSpPr>
        <p:spPr>
          <a:xfrm>
            <a:off x="612296" y="1201316"/>
            <a:ext cx="8047120" cy="4320480"/>
          </a:xfrm>
        </p:spPr>
        <p:txBody>
          <a:bodyPr>
            <a:normAutofit fontScale="85000" lnSpcReduction="10000"/>
          </a:bodyPr>
          <a:lstStyle/>
          <a:p>
            <a:pPr>
              <a:buNone/>
            </a:pPr>
            <a:r>
              <a:rPr lang="en-CA" sz="1800" b="1" i="1" dirty="0"/>
              <a:t>14:16-17</a:t>
            </a:r>
          </a:p>
          <a:p>
            <a:pPr>
              <a:buNone/>
            </a:pPr>
            <a:r>
              <a:rPr lang="en-CA" sz="1800" i="1" dirty="0"/>
              <a:t>And I will ask the Father, and he will give you another Helper, to be with you forever, even the Spirit of truth, whom the world cannot receive, because it neither sees him nor knows him.  You know him, for he dwells with you and will be in you.</a:t>
            </a:r>
          </a:p>
          <a:p>
            <a:pPr>
              <a:buNone/>
            </a:pPr>
            <a:r>
              <a:rPr lang="en-CA" sz="1800" b="1" i="1" dirty="0"/>
              <a:t>14:26</a:t>
            </a:r>
          </a:p>
          <a:p>
            <a:pPr>
              <a:buNone/>
            </a:pPr>
            <a:r>
              <a:rPr lang="en-CA" sz="1800" i="1" dirty="0"/>
              <a:t>But the Helper, the Holy Spirit, whom the Father will send in my name, he will teach you all things and bring to your remembrance all things that I have said to you.</a:t>
            </a:r>
          </a:p>
          <a:p>
            <a:pPr>
              <a:buNone/>
            </a:pPr>
            <a:r>
              <a:rPr lang="en-CA" sz="1800" b="1" i="1" dirty="0"/>
              <a:t>15:26-27</a:t>
            </a:r>
          </a:p>
          <a:p>
            <a:pPr>
              <a:buNone/>
            </a:pPr>
            <a:r>
              <a:rPr lang="en-CA" sz="1800" i="1" dirty="0"/>
              <a:t>But when the Helper comes, whom I will send to you from the Father, the Spirit of truth, who proceeds from the Father, he will bear witness about me.  And you also will bear witness, because you have been with me from the beginning.</a:t>
            </a:r>
          </a:p>
          <a:p>
            <a:pPr>
              <a:buNone/>
            </a:pPr>
            <a:r>
              <a:rPr lang="en-CA" sz="1800" b="1" i="1" dirty="0"/>
              <a:t>16:7-15</a:t>
            </a:r>
          </a:p>
          <a:p>
            <a:pPr>
              <a:buNone/>
            </a:pPr>
            <a:r>
              <a:rPr lang="en-CA" sz="1800" i="1" dirty="0"/>
              <a:t>When the Spirit of truth comes, he will guide you into all the truth, for he will not speak on his own authority, but whatever he hears he will speak, and he will declare to you the things that are to come (v.13)</a:t>
            </a:r>
          </a:p>
          <a:p>
            <a:pPr>
              <a:buNone/>
            </a:pPr>
            <a:endParaRPr lang="en-CA" sz="1800" i="1" dirty="0"/>
          </a:p>
        </p:txBody>
      </p:sp>
    </p:spTree>
    <p:extLst>
      <p:ext uri="{BB962C8B-B14F-4D97-AF65-F5344CB8AC3E}">
        <p14:creationId xmlns:p14="http://schemas.microsoft.com/office/powerpoint/2010/main" val="375435115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Luke 3:16-17</a:t>
            </a:r>
          </a:p>
        </p:txBody>
      </p:sp>
      <p:sp>
        <p:nvSpPr>
          <p:cNvPr id="4" name="Content Placeholder 3"/>
          <p:cNvSpPr>
            <a:spLocks noGrp="1"/>
          </p:cNvSpPr>
          <p:nvPr>
            <p:ph idx="1"/>
          </p:nvPr>
        </p:nvSpPr>
        <p:spPr/>
        <p:txBody>
          <a:bodyPr>
            <a:normAutofit/>
          </a:bodyPr>
          <a:lstStyle/>
          <a:p>
            <a:pPr>
              <a:buNone/>
            </a:pPr>
            <a:r>
              <a:rPr lang="en-CA" sz="1800" i="1" dirty="0"/>
              <a:t>16 “John answered them all, saying, ’I baptize you with water, but he who is mightier than I is coming, the strap of whose sandals I am not worthy to untie.  </a:t>
            </a:r>
            <a:r>
              <a:rPr lang="en-CA" sz="1800" i="1" dirty="0">
                <a:solidFill>
                  <a:srgbClr val="FFFF00"/>
                </a:solidFill>
              </a:rPr>
              <a:t>He will baptize you with the Holy Spirit and with fire</a:t>
            </a:r>
            <a:r>
              <a:rPr lang="en-CA" sz="1800" i="1" dirty="0"/>
              <a:t>.</a:t>
            </a:r>
          </a:p>
          <a:p>
            <a:pPr>
              <a:buNone/>
            </a:pPr>
            <a:r>
              <a:rPr lang="en-CA" sz="1800" i="1" dirty="0"/>
              <a:t>17 His winnowing fork is in his hand, to clear his threshing floor and to gather the wheat into his barn, but the chaff he will burn with unquenchable fire.”</a:t>
            </a:r>
          </a:p>
        </p:txBody>
      </p:sp>
    </p:spTree>
    <p:extLst>
      <p:ext uri="{BB962C8B-B14F-4D97-AF65-F5344CB8AC3E}">
        <p14:creationId xmlns:p14="http://schemas.microsoft.com/office/powerpoint/2010/main" val="368311593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Ezekiel 39:25-29</a:t>
            </a:r>
          </a:p>
        </p:txBody>
      </p:sp>
      <p:sp>
        <p:nvSpPr>
          <p:cNvPr id="4" name="Content Placeholder 3"/>
          <p:cNvSpPr>
            <a:spLocks noGrp="1"/>
          </p:cNvSpPr>
          <p:nvPr>
            <p:ph idx="1"/>
          </p:nvPr>
        </p:nvSpPr>
        <p:spPr>
          <a:xfrm>
            <a:off x="656402" y="1109382"/>
            <a:ext cx="7053542" cy="4124381"/>
          </a:xfrm>
        </p:spPr>
        <p:txBody>
          <a:bodyPr>
            <a:normAutofit fontScale="85000" lnSpcReduction="10000"/>
          </a:bodyPr>
          <a:lstStyle/>
          <a:p>
            <a:pPr>
              <a:buNone/>
            </a:pPr>
            <a:r>
              <a:rPr lang="en-US" sz="2000" i="1" u="none" strike="noStrike" baseline="30000" dirty="0">
                <a:effectLst/>
              </a:rPr>
              <a:t>25 </a:t>
            </a:r>
            <a:r>
              <a:rPr lang="en-US" sz="2000" i="1" u="none" strike="noStrike" dirty="0">
                <a:effectLst/>
              </a:rPr>
              <a:t>“Therefore thus says the Lord God: Now I will restore the fortunes of Jacob and have mercy on the whole house of Israel, and I will be jealous for my holy name.</a:t>
            </a:r>
          </a:p>
          <a:p>
            <a:pPr>
              <a:buNone/>
            </a:pPr>
            <a:r>
              <a:rPr lang="en-US" sz="2000" i="1" u="none" strike="noStrike" baseline="30000" dirty="0">
                <a:effectLst/>
              </a:rPr>
              <a:t>26 </a:t>
            </a:r>
            <a:r>
              <a:rPr lang="en-US" sz="2000" i="1" u="none" strike="noStrike" dirty="0">
                <a:effectLst/>
              </a:rPr>
              <a:t>They shall forget their shame and all the treachery they have practiced against me, when they dwell securely in their land with none to make them afraid,</a:t>
            </a:r>
          </a:p>
          <a:p>
            <a:pPr>
              <a:buNone/>
            </a:pPr>
            <a:r>
              <a:rPr lang="en-US" sz="2000" i="1" u="none" strike="noStrike" baseline="30000" dirty="0">
                <a:effectLst/>
              </a:rPr>
              <a:t>27 </a:t>
            </a:r>
            <a:r>
              <a:rPr lang="en-US" sz="2000" i="1" u="none" strike="noStrike" dirty="0">
                <a:effectLst/>
              </a:rPr>
              <a:t>when I have brought them back from the peoples and gathered them from their enemies' lands, and through them have vindicated my holiness in the sight of many nations.</a:t>
            </a:r>
          </a:p>
          <a:p>
            <a:pPr>
              <a:buNone/>
            </a:pPr>
            <a:r>
              <a:rPr lang="en-US" sz="2000" i="1" u="none" strike="noStrike" baseline="30000" dirty="0">
                <a:effectLst/>
              </a:rPr>
              <a:t>28 </a:t>
            </a:r>
            <a:r>
              <a:rPr lang="en-US" sz="2000" i="1" u="none" strike="noStrike" dirty="0">
                <a:effectLst/>
              </a:rPr>
              <a:t>Then they shall know that I am the Lord their God, because I sent them into exile among the nations and then assembled them into their own land. I will leave none of them remaining among the nations anymore.</a:t>
            </a:r>
          </a:p>
          <a:p>
            <a:pPr>
              <a:buNone/>
            </a:pPr>
            <a:r>
              <a:rPr lang="en-US" sz="2000" i="1" u="none" strike="noStrike" baseline="30000" dirty="0">
                <a:effectLst/>
              </a:rPr>
              <a:t>29 </a:t>
            </a:r>
            <a:r>
              <a:rPr lang="en-US" sz="2000" i="1" u="none" strike="noStrike" dirty="0">
                <a:effectLst/>
              </a:rPr>
              <a:t>And I will not hide my face anymore from them, </a:t>
            </a:r>
            <a:r>
              <a:rPr lang="en-US" sz="2000" i="1" u="none" strike="noStrike" dirty="0">
                <a:solidFill>
                  <a:srgbClr val="FFFF00"/>
                </a:solidFill>
                <a:effectLst/>
              </a:rPr>
              <a:t>when I pour out my Spirit upon the house of Israel</a:t>
            </a:r>
            <a:r>
              <a:rPr lang="en-US" sz="2000" i="1" u="none" strike="noStrike" dirty="0">
                <a:effectLst/>
              </a:rPr>
              <a:t>, declares the Lord God.”</a:t>
            </a:r>
            <a:endParaRPr lang="en-CA" sz="1800" i="1" dirty="0"/>
          </a:p>
        </p:txBody>
      </p:sp>
      <p:sp>
        <p:nvSpPr>
          <p:cNvPr id="3" name="Oval 2">
            <a:extLst>
              <a:ext uri="{FF2B5EF4-FFF2-40B4-BE49-F238E27FC236}">
                <a16:creationId xmlns:a16="http://schemas.microsoft.com/office/drawing/2014/main" id="{C1FE03E0-50E7-204C-B381-341C1A636E9A}"/>
              </a:ext>
            </a:extLst>
          </p:cNvPr>
          <p:cNvSpPr/>
          <p:nvPr/>
        </p:nvSpPr>
        <p:spPr>
          <a:xfrm>
            <a:off x="5652120" y="3289548"/>
            <a:ext cx="3168352" cy="109710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This helps to explain the disciples’ question in V.6.</a:t>
            </a:r>
          </a:p>
        </p:txBody>
      </p:sp>
    </p:spTree>
    <p:extLst>
      <p:ext uri="{BB962C8B-B14F-4D97-AF65-F5344CB8AC3E}">
        <p14:creationId xmlns:p14="http://schemas.microsoft.com/office/powerpoint/2010/main" val="174810985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4681342" y="293050"/>
            <a:ext cx="4239090" cy="5128899"/>
          </a:xfrm>
          <a:prstGeom prst="rect">
            <a:avLst/>
          </a:prstGeom>
          <a:noFill/>
          <a:ln w="9525">
            <a:noFill/>
            <a:miter lim="800000"/>
            <a:headEnd/>
            <a:tailEnd/>
          </a:ln>
        </p:spPr>
      </p:pic>
      <p:sp>
        <p:nvSpPr>
          <p:cNvPr id="2" name="Title 1">
            <a:extLst>
              <a:ext uri="{FF2B5EF4-FFF2-40B4-BE49-F238E27FC236}">
                <a16:creationId xmlns:a16="http://schemas.microsoft.com/office/drawing/2014/main" id="{A9F114CA-440C-0248-B5F8-0C6D711AB076}"/>
              </a:ext>
            </a:extLst>
          </p:cNvPr>
          <p:cNvSpPr>
            <a:spLocks noGrp="1"/>
          </p:cNvSpPr>
          <p:nvPr>
            <p:ph type="title"/>
          </p:nvPr>
        </p:nvSpPr>
        <p:spPr>
          <a:xfrm>
            <a:off x="596253" y="625252"/>
            <a:ext cx="3819680" cy="4248471"/>
          </a:xfrm>
        </p:spPr>
        <p:txBody>
          <a:bodyPr/>
          <a:lstStyle/>
          <a:p>
            <a:pPr algn="ctr"/>
            <a:r>
              <a:rPr lang="en-US" i="1" dirty="0"/>
              <a:t>“But you will receive power when the Holy Spirit has come upon you, and you will be my witnesses in Jerusalem and in all Judea and Samaria, and to the end of the earth.” (1:8)</a:t>
            </a:r>
          </a:p>
        </p:txBody>
      </p:sp>
      <p:sp>
        <p:nvSpPr>
          <p:cNvPr id="3" name="Picture Placeholder 2">
            <a:extLst>
              <a:ext uri="{FF2B5EF4-FFF2-40B4-BE49-F238E27FC236}">
                <a16:creationId xmlns:a16="http://schemas.microsoft.com/office/drawing/2014/main" id="{88A75B16-0ECD-D1E0-EF47-CE41BD9B09A9}"/>
              </a:ext>
            </a:extLst>
          </p:cNvPr>
          <p:cNvSpPr>
            <a:spLocks noGrp="1"/>
          </p:cNvSpPr>
          <p:nvPr>
            <p:ph type="pic" idx="1"/>
          </p:nvPr>
        </p:nvSpPr>
        <p:spPr/>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436A7D-E94D-77BF-AF6A-567EA82BBC5B}"/>
              </a:ext>
            </a:extLst>
          </p:cNvPr>
          <p:cNvSpPr>
            <a:spLocks noGrp="1"/>
          </p:cNvSpPr>
          <p:nvPr>
            <p:ph type="title"/>
          </p:nvPr>
        </p:nvSpPr>
        <p:spPr/>
        <p:txBody>
          <a:bodyPr/>
          <a:lstStyle/>
          <a:p>
            <a:r>
              <a:rPr lang="en-US" sz="2000" i="1" dirty="0"/>
              <a:t>“Men of Galilee, why do you stand gazing looking into heaven?  This Jesus, who was taken up from you into heaven, will come in the same way as you saw him go into heaven.”</a:t>
            </a:r>
          </a:p>
        </p:txBody>
      </p:sp>
      <p:sp>
        <p:nvSpPr>
          <p:cNvPr id="3" name="Text Placeholder 2">
            <a:extLst>
              <a:ext uri="{FF2B5EF4-FFF2-40B4-BE49-F238E27FC236}">
                <a16:creationId xmlns:a16="http://schemas.microsoft.com/office/drawing/2014/main" id="{18AD3B9D-CE0A-2B8D-297F-B70D96A0766E}"/>
              </a:ext>
            </a:extLst>
          </p:cNvPr>
          <p:cNvSpPr>
            <a:spLocks noGrp="1"/>
          </p:cNvSpPr>
          <p:nvPr>
            <p:ph type="body" idx="1"/>
          </p:nvPr>
        </p:nvSpPr>
        <p:spPr/>
        <p:txBody>
          <a:bodyPr/>
          <a:lstStyle/>
          <a:p>
            <a:r>
              <a:rPr lang="en-US" dirty="0"/>
              <a:t>Acts 1:9-11, Jesus’ Ascension into heaven</a:t>
            </a:r>
          </a:p>
        </p:txBody>
      </p:sp>
    </p:spTree>
    <p:extLst>
      <p:ext uri="{BB962C8B-B14F-4D97-AF65-F5344CB8AC3E}">
        <p14:creationId xmlns:p14="http://schemas.microsoft.com/office/powerpoint/2010/main" val="224887422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Matthias Replaces Judas (1:12-26)</a:t>
            </a:r>
            <a:br>
              <a:rPr lang="en-CA" dirty="0"/>
            </a:br>
            <a:r>
              <a:rPr lang="en-CA" sz="2000" dirty="0"/>
              <a:t>Observations</a:t>
            </a:r>
          </a:p>
        </p:txBody>
      </p:sp>
      <p:sp>
        <p:nvSpPr>
          <p:cNvPr id="3" name="Content Placeholder 2"/>
          <p:cNvSpPr>
            <a:spLocks noGrp="1"/>
          </p:cNvSpPr>
          <p:nvPr>
            <p:ph idx="1"/>
          </p:nvPr>
        </p:nvSpPr>
        <p:spPr>
          <a:xfrm>
            <a:off x="611560" y="1417340"/>
            <a:ext cx="7776864" cy="3789660"/>
          </a:xfrm>
        </p:spPr>
        <p:txBody>
          <a:bodyPr>
            <a:normAutofit/>
          </a:bodyPr>
          <a:lstStyle/>
          <a:p>
            <a:r>
              <a:rPr lang="en-CA" dirty="0"/>
              <a:t>Eleven (Lk. 6:12-16), Women (Lk. 8:1-3), Family of Jesus (Lk. 8:19-21)</a:t>
            </a:r>
          </a:p>
          <a:p>
            <a:r>
              <a:rPr lang="en-CA" dirty="0"/>
              <a:t>Note the shift in the use of ‘brothers’ (Luke 8:21)</a:t>
            </a:r>
          </a:p>
          <a:p>
            <a:r>
              <a:rPr lang="en-CA" dirty="0"/>
              <a:t>What are they doing? (v.14)</a:t>
            </a:r>
          </a:p>
          <a:p>
            <a:r>
              <a:rPr lang="en-CA" dirty="0"/>
              <a:t>How did Peter come to the conclusion he did?</a:t>
            </a:r>
          </a:p>
          <a:p>
            <a:pPr lvl="1"/>
            <a:r>
              <a:rPr lang="en-CA" dirty="0"/>
              <a:t>Psalm 69, 109</a:t>
            </a:r>
          </a:p>
          <a:p>
            <a:pPr lvl="1"/>
            <a:r>
              <a:rPr lang="en-CA" dirty="0"/>
              <a:t>Jesus (Luke 24:44-45)</a:t>
            </a:r>
          </a:p>
          <a:p>
            <a:r>
              <a:rPr lang="en-CA" dirty="0"/>
              <a:t>Who makes the selection?</a:t>
            </a:r>
          </a:p>
          <a:p>
            <a:r>
              <a:rPr lang="en-CA" dirty="0"/>
              <a:t>Should we continue to appoint new apostles today?</a:t>
            </a:r>
          </a:p>
          <a:p>
            <a:pPr lvl="1"/>
            <a:r>
              <a:rPr lang="en-CA" dirty="0"/>
              <a:t>There are no witnesses of Jesus’ resurrection alive today</a:t>
            </a:r>
          </a:p>
          <a:p>
            <a:pPr lvl="1"/>
            <a:r>
              <a:rPr lang="en-CA" sz="1400" dirty="0"/>
              <a:t>There are none who accompanied Jesus from the baptism of John up to the ascension who are alive.</a:t>
            </a:r>
          </a:p>
          <a:p>
            <a:pPr lvl="1"/>
            <a:r>
              <a:rPr lang="en-CA" sz="1400" dirty="0"/>
              <a:t>The Scripture indicated only that </a:t>
            </a:r>
            <a:r>
              <a:rPr lang="en-CA" sz="1400" b="1" dirty="0"/>
              <a:t>Judas’</a:t>
            </a:r>
            <a:r>
              <a:rPr lang="en-CA" sz="1400" dirty="0"/>
              <a:t> office should be replaced.</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3">
                                            <p:txEl>
                                              <p:pRg st="9" end="9"/>
                                            </p:txEl>
                                          </p:spTgt>
                                        </p:tgtEl>
                                        <p:attrNameLst>
                                          <p:attrName>style.visibility</p:attrName>
                                        </p:attrNameLst>
                                      </p:cBhvr>
                                      <p:to>
                                        <p:strVal val="visible"/>
                                      </p:to>
                                    </p:set>
                                    <p:animEffect transition="in" filter="fade">
                                      <p:cBhvr>
                                        <p:cTn id="50" dur="500"/>
                                        <p:tgtEl>
                                          <p:spTgt spid="3">
                                            <p:txEl>
                                              <p:pRg st="9" end="9"/>
                                            </p:txEl>
                                          </p:spTgt>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3">
                                            <p:txEl>
                                              <p:pRg st="10" end="10"/>
                                            </p:txEl>
                                          </p:spTgt>
                                        </p:tgtEl>
                                        <p:attrNameLst>
                                          <p:attrName>style.visibility</p:attrName>
                                        </p:attrNameLst>
                                      </p:cBhvr>
                                      <p:to>
                                        <p:strVal val="visible"/>
                                      </p:to>
                                    </p:set>
                                    <p:animEffect transition="in" filter="fade">
                                      <p:cBhvr>
                                        <p:cTn id="53"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0C43B6-3209-25DD-B184-41B97A6B33C7}"/>
              </a:ext>
            </a:extLst>
          </p:cNvPr>
          <p:cNvSpPr>
            <a:spLocks noGrp="1"/>
          </p:cNvSpPr>
          <p:nvPr>
            <p:ph type="title"/>
          </p:nvPr>
        </p:nvSpPr>
        <p:spPr/>
        <p:txBody>
          <a:bodyPr/>
          <a:lstStyle/>
          <a:p>
            <a:r>
              <a:rPr lang="en-US" dirty="0"/>
              <a:t>Acts 2: Pentecost</a:t>
            </a:r>
          </a:p>
        </p:txBody>
      </p:sp>
      <p:sp>
        <p:nvSpPr>
          <p:cNvPr id="3" name="Text Placeholder 2">
            <a:extLst>
              <a:ext uri="{FF2B5EF4-FFF2-40B4-BE49-F238E27FC236}">
                <a16:creationId xmlns:a16="http://schemas.microsoft.com/office/drawing/2014/main" id="{0C5E91FD-1292-2AA8-4EB3-C5D055A8C645}"/>
              </a:ext>
            </a:extLst>
          </p:cNvPr>
          <p:cNvSpPr>
            <a:spLocks noGrp="1"/>
          </p:cNvSpPr>
          <p:nvPr>
            <p:ph type="body" idx="1"/>
          </p:nvPr>
        </p:nvSpPr>
        <p:spPr/>
        <p:txBody>
          <a:bodyPr/>
          <a:lstStyle/>
          <a:p>
            <a:r>
              <a:rPr lang="en-US" dirty="0"/>
              <a:t>Next time</a:t>
            </a:r>
          </a:p>
        </p:txBody>
      </p:sp>
    </p:spTree>
    <p:extLst>
      <p:ext uri="{BB962C8B-B14F-4D97-AF65-F5344CB8AC3E}">
        <p14:creationId xmlns:p14="http://schemas.microsoft.com/office/powerpoint/2010/main" val="12427346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681021"/>
          </a:xfrm>
        </p:spPr>
        <p:txBody>
          <a:bodyPr/>
          <a:lstStyle/>
          <a:p>
            <a:r>
              <a:rPr lang="en-CA" dirty="0"/>
              <a:t>Preface</a:t>
            </a:r>
          </a:p>
        </p:txBody>
      </p:sp>
      <p:sp>
        <p:nvSpPr>
          <p:cNvPr id="3" name="Text Placeholder 2"/>
          <p:cNvSpPr>
            <a:spLocks noGrp="1"/>
          </p:cNvSpPr>
          <p:nvPr>
            <p:ph type="body" idx="1"/>
          </p:nvPr>
        </p:nvSpPr>
        <p:spPr>
          <a:xfrm>
            <a:off x="1369314" y="1057300"/>
            <a:ext cx="3120390" cy="394301"/>
          </a:xfrm>
        </p:spPr>
        <p:txBody>
          <a:bodyPr>
            <a:normAutofit/>
          </a:bodyPr>
          <a:lstStyle/>
          <a:p>
            <a:r>
              <a:rPr lang="en-CA" dirty="0"/>
              <a:t>Acts 1:1-3</a:t>
            </a:r>
          </a:p>
        </p:txBody>
      </p:sp>
      <p:sp>
        <p:nvSpPr>
          <p:cNvPr id="4" name="Content Placeholder 3"/>
          <p:cNvSpPr>
            <a:spLocks noGrp="1"/>
          </p:cNvSpPr>
          <p:nvPr>
            <p:ph sz="half" idx="2"/>
          </p:nvPr>
        </p:nvSpPr>
        <p:spPr>
          <a:xfrm>
            <a:off x="1369314" y="1384391"/>
            <a:ext cx="3120390" cy="3633349"/>
          </a:xfrm>
        </p:spPr>
        <p:txBody>
          <a:bodyPr>
            <a:normAutofit fontScale="92500" lnSpcReduction="20000"/>
          </a:bodyPr>
          <a:lstStyle/>
          <a:p>
            <a:pPr>
              <a:lnSpc>
                <a:spcPct val="120000"/>
              </a:lnSpc>
              <a:buNone/>
            </a:pPr>
            <a:r>
              <a:rPr lang="en-CA" sz="1425" dirty="0"/>
              <a:t>In the first book, O </a:t>
            </a:r>
            <a:r>
              <a:rPr lang="en-CA" sz="1425" dirty="0" err="1"/>
              <a:t>Theophilus</a:t>
            </a:r>
            <a:r>
              <a:rPr lang="en-CA" sz="1425" dirty="0"/>
              <a:t>, I have dealt with all that Jesus began to do and teach,</a:t>
            </a:r>
          </a:p>
          <a:p>
            <a:pPr>
              <a:lnSpc>
                <a:spcPct val="120000"/>
              </a:lnSpc>
              <a:buNone/>
            </a:pPr>
            <a:r>
              <a:rPr lang="en-CA" sz="1425" dirty="0"/>
              <a:t>until the day when he was taken up, after he had given commands through the Holy Spirit to the apostles whom he had chosen.</a:t>
            </a:r>
          </a:p>
          <a:p>
            <a:pPr>
              <a:lnSpc>
                <a:spcPct val="120000"/>
              </a:lnSpc>
              <a:buNone/>
            </a:pPr>
            <a:r>
              <a:rPr lang="en-CA" sz="1425" dirty="0"/>
              <a:t>He presented himself alive to them after his suffering by many proofs, appearing to them during forty days and speaking about the kingdom of God.</a:t>
            </a:r>
          </a:p>
        </p:txBody>
      </p:sp>
      <p:sp>
        <p:nvSpPr>
          <p:cNvPr id="5" name="Text Placeholder 4"/>
          <p:cNvSpPr>
            <a:spLocks noGrp="1"/>
          </p:cNvSpPr>
          <p:nvPr>
            <p:ph type="body" sz="quarter" idx="3"/>
          </p:nvPr>
        </p:nvSpPr>
        <p:spPr>
          <a:xfrm>
            <a:off x="4645520" y="1057299"/>
            <a:ext cx="3120390" cy="394301"/>
          </a:xfrm>
        </p:spPr>
        <p:txBody>
          <a:bodyPr/>
          <a:lstStyle/>
          <a:p>
            <a:r>
              <a:rPr lang="en-CA" dirty="0"/>
              <a:t>Luke 1:1-4</a:t>
            </a:r>
          </a:p>
        </p:txBody>
      </p:sp>
      <p:sp>
        <p:nvSpPr>
          <p:cNvPr id="6" name="Content Placeholder 5"/>
          <p:cNvSpPr>
            <a:spLocks noGrp="1"/>
          </p:cNvSpPr>
          <p:nvPr>
            <p:ph sz="quarter" idx="4"/>
          </p:nvPr>
        </p:nvSpPr>
        <p:spPr>
          <a:xfrm>
            <a:off x="4654298" y="1384391"/>
            <a:ext cx="3120390" cy="3633348"/>
          </a:xfrm>
        </p:spPr>
        <p:txBody>
          <a:bodyPr>
            <a:normAutofit fontScale="92500" lnSpcReduction="20000"/>
          </a:bodyPr>
          <a:lstStyle/>
          <a:p>
            <a:pPr>
              <a:lnSpc>
                <a:spcPct val="120000"/>
              </a:lnSpc>
              <a:buNone/>
            </a:pPr>
            <a:r>
              <a:rPr lang="en-CA" sz="1425" dirty="0"/>
              <a:t>Inasmuch as many have undertaken to compile a narrative of the things that have been accomplished among us,</a:t>
            </a:r>
          </a:p>
          <a:p>
            <a:pPr>
              <a:lnSpc>
                <a:spcPct val="120000"/>
              </a:lnSpc>
              <a:buNone/>
            </a:pPr>
            <a:r>
              <a:rPr lang="en-CA" sz="1425" dirty="0"/>
              <a:t>just as those who from the beginning were eyewitnesses and ministers of the word have delivered them to us, </a:t>
            </a:r>
          </a:p>
          <a:p>
            <a:pPr>
              <a:lnSpc>
                <a:spcPct val="120000"/>
              </a:lnSpc>
              <a:buNone/>
            </a:pPr>
            <a:r>
              <a:rPr lang="en-CA" sz="1425" dirty="0"/>
              <a:t>it seemed good to me also, having followed all things closely for some time past, to write an orderly account for you, most excellent </a:t>
            </a:r>
            <a:r>
              <a:rPr lang="en-CA" sz="1425" dirty="0" err="1"/>
              <a:t>Theophilus</a:t>
            </a:r>
            <a:r>
              <a:rPr lang="en-CA" sz="1425" dirty="0"/>
              <a:t>,</a:t>
            </a:r>
          </a:p>
          <a:p>
            <a:pPr>
              <a:lnSpc>
                <a:spcPct val="120000"/>
              </a:lnSpc>
              <a:buNone/>
            </a:pPr>
            <a:r>
              <a:rPr lang="en-CA" sz="1425" dirty="0"/>
              <a:t>that you may have certainty concerning the things you have been taught.</a:t>
            </a:r>
          </a:p>
        </p:txBody>
      </p:sp>
      <p:cxnSp>
        <p:nvCxnSpPr>
          <p:cNvPr id="10" name="Straight Connector 9">
            <a:extLst>
              <a:ext uri="{FF2B5EF4-FFF2-40B4-BE49-F238E27FC236}">
                <a16:creationId xmlns:a16="http://schemas.microsoft.com/office/drawing/2014/main" id="{85700D49-299E-0003-66F8-801811BFE532}"/>
              </a:ext>
            </a:extLst>
          </p:cNvPr>
          <p:cNvCxnSpPr/>
          <p:nvPr/>
        </p:nvCxnSpPr>
        <p:spPr>
          <a:xfrm>
            <a:off x="2987824" y="1633364"/>
            <a:ext cx="792088"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33740405-0200-828F-FF83-A58EFEC4E28D}"/>
              </a:ext>
            </a:extLst>
          </p:cNvPr>
          <p:cNvCxnSpPr/>
          <p:nvPr/>
        </p:nvCxnSpPr>
        <p:spPr>
          <a:xfrm>
            <a:off x="5796136" y="4225652"/>
            <a:ext cx="792088"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
                                            <p:txEl>
                                              <p:pRg st="0" end="0"/>
                                            </p:txEl>
                                          </p:spTgt>
                                        </p:tgtEl>
                                        <p:attrNameLst>
                                          <p:attrName>style.visibility</p:attrName>
                                        </p:attrNameLst>
                                      </p:cBhvr>
                                      <p:to>
                                        <p:strVal val="visible"/>
                                      </p:to>
                                    </p:set>
                                    <p:animEffect transition="in" filter="fade">
                                      <p:cBhvr>
                                        <p:cTn id="10" dur="500"/>
                                        <p:tgtEl>
                                          <p:spTgt spid="6">
                                            <p:txEl>
                                              <p:pRg st="0" end="0"/>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Effect transition="in" filter="fade">
                                      <p:cBhvr>
                                        <p:cTn id="13" dur="500"/>
                                        <p:tgtEl>
                                          <p:spTgt spid="6">
                                            <p:txEl>
                                              <p:pRg st="1" end="1"/>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6">
                                            <p:txEl>
                                              <p:pRg st="2" end="2"/>
                                            </p:txEl>
                                          </p:spTgt>
                                        </p:tgtEl>
                                        <p:attrNameLst>
                                          <p:attrName>style.visibility</p:attrName>
                                        </p:attrNameLst>
                                      </p:cBhvr>
                                      <p:to>
                                        <p:strVal val="visible"/>
                                      </p:to>
                                    </p:set>
                                    <p:animEffect transition="in" filter="fade">
                                      <p:cBhvr>
                                        <p:cTn id="16" dur="500"/>
                                        <p:tgtEl>
                                          <p:spTgt spid="6">
                                            <p:txEl>
                                              <p:pRg st="2" end="2"/>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Effect transition="in" filter="fade">
                                      <p:cBhvr>
                                        <p:cTn id="19" dur="500"/>
                                        <p:tgtEl>
                                          <p:spTgt spid="6">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500"/>
                                        <p:tgtEl>
                                          <p:spTgt spid="10"/>
                                        </p:tgtEl>
                                      </p:cBhvr>
                                    </p:animEffect>
                                  </p:childTnLst>
                                </p:cTn>
                              </p:par>
                              <p:par>
                                <p:cTn id="25" presetID="10" presetClass="entr" presetSubtype="0" fill="hold" nodeType="with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681021"/>
          </a:xfrm>
        </p:spPr>
        <p:txBody>
          <a:bodyPr/>
          <a:lstStyle/>
          <a:p>
            <a:r>
              <a:rPr lang="en-CA" dirty="0"/>
              <a:t>Preface</a:t>
            </a:r>
          </a:p>
        </p:txBody>
      </p:sp>
      <p:sp>
        <p:nvSpPr>
          <p:cNvPr id="3" name="Text Placeholder 2"/>
          <p:cNvSpPr>
            <a:spLocks noGrp="1"/>
          </p:cNvSpPr>
          <p:nvPr>
            <p:ph type="body" idx="1"/>
          </p:nvPr>
        </p:nvSpPr>
        <p:spPr>
          <a:xfrm>
            <a:off x="1369314" y="1057300"/>
            <a:ext cx="3120390" cy="394301"/>
          </a:xfrm>
        </p:spPr>
        <p:txBody>
          <a:bodyPr>
            <a:normAutofit/>
          </a:bodyPr>
          <a:lstStyle/>
          <a:p>
            <a:r>
              <a:rPr lang="en-CA" dirty="0"/>
              <a:t>Acts 1:1-3</a:t>
            </a:r>
          </a:p>
        </p:txBody>
      </p:sp>
      <p:sp>
        <p:nvSpPr>
          <p:cNvPr id="4" name="Content Placeholder 3"/>
          <p:cNvSpPr>
            <a:spLocks noGrp="1"/>
          </p:cNvSpPr>
          <p:nvPr>
            <p:ph sz="half" idx="2"/>
          </p:nvPr>
        </p:nvSpPr>
        <p:spPr>
          <a:xfrm>
            <a:off x="1369314" y="1384391"/>
            <a:ext cx="3120390" cy="3633349"/>
          </a:xfrm>
        </p:spPr>
        <p:txBody>
          <a:bodyPr>
            <a:normAutofit/>
          </a:bodyPr>
          <a:lstStyle/>
          <a:p>
            <a:pPr>
              <a:buNone/>
            </a:pPr>
            <a:r>
              <a:rPr lang="en-CA" sz="1300" dirty="0"/>
              <a:t>In the first book, O </a:t>
            </a:r>
            <a:r>
              <a:rPr lang="en-CA" sz="1300" dirty="0" err="1"/>
              <a:t>Theophilus</a:t>
            </a:r>
            <a:r>
              <a:rPr lang="en-CA" sz="1300" dirty="0"/>
              <a:t>, I have dealt with all that Jesus began to do and teach,</a:t>
            </a:r>
          </a:p>
          <a:p>
            <a:pPr>
              <a:buNone/>
            </a:pPr>
            <a:r>
              <a:rPr lang="en-CA" sz="1300" dirty="0"/>
              <a:t>until the day when he was taken up, after he had given commands through the Holy Spirit to the apostles whom he had chosen.</a:t>
            </a:r>
          </a:p>
          <a:p>
            <a:pPr>
              <a:buNone/>
            </a:pPr>
            <a:r>
              <a:rPr lang="en-CA" sz="1300" dirty="0"/>
              <a:t>He presented himself alive to them after his suffering by many proofs, appearing to them during forty days and speaking about the kingdom of God.</a:t>
            </a:r>
          </a:p>
        </p:txBody>
      </p:sp>
      <p:sp>
        <p:nvSpPr>
          <p:cNvPr id="5" name="Text Placeholder 4"/>
          <p:cNvSpPr>
            <a:spLocks noGrp="1"/>
          </p:cNvSpPr>
          <p:nvPr>
            <p:ph type="body" sz="quarter" idx="3"/>
          </p:nvPr>
        </p:nvSpPr>
        <p:spPr>
          <a:xfrm>
            <a:off x="4645520" y="1057299"/>
            <a:ext cx="3120390" cy="394301"/>
          </a:xfrm>
        </p:spPr>
        <p:txBody>
          <a:bodyPr/>
          <a:lstStyle/>
          <a:p>
            <a:r>
              <a:rPr lang="en-CA" dirty="0"/>
              <a:t>Luke 24:50-53</a:t>
            </a:r>
          </a:p>
        </p:txBody>
      </p:sp>
      <p:sp>
        <p:nvSpPr>
          <p:cNvPr id="6" name="Content Placeholder 5"/>
          <p:cNvSpPr>
            <a:spLocks noGrp="1"/>
          </p:cNvSpPr>
          <p:nvPr>
            <p:ph sz="quarter" idx="4"/>
          </p:nvPr>
        </p:nvSpPr>
        <p:spPr>
          <a:xfrm>
            <a:off x="4654298" y="1384391"/>
            <a:ext cx="3120390" cy="3633348"/>
          </a:xfrm>
        </p:spPr>
        <p:txBody>
          <a:bodyPr>
            <a:normAutofit/>
          </a:bodyPr>
          <a:lstStyle/>
          <a:p>
            <a:pPr>
              <a:buNone/>
            </a:pPr>
            <a:r>
              <a:rPr lang="en-CA" sz="1300" dirty="0"/>
              <a:t>Then he led them out as far as Bethany, and lifting up his hands he blessed them.</a:t>
            </a:r>
          </a:p>
          <a:p>
            <a:pPr>
              <a:buNone/>
            </a:pPr>
            <a:r>
              <a:rPr lang="en-CA" sz="1300" dirty="0"/>
              <a:t>While he blessed them, he parted from them and was carried up into heaven.</a:t>
            </a:r>
          </a:p>
          <a:p>
            <a:pPr>
              <a:buNone/>
            </a:pPr>
            <a:r>
              <a:rPr lang="en-CA" sz="1300" dirty="0"/>
              <a:t>And they worshiped him and returned to Jerusalem with great joy,</a:t>
            </a:r>
          </a:p>
          <a:p>
            <a:pPr>
              <a:buNone/>
            </a:pPr>
            <a:r>
              <a:rPr lang="en-CA" sz="1300" dirty="0"/>
              <a:t>and were continually in the temple blessing God.</a:t>
            </a:r>
          </a:p>
        </p:txBody>
      </p:sp>
      <p:cxnSp>
        <p:nvCxnSpPr>
          <p:cNvPr id="9" name="Straight Connector 8">
            <a:extLst>
              <a:ext uri="{FF2B5EF4-FFF2-40B4-BE49-F238E27FC236}">
                <a16:creationId xmlns:a16="http://schemas.microsoft.com/office/drawing/2014/main" id="{04D7D3F7-272E-A448-7BDB-A70E189648F0}"/>
              </a:ext>
            </a:extLst>
          </p:cNvPr>
          <p:cNvCxnSpPr>
            <a:cxnSpLocks/>
          </p:cNvCxnSpPr>
          <p:nvPr/>
        </p:nvCxnSpPr>
        <p:spPr>
          <a:xfrm>
            <a:off x="1475656" y="2353444"/>
            <a:ext cx="2736304"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ECB6B628-E49C-EC26-AD6B-2A644AD702E7}"/>
              </a:ext>
            </a:extLst>
          </p:cNvPr>
          <p:cNvCxnSpPr>
            <a:cxnSpLocks/>
          </p:cNvCxnSpPr>
          <p:nvPr/>
        </p:nvCxnSpPr>
        <p:spPr>
          <a:xfrm>
            <a:off x="6588224" y="2497460"/>
            <a:ext cx="792088"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30A19E87-CAAC-081B-2BAB-11C2EE602AE2}"/>
              </a:ext>
            </a:extLst>
          </p:cNvPr>
          <p:cNvCxnSpPr>
            <a:cxnSpLocks/>
          </p:cNvCxnSpPr>
          <p:nvPr/>
        </p:nvCxnSpPr>
        <p:spPr>
          <a:xfrm>
            <a:off x="5004048" y="2713484"/>
            <a:ext cx="936104"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227047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xEl>
                                              <p:pRg st="0" end="0"/>
                                            </p:txEl>
                                          </p:spTgt>
                                        </p:tgtEl>
                                        <p:attrNameLst>
                                          <p:attrName>style.visibility</p:attrName>
                                        </p:attrNameLst>
                                      </p:cBhvr>
                                      <p:to>
                                        <p:strVal val="visible"/>
                                      </p:to>
                                    </p:set>
                                    <p:animEffect transition="in" filter="fade">
                                      <p:cBhvr>
                                        <p:cTn id="10" dur="2000"/>
                                        <p:tgtEl>
                                          <p:spTgt spid="6">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Effect transition="in" filter="fade">
                                      <p:cBhvr>
                                        <p:cTn id="13" dur="2000"/>
                                        <p:tgtEl>
                                          <p:spTgt spid="6">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6">
                                            <p:txEl>
                                              <p:pRg st="2" end="2"/>
                                            </p:txEl>
                                          </p:spTgt>
                                        </p:tgtEl>
                                        <p:attrNameLst>
                                          <p:attrName>style.visibility</p:attrName>
                                        </p:attrNameLst>
                                      </p:cBhvr>
                                      <p:to>
                                        <p:strVal val="visible"/>
                                      </p:to>
                                    </p:set>
                                    <p:animEffect transition="in" filter="fade">
                                      <p:cBhvr>
                                        <p:cTn id="16" dur="2000"/>
                                        <p:tgtEl>
                                          <p:spTgt spid="6">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Effect transition="in" filter="fade">
                                      <p:cBhvr>
                                        <p:cTn id="19" dur="2000"/>
                                        <p:tgtEl>
                                          <p:spTgt spid="6">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500"/>
                                        <p:tgtEl>
                                          <p:spTgt spid="9"/>
                                        </p:tgtEl>
                                      </p:cBhvr>
                                    </p:animEffect>
                                  </p:childTnLst>
                                </p:cTn>
                              </p:par>
                              <p:par>
                                <p:cTn id="25" presetID="10" presetClass="entr" presetSubtype="0" fill="hold" nodeType="with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500"/>
                                        <p:tgtEl>
                                          <p:spTgt spid="11"/>
                                        </p:tgtEl>
                                      </p:cBhvr>
                                    </p:animEffect>
                                  </p:childTnLst>
                                </p:cTn>
                              </p:par>
                              <p:par>
                                <p:cTn id="28" presetID="10" presetClass="entr" presetSubtype="0" fill="hold" nodeType="with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fade">
                                      <p:cBhvr>
                                        <p:cTn id="3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681021"/>
          </a:xfrm>
        </p:spPr>
        <p:txBody>
          <a:bodyPr/>
          <a:lstStyle/>
          <a:p>
            <a:r>
              <a:rPr lang="en-CA" dirty="0"/>
              <a:t>Preface</a:t>
            </a:r>
          </a:p>
        </p:txBody>
      </p:sp>
      <p:sp>
        <p:nvSpPr>
          <p:cNvPr id="3" name="Text Placeholder 2"/>
          <p:cNvSpPr>
            <a:spLocks noGrp="1"/>
          </p:cNvSpPr>
          <p:nvPr>
            <p:ph type="body" idx="1"/>
          </p:nvPr>
        </p:nvSpPr>
        <p:spPr>
          <a:xfrm>
            <a:off x="1369314" y="1057300"/>
            <a:ext cx="3120390" cy="394301"/>
          </a:xfrm>
        </p:spPr>
        <p:txBody>
          <a:bodyPr>
            <a:normAutofit/>
          </a:bodyPr>
          <a:lstStyle/>
          <a:p>
            <a:r>
              <a:rPr lang="en-CA" dirty="0"/>
              <a:t>Acts 1:1-3</a:t>
            </a:r>
          </a:p>
        </p:txBody>
      </p:sp>
      <p:sp>
        <p:nvSpPr>
          <p:cNvPr id="4" name="Content Placeholder 3"/>
          <p:cNvSpPr>
            <a:spLocks noGrp="1"/>
          </p:cNvSpPr>
          <p:nvPr>
            <p:ph sz="half" idx="2"/>
          </p:nvPr>
        </p:nvSpPr>
        <p:spPr>
          <a:xfrm>
            <a:off x="1369314" y="1384391"/>
            <a:ext cx="3120390" cy="4026338"/>
          </a:xfrm>
        </p:spPr>
        <p:txBody>
          <a:bodyPr>
            <a:normAutofit/>
          </a:bodyPr>
          <a:lstStyle/>
          <a:p>
            <a:pPr>
              <a:buNone/>
            </a:pPr>
            <a:r>
              <a:rPr lang="en-CA" sz="1300" dirty="0"/>
              <a:t>In the first book, O </a:t>
            </a:r>
            <a:r>
              <a:rPr lang="en-CA" sz="1300" dirty="0" err="1"/>
              <a:t>Theophilus</a:t>
            </a:r>
            <a:r>
              <a:rPr lang="en-CA" sz="1300" dirty="0"/>
              <a:t>, I have dealt with all that Jesus began to do and teach,</a:t>
            </a:r>
          </a:p>
          <a:p>
            <a:pPr>
              <a:buNone/>
            </a:pPr>
            <a:r>
              <a:rPr lang="en-CA" sz="1300" dirty="0"/>
              <a:t>until the day when he was taken up, after he had given commands through the Holy Spirit to the apostles whom he had chosen.</a:t>
            </a:r>
          </a:p>
          <a:p>
            <a:pPr>
              <a:buNone/>
            </a:pPr>
            <a:r>
              <a:rPr lang="en-CA" sz="1300" dirty="0"/>
              <a:t>He presented himself alive to them after his suffering by many proofs, appearing to them during forty days and speaking about the kingdom of God.</a:t>
            </a:r>
          </a:p>
        </p:txBody>
      </p:sp>
      <p:sp>
        <p:nvSpPr>
          <p:cNvPr id="5" name="Text Placeholder 4"/>
          <p:cNvSpPr>
            <a:spLocks noGrp="1"/>
          </p:cNvSpPr>
          <p:nvPr>
            <p:ph type="body" sz="quarter" idx="3"/>
          </p:nvPr>
        </p:nvSpPr>
        <p:spPr>
          <a:xfrm>
            <a:off x="4645520" y="1057299"/>
            <a:ext cx="3120390" cy="394301"/>
          </a:xfrm>
        </p:spPr>
        <p:txBody>
          <a:bodyPr/>
          <a:lstStyle/>
          <a:p>
            <a:r>
              <a:rPr lang="en-CA" dirty="0"/>
              <a:t>Luke 24:45-49</a:t>
            </a:r>
          </a:p>
        </p:txBody>
      </p:sp>
      <p:sp>
        <p:nvSpPr>
          <p:cNvPr id="6" name="Content Placeholder 5"/>
          <p:cNvSpPr>
            <a:spLocks noGrp="1"/>
          </p:cNvSpPr>
          <p:nvPr>
            <p:ph sz="quarter" idx="4"/>
          </p:nvPr>
        </p:nvSpPr>
        <p:spPr>
          <a:xfrm>
            <a:off x="4654298" y="1384390"/>
            <a:ext cx="3120390" cy="4137405"/>
          </a:xfrm>
        </p:spPr>
        <p:txBody>
          <a:bodyPr>
            <a:noAutofit/>
          </a:bodyPr>
          <a:lstStyle/>
          <a:p>
            <a:pPr>
              <a:buNone/>
            </a:pPr>
            <a:r>
              <a:rPr lang="en-CA" sz="1300" dirty="0"/>
              <a:t>Then he opened their minds to understand the Scriptures,</a:t>
            </a:r>
          </a:p>
          <a:p>
            <a:pPr>
              <a:buNone/>
            </a:pPr>
            <a:r>
              <a:rPr lang="en-CA" sz="1300" dirty="0"/>
              <a:t>and said to them, “Thus it is written, that the Christ should suffer and on the third day rise from the dead,</a:t>
            </a:r>
          </a:p>
          <a:p>
            <a:pPr>
              <a:buNone/>
            </a:pPr>
            <a:r>
              <a:rPr lang="en-CA" sz="1300" dirty="0"/>
              <a:t>and that repentance and forgiveness of sins should be proclaimed in his name to all nations, beginning from Jerusalem.</a:t>
            </a:r>
          </a:p>
          <a:p>
            <a:pPr>
              <a:buNone/>
            </a:pPr>
            <a:r>
              <a:rPr lang="en-CA" sz="1300" dirty="0"/>
              <a:t>You are witnesses of these things.</a:t>
            </a:r>
          </a:p>
          <a:p>
            <a:pPr>
              <a:buNone/>
            </a:pPr>
            <a:r>
              <a:rPr lang="en-CA" sz="1300" dirty="0"/>
              <a:t>And behold, I am sending the promise of my Father upon you.  But stay in the city until you are clothed with power from on high.”</a:t>
            </a:r>
          </a:p>
        </p:txBody>
      </p:sp>
      <p:sp>
        <p:nvSpPr>
          <p:cNvPr id="7" name="Left Bracket 6">
            <a:extLst>
              <a:ext uri="{FF2B5EF4-FFF2-40B4-BE49-F238E27FC236}">
                <a16:creationId xmlns:a16="http://schemas.microsoft.com/office/drawing/2014/main" id="{6D16A572-9780-5F18-46E7-41FFB7187686}"/>
              </a:ext>
            </a:extLst>
          </p:cNvPr>
          <p:cNvSpPr/>
          <p:nvPr/>
        </p:nvSpPr>
        <p:spPr>
          <a:xfrm>
            <a:off x="1333308" y="2388792"/>
            <a:ext cx="72008" cy="576064"/>
          </a:xfrm>
          <a:prstGeom prst="leftBracket">
            <a:avLst/>
          </a:prstGeom>
          <a:ln w="28575">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rgbClr val="FFFF00"/>
              </a:solidFill>
            </a:endParaRPr>
          </a:p>
        </p:txBody>
      </p:sp>
      <p:sp>
        <p:nvSpPr>
          <p:cNvPr id="8" name="Left Bracket 7">
            <a:extLst>
              <a:ext uri="{FF2B5EF4-FFF2-40B4-BE49-F238E27FC236}">
                <a16:creationId xmlns:a16="http://schemas.microsoft.com/office/drawing/2014/main" id="{7464A8C2-158C-EEDA-8A0D-097893AE2AAA}"/>
              </a:ext>
            </a:extLst>
          </p:cNvPr>
          <p:cNvSpPr/>
          <p:nvPr/>
        </p:nvSpPr>
        <p:spPr>
          <a:xfrm>
            <a:off x="4608578" y="2910632"/>
            <a:ext cx="45719" cy="2323131"/>
          </a:xfrm>
          <a:prstGeom prst="leftBracket">
            <a:avLst/>
          </a:prstGeom>
          <a:ln w="28575">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rgbClr val="FFFF00"/>
              </a:solidFill>
            </a:endParaRPr>
          </a:p>
        </p:txBody>
      </p:sp>
    </p:spTree>
    <p:extLst>
      <p:ext uri="{BB962C8B-B14F-4D97-AF65-F5344CB8AC3E}">
        <p14:creationId xmlns:p14="http://schemas.microsoft.com/office/powerpoint/2010/main" val="410303259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xEl>
                                              <p:pRg st="0" end="0"/>
                                            </p:txEl>
                                          </p:spTgt>
                                        </p:tgtEl>
                                        <p:attrNameLst>
                                          <p:attrName>style.visibility</p:attrName>
                                        </p:attrNameLst>
                                      </p:cBhvr>
                                      <p:to>
                                        <p:strVal val="visible"/>
                                      </p:to>
                                    </p:set>
                                    <p:animEffect transition="in" filter="fade">
                                      <p:cBhvr>
                                        <p:cTn id="10" dur="2000"/>
                                        <p:tgtEl>
                                          <p:spTgt spid="6">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Effect transition="in" filter="fade">
                                      <p:cBhvr>
                                        <p:cTn id="13" dur="2000"/>
                                        <p:tgtEl>
                                          <p:spTgt spid="6">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6">
                                            <p:txEl>
                                              <p:pRg st="2" end="2"/>
                                            </p:txEl>
                                          </p:spTgt>
                                        </p:tgtEl>
                                        <p:attrNameLst>
                                          <p:attrName>style.visibility</p:attrName>
                                        </p:attrNameLst>
                                      </p:cBhvr>
                                      <p:to>
                                        <p:strVal val="visible"/>
                                      </p:to>
                                    </p:set>
                                    <p:animEffect transition="in" filter="fade">
                                      <p:cBhvr>
                                        <p:cTn id="16" dur="2000"/>
                                        <p:tgtEl>
                                          <p:spTgt spid="6">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Effect transition="in" filter="fade">
                                      <p:cBhvr>
                                        <p:cTn id="19" dur="2000"/>
                                        <p:tgtEl>
                                          <p:spTgt spid="6">
                                            <p:txEl>
                                              <p:pRg st="3" end="3"/>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fade">
                                      <p:cBhvr>
                                        <p:cTn id="22" dur="2000"/>
                                        <p:tgtEl>
                                          <p:spTgt spid="6">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500"/>
                                        <p:tgtEl>
                                          <p:spTgt spid="7"/>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fade">
                                      <p:cBhvr>
                                        <p:cTn id="3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uiExpand="1" build="p"/>
      <p:bldP spid="7" grpId="0" animBg="1"/>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681021"/>
          </a:xfrm>
        </p:spPr>
        <p:txBody>
          <a:bodyPr/>
          <a:lstStyle/>
          <a:p>
            <a:r>
              <a:rPr lang="en-CA" dirty="0"/>
              <a:t>Preface</a:t>
            </a:r>
          </a:p>
        </p:txBody>
      </p:sp>
      <p:sp>
        <p:nvSpPr>
          <p:cNvPr id="3" name="Text Placeholder 2"/>
          <p:cNvSpPr>
            <a:spLocks noGrp="1"/>
          </p:cNvSpPr>
          <p:nvPr>
            <p:ph type="body" idx="1"/>
          </p:nvPr>
        </p:nvSpPr>
        <p:spPr>
          <a:xfrm>
            <a:off x="1369314" y="1057300"/>
            <a:ext cx="3120390" cy="394301"/>
          </a:xfrm>
        </p:spPr>
        <p:txBody>
          <a:bodyPr>
            <a:normAutofit/>
          </a:bodyPr>
          <a:lstStyle/>
          <a:p>
            <a:r>
              <a:rPr lang="en-CA" dirty="0"/>
              <a:t>Acts 1:1-3</a:t>
            </a:r>
          </a:p>
        </p:txBody>
      </p:sp>
      <p:sp>
        <p:nvSpPr>
          <p:cNvPr id="4" name="Content Placeholder 3"/>
          <p:cNvSpPr>
            <a:spLocks noGrp="1"/>
          </p:cNvSpPr>
          <p:nvPr>
            <p:ph sz="half" idx="2"/>
          </p:nvPr>
        </p:nvSpPr>
        <p:spPr>
          <a:xfrm>
            <a:off x="1369314" y="1384391"/>
            <a:ext cx="3120390" cy="4026338"/>
          </a:xfrm>
        </p:spPr>
        <p:txBody>
          <a:bodyPr>
            <a:normAutofit/>
          </a:bodyPr>
          <a:lstStyle/>
          <a:p>
            <a:pPr>
              <a:buNone/>
            </a:pPr>
            <a:r>
              <a:rPr lang="en-CA" sz="1300" dirty="0"/>
              <a:t>In the first book, O </a:t>
            </a:r>
            <a:r>
              <a:rPr lang="en-CA" sz="1300" dirty="0" err="1"/>
              <a:t>Theophilus</a:t>
            </a:r>
            <a:r>
              <a:rPr lang="en-CA" sz="1300" dirty="0"/>
              <a:t>, I have dealt with all that Jesus began to do and teach,</a:t>
            </a:r>
          </a:p>
          <a:p>
            <a:pPr>
              <a:buNone/>
            </a:pPr>
            <a:r>
              <a:rPr lang="en-CA" sz="1300" dirty="0"/>
              <a:t>until the day when he was taken up, after he had given commands through the Holy Spirit to the apostles whom he had chosen.</a:t>
            </a:r>
          </a:p>
          <a:p>
            <a:pPr>
              <a:buNone/>
            </a:pPr>
            <a:r>
              <a:rPr lang="en-CA" sz="1300" dirty="0"/>
              <a:t>He presented himself alive to them after his suffering by many proofs, appearing to them during forty days and speaking about the kingdom of God.</a:t>
            </a:r>
          </a:p>
        </p:txBody>
      </p:sp>
      <p:sp>
        <p:nvSpPr>
          <p:cNvPr id="5" name="Text Placeholder 4"/>
          <p:cNvSpPr>
            <a:spLocks noGrp="1"/>
          </p:cNvSpPr>
          <p:nvPr>
            <p:ph type="body" sz="quarter" idx="3"/>
          </p:nvPr>
        </p:nvSpPr>
        <p:spPr>
          <a:xfrm>
            <a:off x="4645520" y="1057299"/>
            <a:ext cx="3120390" cy="394301"/>
          </a:xfrm>
        </p:spPr>
        <p:txBody>
          <a:bodyPr/>
          <a:lstStyle/>
          <a:p>
            <a:r>
              <a:rPr lang="en-CA" dirty="0"/>
              <a:t>Luke 24:36-43</a:t>
            </a:r>
          </a:p>
        </p:txBody>
      </p:sp>
      <p:sp>
        <p:nvSpPr>
          <p:cNvPr id="6" name="Content Placeholder 5"/>
          <p:cNvSpPr>
            <a:spLocks noGrp="1"/>
          </p:cNvSpPr>
          <p:nvPr>
            <p:ph sz="quarter" idx="4"/>
          </p:nvPr>
        </p:nvSpPr>
        <p:spPr>
          <a:xfrm>
            <a:off x="4654298" y="1384390"/>
            <a:ext cx="3120390" cy="4137405"/>
          </a:xfrm>
        </p:spPr>
        <p:txBody>
          <a:bodyPr>
            <a:noAutofit/>
          </a:bodyPr>
          <a:lstStyle/>
          <a:p>
            <a:pPr>
              <a:buNone/>
            </a:pPr>
            <a:r>
              <a:rPr lang="en-CA" sz="1300" dirty="0"/>
              <a:t>39 See my hands and my feet, that it is I myself.  Touch me, and see.  For a spirit does not have flesh and bones as you see that I have.</a:t>
            </a:r>
          </a:p>
          <a:p>
            <a:pPr>
              <a:buNone/>
            </a:pPr>
            <a:r>
              <a:rPr lang="en-CA" sz="1300" dirty="0"/>
              <a:t>42-43 They gave him a piece of broiled fish, and he took it and ate before them.</a:t>
            </a:r>
          </a:p>
          <a:p>
            <a:pPr>
              <a:buNone/>
            </a:pPr>
            <a:r>
              <a:rPr lang="en-CA" sz="1300" i="1" dirty="0"/>
              <a:t>(note other gospels provide more accounts)</a:t>
            </a:r>
          </a:p>
        </p:txBody>
      </p:sp>
      <p:sp>
        <p:nvSpPr>
          <p:cNvPr id="7" name="Left Bracket 6">
            <a:extLst>
              <a:ext uri="{FF2B5EF4-FFF2-40B4-BE49-F238E27FC236}">
                <a16:creationId xmlns:a16="http://schemas.microsoft.com/office/drawing/2014/main" id="{6D16A572-9780-5F18-46E7-41FFB7187686}"/>
              </a:ext>
            </a:extLst>
          </p:cNvPr>
          <p:cNvSpPr/>
          <p:nvPr/>
        </p:nvSpPr>
        <p:spPr>
          <a:xfrm>
            <a:off x="1325940" y="3109528"/>
            <a:ext cx="45719" cy="468052"/>
          </a:xfrm>
          <a:prstGeom prst="leftBracket">
            <a:avLst/>
          </a:prstGeom>
          <a:ln w="28575">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rgbClr val="FFFF00"/>
              </a:solidFill>
            </a:endParaRPr>
          </a:p>
        </p:txBody>
      </p:sp>
      <p:sp>
        <p:nvSpPr>
          <p:cNvPr id="8" name="Left Bracket 7">
            <a:extLst>
              <a:ext uri="{FF2B5EF4-FFF2-40B4-BE49-F238E27FC236}">
                <a16:creationId xmlns:a16="http://schemas.microsoft.com/office/drawing/2014/main" id="{7464A8C2-158C-EEDA-8A0D-097893AE2AAA}"/>
              </a:ext>
            </a:extLst>
          </p:cNvPr>
          <p:cNvSpPr/>
          <p:nvPr/>
        </p:nvSpPr>
        <p:spPr>
          <a:xfrm flipV="1">
            <a:off x="4597946" y="1504443"/>
            <a:ext cx="66723" cy="1585921"/>
          </a:xfrm>
          <a:prstGeom prst="leftBracket">
            <a:avLst/>
          </a:prstGeom>
          <a:ln w="28575">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rgbClr val="FFFF00"/>
              </a:solidFill>
            </a:endParaRPr>
          </a:p>
        </p:txBody>
      </p:sp>
    </p:spTree>
    <p:extLst>
      <p:ext uri="{BB962C8B-B14F-4D97-AF65-F5344CB8AC3E}">
        <p14:creationId xmlns:p14="http://schemas.microsoft.com/office/powerpoint/2010/main" val="378994302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xEl>
                                              <p:pRg st="0" end="0"/>
                                            </p:txEl>
                                          </p:spTgt>
                                        </p:tgtEl>
                                        <p:attrNameLst>
                                          <p:attrName>style.visibility</p:attrName>
                                        </p:attrNameLst>
                                      </p:cBhvr>
                                      <p:to>
                                        <p:strVal val="visible"/>
                                      </p:to>
                                    </p:set>
                                    <p:animEffect transition="in" filter="fade">
                                      <p:cBhvr>
                                        <p:cTn id="10" dur="2000"/>
                                        <p:tgtEl>
                                          <p:spTgt spid="6">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Effect transition="in" filter="fade">
                                      <p:cBhvr>
                                        <p:cTn id="13" dur="2000"/>
                                        <p:tgtEl>
                                          <p:spTgt spid="6">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6">
                                            <p:txEl>
                                              <p:pRg st="2" end="2"/>
                                            </p:txEl>
                                          </p:spTgt>
                                        </p:tgtEl>
                                        <p:attrNameLst>
                                          <p:attrName>style.visibility</p:attrName>
                                        </p:attrNameLst>
                                      </p:cBhvr>
                                      <p:to>
                                        <p:strVal val="visible"/>
                                      </p:to>
                                    </p:set>
                                    <p:animEffect transition="in" filter="fade">
                                      <p:cBhvr>
                                        <p:cTn id="16" dur="2000"/>
                                        <p:tgtEl>
                                          <p:spTgt spid="6">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500"/>
                                        <p:tgtEl>
                                          <p:spTgt spid="7"/>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uiExpand="1" build="p"/>
      <p:bldP spid="7" grpId="0" animBg="1"/>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681021"/>
          </a:xfrm>
        </p:spPr>
        <p:txBody>
          <a:bodyPr/>
          <a:lstStyle/>
          <a:p>
            <a:r>
              <a:rPr lang="en-CA" dirty="0"/>
              <a:t>Preface</a:t>
            </a:r>
          </a:p>
        </p:txBody>
      </p:sp>
      <p:sp>
        <p:nvSpPr>
          <p:cNvPr id="3" name="Text Placeholder 2"/>
          <p:cNvSpPr>
            <a:spLocks noGrp="1"/>
          </p:cNvSpPr>
          <p:nvPr>
            <p:ph type="body" idx="1"/>
          </p:nvPr>
        </p:nvSpPr>
        <p:spPr>
          <a:xfrm>
            <a:off x="1369314" y="1057300"/>
            <a:ext cx="3120390" cy="394301"/>
          </a:xfrm>
        </p:spPr>
        <p:txBody>
          <a:bodyPr>
            <a:normAutofit/>
          </a:bodyPr>
          <a:lstStyle/>
          <a:p>
            <a:r>
              <a:rPr lang="en-CA" dirty="0"/>
              <a:t>Acts 1:4,8-9</a:t>
            </a:r>
          </a:p>
        </p:txBody>
      </p:sp>
      <p:sp>
        <p:nvSpPr>
          <p:cNvPr id="4" name="Content Placeholder 3"/>
          <p:cNvSpPr>
            <a:spLocks noGrp="1"/>
          </p:cNvSpPr>
          <p:nvPr>
            <p:ph sz="half" idx="2"/>
          </p:nvPr>
        </p:nvSpPr>
        <p:spPr>
          <a:xfrm flipH="1">
            <a:off x="1369314" y="1384391"/>
            <a:ext cx="3120390" cy="4026338"/>
          </a:xfrm>
        </p:spPr>
        <p:txBody>
          <a:bodyPr>
            <a:normAutofit/>
          </a:bodyPr>
          <a:lstStyle/>
          <a:p>
            <a:pPr>
              <a:buNone/>
            </a:pPr>
            <a:r>
              <a:rPr lang="en-CA" sz="1300" dirty="0"/>
              <a:t>And while staying with them he ordered them not to depart from Jerusalem, but to wait for the promise of the Father, which, he said, “you have heard from me;</a:t>
            </a:r>
          </a:p>
          <a:p>
            <a:pPr>
              <a:buNone/>
            </a:pPr>
            <a:r>
              <a:rPr lang="en-CA" sz="1300" dirty="0"/>
              <a:t>…</a:t>
            </a:r>
          </a:p>
          <a:p>
            <a:pPr>
              <a:buNone/>
            </a:pPr>
            <a:r>
              <a:rPr lang="en-CA" sz="1300" dirty="0"/>
              <a:t>But you will receive power when the Holy Spirit has come upon you, and you will be my witnesses in Jerusalem and in all Judea and Samaria, and to the end of the earth.”</a:t>
            </a:r>
          </a:p>
          <a:p>
            <a:pPr>
              <a:buNone/>
            </a:pPr>
            <a:r>
              <a:rPr lang="en-CA" sz="1300" dirty="0"/>
              <a:t>And when he has said these things, as they were looking on, he was lifted up, and a cloud took him out of their sight.</a:t>
            </a:r>
          </a:p>
        </p:txBody>
      </p:sp>
      <p:sp>
        <p:nvSpPr>
          <p:cNvPr id="5" name="Text Placeholder 4"/>
          <p:cNvSpPr>
            <a:spLocks noGrp="1"/>
          </p:cNvSpPr>
          <p:nvPr>
            <p:ph type="body" sz="quarter" idx="3"/>
          </p:nvPr>
        </p:nvSpPr>
        <p:spPr>
          <a:xfrm>
            <a:off x="4645520" y="1057299"/>
            <a:ext cx="3120390" cy="394301"/>
          </a:xfrm>
        </p:spPr>
        <p:txBody>
          <a:bodyPr/>
          <a:lstStyle/>
          <a:p>
            <a:r>
              <a:rPr lang="en-CA" dirty="0"/>
              <a:t>Luke 24:47-51</a:t>
            </a:r>
          </a:p>
        </p:txBody>
      </p:sp>
      <p:sp>
        <p:nvSpPr>
          <p:cNvPr id="6" name="Content Placeholder 5"/>
          <p:cNvSpPr>
            <a:spLocks noGrp="1"/>
          </p:cNvSpPr>
          <p:nvPr>
            <p:ph sz="quarter" idx="4"/>
          </p:nvPr>
        </p:nvSpPr>
        <p:spPr>
          <a:xfrm>
            <a:off x="4654298" y="1384390"/>
            <a:ext cx="3120390" cy="4137405"/>
          </a:xfrm>
        </p:spPr>
        <p:txBody>
          <a:bodyPr>
            <a:noAutofit/>
          </a:bodyPr>
          <a:lstStyle/>
          <a:p>
            <a:pPr>
              <a:buNone/>
            </a:pPr>
            <a:r>
              <a:rPr lang="en-CA" sz="1300" dirty="0"/>
              <a:t>…and that repentance and forgiveness of sins should be proclaimed in his name to all nations, beginning from Jerusalem.</a:t>
            </a:r>
          </a:p>
          <a:p>
            <a:pPr>
              <a:buNone/>
            </a:pPr>
            <a:r>
              <a:rPr lang="en-CA" sz="1300" dirty="0"/>
              <a:t>You are witnesses of these things.</a:t>
            </a:r>
          </a:p>
          <a:p>
            <a:pPr>
              <a:buNone/>
            </a:pPr>
            <a:r>
              <a:rPr lang="en-CA" sz="1300" dirty="0"/>
              <a:t>And behold, I am sending the promise of my Father upon you.  But stay in the city until you are clothed with power from on high.”</a:t>
            </a:r>
          </a:p>
          <a:p>
            <a:pPr>
              <a:buNone/>
            </a:pPr>
            <a:r>
              <a:rPr lang="en-CA" sz="1300" dirty="0"/>
              <a:t>Then he led them out as far as Bethany, and lifting up his hands he blessed them.</a:t>
            </a:r>
          </a:p>
          <a:p>
            <a:pPr>
              <a:buNone/>
            </a:pPr>
            <a:r>
              <a:rPr lang="en-CA" sz="1300" dirty="0"/>
              <a:t>While he blessed them, he parted from them and was carried up into heaven.</a:t>
            </a:r>
          </a:p>
        </p:txBody>
      </p:sp>
      <p:sp>
        <p:nvSpPr>
          <p:cNvPr id="7" name="Left Bracket 6">
            <a:extLst>
              <a:ext uri="{FF2B5EF4-FFF2-40B4-BE49-F238E27FC236}">
                <a16:creationId xmlns:a16="http://schemas.microsoft.com/office/drawing/2014/main" id="{6D16A572-9780-5F18-46E7-41FFB7187686}"/>
              </a:ext>
            </a:extLst>
          </p:cNvPr>
          <p:cNvSpPr/>
          <p:nvPr/>
        </p:nvSpPr>
        <p:spPr>
          <a:xfrm>
            <a:off x="1341622" y="1485786"/>
            <a:ext cx="45719" cy="1728192"/>
          </a:xfrm>
          <a:prstGeom prst="leftBracket">
            <a:avLst/>
          </a:prstGeom>
          <a:ln w="28575">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rgbClr val="FFFF00"/>
              </a:solidFill>
            </a:endParaRPr>
          </a:p>
        </p:txBody>
      </p:sp>
      <p:sp>
        <p:nvSpPr>
          <p:cNvPr id="8" name="Left Bracket 7">
            <a:extLst>
              <a:ext uri="{FF2B5EF4-FFF2-40B4-BE49-F238E27FC236}">
                <a16:creationId xmlns:a16="http://schemas.microsoft.com/office/drawing/2014/main" id="{7464A8C2-158C-EEDA-8A0D-097893AE2AAA}"/>
              </a:ext>
            </a:extLst>
          </p:cNvPr>
          <p:cNvSpPr/>
          <p:nvPr/>
        </p:nvSpPr>
        <p:spPr>
          <a:xfrm>
            <a:off x="4581331" y="2910633"/>
            <a:ext cx="45719" cy="954979"/>
          </a:xfrm>
          <a:prstGeom prst="leftBracket">
            <a:avLst/>
          </a:prstGeom>
          <a:ln w="28575">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rgbClr val="FFFF00"/>
              </a:solidFill>
            </a:endParaRPr>
          </a:p>
        </p:txBody>
      </p:sp>
      <p:sp>
        <p:nvSpPr>
          <p:cNvPr id="9" name="Left Bracket 8">
            <a:extLst>
              <a:ext uri="{FF2B5EF4-FFF2-40B4-BE49-F238E27FC236}">
                <a16:creationId xmlns:a16="http://schemas.microsoft.com/office/drawing/2014/main" id="{679F58F9-B8D3-7E1E-B18C-185923FBCF38}"/>
              </a:ext>
            </a:extLst>
          </p:cNvPr>
          <p:cNvSpPr/>
          <p:nvPr/>
        </p:nvSpPr>
        <p:spPr>
          <a:xfrm>
            <a:off x="1341622" y="3292603"/>
            <a:ext cx="45719" cy="681021"/>
          </a:xfrm>
          <a:prstGeom prst="leftBracket">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Left Bracket 9">
            <a:extLst>
              <a:ext uri="{FF2B5EF4-FFF2-40B4-BE49-F238E27FC236}">
                <a16:creationId xmlns:a16="http://schemas.microsoft.com/office/drawing/2014/main" id="{609097E8-D62D-5AD8-42EF-16C4E0632529}"/>
              </a:ext>
            </a:extLst>
          </p:cNvPr>
          <p:cNvSpPr/>
          <p:nvPr/>
        </p:nvSpPr>
        <p:spPr>
          <a:xfrm>
            <a:off x="4590288" y="1500095"/>
            <a:ext cx="45719" cy="1304272"/>
          </a:xfrm>
          <a:prstGeom prst="leftBracket">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Left Bracket 10">
            <a:extLst>
              <a:ext uri="{FF2B5EF4-FFF2-40B4-BE49-F238E27FC236}">
                <a16:creationId xmlns:a16="http://schemas.microsoft.com/office/drawing/2014/main" id="{3FA0FD28-4986-5618-1B46-D946E37C1AE7}"/>
              </a:ext>
            </a:extLst>
          </p:cNvPr>
          <p:cNvSpPr/>
          <p:nvPr/>
        </p:nvSpPr>
        <p:spPr>
          <a:xfrm>
            <a:off x="1341622" y="4058445"/>
            <a:ext cx="45719" cy="859298"/>
          </a:xfrm>
          <a:prstGeom prst="leftBracket">
            <a:avLst/>
          </a:prstGeom>
          <a:ln w="28575">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Left Bracket 11">
            <a:extLst>
              <a:ext uri="{FF2B5EF4-FFF2-40B4-BE49-F238E27FC236}">
                <a16:creationId xmlns:a16="http://schemas.microsoft.com/office/drawing/2014/main" id="{D3E7290C-2A71-275E-6557-F20EEFE99904}"/>
              </a:ext>
            </a:extLst>
          </p:cNvPr>
          <p:cNvSpPr/>
          <p:nvPr/>
        </p:nvSpPr>
        <p:spPr>
          <a:xfrm>
            <a:off x="4585719" y="3971878"/>
            <a:ext cx="45719" cy="1261885"/>
          </a:xfrm>
          <a:prstGeom prst="leftBracket">
            <a:avLst/>
          </a:prstGeom>
          <a:ln w="28575">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12048022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fade">
                                      <p:cBhvr>
                                        <p:cTn id="18" dur="5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fade">
                                      <p:cBhvr>
                                        <p:cTn id="23" dur="500"/>
                                        <p:tgtEl>
                                          <p:spTgt spid="11"/>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fade">
                                      <p:cBhvr>
                                        <p:cTn id="2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Luke’s preface (Lk. 1:1-4)</a:t>
            </a:r>
          </a:p>
        </p:txBody>
      </p:sp>
      <p:sp>
        <p:nvSpPr>
          <p:cNvPr id="4" name="Content Placeholder 3"/>
          <p:cNvSpPr>
            <a:spLocks noGrp="1"/>
          </p:cNvSpPr>
          <p:nvPr>
            <p:ph idx="1"/>
          </p:nvPr>
        </p:nvSpPr>
        <p:spPr/>
        <p:txBody>
          <a:bodyPr>
            <a:normAutofit/>
          </a:bodyPr>
          <a:lstStyle/>
          <a:p>
            <a:pPr>
              <a:buNone/>
            </a:pPr>
            <a:r>
              <a:rPr lang="en-CA" sz="1800" i="1" dirty="0"/>
              <a:t>1 “Inasmuch as many have undertaken to compile a narrative of the things that have been accomplished among us,</a:t>
            </a:r>
          </a:p>
          <a:p>
            <a:pPr>
              <a:buNone/>
            </a:pPr>
            <a:r>
              <a:rPr lang="en-CA" sz="1800" i="1" dirty="0"/>
              <a:t>2 just as those who from the beginning were eyewitnesses and ministers of the word have delivered them to us,</a:t>
            </a:r>
          </a:p>
          <a:p>
            <a:pPr>
              <a:buNone/>
            </a:pPr>
            <a:r>
              <a:rPr lang="en-CA" sz="1800" i="1" dirty="0"/>
              <a:t>3 it seemed good to me also, having following all things closely for some time past, to write an orderly account for you, most excellent Theophilus,</a:t>
            </a:r>
          </a:p>
          <a:p>
            <a:pPr>
              <a:buNone/>
            </a:pPr>
            <a:r>
              <a:rPr lang="en-CA" sz="1800" i="1" dirty="0"/>
              <a:t>4 that you may have certainly concerning the things you have been taught.”</a:t>
            </a:r>
          </a:p>
        </p:txBody>
      </p:sp>
    </p:spTree>
    <p:extLst>
      <p:ext uri="{BB962C8B-B14F-4D97-AF65-F5344CB8AC3E}">
        <p14:creationId xmlns:p14="http://schemas.microsoft.com/office/powerpoint/2010/main" val="261981198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Lucien (b. 125AD) on History</a:t>
            </a:r>
          </a:p>
        </p:txBody>
      </p:sp>
      <p:sp>
        <p:nvSpPr>
          <p:cNvPr id="3" name="Content Placeholder 2"/>
          <p:cNvSpPr>
            <a:spLocks noGrp="1"/>
          </p:cNvSpPr>
          <p:nvPr>
            <p:ph idx="1"/>
          </p:nvPr>
        </p:nvSpPr>
        <p:spPr/>
        <p:txBody>
          <a:bodyPr>
            <a:normAutofit/>
          </a:bodyPr>
          <a:lstStyle/>
          <a:p>
            <a:pPr>
              <a:spcBef>
                <a:spcPts val="900"/>
              </a:spcBef>
              <a:buNone/>
            </a:pPr>
            <a:r>
              <a:rPr lang="en-CA" i="1" dirty="0"/>
              <a:t>“History cannot admit a lie, even a tiny one …”</a:t>
            </a:r>
          </a:p>
          <a:p>
            <a:pPr>
              <a:spcBef>
                <a:spcPts val="900"/>
              </a:spcBef>
              <a:buNone/>
            </a:pPr>
            <a:r>
              <a:rPr lang="en-CA" i="1" dirty="0"/>
              <a:t>“The historian’s sole task is to tell the tale as it happened …”</a:t>
            </a:r>
          </a:p>
          <a:p>
            <a:pPr>
              <a:spcBef>
                <a:spcPts val="900"/>
              </a:spcBef>
              <a:buNone/>
            </a:pPr>
            <a:r>
              <a:rPr lang="en-CA" i="1" dirty="0"/>
              <a:t>“As to the facts themselves, he should not assemble them at random, but only after much laborious and painstaking investigation.  He should … be an eyewitness, but, if not, listen to those who tell the more impartial story, those whom one would suppose least likely to subtract from the facts or add to them out of favor or malice</a:t>
            </a:r>
            <a:r>
              <a:rPr lang="en-CA" b="1" i="1" dirty="0"/>
              <a:t>…”</a:t>
            </a:r>
          </a:p>
          <a:p>
            <a:pPr algn="r">
              <a:spcBef>
                <a:spcPts val="900"/>
              </a:spcBef>
              <a:buNone/>
            </a:pPr>
            <a:r>
              <a:rPr lang="en-CA" sz="1650" b="1" dirty="0"/>
              <a:t>- “How History Ought To Be Written”</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Cicero (b. 106BC) on History</a:t>
            </a:r>
          </a:p>
        </p:txBody>
      </p:sp>
      <p:sp>
        <p:nvSpPr>
          <p:cNvPr id="3" name="Content Placeholder 2"/>
          <p:cNvSpPr>
            <a:spLocks noGrp="1"/>
          </p:cNvSpPr>
          <p:nvPr>
            <p:ph idx="1"/>
          </p:nvPr>
        </p:nvSpPr>
        <p:spPr/>
        <p:txBody>
          <a:bodyPr>
            <a:normAutofit/>
          </a:bodyPr>
          <a:lstStyle/>
          <a:p>
            <a:pPr>
              <a:spcBef>
                <a:spcPts val="900"/>
              </a:spcBef>
              <a:buNone/>
            </a:pPr>
            <a:r>
              <a:rPr lang="en-CA" i="1" dirty="0"/>
              <a:t>“who does not know history’s first law to be that an author must not dare to tell anything but the truth?  And its second that he must make bold to tell the whole truth? That there must be no suggestion of partiality anywhere in his writings?  Nor of malice?  This groundwork of course is familiar to everyone; the completed structure however rests upon the story and the diction.  The nature of the subject needs chronological arrangement and geographical representation.”</a:t>
            </a:r>
            <a:endParaRPr lang="en-CA" b="1" i="1" dirty="0"/>
          </a:p>
          <a:p>
            <a:pPr algn="r">
              <a:spcBef>
                <a:spcPts val="900"/>
              </a:spcBef>
              <a:buNone/>
            </a:pPr>
            <a:r>
              <a:rPr lang="en-CA" sz="1650" b="1" dirty="0"/>
              <a:t>- Ad </a:t>
            </a:r>
            <a:r>
              <a:rPr lang="en-CA" sz="1650" b="1" dirty="0" err="1"/>
              <a:t>Atticum</a:t>
            </a:r>
            <a:r>
              <a:rPr lang="en-CA" sz="1650" b="1" dirty="0"/>
              <a:t> 1.19.10</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{E8759C51-497C-2847-9662-A98A42F73C85}tf10001062</Template>
  <TotalTime>1576</TotalTime>
  <Words>2022</Words>
  <Application>Microsoft Macintosh PowerPoint</Application>
  <PresentationFormat>On-screen Show (16:10)</PresentationFormat>
  <Paragraphs>129</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Century Gothic</vt:lpstr>
      <vt:lpstr>Wingdings 3</vt:lpstr>
      <vt:lpstr>Ion</vt:lpstr>
      <vt:lpstr>Acts</vt:lpstr>
      <vt:lpstr>Preface</vt:lpstr>
      <vt:lpstr>Preface</vt:lpstr>
      <vt:lpstr>Preface</vt:lpstr>
      <vt:lpstr>Preface</vt:lpstr>
      <vt:lpstr>Preface</vt:lpstr>
      <vt:lpstr>Luke’s preface (Lk. 1:1-4)</vt:lpstr>
      <vt:lpstr>Lucien (b. 125AD) on History</vt:lpstr>
      <vt:lpstr>Cicero (b. 106BC) on History</vt:lpstr>
      <vt:lpstr>Luke’s Design and Themes</vt:lpstr>
      <vt:lpstr>Acts 1:4-11</vt:lpstr>
      <vt:lpstr>“He Ordered Them Not To Depart From Jerusalem” (v.4)</vt:lpstr>
      <vt:lpstr>John 14-16</vt:lpstr>
      <vt:lpstr>Luke 3:16-17</vt:lpstr>
      <vt:lpstr>Ezekiel 39:25-29</vt:lpstr>
      <vt:lpstr>“But you will receive power when the Holy Spirit has come upon you, and you will be my witnesses in Jerusalem and in all Judea and Samaria, and to the end of the earth.” (1:8)</vt:lpstr>
      <vt:lpstr>“Men of Galilee, why do you stand gazing looking into heaven?  This Jesus, who was taken up from you into heaven, will come in the same way as you saw him go into heaven.”</vt:lpstr>
      <vt:lpstr>Matthias Replaces Judas (1:12-26) Observations</vt:lpstr>
      <vt:lpstr>Acts 2: Pentecost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Acts</dc:title>
  <dc:creator>Dave</dc:creator>
  <cp:lastModifiedBy>David Hamlett</cp:lastModifiedBy>
  <cp:revision>43</cp:revision>
  <dcterms:created xsi:type="dcterms:W3CDTF">2014-04-09T17:53:02Z</dcterms:created>
  <dcterms:modified xsi:type="dcterms:W3CDTF">2023-01-08T13:23:59Z</dcterms:modified>
</cp:coreProperties>
</file>