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78" r:id="rId2"/>
    <p:sldId id="257" r:id="rId3"/>
    <p:sldId id="271" r:id="rId4"/>
    <p:sldId id="270" r:id="rId5"/>
    <p:sldId id="286" r:id="rId6"/>
    <p:sldId id="274" r:id="rId7"/>
    <p:sldId id="276" r:id="rId8"/>
    <p:sldId id="279" r:id="rId9"/>
    <p:sldId id="277" r:id="rId10"/>
    <p:sldId id="280" r:id="rId11"/>
    <p:sldId id="282" r:id="rId12"/>
    <p:sldId id="288" r:id="rId13"/>
    <p:sldId id="289" r:id="rId14"/>
    <p:sldId id="287" r:id="rId15"/>
    <p:sldId id="291" r:id="rId16"/>
    <p:sldId id="285" r:id="rId17"/>
    <p:sldId id="284" r:id="rId18"/>
    <p:sldId id="293" r:id="rId19"/>
    <p:sldId id="294" r:id="rId20"/>
    <p:sldId id="295" r:id="rId21"/>
  </p:sldIdLst>
  <p:sldSz cx="9144000" cy="5715000" type="screen16x10"/>
  <p:notesSz cx="7315200" cy="96012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7" autoAdjust="0"/>
    <p:restoredTop sz="94419" autoAdjust="0"/>
  </p:normalViewPr>
  <p:slideViewPr>
    <p:cSldViewPr snapToGrid="0" snapToObjects="1">
      <p:cViewPr varScale="1">
        <p:scale>
          <a:sx n="53" d="100"/>
          <a:sy n="53" d="100"/>
        </p:scale>
        <p:origin x="40" y="4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2200" b="1" dirty="0" smtClean="0"/>
        </a:p>
        <a:p>
          <a:r>
            <a:rPr lang="en-US" sz="2200" b="1" dirty="0" err="1" smtClean="0">
              <a:solidFill>
                <a:srgbClr val="FFFF00"/>
              </a:solidFill>
            </a:rPr>
            <a:t>Unidad</a:t>
          </a:r>
          <a:r>
            <a:rPr lang="en-US" sz="2200" b="1" dirty="0" smtClean="0">
              <a:solidFill>
                <a:srgbClr val="FFFF00"/>
              </a:solidFill>
            </a:rPr>
            <a:t/>
          </a:r>
          <a:br>
            <a:rPr lang="en-US" sz="2200" b="1" dirty="0" smtClean="0">
              <a:solidFill>
                <a:srgbClr val="FFFF00"/>
              </a:solidFill>
            </a:rPr>
          </a:br>
          <a:r>
            <a:rPr lang="en-US" sz="2200" b="1" dirty="0" smtClean="0">
              <a:solidFill>
                <a:srgbClr val="FFFF00"/>
              </a:solidFill>
            </a:rPr>
            <a:t>de </a:t>
          </a:r>
          <a:r>
            <a:rPr lang="en-US" sz="2200" b="1" dirty="0" err="1" smtClean="0">
              <a:solidFill>
                <a:srgbClr val="FFFF00"/>
              </a:solidFill>
            </a:rPr>
            <a:t>Esp</a:t>
          </a:r>
          <a:r>
            <a:rPr lang="es-ES" sz="2200" b="1" dirty="0" err="1" smtClean="0">
              <a:solidFill>
                <a:srgbClr val="FFFF00"/>
              </a:solidFill>
            </a:rPr>
            <a:t>íritu</a:t>
          </a:r>
          <a:endParaRPr lang="en-US" sz="2200" b="1" dirty="0" smtClean="0">
            <a:solidFill>
              <a:srgbClr val="FFFF00"/>
            </a:solidFill>
          </a:endParaRPr>
        </a:p>
        <a:p>
          <a:r>
            <a:rPr lang="es-ES" sz="2200" b="1" dirty="0" smtClean="0">
              <a:solidFill>
                <a:srgbClr val="FFFF00"/>
              </a:solidFill>
            </a:rPr>
            <a:t>Vínculo de la paz</a:t>
          </a:r>
          <a:endParaRPr lang="en-US" sz="22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E688B668-1DBA-4B70-B1E1-3937A0EBEC54}">
      <dgm:prSet phldrT="[Text]" custT="1"/>
      <dgm:spPr/>
      <dgm:t>
        <a:bodyPr/>
        <a:lstStyle/>
        <a:p>
          <a:r>
            <a:rPr lang="en-US" sz="2600" b="1" i="0" baseline="0" dirty="0" smtClean="0">
              <a:solidFill>
                <a:schemeClr val="bg1"/>
              </a:solidFill>
            </a:rPr>
            <a:t>Un solo: </a:t>
          </a:r>
          <a:endParaRPr lang="en-US" sz="2600" b="1" i="0" baseline="0" dirty="0" smtClean="0">
            <a:solidFill>
              <a:schemeClr val="bg1"/>
            </a:solidFill>
          </a:endParaRPr>
        </a:p>
        <a:p>
          <a:r>
            <a:rPr lang="en-US" sz="2600" b="1" i="0" baseline="0" dirty="0" err="1" smtClean="0">
              <a:solidFill>
                <a:schemeClr val="bg1"/>
              </a:solidFill>
            </a:rPr>
            <a:t>Cuerpo</a:t>
          </a:r>
          <a:r>
            <a:rPr lang="en-US" sz="2600" b="1" i="0" baseline="0" dirty="0" smtClean="0">
              <a:solidFill>
                <a:schemeClr val="bg1"/>
              </a:solidFill>
            </a:rPr>
            <a:t>          </a:t>
          </a:r>
          <a:r>
            <a:rPr lang="en-US" sz="2600" b="1" i="0" baseline="0" dirty="0" err="1" smtClean="0">
              <a:solidFill>
                <a:schemeClr val="bg1"/>
              </a:solidFill>
            </a:rPr>
            <a:t>Espíritu</a:t>
          </a:r>
          <a:endParaRPr lang="en-US" sz="2600" b="1" i="0" baseline="0" dirty="0" smtClean="0">
            <a:solidFill>
              <a:schemeClr val="bg1"/>
            </a:solidFill>
          </a:endParaRPr>
        </a:p>
        <a:p>
          <a:r>
            <a:rPr lang="en-US" sz="2600" b="1" i="0" baseline="0" dirty="0" smtClean="0">
              <a:solidFill>
                <a:schemeClr val="bg1"/>
              </a:solidFill>
            </a:rPr>
            <a:t>Esperanza      </a:t>
          </a:r>
          <a:r>
            <a:rPr lang="en-US" sz="2600" b="1" i="0" baseline="0" dirty="0" err="1" smtClean="0">
              <a:solidFill>
                <a:schemeClr val="bg1"/>
              </a:solidFill>
            </a:rPr>
            <a:t>Señor</a:t>
          </a:r>
          <a:endParaRPr lang="en-US" sz="2600" b="1" i="0" baseline="0" dirty="0" smtClean="0">
            <a:solidFill>
              <a:schemeClr val="bg1"/>
            </a:solidFill>
          </a:endParaRPr>
        </a:p>
        <a:p>
          <a:r>
            <a:rPr lang="en-US" sz="2600" b="1" i="0" baseline="0" dirty="0" smtClean="0">
              <a:solidFill>
                <a:schemeClr val="bg1"/>
              </a:solidFill>
            </a:rPr>
            <a:t>     </a:t>
          </a:r>
          <a:r>
            <a:rPr lang="en-US" sz="2600" b="1" i="0" baseline="0" smtClean="0">
              <a:solidFill>
                <a:schemeClr val="bg1"/>
              </a:solidFill>
            </a:rPr>
            <a:t>Fe              Bautismo</a:t>
          </a:r>
          <a:endParaRPr lang="en-US" sz="2600" b="1" i="0" baseline="0" dirty="0">
            <a:solidFill>
              <a:schemeClr val="bg1"/>
            </a:solidFill>
          </a:endParaRPr>
        </a:p>
      </dgm:t>
    </dgm:pt>
    <dgm:pt modelId="{E79C49D5-773E-4E62-9029-B0631EF210B2}" type="parTrans" cxnId="{DC6A42BC-D94F-4542-A5CB-AC1DD2ED6621}">
      <dgm:prSet/>
      <dgm:spPr/>
      <dgm:t>
        <a:bodyPr/>
        <a:lstStyle/>
        <a:p>
          <a:endParaRPr lang="en-US"/>
        </a:p>
      </dgm:t>
    </dgm:pt>
    <dgm:pt modelId="{F825D515-9622-457E-9E5E-9AF5AE2926AD}" type="sibTrans" cxnId="{DC6A42BC-D94F-4542-A5CB-AC1DD2ED6621}">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3705"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DC6A42BC-D94F-4542-A5CB-AC1DD2ED6621}" srcId="{64277298-3553-4D1C-9C7A-E6386A51832A}" destId="{E688B668-1DBA-4B70-B1E1-3937A0EBEC54}" srcOrd="1" destOrd="0" parTransId="{E79C49D5-773E-4E62-9029-B0631EF210B2}" sibTransId="{F825D515-9622-457E-9E5E-9AF5AE2926AD}"/>
    <dgm:cxn modelId="{A8752283-FE31-4BBE-8EC8-FA245020F643}" type="presOf" srcId="{E688B668-1DBA-4B70-B1E1-3937A0EBEC54}" destId="{01CC9EBF-8CBC-4412-9C70-C4138177206F}" srcOrd="0" destOrd="0" presId="urn:microsoft.com/office/officeart/2005/8/layout/pyramid1"/>
    <dgm:cxn modelId="{537C127E-537B-4E1E-B573-FE42B8C6FCFD}" type="presOf" srcId="{E268DCDF-B946-4275-83DB-4A02B8AC75BB}" destId="{464D6603-165F-402D-907D-DC04DDF89539}" srcOrd="1" destOrd="0" presId="urn:microsoft.com/office/officeart/2005/8/layout/pyramid1"/>
    <dgm:cxn modelId="{D361582B-586D-4D44-BF0F-72137E73BEAA}" type="presOf" srcId="{E688B668-1DBA-4B70-B1E1-3937A0EBEC54}" destId="{FF30AA88-0FDF-49DA-9C85-25471DC7D314}" srcOrd="1" destOrd="0" presId="urn:microsoft.com/office/officeart/2005/8/layout/pyramid1"/>
    <dgm:cxn modelId="{F73AFF27-1703-45F7-821F-29B5C83A61CE}" type="presOf" srcId="{E268DCDF-B946-4275-83DB-4A02B8AC75BB}" destId="{605EE4F8-5BB1-4DA7-B532-9556654D31A9}" srcOrd="0" destOrd="0" presId="urn:microsoft.com/office/officeart/2005/8/layout/pyramid1"/>
    <dgm:cxn modelId="{F21B2268-2245-4494-8430-CE4BD4C9A9C3}" type="presOf" srcId="{64277298-3553-4D1C-9C7A-E6386A51832A}" destId="{D833CC39-277B-4696-B29F-42E56CF041E0}" srcOrd="0"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FB76E0F1-4FEF-40CD-8D03-2306526A9D03}" type="presParOf" srcId="{D833CC39-277B-4696-B29F-42E56CF041E0}" destId="{E2308690-5E1D-4AEC-B923-4AFC63D9C1D4}" srcOrd="0" destOrd="0" presId="urn:microsoft.com/office/officeart/2005/8/layout/pyramid1"/>
    <dgm:cxn modelId="{DFB25D5E-E6D7-4EED-BA54-7F5269CD7301}" type="presParOf" srcId="{E2308690-5E1D-4AEC-B923-4AFC63D9C1D4}" destId="{605EE4F8-5BB1-4DA7-B532-9556654D31A9}" srcOrd="0" destOrd="0" presId="urn:microsoft.com/office/officeart/2005/8/layout/pyramid1"/>
    <dgm:cxn modelId="{33F7454F-BD03-43ED-9A0C-8FCAE33DA97D}" type="presParOf" srcId="{E2308690-5E1D-4AEC-B923-4AFC63D9C1D4}" destId="{464D6603-165F-402D-907D-DC04DDF89539}" srcOrd="1" destOrd="0" presId="urn:microsoft.com/office/officeart/2005/8/layout/pyramid1"/>
    <dgm:cxn modelId="{722470EF-C48F-4473-943A-ECB1B15845C4}" type="presParOf" srcId="{D833CC39-277B-4696-B29F-42E56CF041E0}" destId="{0DD95B12-A4C7-4FEE-A8EF-5AF0E35943E6}" srcOrd="1" destOrd="0" presId="urn:microsoft.com/office/officeart/2005/8/layout/pyramid1"/>
    <dgm:cxn modelId="{3FA7224A-D85F-4B76-A42A-42D48A2C542F}" type="presParOf" srcId="{0DD95B12-A4C7-4FEE-A8EF-5AF0E35943E6}" destId="{01CC9EBF-8CBC-4412-9C70-C4138177206F}" srcOrd="0" destOrd="0" presId="urn:microsoft.com/office/officeart/2005/8/layout/pyramid1"/>
    <dgm:cxn modelId="{9058AFA7-70FA-4FDB-ABA7-1BDA81ECD1A0}"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2400" b="1" dirty="0" smtClean="0"/>
        </a:p>
        <a:p>
          <a:r>
            <a:rPr lang="en-US" sz="2400" b="1" dirty="0" err="1" smtClean="0">
              <a:solidFill>
                <a:srgbClr val="FFFF00"/>
              </a:solidFill>
            </a:rPr>
            <a:t>Unidad</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de </a:t>
          </a:r>
          <a:r>
            <a:rPr lang="en-US" sz="2400" b="1" dirty="0" err="1" smtClean="0">
              <a:solidFill>
                <a:srgbClr val="FFFF00"/>
              </a:solidFill>
            </a:rPr>
            <a:t>Esp</a:t>
          </a:r>
          <a:r>
            <a:rPr lang="es-ES" sz="2400" b="1" dirty="0" err="1" smtClean="0">
              <a:solidFill>
                <a:srgbClr val="FFFF00"/>
              </a:solidFill>
            </a:rPr>
            <a:t>íritu</a:t>
          </a:r>
          <a:endParaRPr lang="en-US" sz="2400" b="1" dirty="0" smtClean="0">
            <a:solidFill>
              <a:srgbClr val="FFFF00"/>
            </a:solidFill>
          </a:endParaRPr>
        </a:p>
        <a:p>
          <a:r>
            <a:rPr lang="es-ES" sz="2400" b="1" dirty="0" smtClean="0">
              <a:solidFill>
                <a:srgbClr val="FFFF00"/>
              </a:solidFill>
            </a:rPr>
            <a:t>Vínculo de la paz</a:t>
          </a:r>
          <a:endParaRPr lang="en-US" sz="24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1" custLinFactNeighborX="9229" custLinFactNeighborY="2367">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Lst>
  <dgm:cxnLst>
    <dgm:cxn modelId="{F73AFF27-1703-45F7-821F-29B5C83A61CE}" type="presOf" srcId="{E268DCDF-B946-4275-83DB-4A02B8AC75BB}" destId="{605EE4F8-5BB1-4DA7-B532-9556654D31A9}" srcOrd="0" destOrd="0" presId="urn:microsoft.com/office/officeart/2005/8/layout/pyramid1"/>
    <dgm:cxn modelId="{537C127E-537B-4E1E-B573-FE42B8C6FCFD}" type="presOf" srcId="{E268DCDF-B946-4275-83DB-4A02B8AC75BB}" destId="{464D6603-165F-402D-907D-DC04DDF89539}" srcOrd="1" destOrd="0" presId="urn:microsoft.com/office/officeart/2005/8/layout/pyramid1"/>
    <dgm:cxn modelId="{F21B2268-2245-4494-8430-CE4BD4C9A9C3}" type="presOf" srcId="{64277298-3553-4D1C-9C7A-E6386A51832A}" destId="{D833CC39-277B-4696-B29F-42E56CF041E0}" srcOrd="0"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FB76E0F1-4FEF-40CD-8D03-2306526A9D03}" type="presParOf" srcId="{D833CC39-277B-4696-B29F-42E56CF041E0}" destId="{E2308690-5E1D-4AEC-B923-4AFC63D9C1D4}" srcOrd="0" destOrd="0" presId="urn:microsoft.com/office/officeart/2005/8/layout/pyramid1"/>
    <dgm:cxn modelId="{DFB25D5E-E6D7-4EED-BA54-7F5269CD7301}" type="presParOf" srcId="{E2308690-5E1D-4AEC-B923-4AFC63D9C1D4}" destId="{605EE4F8-5BB1-4DA7-B532-9556654D31A9}" srcOrd="0" destOrd="0" presId="urn:microsoft.com/office/officeart/2005/8/layout/pyramid1"/>
    <dgm:cxn modelId="{33F7454F-BD03-43ED-9A0C-8FCAE33DA97D}" type="presParOf" srcId="{E2308690-5E1D-4AEC-B923-4AFC63D9C1D4}" destId="{464D6603-165F-402D-907D-DC04DDF8953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2400" b="1" dirty="0" smtClean="0"/>
        </a:p>
        <a:p>
          <a:r>
            <a:rPr lang="en-US" sz="2400" b="1" dirty="0" err="1" smtClean="0">
              <a:solidFill>
                <a:srgbClr val="FFFF00"/>
              </a:solidFill>
            </a:rPr>
            <a:t>Unidad</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de </a:t>
          </a:r>
          <a:r>
            <a:rPr lang="en-US" sz="2400" b="1" dirty="0" err="1" smtClean="0">
              <a:solidFill>
                <a:srgbClr val="FFFF00"/>
              </a:solidFill>
            </a:rPr>
            <a:t>Esp</a:t>
          </a:r>
          <a:r>
            <a:rPr lang="es-ES" sz="2400" b="1" dirty="0" err="1" smtClean="0">
              <a:solidFill>
                <a:srgbClr val="FFFF00"/>
              </a:solidFill>
            </a:rPr>
            <a:t>íritu</a:t>
          </a:r>
          <a:endParaRPr lang="en-US" sz="2400" b="1" dirty="0" smtClean="0">
            <a:solidFill>
              <a:srgbClr val="FFFF00"/>
            </a:solidFill>
          </a:endParaRPr>
        </a:p>
        <a:p>
          <a:r>
            <a:rPr lang="es-ES" sz="2400" b="1" dirty="0" smtClean="0">
              <a:solidFill>
                <a:srgbClr val="FFFF00"/>
              </a:solidFill>
            </a:rPr>
            <a:t>Vínculo de la paz</a:t>
          </a:r>
          <a:endParaRPr lang="en-US" sz="24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1" custLinFactNeighborX="9229" custLinFactNeighborY="2367">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Lst>
  <dgm:cxnLst>
    <dgm:cxn modelId="{4715E27C-9EBA-4BF0-BBA9-D902095D4B0D}" type="presOf" srcId="{E268DCDF-B946-4275-83DB-4A02B8AC75BB}" destId="{605EE4F8-5BB1-4DA7-B532-9556654D31A9}" srcOrd="0" destOrd="0" presId="urn:microsoft.com/office/officeart/2005/8/layout/pyramid1"/>
    <dgm:cxn modelId="{A3C74F26-C4D2-44F9-BAD0-4999B5C297ED}" type="presOf" srcId="{64277298-3553-4D1C-9C7A-E6386A51832A}" destId="{D833CC39-277B-4696-B29F-42E56CF041E0}" srcOrd="0" destOrd="0" presId="urn:microsoft.com/office/officeart/2005/8/layout/pyramid1"/>
    <dgm:cxn modelId="{2230DBE0-7F44-435B-AB77-89190D9D6F57}" type="presOf" srcId="{E268DCDF-B946-4275-83DB-4A02B8AC75BB}" destId="{464D6603-165F-402D-907D-DC04DDF89539}" srcOrd="1"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D90E1796-DEEB-4701-BC6E-6B747CA778F2}" type="presParOf" srcId="{D833CC39-277B-4696-B29F-42E56CF041E0}" destId="{E2308690-5E1D-4AEC-B923-4AFC63D9C1D4}" srcOrd="0" destOrd="0" presId="urn:microsoft.com/office/officeart/2005/8/layout/pyramid1"/>
    <dgm:cxn modelId="{48E799AC-00A5-4815-A005-3D153910953F}" type="presParOf" srcId="{E2308690-5E1D-4AEC-B923-4AFC63D9C1D4}" destId="{605EE4F8-5BB1-4DA7-B532-9556654D31A9}" srcOrd="0" destOrd="0" presId="urn:microsoft.com/office/officeart/2005/8/layout/pyramid1"/>
    <dgm:cxn modelId="{B741D84A-95EB-45D7-849D-8F24E5CA6D2D}" type="presParOf" srcId="{E2308690-5E1D-4AEC-B923-4AFC63D9C1D4}" destId="{464D6603-165F-402D-907D-DC04DDF89539}"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2400" b="1" dirty="0" smtClean="0"/>
        </a:p>
        <a:p>
          <a:r>
            <a:rPr lang="en-US" sz="2400" b="1" dirty="0" err="1" smtClean="0">
              <a:solidFill>
                <a:srgbClr val="FFFF00"/>
              </a:solidFill>
            </a:rPr>
            <a:t>Unidad</a:t>
          </a:r>
          <a:r>
            <a:rPr lang="en-US" sz="2400" b="1" dirty="0" smtClean="0">
              <a:solidFill>
                <a:srgbClr val="FFFF00"/>
              </a:solidFill>
            </a:rPr>
            <a:t/>
          </a:r>
          <a:br>
            <a:rPr lang="en-US" sz="2400" b="1" dirty="0" smtClean="0">
              <a:solidFill>
                <a:srgbClr val="FFFF00"/>
              </a:solidFill>
            </a:rPr>
          </a:br>
          <a:r>
            <a:rPr lang="en-US" sz="2400" b="1" dirty="0" smtClean="0">
              <a:solidFill>
                <a:srgbClr val="FFFF00"/>
              </a:solidFill>
            </a:rPr>
            <a:t>de </a:t>
          </a:r>
          <a:r>
            <a:rPr lang="en-US" sz="2400" b="1" dirty="0" err="1" smtClean="0">
              <a:solidFill>
                <a:srgbClr val="FFFF00"/>
              </a:solidFill>
            </a:rPr>
            <a:t>Esp</a:t>
          </a:r>
          <a:r>
            <a:rPr lang="es-ES" sz="2400" b="1" dirty="0" err="1" smtClean="0">
              <a:solidFill>
                <a:srgbClr val="FFFF00"/>
              </a:solidFill>
            </a:rPr>
            <a:t>íritu</a:t>
          </a:r>
          <a:endParaRPr lang="en-US" sz="2400" b="1" dirty="0" smtClean="0">
            <a:solidFill>
              <a:srgbClr val="FFFF00"/>
            </a:solidFill>
          </a:endParaRPr>
        </a:p>
        <a:p>
          <a:r>
            <a:rPr lang="es-ES" sz="2400" b="1" dirty="0" smtClean="0">
              <a:solidFill>
                <a:srgbClr val="FFFF00"/>
              </a:solidFill>
            </a:rPr>
            <a:t>Vínculo de la paz</a:t>
          </a:r>
          <a:endParaRPr lang="en-US" sz="24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1" custLinFactNeighborX="9229" custLinFactNeighborY="2367">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Lst>
  <dgm:cxnLst>
    <dgm:cxn modelId="{957BB83E-3C0B-433B-A0E7-A624ED0CC029}" type="presOf" srcId="{E268DCDF-B946-4275-83DB-4A02B8AC75BB}" destId="{605EE4F8-5BB1-4DA7-B532-9556654D31A9}" srcOrd="0" destOrd="0" presId="urn:microsoft.com/office/officeart/2005/8/layout/pyramid1"/>
    <dgm:cxn modelId="{61B06816-F8DA-4E2A-974E-37710D3E618F}" type="presOf" srcId="{E268DCDF-B946-4275-83DB-4A02B8AC75BB}" destId="{464D6603-165F-402D-907D-DC04DDF89539}" srcOrd="1" destOrd="0" presId="urn:microsoft.com/office/officeart/2005/8/layout/pyramid1"/>
    <dgm:cxn modelId="{96DCFD99-9F20-469F-8C40-F2E90206752E}" type="presOf" srcId="{64277298-3553-4D1C-9C7A-E6386A51832A}" destId="{D833CC39-277B-4696-B29F-42E56CF041E0}" srcOrd="0"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0C8C1353-9331-45D1-9878-CF5CDC25C1FD}" type="presParOf" srcId="{D833CC39-277B-4696-B29F-42E56CF041E0}" destId="{E2308690-5E1D-4AEC-B923-4AFC63D9C1D4}" srcOrd="0" destOrd="0" presId="urn:microsoft.com/office/officeart/2005/8/layout/pyramid1"/>
    <dgm:cxn modelId="{F8236517-D2C9-4032-9EDF-1CB754956DF7}" type="presParOf" srcId="{E2308690-5E1D-4AEC-B923-4AFC63D9C1D4}" destId="{605EE4F8-5BB1-4DA7-B532-9556654D31A9}" srcOrd="0" destOrd="0" presId="urn:microsoft.com/office/officeart/2005/8/layout/pyramid1"/>
    <dgm:cxn modelId="{EF13A773-9F33-4452-8742-B74FBB30EF85}" type="presParOf" srcId="{E2308690-5E1D-4AEC-B923-4AFC63D9C1D4}" destId="{464D6603-165F-402D-907D-DC04DDF89539}"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688B668-1DBA-4B70-B1E1-3937A0EBEC54}">
      <dgm:prSet phldrT="[Text]" custT="1"/>
      <dgm:spPr/>
      <dgm:t>
        <a:bodyPr/>
        <a:lstStyle/>
        <a:p>
          <a:r>
            <a:rPr lang="en-US" sz="2600" b="1" i="0" baseline="0" dirty="0" smtClean="0">
              <a:solidFill>
                <a:schemeClr val="bg1"/>
              </a:solidFill>
            </a:rPr>
            <a:t>Un solo: </a:t>
          </a:r>
          <a:endParaRPr lang="en-US" sz="2600" b="1" i="0" baseline="0" dirty="0" smtClean="0">
            <a:solidFill>
              <a:schemeClr val="bg1"/>
            </a:solidFill>
          </a:endParaRPr>
        </a:p>
        <a:p>
          <a:r>
            <a:rPr lang="en-US" sz="2600" b="1" i="0" baseline="0" dirty="0" err="1" smtClean="0">
              <a:solidFill>
                <a:srgbClr val="66FF66"/>
              </a:solidFill>
            </a:rPr>
            <a:t>Cuerpo</a:t>
          </a:r>
          <a:r>
            <a:rPr lang="en-US" sz="2600" b="1" i="0" baseline="0" dirty="0" smtClean="0">
              <a:solidFill>
                <a:schemeClr val="bg1"/>
              </a:solidFill>
            </a:rPr>
            <a:t>          </a:t>
          </a:r>
          <a:r>
            <a:rPr lang="en-US" sz="2600" b="1" i="0" baseline="0" dirty="0" err="1" smtClean="0">
              <a:solidFill>
                <a:schemeClr val="bg1"/>
              </a:solidFill>
            </a:rPr>
            <a:t>Espíritu</a:t>
          </a:r>
          <a:endParaRPr lang="en-US" sz="2600" b="1" i="0" baseline="0" dirty="0" smtClean="0">
            <a:solidFill>
              <a:schemeClr val="bg1"/>
            </a:solidFill>
          </a:endParaRPr>
        </a:p>
        <a:p>
          <a:r>
            <a:rPr lang="en-US" sz="2600" b="1" i="0" baseline="0" dirty="0" smtClean="0">
              <a:solidFill>
                <a:schemeClr val="bg1"/>
              </a:solidFill>
            </a:rPr>
            <a:t>Esperanza     </a:t>
          </a:r>
          <a:r>
            <a:rPr lang="en-US" sz="2600" b="1" i="0" baseline="0" dirty="0" err="1" smtClean="0">
              <a:solidFill>
                <a:schemeClr val="bg1"/>
              </a:solidFill>
            </a:rPr>
            <a:t>Señor</a:t>
          </a:r>
          <a:endParaRPr lang="en-US" sz="2600" b="1" i="0" baseline="0" dirty="0" smtClean="0">
            <a:solidFill>
              <a:schemeClr val="bg1"/>
            </a:solidFill>
          </a:endParaRPr>
        </a:p>
        <a:p>
          <a:r>
            <a:rPr lang="en-US" sz="2600" b="1" i="0" baseline="0" dirty="0" smtClean="0">
              <a:solidFill>
                <a:schemeClr val="bg1"/>
              </a:solidFill>
            </a:rPr>
            <a:t>     </a:t>
          </a:r>
          <a:r>
            <a:rPr lang="en-US" sz="2600" b="1" i="0" baseline="0" dirty="0" smtClean="0">
              <a:solidFill>
                <a:schemeClr val="bg1"/>
              </a:solidFill>
            </a:rPr>
            <a:t>Fe              </a:t>
          </a:r>
          <a:r>
            <a:rPr lang="en-US" sz="2600" b="1" i="0" baseline="0" dirty="0" err="1" smtClean="0">
              <a:solidFill>
                <a:schemeClr val="bg1"/>
              </a:solidFill>
            </a:rPr>
            <a:t>Bautismo</a:t>
          </a:r>
          <a:endParaRPr lang="en-US" sz="2600" b="1" i="0" baseline="0" dirty="0">
            <a:solidFill>
              <a:schemeClr val="bg1"/>
            </a:solidFill>
          </a:endParaRPr>
        </a:p>
      </dgm:t>
    </dgm:pt>
    <dgm:pt modelId="{E79C49D5-773E-4E62-9029-B0631EF210B2}" type="parTrans" cxnId="{DC6A42BC-D94F-4542-A5CB-AC1DD2ED6621}">
      <dgm:prSet/>
      <dgm:spPr/>
      <dgm:t>
        <a:bodyPr/>
        <a:lstStyle/>
        <a:p>
          <a:endParaRPr lang="en-US"/>
        </a:p>
      </dgm:t>
    </dgm:pt>
    <dgm:pt modelId="{F825D515-9622-457E-9E5E-9AF5AE2926AD}" type="sibTrans" cxnId="{DC6A42BC-D94F-4542-A5CB-AC1DD2ED6621}">
      <dgm:prSet/>
      <dgm:spPr/>
      <dgm:t>
        <a:bodyPr/>
        <a:lstStyle/>
        <a:p>
          <a:endParaRPr lang="en-US"/>
        </a:p>
      </dgm:t>
    </dgm:pt>
    <dgm:pt modelId="{E268DCDF-B946-4275-83DB-4A02B8AC75BB}">
      <dgm:prSet phldrT="[Text]" custT="1"/>
      <dgm:spPr/>
      <dgm:t>
        <a:bodyPr/>
        <a:lstStyle/>
        <a:p>
          <a:endParaRPr lang="en-US" sz="2200" b="1" dirty="0" smtClean="0"/>
        </a:p>
        <a:p>
          <a:r>
            <a:rPr lang="en-US" sz="2200" b="1" dirty="0" err="1" smtClean="0">
              <a:solidFill>
                <a:srgbClr val="FFFF00"/>
              </a:solidFill>
            </a:rPr>
            <a:t>Unidad</a:t>
          </a:r>
          <a:r>
            <a:rPr lang="en-US" sz="2200" b="1" dirty="0" smtClean="0">
              <a:solidFill>
                <a:srgbClr val="FFFF00"/>
              </a:solidFill>
            </a:rPr>
            <a:t> </a:t>
          </a:r>
          <a:br>
            <a:rPr lang="en-US" sz="2200" b="1" dirty="0" smtClean="0">
              <a:solidFill>
                <a:srgbClr val="FFFF00"/>
              </a:solidFill>
            </a:rPr>
          </a:br>
          <a:r>
            <a:rPr lang="en-US" sz="2200" b="1" dirty="0" smtClean="0">
              <a:solidFill>
                <a:srgbClr val="FFFF00"/>
              </a:solidFill>
            </a:rPr>
            <a:t>del </a:t>
          </a:r>
          <a:r>
            <a:rPr lang="en-US" sz="2200" b="1" dirty="0" err="1" smtClean="0">
              <a:solidFill>
                <a:srgbClr val="FFFF00"/>
              </a:solidFill>
            </a:rPr>
            <a:t>Espíritu</a:t>
          </a:r>
          <a:endParaRPr lang="en-US" sz="2200" b="1" dirty="0" smtClean="0">
            <a:solidFill>
              <a:srgbClr val="FFFF00"/>
            </a:solidFill>
          </a:endParaRPr>
        </a:p>
        <a:p>
          <a:r>
            <a:rPr lang="en-US" sz="2200" b="1" dirty="0" err="1" smtClean="0">
              <a:solidFill>
                <a:srgbClr val="FFFF00"/>
              </a:solidFill>
            </a:rPr>
            <a:t>Vínculo</a:t>
          </a:r>
          <a:r>
            <a:rPr lang="en-US" sz="2200" b="1" dirty="0" smtClean="0">
              <a:solidFill>
                <a:srgbClr val="FFFF00"/>
              </a:solidFill>
            </a:rPr>
            <a:t> de la </a:t>
          </a:r>
          <a:r>
            <a:rPr lang="en-US" sz="2200" b="1" dirty="0" err="1" smtClean="0">
              <a:solidFill>
                <a:srgbClr val="FFFF00"/>
              </a:solidFill>
            </a:rPr>
            <a:t>paz</a:t>
          </a:r>
          <a:endParaRPr lang="en-US" sz="2200" b="1" dirty="0">
            <a:solidFill>
              <a:srgbClr val="FFFF00"/>
            </a:solidFill>
          </a:endParaRPr>
        </a:p>
      </dgm:t>
    </dgm:pt>
    <dgm:pt modelId="{862EFBDB-C931-4329-B116-568C2D518D5D}" type="sibTrans" cxnId="{9BB33FF9-7048-4AD6-89CC-E53F72B9936E}">
      <dgm:prSet/>
      <dgm:spPr/>
      <dgm:t>
        <a:bodyPr/>
        <a:lstStyle/>
        <a:p>
          <a:endParaRPr lang="en-US"/>
        </a:p>
      </dgm:t>
    </dgm:pt>
    <dgm:pt modelId="{ABB4C644-4F55-4DFF-B5EE-85CAA7489846}" type="parTrans" cxnId="{9BB33FF9-7048-4AD6-89CC-E53F72B9936E}">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248"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9BB33FF9-7048-4AD6-89CC-E53F72B9936E}" srcId="{64277298-3553-4D1C-9C7A-E6386A51832A}" destId="{E268DCDF-B946-4275-83DB-4A02B8AC75BB}" srcOrd="0" destOrd="0" parTransId="{ABB4C644-4F55-4DFF-B5EE-85CAA7489846}" sibTransId="{862EFBDB-C931-4329-B116-568C2D518D5D}"/>
    <dgm:cxn modelId="{537C127E-537B-4E1E-B573-FE42B8C6FCFD}" type="presOf" srcId="{E268DCDF-B946-4275-83DB-4A02B8AC75BB}" destId="{464D6603-165F-402D-907D-DC04DDF89539}" srcOrd="1" destOrd="0" presId="urn:microsoft.com/office/officeart/2005/8/layout/pyramid1"/>
    <dgm:cxn modelId="{F21B2268-2245-4494-8430-CE4BD4C9A9C3}" type="presOf" srcId="{64277298-3553-4D1C-9C7A-E6386A51832A}" destId="{D833CC39-277B-4696-B29F-42E56CF041E0}" srcOrd="0" destOrd="0" presId="urn:microsoft.com/office/officeart/2005/8/layout/pyramid1"/>
    <dgm:cxn modelId="{DC6A42BC-D94F-4542-A5CB-AC1DD2ED6621}" srcId="{64277298-3553-4D1C-9C7A-E6386A51832A}" destId="{E688B668-1DBA-4B70-B1E1-3937A0EBEC54}" srcOrd="1" destOrd="0" parTransId="{E79C49D5-773E-4E62-9029-B0631EF210B2}" sibTransId="{F825D515-9622-457E-9E5E-9AF5AE2926AD}"/>
    <dgm:cxn modelId="{A8752283-FE31-4BBE-8EC8-FA245020F643}" type="presOf" srcId="{E688B668-1DBA-4B70-B1E1-3937A0EBEC54}" destId="{01CC9EBF-8CBC-4412-9C70-C4138177206F}" srcOrd="0" destOrd="0" presId="urn:microsoft.com/office/officeart/2005/8/layout/pyramid1"/>
    <dgm:cxn modelId="{D361582B-586D-4D44-BF0F-72137E73BEAA}" type="presOf" srcId="{E688B668-1DBA-4B70-B1E1-3937A0EBEC54}" destId="{FF30AA88-0FDF-49DA-9C85-25471DC7D314}" srcOrd="1" destOrd="0" presId="urn:microsoft.com/office/officeart/2005/8/layout/pyramid1"/>
    <dgm:cxn modelId="{F73AFF27-1703-45F7-821F-29B5C83A61CE}" type="presOf" srcId="{E268DCDF-B946-4275-83DB-4A02B8AC75BB}" destId="{605EE4F8-5BB1-4DA7-B532-9556654D31A9}" srcOrd="0" destOrd="0" presId="urn:microsoft.com/office/officeart/2005/8/layout/pyramid1"/>
    <dgm:cxn modelId="{FB76E0F1-4FEF-40CD-8D03-2306526A9D03}" type="presParOf" srcId="{D833CC39-277B-4696-B29F-42E56CF041E0}" destId="{E2308690-5E1D-4AEC-B923-4AFC63D9C1D4}" srcOrd="0" destOrd="0" presId="urn:microsoft.com/office/officeart/2005/8/layout/pyramid1"/>
    <dgm:cxn modelId="{DFB25D5E-E6D7-4EED-BA54-7F5269CD7301}" type="presParOf" srcId="{E2308690-5E1D-4AEC-B923-4AFC63D9C1D4}" destId="{605EE4F8-5BB1-4DA7-B532-9556654D31A9}" srcOrd="0" destOrd="0" presId="urn:microsoft.com/office/officeart/2005/8/layout/pyramid1"/>
    <dgm:cxn modelId="{33F7454F-BD03-43ED-9A0C-8FCAE33DA97D}" type="presParOf" srcId="{E2308690-5E1D-4AEC-B923-4AFC63D9C1D4}" destId="{464D6603-165F-402D-907D-DC04DDF89539}" srcOrd="1" destOrd="0" presId="urn:microsoft.com/office/officeart/2005/8/layout/pyramid1"/>
    <dgm:cxn modelId="{722470EF-C48F-4473-943A-ECB1B15845C4}" type="presParOf" srcId="{D833CC39-277B-4696-B29F-42E56CF041E0}" destId="{0DD95B12-A4C7-4FEE-A8EF-5AF0E35943E6}" srcOrd="1" destOrd="0" presId="urn:microsoft.com/office/officeart/2005/8/layout/pyramid1"/>
    <dgm:cxn modelId="{3FA7224A-D85F-4B76-A42A-42D48A2C542F}" type="presParOf" srcId="{0DD95B12-A4C7-4FEE-A8EF-5AF0E35943E6}" destId="{01CC9EBF-8CBC-4412-9C70-C4138177206F}" srcOrd="0" destOrd="0" presId="urn:microsoft.com/office/officeart/2005/8/layout/pyramid1"/>
    <dgm:cxn modelId="{9058AFA7-70FA-4FDB-ABA7-1BDA81ECD1A0}"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688B668-1DBA-4B70-B1E1-3937A0EBEC54}">
      <dgm:prSet phldrT="[Text]" custT="1"/>
      <dgm:spPr/>
      <dgm:t>
        <a:bodyPr/>
        <a:lstStyle/>
        <a:p>
          <a:r>
            <a:rPr lang="en-US" sz="2600" b="1" i="0" baseline="0" dirty="0" smtClean="0">
              <a:solidFill>
                <a:schemeClr val="bg1"/>
              </a:solidFill>
            </a:rPr>
            <a:t>Un solo: </a:t>
          </a:r>
          <a:endParaRPr lang="en-US" sz="2600" b="1" i="0" baseline="0" dirty="0" smtClean="0">
            <a:solidFill>
              <a:schemeClr val="bg1"/>
            </a:solidFill>
          </a:endParaRPr>
        </a:p>
        <a:p>
          <a:r>
            <a:rPr lang="en-US" sz="2600" b="1" i="0" baseline="0" dirty="0" err="1" smtClean="0">
              <a:solidFill>
                <a:srgbClr val="66FF66"/>
              </a:solidFill>
            </a:rPr>
            <a:t>Cuerpo</a:t>
          </a:r>
          <a:r>
            <a:rPr lang="en-US" sz="2600" b="1" i="0" baseline="0" dirty="0" smtClean="0">
              <a:solidFill>
                <a:schemeClr val="bg1"/>
              </a:solidFill>
            </a:rPr>
            <a:t>          </a:t>
          </a:r>
          <a:r>
            <a:rPr lang="en-US" sz="2600" b="1" i="0" baseline="0" dirty="0" err="1" smtClean="0">
              <a:solidFill>
                <a:schemeClr val="bg1"/>
              </a:solidFill>
            </a:rPr>
            <a:t>Espíritu</a:t>
          </a:r>
          <a:endParaRPr lang="en-US" sz="2600" b="1" i="0" baseline="0" dirty="0" smtClean="0">
            <a:solidFill>
              <a:schemeClr val="bg1"/>
            </a:solidFill>
          </a:endParaRPr>
        </a:p>
        <a:p>
          <a:r>
            <a:rPr lang="en-US" sz="2600" b="1" i="0" baseline="0" dirty="0" smtClean="0">
              <a:solidFill>
                <a:schemeClr val="bg1"/>
              </a:solidFill>
            </a:rPr>
            <a:t>Esperanza     </a:t>
          </a:r>
          <a:r>
            <a:rPr lang="en-US" sz="2600" b="1" i="0" baseline="0" dirty="0" err="1" smtClean="0">
              <a:solidFill>
                <a:schemeClr val="bg1"/>
              </a:solidFill>
            </a:rPr>
            <a:t>Señor</a:t>
          </a:r>
          <a:endParaRPr lang="en-US" sz="2600" b="1" i="0" baseline="0" dirty="0" smtClean="0">
            <a:solidFill>
              <a:schemeClr val="bg1"/>
            </a:solidFill>
          </a:endParaRPr>
        </a:p>
        <a:p>
          <a:r>
            <a:rPr lang="en-US" sz="2600" b="1" i="0" baseline="0" dirty="0" smtClean="0">
              <a:solidFill>
                <a:schemeClr val="bg1"/>
              </a:solidFill>
            </a:rPr>
            <a:t>     </a:t>
          </a:r>
          <a:r>
            <a:rPr lang="en-US" sz="2600" b="1" i="0" baseline="0" dirty="0" smtClean="0">
              <a:solidFill>
                <a:schemeClr val="bg1"/>
              </a:solidFill>
            </a:rPr>
            <a:t>Fe              </a:t>
          </a:r>
          <a:r>
            <a:rPr lang="en-US" sz="2600" b="1" i="0" baseline="0" dirty="0" err="1" smtClean="0">
              <a:solidFill>
                <a:schemeClr val="bg1"/>
              </a:solidFill>
            </a:rPr>
            <a:t>Bautismo</a:t>
          </a:r>
          <a:endParaRPr lang="en-US" sz="2600" b="1" i="0" baseline="0" dirty="0">
            <a:solidFill>
              <a:schemeClr val="bg1"/>
            </a:solidFill>
          </a:endParaRPr>
        </a:p>
      </dgm:t>
    </dgm:pt>
    <dgm:pt modelId="{E79C49D5-773E-4E62-9029-B0631EF210B2}" type="parTrans" cxnId="{DC6A42BC-D94F-4542-A5CB-AC1DD2ED6621}">
      <dgm:prSet/>
      <dgm:spPr/>
      <dgm:t>
        <a:bodyPr/>
        <a:lstStyle/>
        <a:p>
          <a:endParaRPr lang="en-US"/>
        </a:p>
      </dgm:t>
    </dgm:pt>
    <dgm:pt modelId="{F825D515-9622-457E-9E5E-9AF5AE2926AD}" type="sibTrans" cxnId="{DC6A42BC-D94F-4542-A5CB-AC1DD2ED6621}">
      <dgm:prSet/>
      <dgm:spPr/>
      <dgm:t>
        <a:bodyPr/>
        <a:lstStyle/>
        <a:p>
          <a:endParaRPr lang="en-US"/>
        </a:p>
      </dgm:t>
    </dgm:pt>
    <dgm:pt modelId="{E268DCDF-B946-4275-83DB-4A02B8AC75BB}">
      <dgm:prSet phldrT="[Text]" custT="1"/>
      <dgm:spPr/>
      <dgm:t>
        <a:bodyPr/>
        <a:lstStyle/>
        <a:p>
          <a:endParaRPr lang="en-US" sz="2200" b="1" dirty="0" smtClean="0"/>
        </a:p>
        <a:p>
          <a:r>
            <a:rPr lang="en-US" sz="2200" b="1" dirty="0" err="1" smtClean="0">
              <a:solidFill>
                <a:srgbClr val="FFFF00"/>
              </a:solidFill>
            </a:rPr>
            <a:t>Unidad</a:t>
          </a:r>
          <a:r>
            <a:rPr lang="en-US" sz="2200" b="1" dirty="0" smtClean="0">
              <a:solidFill>
                <a:srgbClr val="FFFF00"/>
              </a:solidFill>
            </a:rPr>
            <a:t> </a:t>
          </a:r>
          <a:br>
            <a:rPr lang="en-US" sz="2200" b="1" dirty="0" smtClean="0">
              <a:solidFill>
                <a:srgbClr val="FFFF00"/>
              </a:solidFill>
            </a:rPr>
          </a:br>
          <a:r>
            <a:rPr lang="en-US" sz="2200" b="1" dirty="0" smtClean="0">
              <a:solidFill>
                <a:srgbClr val="FFFF00"/>
              </a:solidFill>
            </a:rPr>
            <a:t>del </a:t>
          </a:r>
          <a:r>
            <a:rPr lang="en-US" sz="2200" b="1" dirty="0" err="1" smtClean="0">
              <a:solidFill>
                <a:srgbClr val="FFFF00"/>
              </a:solidFill>
            </a:rPr>
            <a:t>Espíritu</a:t>
          </a:r>
          <a:endParaRPr lang="en-US" sz="2200" b="1" dirty="0" smtClean="0">
            <a:solidFill>
              <a:srgbClr val="FFFF00"/>
            </a:solidFill>
          </a:endParaRPr>
        </a:p>
        <a:p>
          <a:r>
            <a:rPr lang="en-US" sz="2200" b="1" dirty="0" err="1" smtClean="0">
              <a:solidFill>
                <a:srgbClr val="FFFF00"/>
              </a:solidFill>
            </a:rPr>
            <a:t>Vínculo</a:t>
          </a:r>
          <a:r>
            <a:rPr lang="en-US" sz="2200" b="1" dirty="0" smtClean="0">
              <a:solidFill>
                <a:srgbClr val="FFFF00"/>
              </a:solidFill>
            </a:rPr>
            <a:t> de la </a:t>
          </a:r>
          <a:r>
            <a:rPr lang="en-US" sz="2200" b="1" dirty="0" err="1" smtClean="0">
              <a:solidFill>
                <a:srgbClr val="FFFF00"/>
              </a:solidFill>
            </a:rPr>
            <a:t>paz</a:t>
          </a:r>
          <a:endParaRPr lang="en-US" sz="2200" b="1" dirty="0">
            <a:solidFill>
              <a:srgbClr val="FFFF00"/>
            </a:solidFill>
          </a:endParaRPr>
        </a:p>
      </dgm:t>
    </dgm:pt>
    <dgm:pt modelId="{862EFBDB-C931-4329-B116-568C2D518D5D}" type="sibTrans" cxnId="{9BB33FF9-7048-4AD6-89CC-E53F72B9936E}">
      <dgm:prSet/>
      <dgm:spPr/>
      <dgm:t>
        <a:bodyPr/>
        <a:lstStyle/>
        <a:p>
          <a:endParaRPr lang="en-US"/>
        </a:p>
      </dgm:t>
    </dgm:pt>
    <dgm:pt modelId="{ABB4C644-4F55-4DFF-B5EE-85CAA7489846}" type="parTrans" cxnId="{9BB33FF9-7048-4AD6-89CC-E53F72B9936E}">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248"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DC6A42BC-D94F-4542-A5CB-AC1DD2ED6621}" srcId="{64277298-3553-4D1C-9C7A-E6386A51832A}" destId="{E688B668-1DBA-4B70-B1E1-3937A0EBEC54}" srcOrd="1" destOrd="0" parTransId="{E79C49D5-773E-4E62-9029-B0631EF210B2}" sibTransId="{F825D515-9622-457E-9E5E-9AF5AE2926AD}"/>
    <dgm:cxn modelId="{F680F62F-39CA-4857-B4DB-E8D1CD572D62}" type="presOf" srcId="{E688B668-1DBA-4B70-B1E1-3937A0EBEC54}" destId="{FF30AA88-0FDF-49DA-9C85-25471DC7D314}" srcOrd="1" destOrd="0" presId="urn:microsoft.com/office/officeart/2005/8/layout/pyramid1"/>
    <dgm:cxn modelId="{BA584C99-080B-4C19-9D56-DAB5E12B9AB3}" type="presOf" srcId="{E268DCDF-B946-4275-83DB-4A02B8AC75BB}" destId="{464D6603-165F-402D-907D-DC04DDF89539}" srcOrd="1" destOrd="0" presId="urn:microsoft.com/office/officeart/2005/8/layout/pyramid1"/>
    <dgm:cxn modelId="{6778EE71-34EC-4BD3-9C17-CA83AA9E7223}" type="presOf" srcId="{E268DCDF-B946-4275-83DB-4A02B8AC75BB}" destId="{605EE4F8-5BB1-4DA7-B532-9556654D31A9}" srcOrd="0" destOrd="0" presId="urn:microsoft.com/office/officeart/2005/8/layout/pyramid1"/>
    <dgm:cxn modelId="{F9240E7E-032B-4B7E-AC8F-DAE95CD2F217}" type="presOf" srcId="{64277298-3553-4D1C-9C7A-E6386A51832A}" destId="{D833CC39-277B-4696-B29F-42E56CF041E0}" srcOrd="0" destOrd="0" presId="urn:microsoft.com/office/officeart/2005/8/layout/pyramid1"/>
    <dgm:cxn modelId="{1A5557C3-72B5-4296-80AF-51DA71F26E28}" type="presOf" srcId="{E688B668-1DBA-4B70-B1E1-3937A0EBEC54}" destId="{01CC9EBF-8CBC-4412-9C70-C4138177206F}" srcOrd="0"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4C29ABF3-20B0-4670-90E3-5A1AA2B13068}" type="presParOf" srcId="{D833CC39-277B-4696-B29F-42E56CF041E0}" destId="{E2308690-5E1D-4AEC-B923-4AFC63D9C1D4}" srcOrd="0" destOrd="0" presId="urn:microsoft.com/office/officeart/2005/8/layout/pyramid1"/>
    <dgm:cxn modelId="{09F0962F-94FA-48E8-8BC6-5BC9BD007241}" type="presParOf" srcId="{E2308690-5E1D-4AEC-B923-4AFC63D9C1D4}" destId="{605EE4F8-5BB1-4DA7-B532-9556654D31A9}" srcOrd="0" destOrd="0" presId="urn:microsoft.com/office/officeart/2005/8/layout/pyramid1"/>
    <dgm:cxn modelId="{E08B3C09-C806-4865-BB34-90DB2044D6AA}" type="presParOf" srcId="{E2308690-5E1D-4AEC-B923-4AFC63D9C1D4}" destId="{464D6603-165F-402D-907D-DC04DDF89539}" srcOrd="1" destOrd="0" presId="urn:microsoft.com/office/officeart/2005/8/layout/pyramid1"/>
    <dgm:cxn modelId="{B398F86C-C1E1-45A6-B969-3D417CB530C4}" type="presParOf" srcId="{D833CC39-277B-4696-B29F-42E56CF041E0}" destId="{0DD95B12-A4C7-4FEE-A8EF-5AF0E35943E6}" srcOrd="1" destOrd="0" presId="urn:microsoft.com/office/officeart/2005/8/layout/pyramid1"/>
    <dgm:cxn modelId="{A81AA471-A9B4-406E-8759-46B0AB410FAB}" type="presParOf" srcId="{0DD95B12-A4C7-4FEE-A8EF-5AF0E35943E6}" destId="{01CC9EBF-8CBC-4412-9C70-C4138177206F}" srcOrd="0" destOrd="0" presId="urn:microsoft.com/office/officeart/2005/8/layout/pyramid1"/>
    <dgm:cxn modelId="{08F2FE62-A08F-4B7A-A413-E427CC79FE89}"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1210750" y="0"/>
          <a:ext cx="2421501"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err="1" smtClean="0">
              <a:solidFill>
                <a:srgbClr val="FFFF00"/>
              </a:solidFill>
            </a:rPr>
            <a:t>Unidad</a:t>
          </a:r>
          <a:r>
            <a:rPr lang="en-US" sz="2200" b="1" kern="1200" dirty="0" smtClean="0">
              <a:solidFill>
                <a:srgbClr val="FFFF00"/>
              </a:solidFill>
            </a:rPr>
            <a:t/>
          </a:r>
          <a:br>
            <a:rPr lang="en-US" sz="2200" b="1" kern="1200" dirty="0" smtClean="0">
              <a:solidFill>
                <a:srgbClr val="FFFF00"/>
              </a:solidFill>
            </a:rPr>
          </a:br>
          <a:r>
            <a:rPr lang="en-US" sz="2200" b="1" kern="1200" dirty="0" smtClean="0">
              <a:solidFill>
                <a:srgbClr val="FFFF00"/>
              </a:solidFill>
            </a:rPr>
            <a:t>de </a:t>
          </a:r>
          <a:r>
            <a:rPr lang="en-US" sz="2200" b="1" kern="1200" dirty="0" err="1" smtClean="0">
              <a:solidFill>
                <a:srgbClr val="FFFF00"/>
              </a:solidFill>
            </a:rPr>
            <a:t>Esp</a:t>
          </a:r>
          <a:r>
            <a:rPr lang="es-ES" sz="2200" b="1" kern="1200" dirty="0" err="1" smtClean="0">
              <a:solidFill>
                <a:srgbClr val="FFFF00"/>
              </a:solidFill>
            </a:rPr>
            <a:t>íritu</a:t>
          </a:r>
          <a:endParaRPr lang="en-US" sz="2200" b="1" kern="1200" dirty="0" smtClean="0">
            <a:solidFill>
              <a:srgbClr val="FFFF00"/>
            </a:solidFill>
          </a:endParaRPr>
        </a:p>
        <a:p>
          <a:pPr lvl="0" algn="ctr" defTabSz="977900">
            <a:lnSpc>
              <a:spcPct val="90000"/>
            </a:lnSpc>
            <a:spcBef>
              <a:spcPct val="0"/>
            </a:spcBef>
            <a:spcAft>
              <a:spcPct val="35000"/>
            </a:spcAft>
          </a:pPr>
          <a:r>
            <a:rPr lang="es-ES" sz="2200" b="1" kern="1200" dirty="0" smtClean="0">
              <a:solidFill>
                <a:srgbClr val="FFFF00"/>
              </a:solidFill>
            </a:rPr>
            <a:t>Vínculo de la paz</a:t>
          </a:r>
          <a:endParaRPr lang="en-US" sz="2200" b="1" kern="1200" dirty="0">
            <a:solidFill>
              <a:srgbClr val="FFFF00"/>
            </a:solidFill>
          </a:endParaRPr>
        </a:p>
      </dsp:txBody>
      <dsp:txXfrm>
        <a:off x="1210750" y="0"/>
        <a:ext cx="2421501" cy="2168012"/>
      </dsp:txXfrm>
    </dsp:sp>
    <dsp:sp modelId="{01CC9EBF-8CBC-4412-9C70-C4138177206F}">
      <dsp:nvSpPr>
        <dsp:cNvPr id="0" name=""/>
        <dsp:cNvSpPr/>
      </dsp:nvSpPr>
      <dsp:spPr>
        <a:xfrm>
          <a:off x="0" y="2075395"/>
          <a:ext cx="4843003"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i="0" kern="1200" baseline="0" dirty="0" smtClean="0">
              <a:solidFill>
                <a:schemeClr val="bg1"/>
              </a:solidFill>
            </a:rPr>
            <a:t>Un solo: </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err="1" smtClean="0">
              <a:solidFill>
                <a:schemeClr val="bg1"/>
              </a:solidFill>
            </a:rPr>
            <a:t>Cuerpo</a:t>
          </a:r>
          <a:r>
            <a:rPr lang="en-US" sz="2600" b="1" i="0" kern="1200" baseline="0" dirty="0" smtClean="0">
              <a:solidFill>
                <a:schemeClr val="bg1"/>
              </a:solidFill>
            </a:rPr>
            <a:t>          </a:t>
          </a:r>
          <a:r>
            <a:rPr lang="en-US" sz="2600" b="1" i="0" kern="1200" baseline="0" dirty="0" err="1" smtClean="0">
              <a:solidFill>
                <a:schemeClr val="bg1"/>
              </a:solidFill>
            </a:rPr>
            <a:t>Espíritu</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Esperanza      </a:t>
          </a:r>
          <a:r>
            <a:rPr lang="en-US" sz="2600" b="1" i="0" kern="1200" baseline="0" dirty="0" err="1" smtClean="0">
              <a:solidFill>
                <a:schemeClr val="bg1"/>
              </a:solidFill>
            </a:rPr>
            <a:t>Señor</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     </a:t>
          </a:r>
          <a:r>
            <a:rPr lang="en-US" sz="2600" b="1" i="0" kern="1200" baseline="0" smtClean="0">
              <a:solidFill>
                <a:schemeClr val="bg1"/>
              </a:solidFill>
            </a:rPr>
            <a:t>Fe              Bautismo</a:t>
          </a:r>
          <a:endParaRPr lang="en-US" sz="2600" b="1" i="0" kern="1200" baseline="0" dirty="0">
            <a:solidFill>
              <a:schemeClr val="bg1"/>
            </a:solidFill>
          </a:endParaRPr>
        </a:p>
      </dsp:txBody>
      <dsp:txXfrm>
        <a:off x="847525" y="2075395"/>
        <a:ext cx="3147951" cy="2168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0" y="0"/>
          <a:ext cx="3291619" cy="1828583"/>
        </a:xfrm>
        <a:prstGeom prst="trapezoid">
          <a:avLst>
            <a:gd name="adj" fmla="val 90005"/>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err="1" smtClean="0">
              <a:solidFill>
                <a:srgbClr val="FFFF00"/>
              </a:solidFill>
            </a:rPr>
            <a:t>Unidad</a:t>
          </a:r>
          <a:r>
            <a:rPr lang="en-US" sz="2400" b="1" kern="1200" dirty="0" smtClean="0">
              <a:solidFill>
                <a:srgbClr val="FFFF00"/>
              </a:solidFill>
            </a:rPr>
            <a:t/>
          </a:r>
          <a:br>
            <a:rPr lang="en-US" sz="2400" b="1" kern="1200" dirty="0" smtClean="0">
              <a:solidFill>
                <a:srgbClr val="FFFF00"/>
              </a:solidFill>
            </a:rPr>
          </a:br>
          <a:r>
            <a:rPr lang="en-US" sz="2400" b="1" kern="1200" dirty="0" smtClean="0">
              <a:solidFill>
                <a:srgbClr val="FFFF00"/>
              </a:solidFill>
            </a:rPr>
            <a:t>de </a:t>
          </a:r>
          <a:r>
            <a:rPr lang="en-US" sz="2400" b="1" kern="1200" dirty="0" err="1" smtClean="0">
              <a:solidFill>
                <a:srgbClr val="FFFF00"/>
              </a:solidFill>
            </a:rPr>
            <a:t>Esp</a:t>
          </a:r>
          <a:r>
            <a:rPr lang="es-ES" sz="2400" b="1" kern="1200" dirty="0" err="1" smtClean="0">
              <a:solidFill>
                <a:srgbClr val="FFFF00"/>
              </a:solidFill>
            </a:rPr>
            <a:t>íritu</a:t>
          </a:r>
          <a:endParaRPr lang="en-US" sz="2400" b="1" kern="1200" dirty="0" smtClean="0">
            <a:solidFill>
              <a:srgbClr val="FFFF00"/>
            </a:solidFill>
          </a:endParaRPr>
        </a:p>
        <a:p>
          <a:pPr lvl="0" algn="ctr" defTabSz="1066800">
            <a:lnSpc>
              <a:spcPct val="90000"/>
            </a:lnSpc>
            <a:spcBef>
              <a:spcPct val="0"/>
            </a:spcBef>
            <a:spcAft>
              <a:spcPct val="35000"/>
            </a:spcAft>
          </a:pPr>
          <a:r>
            <a:rPr lang="es-ES" sz="2400" b="1" kern="1200" dirty="0" smtClean="0">
              <a:solidFill>
                <a:srgbClr val="FFFF00"/>
              </a:solidFill>
            </a:rPr>
            <a:t>Vínculo de la paz</a:t>
          </a:r>
          <a:endParaRPr lang="en-US" sz="2400" b="1" kern="1200" dirty="0">
            <a:solidFill>
              <a:srgbClr val="FFFF00"/>
            </a:solidFill>
          </a:endParaRPr>
        </a:p>
      </dsp:txBody>
      <dsp:txXfrm>
        <a:off x="0" y="0"/>
        <a:ext cx="3291619" cy="1828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0" y="0"/>
          <a:ext cx="3291619" cy="1828583"/>
        </a:xfrm>
        <a:prstGeom prst="trapezoid">
          <a:avLst>
            <a:gd name="adj" fmla="val 90005"/>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err="1" smtClean="0">
              <a:solidFill>
                <a:srgbClr val="FFFF00"/>
              </a:solidFill>
            </a:rPr>
            <a:t>Unidad</a:t>
          </a:r>
          <a:r>
            <a:rPr lang="en-US" sz="2400" b="1" kern="1200" dirty="0" smtClean="0">
              <a:solidFill>
                <a:srgbClr val="FFFF00"/>
              </a:solidFill>
            </a:rPr>
            <a:t/>
          </a:r>
          <a:br>
            <a:rPr lang="en-US" sz="2400" b="1" kern="1200" dirty="0" smtClean="0">
              <a:solidFill>
                <a:srgbClr val="FFFF00"/>
              </a:solidFill>
            </a:rPr>
          </a:br>
          <a:r>
            <a:rPr lang="en-US" sz="2400" b="1" kern="1200" dirty="0" smtClean="0">
              <a:solidFill>
                <a:srgbClr val="FFFF00"/>
              </a:solidFill>
            </a:rPr>
            <a:t>de </a:t>
          </a:r>
          <a:r>
            <a:rPr lang="en-US" sz="2400" b="1" kern="1200" dirty="0" err="1" smtClean="0">
              <a:solidFill>
                <a:srgbClr val="FFFF00"/>
              </a:solidFill>
            </a:rPr>
            <a:t>Esp</a:t>
          </a:r>
          <a:r>
            <a:rPr lang="es-ES" sz="2400" b="1" kern="1200" dirty="0" err="1" smtClean="0">
              <a:solidFill>
                <a:srgbClr val="FFFF00"/>
              </a:solidFill>
            </a:rPr>
            <a:t>íritu</a:t>
          </a:r>
          <a:endParaRPr lang="en-US" sz="2400" b="1" kern="1200" dirty="0" smtClean="0">
            <a:solidFill>
              <a:srgbClr val="FFFF00"/>
            </a:solidFill>
          </a:endParaRPr>
        </a:p>
        <a:p>
          <a:pPr lvl="0" algn="ctr" defTabSz="1066800">
            <a:lnSpc>
              <a:spcPct val="90000"/>
            </a:lnSpc>
            <a:spcBef>
              <a:spcPct val="0"/>
            </a:spcBef>
            <a:spcAft>
              <a:spcPct val="35000"/>
            </a:spcAft>
          </a:pPr>
          <a:r>
            <a:rPr lang="es-ES" sz="2400" b="1" kern="1200" dirty="0" smtClean="0">
              <a:solidFill>
                <a:srgbClr val="FFFF00"/>
              </a:solidFill>
            </a:rPr>
            <a:t>Vínculo de la paz</a:t>
          </a:r>
          <a:endParaRPr lang="en-US" sz="2400" b="1" kern="1200" dirty="0">
            <a:solidFill>
              <a:srgbClr val="FFFF00"/>
            </a:solidFill>
          </a:endParaRPr>
        </a:p>
      </dsp:txBody>
      <dsp:txXfrm>
        <a:off x="0" y="0"/>
        <a:ext cx="3291619" cy="1828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0" y="0"/>
          <a:ext cx="3291619" cy="1828583"/>
        </a:xfrm>
        <a:prstGeom prst="trapezoid">
          <a:avLst>
            <a:gd name="adj" fmla="val 90005"/>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err="1" smtClean="0">
              <a:solidFill>
                <a:srgbClr val="FFFF00"/>
              </a:solidFill>
            </a:rPr>
            <a:t>Unidad</a:t>
          </a:r>
          <a:r>
            <a:rPr lang="en-US" sz="2400" b="1" kern="1200" dirty="0" smtClean="0">
              <a:solidFill>
                <a:srgbClr val="FFFF00"/>
              </a:solidFill>
            </a:rPr>
            <a:t/>
          </a:r>
          <a:br>
            <a:rPr lang="en-US" sz="2400" b="1" kern="1200" dirty="0" smtClean="0">
              <a:solidFill>
                <a:srgbClr val="FFFF00"/>
              </a:solidFill>
            </a:rPr>
          </a:br>
          <a:r>
            <a:rPr lang="en-US" sz="2400" b="1" kern="1200" dirty="0" smtClean="0">
              <a:solidFill>
                <a:srgbClr val="FFFF00"/>
              </a:solidFill>
            </a:rPr>
            <a:t>de </a:t>
          </a:r>
          <a:r>
            <a:rPr lang="en-US" sz="2400" b="1" kern="1200" dirty="0" err="1" smtClean="0">
              <a:solidFill>
                <a:srgbClr val="FFFF00"/>
              </a:solidFill>
            </a:rPr>
            <a:t>Esp</a:t>
          </a:r>
          <a:r>
            <a:rPr lang="es-ES" sz="2400" b="1" kern="1200" dirty="0" err="1" smtClean="0">
              <a:solidFill>
                <a:srgbClr val="FFFF00"/>
              </a:solidFill>
            </a:rPr>
            <a:t>íritu</a:t>
          </a:r>
          <a:endParaRPr lang="en-US" sz="2400" b="1" kern="1200" dirty="0" smtClean="0">
            <a:solidFill>
              <a:srgbClr val="FFFF00"/>
            </a:solidFill>
          </a:endParaRPr>
        </a:p>
        <a:p>
          <a:pPr lvl="0" algn="ctr" defTabSz="1066800">
            <a:lnSpc>
              <a:spcPct val="90000"/>
            </a:lnSpc>
            <a:spcBef>
              <a:spcPct val="0"/>
            </a:spcBef>
            <a:spcAft>
              <a:spcPct val="35000"/>
            </a:spcAft>
          </a:pPr>
          <a:r>
            <a:rPr lang="es-ES" sz="2400" b="1" kern="1200" dirty="0" smtClean="0">
              <a:solidFill>
                <a:srgbClr val="FFFF00"/>
              </a:solidFill>
            </a:rPr>
            <a:t>Vínculo de la paz</a:t>
          </a:r>
          <a:endParaRPr lang="en-US" sz="2400" b="1" kern="1200" dirty="0">
            <a:solidFill>
              <a:srgbClr val="FFFF00"/>
            </a:solidFill>
          </a:endParaRPr>
        </a:p>
      </dsp:txBody>
      <dsp:txXfrm>
        <a:off x="0" y="0"/>
        <a:ext cx="3291619" cy="1828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1210750" y="0"/>
          <a:ext cx="2421501"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err="1" smtClean="0">
              <a:solidFill>
                <a:srgbClr val="FFFF00"/>
              </a:solidFill>
            </a:rPr>
            <a:t>Unidad</a:t>
          </a:r>
          <a:r>
            <a:rPr lang="en-US" sz="2200" b="1" kern="1200" dirty="0" smtClean="0">
              <a:solidFill>
                <a:srgbClr val="FFFF00"/>
              </a:solidFill>
            </a:rPr>
            <a:t> </a:t>
          </a:r>
          <a:br>
            <a:rPr lang="en-US" sz="2200" b="1" kern="1200" dirty="0" smtClean="0">
              <a:solidFill>
                <a:srgbClr val="FFFF00"/>
              </a:solidFill>
            </a:rPr>
          </a:br>
          <a:r>
            <a:rPr lang="en-US" sz="2200" b="1" kern="1200" dirty="0" smtClean="0">
              <a:solidFill>
                <a:srgbClr val="FFFF00"/>
              </a:solidFill>
            </a:rPr>
            <a:t>del </a:t>
          </a:r>
          <a:r>
            <a:rPr lang="en-US" sz="2200" b="1" kern="1200" dirty="0" err="1" smtClean="0">
              <a:solidFill>
                <a:srgbClr val="FFFF00"/>
              </a:solidFill>
            </a:rPr>
            <a:t>Espíritu</a:t>
          </a:r>
          <a:endParaRPr lang="en-US" sz="2200" b="1" kern="1200" dirty="0" smtClean="0">
            <a:solidFill>
              <a:srgbClr val="FFFF00"/>
            </a:solidFill>
          </a:endParaRPr>
        </a:p>
        <a:p>
          <a:pPr lvl="0" algn="ctr" defTabSz="977900">
            <a:lnSpc>
              <a:spcPct val="90000"/>
            </a:lnSpc>
            <a:spcBef>
              <a:spcPct val="0"/>
            </a:spcBef>
            <a:spcAft>
              <a:spcPct val="35000"/>
            </a:spcAft>
          </a:pPr>
          <a:r>
            <a:rPr lang="en-US" sz="2200" b="1" kern="1200" dirty="0" err="1" smtClean="0">
              <a:solidFill>
                <a:srgbClr val="FFFF00"/>
              </a:solidFill>
            </a:rPr>
            <a:t>Vínculo</a:t>
          </a:r>
          <a:r>
            <a:rPr lang="en-US" sz="2200" b="1" kern="1200" dirty="0" smtClean="0">
              <a:solidFill>
                <a:srgbClr val="FFFF00"/>
              </a:solidFill>
            </a:rPr>
            <a:t> de la </a:t>
          </a:r>
          <a:r>
            <a:rPr lang="en-US" sz="2200" b="1" kern="1200" dirty="0" err="1" smtClean="0">
              <a:solidFill>
                <a:srgbClr val="FFFF00"/>
              </a:solidFill>
            </a:rPr>
            <a:t>paz</a:t>
          </a:r>
          <a:endParaRPr lang="en-US" sz="2200" b="1" kern="1200" dirty="0">
            <a:solidFill>
              <a:srgbClr val="FFFF00"/>
            </a:solidFill>
          </a:endParaRPr>
        </a:p>
      </dsp:txBody>
      <dsp:txXfrm>
        <a:off x="1210750" y="0"/>
        <a:ext cx="2421501" cy="2168012"/>
      </dsp:txXfrm>
    </dsp:sp>
    <dsp:sp modelId="{01CC9EBF-8CBC-4412-9C70-C4138177206F}">
      <dsp:nvSpPr>
        <dsp:cNvPr id="0" name=""/>
        <dsp:cNvSpPr/>
      </dsp:nvSpPr>
      <dsp:spPr>
        <a:xfrm>
          <a:off x="0" y="2075395"/>
          <a:ext cx="4843003"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i="0" kern="1200" baseline="0" dirty="0" smtClean="0">
              <a:solidFill>
                <a:schemeClr val="bg1"/>
              </a:solidFill>
            </a:rPr>
            <a:t>Un solo: </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err="1" smtClean="0">
              <a:solidFill>
                <a:srgbClr val="66FF66"/>
              </a:solidFill>
            </a:rPr>
            <a:t>Cuerpo</a:t>
          </a:r>
          <a:r>
            <a:rPr lang="en-US" sz="2600" b="1" i="0" kern="1200" baseline="0" dirty="0" smtClean="0">
              <a:solidFill>
                <a:schemeClr val="bg1"/>
              </a:solidFill>
            </a:rPr>
            <a:t>          </a:t>
          </a:r>
          <a:r>
            <a:rPr lang="en-US" sz="2600" b="1" i="0" kern="1200" baseline="0" dirty="0" err="1" smtClean="0">
              <a:solidFill>
                <a:schemeClr val="bg1"/>
              </a:solidFill>
            </a:rPr>
            <a:t>Espíritu</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Esperanza     </a:t>
          </a:r>
          <a:r>
            <a:rPr lang="en-US" sz="2600" b="1" i="0" kern="1200" baseline="0" dirty="0" err="1" smtClean="0">
              <a:solidFill>
                <a:schemeClr val="bg1"/>
              </a:solidFill>
            </a:rPr>
            <a:t>Señor</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     </a:t>
          </a:r>
          <a:r>
            <a:rPr lang="en-US" sz="2600" b="1" i="0" kern="1200" baseline="0" dirty="0" smtClean="0">
              <a:solidFill>
                <a:schemeClr val="bg1"/>
              </a:solidFill>
            </a:rPr>
            <a:t>Fe              </a:t>
          </a:r>
          <a:r>
            <a:rPr lang="en-US" sz="2600" b="1" i="0" kern="1200" baseline="0" dirty="0" err="1" smtClean="0">
              <a:solidFill>
                <a:schemeClr val="bg1"/>
              </a:solidFill>
            </a:rPr>
            <a:t>Bautismo</a:t>
          </a:r>
          <a:endParaRPr lang="en-US" sz="2600" b="1" i="0" kern="1200" baseline="0" dirty="0">
            <a:solidFill>
              <a:schemeClr val="bg1"/>
            </a:solidFill>
          </a:endParaRPr>
        </a:p>
      </dsp:txBody>
      <dsp:txXfrm>
        <a:off x="847525" y="2075395"/>
        <a:ext cx="3147951" cy="2168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E4F8-5BB1-4DA7-B532-9556654D31A9}">
      <dsp:nvSpPr>
        <dsp:cNvPr id="0" name=""/>
        <dsp:cNvSpPr/>
      </dsp:nvSpPr>
      <dsp:spPr>
        <a:xfrm>
          <a:off x="1210750" y="0"/>
          <a:ext cx="2421501"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err="1" smtClean="0">
              <a:solidFill>
                <a:srgbClr val="FFFF00"/>
              </a:solidFill>
            </a:rPr>
            <a:t>Unidad</a:t>
          </a:r>
          <a:r>
            <a:rPr lang="en-US" sz="2200" b="1" kern="1200" dirty="0" smtClean="0">
              <a:solidFill>
                <a:srgbClr val="FFFF00"/>
              </a:solidFill>
            </a:rPr>
            <a:t> </a:t>
          </a:r>
          <a:br>
            <a:rPr lang="en-US" sz="2200" b="1" kern="1200" dirty="0" smtClean="0">
              <a:solidFill>
                <a:srgbClr val="FFFF00"/>
              </a:solidFill>
            </a:rPr>
          </a:br>
          <a:r>
            <a:rPr lang="en-US" sz="2200" b="1" kern="1200" dirty="0" smtClean="0">
              <a:solidFill>
                <a:srgbClr val="FFFF00"/>
              </a:solidFill>
            </a:rPr>
            <a:t>del </a:t>
          </a:r>
          <a:r>
            <a:rPr lang="en-US" sz="2200" b="1" kern="1200" dirty="0" err="1" smtClean="0">
              <a:solidFill>
                <a:srgbClr val="FFFF00"/>
              </a:solidFill>
            </a:rPr>
            <a:t>Espíritu</a:t>
          </a:r>
          <a:endParaRPr lang="en-US" sz="2200" b="1" kern="1200" dirty="0" smtClean="0">
            <a:solidFill>
              <a:srgbClr val="FFFF00"/>
            </a:solidFill>
          </a:endParaRPr>
        </a:p>
        <a:p>
          <a:pPr lvl="0" algn="ctr" defTabSz="977900">
            <a:lnSpc>
              <a:spcPct val="90000"/>
            </a:lnSpc>
            <a:spcBef>
              <a:spcPct val="0"/>
            </a:spcBef>
            <a:spcAft>
              <a:spcPct val="35000"/>
            </a:spcAft>
          </a:pPr>
          <a:r>
            <a:rPr lang="en-US" sz="2200" b="1" kern="1200" dirty="0" err="1" smtClean="0">
              <a:solidFill>
                <a:srgbClr val="FFFF00"/>
              </a:solidFill>
            </a:rPr>
            <a:t>Vínculo</a:t>
          </a:r>
          <a:r>
            <a:rPr lang="en-US" sz="2200" b="1" kern="1200" dirty="0" smtClean="0">
              <a:solidFill>
                <a:srgbClr val="FFFF00"/>
              </a:solidFill>
            </a:rPr>
            <a:t> de la </a:t>
          </a:r>
          <a:r>
            <a:rPr lang="en-US" sz="2200" b="1" kern="1200" dirty="0" err="1" smtClean="0">
              <a:solidFill>
                <a:srgbClr val="FFFF00"/>
              </a:solidFill>
            </a:rPr>
            <a:t>paz</a:t>
          </a:r>
          <a:endParaRPr lang="en-US" sz="2200" b="1" kern="1200" dirty="0">
            <a:solidFill>
              <a:srgbClr val="FFFF00"/>
            </a:solidFill>
          </a:endParaRPr>
        </a:p>
      </dsp:txBody>
      <dsp:txXfrm>
        <a:off x="1210750" y="0"/>
        <a:ext cx="2421501" cy="2168012"/>
      </dsp:txXfrm>
    </dsp:sp>
    <dsp:sp modelId="{01CC9EBF-8CBC-4412-9C70-C4138177206F}">
      <dsp:nvSpPr>
        <dsp:cNvPr id="0" name=""/>
        <dsp:cNvSpPr/>
      </dsp:nvSpPr>
      <dsp:spPr>
        <a:xfrm>
          <a:off x="0" y="2075395"/>
          <a:ext cx="4843003" cy="2168012"/>
        </a:xfrm>
        <a:prstGeom prst="trapezoid">
          <a:avLst>
            <a:gd name="adj" fmla="val 55846"/>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i="0" kern="1200" baseline="0" dirty="0" smtClean="0">
              <a:solidFill>
                <a:schemeClr val="bg1"/>
              </a:solidFill>
            </a:rPr>
            <a:t>Un solo: </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err="1" smtClean="0">
              <a:solidFill>
                <a:srgbClr val="66FF66"/>
              </a:solidFill>
            </a:rPr>
            <a:t>Cuerpo</a:t>
          </a:r>
          <a:r>
            <a:rPr lang="en-US" sz="2600" b="1" i="0" kern="1200" baseline="0" dirty="0" smtClean="0">
              <a:solidFill>
                <a:schemeClr val="bg1"/>
              </a:solidFill>
            </a:rPr>
            <a:t>          </a:t>
          </a:r>
          <a:r>
            <a:rPr lang="en-US" sz="2600" b="1" i="0" kern="1200" baseline="0" dirty="0" err="1" smtClean="0">
              <a:solidFill>
                <a:schemeClr val="bg1"/>
              </a:solidFill>
            </a:rPr>
            <a:t>Espíritu</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Esperanza     </a:t>
          </a:r>
          <a:r>
            <a:rPr lang="en-US" sz="2600" b="1" i="0" kern="1200" baseline="0" dirty="0" err="1" smtClean="0">
              <a:solidFill>
                <a:schemeClr val="bg1"/>
              </a:solidFill>
            </a:rPr>
            <a:t>Señor</a:t>
          </a:r>
          <a:endParaRPr lang="en-US" sz="2600" b="1" i="0" kern="1200" baseline="0" dirty="0" smtClean="0">
            <a:solidFill>
              <a:schemeClr val="bg1"/>
            </a:solidFill>
          </a:endParaRPr>
        </a:p>
        <a:p>
          <a:pPr lvl="0" algn="ctr" defTabSz="1155700">
            <a:lnSpc>
              <a:spcPct val="90000"/>
            </a:lnSpc>
            <a:spcBef>
              <a:spcPct val="0"/>
            </a:spcBef>
            <a:spcAft>
              <a:spcPct val="35000"/>
            </a:spcAft>
          </a:pPr>
          <a:r>
            <a:rPr lang="en-US" sz="2600" b="1" i="0" kern="1200" baseline="0" dirty="0" smtClean="0">
              <a:solidFill>
                <a:schemeClr val="bg1"/>
              </a:solidFill>
            </a:rPr>
            <a:t>     </a:t>
          </a:r>
          <a:r>
            <a:rPr lang="en-US" sz="2600" b="1" i="0" kern="1200" baseline="0" dirty="0" smtClean="0">
              <a:solidFill>
                <a:schemeClr val="bg1"/>
              </a:solidFill>
            </a:rPr>
            <a:t>Fe              </a:t>
          </a:r>
          <a:r>
            <a:rPr lang="en-US" sz="2600" b="1" i="0" kern="1200" baseline="0" dirty="0" err="1" smtClean="0">
              <a:solidFill>
                <a:schemeClr val="bg1"/>
              </a:solidFill>
            </a:rPr>
            <a:t>Bautismo</a:t>
          </a:r>
          <a:endParaRPr lang="en-US" sz="2600" b="1" i="0" kern="1200" baseline="0" dirty="0">
            <a:solidFill>
              <a:schemeClr val="bg1"/>
            </a:solidFill>
          </a:endParaRPr>
        </a:p>
      </dsp:txBody>
      <dsp:txXfrm>
        <a:off x="847525" y="2075395"/>
        <a:ext cx="3147951" cy="21680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FAD36A2-34A2-481D-ABC4-7FD1B15A6F1D}" type="datetimeFigureOut">
              <a:rPr lang="en-US" smtClean="0"/>
              <a:t>12/17/2022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65DC19C-A77A-4613-8AA9-E14307DB6173}" type="slidenum">
              <a:rPr lang="en-US" smtClean="0"/>
              <a:t>‹#›</a:t>
            </a:fld>
            <a:endParaRPr lang="en-US"/>
          </a:p>
        </p:txBody>
      </p:sp>
    </p:spTree>
    <p:extLst>
      <p:ext uri="{BB962C8B-B14F-4D97-AF65-F5344CB8AC3E}">
        <p14:creationId xmlns:p14="http://schemas.microsoft.com/office/powerpoint/2010/main" val="39101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75BD576-6E3D-4645-842E-168A16AEE6F5}" type="datetimeFigureOut">
              <a:rPr lang="en-US" smtClean="0"/>
              <a:t>12/17/2022</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DE4F4C-C816-47E8-BEF9-4B56F40E8401}" type="slidenum">
              <a:rPr lang="en-US" smtClean="0"/>
              <a:t>‹#›</a:t>
            </a:fld>
            <a:endParaRPr lang="en-US"/>
          </a:p>
        </p:txBody>
      </p:sp>
    </p:spTree>
    <p:extLst>
      <p:ext uri="{BB962C8B-B14F-4D97-AF65-F5344CB8AC3E}">
        <p14:creationId xmlns:p14="http://schemas.microsoft.com/office/powerpoint/2010/main" val="197601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algn="l" rtl="0"/>
            <a:fld id="{B2DE4F4C-C816-47E8-BEF9-4B56F40E8401}" type="slidenum">
              <a:rPr lang="en-US" smtClean="0"/>
              <a:t>6</a:t>
            </a:fld>
            <a:endParaRPr lang="en-US"/>
          </a:p>
        </p:txBody>
      </p:sp>
    </p:spTree>
    <p:extLst>
      <p:ext uri="{BB962C8B-B14F-4D97-AF65-F5344CB8AC3E}">
        <p14:creationId xmlns:p14="http://schemas.microsoft.com/office/powerpoint/2010/main" val="211077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algn="l" rtl="0"/>
            <a:fld id="{B2DE4F4C-C816-47E8-BEF9-4B56F40E8401}" type="slidenum">
              <a:rPr lang="en-US" smtClean="0"/>
              <a:t>13</a:t>
            </a:fld>
            <a:endParaRPr lang="en-US"/>
          </a:p>
        </p:txBody>
      </p:sp>
    </p:spTree>
    <p:extLst>
      <p:ext uri="{BB962C8B-B14F-4D97-AF65-F5344CB8AC3E}">
        <p14:creationId xmlns:p14="http://schemas.microsoft.com/office/powerpoint/2010/main" val="108692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algn="l" rtl="0"/>
            <a:fld id="{B2DE4F4C-C816-47E8-BEF9-4B56F40E8401}" type="slidenum">
              <a:rPr lang="en-US" smtClean="0"/>
              <a:t>14</a:t>
            </a:fld>
            <a:endParaRPr lang="en-US"/>
          </a:p>
        </p:txBody>
      </p:sp>
    </p:spTree>
    <p:extLst>
      <p:ext uri="{BB962C8B-B14F-4D97-AF65-F5344CB8AC3E}">
        <p14:creationId xmlns:p14="http://schemas.microsoft.com/office/powerpoint/2010/main" val="197385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10759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90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943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137201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D61439-54CC-8F48-B05A-1AEFA34D3B3D}"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622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D61439-54CC-8F48-B05A-1AEFA34D3B3D}"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23627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D61439-54CC-8F48-B05A-1AEFA34D3B3D}" type="datetimeFigureOut">
              <a:rPr lang="en-US" smtClean="0"/>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09806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D61439-54CC-8F48-B05A-1AEFA34D3B3D}"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5516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61439-54CC-8F48-B05A-1AEFA34D3B3D}" type="datetimeFigureOut">
              <a:rPr lang="en-US" smtClean="0"/>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899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D61439-54CC-8F48-B05A-1AEFA34D3B3D}"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81210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D61439-54CC-8F48-B05A-1AEFA34D3B3D}"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87155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BD61439-54CC-8F48-B05A-1AEFA34D3B3D}" type="datetimeFigureOut">
              <a:rPr lang="en-US" smtClean="0"/>
              <a:t>12/17/2022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62C5B82-F413-3A4C-85BB-94F97F4E18C4}" type="slidenum">
              <a:rPr lang="en-US" smtClean="0"/>
              <a:t>‹#›</a:t>
            </a:fld>
            <a:endParaRPr lang="en-US"/>
          </a:p>
        </p:txBody>
      </p:sp>
    </p:spTree>
    <p:extLst>
      <p:ext uri="{BB962C8B-B14F-4D97-AF65-F5344CB8AC3E}">
        <p14:creationId xmlns:p14="http://schemas.microsoft.com/office/powerpoint/2010/main" val="296002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png"/><Relationship Id="rId7" Type="http://schemas.openxmlformats.org/officeDocument/2006/relationships/diagramQuickStyle" Target="../diagrams/quickStyle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7.png"/><Relationship Id="rId4" Type="http://schemas.openxmlformats.org/officeDocument/2006/relationships/image" Target="../media/image6.wmf"/><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wmf"/><Relationship Id="rId7" Type="http://schemas.openxmlformats.org/officeDocument/2006/relationships/diagramQuickStyle" Target="../diagrams/quickStyle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6.wmf"/><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 xmlns:a16="http://schemas.microsoft.com/office/drawing/2014/main" id="{C954F0D3-3F83-ED40-BA93-9E6269FE4A4E}"/>
              </a:ext>
            </a:extLst>
          </p:cNvPr>
          <p:cNvSpPr>
            <a:spLocks noGrp="1"/>
          </p:cNvSpPr>
          <p:nvPr>
            <p:ph type="title"/>
          </p:nvPr>
        </p:nvSpPr>
        <p:spPr>
          <a:xfrm>
            <a:off x="628650" y="304271"/>
            <a:ext cx="7886700" cy="1104636"/>
          </a:xfrm>
        </p:spPr>
        <p:txBody>
          <a:bodyPr/>
          <a:lstStyle/>
          <a:p>
            <a:pPr algn="l" rtl="0"/>
            <a:r>
              <a:rPr lang="en-US" dirty="0" err="1" smtClean="0">
                <a:solidFill>
                  <a:schemeClr val="bg1"/>
                </a:solidFill>
              </a:rPr>
              <a:t>Efesios</a:t>
            </a:r>
            <a:r>
              <a:rPr lang="en-US" dirty="0" smtClean="0">
                <a:solidFill>
                  <a:schemeClr val="bg1"/>
                </a:solidFill>
              </a:rPr>
              <a:t> 4:1-6</a:t>
            </a:r>
            <a:endParaRPr lang="en-US" dirty="0"/>
          </a:p>
        </p:txBody>
      </p:sp>
      <p:sp>
        <p:nvSpPr>
          <p:cNvPr id="5" name="Content Placeholder 4">
            <a:extLst>
              <a:ext uri="{FF2B5EF4-FFF2-40B4-BE49-F238E27FC236}">
                <a16:creationId xmlns="" xmlns:a16="http://schemas.microsoft.com/office/drawing/2014/main" id="{9B17B930-AF56-C04F-B167-0C7EEEE3ABA1}"/>
              </a:ext>
            </a:extLst>
          </p:cNvPr>
          <p:cNvSpPr>
            <a:spLocks noGrp="1"/>
          </p:cNvSpPr>
          <p:nvPr>
            <p:ph idx="1"/>
          </p:nvPr>
        </p:nvSpPr>
        <p:spPr>
          <a:xfrm>
            <a:off x="628650" y="1462361"/>
            <a:ext cx="7886700" cy="3626115"/>
          </a:xfrm>
        </p:spPr>
        <p:txBody>
          <a:bodyPr>
            <a:normAutofit fontScale="92500" lnSpcReduction="10000"/>
          </a:bodyPr>
          <a:lstStyle/>
          <a:p>
            <a:pPr marL="0" indent="0">
              <a:buNone/>
            </a:pPr>
            <a:r>
              <a:rPr lang="es-ES" sz="2800" dirty="0" smtClean="0">
                <a:solidFill>
                  <a:schemeClr val="bg1"/>
                </a:solidFill>
              </a:rPr>
              <a:t>1 Yo</a:t>
            </a:r>
            <a:r>
              <a:rPr lang="es-ES" sz="2800" dirty="0">
                <a:solidFill>
                  <a:schemeClr val="bg1"/>
                </a:solidFill>
              </a:rPr>
              <a:t>, pues, prisionero del Señor, les </a:t>
            </a:r>
            <a:r>
              <a:rPr lang="es-ES" sz="2800" b="1" i="1" u="sng" dirty="0">
                <a:solidFill>
                  <a:schemeClr val="bg1"/>
                </a:solidFill>
              </a:rPr>
              <a:t>ruego</a:t>
            </a:r>
            <a:r>
              <a:rPr lang="es-ES" sz="2800" dirty="0">
                <a:solidFill>
                  <a:schemeClr val="bg1"/>
                </a:solidFill>
              </a:rPr>
              <a:t> que ustedes </a:t>
            </a:r>
            <a:r>
              <a:rPr lang="es-ES" sz="2800" b="1" i="1" u="sng" dirty="0">
                <a:solidFill>
                  <a:schemeClr val="bg1"/>
                </a:solidFill>
              </a:rPr>
              <a:t>vivan de una manera digna </a:t>
            </a:r>
            <a:r>
              <a:rPr lang="es-ES" sz="2800" dirty="0">
                <a:solidFill>
                  <a:schemeClr val="bg1"/>
                </a:solidFill>
              </a:rPr>
              <a:t>de la vocación con que han sido llamados.  2  Que vivan con toda </a:t>
            </a:r>
            <a:r>
              <a:rPr lang="es-ES" sz="2800" b="1" i="1" u="sng" dirty="0">
                <a:solidFill>
                  <a:schemeClr val="bg1"/>
                </a:solidFill>
              </a:rPr>
              <a:t>humildad</a:t>
            </a:r>
            <a:r>
              <a:rPr lang="es-ES" sz="2800" dirty="0">
                <a:solidFill>
                  <a:schemeClr val="bg1"/>
                </a:solidFill>
              </a:rPr>
              <a:t> y </a:t>
            </a:r>
            <a:r>
              <a:rPr lang="es-ES" sz="2800" b="1" i="1" u="sng" dirty="0">
                <a:solidFill>
                  <a:schemeClr val="bg1"/>
                </a:solidFill>
              </a:rPr>
              <a:t>mansedumbre</a:t>
            </a:r>
            <a:r>
              <a:rPr lang="es-ES" sz="2800" dirty="0">
                <a:solidFill>
                  <a:schemeClr val="bg1"/>
                </a:solidFill>
              </a:rPr>
              <a:t>, con </a:t>
            </a:r>
            <a:r>
              <a:rPr lang="es-ES" sz="2800" b="1" i="1" u="sng" dirty="0">
                <a:solidFill>
                  <a:schemeClr val="bg1"/>
                </a:solidFill>
              </a:rPr>
              <a:t>paciencia</a:t>
            </a:r>
            <a:r>
              <a:rPr lang="es-ES" sz="2800" dirty="0">
                <a:solidFill>
                  <a:schemeClr val="bg1"/>
                </a:solidFill>
              </a:rPr>
              <a:t>, </a:t>
            </a:r>
            <a:r>
              <a:rPr lang="es-ES" sz="2800" b="1" i="1" u="sng" dirty="0">
                <a:solidFill>
                  <a:schemeClr val="bg1"/>
                </a:solidFill>
              </a:rPr>
              <a:t>soportándose unos a otros en amor</a:t>
            </a:r>
            <a:r>
              <a:rPr lang="es-ES" sz="2800" dirty="0">
                <a:solidFill>
                  <a:schemeClr val="bg1"/>
                </a:solidFill>
              </a:rPr>
              <a:t>,  3  </a:t>
            </a:r>
            <a:r>
              <a:rPr lang="es-ES" sz="2800" b="1" i="1" u="sng" dirty="0">
                <a:solidFill>
                  <a:schemeClr val="bg1"/>
                </a:solidFill>
              </a:rPr>
              <a:t>esforzándose</a:t>
            </a:r>
            <a:r>
              <a:rPr lang="es-ES" sz="2800" dirty="0">
                <a:solidFill>
                  <a:schemeClr val="bg1"/>
                </a:solidFill>
              </a:rPr>
              <a:t> por preservar la unidad del Espíritu en el vínculo de la paz.  4  Hay un solo cuerpo y un solo Espíritu, así como también ustedes fueron llamados en una misma esperanza de su vocación;  5  un solo Señor, una sola fe, un solo bautismo,  6  un solo Dios y Padre de todos, que está sobre todos, por todos y en todos.</a:t>
            </a:r>
            <a:endParaRPr lang="en-US" dirty="0"/>
          </a:p>
        </p:txBody>
      </p:sp>
    </p:spTree>
    <p:extLst>
      <p:ext uri="{BB962C8B-B14F-4D97-AF65-F5344CB8AC3E}">
        <p14:creationId xmlns:p14="http://schemas.microsoft.com/office/powerpoint/2010/main" val="633017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977868" y="2346143"/>
            <a:ext cx="1712526" cy="933025"/>
          </a:xfrm>
        </p:spPr>
        <p:txBody>
          <a:bodyPr/>
          <a:lstStyle/>
          <a:p>
            <a:pPr algn="l" rtl="0"/>
            <a:r>
              <a:rPr lang="en-US" b="1" i="1" dirty="0" smtClean="0">
                <a:solidFill>
                  <a:schemeClr val="bg1"/>
                </a:solidFill>
              </a:rPr>
              <a:t>Cómo</a:t>
            </a:r>
            <a:endParaRPr lang="en-US" b="1" i="1" dirty="0">
              <a:solidFill>
                <a:schemeClr val="bg1"/>
              </a:solidFill>
            </a:endParaRPr>
          </a:p>
        </p:txBody>
      </p:sp>
      <p:sp>
        <p:nvSpPr>
          <p:cNvPr id="8" name="Content Placeholder 4">
            <a:extLst>
              <a:ext uri="{FF2B5EF4-FFF2-40B4-BE49-F238E27FC236}">
                <a16:creationId xmlns="" xmlns:a16="http://schemas.microsoft.com/office/drawing/2014/main" id="{9B17B930-AF56-C04F-B167-0C7EEEE3ABA1}"/>
              </a:ext>
            </a:extLst>
          </p:cNvPr>
          <p:cNvSpPr txBox="1">
            <a:spLocks/>
          </p:cNvSpPr>
          <p:nvPr/>
        </p:nvSpPr>
        <p:spPr>
          <a:xfrm>
            <a:off x="4373016" y="232494"/>
            <a:ext cx="4262165"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err="1" smtClean="0">
                <a:solidFill>
                  <a:schemeClr val="bg1"/>
                </a:solidFill>
              </a:rPr>
              <a:t>Romanos</a:t>
            </a:r>
            <a:r>
              <a:rPr lang="en-US" sz="1600" dirty="0" smtClean="0">
                <a:solidFill>
                  <a:schemeClr val="bg1"/>
                </a:solidFill>
              </a:rPr>
              <a:t> </a:t>
            </a:r>
            <a:r>
              <a:rPr lang="en-US" sz="1600" dirty="0" smtClean="0">
                <a:solidFill>
                  <a:schemeClr val="bg1"/>
                </a:solidFill>
              </a:rPr>
              <a:t>12:1 </a:t>
            </a:r>
            <a:r>
              <a:rPr lang="es-ES" sz="1600" dirty="0" smtClean="0">
                <a:solidFill>
                  <a:schemeClr val="bg1"/>
                </a:solidFill>
              </a:rPr>
              <a:t>Por </a:t>
            </a:r>
            <a:r>
              <a:rPr lang="es-ES" sz="1600" dirty="0">
                <a:solidFill>
                  <a:schemeClr val="bg1"/>
                </a:solidFill>
              </a:rPr>
              <a:t>tanto, hermanos, les ruego por las misericordias de Dios </a:t>
            </a:r>
            <a:r>
              <a:rPr lang="es-ES" sz="1600" b="1" i="1" u="sng" dirty="0">
                <a:solidFill>
                  <a:schemeClr val="bg1"/>
                </a:solidFill>
              </a:rPr>
              <a:t>que presenten sus cuerpos como sacrificio vivo</a:t>
            </a:r>
            <a:r>
              <a:rPr lang="es-ES" sz="1600" dirty="0">
                <a:solidFill>
                  <a:schemeClr val="bg1"/>
                </a:solidFill>
              </a:rPr>
              <a:t> y santo, aceptable a Dios, que es el culto racional de ustedes. </a:t>
            </a:r>
            <a:r>
              <a:rPr lang="es-ES" sz="1600" dirty="0" smtClean="0">
                <a:solidFill>
                  <a:schemeClr val="bg1"/>
                </a:solidFill>
              </a:rPr>
              <a:t>2</a:t>
            </a:r>
            <a:r>
              <a:rPr lang="es-ES" sz="1600" dirty="0">
                <a:solidFill>
                  <a:schemeClr val="bg1"/>
                </a:solidFill>
              </a:rPr>
              <a:t>  Y no se adapten a este mundo, </a:t>
            </a:r>
            <a:r>
              <a:rPr lang="es-ES" sz="1600" b="1" i="1" u="sng" dirty="0">
                <a:solidFill>
                  <a:schemeClr val="bg1"/>
                </a:solidFill>
              </a:rPr>
              <a:t>sino transfórmense mediante la renovación de su mente</a:t>
            </a:r>
            <a:r>
              <a:rPr lang="es-ES" sz="1600" dirty="0">
                <a:solidFill>
                  <a:schemeClr val="bg1"/>
                </a:solidFill>
              </a:rPr>
              <a:t>, para que verifiquen cuál es la voluntad de Dios: lo que es bueno y aceptable y perfecto. </a:t>
            </a:r>
            <a:endParaRPr lang="en-US" sz="1600" dirty="0">
              <a:solidFill>
                <a:schemeClr val="bg1"/>
              </a:solidFill>
            </a:endParaRPr>
          </a:p>
        </p:txBody>
      </p:sp>
      <p:sp>
        <p:nvSpPr>
          <p:cNvPr id="10" name="Content Placeholder 4">
            <a:extLst>
              <a:ext uri="{FF2B5EF4-FFF2-40B4-BE49-F238E27FC236}">
                <a16:creationId xmlns="" xmlns:a16="http://schemas.microsoft.com/office/drawing/2014/main" id="{9B17B930-AF56-C04F-B167-0C7EEEE3ABA1}"/>
              </a:ext>
            </a:extLst>
          </p:cNvPr>
          <p:cNvSpPr txBox="1">
            <a:spLocks/>
          </p:cNvSpPr>
          <p:nvPr/>
        </p:nvSpPr>
        <p:spPr>
          <a:xfrm>
            <a:off x="277242" y="1032800"/>
            <a:ext cx="3393010"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err="1" smtClean="0">
                <a:solidFill>
                  <a:schemeClr val="bg1"/>
                </a:solidFill>
              </a:rPr>
              <a:t>Efesios</a:t>
            </a:r>
            <a:r>
              <a:rPr lang="en-US" sz="1800" dirty="0" smtClean="0">
                <a:solidFill>
                  <a:schemeClr val="bg1"/>
                </a:solidFill>
              </a:rPr>
              <a:t> </a:t>
            </a:r>
            <a:r>
              <a:rPr lang="en-US" sz="1800" dirty="0" smtClean="0">
                <a:solidFill>
                  <a:schemeClr val="bg1"/>
                </a:solidFill>
              </a:rPr>
              <a:t>5:25 </a:t>
            </a:r>
            <a:r>
              <a:rPr lang="es-ES" sz="1800" dirty="0" smtClean="0">
                <a:solidFill>
                  <a:schemeClr val="bg1"/>
                </a:solidFill>
              </a:rPr>
              <a:t>Maridos</a:t>
            </a:r>
            <a:r>
              <a:rPr lang="es-ES" sz="1800" dirty="0">
                <a:solidFill>
                  <a:schemeClr val="bg1"/>
                </a:solidFill>
              </a:rPr>
              <a:t>, amen a sus mujeres, así como </a:t>
            </a:r>
            <a:r>
              <a:rPr lang="es-ES" sz="1800" b="1" i="1" u="sng" dirty="0">
                <a:solidFill>
                  <a:schemeClr val="bg1"/>
                </a:solidFill>
              </a:rPr>
              <a:t>Cristo amó a la iglesia y se dio Él mismo por ella</a:t>
            </a:r>
            <a:r>
              <a:rPr lang="es-ES" sz="1800" dirty="0">
                <a:solidFill>
                  <a:schemeClr val="bg1"/>
                </a:solidFill>
              </a:rPr>
              <a:t>, </a:t>
            </a:r>
            <a:r>
              <a:rPr lang="es-ES" sz="1800" dirty="0" smtClean="0">
                <a:solidFill>
                  <a:schemeClr val="bg1"/>
                </a:solidFill>
              </a:rPr>
              <a:t>26</a:t>
            </a:r>
            <a:r>
              <a:rPr lang="es-ES" sz="1800" dirty="0">
                <a:solidFill>
                  <a:schemeClr val="bg1"/>
                </a:solidFill>
              </a:rPr>
              <a:t>  para </a:t>
            </a:r>
            <a:r>
              <a:rPr lang="es-ES" sz="1800" b="1" i="1" u="sng" dirty="0">
                <a:solidFill>
                  <a:schemeClr val="bg1"/>
                </a:solidFill>
              </a:rPr>
              <a:t>santificarla, habiéndola purificado por el lavamiento del agua con la palabra</a:t>
            </a:r>
            <a:r>
              <a:rPr lang="es-ES" sz="1800" dirty="0">
                <a:solidFill>
                  <a:schemeClr val="bg1"/>
                </a:solidFill>
              </a:rPr>
              <a:t>, </a:t>
            </a:r>
            <a:endParaRPr lang="en-US" sz="1800" dirty="0">
              <a:solidFill>
                <a:schemeClr val="bg1"/>
              </a:solidFill>
            </a:endParaRPr>
          </a:p>
        </p:txBody>
      </p:sp>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891974" y="3482003"/>
            <a:ext cx="5210078"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solidFill>
                  <a:schemeClr val="bg1"/>
                </a:solidFill>
              </a:rPr>
              <a:t>1 </a:t>
            </a:r>
            <a:r>
              <a:rPr lang="en-US" sz="1800" dirty="0" err="1" smtClean="0">
                <a:solidFill>
                  <a:schemeClr val="bg1"/>
                </a:solidFill>
              </a:rPr>
              <a:t>Corintios</a:t>
            </a:r>
            <a:r>
              <a:rPr lang="en-US" sz="1800" dirty="0" smtClean="0">
                <a:solidFill>
                  <a:schemeClr val="bg1"/>
                </a:solidFill>
              </a:rPr>
              <a:t> </a:t>
            </a:r>
            <a:r>
              <a:rPr lang="es-ES" sz="1800" dirty="0" smtClean="0">
                <a:solidFill>
                  <a:schemeClr val="bg1"/>
                </a:solidFill>
              </a:rPr>
              <a:t>12:12</a:t>
            </a:r>
            <a:r>
              <a:rPr lang="es-ES" sz="1800" dirty="0">
                <a:solidFill>
                  <a:schemeClr val="bg1"/>
                </a:solidFill>
              </a:rPr>
              <a:t>  Porque así como el cuerpo es uno, y tiene muchos miembros, pero, todos los miembros del cuerpo, aunque son muchos, constituyen un solo cuerpo, así también es Cristo. </a:t>
            </a:r>
            <a:r>
              <a:rPr lang="es-ES" sz="1800" dirty="0" smtClean="0">
                <a:solidFill>
                  <a:schemeClr val="bg1"/>
                </a:solidFill>
              </a:rPr>
              <a:t>13</a:t>
            </a:r>
            <a:r>
              <a:rPr lang="es-ES" sz="1800" dirty="0">
                <a:solidFill>
                  <a:schemeClr val="bg1"/>
                </a:solidFill>
              </a:rPr>
              <a:t>  </a:t>
            </a:r>
            <a:r>
              <a:rPr lang="es-ES" sz="1800" b="1" i="1" u="sng" dirty="0">
                <a:solidFill>
                  <a:schemeClr val="bg1"/>
                </a:solidFill>
              </a:rPr>
              <a:t>Pues por un mismo Espíritu todos fuimos bautizados en un solo cuerpo</a:t>
            </a:r>
            <a:r>
              <a:rPr lang="es-ES" sz="1800" dirty="0">
                <a:solidFill>
                  <a:schemeClr val="bg1"/>
                </a:solidFill>
              </a:rPr>
              <a:t>, ya judíos o griegos, ya esclavos o libres. A todos se nos dio a beber del mismo Espíritu. </a:t>
            </a:r>
            <a:endParaRPr lang="en-US" sz="1800" dirty="0">
              <a:solidFill>
                <a:schemeClr val="bg1"/>
              </a:solidFill>
            </a:endParaRPr>
          </a:p>
        </p:txBody>
      </p:sp>
      <p:sp>
        <p:nvSpPr>
          <p:cNvPr id="3" name="Right Arrow 2"/>
          <p:cNvSpPr/>
          <p:nvPr/>
        </p:nvSpPr>
        <p:spPr>
          <a:xfrm rot="20144339">
            <a:off x="3701620" y="1312606"/>
            <a:ext cx="559061" cy="272845"/>
          </a:xfrm>
          <a:prstGeom prst="rightArrow">
            <a:avLst/>
          </a:prstGeom>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ight Arrow 8"/>
          <p:cNvSpPr/>
          <p:nvPr/>
        </p:nvSpPr>
        <p:spPr>
          <a:xfrm rot="1919496">
            <a:off x="2438773" y="2881197"/>
            <a:ext cx="1316279" cy="272845"/>
          </a:xfrm>
          <a:prstGeom prst="rightArrow">
            <a:avLst/>
          </a:prstGeom>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39165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786139" y="2362041"/>
            <a:ext cx="1712526" cy="933025"/>
          </a:xfrm>
        </p:spPr>
        <p:txBody>
          <a:bodyPr/>
          <a:lstStyle/>
          <a:p>
            <a:pPr algn="l" rtl="0"/>
            <a:r>
              <a:rPr lang="en-US" b="1" i="1" dirty="0" smtClean="0">
                <a:solidFill>
                  <a:schemeClr val="bg1"/>
                </a:solidFill>
              </a:rPr>
              <a:t>Y </a:t>
            </a:r>
            <a:r>
              <a:rPr lang="en-US" b="1" i="1" dirty="0" err="1" smtClean="0">
                <a:solidFill>
                  <a:schemeClr val="bg1"/>
                </a:solidFill>
              </a:rPr>
              <a:t>q</a:t>
            </a:r>
            <a:r>
              <a:rPr lang="en-US" b="1" i="1" dirty="0" err="1" smtClean="0">
                <a:solidFill>
                  <a:schemeClr val="bg1"/>
                </a:solidFill>
              </a:rPr>
              <a:t>ué</a:t>
            </a:r>
            <a:endParaRPr lang="en-US" b="1" i="1" dirty="0">
              <a:solidFill>
                <a:schemeClr val="bg1"/>
              </a:solidFill>
            </a:endParaRPr>
          </a:p>
        </p:txBody>
      </p:sp>
      <p:sp>
        <p:nvSpPr>
          <p:cNvPr id="8" name="Content Placeholder 4">
            <a:extLst>
              <a:ext uri="{FF2B5EF4-FFF2-40B4-BE49-F238E27FC236}">
                <a16:creationId xmlns="" xmlns:a16="http://schemas.microsoft.com/office/drawing/2014/main" id="{9B17B930-AF56-C04F-B167-0C7EEEE3ABA1}"/>
              </a:ext>
            </a:extLst>
          </p:cNvPr>
          <p:cNvSpPr txBox="1">
            <a:spLocks/>
          </p:cNvSpPr>
          <p:nvPr/>
        </p:nvSpPr>
        <p:spPr>
          <a:xfrm>
            <a:off x="452044" y="433483"/>
            <a:ext cx="2831963" cy="121096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smtClean="0">
                <a:solidFill>
                  <a:srgbClr val="FFFF00"/>
                </a:solidFill>
              </a:rPr>
              <a:t>1 </a:t>
            </a:r>
            <a:r>
              <a:rPr lang="en-US" sz="1800" dirty="0" err="1" smtClean="0">
                <a:solidFill>
                  <a:srgbClr val="FFFF00"/>
                </a:solidFill>
              </a:rPr>
              <a:t>Cor</a:t>
            </a:r>
            <a:r>
              <a:rPr lang="en-US" sz="1800" dirty="0" smtClean="0">
                <a:solidFill>
                  <a:srgbClr val="FFFF00"/>
                </a:solidFill>
              </a:rPr>
              <a:t> 1:4 </a:t>
            </a:r>
            <a:r>
              <a:rPr lang="es-ES" sz="1800" dirty="0">
                <a:solidFill>
                  <a:schemeClr val="bg1"/>
                </a:solidFill>
              </a:rPr>
              <a:t>Siempre doy gracias a mi Dios por ustedes, por </a:t>
            </a:r>
            <a:r>
              <a:rPr lang="es-ES" sz="1800" b="1" i="1" u="sng" dirty="0">
                <a:solidFill>
                  <a:schemeClr val="bg1"/>
                </a:solidFill>
              </a:rPr>
              <a:t>la gracia de Dios</a:t>
            </a:r>
            <a:r>
              <a:rPr lang="es-ES" sz="1800" dirty="0">
                <a:solidFill>
                  <a:schemeClr val="bg1"/>
                </a:solidFill>
              </a:rPr>
              <a:t> que les fue dada </a:t>
            </a:r>
            <a:r>
              <a:rPr lang="es-ES" sz="1800" b="1" i="1" u="sng" dirty="0">
                <a:solidFill>
                  <a:schemeClr val="bg1"/>
                </a:solidFill>
              </a:rPr>
              <a:t>en Cristo Jesús</a:t>
            </a:r>
            <a:r>
              <a:rPr lang="es-ES" sz="1800" dirty="0">
                <a:solidFill>
                  <a:schemeClr val="bg1"/>
                </a:solidFill>
              </a:rPr>
              <a:t>. </a:t>
            </a:r>
            <a:endParaRPr lang="en-US" sz="1800" dirty="0">
              <a:solidFill>
                <a:srgbClr val="66FF66"/>
              </a:solidFill>
            </a:endParaRPr>
          </a:p>
        </p:txBody>
      </p:sp>
      <p:sp>
        <p:nvSpPr>
          <p:cNvPr id="10" name="Content Placeholder 4">
            <a:extLst>
              <a:ext uri="{FF2B5EF4-FFF2-40B4-BE49-F238E27FC236}">
                <a16:creationId xmlns="" xmlns:a16="http://schemas.microsoft.com/office/drawing/2014/main" id="{9B17B930-AF56-C04F-B167-0C7EEEE3ABA1}"/>
              </a:ext>
            </a:extLst>
          </p:cNvPr>
          <p:cNvSpPr txBox="1">
            <a:spLocks/>
          </p:cNvSpPr>
          <p:nvPr/>
        </p:nvSpPr>
        <p:spPr>
          <a:xfrm>
            <a:off x="452044" y="1644445"/>
            <a:ext cx="3393010" cy="8185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smtClean="0">
                <a:solidFill>
                  <a:srgbClr val="FFFF00"/>
                </a:solidFill>
              </a:rPr>
              <a:t>Romanos 3:24</a:t>
            </a:r>
            <a:r>
              <a:rPr lang="en-US" sz="1800" dirty="0">
                <a:solidFill>
                  <a:schemeClr val="bg1"/>
                </a:solidFill>
              </a:rPr>
              <a:t> </a:t>
            </a:r>
            <a:r>
              <a:rPr lang="es-ES" sz="1800" dirty="0">
                <a:solidFill>
                  <a:schemeClr val="bg1"/>
                </a:solidFill>
              </a:rPr>
              <a:t>Todos son justificados gratuitamente por Su gracia por medio de </a:t>
            </a:r>
            <a:r>
              <a:rPr lang="es-ES" sz="1800" b="1" i="1" u="sng" dirty="0">
                <a:solidFill>
                  <a:schemeClr val="bg1"/>
                </a:solidFill>
              </a:rPr>
              <a:t>la redención </a:t>
            </a:r>
            <a:r>
              <a:rPr lang="es-ES" sz="1800" dirty="0">
                <a:solidFill>
                  <a:schemeClr val="bg1"/>
                </a:solidFill>
              </a:rPr>
              <a:t>que es </a:t>
            </a:r>
            <a:r>
              <a:rPr lang="es-ES" sz="1800" b="1" i="1" u="sng" dirty="0">
                <a:solidFill>
                  <a:schemeClr val="bg1"/>
                </a:solidFill>
              </a:rPr>
              <a:t>en Cristo Jesús</a:t>
            </a:r>
            <a:r>
              <a:rPr lang="es-ES" sz="1800" dirty="0">
                <a:solidFill>
                  <a:schemeClr val="bg1"/>
                </a:solidFill>
              </a:rPr>
              <a:t>, </a:t>
            </a:r>
            <a:endParaRPr lang="en-US" sz="1800" dirty="0">
              <a:solidFill>
                <a:srgbClr val="66FF66"/>
              </a:solidFill>
            </a:endParaRPr>
          </a:p>
        </p:txBody>
      </p:sp>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452044" y="2822599"/>
            <a:ext cx="3393010"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err="1" smtClean="0">
                <a:solidFill>
                  <a:srgbClr val="FFFF00"/>
                </a:solidFill>
              </a:rPr>
              <a:t>Gálatas</a:t>
            </a:r>
            <a:r>
              <a:rPr lang="en-US" sz="1800" dirty="0" smtClean="0">
                <a:solidFill>
                  <a:srgbClr val="FFFF00"/>
                </a:solidFill>
              </a:rPr>
              <a:t> </a:t>
            </a:r>
            <a:r>
              <a:rPr lang="en-US" sz="1800" dirty="0" smtClean="0">
                <a:solidFill>
                  <a:srgbClr val="FFFF00"/>
                </a:solidFill>
              </a:rPr>
              <a:t>2:16 </a:t>
            </a:r>
            <a:r>
              <a:rPr lang="es-ES" sz="1800" dirty="0">
                <a:solidFill>
                  <a:schemeClr val="bg1"/>
                </a:solidFill>
              </a:rPr>
              <a:t>sabiendo que el hombre no es justificado por las obras de la ley, sino mediante la fe en Cristo Jesús, también nosotros hemos creído en Cristo Jesús, </a:t>
            </a:r>
            <a:r>
              <a:rPr lang="es-ES" sz="1800" b="1" i="1" u="sng" dirty="0">
                <a:solidFill>
                  <a:schemeClr val="bg1"/>
                </a:solidFill>
              </a:rPr>
              <a:t>para que seamos justificados por la fe en Cristo</a:t>
            </a:r>
            <a:r>
              <a:rPr lang="es-ES" sz="1800" dirty="0">
                <a:solidFill>
                  <a:schemeClr val="bg1"/>
                </a:solidFill>
              </a:rPr>
              <a:t>, y no por las obras de la ley. Puesto que por las obras de la ley nadie será justificado. </a:t>
            </a:r>
            <a:endParaRPr lang="en-US" sz="1800" dirty="0">
              <a:solidFill>
                <a:srgbClr val="66FF66"/>
              </a:solidFill>
            </a:endParaRPr>
          </a:p>
        </p:txBody>
      </p:sp>
      <p:sp>
        <p:nvSpPr>
          <p:cNvPr id="7" name="Content Placeholder 4">
            <a:extLst>
              <a:ext uri="{FF2B5EF4-FFF2-40B4-BE49-F238E27FC236}">
                <a16:creationId xmlns="" xmlns:a16="http://schemas.microsoft.com/office/drawing/2014/main" id="{9B17B930-AF56-C04F-B167-0C7EEEE3ABA1}"/>
              </a:ext>
            </a:extLst>
          </p:cNvPr>
          <p:cNvSpPr txBox="1">
            <a:spLocks/>
          </p:cNvSpPr>
          <p:nvPr/>
        </p:nvSpPr>
        <p:spPr>
          <a:xfrm>
            <a:off x="3997453" y="433483"/>
            <a:ext cx="3859167"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err="1" smtClean="0">
                <a:solidFill>
                  <a:srgbClr val="FFFF00"/>
                </a:solidFill>
              </a:rPr>
              <a:t>Ef</a:t>
            </a:r>
            <a:r>
              <a:rPr lang="en-US" sz="1800" dirty="0" smtClean="0">
                <a:solidFill>
                  <a:srgbClr val="FFFF00"/>
                </a:solidFill>
              </a:rPr>
              <a:t>. 4:32</a:t>
            </a:r>
            <a:r>
              <a:rPr lang="en-US" sz="1800" dirty="0" smtClean="0">
                <a:solidFill>
                  <a:schemeClr val="bg1"/>
                </a:solidFill>
              </a:rPr>
              <a:t> </a:t>
            </a:r>
            <a:r>
              <a:rPr lang="es-ES" sz="1800" dirty="0">
                <a:solidFill>
                  <a:schemeClr val="bg1"/>
                </a:solidFill>
              </a:rPr>
              <a:t>Sean más bien amables unos con otros, misericordiosos, perdonándose unos a otros, así como también Dios </a:t>
            </a:r>
            <a:r>
              <a:rPr lang="es-ES" sz="1800" b="1" i="1" u="sng" dirty="0">
                <a:solidFill>
                  <a:schemeClr val="bg1"/>
                </a:solidFill>
              </a:rPr>
              <a:t>los perdonó en Cristo</a:t>
            </a:r>
            <a:r>
              <a:rPr lang="es-ES" sz="1800" dirty="0">
                <a:solidFill>
                  <a:schemeClr val="bg1"/>
                </a:solidFill>
              </a:rPr>
              <a:t>. </a:t>
            </a:r>
            <a:endParaRPr lang="en-US" sz="1800" dirty="0">
              <a:solidFill>
                <a:srgbClr val="FFFF00"/>
              </a:solidFill>
            </a:endParaRPr>
          </a:p>
        </p:txBody>
      </p:sp>
      <p:sp>
        <p:nvSpPr>
          <p:cNvPr id="9" name="Content Placeholder 4">
            <a:extLst>
              <a:ext uri="{FF2B5EF4-FFF2-40B4-BE49-F238E27FC236}">
                <a16:creationId xmlns="" xmlns:a16="http://schemas.microsoft.com/office/drawing/2014/main" id="{9B17B930-AF56-C04F-B167-0C7EEEE3ABA1}"/>
              </a:ext>
            </a:extLst>
          </p:cNvPr>
          <p:cNvSpPr txBox="1">
            <a:spLocks/>
          </p:cNvSpPr>
          <p:nvPr/>
        </p:nvSpPr>
        <p:spPr>
          <a:xfrm>
            <a:off x="3997454" y="1595124"/>
            <a:ext cx="4622978"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err="1" smtClean="0">
                <a:solidFill>
                  <a:srgbClr val="FFFF00"/>
                </a:solidFill>
              </a:rPr>
              <a:t>Romanos</a:t>
            </a:r>
            <a:r>
              <a:rPr lang="en-US" sz="1800" dirty="0" smtClean="0">
                <a:solidFill>
                  <a:srgbClr val="FFFF00"/>
                </a:solidFill>
              </a:rPr>
              <a:t> </a:t>
            </a:r>
            <a:r>
              <a:rPr lang="en-US" sz="1800" dirty="0" smtClean="0">
                <a:solidFill>
                  <a:srgbClr val="FFFF00"/>
                </a:solidFill>
              </a:rPr>
              <a:t>8:1 </a:t>
            </a:r>
            <a:r>
              <a:rPr lang="es-ES" sz="1800" dirty="0">
                <a:solidFill>
                  <a:schemeClr val="bg1"/>
                </a:solidFill>
              </a:rPr>
              <a:t>Por tanto, ahora </a:t>
            </a:r>
            <a:r>
              <a:rPr lang="es-ES" sz="1800" b="1" i="1" u="sng" dirty="0">
                <a:solidFill>
                  <a:schemeClr val="bg1"/>
                </a:solidFill>
              </a:rPr>
              <a:t>no hay condenación</a:t>
            </a:r>
            <a:r>
              <a:rPr lang="es-ES" sz="1800" dirty="0">
                <a:solidFill>
                  <a:schemeClr val="bg1"/>
                </a:solidFill>
              </a:rPr>
              <a:t> para los que están </a:t>
            </a:r>
            <a:r>
              <a:rPr lang="es-ES" sz="1800" b="1" i="1" u="sng" dirty="0">
                <a:solidFill>
                  <a:schemeClr val="bg1"/>
                </a:solidFill>
              </a:rPr>
              <a:t>en Cristo Jesús</a:t>
            </a:r>
            <a:r>
              <a:rPr lang="es-ES" sz="1800" dirty="0">
                <a:solidFill>
                  <a:schemeClr val="bg1"/>
                </a:solidFill>
              </a:rPr>
              <a:t>, los que no andan conforme a la carne sino conforme al Espíritu. </a:t>
            </a:r>
            <a:endParaRPr lang="en-US" sz="1800" dirty="0">
              <a:solidFill>
                <a:srgbClr val="66FF66"/>
              </a:solidFill>
            </a:endParaRPr>
          </a:p>
        </p:txBody>
      </p:sp>
      <p:sp>
        <p:nvSpPr>
          <p:cNvPr id="12" name="Content Placeholder 4">
            <a:extLst>
              <a:ext uri="{FF2B5EF4-FFF2-40B4-BE49-F238E27FC236}">
                <a16:creationId xmlns="" xmlns:a16="http://schemas.microsoft.com/office/drawing/2014/main" id="{9B17B930-AF56-C04F-B167-0C7EEEE3ABA1}"/>
              </a:ext>
            </a:extLst>
          </p:cNvPr>
          <p:cNvSpPr txBox="1">
            <a:spLocks/>
          </p:cNvSpPr>
          <p:nvPr/>
        </p:nvSpPr>
        <p:spPr>
          <a:xfrm>
            <a:off x="3997454" y="2855406"/>
            <a:ext cx="2014972"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smtClean="0">
                <a:solidFill>
                  <a:srgbClr val="FFFF00"/>
                </a:solidFill>
              </a:rPr>
              <a:t>2 </a:t>
            </a:r>
            <a:r>
              <a:rPr lang="en-US" sz="1800" dirty="0" err="1" smtClean="0">
                <a:solidFill>
                  <a:srgbClr val="FFFF00"/>
                </a:solidFill>
              </a:rPr>
              <a:t>Cor</a:t>
            </a:r>
            <a:r>
              <a:rPr lang="en-US" sz="1800" dirty="0" smtClean="0">
                <a:solidFill>
                  <a:srgbClr val="FFFF00"/>
                </a:solidFill>
              </a:rPr>
              <a:t> </a:t>
            </a:r>
            <a:r>
              <a:rPr lang="en-US" sz="1800" dirty="0" smtClean="0">
                <a:solidFill>
                  <a:srgbClr val="FFFF00"/>
                </a:solidFill>
              </a:rPr>
              <a:t>5:17</a:t>
            </a:r>
            <a:r>
              <a:rPr lang="en-US" sz="1800" dirty="0">
                <a:solidFill>
                  <a:schemeClr val="bg1"/>
                </a:solidFill>
              </a:rPr>
              <a:t> </a:t>
            </a:r>
            <a:r>
              <a:rPr lang="en-US" sz="1800" dirty="0" smtClean="0">
                <a:solidFill>
                  <a:schemeClr val="bg1"/>
                </a:solidFill>
              </a:rPr>
              <a:t> </a:t>
            </a:r>
            <a:r>
              <a:rPr lang="en-US" sz="1800" dirty="0">
                <a:solidFill>
                  <a:schemeClr val="bg1"/>
                </a:solidFill>
              </a:rPr>
              <a:t> </a:t>
            </a:r>
            <a:endParaRPr lang="en-US" sz="1800" dirty="0" smtClean="0">
              <a:solidFill>
                <a:schemeClr val="bg1"/>
              </a:solidFill>
            </a:endParaRPr>
          </a:p>
          <a:p>
            <a:pPr marL="0" indent="0">
              <a:buNone/>
            </a:pPr>
            <a:r>
              <a:rPr lang="es-ES" sz="1800" dirty="0">
                <a:solidFill>
                  <a:schemeClr val="bg1"/>
                </a:solidFill>
              </a:rPr>
              <a:t>De modo que si alguno está </a:t>
            </a:r>
            <a:r>
              <a:rPr lang="es-ES" sz="1800" b="1" i="1" u="sng" dirty="0">
                <a:solidFill>
                  <a:schemeClr val="bg1"/>
                </a:solidFill>
              </a:rPr>
              <a:t>en Cristo</a:t>
            </a:r>
            <a:r>
              <a:rPr lang="es-ES" sz="1800" dirty="0">
                <a:solidFill>
                  <a:schemeClr val="bg1"/>
                </a:solidFill>
              </a:rPr>
              <a:t>, </a:t>
            </a:r>
            <a:r>
              <a:rPr lang="es-ES" sz="1800" b="1" i="1" u="sng" dirty="0">
                <a:solidFill>
                  <a:schemeClr val="bg1"/>
                </a:solidFill>
              </a:rPr>
              <a:t>nueva criatura </a:t>
            </a:r>
            <a:r>
              <a:rPr lang="es-ES" sz="1800" dirty="0">
                <a:solidFill>
                  <a:schemeClr val="bg1"/>
                </a:solidFill>
              </a:rPr>
              <a:t>es; las cosas viejas pasaron, ahora han sido hechas nuevas. </a:t>
            </a:r>
            <a:endParaRPr lang="en-US" sz="1800" dirty="0">
              <a:solidFill>
                <a:srgbClr val="66FF66"/>
              </a:solidFill>
            </a:endParaRPr>
          </a:p>
        </p:txBody>
      </p:sp>
    </p:spTree>
    <p:extLst>
      <p:ext uri="{BB962C8B-B14F-4D97-AF65-F5344CB8AC3E}">
        <p14:creationId xmlns:p14="http://schemas.microsoft.com/office/powerpoint/2010/main" val="259208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786139" y="2362041"/>
            <a:ext cx="1712526" cy="933025"/>
          </a:xfrm>
        </p:spPr>
        <p:txBody>
          <a:bodyPr/>
          <a:lstStyle/>
          <a:p>
            <a:pPr algn="l" rtl="0"/>
            <a:r>
              <a:rPr lang="en-US" b="1" i="1" dirty="0" smtClean="0">
                <a:solidFill>
                  <a:schemeClr val="bg1"/>
                </a:solidFill>
              </a:rPr>
              <a:t>Y qué</a:t>
            </a:r>
            <a:endParaRPr lang="en-US" b="1" i="1" dirty="0">
              <a:solidFill>
                <a:schemeClr val="bg1"/>
              </a:solidFill>
            </a:endParaRPr>
          </a:p>
        </p:txBody>
      </p:sp>
      <p:sp>
        <p:nvSpPr>
          <p:cNvPr id="8" name="Content Placeholder 4">
            <a:extLst>
              <a:ext uri="{FF2B5EF4-FFF2-40B4-BE49-F238E27FC236}">
                <a16:creationId xmlns="" xmlns:a16="http://schemas.microsoft.com/office/drawing/2014/main" id="{9B17B930-AF56-C04F-B167-0C7EEEE3ABA1}"/>
              </a:ext>
            </a:extLst>
          </p:cNvPr>
          <p:cNvSpPr txBox="1">
            <a:spLocks/>
          </p:cNvSpPr>
          <p:nvPr/>
        </p:nvSpPr>
        <p:spPr>
          <a:xfrm>
            <a:off x="452044" y="433483"/>
            <a:ext cx="2831963" cy="121096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err="1" smtClean="0">
                <a:solidFill>
                  <a:schemeClr val="bg1"/>
                </a:solidFill>
              </a:rPr>
              <a:t>Romanos</a:t>
            </a:r>
            <a:r>
              <a:rPr lang="en-US" sz="1800" dirty="0" smtClean="0">
                <a:solidFill>
                  <a:schemeClr val="bg1"/>
                </a:solidFill>
              </a:rPr>
              <a:t> </a:t>
            </a:r>
            <a:r>
              <a:rPr lang="en-US" sz="1800" dirty="0" smtClean="0">
                <a:solidFill>
                  <a:schemeClr val="bg1"/>
                </a:solidFill>
              </a:rPr>
              <a:t>6:23 </a:t>
            </a:r>
            <a:r>
              <a:rPr lang="es-ES" sz="1800" dirty="0">
                <a:solidFill>
                  <a:schemeClr val="bg1"/>
                </a:solidFill>
              </a:rPr>
              <a:t> Porque la paga del pecado es muerte, pero la dádiva de Dios es </a:t>
            </a:r>
            <a:r>
              <a:rPr lang="es-ES" sz="1800" b="1" i="1" u="sng" dirty="0">
                <a:solidFill>
                  <a:schemeClr val="bg1"/>
                </a:solidFill>
              </a:rPr>
              <a:t>vida eterna en Cristo </a:t>
            </a:r>
            <a:r>
              <a:rPr lang="es-ES" sz="1800" dirty="0">
                <a:solidFill>
                  <a:schemeClr val="bg1"/>
                </a:solidFill>
              </a:rPr>
              <a:t>Jesús Señor nuestro. </a:t>
            </a:r>
            <a:r>
              <a:rPr lang="es-ES" sz="1800" dirty="0">
                <a:solidFill>
                  <a:schemeClr val="bg1"/>
                </a:solidFill>
              </a:rPr>
              <a:t> </a:t>
            </a:r>
            <a:r>
              <a:rPr lang="en-US" sz="1800" dirty="0" smtClean="0">
                <a:solidFill>
                  <a:schemeClr val="bg1"/>
                </a:solidFill>
              </a:rPr>
              <a:t> </a:t>
            </a:r>
            <a:r>
              <a:rPr lang="en-US" sz="1800" dirty="0" smtClean="0">
                <a:solidFill>
                  <a:schemeClr val="bg1"/>
                </a:solidFill>
              </a:rPr>
              <a:t> </a:t>
            </a:r>
            <a:endParaRPr lang="en-US" sz="1800" dirty="0">
              <a:solidFill>
                <a:schemeClr val="bg1"/>
              </a:solidFill>
            </a:endParaRPr>
          </a:p>
        </p:txBody>
      </p:sp>
      <p:sp>
        <p:nvSpPr>
          <p:cNvPr id="10" name="Content Placeholder 4">
            <a:extLst>
              <a:ext uri="{FF2B5EF4-FFF2-40B4-BE49-F238E27FC236}">
                <a16:creationId xmlns="" xmlns:a16="http://schemas.microsoft.com/office/drawing/2014/main" id="{9B17B930-AF56-C04F-B167-0C7EEEE3ABA1}"/>
              </a:ext>
            </a:extLst>
          </p:cNvPr>
          <p:cNvSpPr txBox="1">
            <a:spLocks/>
          </p:cNvSpPr>
          <p:nvPr/>
        </p:nvSpPr>
        <p:spPr>
          <a:xfrm>
            <a:off x="452044" y="1644445"/>
            <a:ext cx="3393010" cy="8185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smtClean="0">
                <a:solidFill>
                  <a:srgbClr val="FFFF00"/>
                </a:solidFill>
              </a:rPr>
              <a:t>Fil </a:t>
            </a:r>
            <a:r>
              <a:rPr lang="en-US" sz="1800" dirty="0" smtClean="0">
                <a:solidFill>
                  <a:srgbClr val="FFFF00"/>
                </a:solidFill>
              </a:rPr>
              <a:t>4:19 </a:t>
            </a:r>
            <a:r>
              <a:rPr lang="es-ES" sz="1800" dirty="0">
                <a:solidFill>
                  <a:schemeClr val="bg1"/>
                </a:solidFill>
              </a:rPr>
              <a:t>Y mi Dios </a:t>
            </a:r>
            <a:r>
              <a:rPr lang="es-ES" sz="1800" b="1" i="1" u="sng" dirty="0">
                <a:solidFill>
                  <a:schemeClr val="bg1"/>
                </a:solidFill>
              </a:rPr>
              <a:t>proveerá a todas sus necesidades</a:t>
            </a:r>
            <a:r>
              <a:rPr lang="es-ES" sz="1800" dirty="0">
                <a:solidFill>
                  <a:schemeClr val="bg1"/>
                </a:solidFill>
              </a:rPr>
              <a:t>, conforme a sus riquezas en gloria </a:t>
            </a:r>
            <a:r>
              <a:rPr lang="es-ES" sz="1800" b="1" i="1" u="sng" dirty="0">
                <a:solidFill>
                  <a:schemeClr val="bg1"/>
                </a:solidFill>
              </a:rPr>
              <a:t>en Cristo Jesús. </a:t>
            </a:r>
            <a:endParaRPr lang="en-US" sz="1800" b="1" i="1" u="sng" dirty="0">
              <a:solidFill>
                <a:srgbClr val="66FF66"/>
              </a:solidFill>
            </a:endParaRPr>
          </a:p>
        </p:txBody>
      </p:sp>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452044" y="2721075"/>
            <a:ext cx="3393010"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err="1" smtClean="0">
                <a:solidFill>
                  <a:srgbClr val="FFFF00"/>
                </a:solidFill>
              </a:rPr>
              <a:t>Ef</a:t>
            </a:r>
            <a:r>
              <a:rPr lang="en-US" sz="1800" dirty="0" smtClean="0">
                <a:solidFill>
                  <a:srgbClr val="FFFF00"/>
                </a:solidFill>
              </a:rPr>
              <a:t> 1:3</a:t>
            </a:r>
            <a:r>
              <a:rPr lang="en-US" sz="1800" dirty="0" smtClean="0">
                <a:solidFill>
                  <a:schemeClr val="bg1"/>
                </a:solidFill>
              </a:rPr>
              <a:t> </a:t>
            </a:r>
            <a:r>
              <a:rPr lang="es-ES" sz="1800" dirty="0">
                <a:solidFill>
                  <a:schemeClr val="bg1"/>
                </a:solidFill>
              </a:rPr>
              <a:t>Bendito sea el Dios y Padre de nuestro Señor Jesucristo, que nos ha bendecido con </a:t>
            </a:r>
            <a:r>
              <a:rPr lang="es-ES" sz="1800" b="1" i="1" u="sng" dirty="0">
                <a:solidFill>
                  <a:schemeClr val="bg1"/>
                </a:solidFill>
              </a:rPr>
              <a:t>toda bendición espiritual</a:t>
            </a:r>
            <a:r>
              <a:rPr lang="es-ES" sz="1800" dirty="0">
                <a:solidFill>
                  <a:schemeClr val="bg1"/>
                </a:solidFill>
              </a:rPr>
              <a:t> en los lugares celestiales </a:t>
            </a:r>
            <a:r>
              <a:rPr lang="es-ES" sz="1800" b="1" i="1" u="sng" dirty="0">
                <a:solidFill>
                  <a:schemeClr val="bg1"/>
                </a:solidFill>
              </a:rPr>
              <a:t>en Cristo</a:t>
            </a:r>
            <a:r>
              <a:rPr lang="es-ES" sz="1800" dirty="0">
                <a:solidFill>
                  <a:schemeClr val="bg1"/>
                </a:solidFill>
              </a:rPr>
              <a:t>. </a:t>
            </a:r>
            <a:endParaRPr lang="en-US" sz="1800" u="sng" dirty="0">
              <a:solidFill>
                <a:srgbClr val="66FF66"/>
              </a:solidFill>
            </a:endParaRPr>
          </a:p>
        </p:txBody>
      </p:sp>
      <p:sp>
        <p:nvSpPr>
          <p:cNvPr id="7" name="Content Placeholder 4">
            <a:extLst>
              <a:ext uri="{FF2B5EF4-FFF2-40B4-BE49-F238E27FC236}">
                <a16:creationId xmlns="" xmlns:a16="http://schemas.microsoft.com/office/drawing/2014/main" id="{9B17B930-AF56-C04F-B167-0C7EEEE3ABA1}"/>
              </a:ext>
            </a:extLst>
          </p:cNvPr>
          <p:cNvSpPr txBox="1">
            <a:spLocks/>
          </p:cNvSpPr>
          <p:nvPr/>
        </p:nvSpPr>
        <p:spPr>
          <a:xfrm>
            <a:off x="3997454" y="433483"/>
            <a:ext cx="3393010"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smtClean="0">
                <a:solidFill>
                  <a:srgbClr val="FFFF00"/>
                </a:solidFill>
              </a:rPr>
              <a:t>Col 1:28</a:t>
            </a:r>
            <a:r>
              <a:rPr lang="en-US" sz="1800" dirty="0">
                <a:solidFill>
                  <a:schemeClr val="bg1"/>
                </a:solidFill>
              </a:rPr>
              <a:t> </a:t>
            </a:r>
            <a:r>
              <a:rPr lang="es-ES" sz="1800" dirty="0">
                <a:solidFill>
                  <a:schemeClr val="bg1"/>
                </a:solidFill>
              </a:rPr>
              <a:t>A Él nosotros proclamamos, amonestando a todos los hombres, y enseñando a todos los hombres con toda sabiduría, a fin de poder presentar a </a:t>
            </a:r>
            <a:r>
              <a:rPr lang="es-ES" sz="1800" b="1" i="1" u="sng" dirty="0">
                <a:solidFill>
                  <a:schemeClr val="bg1"/>
                </a:solidFill>
              </a:rPr>
              <a:t>todo hombre perfecto en Cristo.</a:t>
            </a:r>
            <a:endParaRPr lang="en-US" sz="1800" b="1" i="1" u="sng" dirty="0">
              <a:solidFill>
                <a:srgbClr val="FFFF00"/>
              </a:solidFill>
            </a:endParaRPr>
          </a:p>
        </p:txBody>
      </p:sp>
    </p:spTree>
    <p:extLst>
      <p:ext uri="{BB962C8B-B14F-4D97-AF65-F5344CB8AC3E}">
        <p14:creationId xmlns:p14="http://schemas.microsoft.com/office/powerpoint/2010/main" val="3343368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786139" y="2362041"/>
            <a:ext cx="1712526" cy="933025"/>
          </a:xfrm>
        </p:spPr>
        <p:txBody>
          <a:bodyPr/>
          <a:lstStyle/>
          <a:p>
            <a:pPr algn="l" rtl="0"/>
            <a:r>
              <a:rPr lang="en-US" b="1" i="1" dirty="0" smtClean="0">
                <a:solidFill>
                  <a:schemeClr val="bg1"/>
                </a:solidFill>
              </a:rPr>
              <a:t>Y qué</a:t>
            </a:r>
            <a:endParaRPr lang="en-US" b="1" i="1" dirty="0">
              <a:solidFill>
                <a:schemeClr val="bg1"/>
              </a:solidFill>
            </a:endParaRPr>
          </a:p>
        </p:txBody>
      </p:sp>
      <p:sp>
        <p:nvSpPr>
          <p:cNvPr id="8" name="Content Placeholder 4">
            <a:extLst>
              <a:ext uri="{FF2B5EF4-FFF2-40B4-BE49-F238E27FC236}">
                <a16:creationId xmlns="" xmlns:a16="http://schemas.microsoft.com/office/drawing/2014/main" id="{9B17B930-AF56-C04F-B167-0C7EEEE3ABA1}"/>
              </a:ext>
            </a:extLst>
          </p:cNvPr>
          <p:cNvSpPr txBox="1">
            <a:spLocks/>
          </p:cNvSpPr>
          <p:nvPr/>
        </p:nvSpPr>
        <p:spPr>
          <a:xfrm>
            <a:off x="2360147" y="985956"/>
            <a:ext cx="2831963" cy="12109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err="1">
                <a:solidFill>
                  <a:srgbClr val="FFFF00"/>
                </a:solidFill>
              </a:rPr>
              <a:t>g</a:t>
            </a:r>
            <a:r>
              <a:rPr lang="en-US" sz="1800" dirty="0" err="1" smtClean="0">
                <a:solidFill>
                  <a:srgbClr val="FFFF00"/>
                </a:solidFill>
              </a:rPr>
              <a:t>racia</a:t>
            </a:r>
            <a:r>
              <a:rPr lang="en-US" sz="1800" dirty="0" smtClean="0">
                <a:solidFill>
                  <a:srgbClr val="FFFF00"/>
                </a:solidFill>
              </a:rPr>
              <a:t> de Dios</a:t>
            </a:r>
            <a:endParaRPr lang="en-US" sz="1800" dirty="0">
              <a:solidFill>
                <a:srgbClr val="66FF66"/>
              </a:solidFill>
            </a:endParaRPr>
          </a:p>
        </p:txBody>
      </p:sp>
      <p:sp>
        <p:nvSpPr>
          <p:cNvPr id="10" name="Content Placeholder 4">
            <a:extLst>
              <a:ext uri="{FF2B5EF4-FFF2-40B4-BE49-F238E27FC236}">
                <a16:creationId xmlns="" xmlns:a16="http://schemas.microsoft.com/office/drawing/2014/main" id="{9B17B930-AF56-C04F-B167-0C7EEEE3ABA1}"/>
              </a:ext>
            </a:extLst>
          </p:cNvPr>
          <p:cNvSpPr txBox="1">
            <a:spLocks/>
          </p:cNvSpPr>
          <p:nvPr/>
        </p:nvSpPr>
        <p:spPr>
          <a:xfrm>
            <a:off x="2360147" y="1399059"/>
            <a:ext cx="3393010" cy="8185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smtClean="0">
                <a:solidFill>
                  <a:srgbClr val="FFFF00"/>
                </a:solidFill>
              </a:rPr>
              <a:t>redención</a:t>
            </a:r>
            <a:endParaRPr lang="en-US" sz="1800" dirty="0">
              <a:solidFill>
                <a:srgbClr val="66FF66"/>
              </a:solidFill>
            </a:endParaRPr>
          </a:p>
        </p:txBody>
      </p:sp>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2360147" y="1845846"/>
            <a:ext cx="3393010"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err="1" smtClean="0">
                <a:solidFill>
                  <a:srgbClr val="FFFF00"/>
                </a:solidFill>
              </a:rPr>
              <a:t>justificados</a:t>
            </a:r>
            <a:r>
              <a:rPr lang="en-US" sz="1800" dirty="0" smtClean="0">
                <a:solidFill>
                  <a:srgbClr val="FFFF00"/>
                </a:solidFill>
              </a:rPr>
              <a:t> </a:t>
            </a:r>
            <a:r>
              <a:rPr lang="en-US" sz="1800" dirty="0" err="1" smtClean="0">
                <a:solidFill>
                  <a:srgbClr val="FFFF00"/>
                </a:solidFill>
              </a:rPr>
              <a:t>por</a:t>
            </a:r>
            <a:r>
              <a:rPr lang="en-US" sz="1800" dirty="0" smtClean="0">
                <a:solidFill>
                  <a:srgbClr val="FFFF00"/>
                </a:solidFill>
              </a:rPr>
              <a:t> </a:t>
            </a:r>
            <a:r>
              <a:rPr lang="en-US" sz="1800" dirty="0" err="1">
                <a:solidFill>
                  <a:srgbClr val="FFFF00"/>
                </a:solidFill>
              </a:rPr>
              <a:t>fe</a:t>
            </a:r>
            <a:r>
              <a:rPr lang="en-US" sz="1800" dirty="0">
                <a:solidFill>
                  <a:srgbClr val="FFFF00"/>
                </a:solidFill>
              </a:rPr>
              <a:t> </a:t>
            </a:r>
            <a:r>
              <a:rPr lang="en-US" sz="1800" dirty="0" err="1" smtClean="0">
                <a:solidFill>
                  <a:srgbClr val="FFFF00"/>
                </a:solidFill>
              </a:rPr>
              <a:t>en</a:t>
            </a:r>
            <a:r>
              <a:rPr lang="en-US" sz="1800" dirty="0" smtClean="0">
                <a:solidFill>
                  <a:srgbClr val="FFFF00"/>
                </a:solidFill>
              </a:rPr>
              <a:t> Cristo</a:t>
            </a:r>
            <a:endParaRPr lang="en-US" sz="1800" dirty="0">
              <a:solidFill>
                <a:srgbClr val="66FF66"/>
              </a:solidFill>
            </a:endParaRPr>
          </a:p>
        </p:txBody>
      </p:sp>
      <p:sp>
        <p:nvSpPr>
          <p:cNvPr id="7" name="Content Placeholder 4">
            <a:extLst>
              <a:ext uri="{FF2B5EF4-FFF2-40B4-BE49-F238E27FC236}">
                <a16:creationId xmlns="" xmlns:a16="http://schemas.microsoft.com/office/drawing/2014/main" id="{9B17B930-AF56-C04F-B167-0C7EEEE3ABA1}"/>
              </a:ext>
            </a:extLst>
          </p:cNvPr>
          <p:cNvSpPr txBox="1">
            <a:spLocks/>
          </p:cNvSpPr>
          <p:nvPr/>
        </p:nvSpPr>
        <p:spPr>
          <a:xfrm>
            <a:off x="2360147" y="2279626"/>
            <a:ext cx="3393010"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smtClean="0">
                <a:solidFill>
                  <a:srgbClr val="FFFF00"/>
                </a:solidFill>
              </a:rPr>
              <a:t>Cristo </a:t>
            </a:r>
            <a:r>
              <a:rPr lang="en-US" sz="1800" dirty="0" err="1" smtClean="0">
                <a:solidFill>
                  <a:srgbClr val="FFFF00"/>
                </a:solidFill>
              </a:rPr>
              <a:t>los</a:t>
            </a:r>
            <a:r>
              <a:rPr lang="en-US" sz="1800" dirty="0" smtClean="0">
                <a:solidFill>
                  <a:srgbClr val="FFFF00"/>
                </a:solidFill>
              </a:rPr>
              <a:t> </a:t>
            </a:r>
            <a:r>
              <a:rPr lang="en-US" sz="1800" dirty="0" err="1" smtClean="0">
                <a:solidFill>
                  <a:srgbClr val="FFFF00"/>
                </a:solidFill>
              </a:rPr>
              <a:t>perdonó</a:t>
            </a:r>
            <a:endParaRPr lang="en-US" sz="1800" dirty="0">
              <a:solidFill>
                <a:srgbClr val="FFFF00"/>
              </a:solidFill>
            </a:endParaRPr>
          </a:p>
        </p:txBody>
      </p:sp>
      <p:sp>
        <p:nvSpPr>
          <p:cNvPr id="9" name="Content Placeholder 4">
            <a:extLst>
              <a:ext uri="{FF2B5EF4-FFF2-40B4-BE49-F238E27FC236}">
                <a16:creationId xmlns="" xmlns:a16="http://schemas.microsoft.com/office/drawing/2014/main" id="{9B17B930-AF56-C04F-B167-0C7EEEE3ABA1}"/>
              </a:ext>
            </a:extLst>
          </p:cNvPr>
          <p:cNvSpPr txBox="1">
            <a:spLocks/>
          </p:cNvSpPr>
          <p:nvPr/>
        </p:nvSpPr>
        <p:spPr>
          <a:xfrm>
            <a:off x="2355804" y="2707800"/>
            <a:ext cx="4622978"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smtClean="0">
                <a:solidFill>
                  <a:srgbClr val="FFFF00"/>
                </a:solidFill>
              </a:rPr>
              <a:t>no hay </a:t>
            </a:r>
            <a:r>
              <a:rPr lang="en-US" sz="1800" dirty="0" err="1" smtClean="0">
                <a:solidFill>
                  <a:srgbClr val="FFFF00"/>
                </a:solidFill>
              </a:rPr>
              <a:t>condenación</a:t>
            </a:r>
            <a:endParaRPr lang="en-US" sz="1800" dirty="0">
              <a:solidFill>
                <a:srgbClr val="66FF66"/>
              </a:solidFill>
            </a:endParaRPr>
          </a:p>
        </p:txBody>
      </p:sp>
      <p:sp>
        <p:nvSpPr>
          <p:cNvPr id="12" name="Content Placeholder 4">
            <a:extLst>
              <a:ext uri="{FF2B5EF4-FFF2-40B4-BE49-F238E27FC236}">
                <a16:creationId xmlns="" xmlns:a16="http://schemas.microsoft.com/office/drawing/2014/main" id="{9B17B930-AF56-C04F-B167-0C7EEEE3ABA1}"/>
              </a:ext>
            </a:extLst>
          </p:cNvPr>
          <p:cNvSpPr txBox="1">
            <a:spLocks/>
          </p:cNvSpPr>
          <p:nvPr/>
        </p:nvSpPr>
        <p:spPr>
          <a:xfrm>
            <a:off x="2360147" y="3160192"/>
            <a:ext cx="2401769" cy="6194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err="1" smtClean="0">
                <a:solidFill>
                  <a:srgbClr val="FFFF00"/>
                </a:solidFill>
              </a:rPr>
              <a:t>nueva</a:t>
            </a:r>
            <a:r>
              <a:rPr lang="en-US" sz="1800" dirty="0" smtClean="0">
                <a:solidFill>
                  <a:srgbClr val="FFFF00"/>
                </a:solidFill>
              </a:rPr>
              <a:t> </a:t>
            </a:r>
            <a:r>
              <a:rPr lang="en-US" sz="1800" dirty="0" err="1" smtClean="0">
                <a:solidFill>
                  <a:srgbClr val="FFFF00"/>
                </a:solidFill>
              </a:rPr>
              <a:t>criatura</a:t>
            </a:r>
            <a:endParaRPr lang="en-US" sz="1800" dirty="0">
              <a:solidFill>
                <a:srgbClr val="66FF66"/>
              </a:solidFill>
            </a:endParaRPr>
          </a:p>
        </p:txBody>
      </p:sp>
      <p:sp>
        <p:nvSpPr>
          <p:cNvPr id="13" name="Content Placeholder 4">
            <a:extLst>
              <a:ext uri="{FF2B5EF4-FFF2-40B4-BE49-F238E27FC236}">
                <a16:creationId xmlns="" xmlns:a16="http://schemas.microsoft.com/office/drawing/2014/main" id="{9B17B930-AF56-C04F-B167-0C7EEEE3ABA1}"/>
              </a:ext>
            </a:extLst>
          </p:cNvPr>
          <p:cNvSpPr txBox="1">
            <a:spLocks/>
          </p:cNvSpPr>
          <p:nvPr/>
        </p:nvSpPr>
        <p:spPr>
          <a:xfrm>
            <a:off x="2355804" y="3645592"/>
            <a:ext cx="2831963" cy="5279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smtClean="0">
                <a:solidFill>
                  <a:srgbClr val="FFFF00"/>
                </a:solidFill>
              </a:rPr>
              <a:t>vida eterna</a:t>
            </a:r>
            <a:endParaRPr lang="en-US" sz="1800" dirty="0">
              <a:solidFill>
                <a:srgbClr val="66FF66"/>
              </a:solidFill>
            </a:endParaRPr>
          </a:p>
        </p:txBody>
      </p:sp>
      <p:sp>
        <p:nvSpPr>
          <p:cNvPr id="14" name="Content Placeholder 4">
            <a:extLst>
              <a:ext uri="{FF2B5EF4-FFF2-40B4-BE49-F238E27FC236}">
                <a16:creationId xmlns="" xmlns:a16="http://schemas.microsoft.com/office/drawing/2014/main" id="{9B17B930-AF56-C04F-B167-0C7EEEE3ABA1}"/>
              </a:ext>
            </a:extLst>
          </p:cNvPr>
          <p:cNvSpPr txBox="1">
            <a:spLocks/>
          </p:cNvSpPr>
          <p:nvPr/>
        </p:nvSpPr>
        <p:spPr>
          <a:xfrm>
            <a:off x="2360146" y="4116890"/>
            <a:ext cx="4028621" cy="8185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smtClean="0">
                <a:solidFill>
                  <a:srgbClr val="FFFF00"/>
                </a:solidFill>
              </a:rPr>
              <a:t>Dios </a:t>
            </a:r>
            <a:r>
              <a:rPr lang="en-US" sz="1800" dirty="0" err="1" smtClean="0">
                <a:solidFill>
                  <a:srgbClr val="FFFF00"/>
                </a:solidFill>
              </a:rPr>
              <a:t>proveerá</a:t>
            </a:r>
            <a:r>
              <a:rPr lang="en-US" sz="1800" dirty="0" smtClean="0">
                <a:solidFill>
                  <a:srgbClr val="FFFF00"/>
                </a:solidFill>
              </a:rPr>
              <a:t> a </a:t>
            </a:r>
            <a:r>
              <a:rPr lang="en-US" sz="1800" dirty="0" err="1" smtClean="0">
                <a:solidFill>
                  <a:srgbClr val="FFFF00"/>
                </a:solidFill>
              </a:rPr>
              <a:t>todas</a:t>
            </a:r>
            <a:r>
              <a:rPr lang="en-US" sz="1800" dirty="0" smtClean="0">
                <a:solidFill>
                  <a:srgbClr val="FFFF00"/>
                </a:solidFill>
              </a:rPr>
              <a:t> </a:t>
            </a:r>
            <a:r>
              <a:rPr lang="en-US" sz="1800" dirty="0" err="1" smtClean="0">
                <a:solidFill>
                  <a:srgbClr val="FFFF00"/>
                </a:solidFill>
              </a:rPr>
              <a:t>sus</a:t>
            </a:r>
            <a:r>
              <a:rPr lang="en-US" sz="1800" dirty="0" smtClean="0">
                <a:solidFill>
                  <a:srgbClr val="FFFF00"/>
                </a:solidFill>
              </a:rPr>
              <a:t> </a:t>
            </a:r>
            <a:r>
              <a:rPr lang="en-US" sz="1800" dirty="0" err="1" smtClean="0">
                <a:solidFill>
                  <a:srgbClr val="FFFF00"/>
                </a:solidFill>
              </a:rPr>
              <a:t>necesidades</a:t>
            </a:r>
            <a:endParaRPr lang="en-US" sz="1800" dirty="0">
              <a:solidFill>
                <a:srgbClr val="66FF66"/>
              </a:solidFill>
            </a:endParaRPr>
          </a:p>
        </p:txBody>
      </p:sp>
      <p:sp>
        <p:nvSpPr>
          <p:cNvPr id="15" name="Content Placeholder 4">
            <a:extLst>
              <a:ext uri="{FF2B5EF4-FFF2-40B4-BE49-F238E27FC236}">
                <a16:creationId xmlns="" xmlns:a16="http://schemas.microsoft.com/office/drawing/2014/main" id="{9B17B930-AF56-C04F-B167-0C7EEEE3ABA1}"/>
              </a:ext>
            </a:extLst>
          </p:cNvPr>
          <p:cNvSpPr txBox="1">
            <a:spLocks/>
          </p:cNvSpPr>
          <p:nvPr/>
        </p:nvSpPr>
        <p:spPr>
          <a:xfrm>
            <a:off x="2360147" y="4644795"/>
            <a:ext cx="3393010"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err="1">
                <a:solidFill>
                  <a:srgbClr val="FFFF00"/>
                </a:solidFill>
              </a:rPr>
              <a:t>t</a:t>
            </a:r>
            <a:r>
              <a:rPr lang="en-US" sz="1800" dirty="0" err="1" smtClean="0">
                <a:solidFill>
                  <a:srgbClr val="FFFF00"/>
                </a:solidFill>
              </a:rPr>
              <a:t>oda</a:t>
            </a:r>
            <a:r>
              <a:rPr lang="en-US" sz="1800" dirty="0" smtClean="0">
                <a:solidFill>
                  <a:srgbClr val="FFFF00"/>
                </a:solidFill>
              </a:rPr>
              <a:t> </a:t>
            </a:r>
            <a:r>
              <a:rPr lang="en-US" sz="1800" dirty="0" err="1" smtClean="0">
                <a:solidFill>
                  <a:srgbClr val="FFFF00"/>
                </a:solidFill>
              </a:rPr>
              <a:t>bendición</a:t>
            </a:r>
            <a:r>
              <a:rPr lang="en-US" sz="1800" dirty="0" smtClean="0">
                <a:solidFill>
                  <a:srgbClr val="FFFF00"/>
                </a:solidFill>
              </a:rPr>
              <a:t> </a:t>
            </a:r>
            <a:r>
              <a:rPr lang="en-US" sz="1800" dirty="0" err="1" smtClean="0">
                <a:solidFill>
                  <a:srgbClr val="FFFF00"/>
                </a:solidFill>
              </a:rPr>
              <a:t>espiritual</a:t>
            </a:r>
            <a:endParaRPr lang="en-US" sz="1800" dirty="0">
              <a:solidFill>
                <a:srgbClr val="66FF66"/>
              </a:solidFill>
            </a:endParaRPr>
          </a:p>
        </p:txBody>
      </p:sp>
      <p:sp>
        <p:nvSpPr>
          <p:cNvPr id="16" name="Content Placeholder 4">
            <a:extLst>
              <a:ext uri="{FF2B5EF4-FFF2-40B4-BE49-F238E27FC236}">
                <a16:creationId xmlns="" xmlns:a16="http://schemas.microsoft.com/office/drawing/2014/main" id="{9B17B930-AF56-C04F-B167-0C7EEEE3ABA1}"/>
              </a:ext>
            </a:extLst>
          </p:cNvPr>
          <p:cNvSpPr txBox="1">
            <a:spLocks/>
          </p:cNvSpPr>
          <p:nvPr/>
        </p:nvSpPr>
        <p:spPr>
          <a:xfrm>
            <a:off x="2360147" y="5116093"/>
            <a:ext cx="3393010" cy="7021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1800" dirty="0" err="1">
                <a:solidFill>
                  <a:srgbClr val="FFFF00"/>
                </a:solidFill>
              </a:rPr>
              <a:t>t</a:t>
            </a:r>
            <a:r>
              <a:rPr lang="en-US" sz="1800" dirty="0" err="1" smtClean="0">
                <a:solidFill>
                  <a:srgbClr val="FFFF00"/>
                </a:solidFill>
              </a:rPr>
              <a:t>odo</a:t>
            </a:r>
            <a:r>
              <a:rPr lang="en-US" sz="1800" dirty="0" smtClean="0">
                <a:solidFill>
                  <a:srgbClr val="FFFF00"/>
                </a:solidFill>
              </a:rPr>
              <a:t> </a:t>
            </a:r>
            <a:r>
              <a:rPr lang="en-US" sz="1800" dirty="0" smtClean="0">
                <a:solidFill>
                  <a:srgbClr val="FFFF00"/>
                </a:solidFill>
              </a:rPr>
              <a:t>hombre </a:t>
            </a:r>
            <a:r>
              <a:rPr lang="en-US" sz="1800" dirty="0">
                <a:solidFill>
                  <a:srgbClr val="FFFF00"/>
                </a:solidFill>
              </a:rPr>
              <a:t>perfecto </a:t>
            </a:r>
            <a:r>
              <a:rPr lang="en-US" sz="1800" dirty="0" err="1">
                <a:solidFill>
                  <a:srgbClr val="FFFF00"/>
                </a:solidFill>
              </a:rPr>
              <a:t>en</a:t>
            </a:r>
            <a:r>
              <a:rPr lang="en-US" sz="1800" dirty="0">
                <a:solidFill>
                  <a:srgbClr val="FFFF00"/>
                </a:solidFill>
              </a:rPr>
              <a:t> </a:t>
            </a:r>
            <a:r>
              <a:rPr lang="en-US" sz="1800" dirty="0" smtClean="0">
                <a:solidFill>
                  <a:srgbClr val="FFFF00"/>
                </a:solidFill>
              </a:rPr>
              <a:t>C</a:t>
            </a:r>
            <a:r>
              <a:rPr lang="en-US" sz="1800" dirty="0" smtClean="0">
                <a:solidFill>
                  <a:srgbClr val="FFFF00"/>
                </a:solidFill>
              </a:rPr>
              <a:t>risto</a:t>
            </a:r>
            <a:endParaRPr lang="en-US" sz="1800" dirty="0">
              <a:solidFill>
                <a:srgbClr val="FFFF00"/>
              </a:solidFill>
            </a:endParaRPr>
          </a:p>
        </p:txBody>
      </p:sp>
      <p:sp>
        <p:nvSpPr>
          <p:cNvPr id="3" name="Rectangle 2"/>
          <p:cNvSpPr/>
          <p:nvPr/>
        </p:nvSpPr>
        <p:spPr>
          <a:xfrm>
            <a:off x="443358" y="306490"/>
            <a:ext cx="2073003" cy="461665"/>
          </a:xfrm>
          <a:prstGeom prst="rect">
            <a:avLst/>
          </a:prstGeom>
        </p:spPr>
        <p:txBody>
          <a:bodyPr wrap="none">
            <a:spAutoFit/>
          </a:bodyPr>
          <a:lstStyle/>
          <a:p>
            <a:pPr algn="l" rtl="0"/>
            <a:r>
              <a:rPr lang="en-US" sz="2400" dirty="0" smtClean="0">
                <a:solidFill>
                  <a:srgbClr val="66FF66"/>
                </a:solidFill>
              </a:rPr>
              <a:t>Un solo </a:t>
            </a:r>
            <a:r>
              <a:rPr lang="en-US" sz="2400" dirty="0" err="1" smtClean="0">
                <a:solidFill>
                  <a:srgbClr val="66FF66"/>
                </a:solidFill>
              </a:rPr>
              <a:t>cuerpo</a:t>
            </a:r>
            <a:endParaRPr lang="en-US" dirty="0"/>
          </a:p>
        </p:txBody>
      </p:sp>
      <p:sp>
        <p:nvSpPr>
          <p:cNvPr id="20" name="Right Arrow 19"/>
          <p:cNvSpPr/>
          <p:nvPr/>
        </p:nvSpPr>
        <p:spPr>
          <a:xfrm rot="1294741">
            <a:off x="1165509" y="830957"/>
            <a:ext cx="1122667" cy="272845"/>
          </a:xfrm>
          <a:prstGeom prst="rightArrow">
            <a:avLst/>
          </a:prstGeom>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21" name="Group 20"/>
          <p:cNvGrpSpPr/>
          <p:nvPr/>
        </p:nvGrpSpPr>
        <p:grpSpPr>
          <a:xfrm>
            <a:off x="6091084" y="480546"/>
            <a:ext cx="2672657" cy="1592583"/>
            <a:chOff x="0" y="2075395"/>
            <a:chExt cx="4843003" cy="2189872"/>
          </a:xfrm>
          <a:scene3d>
            <a:camera prst="orthographicFront">
              <a:rot lat="0" lon="0" rev="0"/>
            </a:camera>
            <a:lightRig rig="contrasting" dir="t">
              <a:rot lat="0" lon="0" rev="1200000"/>
            </a:lightRig>
          </a:scene3d>
        </p:grpSpPr>
        <p:sp>
          <p:nvSpPr>
            <p:cNvPr id="22" name="Trapezoid 21"/>
            <p:cNvSpPr/>
            <p:nvPr/>
          </p:nvSpPr>
          <p:spPr>
            <a:xfrm>
              <a:off x="0" y="2075395"/>
              <a:ext cx="4843003" cy="2168012"/>
            </a:xfrm>
            <a:prstGeom prst="trapezoid">
              <a:avLst>
                <a:gd name="adj" fmla="val 55846"/>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Trapezoid 4"/>
            <p:cNvSpPr txBox="1"/>
            <p:nvPr/>
          </p:nvSpPr>
          <p:spPr>
            <a:xfrm>
              <a:off x="750610" y="2097255"/>
              <a:ext cx="3601620" cy="21680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000" b="1" i="0" kern="1200" baseline="0" dirty="0" smtClean="0">
                  <a:solidFill>
                    <a:schemeClr val="bg1"/>
                  </a:solidFill>
                </a:rPr>
                <a:t>Un solo:</a:t>
              </a:r>
              <a:endParaRPr lang="en-US" sz="2000" b="1" i="0" kern="1200" baseline="0" dirty="0" smtClean="0">
                <a:solidFill>
                  <a:schemeClr val="bg1"/>
                </a:solidFill>
              </a:endParaRPr>
            </a:p>
            <a:p>
              <a:pPr lvl="0" algn="ctr" defTabSz="1155700" rtl="0">
                <a:lnSpc>
                  <a:spcPct val="90000"/>
                </a:lnSpc>
                <a:spcBef>
                  <a:spcPct val="0"/>
                </a:spcBef>
                <a:spcAft>
                  <a:spcPct val="35000"/>
                </a:spcAft>
              </a:pPr>
              <a:r>
                <a:rPr lang="en-US" sz="2000" b="1" i="0" kern="1200" baseline="0" dirty="0" err="1" smtClean="0">
                  <a:solidFill>
                    <a:srgbClr val="66FF66"/>
                  </a:solidFill>
                </a:rPr>
                <a:t>Cuerpo</a:t>
              </a:r>
              <a:r>
                <a:rPr lang="en-US" sz="2000" b="1" i="0" kern="1200" baseline="0" dirty="0" smtClean="0">
                  <a:solidFill>
                    <a:srgbClr val="66FF66"/>
                  </a:solidFill>
                </a:rPr>
                <a:t> </a:t>
              </a:r>
              <a:r>
                <a:rPr lang="en-US" sz="2000" b="1" i="0" kern="1200" baseline="0" dirty="0" err="1" smtClean="0">
                  <a:solidFill>
                    <a:schemeClr val="bg1"/>
                  </a:solidFill>
                </a:rPr>
                <a:t>Espíritu</a:t>
              </a:r>
              <a:r>
                <a:rPr lang="en-US" sz="2000" b="1" i="0" kern="1200" baseline="0" dirty="0" smtClean="0">
                  <a:solidFill>
                    <a:schemeClr val="bg1"/>
                  </a:solidFill>
                </a:rPr>
                <a:t> </a:t>
              </a:r>
              <a:r>
                <a:rPr lang="en-US" sz="2000" b="1" i="0" kern="1200" baseline="0" dirty="0" smtClean="0">
                  <a:solidFill>
                    <a:schemeClr val="bg1"/>
                  </a:solidFill>
                </a:rPr>
                <a:t>Esperanza </a:t>
              </a:r>
              <a:r>
                <a:rPr lang="en-US" sz="2000" b="1" i="0" kern="1200" baseline="0" dirty="0" err="1" smtClean="0">
                  <a:solidFill>
                    <a:schemeClr val="bg1"/>
                  </a:solidFill>
                </a:rPr>
                <a:t>Señor</a:t>
              </a:r>
              <a:r>
                <a:rPr lang="en-US" sz="2000" b="1" i="0" kern="1200" dirty="0" smtClean="0">
                  <a:solidFill>
                    <a:schemeClr val="bg1"/>
                  </a:solidFill>
                </a:rPr>
                <a:t> </a:t>
              </a:r>
              <a:r>
                <a:rPr lang="en-US" sz="2000" b="1" i="0" kern="1200" dirty="0" smtClean="0">
                  <a:solidFill>
                    <a:schemeClr val="bg1"/>
                  </a:solidFill>
                </a:rPr>
                <a:t>Fe         </a:t>
              </a:r>
              <a:r>
                <a:rPr lang="en-US" sz="2000" b="1" i="0" kern="1200" baseline="0" dirty="0" err="1" smtClean="0">
                  <a:solidFill>
                    <a:schemeClr val="bg1"/>
                  </a:solidFill>
                </a:rPr>
                <a:t>Bautismo</a:t>
              </a:r>
              <a:endParaRPr lang="en-US" sz="2000" b="1" i="0" kern="1200" baseline="0" dirty="0">
                <a:solidFill>
                  <a:schemeClr val="bg1"/>
                </a:solidFill>
              </a:endParaRPr>
            </a:p>
          </p:txBody>
        </p:sp>
      </p:grpSp>
    </p:spTree>
    <p:extLst>
      <p:ext uri="{BB962C8B-B14F-4D97-AF65-F5344CB8AC3E}">
        <p14:creationId xmlns:p14="http://schemas.microsoft.com/office/powerpoint/2010/main" val="3692545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3060283" y="332080"/>
            <a:ext cx="2720147" cy="1104636"/>
          </a:xfrm>
        </p:spPr>
        <p:txBody>
          <a:bodyPr/>
          <a:lstStyle/>
          <a:p>
            <a:pPr algn="l" rtl="0"/>
            <a:r>
              <a:rPr lang="en-US" b="1" dirty="0" smtClean="0">
                <a:solidFill>
                  <a:srgbClr val="FFFF00"/>
                </a:solidFill>
              </a:rPr>
              <a:t>El </a:t>
            </a:r>
            <a:r>
              <a:rPr lang="en-US" b="1" dirty="0" smtClean="0">
                <a:solidFill>
                  <a:srgbClr val="FFFF00"/>
                </a:solidFill>
              </a:rPr>
              <a:t>plan de Dios</a:t>
            </a:r>
            <a:endParaRPr lang="en-US" b="1" dirty="0">
              <a:solidFill>
                <a:srgbClr val="FFFF00"/>
              </a:solidFill>
            </a:endParaRPr>
          </a:p>
        </p:txBody>
      </p:sp>
      <p:sp>
        <p:nvSpPr>
          <p:cNvPr id="4" name="TextBox 3"/>
          <p:cNvSpPr txBox="1"/>
          <p:nvPr/>
        </p:nvSpPr>
        <p:spPr>
          <a:xfrm>
            <a:off x="167926" y="2591109"/>
            <a:ext cx="2962625" cy="1077218"/>
          </a:xfrm>
          <a:prstGeom prst="rect">
            <a:avLst/>
          </a:prstGeom>
          <a:noFill/>
        </p:spPr>
        <p:txBody>
          <a:bodyPr wrap="square" rtlCol="0">
            <a:spAutoFit/>
          </a:bodyPr>
          <a:lstStyle/>
          <a:p>
            <a:pPr algn="l" rtl="0"/>
            <a:r>
              <a:rPr lang="en-US" sz="1600" strike="sngStrike" dirty="0" err="1" smtClean="0">
                <a:solidFill>
                  <a:srgbClr val="FFFF00"/>
                </a:solidFill>
              </a:rPr>
              <a:t>Humildad</a:t>
            </a:r>
            <a:r>
              <a:rPr lang="en-US" sz="1600" dirty="0" smtClean="0">
                <a:solidFill>
                  <a:srgbClr val="FFFF00"/>
                </a:solidFill>
              </a:rPr>
              <a:t>=</a:t>
            </a:r>
            <a:r>
              <a:rPr lang="en-US" sz="1600" dirty="0" err="1">
                <a:solidFill>
                  <a:schemeClr val="bg1"/>
                </a:solidFill>
              </a:rPr>
              <a:t>I</a:t>
            </a:r>
            <a:r>
              <a:rPr lang="en-US" sz="1600" dirty="0" err="1" smtClean="0">
                <a:solidFill>
                  <a:schemeClr val="bg1"/>
                </a:solidFill>
              </a:rPr>
              <a:t>nutilidad</a:t>
            </a:r>
            <a:endParaRPr lang="en-US" sz="1600" dirty="0" smtClean="0">
              <a:solidFill>
                <a:schemeClr val="bg1"/>
              </a:solidFill>
            </a:endParaRPr>
          </a:p>
          <a:p>
            <a:pPr algn="l" rtl="0"/>
            <a:r>
              <a:rPr lang="en-US" sz="1600" strike="sngStrike" dirty="0" err="1" smtClean="0">
                <a:solidFill>
                  <a:srgbClr val="FFFF00"/>
                </a:solidFill>
              </a:rPr>
              <a:t>Mansedumbre</a:t>
            </a:r>
            <a:r>
              <a:rPr lang="en-US" sz="1600" dirty="0" smtClean="0">
                <a:solidFill>
                  <a:srgbClr val="FFFF00"/>
                </a:solidFill>
              </a:rPr>
              <a:t>=</a:t>
            </a:r>
            <a:r>
              <a:rPr lang="en-US" sz="1600" dirty="0" err="1" smtClean="0">
                <a:solidFill>
                  <a:schemeClr val="bg1"/>
                </a:solidFill>
              </a:rPr>
              <a:t>Debilidad</a:t>
            </a:r>
            <a:endParaRPr lang="en-US" sz="1600" dirty="0" smtClean="0">
              <a:solidFill>
                <a:schemeClr val="bg1"/>
              </a:solidFill>
            </a:endParaRPr>
          </a:p>
          <a:p>
            <a:pPr algn="l" rtl="0"/>
            <a:r>
              <a:rPr lang="en-US" sz="1600" strike="sngStrike" dirty="0" err="1" smtClean="0">
                <a:solidFill>
                  <a:srgbClr val="FFFF00"/>
                </a:solidFill>
              </a:rPr>
              <a:t>Paciencia</a:t>
            </a:r>
            <a:r>
              <a:rPr lang="en-US" sz="1600" dirty="0" smtClean="0">
                <a:solidFill>
                  <a:srgbClr val="FFFF00"/>
                </a:solidFill>
              </a:rPr>
              <a:t>=</a:t>
            </a:r>
            <a:r>
              <a:rPr lang="en-US" sz="1600" dirty="0" err="1" smtClean="0">
                <a:solidFill>
                  <a:schemeClr val="bg1"/>
                </a:solidFill>
              </a:rPr>
              <a:t>Opresión</a:t>
            </a:r>
            <a:endParaRPr lang="en-US" sz="1600" dirty="0" smtClean="0">
              <a:solidFill>
                <a:schemeClr val="bg1"/>
              </a:solidFill>
            </a:endParaRPr>
          </a:p>
          <a:p>
            <a:pPr algn="l" rtl="0"/>
            <a:r>
              <a:rPr lang="en-US" sz="1600" strike="sngStrike" dirty="0" err="1" smtClean="0">
                <a:solidFill>
                  <a:srgbClr val="FFFF00"/>
                </a:solidFill>
              </a:rPr>
              <a:t>Sorportarse</a:t>
            </a:r>
            <a:r>
              <a:rPr lang="en-US" sz="1600" strike="sngStrike" dirty="0" smtClean="0">
                <a:solidFill>
                  <a:srgbClr val="FFFF00"/>
                </a:solidFill>
              </a:rPr>
              <a:t>, </a:t>
            </a:r>
            <a:r>
              <a:rPr lang="en-US" sz="1600" strike="sngStrike" dirty="0" smtClean="0">
                <a:solidFill>
                  <a:srgbClr val="FFFF00"/>
                </a:solidFill>
              </a:rPr>
              <a:t>amor</a:t>
            </a:r>
            <a:r>
              <a:rPr lang="en-US" sz="1600" dirty="0" smtClean="0">
                <a:solidFill>
                  <a:srgbClr val="FFFF00"/>
                </a:solidFill>
              </a:rPr>
              <a:t>=</a:t>
            </a:r>
            <a:r>
              <a:rPr lang="en-US" sz="1600" dirty="0" smtClean="0">
                <a:solidFill>
                  <a:schemeClr val="bg1"/>
                </a:solidFill>
              </a:rPr>
              <a:t>Amor propio</a:t>
            </a:r>
            <a:endParaRPr lang="en-US" sz="1600" dirty="0">
              <a:solidFill>
                <a:schemeClr val="bg1"/>
              </a:solidFill>
            </a:endParaRPr>
          </a:p>
        </p:txBody>
      </p:sp>
      <p:pic>
        <p:nvPicPr>
          <p:cNvPr id="12" name="Picture 11" descr="Download Text Photography Question Interrogation Communication Stock HQ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717" y="2278310"/>
            <a:ext cx="2397411" cy="3272206"/>
          </a:xfrm>
          <a:prstGeom prst="rect">
            <a:avLst/>
          </a:prstGeom>
        </p:spPr>
      </p:pic>
      <p:sp>
        <p:nvSpPr>
          <p:cNvPr id="13" name="Title 1">
            <a:extLst>
              <a:ext uri="{FF2B5EF4-FFF2-40B4-BE49-F238E27FC236}">
                <a16:creationId xmlns="" xmlns:a16="http://schemas.microsoft.com/office/drawing/2014/main" id="{22138817-D22D-E744-A84D-032483674E81}"/>
              </a:ext>
            </a:extLst>
          </p:cNvPr>
          <p:cNvSpPr txBox="1">
            <a:spLocks/>
          </p:cNvSpPr>
          <p:nvPr/>
        </p:nvSpPr>
        <p:spPr>
          <a:xfrm>
            <a:off x="6786139" y="2278310"/>
            <a:ext cx="1712526" cy="9330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rtl="0"/>
            <a:r>
              <a:rPr lang="en-US" sz="2400" b="1" i="1" dirty="0" smtClean="0">
                <a:solidFill>
                  <a:schemeClr val="bg1"/>
                </a:solidFill>
              </a:rPr>
              <a:t>alternativas</a:t>
            </a:r>
            <a:endParaRPr lang="en-US" sz="2400" b="1" i="1" dirty="0">
              <a:solidFill>
                <a:schemeClr val="bg1"/>
              </a:solidFill>
            </a:endParaRPr>
          </a:p>
        </p:txBody>
      </p:sp>
      <p:sp>
        <p:nvSpPr>
          <p:cNvPr id="14" name="Right Arrow 13"/>
          <p:cNvSpPr/>
          <p:nvPr/>
        </p:nvSpPr>
        <p:spPr>
          <a:xfrm rot="5400000">
            <a:off x="1150536" y="2080297"/>
            <a:ext cx="640851" cy="272845"/>
          </a:xfrm>
          <a:prstGeom prst="rightArrow">
            <a:avLst/>
          </a:prstGeom>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7" name="Picture 2" descr="C:\Users\Bmellor\AppData\Local\Microsoft\Windows\Temporary Internet Files\Content.IE5\1DMZECPA\MC9000528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726463">
            <a:off x="-16597" y="5135780"/>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Bmellor\AppData\Local\Microsoft\Windows\Temporary Internet Files\Content.IE5\1DMZECPA\MC9000528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989361">
            <a:off x="369224" y="474317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Bmellor\AppData\Local\Microsoft\Windows\Temporary Internet Files\Content.IE5\1DMZECPA\MC9000528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571923">
            <a:off x="648837" y="431353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Bmellor\AppData\Local\Microsoft\Windows\Temporary Internet Files\Content.IE5\1DMZECPA\MC9000528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577066">
            <a:off x="1043210" y="3882279"/>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Bmellor\AppData\Local\Microsoft\Windows\Temporary Internet Files\Content.IE5\1DMZECPA\MC9000528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509165">
            <a:off x="1576318" y="3641111"/>
            <a:ext cx="474941" cy="5957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Content Placeholder 5"/>
          <p:cNvGraphicFramePr>
            <a:graphicFrameLocks/>
          </p:cNvGraphicFramePr>
          <p:nvPr>
            <p:extLst>
              <p:ext uri="{D42A27DB-BD31-4B8C-83A1-F6EECF244321}">
                <p14:modId xmlns:p14="http://schemas.microsoft.com/office/powerpoint/2010/main" val="2787180321"/>
              </p:ext>
            </p:extLst>
          </p:nvPr>
        </p:nvGraphicFramePr>
        <p:xfrm>
          <a:off x="1859408" y="1205610"/>
          <a:ext cx="4843003" cy="4336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Oval 22"/>
          <p:cNvSpPr/>
          <p:nvPr/>
        </p:nvSpPr>
        <p:spPr>
          <a:xfrm>
            <a:off x="2757520" y="3756648"/>
            <a:ext cx="1378974" cy="6194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4" name="Picture 23" descr="Clipart - Four boulder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088" y="584104"/>
            <a:ext cx="2108157" cy="1217460"/>
          </a:xfrm>
          <a:prstGeom prst="rect">
            <a:avLst/>
          </a:prstGeom>
        </p:spPr>
      </p:pic>
      <p:sp>
        <p:nvSpPr>
          <p:cNvPr id="25" name="TextBox 24"/>
          <p:cNvSpPr txBox="1"/>
          <p:nvPr/>
        </p:nvSpPr>
        <p:spPr>
          <a:xfrm>
            <a:off x="816892" y="1225389"/>
            <a:ext cx="919582" cy="369332"/>
          </a:xfrm>
          <a:prstGeom prst="rect">
            <a:avLst/>
          </a:prstGeom>
          <a:noFill/>
        </p:spPr>
        <p:txBody>
          <a:bodyPr wrap="square" rtlCol="0">
            <a:spAutoFit/>
          </a:bodyPr>
          <a:lstStyle/>
          <a:p>
            <a:pPr algn="l" rtl="0"/>
            <a:r>
              <a:rPr lang="en-US" sz="1800" b="1" dirty="0" smtClean="0">
                <a:solidFill>
                  <a:srgbClr val="FFFF00"/>
                </a:solidFill>
              </a:rPr>
              <a:t>Orgullo</a:t>
            </a:r>
            <a:endParaRPr lang="en-US" sz="1800" b="1" dirty="0">
              <a:solidFill>
                <a:srgbClr val="FFFF00"/>
              </a:solidFill>
            </a:endParaRPr>
          </a:p>
        </p:txBody>
      </p:sp>
      <p:sp>
        <p:nvSpPr>
          <p:cNvPr id="26" name="TextBox 25"/>
          <p:cNvSpPr txBox="1"/>
          <p:nvPr/>
        </p:nvSpPr>
        <p:spPr>
          <a:xfrm>
            <a:off x="473311" y="713776"/>
            <a:ext cx="901813" cy="369332"/>
          </a:xfrm>
          <a:prstGeom prst="rect">
            <a:avLst/>
          </a:prstGeom>
          <a:noFill/>
        </p:spPr>
        <p:txBody>
          <a:bodyPr wrap="square" rtlCol="0">
            <a:spAutoFit/>
          </a:bodyPr>
          <a:lstStyle/>
          <a:p>
            <a:pPr algn="l" rtl="0"/>
            <a:r>
              <a:rPr lang="es-ES" sz="1800" b="1" dirty="0" smtClean="0">
                <a:solidFill>
                  <a:srgbClr val="FFFF00"/>
                </a:solidFill>
              </a:rPr>
              <a:t>Áspero</a:t>
            </a:r>
            <a:endParaRPr lang="en-US" sz="1800" b="1" dirty="0">
              <a:solidFill>
                <a:srgbClr val="FFFF00"/>
              </a:solidFill>
            </a:endParaRPr>
          </a:p>
        </p:txBody>
      </p:sp>
      <p:sp>
        <p:nvSpPr>
          <p:cNvPr id="27" name="TextBox 26"/>
          <p:cNvSpPr txBox="1"/>
          <p:nvPr/>
        </p:nvSpPr>
        <p:spPr>
          <a:xfrm>
            <a:off x="1694947" y="875531"/>
            <a:ext cx="896298" cy="584775"/>
          </a:xfrm>
          <a:prstGeom prst="rect">
            <a:avLst/>
          </a:prstGeom>
          <a:noFill/>
        </p:spPr>
        <p:txBody>
          <a:bodyPr wrap="square" rtlCol="0">
            <a:spAutoFit/>
          </a:bodyPr>
          <a:lstStyle/>
          <a:p>
            <a:pPr algn="ctr" rtl="0"/>
            <a:r>
              <a:rPr lang="en-US" sz="1600" b="1" dirty="0">
                <a:solidFill>
                  <a:srgbClr val="FFFF00"/>
                </a:solidFill>
              </a:rPr>
              <a:t>S</a:t>
            </a:r>
            <a:r>
              <a:rPr lang="en-US" sz="1600" b="1" dirty="0" smtClean="0">
                <a:solidFill>
                  <a:srgbClr val="FFFF00"/>
                </a:solidFill>
              </a:rPr>
              <a:t>in </a:t>
            </a:r>
            <a:r>
              <a:rPr lang="en-US" sz="1600" b="1" dirty="0" smtClean="0">
                <a:solidFill>
                  <a:srgbClr val="FFFF00"/>
                </a:solidFill>
              </a:rPr>
              <a:t>amor</a:t>
            </a:r>
            <a:endParaRPr lang="en-US" sz="1600" b="1" dirty="0">
              <a:solidFill>
                <a:srgbClr val="FFFF00"/>
              </a:solidFill>
            </a:endParaRPr>
          </a:p>
        </p:txBody>
      </p:sp>
      <p:sp>
        <p:nvSpPr>
          <p:cNvPr id="28" name="TextBox 27"/>
          <p:cNvSpPr txBox="1"/>
          <p:nvPr/>
        </p:nvSpPr>
        <p:spPr>
          <a:xfrm>
            <a:off x="1287580" y="656666"/>
            <a:ext cx="896298" cy="338554"/>
          </a:xfrm>
          <a:prstGeom prst="rect">
            <a:avLst/>
          </a:prstGeom>
          <a:noFill/>
        </p:spPr>
        <p:txBody>
          <a:bodyPr wrap="square" rtlCol="0">
            <a:spAutoFit/>
          </a:bodyPr>
          <a:lstStyle/>
          <a:p>
            <a:pPr algn="l" rtl="0"/>
            <a:r>
              <a:rPr lang="en-US" sz="1600" b="1" dirty="0" smtClean="0">
                <a:solidFill>
                  <a:srgbClr val="FFFF00"/>
                </a:solidFill>
              </a:rPr>
              <a:t>Egoísta</a:t>
            </a:r>
            <a:endParaRPr lang="en-US" sz="1600" b="1" dirty="0">
              <a:solidFill>
                <a:srgbClr val="FFFF00"/>
              </a:solidFill>
            </a:endParaRPr>
          </a:p>
        </p:txBody>
      </p:sp>
    </p:spTree>
    <p:extLst>
      <p:ext uri="{BB962C8B-B14F-4D97-AF65-F5344CB8AC3E}">
        <p14:creationId xmlns:p14="http://schemas.microsoft.com/office/powerpoint/2010/main" val="740279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537478" y="2430364"/>
            <a:ext cx="2137841" cy="933025"/>
          </a:xfrm>
        </p:spPr>
        <p:txBody>
          <a:bodyPr>
            <a:normAutofit/>
          </a:bodyPr>
          <a:lstStyle/>
          <a:p>
            <a:pPr algn="l" rtl="0"/>
            <a:r>
              <a:rPr lang="en-US" sz="2400" b="1" i="1" dirty="0" smtClean="0">
                <a:solidFill>
                  <a:schemeClr val="bg1"/>
                </a:solidFill>
              </a:rPr>
              <a:t>Individualidad</a:t>
            </a:r>
            <a:endParaRPr lang="en-US" sz="2400" b="1" i="1" dirty="0">
              <a:solidFill>
                <a:schemeClr val="bg1"/>
              </a:solidFill>
            </a:endParaRPr>
          </a:p>
        </p:txBody>
      </p:sp>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526388" y="1046958"/>
            <a:ext cx="5019006"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000" dirty="0" smtClean="0">
                <a:solidFill>
                  <a:srgbClr val="FFFF00"/>
                </a:solidFill>
              </a:rPr>
              <a:t>1 </a:t>
            </a:r>
            <a:r>
              <a:rPr lang="en-US" sz="2000" dirty="0" err="1" smtClean="0">
                <a:solidFill>
                  <a:srgbClr val="FFFF00"/>
                </a:solidFill>
              </a:rPr>
              <a:t>Cor</a:t>
            </a:r>
            <a:r>
              <a:rPr lang="en-US" sz="2000" dirty="0" smtClean="0">
                <a:solidFill>
                  <a:srgbClr val="FFFF00"/>
                </a:solidFill>
              </a:rPr>
              <a:t> 12:14</a:t>
            </a:r>
            <a:endParaRPr lang="en-US" sz="2000" dirty="0" smtClean="0">
              <a:solidFill>
                <a:srgbClr val="FFFF00"/>
              </a:solidFill>
            </a:endParaRPr>
          </a:p>
          <a:p>
            <a:pPr marL="0" indent="0">
              <a:buNone/>
            </a:pPr>
            <a:r>
              <a:rPr lang="es-ES" sz="2000" dirty="0" smtClean="0">
                <a:solidFill>
                  <a:schemeClr val="bg1"/>
                </a:solidFill>
              </a:rPr>
              <a:t>Porque </a:t>
            </a:r>
            <a:r>
              <a:rPr lang="es-ES" sz="2000" dirty="0">
                <a:solidFill>
                  <a:schemeClr val="bg1"/>
                </a:solidFill>
              </a:rPr>
              <a:t>el cuerpo no es un solo miembro, sino muchos.  </a:t>
            </a:r>
            <a:endParaRPr lang="es-ES" sz="2000" dirty="0" smtClean="0">
              <a:solidFill>
                <a:schemeClr val="bg1"/>
              </a:solidFill>
            </a:endParaRPr>
          </a:p>
          <a:p>
            <a:pPr marL="0" indent="0">
              <a:buNone/>
            </a:pPr>
            <a:r>
              <a:rPr lang="es-ES" sz="2000" dirty="0" smtClean="0">
                <a:solidFill>
                  <a:schemeClr val="bg1"/>
                </a:solidFill>
              </a:rPr>
              <a:t>15  </a:t>
            </a:r>
            <a:r>
              <a:rPr lang="es-ES" sz="2000" dirty="0">
                <a:solidFill>
                  <a:schemeClr val="bg1"/>
                </a:solidFill>
              </a:rPr>
              <a:t>Si el pie dijera: «Porque no soy mano, no soy parte del cuerpo», no por eso deja de ser parte del cuerpo.  16  Y si el oído dijera: «Porque no soy ojo, no soy parte del cuerpo», no por eso deja de ser parte del cuerpo.  17  Si todo el cuerpo fuera ojo, ¿qué sería del oído? Si todo fuera oído, ¿qué sería del olfato?  18  Ahora bien, Dios ha colocado a cada uno de los miembros en el cuerpo según le agradó.  19  Y si todos fueran un solo miembro, ¿qué sería del cuerpo?</a:t>
            </a:r>
            <a:endParaRPr lang="en-US" sz="2000" dirty="0">
              <a:solidFill>
                <a:schemeClr val="bg1"/>
              </a:solidFill>
            </a:endParaRPr>
          </a:p>
        </p:txBody>
      </p:sp>
    </p:spTree>
    <p:extLst>
      <p:ext uri="{BB962C8B-B14F-4D97-AF65-F5344CB8AC3E}">
        <p14:creationId xmlns:p14="http://schemas.microsoft.com/office/powerpoint/2010/main" val="347505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descr="Un mismo cuerpo – Ipunje Chile | Iglesia Pentecostal Unida de Nombre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312" y="1221461"/>
            <a:ext cx="4613130" cy="40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783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356781" y="209797"/>
            <a:ext cx="8354082"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000" dirty="0" smtClean="0">
                <a:solidFill>
                  <a:srgbClr val="FFFF00"/>
                </a:solidFill>
              </a:rPr>
              <a:t>1 </a:t>
            </a:r>
            <a:r>
              <a:rPr lang="en-US" sz="2000" dirty="0" err="1" smtClean="0">
                <a:solidFill>
                  <a:srgbClr val="FFFF00"/>
                </a:solidFill>
              </a:rPr>
              <a:t>Cor</a:t>
            </a:r>
            <a:r>
              <a:rPr lang="en-US" sz="2000" dirty="0" smtClean="0">
                <a:solidFill>
                  <a:srgbClr val="FFFF00"/>
                </a:solidFill>
              </a:rPr>
              <a:t> 12:20</a:t>
            </a:r>
            <a:endParaRPr lang="en-US" sz="2000" dirty="0" smtClean="0">
              <a:solidFill>
                <a:srgbClr val="FFFF00"/>
              </a:solidFill>
            </a:endParaRPr>
          </a:p>
          <a:p>
            <a:pPr marL="0" indent="0">
              <a:buNone/>
            </a:pPr>
            <a:r>
              <a:rPr lang="en-US" sz="2000" dirty="0" smtClean="0">
                <a:solidFill>
                  <a:schemeClr val="bg1"/>
                </a:solidFill>
              </a:rPr>
              <a:t>20</a:t>
            </a:r>
            <a:r>
              <a:rPr lang="es-ES" sz="2000" dirty="0" smtClean="0">
                <a:solidFill>
                  <a:schemeClr val="bg1"/>
                </a:solidFill>
              </a:rPr>
              <a:t> </a:t>
            </a:r>
            <a:r>
              <a:rPr lang="es-ES" sz="2000" dirty="0">
                <a:solidFill>
                  <a:schemeClr val="bg1"/>
                </a:solidFill>
              </a:rPr>
              <a:t>Sin embargo, hay muchos miembros, pero un solo cuerpo.  21  Y el ojo no puede decirle a la mano</a:t>
            </a:r>
            <a:r>
              <a:rPr lang="es-ES" sz="2000" b="1" i="1" u="sng" dirty="0">
                <a:solidFill>
                  <a:schemeClr val="bg1"/>
                </a:solidFill>
              </a:rPr>
              <a:t>: «No te necesito»; ni tampoco la cabeza a los pies: «No los necesito».  </a:t>
            </a:r>
            <a:r>
              <a:rPr lang="es-ES" sz="2000" dirty="0">
                <a:solidFill>
                  <a:schemeClr val="bg1"/>
                </a:solidFill>
              </a:rPr>
              <a:t>22  Por el contrario, la verdad es que los miembros del cuerpo que parecen ser los más débiles, son los más necesarios;  23  y las partes del cuerpo que estimamos menos honrosas, a estas las vestimos con más honra. Así que las partes que consideramos más íntimas, reciben un trato más honroso,  24  ya que nuestras partes presentables no lo necesitan. Pero </a:t>
            </a:r>
            <a:r>
              <a:rPr lang="es-ES" sz="2000" b="1" i="1" u="sng" dirty="0">
                <a:solidFill>
                  <a:schemeClr val="bg1"/>
                </a:solidFill>
              </a:rPr>
              <a:t>así formó Dios el cuerpo</a:t>
            </a:r>
            <a:r>
              <a:rPr lang="es-ES" sz="2000" dirty="0">
                <a:solidFill>
                  <a:schemeClr val="bg1"/>
                </a:solidFill>
              </a:rPr>
              <a:t>, dando mayor honra a la parte que carecía de ella,  25  a fin de que en el cuerpo no haya división, sino </a:t>
            </a:r>
            <a:r>
              <a:rPr lang="es-ES" sz="2000" b="1" i="1" u="sng" dirty="0">
                <a:solidFill>
                  <a:schemeClr val="bg1"/>
                </a:solidFill>
              </a:rPr>
              <a:t>que los miembros tengan el mismo cuidado unos por otros</a:t>
            </a:r>
            <a:r>
              <a:rPr lang="es-ES" sz="2000" dirty="0">
                <a:solidFill>
                  <a:schemeClr val="bg1"/>
                </a:solidFill>
              </a:rPr>
              <a:t>.  26  Si un miembro sufre, todos los miembros sufren con él; y si un miembro es honrado, todos los miembros se regocijan con él.  </a:t>
            </a:r>
            <a:endParaRPr lang="es-ES" sz="2000" dirty="0" smtClean="0">
              <a:solidFill>
                <a:schemeClr val="bg1"/>
              </a:solidFill>
            </a:endParaRPr>
          </a:p>
          <a:p>
            <a:pPr marL="0" indent="0">
              <a:buNone/>
            </a:pPr>
            <a:r>
              <a:rPr lang="es-ES" sz="2000" dirty="0" smtClean="0">
                <a:solidFill>
                  <a:schemeClr val="bg1"/>
                </a:solidFill>
              </a:rPr>
              <a:t>27  </a:t>
            </a:r>
            <a:r>
              <a:rPr lang="es-ES" sz="2000" b="1" i="1" u="sng" dirty="0">
                <a:solidFill>
                  <a:schemeClr val="bg1"/>
                </a:solidFill>
              </a:rPr>
              <a:t>Ahora bien, ustedes son el cuerpo de Cristo, y cada uno individualmente un miembro de él.  </a:t>
            </a:r>
            <a:r>
              <a:rPr lang="es-ES" sz="2000" dirty="0">
                <a:solidFill>
                  <a:schemeClr val="bg1"/>
                </a:solidFill>
              </a:rPr>
              <a:t>28  Y en la iglesia, Dios ha designado primeramente, apóstoles; en segundo lugar, profetas; en tercer lugar, maestros; luego, milagros; después, dones de sanidad, ayudas, administraciones, diversas clases de lenguas.</a:t>
            </a:r>
            <a:endParaRPr lang="en-US" sz="2000" dirty="0">
              <a:solidFill>
                <a:schemeClr val="bg1"/>
              </a:solidFill>
            </a:endParaRPr>
          </a:p>
        </p:txBody>
      </p:sp>
    </p:spTree>
    <p:extLst>
      <p:ext uri="{BB962C8B-B14F-4D97-AF65-F5344CB8AC3E}">
        <p14:creationId xmlns:p14="http://schemas.microsoft.com/office/powerpoint/2010/main" val="3093873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741894" y="2346143"/>
            <a:ext cx="1712526" cy="933025"/>
          </a:xfrm>
        </p:spPr>
        <p:txBody>
          <a:bodyPr>
            <a:normAutofit/>
          </a:bodyPr>
          <a:lstStyle/>
          <a:p>
            <a:pPr algn="l" rtl="0"/>
            <a:r>
              <a:rPr lang="en-US" sz="2400" b="1" i="1" dirty="0" err="1" smtClean="0">
                <a:solidFill>
                  <a:schemeClr val="bg1"/>
                </a:solidFill>
              </a:rPr>
              <a:t>Aplicación</a:t>
            </a:r>
            <a:endParaRPr lang="en-US" sz="2400" b="1" i="1" dirty="0">
              <a:solidFill>
                <a:schemeClr val="bg1"/>
              </a:solidFill>
            </a:endParaRPr>
          </a:p>
        </p:txBody>
      </p:sp>
      <p:sp>
        <p:nvSpPr>
          <p:cNvPr id="7" name="Content Placeholder 4">
            <a:extLst>
              <a:ext uri="{FF2B5EF4-FFF2-40B4-BE49-F238E27FC236}">
                <a16:creationId xmlns="" xmlns:a16="http://schemas.microsoft.com/office/drawing/2014/main" id="{9B17B930-AF56-C04F-B167-0C7EEEE3ABA1}"/>
              </a:ext>
            </a:extLst>
          </p:cNvPr>
          <p:cNvSpPr txBox="1">
            <a:spLocks/>
          </p:cNvSpPr>
          <p:nvPr/>
        </p:nvSpPr>
        <p:spPr>
          <a:xfrm>
            <a:off x="843610" y="601820"/>
            <a:ext cx="1833221" cy="4084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400" dirty="0" smtClean="0">
                <a:solidFill>
                  <a:srgbClr val="FFFF00"/>
                </a:solidFill>
              </a:rPr>
              <a:t>¿Obstáculos?</a:t>
            </a:r>
            <a:endParaRPr lang="en-US" sz="2400" dirty="0">
              <a:solidFill>
                <a:srgbClr val="66FF66"/>
              </a:solidFill>
            </a:endParaRPr>
          </a:p>
        </p:txBody>
      </p:sp>
      <p:sp>
        <p:nvSpPr>
          <p:cNvPr id="5" name="Content Placeholder 4">
            <a:extLst>
              <a:ext uri="{FF2B5EF4-FFF2-40B4-BE49-F238E27FC236}">
                <a16:creationId xmlns="" xmlns:a16="http://schemas.microsoft.com/office/drawing/2014/main" id="{9B17B930-AF56-C04F-B167-0C7EEEE3ABA1}"/>
              </a:ext>
            </a:extLst>
          </p:cNvPr>
          <p:cNvSpPr txBox="1">
            <a:spLocks/>
          </p:cNvSpPr>
          <p:nvPr/>
        </p:nvSpPr>
        <p:spPr>
          <a:xfrm>
            <a:off x="902604" y="2214311"/>
            <a:ext cx="5070493" cy="4084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400" dirty="0" smtClean="0">
                <a:solidFill>
                  <a:srgbClr val="FFFF00"/>
                </a:solidFill>
              </a:rPr>
              <a:t>¿</a:t>
            </a:r>
            <a:r>
              <a:rPr lang="en-US" sz="2400" dirty="0" err="1" smtClean="0">
                <a:solidFill>
                  <a:srgbClr val="FFFF00"/>
                </a:solidFill>
              </a:rPr>
              <a:t>Qué</a:t>
            </a:r>
            <a:r>
              <a:rPr lang="en-US" sz="2400" dirty="0" smtClean="0">
                <a:solidFill>
                  <a:srgbClr val="FFFF00"/>
                </a:solidFill>
              </a:rPr>
              <a:t> </a:t>
            </a:r>
            <a:r>
              <a:rPr lang="en-US" sz="2400" dirty="0" err="1" smtClean="0">
                <a:solidFill>
                  <a:srgbClr val="FFFF00"/>
                </a:solidFill>
              </a:rPr>
              <a:t>puede</a:t>
            </a:r>
            <a:r>
              <a:rPr lang="en-US" sz="2400" dirty="0" smtClean="0">
                <a:solidFill>
                  <a:srgbClr val="FFFF00"/>
                </a:solidFill>
              </a:rPr>
              <a:t> </a:t>
            </a:r>
            <a:r>
              <a:rPr lang="en-US" sz="2400" dirty="0" err="1" smtClean="0">
                <a:solidFill>
                  <a:srgbClr val="FFFF00"/>
                </a:solidFill>
              </a:rPr>
              <a:t>usted</a:t>
            </a:r>
            <a:r>
              <a:rPr lang="en-US" sz="2400" dirty="0" smtClean="0">
                <a:solidFill>
                  <a:srgbClr val="FFFF00"/>
                </a:solidFill>
              </a:rPr>
              <a:t> </a:t>
            </a:r>
            <a:r>
              <a:rPr lang="en-US" sz="2400" dirty="0" smtClean="0">
                <a:solidFill>
                  <a:srgbClr val="FFFF00"/>
                </a:solidFill>
              </a:rPr>
              <a:t>hacer para fortalecer el cuerpo?</a:t>
            </a:r>
            <a:endParaRPr lang="en-US" sz="2400" dirty="0">
              <a:solidFill>
                <a:srgbClr val="66FF66"/>
              </a:solidFill>
            </a:endParaRPr>
          </a:p>
        </p:txBody>
      </p:sp>
      <p:sp>
        <p:nvSpPr>
          <p:cNvPr id="8" name="Content Placeholder 4">
            <a:extLst>
              <a:ext uri="{FF2B5EF4-FFF2-40B4-BE49-F238E27FC236}">
                <a16:creationId xmlns="" xmlns:a16="http://schemas.microsoft.com/office/drawing/2014/main" id="{9B17B930-AF56-C04F-B167-0C7EEEE3ABA1}"/>
              </a:ext>
            </a:extLst>
          </p:cNvPr>
          <p:cNvSpPr txBox="1">
            <a:spLocks/>
          </p:cNvSpPr>
          <p:nvPr/>
        </p:nvSpPr>
        <p:spPr>
          <a:xfrm>
            <a:off x="902604" y="3778023"/>
            <a:ext cx="5306467" cy="4084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400" dirty="0" smtClean="0">
                <a:solidFill>
                  <a:srgbClr val="FFFF00"/>
                </a:solidFill>
              </a:rPr>
              <a:t>¿</a:t>
            </a:r>
            <a:r>
              <a:rPr lang="en-US" sz="2400" dirty="0" err="1" smtClean="0">
                <a:solidFill>
                  <a:srgbClr val="FFFF00"/>
                </a:solidFill>
              </a:rPr>
              <a:t>Cómo</a:t>
            </a:r>
            <a:r>
              <a:rPr lang="en-US" sz="2400" dirty="0" smtClean="0">
                <a:solidFill>
                  <a:srgbClr val="FFFF00"/>
                </a:solidFill>
              </a:rPr>
              <a:t> </a:t>
            </a:r>
            <a:r>
              <a:rPr lang="en-US" sz="2400" dirty="0" err="1" smtClean="0">
                <a:solidFill>
                  <a:srgbClr val="FFFF00"/>
                </a:solidFill>
              </a:rPr>
              <a:t>puede</a:t>
            </a:r>
            <a:r>
              <a:rPr lang="en-US" sz="2400" dirty="0" smtClean="0">
                <a:solidFill>
                  <a:srgbClr val="FFFF00"/>
                </a:solidFill>
              </a:rPr>
              <a:t> </a:t>
            </a:r>
            <a:r>
              <a:rPr lang="en-US" sz="2400" dirty="0" smtClean="0">
                <a:solidFill>
                  <a:srgbClr val="FFFF00"/>
                </a:solidFill>
              </a:rPr>
              <a:t>crecer para </a:t>
            </a:r>
            <a:r>
              <a:rPr lang="en-US" sz="2400" dirty="0" err="1" smtClean="0">
                <a:solidFill>
                  <a:srgbClr val="FFFF00"/>
                </a:solidFill>
              </a:rPr>
              <a:t>edificar</a:t>
            </a:r>
            <a:r>
              <a:rPr lang="en-US" sz="2400" dirty="0" smtClean="0">
                <a:solidFill>
                  <a:srgbClr val="FFFF00"/>
                </a:solidFill>
              </a:rPr>
              <a:t> </a:t>
            </a:r>
            <a:r>
              <a:rPr lang="en-US" sz="2400" dirty="0">
                <a:solidFill>
                  <a:srgbClr val="FFFF00"/>
                </a:solidFill>
              </a:rPr>
              <a:t>a</a:t>
            </a:r>
            <a:r>
              <a:rPr lang="en-US" sz="2400" dirty="0" smtClean="0">
                <a:solidFill>
                  <a:srgbClr val="FFFF00"/>
                </a:solidFill>
              </a:rPr>
              <a:t>l </a:t>
            </a:r>
            <a:r>
              <a:rPr lang="en-US" sz="2400" dirty="0" smtClean="0">
                <a:solidFill>
                  <a:srgbClr val="FFFF00"/>
                </a:solidFill>
              </a:rPr>
              <a:t>cuerpo?</a:t>
            </a:r>
            <a:endParaRPr lang="en-US" sz="2400" dirty="0">
              <a:solidFill>
                <a:srgbClr val="66FF66"/>
              </a:solidFill>
            </a:endParaRPr>
          </a:p>
        </p:txBody>
      </p:sp>
      <p:pic>
        <p:nvPicPr>
          <p:cNvPr id="12" name="Picture 11" descr="Clipart - Four boul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831" y="443227"/>
            <a:ext cx="1256501" cy="725629"/>
          </a:xfrm>
          <a:prstGeom prst="rect">
            <a:avLst/>
          </a:prstGeom>
        </p:spPr>
      </p:pic>
    </p:spTree>
    <p:extLst>
      <p:ext uri="{BB962C8B-B14F-4D97-AF65-F5344CB8AC3E}">
        <p14:creationId xmlns:p14="http://schemas.microsoft.com/office/powerpoint/2010/main" val="2759710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741894" y="2346143"/>
            <a:ext cx="1712526" cy="933025"/>
          </a:xfrm>
        </p:spPr>
        <p:txBody>
          <a:bodyPr>
            <a:normAutofit/>
          </a:bodyPr>
          <a:lstStyle/>
          <a:p>
            <a:pPr algn="l" rtl="0"/>
            <a:r>
              <a:rPr lang="en-US" sz="2400" b="1" i="1" dirty="0" err="1" smtClean="0">
                <a:solidFill>
                  <a:schemeClr val="bg1"/>
                </a:solidFill>
              </a:rPr>
              <a:t>Aplicación</a:t>
            </a:r>
            <a:endParaRPr lang="en-US" sz="2400" b="1" i="1" dirty="0">
              <a:solidFill>
                <a:schemeClr val="bg1"/>
              </a:solidFill>
            </a:endParaRPr>
          </a:p>
        </p:txBody>
      </p:sp>
      <p:sp>
        <p:nvSpPr>
          <p:cNvPr id="9" name="Content Placeholder 4">
            <a:extLst>
              <a:ext uri="{FF2B5EF4-FFF2-40B4-BE49-F238E27FC236}">
                <a16:creationId xmlns="" xmlns:a16="http://schemas.microsoft.com/office/drawing/2014/main" id="{9B17B930-AF56-C04F-B167-0C7EEEE3ABA1}"/>
              </a:ext>
            </a:extLst>
          </p:cNvPr>
          <p:cNvSpPr txBox="1">
            <a:spLocks/>
          </p:cNvSpPr>
          <p:nvPr/>
        </p:nvSpPr>
        <p:spPr>
          <a:xfrm>
            <a:off x="769868" y="397378"/>
            <a:ext cx="5306467" cy="4084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400" dirty="0" smtClean="0">
                <a:solidFill>
                  <a:srgbClr val="FFFF00"/>
                </a:solidFill>
              </a:rPr>
              <a:t>¿</a:t>
            </a:r>
            <a:r>
              <a:rPr lang="en-US" sz="2400" dirty="0" err="1" smtClean="0">
                <a:solidFill>
                  <a:srgbClr val="FFFF00"/>
                </a:solidFill>
              </a:rPr>
              <a:t>Cómo</a:t>
            </a:r>
            <a:r>
              <a:rPr lang="en-US" sz="2400" dirty="0" smtClean="0">
                <a:solidFill>
                  <a:srgbClr val="FFFF00"/>
                </a:solidFill>
              </a:rPr>
              <a:t> </a:t>
            </a:r>
            <a:r>
              <a:rPr lang="en-US" sz="2400" dirty="0" err="1" smtClean="0">
                <a:solidFill>
                  <a:srgbClr val="FFFF00"/>
                </a:solidFill>
              </a:rPr>
              <a:t>puede</a:t>
            </a:r>
            <a:r>
              <a:rPr lang="en-US" sz="2400" dirty="0" smtClean="0">
                <a:solidFill>
                  <a:srgbClr val="FFFF00"/>
                </a:solidFill>
              </a:rPr>
              <a:t> </a:t>
            </a:r>
            <a:r>
              <a:rPr lang="en-US" sz="2400" dirty="0" err="1" smtClean="0">
                <a:solidFill>
                  <a:srgbClr val="FFFF00"/>
                </a:solidFill>
              </a:rPr>
              <a:t>usted</a:t>
            </a:r>
            <a:r>
              <a:rPr lang="en-US" sz="2400" dirty="0" smtClean="0">
                <a:solidFill>
                  <a:srgbClr val="FFFF00"/>
                </a:solidFill>
              </a:rPr>
              <a:t> </a:t>
            </a:r>
            <a:r>
              <a:rPr lang="en-US" sz="2400" dirty="0" smtClean="0">
                <a:solidFill>
                  <a:srgbClr val="FFFF00"/>
                </a:solidFill>
              </a:rPr>
              <a:t>ayudar a preservar la unidad?</a:t>
            </a:r>
            <a:endParaRPr lang="en-US" sz="2400" dirty="0">
              <a:solidFill>
                <a:srgbClr val="66FF66"/>
              </a:solidFill>
            </a:endParaRPr>
          </a:p>
        </p:txBody>
      </p:sp>
      <p:sp>
        <p:nvSpPr>
          <p:cNvPr id="10" name="Content Placeholder 4">
            <a:extLst>
              <a:ext uri="{FF2B5EF4-FFF2-40B4-BE49-F238E27FC236}">
                <a16:creationId xmlns="" xmlns:a16="http://schemas.microsoft.com/office/drawing/2014/main" id="{9B17B930-AF56-C04F-B167-0C7EEEE3ABA1}"/>
              </a:ext>
            </a:extLst>
          </p:cNvPr>
          <p:cNvSpPr txBox="1">
            <a:spLocks/>
          </p:cNvSpPr>
          <p:nvPr/>
        </p:nvSpPr>
        <p:spPr>
          <a:xfrm>
            <a:off x="698007" y="2526417"/>
            <a:ext cx="6043887" cy="4084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400" dirty="0" smtClean="0">
                <a:solidFill>
                  <a:srgbClr val="FFFF00"/>
                </a:solidFill>
              </a:rPr>
              <a:t>¿Qué amenazas/peligros existen para la unidad?</a:t>
            </a:r>
            <a:endParaRPr lang="en-US" sz="2400" dirty="0">
              <a:solidFill>
                <a:srgbClr val="66FF66"/>
              </a:solidFill>
            </a:endParaRPr>
          </a:p>
        </p:txBody>
      </p:sp>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843610" y="4237299"/>
            <a:ext cx="5306467" cy="4084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buNone/>
            </a:pPr>
            <a:r>
              <a:rPr lang="en-US" sz="2400" dirty="0" smtClean="0">
                <a:solidFill>
                  <a:srgbClr val="FFFF00"/>
                </a:solidFill>
              </a:rPr>
              <a:t>¿</a:t>
            </a:r>
            <a:r>
              <a:rPr lang="en-US" sz="2400" dirty="0" err="1" smtClean="0">
                <a:solidFill>
                  <a:srgbClr val="FFFF00"/>
                </a:solidFill>
              </a:rPr>
              <a:t>Cómo</a:t>
            </a:r>
            <a:r>
              <a:rPr lang="en-US" sz="2400" dirty="0" smtClean="0">
                <a:solidFill>
                  <a:srgbClr val="FFFF00"/>
                </a:solidFill>
              </a:rPr>
              <a:t> </a:t>
            </a:r>
            <a:r>
              <a:rPr lang="en-US" sz="2400" dirty="0" smtClean="0">
                <a:solidFill>
                  <a:srgbClr val="FFFF00"/>
                </a:solidFill>
              </a:rPr>
              <a:t>se </a:t>
            </a:r>
            <a:r>
              <a:rPr lang="en-US" sz="2400" dirty="0" err="1" smtClean="0">
                <a:solidFill>
                  <a:srgbClr val="FFFF00"/>
                </a:solidFill>
              </a:rPr>
              <a:t>prepara</a:t>
            </a:r>
            <a:r>
              <a:rPr lang="en-US" sz="2400" dirty="0" smtClean="0">
                <a:solidFill>
                  <a:srgbClr val="FFFF00"/>
                </a:solidFill>
              </a:rPr>
              <a:t> </a:t>
            </a:r>
            <a:r>
              <a:rPr lang="en-US" sz="2400" dirty="0" smtClean="0">
                <a:solidFill>
                  <a:srgbClr val="FFFF00"/>
                </a:solidFill>
              </a:rPr>
              <a:t>para esas amenazas?</a:t>
            </a:r>
            <a:endParaRPr lang="en-US" sz="2400" dirty="0">
              <a:solidFill>
                <a:srgbClr val="66FF66"/>
              </a:solidFill>
            </a:endParaRPr>
          </a:p>
        </p:txBody>
      </p:sp>
    </p:spTree>
    <p:extLst>
      <p:ext uri="{BB962C8B-B14F-4D97-AF65-F5344CB8AC3E}">
        <p14:creationId xmlns:p14="http://schemas.microsoft.com/office/powerpoint/2010/main" val="64198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 xmlns:a16="http://schemas.microsoft.com/office/drawing/2014/main"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286610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 xmlns:a16="http://schemas.microsoft.com/office/drawing/2014/main"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95978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3498175" y="276419"/>
            <a:ext cx="2693412" cy="1104636"/>
          </a:xfrm>
        </p:spPr>
        <p:txBody>
          <a:bodyPr/>
          <a:lstStyle/>
          <a:p>
            <a:pPr algn="l" rtl="0"/>
            <a:r>
              <a:rPr lang="en-US" b="1" dirty="0" smtClean="0">
                <a:solidFill>
                  <a:srgbClr val="FFFF00"/>
                </a:solidFill>
              </a:rPr>
              <a:t>El </a:t>
            </a:r>
            <a:r>
              <a:rPr lang="en-US" b="1" dirty="0" smtClean="0">
                <a:solidFill>
                  <a:srgbClr val="FFFF00"/>
                </a:solidFill>
              </a:rPr>
              <a:t>plan de Dios</a:t>
            </a:r>
            <a:endParaRPr lang="en-US" b="1"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976259"/>
              </p:ext>
            </p:extLst>
          </p:nvPr>
        </p:nvGraphicFramePr>
        <p:xfrm>
          <a:off x="2423380" y="1158182"/>
          <a:ext cx="4843003" cy="433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50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5530628" y="201692"/>
            <a:ext cx="2650845" cy="1104636"/>
          </a:xfrm>
        </p:spPr>
        <p:txBody>
          <a:bodyPr/>
          <a:lstStyle/>
          <a:p>
            <a:pPr algn="l" rtl="0"/>
            <a:r>
              <a:rPr lang="en-US" b="1" dirty="0">
                <a:solidFill>
                  <a:srgbClr val="FFFF00"/>
                </a:solidFill>
              </a:rPr>
              <a:t>E</a:t>
            </a:r>
            <a:r>
              <a:rPr lang="en-US" b="1" dirty="0" smtClean="0">
                <a:solidFill>
                  <a:srgbClr val="FFFF00"/>
                </a:solidFill>
              </a:rPr>
              <a:t>l </a:t>
            </a:r>
            <a:r>
              <a:rPr lang="en-US" b="1" dirty="0" smtClean="0">
                <a:solidFill>
                  <a:srgbClr val="FFFF00"/>
                </a:solidFill>
              </a:rPr>
              <a:t>plan de Dios</a:t>
            </a:r>
            <a:endParaRPr lang="en-US" b="1"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6392304"/>
              </p:ext>
            </p:extLst>
          </p:nvPr>
        </p:nvGraphicFramePr>
        <p:xfrm>
          <a:off x="2651981" y="236299"/>
          <a:ext cx="3291619" cy="1828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Download Path Image HQ PNG Image | FreePNGIm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537" y="1328467"/>
            <a:ext cx="4696675" cy="4374065"/>
          </a:xfrm>
          <a:prstGeom prst="rect">
            <a:avLst/>
          </a:prstGeom>
        </p:spPr>
      </p:pic>
      <p:pic>
        <p:nvPicPr>
          <p:cNvPr id="5" name="Picture 2" descr="C:\Users\Bmellor\AppData\Local\Microsoft\Windows\Temporary Internet Files\Content.IE5\1DMZECPA\MC90005288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403708">
            <a:off x="4110571" y="511583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mellor\AppData\Local\Microsoft\Windows\Temporary Internet Files\Content.IE5\1DMZECPA\MC90005288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48888">
            <a:off x="4055604" y="445788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1DMZECPA\MC90005288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90578">
            <a:off x="3980815" y="3875962"/>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ellor\AppData\Local\Microsoft\Windows\Temporary Internet Files\Content.IE5\1DMZECPA\MC90005288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302317">
            <a:off x="4354697" y="343732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mellor\AppData\Local\Microsoft\Windows\Temporary Internet Files\Content.IE5\1DMZECPA\MC90005288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599410">
            <a:off x="4849157" y="3115607"/>
            <a:ext cx="429559" cy="538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Bmellor\AppData\Local\Microsoft\Windows\Temporary Internet Files\Content.IE5\1DMZECPA\MC90005288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55237">
            <a:off x="5355848" y="2777331"/>
            <a:ext cx="441408" cy="55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058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ownload Path Imag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37" y="1328467"/>
            <a:ext cx="4696675" cy="4374065"/>
          </a:xfrm>
          <a:prstGeom prst="rect">
            <a:avLst/>
          </a:prstGeom>
        </p:spPr>
      </p:pic>
      <p:pic>
        <p:nvPicPr>
          <p:cNvPr id="5"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16367">
            <a:off x="3742533" y="5192767"/>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525136">
            <a:off x="3341270" y="470233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40940">
            <a:off x="2934201" y="429607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77193">
            <a:off x="2430263" y="3874232"/>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24237">
            <a:off x="2036887" y="3426140"/>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4818">
            <a:off x="2056381" y="2887433"/>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12597">
            <a:off x="2211937" y="2339862"/>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12597">
            <a:off x="2092639" y="184018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30663">
            <a:off x="2154626" y="133932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92807">
            <a:off x="2246402" y="778739"/>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mellor\AppData\Local\Microsoft\Windows\Temporary Internet Files\Content.IE5\1DMZECPA\MC9000528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64225">
            <a:off x="2162778" y="27383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lipart - Four bould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089" y="3170405"/>
            <a:ext cx="2108157" cy="1217460"/>
          </a:xfrm>
          <a:prstGeom prst="rect">
            <a:avLst/>
          </a:prstGeom>
        </p:spPr>
      </p:pic>
      <p:sp>
        <p:nvSpPr>
          <p:cNvPr id="3" name="TextBox 2"/>
          <p:cNvSpPr txBox="1"/>
          <p:nvPr/>
        </p:nvSpPr>
        <p:spPr>
          <a:xfrm>
            <a:off x="3789670" y="3811120"/>
            <a:ext cx="919582" cy="369332"/>
          </a:xfrm>
          <a:prstGeom prst="rect">
            <a:avLst/>
          </a:prstGeom>
          <a:noFill/>
        </p:spPr>
        <p:txBody>
          <a:bodyPr wrap="square" rtlCol="0">
            <a:spAutoFit/>
          </a:bodyPr>
          <a:lstStyle/>
          <a:p>
            <a:pPr algn="l" rtl="0"/>
            <a:r>
              <a:rPr lang="en-US" sz="1800" b="1" dirty="0" smtClean="0">
                <a:solidFill>
                  <a:srgbClr val="FFFF00"/>
                </a:solidFill>
              </a:rPr>
              <a:t>Orgullo</a:t>
            </a:r>
            <a:endParaRPr lang="en-US" sz="1800" b="1" dirty="0">
              <a:solidFill>
                <a:srgbClr val="FFFF00"/>
              </a:solidFill>
            </a:endParaRPr>
          </a:p>
        </p:txBody>
      </p:sp>
      <p:sp>
        <p:nvSpPr>
          <p:cNvPr id="19" name="TextBox 18"/>
          <p:cNvSpPr txBox="1"/>
          <p:nvPr/>
        </p:nvSpPr>
        <p:spPr>
          <a:xfrm>
            <a:off x="3446089" y="3299507"/>
            <a:ext cx="901813" cy="369332"/>
          </a:xfrm>
          <a:prstGeom prst="rect">
            <a:avLst/>
          </a:prstGeom>
          <a:noFill/>
        </p:spPr>
        <p:txBody>
          <a:bodyPr wrap="square" rtlCol="0">
            <a:spAutoFit/>
          </a:bodyPr>
          <a:lstStyle/>
          <a:p>
            <a:pPr algn="l" rtl="0"/>
            <a:r>
              <a:rPr lang="es-ES" sz="1800" b="1" dirty="0" smtClean="0">
                <a:solidFill>
                  <a:srgbClr val="FFFF00"/>
                </a:solidFill>
              </a:rPr>
              <a:t>Áspero</a:t>
            </a:r>
            <a:endParaRPr lang="en-US" sz="1800" b="1" dirty="0">
              <a:solidFill>
                <a:srgbClr val="FFFF00"/>
              </a:solidFill>
            </a:endParaRPr>
          </a:p>
        </p:txBody>
      </p:sp>
      <p:sp>
        <p:nvSpPr>
          <p:cNvPr id="20" name="TextBox 19"/>
          <p:cNvSpPr txBox="1"/>
          <p:nvPr/>
        </p:nvSpPr>
        <p:spPr>
          <a:xfrm>
            <a:off x="4667725" y="3461262"/>
            <a:ext cx="896298" cy="584775"/>
          </a:xfrm>
          <a:prstGeom prst="rect">
            <a:avLst/>
          </a:prstGeom>
          <a:noFill/>
        </p:spPr>
        <p:txBody>
          <a:bodyPr wrap="square" rtlCol="0">
            <a:spAutoFit/>
          </a:bodyPr>
          <a:lstStyle/>
          <a:p>
            <a:pPr algn="ctr" rtl="0"/>
            <a:r>
              <a:rPr lang="en-US" sz="1600" b="1" dirty="0">
                <a:solidFill>
                  <a:srgbClr val="FFFF00"/>
                </a:solidFill>
              </a:rPr>
              <a:t>S</a:t>
            </a:r>
            <a:r>
              <a:rPr lang="en-US" sz="1600" b="1" dirty="0" smtClean="0">
                <a:solidFill>
                  <a:srgbClr val="FFFF00"/>
                </a:solidFill>
              </a:rPr>
              <a:t>in </a:t>
            </a:r>
            <a:r>
              <a:rPr lang="en-US" sz="1600" b="1" dirty="0" smtClean="0">
                <a:solidFill>
                  <a:srgbClr val="FFFF00"/>
                </a:solidFill>
              </a:rPr>
              <a:t>amor</a:t>
            </a:r>
            <a:endParaRPr lang="en-US" sz="1600" b="1" dirty="0">
              <a:solidFill>
                <a:srgbClr val="FFFF00"/>
              </a:solidFill>
            </a:endParaRPr>
          </a:p>
        </p:txBody>
      </p:sp>
      <p:sp>
        <p:nvSpPr>
          <p:cNvPr id="21" name="TextBox 20"/>
          <p:cNvSpPr txBox="1"/>
          <p:nvPr/>
        </p:nvSpPr>
        <p:spPr>
          <a:xfrm>
            <a:off x="4260358" y="3242397"/>
            <a:ext cx="896298" cy="338554"/>
          </a:xfrm>
          <a:prstGeom prst="rect">
            <a:avLst/>
          </a:prstGeom>
          <a:noFill/>
        </p:spPr>
        <p:txBody>
          <a:bodyPr wrap="square" rtlCol="0">
            <a:spAutoFit/>
          </a:bodyPr>
          <a:lstStyle/>
          <a:p>
            <a:pPr algn="l" rtl="0"/>
            <a:r>
              <a:rPr lang="en-US" sz="1600" b="1" dirty="0" smtClean="0">
                <a:solidFill>
                  <a:srgbClr val="FFFF00"/>
                </a:solidFill>
              </a:rPr>
              <a:t>Egoísta</a:t>
            </a:r>
            <a:endParaRPr lang="en-US" sz="1600" b="1" dirty="0">
              <a:solidFill>
                <a:srgbClr val="FFFF00"/>
              </a:solidFill>
            </a:endParaRPr>
          </a:p>
        </p:txBody>
      </p:sp>
      <p:sp>
        <p:nvSpPr>
          <p:cNvPr id="23" name="Title 1">
            <a:extLst>
              <a:ext uri="{FF2B5EF4-FFF2-40B4-BE49-F238E27FC236}">
                <a16:creationId xmlns="" xmlns:a16="http://schemas.microsoft.com/office/drawing/2014/main" id="{22138817-D22D-E744-A84D-032483674E81}"/>
              </a:ext>
            </a:extLst>
          </p:cNvPr>
          <p:cNvSpPr txBox="1">
            <a:spLocks/>
          </p:cNvSpPr>
          <p:nvPr/>
        </p:nvSpPr>
        <p:spPr>
          <a:xfrm>
            <a:off x="5530628" y="201692"/>
            <a:ext cx="265084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smtClean="0">
                <a:solidFill>
                  <a:srgbClr val="FFFF00"/>
                </a:solidFill>
              </a:rPr>
              <a:t>El plan de Dios</a:t>
            </a:r>
            <a:endParaRPr lang="en-US" b="1" dirty="0">
              <a:solidFill>
                <a:srgbClr val="FFFF00"/>
              </a:solidFill>
            </a:endParaRPr>
          </a:p>
        </p:txBody>
      </p:sp>
      <p:graphicFrame>
        <p:nvGraphicFramePr>
          <p:cNvPr id="24" name="Content Placeholder 5"/>
          <p:cNvGraphicFramePr>
            <a:graphicFrameLocks/>
          </p:cNvGraphicFramePr>
          <p:nvPr>
            <p:extLst>
              <p:ext uri="{D42A27DB-BD31-4B8C-83A1-F6EECF244321}">
                <p14:modId xmlns:p14="http://schemas.microsoft.com/office/powerpoint/2010/main" val="979666736"/>
              </p:ext>
            </p:extLst>
          </p:nvPr>
        </p:nvGraphicFramePr>
        <p:xfrm>
          <a:off x="2651981" y="236299"/>
          <a:ext cx="3291619" cy="18285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94261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lipart - Four boul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567" y="3305061"/>
            <a:ext cx="2108157" cy="1217460"/>
          </a:xfrm>
          <a:prstGeom prst="rect">
            <a:avLst/>
          </a:prstGeom>
        </p:spPr>
      </p:pic>
      <p:pic>
        <p:nvPicPr>
          <p:cNvPr id="22" name="Picture 21" descr="Download Path Image HQ PNG Image | FreePNGIm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537" y="1328467"/>
            <a:ext cx="4696675" cy="4374065"/>
          </a:xfrm>
          <a:prstGeom prst="rect">
            <a:avLst/>
          </a:prstGeom>
        </p:spPr>
      </p:pic>
      <p:pic>
        <p:nvPicPr>
          <p:cNvPr id="23"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03708">
            <a:off x="4110571" y="511583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48888">
            <a:off x="4055604" y="445788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90578">
            <a:off x="3980815" y="3875962"/>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302317">
            <a:off x="4354697" y="343732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99410">
            <a:off x="4861606" y="3062693"/>
            <a:ext cx="429559" cy="5388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55237">
            <a:off x="5330950" y="2821557"/>
            <a:ext cx="441408" cy="553328"/>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4">
            <a:extLst>
              <a:ext uri="{FF2B5EF4-FFF2-40B4-BE49-F238E27FC236}">
                <a16:creationId xmlns="" xmlns:a16="http://schemas.microsoft.com/office/drawing/2014/main" id="{9B17B930-AF56-C04F-B167-0C7EEEE3ABA1}"/>
              </a:ext>
            </a:extLst>
          </p:cNvPr>
          <p:cNvSpPr txBox="1">
            <a:spLocks/>
          </p:cNvSpPr>
          <p:nvPr/>
        </p:nvSpPr>
        <p:spPr>
          <a:xfrm>
            <a:off x="264591" y="2128003"/>
            <a:ext cx="2831963" cy="362611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400" dirty="0">
                <a:solidFill>
                  <a:schemeClr val="bg1"/>
                </a:solidFill>
              </a:rPr>
              <a:t>1 Yo, pues, prisionero del Señor, les </a:t>
            </a:r>
            <a:r>
              <a:rPr lang="es-ES" sz="2400" b="1" i="1" u="sng" dirty="0">
                <a:solidFill>
                  <a:schemeClr val="bg1"/>
                </a:solidFill>
              </a:rPr>
              <a:t>ruego</a:t>
            </a:r>
            <a:r>
              <a:rPr lang="es-ES" sz="2400" dirty="0">
                <a:solidFill>
                  <a:schemeClr val="bg1"/>
                </a:solidFill>
              </a:rPr>
              <a:t> que ustedes </a:t>
            </a:r>
            <a:r>
              <a:rPr lang="es-ES" sz="2400" b="1" i="1" u="sng" dirty="0">
                <a:solidFill>
                  <a:schemeClr val="bg1"/>
                </a:solidFill>
              </a:rPr>
              <a:t>vivan de una manera digna </a:t>
            </a:r>
            <a:r>
              <a:rPr lang="es-ES" sz="2400" dirty="0">
                <a:solidFill>
                  <a:schemeClr val="bg1"/>
                </a:solidFill>
              </a:rPr>
              <a:t>de la vocación con que han sido llamados.  2  Que vivan con toda </a:t>
            </a:r>
            <a:r>
              <a:rPr lang="es-ES" sz="2400" b="1" i="1" u="sng" dirty="0">
                <a:solidFill>
                  <a:schemeClr val="bg1"/>
                </a:solidFill>
              </a:rPr>
              <a:t>humildad</a:t>
            </a:r>
            <a:r>
              <a:rPr lang="es-ES" sz="2400" dirty="0">
                <a:solidFill>
                  <a:schemeClr val="bg1"/>
                </a:solidFill>
              </a:rPr>
              <a:t> y </a:t>
            </a:r>
            <a:r>
              <a:rPr lang="es-ES" sz="2400" b="1" i="1" u="sng" dirty="0">
                <a:solidFill>
                  <a:schemeClr val="bg1"/>
                </a:solidFill>
              </a:rPr>
              <a:t>mansedumbre</a:t>
            </a:r>
            <a:r>
              <a:rPr lang="es-ES" sz="2400" dirty="0">
                <a:solidFill>
                  <a:schemeClr val="bg1"/>
                </a:solidFill>
              </a:rPr>
              <a:t>, con </a:t>
            </a:r>
            <a:r>
              <a:rPr lang="es-ES" sz="2400" b="1" i="1" u="sng" dirty="0">
                <a:solidFill>
                  <a:schemeClr val="bg1"/>
                </a:solidFill>
              </a:rPr>
              <a:t>paciencia</a:t>
            </a:r>
            <a:r>
              <a:rPr lang="es-ES" sz="2400" dirty="0">
                <a:solidFill>
                  <a:schemeClr val="bg1"/>
                </a:solidFill>
              </a:rPr>
              <a:t>, </a:t>
            </a:r>
            <a:r>
              <a:rPr lang="es-ES" sz="2400" b="1" i="1" u="sng" dirty="0">
                <a:solidFill>
                  <a:schemeClr val="bg1"/>
                </a:solidFill>
              </a:rPr>
              <a:t>soportándose unos a otros en amor</a:t>
            </a:r>
            <a:r>
              <a:rPr lang="es-ES" sz="2400" dirty="0">
                <a:solidFill>
                  <a:schemeClr val="bg1"/>
                </a:solidFill>
              </a:rPr>
              <a:t>,</a:t>
            </a:r>
            <a:endParaRPr lang="en-US" sz="2200" dirty="0">
              <a:solidFill>
                <a:srgbClr val="66FF66"/>
              </a:solidFill>
            </a:endParaRPr>
          </a:p>
        </p:txBody>
      </p:sp>
      <p:sp>
        <p:nvSpPr>
          <p:cNvPr id="30" name="Content Placeholder 4">
            <a:extLst>
              <a:ext uri="{FF2B5EF4-FFF2-40B4-BE49-F238E27FC236}">
                <a16:creationId xmlns="" xmlns:a16="http://schemas.microsoft.com/office/drawing/2014/main" id="{9B17B930-AF56-C04F-B167-0C7EEEE3ABA1}"/>
              </a:ext>
            </a:extLst>
          </p:cNvPr>
          <p:cNvSpPr txBox="1">
            <a:spLocks/>
          </p:cNvSpPr>
          <p:nvPr/>
        </p:nvSpPr>
        <p:spPr>
          <a:xfrm>
            <a:off x="6025918" y="1070032"/>
            <a:ext cx="2831963" cy="16956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400" dirty="0" smtClean="0">
                <a:solidFill>
                  <a:schemeClr val="bg1"/>
                </a:solidFill>
              </a:rPr>
              <a:t>3 </a:t>
            </a:r>
            <a:r>
              <a:rPr lang="es-ES" sz="2400" b="1" i="1" u="sng" dirty="0" smtClean="0">
                <a:solidFill>
                  <a:schemeClr val="bg1"/>
                </a:solidFill>
              </a:rPr>
              <a:t>esforzándose</a:t>
            </a:r>
            <a:r>
              <a:rPr lang="es-ES" sz="2400" dirty="0" smtClean="0">
                <a:solidFill>
                  <a:schemeClr val="bg1"/>
                </a:solidFill>
              </a:rPr>
              <a:t> </a:t>
            </a:r>
            <a:r>
              <a:rPr lang="es-ES" sz="2400" dirty="0">
                <a:solidFill>
                  <a:schemeClr val="bg1"/>
                </a:solidFill>
              </a:rPr>
              <a:t>por preservar </a:t>
            </a:r>
            <a:r>
              <a:rPr lang="es-ES" sz="2400" b="1" i="1" u="sng" dirty="0">
                <a:solidFill>
                  <a:schemeClr val="bg1"/>
                </a:solidFill>
              </a:rPr>
              <a:t>la unidad del Espíritu en el vínculo de la paz.</a:t>
            </a:r>
            <a:endParaRPr lang="en-US" sz="2200" b="1" i="1" u="sng" dirty="0"/>
          </a:p>
        </p:txBody>
      </p:sp>
      <p:sp>
        <p:nvSpPr>
          <p:cNvPr id="4" name="Rectangle 3"/>
          <p:cNvSpPr/>
          <p:nvPr/>
        </p:nvSpPr>
        <p:spPr>
          <a:xfrm>
            <a:off x="5115874" y="4053817"/>
            <a:ext cx="950068" cy="338554"/>
          </a:xfrm>
          <a:prstGeom prst="rect">
            <a:avLst/>
          </a:prstGeom>
        </p:spPr>
        <p:txBody>
          <a:bodyPr wrap="none">
            <a:spAutoFit/>
          </a:bodyPr>
          <a:lstStyle/>
          <a:p>
            <a:pPr algn="l" rtl="0"/>
            <a:r>
              <a:rPr lang="en-US" sz="1600" dirty="0">
                <a:solidFill>
                  <a:srgbClr val="66FF66"/>
                </a:solidFill>
              </a:rPr>
              <a:t>humildad</a:t>
            </a:r>
            <a:endParaRPr lang="en-US" dirty="0">
              <a:solidFill>
                <a:srgbClr val="66FF66"/>
              </a:solidFill>
            </a:endParaRPr>
          </a:p>
        </p:txBody>
      </p:sp>
      <p:sp>
        <p:nvSpPr>
          <p:cNvPr id="31" name="Rectangle 30"/>
          <p:cNvSpPr/>
          <p:nvPr/>
        </p:nvSpPr>
        <p:spPr>
          <a:xfrm>
            <a:off x="2846279" y="3321925"/>
            <a:ext cx="1393843" cy="338554"/>
          </a:xfrm>
          <a:prstGeom prst="rect">
            <a:avLst/>
          </a:prstGeom>
        </p:spPr>
        <p:txBody>
          <a:bodyPr wrap="none">
            <a:spAutoFit/>
          </a:bodyPr>
          <a:lstStyle/>
          <a:p>
            <a:pPr algn="l" rtl="0"/>
            <a:r>
              <a:rPr lang="en-US" sz="1600" dirty="0" err="1" smtClean="0">
                <a:solidFill>
                  <a:srgbClr val="66FF66"/>
                </a:solidFill>
              </a:rPr>
              <a:t>mansedumbre</a:t>
            </a:r>
            <a:endParaRPr lang="en-US" dirty="0">
              <a:solidFill>
                <a:srgbClr val="66FF66"/>
              </a:solidFill>
            </a:endParaRPr>
          </a:p>
        </p:txBody>
      </p:sp>
      <p:sp>
        <p:nvSpPr>
          <p:cNvPr id="32" name="Rectangle 31"/>
          <p:cNvSpPr/>
          <p:nvPr/>
        </p:nvSpPr>
        <p:spPr>
          <a:xfrm>
            <a:off x="6025918" y="2782479"/>
            <a:ext cx="963725" cy="338554"/>
          </a:xfrm>
          <a:prstGeom prst="rect">
            <a:avLst/>
          </a:prstGeom>
        </p:spPr>
        <p:txBody>
          <a:bodyPr wrap="none">
            <a:spAutoFit/>
          </a:bodyPr>
          <a:lstStyle/>
          <a:p>
            <a:pPr algn="l" rtl="0"/>
            <a:r>
              <a:rPr lang="en-US" sz="1600" dirty="0" err="1" smtClean="0">
                <a:solidFill>
                  <a:srgbClr val="66FF66"/>
                </a:solidFill>
              </a:rPr>
              <a:t>paciencia</a:t>
            </a:r>
            <a:endParaRPr lang="en-US" dirty="0">
              <a:solidFill>
                <a:srgbClr val="66FF66"/>
              </a:solidFill>
            </a:endParaRPr>
          </a:p>
        </p:txBody>
      </p:sp>
      <p:sp>
        <p:nvSpPr>
          <p:cNvPr id="33" name="Rectangle 32"/>
          <p:cNvSpPr/>
          <p:nvPr/>
        </p:nvSpPr>
        <p:spPr>
          <a:xfrm>
            <a:off x="5494062" y="4948878"/>
            <a:ext cx="528734" cy="307777"/>
          </a:xfrm>
          <a:prstGeom prst="rect">
            <a:avLst/>
          </a:prstGeom>
        </p:spPr>
        <p:txBody>
          <a:bodyPr wrap="none">
            <a:spAutoFit/>
          </a:bodyPr>
          <a:lstStyle/>
          <a:p>
            <a:pPr algn="l" rtl="0"/>
            <a:r>
              <a:rPr lang="en-US" sz="1400" b="1" dirty="0">
                <a:solidFill>
                  <a:srgbClr val="66FF66"/>
                </a:solidFill>
              </a:rPr>
              <a:t>Amor</a:t>
            </a:r>
          </a:p>
        </p:txBody>
      </p:sp>
      <p:sp>
        <p:nvSpPr>
          <p:cNvPr id="34" name="Up Arrow 33"/>
          <p:cNvSpPr/>
          <p:nvPr/>
        </p:nvSpPr>
        <p:spPr>
          <a:xfrm rot="1869413">
            <a:off x="5232688" y="3760640"/>
            <a:ext cx="293556" cy="306303"/>
          </a:xfrm>
          <a:prstGeom prst="upArrow">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 name="Up Arrow 34"/>
          <p:cNvSpPr/>
          <p:nvPr/>
        </p:nvSpPr>
        <p:spPr>
          <a:xfrm rot="4063386">
            <a:off x="3905829" y="3109598"/>
            <a:ext cx="293556" cy="306303"/>
          </a:xfrm>
          <a:prstGeom prst="upArrow">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Up Arrow 35"/>
          <p:cNvSpPr/>
          <p:nvPr/>
        </p:nvSpPr>
        <p:spPr>
          <a:xfrm rot="19786143">
            <a:off x="5879140" y="2541306"/>
            <a:ext cx="293556" cy="306303"/>
          </a:xfrm>
          <a:prstGeom prst="upArrow">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Up Arrow 36"/>
          <p:cNvSpPr/>
          <p:nvPr/>
        </p:nvSpPr>
        <p:spPr>
          <a:xfrm rot="19104038">
            <a:off x="5243844" y="4769400"/>
            <a:ext cx="293556" cy="306303"/>
          </a:xfrm>
          <a:prstGeom prst="upArrow">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8" name="Title 1">
            <a:extLst>
              <a:ext uri="{FF2B5EF4-FFF2-40B4-BE49-F238E27FC236}">
                <a16:creationId xmlns="" xmlns:a16="http://schemas.microsoft.com/office/drawing/2014/main" id="{22138817-D22D-E744-A84D-032483674E81}"/>
              </a:ext>
            </a:extLst>
          </p:cNvPr>
          <p:cNvSpPr txBox="1">
            <a:spLocks/>
          </p:cNvSpPr>
          <p:nvPr/>
        </p:nvSpPr>
        <p:spPr>
          <a:xfrm>
            <a:off x="5530628" y="201692"/>
            <a:ext cx="265084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smtClean="0">
                <a:solidFill>
                  <a:srgbClr val="FFFF00"/>
                </a:solidFill>
              </a:rPr>
              <a:t>El plan de Dios</a:t>
            </a:r>
            <a:endParaRPr lang="en-US" b="1" dirty="0">
              <a:solidFill>
                <a:srgbClr val="FFFF00"/>
              </a:solidFill>
            </a:endParaRPr>
          </a:p>
        </p:txBody>
      </p:sp>
      <p:graphicFrame>
        <p:nvGraphicFramePr>
          <p:cNvPr id="39" name="Content Placeholder 5"/>
          <p:cNvGraphicFramePr>
            <a:graphicFrameLocks/>
          </p:cNvGraphicFramePr>
          <p:nvPr>
            <p:extLst>
              <p:ext uri="{D42A27DB-BD31-4B8C-83A1-F6EECF244321}">
                <p14:modId xmlns:p14="http://schemas.microsoft.com/office/powerpoint/2010/main" val="979666736"/>
              </p:ext>
            </p:extLst>
          </p:nvPr>
        </p:nvGraphicFramePr>
        <p:xfrm>
          <a:off x="2651981" y="236299"/>
          <a:ext cx="3291619" cy="18285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0" name="TextBox 39"/>
          <p:cNvSpPr txBox="1"/>
          <p:nvPr/>
        </p:nvSpPr>
        <p:spPr>
          <a:xfrm>
            <a:off x="6881371" y="3946346"/>
            <a:ext cx="919582" cy="369332"/>
          </a:xfrm>
          <a:prstGeom prst="rect">
            <a:avLst/>
          </a:prstGeom>
          <a:noFill/>
        </p:spPr>
        <p:txBody>
          <a:bodyPr wrap="square" rtlCol="0">
            <a:spAutoFit/>
          </a:bodyPr>
          <a:lstStyle/>
          <a:p>
            <a:pPr algn="l" rtl="0"/>
            <a:r>
              <a:rPr lang="en-US" sz="1800" b="1" dirty="0" smtClean="0">
                <a:solidFill>
                  <a:srgbClr val="FFFF00"/>
                </a:solidFill>
              </a:rPr>
              <a:t>Orgullo</a:t>
            </a:r>
            <a:endParaRPr lang="en-US" sz="1800" b="1" dirty="0">
              <a:solidFill>
                <a:srgbClr val="FFFF00"/>
              </a:solidFill>
            </a:endParaRPr>
          </a:p>
        </p:txBody>
      </p:sp>
      <p:sp>
        <p:nvSpPr>
          <p:cNvPr id="41" name="TextBox 40"/>
          <p:cNvSpPr txBox="1"/>
          <p:nvPr/>
        </p:nvSpPr>
        <p:spPr>
          <a:xfrm>
            <a:off x="6537790" y="3434733"/>
            <a:ext cx="901813" cy="369332"/>
          </a:xfrm>
          <a:prstGeom prst="rect">
            <a:avLst/>
          </a:prstGeom>
          <a:noFill/>
        </p:spPr>
        <p:txBody>
          <a:bodyPr wrap="square" rtlCol="0">
            <a:spAutoFit/>
          </a:bodyPr>
          <a:lstStyle/>
          <a:p>
            <a:pPr algn="l" rtl="0"/>
            <a:r>
              <a:rPr lang="es-ES" sz="1800" b="1" dirty="0" smtClean="0">
                <a:solidFill>
                  <a:srgbClr val="FFFF00"/>
                </a:solidFill>
              </a:rPr>
              <a:t>Áspero</a:t>
            </a:r>
            <a:endParaRPr lang="en-US" sz="1800" b="1" dirty="0">
              <a:solidFill>
                <a:srgbClr val="FFFF00"/>
              </a:solidFill>
            </a:endParaRPr>
          </a:p>
        </p:txBody>
      </p:sp>
      <p:sp>
        <p:nvSpPr>
          <p:cNvPr id="42" name="TextBox 41"/>
          <p:cNvSpPr txBox="1"/>
          <p:nvPr/>
        </p:nvSpPr>
        <p:spPr>
          <a:xfrm>
            <a:off x="7759426" y="3596488"/>
            <a:ext cx="896298" cy="584775"/>
          </a:xfrm>
          <a:prstGeom prst="rect">
            <a:avLst/>
          </a:prstGeom>
          <a:noFill/>
        </p:spPr>
        <p:txBody>
          <a:bodyPr wrap="square" rtlCol="0">
            <a:spAutoFit/>
          </a:bodyPr>
          <a:lstStyle/>
          <a:p>
            <a:pPr algn="ctr" rtl="0"/>
            <a:r>
              <a:rPr lang="en-US" sz="1600" b="1" dirty="0">
                <a:solidFill>
                  <a:srgbClr val="FFFF00"/>
                </a:solidFill>
              </a:rPr>
              <a:t>S</a:t>
            </a:r>
            <a:r>
              <a:rPr lang="en-US" sz="1600" b="1" dirty="0" smtClean="0">
                <a:solidFill>
                  <a:srgbClr val="FFFF00"/>
                </a:solidFill>
              </a:rPr>
              <a:t>in </a:t>
            </a:r>
            <a:r>
              <a:rPr lang="en-US" sz="1600" b="1" dirty="0" smtClean="0">
                <a:solidFill>
                  <a:srgbClr val="FFFF00"/>
                </a:solidFill>
              </a:rPr>
              <a:t>amor</a:t>
            </a:r>
            <a:endParaRPr lang="en-US" sz="1600" b="1" dirty="0">
              <a:solidFill>
                <a:srgbClr val="FFFF00"/>
              </a:solidFill>
            </a:endParaRPr>
          </a:p>
        </p:txBody>
      </p:sp>
      <p:sp>
        <p:nvSpPr>
          <p:cNvPr id="43" name="TextBox 42"/>
          <p:cNvSpPr txBox="1"/>
          <p:nvPr/>
        </p:nvSpPr>
        <p:spPr>
          <a:xfrm>
            <a:off x="7352059" y="3377623"/>
            <a:ext cx="896298" cy="338554"/>
          </a:xfrm>
          <a:prstGeom prst="rect">
            <a:avLst/>
          </a:prstGeom>
          <a:noFill/>
        </p:spPr>
        <p:txBody>
          <a:bodyPr wrap="square" rtlCol="0">
            <a:spAutoFit/>
          </a:bodyPr>
          <a:lstStyle/>
          <a:p>
            <a:pPr algn="l" rtl="0"/>
            <a:r>
              <a:rPr lang="en-US" sz="1600" b="1" dirty="0" smtClean="0">
                <a:solidFill>
                  <a:srgbClr val="FFFF00"/>
                </a:solidFill>
              </a:rPr>
              <a:t>Egoísta</a:t>
            </a:r>
            <a:endParaRPr lang="en-US" sz="1600" b="1" dirty="0">
              <a:solidFill>
                <a:srgbClr val="FFFF00"/>
              </a:solidFill>
            </a:endParaRPr>
          </a:p>
        </p:txBody>
      </p:sp>
    </p:spTree>
    <p:extLst>
      <p:ext uri="{BB962C8B-B14F-4D97-AF65-F5344CB8AC3E}">
        <p14:creationId xmlns:p14="http://schemas.microsoft.com/office/powerpoint/2010/main" val="3505977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5066071" y="276419"/>
            <a:ext cx="2682266" cy="1104636"/>
          </a:xfrm>
        </p:spPr>
        <p:txBody>
          <a:bodyPr/>
          <a:lstStyle/>
          <a:p>
            <a:pPr algn="ctr" rtl="0"/>
            <a:r>
              <a:rPr lang="en-US" b="1" dirty="0" smtClean="0">
                <a:solidFill>
                  <a:srgbClr val="FFFF00"/>
                </a:solidFill>
              </a:rPr>
              <a:t>El </a:t>
            </a:r>
            <a:r>
              <a:rPr lang="en-US" b="1" dirty="0" smtClean="0">
                <a:solidFill>
                  <a:srgbClr val="FFFF00"/>
                </a:solidFill>
              </a:rPr>
              <a:t>plan de Dios</a:t>
            </a:r>
            <a:endParaRPr lang="en-US" b="1"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5294767"/>
              </p:ext>
            </p:extLst>
          </p:nvPr>
        </p:nvGraphicFramePr>
        <p:xfrm>
          <a:off x="4023580" y="1158182"/>
          <a:ext cx="4843003" cy="433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4921692" y="3709220"/>
            <a:ext cx="1378974" cy="6194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Content Placeholder 4">
            <a:extLst>
              <a:ext uri="{FF2B5EF4-FFF2-40B4-BE49-F238E27FC236}">
                <a16:creationId xmlns="" xmlns:a16="http://schemas.microsoft.com/office/drawing/2014/main" id="{9B17B930-AF56-C04F-B167-0C7EEEE3ABA1}"/>
              </a:ext>
            </a:extLst>
          </p:cNvPr>
          <p:cNvSpPr txBox="1">
            <a:spLocks/>
          </p:cNvSpPr>
          <p:nvPr/>
        </p:nvSpPr>
        <p:spPr>
          <a:xfrm>
            <a:off x="320577" y="3111826"/>
            <a:ext cx="4142453"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200" dirty="0" smtClean="0">
                <a:solidFill>
                  <a:schemeClr val="bg1"/>
                </a:solidFill>
              </a:rPr>
              <a:t>4  </a:t>
            </a:r>
            <a:r>
              <a:rPr lang="es-ES" sz="2200" dirty="0">
                <a:solidFill>
                  <a:schemeClr val="bg1"/>
                </a:solidFill>
              </a:rPr>
              <a:t>Hay </a:t>
            </a:r>
            <a:r>
              <a:rPr lang="es-ES" sz="2200" b="1" i="1" u="sng" dirty="0">
                <a:solidFill>
                  <a:schemeClr val="bg1"/>
                </a:solidFill>
              </a:rPr>
              <a:t>un solo cuerpo</a:t>
            </a:r>
            <a:r>
              <a:rPr lang="es-ES" sz="2200" dirty="0">
                <a:solidFill>
                  <a:schemeClr val="bg1"/>
                </a:solidFill>
              </a:rPr>
              <a:t> y un solo Espíritu, así como también ustedes fueron llamados en una misma esperanza de su vocación;  5  un solo Señor, una sola fe, un solo bautismo,  6  un solo Dios y Padre de todos, que está sobre todos, por todos y en todos.</a:t>
            </a:r>
          </a:p>
          <a:p>
            <a:pPr algn="l" rtl="0"/>
            <a:endParaRPr lang="en-US" dirty="0"/>
          </a:p>
        </p:txBody>
      </p:sp>
    </p:spTree>
    <p:extLst>
      <p:ext uri="{BB962C8B-B14F-4D97-AF65-F5344CB8AC3E}">
        <p14:creationId xmlns:p14="http://schemas.microsoft.com/office/powerpoint/2010/main" val="197653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Text Photography Question Interrogation Communication Stock HQ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478" y="2346143"/>
            <a:ext cx="2397411" cy="3272206"/>
          </a:xfrm>
          <a:prstGeom prst="rect">
            <a:avLst/>
          </a:prstGeom>
        </p:spPr>
      </p:pic>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6537478" y="2366542"/>
            <a:ext cx="1916427" cy="933025"/>
          </a:xfrm>
        </p:spPr>
        <p:txBody>
          <a:bodyPr>
            <a:normAutofit/>
          </a:bodyPr>
          <a:lstStyle/>
          <a:p>
            <a:pPr algn="l" rtl="0"/>
            <a:r>
              <a:rPr lang="en-US" b="1" i="1" dirty="0" smtClean="0">
                <a:solidFill>
                  <a:schemeClr val="bg1"/>
                </a:solidFill>
              </a:rPr>
              <a:t>Un </a:t>
            </a:r>
            <a:r>
              <a:rPr lang="en-US" b="1" i="1" dirty="0" err="1" smtClean="0">
                <a:solidFill>
                  <a:schemeClr val="bg1"/>
                </a:solidFill>
              </a:rPr>
              <a:t>cuerpo</a:t>
            </a:r>
            <a:endParaRPr lang="en-US" b="1" i="1" dirty="0">
              <a:solidFill>
                <a:schemeClr val="bg1"/>
              </a:solidFill>
            </a:endParaRPr>
          </a:p>
        </p:txBody>
      </p:sp>
      <p:sp>
        <p:nvSpPr>
          <p:cNvPr id="8" name="Content Placeholder 4">
            <a:extLst>
              <a:ext uri="{FF2B5EF4-FFF2-40B4-BE49-F238E27FC236}">
                <a16:creationId xmlns="" xmlns:a16="http://schemas.microsoft.com/office/drawing/2014/main" id="{9B17B930-AF56-C04F-B167-0C7EEEE3ABA1}"/>
              </a:ext>
            </a:extLst>
          </p:cNvPr>
          <p:cNvSpPr txBox="1">
            <a:spLocks/>
          </p:cNvSpPr>
          <p:nvPr/>
        </p:nvSpPr>
        <p:spPr>
          <a:xfrm>
            <a:off x="396098" y="306527"/>
            <a:ext cx="3475354" cy="22321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800" dirty="0" smtClean="0">
                <a:solidFill>
                  <a:schemeClr val="bg1"/>
                </a:solidFill>
              </a:rPr>
              <a:t>Romanos </a:t>
            </a:r>
            <a:r>
              <a:rPr lang="es-ES" sz="1800" dirty="0">
                <a:solidFill>
                  <a:schemeClr val="bg1"/>
                </a:solidFill>
              </a:rPr>
              <a:t>12:4  Pues así como en </a:t>
            </a:r>
            <a:r>
              <a:rPr lang="es-ES" sz="1800" b="1" i="1" u="sng" dirty="0">
                <a:solidFill>
                  <a:schemeClr val="bg1"/>
                </a:solidFill>
              </a:rPr>
              <a:t>un cuerpo </a:t>
            </a:r>
            <a:r>
              <a:rPr lang="es-ES" sz="1800" dirty="0">
                <a:solidFill>
                  <a:schemeClr val="bg1"/>
                </a:solidFill>
              </a:rPr>
              <a:t>tenemos muchos miembros, pero no todos los miembros tienen la misma función, </a:t>
            </a:r>
            <a:r>
              <a:rPr lang="es-ES" sz="1800" dirty="0" smtClean="0">
                <a:solidFill>
                  <a:schemeClr val="bg1"/>
                </a:solidFill>
              </a:rPr>
              <a:t>5</a:t>
            </a:r>
            <a:r>
              <a:rPr lang="es-ES" sz="1800" dirty="0">
                <a:solidFill>
                  <a:schemeClr val="bg1"/>
                </a:solidFill>
              </a:rPr>
              <a:t>  así nosotros, que somos muchos, </a:t>
            </a:r>
            <a:r>
              <a:rPr lang="es-ES" sz="1800" b="1" i="1" u="sng" dirty="0">
                <a:solidFill>
                  <a:schemeClr val="bg1"/>
                </a:solidFill>
              </a:rPr>
              <a:t>somos un cuerpo en Cristo</a:t>
            </a:r>
            <a:r>
              <a:rPr lang="es-ES" sz="1800" dirty="0">
                <a:solidFill>
                  <a:schemeClr val="bg1"/>
                </a:solidFill>
              </a:rPr>
              <a:t> e individualmente miembros los unos de los otros. </a:t>
            </a:r>
          </a:p>
        </p:txBody>
      </p:sp>
      <p:sp>
        <p:nvSpPr>
          <p:cNvPr id="10" name="Content Placeholder 4">
            <a:extLst>
              <a:ext uri="{FF2B5EF4-FFF2-40B4-BE49-F238E27FC236}">
                <a16:creationId xmlns="" xmlns:a16="http://schemas.microsoft.com/office/drawing/2014/main" id="{9B17B930-AF56-C04F-B167-0C7EEEE3ABA1}"/>
              </a:ext>
            </a:extLst>
          </p:cNvPr>
          <p:cNvSpPr txBox="1">
            <a:spLocks/>
          </p:cNvSpPr>
          <p:nvPr/>
        </p:nvSpPr>
        <p:spPr>
          <a:xfrm>
            <a:off x="901802" y="2398417"/>
            <a:ext cx="3393010"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smtClean="0">
                <a:solidFill>
                  <a:schemeClr val="bg1"/>
                </a:solidFill>
              </a:rPr>
              <a:t>Efesios 5:</a:t>
            </a:r>
            <a:r>
              <a:rPr lang="en-US" sz="1800" dirty="0">
                <a:solidFill>
                  <a:schemeClr val="bg1"/>
                </a:solidFill>
              </a:rPr>
              <a:t>29 </a:t>
            </a:r>
            <a:r>
              <a:rPr lang="es-ES" sz="1800" dirty="0">
                <a:solidFill>
                  <a:schemeClr val="bg1"/>
                </a:solidFill>
              </a:rPr>
              <a:t>Porque nadie aborreció jamás su propio cuerpo, sino </a:t>
            </a:r>
            <a:r>
              <a:rPr lang="es-ES" sz="1800" dirty="0" smtClean="0">
                <a:solidFill>
                  <a:schemeClr val="bg1"/>
                </a:solidFill>
              </a:rPr>
              <a:t>que lo sustenta y lo cuida</a:t>
            </a:r>
            <a:r>
              <a:rPr lang="es-ES" sz="1800" b="1" i="1" u="sng" dirty="0" smtClean="0">
                <a:solidFill>
                  <a:schemeClr val="bg1"/>
                </a:solidFill>
              </a:rPr>
              <a:t>, así como también Cristo a la iglesia</a:t>
            </a:r>
            <a:r>
              <a:rPr lang="es-ES" sz="1800" dirty="0" smtClean="0">
                <a:solidFill>
                  <a:schemeClr val="bg1"/>
                </a:solidFill>
              </a:rPr>
              <a:t>; 30  porque </a:t>
            </a:r>
            <a:r>
              <a:rPr lang="es-ES" sz="1800" b="1" i="1" u="sng" dirty="0" smtClean="0">
                <a:solidFill>
                  <a:schemeClr val="bg1"/>
                </a:solidFill>
              </a:rPr>
              <a:t>somos miembros de Su cuerpo</a:t>
            </a:r>
            <a:r>
              <a:rPr lang="es-ES" sz="1800" dirty="0" smtClean="0">
                <a:solidFill>
                  <a:schemeClr val="bg1"/>
                </a:solidFill>
              </a:rPr>
              <a:t>. 31</a:t>
            </a:r>
            <a:r>
              <a:rPr lang="es-ES" sz="1800" dirty="0">
                <a:solidFill>
                  <a:schemeClr val="bg1"/>
                </a:solidFill>
              </a:rPr>
              <a:t>  POR ESTO EL HOMBRE DEJARÁ A SU PADRE Y A SU MADRE, Y SE UNIRÁ A SU MUJER, Y LOS DOS SERÁN UNA SOLA CARNE. </a:t>
            </a:r>
            <a:r>
              <a:rPr lang="es-ES" sz="1800" dirty="0" smtClean="0">
                <a:solidFill>
                  <a:schemeClr val="bg1"/>
                </a:solidFill>
              </a:rPr>
              <a:t>32</a:t>
            </a:r>
            <a:r>
              <a:rPr lang="es-ES" sz="1800" dirty="0">
                <a:solidFill>
                  <a:schemeClr val="bg1"/>
                </a:solidFill>
              </a:rPr>
              <a:t>  Grande es este misterio, pero </a:t>
            </a:r>
            <a:r>
              <a:rPr lang="es-ES" sz="1800" b="1" i="1" u="sng" dirty="0">
                <a:solidFill>
                  <a:schemeClr val="bg1"/>
                </a:solidFill>
              </a:rPr>
              <a:t>hablo con referencia a Cristo y a la iglesia</a:t>
            </a:r>
            <a:r>
              <a:rPr lang="es-ES" sz="1800" dirty="0">
                <a:solidFill>
                  <a:schemeClr val="bg1"/>
                </a:solidFill>
              </a:rPr>
              <a:t>. </a:t>
            </a:r>
            <a:endParaRPr lang="en-US" sz="1800" dirty="0">
              <a:solidFill>
                <a:srgbClr val="66FF66"/>
              </a:solidFill>
            </a:endParaRPr>
          </a:p>
        </p:txBody>
      </p:sp>
      <p:sp>
        <p:nvSpPr>
          <p:cNvPr id="11" name="Content Placeholder 4">
            <a:extLst>
              <a:ext uri="{FF2B5EF4-FFF2-40B4-BE49-F238E27FC236}">
                <a16:creationId xmlns="" xmlns:a16="http://schemas.microsoft.com/office/drawing/2014/main" id="{9B17B930-AF56-C04F-B167-0C7EEEE3ABA1}"/>
              </a:ext>
            </a:extLst>
          </p:cNvPr>
          <p:cNvSpPr txBox="1">
            <a:spLocks/>
          </p:cNvSpPr>
          <p:nvPr/>
        </p:nvSpPr>
        <p:spPr>
          <a:xfrm>
            <a:off x="3871452" y="293373"/>
            <a:ext cx="5063437"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err="1" smtClean="0">
                <a:solidFill>
                  <a:schemeClr val="bg1"/>
                </a:solidFill>
              </a:rPr>
              <a:t>Colosenses</a:t>
            </a:r>
            <a:r>
              <a:rPr lang="en-US" sz="1800" dirty="0" smtClean="0">
                <a:solidFill>
                  <a:schemeClr val="bg1"/>
                </a:solidFill>
              </a:rPr>
              <a:t> 1:24 </a:t>
            </a:r>
            <a:r>
              <a:rPr lang="es-ES" sz="1800" dirty="0">
                <a:solidFill>
                  <a:schemeClr val="bg1"/>
                </a:solidFill>
              </a:rPr>
              <a:t>Ahora me alegro de mis sufrimientos por ustedes, y en mi carne, completando lo que falta de las aflicciones de </a:t>
            </a:r>
            <a:r>
              <a:rPr lang="es-ES" sz="1800" b="1" i="1" u="sng" dirty="0">
                <a:solidFill>
                  <a:schemeClr val="bg1"/>
                </a:solidFill>
              </a:rPr>
              <a:t>Cristo, </a:t>
            </a:r>
            <a:r>
              <a:rPr lang="es-ES" sz="1800" dirty="0">
                <a:solidFill>
                  <a:schemeClr val="bg1"/>
                </a:solidFill>
              </a:rPr>
              <a:t>hago mi parte por </a:t>
            </a:r>
            <a:r>
              <a:rPr lang="es-ES" sz="1800" b="1" i="1" u="sng" dirty="0">
                <a:solidFill>
                  <a:schemeClr val="bg1"/>
                </a:solidFill>
              </a:rPr>
              <a:t>Su cuerpo, que es la iglesia</a:t>
            </a:r>
            <a:r>
              <a:rPr lang="es-ES" sz="1800" dirty="0">
                <a:solidFill>
                  <a:schemeClr val="bg1"/>
                </a:solidFill>
              </a:rPr>
              <a:t>. </a:t>
            </a:r>
            <a:endParaRPr lang="en-US" sz="1800" dirty="0">
              <a:solidFill>
                <a:srgbClr val="66FF66"/>
              </a:solidFill>
            </a:endParaRPr>
          </a:p>
        </p:txBody>
      </p:sp>
      <p:sp>
        <p:nvSpPr>
          <p:cNvPr id="7" name="Content Placeholder 4">
            <a:extLst>
              <a:ext uri="{FF2B5EF4-FFF2-40B4-BE49-F238E27FC236}">
                <a16:creationId xmlns="" xmlns:a16="http://schemas.microsoft.com/office/drawing/2014/main" id="{9B17B930-AF56-C04F-B167-0C7EEEE3ABA1}"/>
              </a:ext>
            </a:extLst>
          </p:cNvPr>
          <p:cNvSpPr txBox="1">
            <a:spLocks/>
          </p:cNvSpPr>
          <p:nvPr/>
        </p:nvSpPr>
        <p:spPr>
          <a:xfrm>
            <a:off x="4317824" y="1530941"/>
            <a:ext cx="4671159"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smtClean="0">
                <a:solidFill>
                  <a:schemeClr val="bg1"/>
                </a:solidFill>
              </a:rPr>
              <a:t>Efesios 1:</a:t>
            </a:r>
            <a:r>
              <a:rPr lang="en-US" sz="1800" dirty="0">
                <a:solidFill>
                  <a:schemeClr val="bg1"/>
                </a:solidFill>
              </a:rPr>
              <a:t>22 </a:t>
            </a:r>
            <a:r>
              <a:rPr lang="es-ES" sz="1800" dirty="0">
                <a:solidFill>
                  <a:schemeClr val="bg1"/>
                </a:solidFill>
              </a:rPr>
              <a:t>Y todo lo sometió bajo Sus pies, y a Él </a:t>
            </a:r>
            <a:r>
              <a:rPr lang="es-ES" sz="1800" b="1" i="1" u="sng" dirty="0">
                <a:solidFill>
                  <a:schemeClr val="bg1"/>
                </a:solidFill>
              </a:rPr>
              <a:t>lo dio por cabeza sobre todas las cosas a la iglesia</a:t>
            </a:r>
            <a:r>
              <a:rPr lang="es-ES" sz="1800" dirty="0">
                <a:solidFill>
                  <a:schemeClr val="bg1"/>
                </a:solidFill>
              </a:rPr>
              <a:t>, </a:t>
            </a:r>
            <a:r>
              <a:rPr lang="es-ES" sz="1800" dirty="0" smtClean="0">
                <a:solidFill>
                  <a:schemeClr val="bg1"/>
                </a:solidFill>
              </a:rPr>
              <a:t>23</a:t>
            </a:r>
            <a:r>
              <a:rPr lang="es-ES" sz="1800" dirty="0">
                <a:solidFill>
                  <a:schemeClr val="bg1"/>
                </a:solidFill>
              </a:rPr>
              <a:t>  </a:t>
            </a:r>
            <a:r>
              <a:rPr lang="es-ES" sz="1800" b="1" i="1" u="sng" dirty="0">
                <a:solidFill>
                  <a:schemeClr val="bg1"/>
                </a:solidFill>
              </a:rPr>
              <a:t>la cual es Su cuerpo</a:t>
            </a:r>
            <a:r>
              <a:rPr lang="es-ES" sz="1800" dirty="0">
                <a:solidFill>
                  <a:schemeClr val="bg1"/>
                </a:solidFill>
              </a:rPr>
              <a:t>, la plenitud de Aquel que lo llena todo en todo. </a:t>
            </a:r>
            <a:endParaRPr lang="en-US" sz="1800" dirty="0">
              <a:solidFill>
                <a:srgbClr val="66FF66"/>
              </a:solidFill>
            </a:endParaRPr>
          </a:p>
        </p:txBody>
      </p:sp>
    </p:spTree>
    <p:extLst>
      <p:ext uri="{BB962C8B-B14F-4D97-AF65-F5344CB8AC3E}">
        <p14:creationId xmlns:p14="http://schemas.microsoft.com/office/powerpoint/2010/main" val="2265127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 xmlns:a16="http://schemas.microsoft.com/office/drawing/2014/main" id="{9B17B930-AF56-C04F-B167-0C7EEEE3ABA1}"/>
              </a:ext>
            </a:extLst>
          </p:cNvPr>
          <p:cNvSpPr txBox="1">
            <a:spLocks/>
          </p:cNvSpPr>
          <p:nvPr/>
        </p:nvSpPr>
        <p:spPr>
          <a:xfrm>
            <a:off x="376673" y="2105526"/>
            <a:ext cx="1849169" cy="31908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1800" b="1" i="1" u="sng" dirty="0" smtClean="0">
                <a:solidFill>
                  <a:schemeClr val="bg1"/>
                </a:solidFill>
              </a:rPr>
              <a:t>…no </a:t>
            </a:r>
            <a:r>
              <a:rPr lang="es-ES" sz="1800" b="1" i="1" u="sng" dirty="0">
                <a:solidFill>
                  <a:schemeClr val="bg1"/>
                </a:solidFill>
              </a:rPr>
              <a:t>todos los miembros tienen la misma función</a:t>
            </a:r>
            <a:r>
              <a:rPr lang="es-ES" sz="1800" dirty="0">
                <a:solidFill>
                  <a:schemeClr val="bg1"/>
                </a:solidFill>
              </a:rPr>
              <a:t>, 5  así nosotros, que somos muchos, </a:t>
            </a:r>
            <a:r>
              <a:rPr lang="es-ES" sz="1800" b="1" i="1" u="sng" dirty="0">
                <a:solidFill>
                  <a:schemeClr val="bg1"/>
                </a:solidFill>
              </a:rPr>
              <a:t>somos un cuerpo en Cristo</a:t>
            </a:r>
            <a:r>
              <a:rPr lang="es-ES" sz="1800" dirty="0">
                <a:solidFill>
                  <a:schemeClr val="bg1"/>
                </a:solidFill>
              </a:rPr>
              <a:t> e </a:t>
            </a:r>
            <a:r>
              <a:rPr lang="es-ES" sz="1800" b="1" i="1" u="sng" dirty="0" smtClean="0">
                <a:solidFill>
                  <a:schemeClr val="bg1"/>
                </a:solidFill>
              </a:rPr>
              <a:t>individualmente </a:t>
            </a:r>
            <a:r>
              <a:rPr lang="es-ES" sz="1800" b="1" i="1" u="sng" dirty="0">
                <a:solidFill>
                  <a:schemeClr val="bg1"/>
                </a:solidFill>
              </a:rPr>
              <a:t>miembros los unos de los </a:t>
            </a:r>
            <a:r>
              <a:rPr lang="es-ES" sz="1800" b="1" i="1" u="sng" dirty="0" smtClean="0">
                <a:solidFill>
                  <a:schemeClr val="bg1"/>
                </a:solidFill>
              </a:rPr>
              <a:t>otros</a:t>
            </a:r>
            <a:r>
              <a:rPr lang="es-ES" sz="1800" dirty="0" smtClean="0">
                <a:solidFill>
                  <a:schemeClr val="bg1"/>
                </a:solidFill>
              </a:rPr>
              <a:t>…</a:t>
            </a:r>
            <a:r>
              <a:rPr lang="es-ES" sz="1800" dirty="0">
                <a:solidFill>
                  <a:schemeClr val="bg1"/>
                </a:solidFill>
              </a:rPr>
              <a:t> </a:t>
            </a:r>
            <a:endParaRPr lang="es-ES" sz="1800" dirty="0">
              <a:solidFill>
                <a:schemeClr val="bg1"/>
              </a:solidFill>
            </a:endParaRPr>
          </a:p>
        </p:txBody>
      </p:sp>
      <p:sp>
        <p:nvSpPr>
          <p:cNvPr id="11" name="Rectangle 10"/>
          <p:cNvSpPr/>
          <p:nvPr/>
        </p:nvSpPr>
        <p:spPr>
          <a:xfrm>
            <a:off x="2124519" y="260846"/>
            <a:ext cx="4825808" cy="369332"/>
          </a:xfrm>
          <a:prstGeom prst="rect">
            <a:avLst/>
          </a:prstGeom>
        </p:spPr>
        <p:txBody>
          <a:bodyPr wrap="none">
            <a:spAutoFit/>
          </a:bodyPr>
          <a:lstStyle/>
          <a:p>
            <a:r>
              <a:rPr lang="es-ES" sz="1800" dirty="0" smtClean="0">
                <a:solidFill>
                  <a:schemeClr val="bg1"/>
                </a:solidFill>
              </a:rPr>
              <a:t>…hago </a:t>
            </a:r>
            <a:r>
              <a:rPr lang="es-ES" sz="1800" dirty="0">
                <a:solidFill>
                  <a:schemeClr val="bg1"/>
                </a:solidFill>
              </a:rPr>
              <a:t>mi parte por </a:t>
            </a:r>
            <a:r>
              <a:rPr lang="es-ES" sz="1800" b="1" i="1" u="sng" dirty="0">
                <a:solidFill>
                  <a:schemeClr val="bg1"/>
                </a:solidFill>
              </a:rPr>
              <a:t>Su cuerpo, que es la </a:t>
            </a:r>
            <a:r>
              <a:rPr lang="es-ES" sz="1800" b="1" i="1" u="sng" dirty="0" smtClean="0">
                <a:solidFill>
                  <a:schemeClr val="bg1"/>
                </a:solidFill>
              </a:rPr>
              <a:t>iglesia…</a:t>
            </a:r>
            <a:endParaRPr lang="en-US" sz="1800" dirty="0">
              <a:solidFill>
                <a:srgbClr val="66FF66"/>
              </a:solidFill>
            </a:endParaRPr>
          </a:p>
        </p:txBody>
      </p:sp>
      <p:sp>
        <p:nvSpPr>
          <p:cNvPr id="12" name="Rectangle 11"/>
          <p:cNvSpPr/>
          <p:nvPr/>
        </p:nvSpPr>
        <p:spPr>
          <a:xfrm>
            <a:off x="7213912" y="2721390"/>
            <a:ext cx="1671991" cy="2031325"/>
          </a:xfrm>
          <a:prstGeom prst="rect">
            <a:avLst/>
          </a:prstGeom>
        </p:spPr>
        <p:txBody>
          <a:bodyPr wrap="square">
            <a:spAutoFit/>
          </a:bodyPr>
          <a:lstStyle/>
          <a:p>
            <a:r>
              <a:rPr lang="es-ES" sz="1800" b="1" i="1" u="sng" dirty="0" smtClean="0">
                <a:solidFill>
                  <a:schemeClr val="bg1"/>
                </a:solidFill>
              </a:rPr>
              <a:t>…así </a:t>
            </a:r>
            <a:r>
              <a:rPr lang="es-ES" sz="1800" b="1" i="1" u="sng" dirty="0">
                <a:solidFill>
                  <a:schemeClr val="bg1"/>
                </a:solidFill>
              </a:rPr>
              <a:t>como también Cristo a </a:t>
            </a:r>
            <a:r>
              <a:rPr lang="es-ES" sz="1800" b="1" i="1" u="sng" dirty="0" smtClean="0">
                <a:solidFill>
                  <a:schemeClr val="bg1"/>
                </a:solidFill>
              </a:rPr>
              <a:t>la iglesia</a:t>
            </a:r>
            <a:r>
              <a:rPr lang="es-ES" sz="1800" dirty="0">
                <a:solidFill>
                  <a:schemeClr val="bg1"/>
                </a:solidFill>
              </a:rPr>
              <a:t>; 30  </a:t>
            </a:r>
            <a:r>
              <a:rPr lang="es-ES" sz="1800" dirty="0" smtClean="0">
                <a:solidFill>
                  <a:schemeClr val="bg1"/>
                </a:solidFill>
              </a:rPr>
              <a:t>porque </a:t>
            </a:r>
            <a:r>
              <a:rPr lang="es-ES" sz="1800" b="1" i="1" u="sng" dirty="0">
                <a:solidFill>
                  <a:schemeClr val="bg1"/>
                </a:solidFill>
              </a:rPr>
              <a:t>somos miembros de Su </a:t>
            </a:r>
            <a:r>
              <a:rPr lang="es-ES" sz="1800" b="1" i="1" u="sng" dirty="0" smtClean="0">
                <a:solidFill>
                  <a:schemeClr val="bg1"/>
                </a:solidFill>
              </a:rPr>
              <a:t>cuerpo</a:t>
            </a:r>
            <a:r>
              <a:rPr lang="es-ES" sz="1800" dirty="0" smtClean="0">
                <a:solidFill>
                  <a:schemeClr val="bg1"/>
                </a:solidFill>
              </a:rPr>
              <a:t>…</a:t>
            </a:r>
            <a:endParaRPr lang="en-US" sz="1800" dirty="0"/>
          </a:p>
        </p:txBody>
      </p:sp>
      <p:sp>
        <p:nvSpPr>
          <p:cNvPr id="6" name="Content Placeholder 4">
            <a:extLst>
              <a:ext uri="{FF2B5EF4-FFF2-40B4-BE49-F238E27FC236}">
                <a16:creationId xmlns="" xmlns:a16="http://schemas.microsoft.com/office/drawing/2014/main" id="{9B17B930-AF56-C04F-B167-0C7EEEE3ABA1}"/>
              </a:ext>
            </a:extLst>
          </p:cNvPr>
          <p:cNvSpPr txBox="1">
            <a:spLocks/>
          </p:cNvSpPr>
          <p:nvPr/>
        </p:nvSpPr>
        <p:spPr>
          <a:xfrm>
            <a:off x="734613" y="702430"/>
            <a:ext cx="7780737" cy="21363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1800" dirty="0" smtClean="0">
                <a:solidFill>
                  <a:srgbClr val="FFFF00"/>
                </a:solidFill>
              </a:rPr>
              <a:t>…a </a:t>
            </a:r>
            <a:r>
              <a:rPr lang="es-ES" sz="1800" dirty="0">
                <a:solidFill>
                  <a:srgbClr val="FFFF00"/>
                </a:solidFill>
              </a:rPr>
              <a:t>Él lo dio por cabeza sobre todas las cosas a la iglesia</a:t>
            </a:r>
            <a:r>
              <a:rPr lang="es-ES" sz="1800" dirty="0" smtClean="0">
                <a:solidFill>
                  <a:srgbClr val="FFFF00"/>
                </a:solidFill>
              </a:rPr>
              <a:t>, </a:t>
            </a:r>
            <a:r>
              <a:rPr lang="es-ES" sz="1800" dirty="0">
                <a:solidFill>
                  <a:srgbClr val="FFFF00"/>
                </a:solidFill>
              </a:rPr>
              <a:t>la cual es Su </a:t>
            </a:r>
            <a:r>
              <a:rPr lang="es-ES" sz="1800" dirty="0" smtClean="0">
                <a:solidFill>
                  <a:srgbClr val="FFFF00"/>
                </a:solidFill>
              </a:rPr>
              <a:t>cuerpo…</a:t>
            </a:r>
            <a:endParaRPr lang="en-US" sz="1800" dirty="0">
              <a:solidFill>
                <a:srgbClr val="66FF66"/>
              </a:solidFill>
            </a:endParaRPr>
          </a:p>
        </p:txBody>
      </p:sp>
      <p:pic>
        <p:nvPicPr>
          <p:cNvPr id="1026" name="Picture 2" descr="Un mismo cuerpo – Ipunje Chile | Iglesia Pentecostal Unida de Nombre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312" y="1221461"/>
            <a:ext cx="4613130" cy="40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08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2283</TotalTime>
  <Words>1340</Words>
  <Application>Microsoft Office PowerPoint</Application>
  <PresentationFormat>On-screen Show (16:10)</PresentationFormat>
  <Paragraphs>120</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Efesios 4:1-6</vt:lpstr>
      <vt:lpstr>PowerPoint Presentation</vt:lpstr>
      <vt:lpstr>El plan de Dios</vt:lpstr>
      <vt:lpstr>El plan de Dios</vt:lpstr>
      <vt:lpstr>PowerPoint Presentation</vt:lpstr>
      <vt:lpstr>PowerPoint Presentation</vt:lpstr>
      <vt:lpstr>El plan de Dios</vt:lpstr>
      <vt:lpstr>Un cuerpo</vt:lpstr>
      <vt:lpstr>PowerPoint Presentation</vt:lpstr>
      <vt:lpstr>Cómo</vt:lpstr>
      <vt:lpstr>Y qué</vt:lpstr>
      <vt:lpstr>Y qué</vt:lpstr>
      <vt:lpstr>Y qué</vt:lpstr>
      <vt:lpstr>El plan de Dios</vt:lpstr>
      <vt:lpstr>Individualidad</vt:lpstr>
      <vt:lpstr>PowerPoint Presentation</vt:lpstr>
      <vt:lpstr>PowerPoint Presentation</vt:lpstr>
      <vt:lpstr>Aplicación</vt:lpstr>
      <vt:lpstr>Aplicación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Esther Eubanks</cp:lastModifiedBy>
  <cp:revision>83</cp:revision>
  <cp:lastPrinted>2022-12-17T16:34:04Z</cp:lastPrinted>
  <dcterms:created xsi:type="dcterms:W3CDTF">2022-10-24T23:13:50Z</dcterms:created>
  <dcterms:modified xsi:type="dcterms:W3CDTF">2022-12-18T04:16:01Z</dcterms:modified>
</cp:coreProperties>
</file>