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01" r:id="rId2"/>
    <p:sldMasterId id="2147483736" r:id="rId3"/>
  </p:sldMasterIdLst>
  <p:sldIdLst>
    <p:sldId id="256" r:id="rId4"/>
    <p:sldId id="257" r:id="rId5"/>
    <p:sldId id="328" r:id="rId6"/>
    <p:sldId id="258" r:id="rId7"/>
    <p:sldId id="329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330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331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332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333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34" r:id="rId54"/>
    <p:sldId id="300" r:id="rId55"/>
    <p:sldId id="301" r:id="rId56"/>
    <p:sldId id="302" r:id="rId57"/>
    <p:sldId id="303" r:id="rId58"/>
    <p:sldId id="304" r:id="rId59"/>
    <p:sldId id="305" r:id="rId60"/>
    <p:sldId id="306" r:id="rId61"/>
    <p:sldId id="307" r:id="rId62"/>
    <p:sldId id="308" r:id="rId63"/>
    <p:sldId id="309" r:id="rId64"/>
    <p:sldId id="310" r:id="rId65"/>
    <p:sldId id="335" r:id="rId66"/>
    <p:sldId id="313" r:id="rId67"/>
    <p:sldId id="314" r:id="rId68"/>
    <p:sldId id="315" r:id="rId69"/>
    <p:sldId id="316" r:id="rId70"/>
    <p:sldId id="317" r:id="rId71"/>
    <p:sldId id="318" r:id="rId72"/>
    <p:sldId id="319" r:id="rId73"/>
    <p:sldId id="320" r:id="rId74"/>
    <p:sldId id="321" r:id="rId75"/>
    <p:sldId id="322" r:id="rId76"/>
    <p:sldId id="323" r:id="rId77"/>
    <p:sldId id="324" r:id="rId78"/>
    <p:sldId id="325" r:id="rId79"/>
    <p:sldId id="326" r:id="rId80"/>
    <p:sldId id="327" r:id="rId81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4A81"/>
    <a:srgbClr val="057A84"/>
    <a:srgbClr val="113245"/>
    <a:srgbClr val="FFFFFF"/>
    <a:srgbClr val="1B255E"/>
    <a:srgbClr val="C80000"/>
    <a:srgbClr val="000000"/>
    <a:srgbClr val="2F6B33"/>
    <a:srgbClr val="5180AC"/>
    <a:srgbClr val="5A7B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1277" y="45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theme" Target="theme/theme1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61" Type="http://schemas.openxmlformats.org/officeDocument/2006/relationships/slide" Target="slides/slide58.xml"/><Relationship Id="rId8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414ACA6-25A9-4915-905A-FD3CBE1D4DC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9144000" cy="5715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C3E1E18F-61D4-418C-8737-199CE3BC0B4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33272" y="4687707"/>
            <a:ext cx="7638587" cy="914400"/>
          </a:xfrm>
          <a:prstGeom prst="rect">
            <a:avLst/>
          </a:prstGeom>
          <a:gradFill flip="none" rotWithShape="1">
            <a:gsLst>
              <a:gs pos="0">
                <a:srgbClr val="1B265E">
                  <a:alpha val="84706"/>
                </a:srgbClr>
              </a:gs>
              <a:gs pos="40000">
                <a:srgbClr val="182E64">
                  <a:alpha val="84706"/>
                </a:srgbClr>
              </a:gs>
              <a:gs pos="100000">
                <a:srgbClr val="0A598A">
                  <a:alpha val="90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lang="en-US" sz="1404" dirty="0">
                <a:solidFill>
                  <a:schemeClr val="lt1"/>
                </a:solidFill>
              </a:defRPr>
            </a:lvl1pPr>
          </a:lstStyle>
          <a:p>
            <a:pPr marL="0" lvl="0" indent="0" algn="ctr" defTabSz="713232">
              <a:buNone/>
            </a:pPr>
            <a:endParaRPr lang="en-US" dirty="0"/>
          </a:p>
        </p:txBody>
      </p:sp>
      <p:sp>
        <p:nvSpPr>
          <p:cNvPr id="13" name="song_number">
            <a:extLst>
              <a:ext uri="{FF2B5EF4-FFF2-40B4-BE49-F238E27FC236}">
                <a16:creationId xmlns:a16="http://schemas.microsoft.com/office/drawing/2014/main" id="{7C90B4E4-EFB1-4D2F-A03C-85168A6473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97280" y="5144907"/>
            <a:ext cx="914400" cy="365760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</p:spPr>
        <p:txBody>
          <a:bodyPr lIns="274320" tIns="27432" rIns="0" bIns="0" anchor="ctr"/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en-US" dirty="0"/>
              <a:t>888</a:t>
            </a:r>
          </a:p>
        </p:txBody>
      </p:sp>
      <p:sp>
        <p:nvSpPr>
          <p:cNvPr id="14" name="songbook_logo">
            <a:extLst>
              <a:ext uri="{FF2B5EF4-FFF2-40B4-BE49-F238E27FC236}">
                <a16:creationId xmlns:a16="http://schemas.microsoft.com/office/drawing/2014/main" id="{B974C8F6-19A6-4FED-833E-441EF3906C99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97280" y="5146320"/>
            <a:ext cx="365760" cy="361915"/>
          </a:xfrm>
          <a:prstGeom prst="roundRect">
            <a:avLst>
              <a:gd name="adj" fmla="val 50000"/>
            </a:avLst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Songbook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04A485-3738-4C04-81B8-D532D3482A4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87400" y="5097592"/>
            <a:ext cx="2951596" cy="361915"/>
          </a:xfrm>
          <a:prstGeom prst="rect">
            <a:avLst/>
          </a:prstGeom>
        </p:spPr>
        <p:txBody>
          <a:bodyPr wrap="none" lIns="0" tIns="0" rIns="0" bIns="0" anchor="ctr"/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2000" cap="small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sz="1600" dirty="0"/>
              <a:t>Song Title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0B753F-E541-4C9F-B669-A910A156CE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87400" y="5369019"/>
            <a:ext cx="2951596" cy="180975"/>
          </a:xfrm>
          <a:prstGeom prst="rect">
            <a:avLst/>
          </a:prstGeom>
        </p:spPr>
        <p:txBody>
          <a:bodyPr tIns="0" bIns="0" anchor="ctr"/>
          <a:lstStyle>
            <a:lvl1pPr marL="0" indent="0">
              <a:buNone/>
              <a:defRPr sz="9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sz="700" dirty="0"/>
              <a:t>Copyright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F0ED832-0344-4740-AF3C-8E33EC7E537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18872" y="457200"/>
            <a:ext cx="914400" cy="4297680"/>
          </a:xfrm>
          <a:prstGeom prst="roundRect">
            <a:avLst>
              <a:gd name="adj" fmla="val 28004"/>
            </a:avLst>
          </a:prstGeom>
          <a:solidFill>
            <a:srgbClr val="FFFFFF">
              <a:alpha val="14902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marL="0" indent="0">
              <a:buFontTx/>
              <a:buNone/>
              <a:defRPr lang="en-US" sz="1400" b="0" dirty="0">
                <a:solidFill>
                  <a:schemeClr val="bg1"/>
                </a:solidFill>
              </a:defRPr>
            </a:lvl1pPr>
          </a:lstStyle>
          <a:p>
            <a:pPr marL="228600" lvl="0" indent="-228600" algn="ctr" defTabSz="685800">
              <a:spcBef>
                <a:spcPts val="750"/>
              </a:spcBef>
            </a:pP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0E80279-BD62-43D8-9181-D59FD7657B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1520" y="118872"/>
            <a:ext cx="8229600" cy="4937760"/>
          </a:xfrm>
          <a:prstGeom prst="roundRect">
            <a:avLst>
              <a:gd name="adj" fmla="val 4465"/>
            </a:avLst>
          </a:prstGeom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A5B166A-A382-4219-AA09-0C1C23FB1184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8157642" y="5144907"/>
            <a:ext cx="367371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B8B0EA83-2871-4B3A-BFBF-045B9CAC9B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17393" y="5102352"/>
            <a:ext cx="2951596" cy="3619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lnSpc>
                <a:spcPts val="16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greya Sans Medium" panose="00000600000000000000" pitchFamily="50" charset="0"/>
              </a:defRPr>
            </a:lvl1pPr>
          </a:lstStyle>
          <a:p>
            <a:pPr lvl="0"/>
            <a:r>
              <a:rPr lang="en-US" dirty="0">
                <a:latin typeface="Alegreya Sans Medium" panose="00000600000000000000" pitchFamily="50" charset="0"/>
              </a:rPr>
              <a:t>Song Title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54F2E3-7906-407E-A077-833997EA973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17393" y="5369020"/>
            <a:ext cx="2893403" cy="18097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greya Sans Medium" panose="00000600000000000000" pitchFamily="50" charset="0"/>
              </a:defRPr>
            </a:lvl1pPr>
          </a:lstStyle>
          <a:p>
            <a:pPr lvl="0"/>
            <a:r>
              <a:rPr lang="en-US" dirty="0"/>
              <a:t>Translation</a:t>
            </a:r>
          </a:p>
        </p:txBody>
      </p:sp>
      <p:sp>
        <p:nvSpPr>
          <p:cNvPr id="35" name="highlight">
            <a:extLst>
              <a:ext uri="{FF2B5EF4-FFF2-40B4-BE49-F238E27FC236}">
                <a16:creationId xmlns:a16="http://schemas.microsoft.com/office/drawing/2014/main" id="{16182663-C95B-4D2F-B10C-F3173538E3CF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 flipH="1" flipV="1">
            <a:off x="1725613" y="2344738"/>
            <a:ext cx="365760" cy="365760"/>
          </a:xfrm>
          <a:prstGeom prst="roundRect">
            <a:avLst>
              <a:gd name="adj" fmla="val 50000"/>
            </a:avLst>
          </a:prstGeom>
          <a:solidFill>
            <a:srgbClr val="FFFFFF">
              <a:alpha val="50196"/>
            </a:srgbClr>
          </a:solidFill>
        </p:spPr>
        <p:txBody>
          <a:bodyPr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H</a:t>
            </a:r>
          </a:p>
        </p:txBody>
      </p:sp>
      <p:sp>
        <p:nvSpPr>
          <p:cNvPr id="15" name="verse bubble 1">
            <a:extLst>
              <a:ext uri="{FF2B5EF4-FFF2-40B4-BE49-F238E27FC236}">
                <a16:creationId xmlns:a16="http://schemas.microsoft.com/office/drawing/2014/main" id="{737DC236-BB5F-4BFF-A286-45EF0F972532}"/>
              </a:ext>
            </a:extLst>
          </p:cNvPr>
          <p:cNvSpPr>
            <a:spLocks noGrp="1" noChangeAspect="1"/>
          </p:cNvSpPr>
          <p:nvPr>
            <p:ph type="body" sz="quarter" idx="26" hasCustomPrompt="1"/>
          </p:nvPr>
        </p:nvSpPr>
        <p:spPr>
          <a:xfrm>
            <a:off x="1730375" y="979489"/>
            <a:ext cx="365760" cy="361915"/>
          </a:xfrm>
          <a:prstGeom prst="ellipse">
            <a:avLst/>
          </a:prstGeom>
          <a:solidFill>
            <a:srgbClr val="C80000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16" name="verse bubble 2">
            <a:extLst>
              <a:ext uri="{FF2B5EF4-FFF2-40B4-BE49-F238E27FC236}">
                <a16:creationId xmlns:a16="http://schemas.microsoft.com/office/drawing/2014/main" id="{D0AEDD85-7A0B-4D2B-B906-742725AF2F76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2170158" y="979489"/>
            <a:ext cx="365760" cy="361915"/>
          </a:xfrm>
          <a:prstGeom prst="ellipse">
            <a:avLst/>
          </a:prstGeom>
          <a:solidFill>
            <a:srgbClr val="C80000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17" name="verse bubble 3">
            <a:extLst>
              <a:ext uri="{FF2B5EF4-FFF2-40B4-BE49-F238E27FC236}">
                <a16:creationId xmlns:a16="http://schemas.microsoft.com/office/drawing/2014/main" id="{E93B2427-07EA-4B99-B55D-7345681AAF77}"/>
              </a:ext>
            </a:extLst>
          </p:cNvPr>
          <p:cNvSpPr>
            <a:spLocks noGrp="1" noChangeAspect="1"/>
          </p:cNvSpPr>
          <p:nvPr>
            <p:ph type="body" sz="quarter" idx="28" hasCustomPrompt="1"/>
          </p:nvPr>
        </p:nvSpPr>
        <p:spPr>
          <a:xfrm>
            <a:off x="2609941" y="979489"/>
            <a:ext cx="365760" cy="361915"/>
          </a:xfrm>
          <a:prstGeom prst="ellipse">
            <a:avLst/>
          </a:prstGeom>
          <a:solidFill>
            <a:srgbClr val="C80000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19" name="verse bubble 4">
            <a:extLst>
              <a:ext uri="{FF2B5EF4-FFF2-40B4-BE49-F238E27FC236}">
                <a16:creationId xmlns:a16="http://schemas.microsoft.com/office/drawing/2014/main" id="{634350AA-9A35-485E-8F3F-30E2C1759797}"/>
              </a:ext>
            </a:extLst>
          </p:cNvPr>
          <p:cNvSpPr>
            <a:spLocks noGrp="1" noChangeAspect="1"/>
          </p:cNvSpPr>
          <p:nvPr>
            <p:ph type="body" sz="quarter" idx="29" hasCustomPrompt="1"/>
          </p:nvPr>
        </p:nvSpPr>
        <p:spPr>
          <a:xfrm>
            <a:off x="3049724" y="979489"/>
            <a:ext cx="365760" cy="361915"/>
          </a:xfrm>
          <a:prstGeom prst="ellipse">
            <a:avLst/>
          </a:prstGeom>
          <a:solidFill>
            <a:srgbClr val="C80000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21" name="verse bubble 5">
            <a:extLst>
              <a:ext uri="{FF2B5EF4-FFF2-40B4-BE49-F238E27FC236}">
                <a16:creationId xmlns:a16="http://schemas.microsoft.com/office/drawing/2014/main" id="{42B81697-728C-4898-82E6-FA3A25A8921E}"/>
              </a:ext>
            </a:extLst>
          </p:cNvPr>
          <p:cNvSpPr>
            <a:spLocks noGrp="1" noChangeAspect="1"/>
          </p:cNvSpPr>
          <p:nvPr>
            <p:ph type="body" sz="quarter" idx="30" hasCustomPrompt="1"/>
          </p:nvPr>
        </p:nvSpPr>
        <p:spPr>
          <a:xfrm>
            <a:off x="3489507" y="979489"/>
            <a:ext cx="365760" cy="361915"/>
          </a:xfrm>
          <a:prstGeom prst="ellipse">
            <a:avLst/>
          </a:prstGeom>
          <a:solidFill>
            <a:srgbClr val="C80000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22" name="verse bubble 6">
            <a:extLst>
              <a:ext uri="{FF2B5EF4-FFF2-40B4-BE49-F238E27FC236}">
                <a16:creationId xmlns:a16="http://schemas.microsoft.com/office/drawing/2014/main" id="{06DA6694-352C-4A1C-AE0E-B7716D46F1B1}"/>
              </a:ext>
            </a:extLst>
          </p:cNvPr>
          <p:cNvSpPr>
            <a:spLocks noGrp="1" noChangeAspect="1"/>
          </p:cNvSpPr>
          <p:nvPr>
            <p:ph type="body" sz="quarter" idx="31" hasCustomPrompt="1"/>
          </p:nvPr>
        </p:nvSpPr>
        <p:spPr>
          <a:xfrm>
            <a:off x="3929290" y="979489"/>
            <a:ext cx="365760" cy="361915"/>
          </a:xfrm>
          <a:prstGeom prst="ellipse">
            <a:avLst/>
          </a:prstGeom>
          <a:solidFill>
            <a:srgbClr val="C80000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23" name="verse bubble 7">
            <a:extLst>
              <a:ext uri="{FF2B5EF4-FFF2-40B4-BE49-F238E27FC236}">
                <a16:creationId xmlns:a16="http://schemas.microsoft.com/office/drawing/2014/main" id="{540D71D5-E26F-448F-B3EF-97EDF344DBC5}"/>
              </a:ext>
            </a:extLst>
          </p:cNvPr>
          <p:cNvSpPr>
            <a:spLocks noGrp="1" noChangeAspect="1"/>
          </p:cNvSpPr>
          <p:nvPr>
            <p:ph type="body" sz="quarter" idx="32" hasCustomPrompt="1"/>
          </p:nvPr>
        </p:nvSpPr>
        <p:spPr>
          <a:xfrm>
            <a:off x="4369073" y="979489"/>
            <a:ext cx="365760" cy="361915"/>
          </a:xfrm>
          <a:prstGeom prst="ellipse">
            <a:avLst/>
          </a:prstGeom>
          <a:solidFill>
            <a:srgbClr val="C80000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24" name="verse bubble 8">
            <a:extLst>
              <a:ext uri="{FF2B5EF4-FFF2-40B4-BE49-F238E27FC236}">
                <a16:creationId xmlns:a16="http://schemas.microsoft.com/office/drawing/2014/main" id="{2A6F04E9-A2BE-4165-95D8-5E9DCF2636C2}"/>
              </a:ext>
            </a:extLst>
          </p:cNvPr>
          <p:cNvSpPr>
            <a:spLocks noGrp="1" noChangeAspect="1"/>
          </p:cNvSpPr>
          <p:nvPr>
            <p:ph type="body" sz="quarter" idx="33" hasCustomPrompt="1"/>
          </p:nvPr>
        </p:nvSpPr>
        <p:spPr>
          <a:xfrm>
            <a:off x="4808856" y="979489"/>
            <a:ext cx="365760" cy="361915"/>
          </a:xfrm>
          <a:prstGeom prst="ellipse">
            <a:avLst/>
          </a:prstGeom>
          <a:solidFill>
            <a:srgbClr val="C80000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25" name="verse bubble 9">
            <a:extLst>
              <a:ext uri="{FF2B5EF4-FFF2-40B4-BE49-F238E27FC236}">
                <a16:creationId xmlns:a16="http://schemas.microsoft.com/office/drawing/2014/main" id="{F930E85B-311A-4F08-93CF-C547C5F89F49}"/>
              </a:ext>
            </a:extLst>
          </p:cNvPr>
          <p:cNvSpPr>
            <a:spLocks noGrp="1" noChangeAspect="1"/>
          </p:cNvSpPr>
          <p:nvPr>
            <p:ph type="body" sz="quarter" idx="34" hasCustomPrompt="1"/>
          </p:nvPr>
        </p:nvSpPr>
        <p:spPr>
          <a:xfrm>
            <a:off x="5248639" y="979489"/>
            <a:ext cx="365760" cy="361915"/>
          </a:xfrm>
          <a:prstGeom prst="ellipse">
            <a:avLst/>
          </a:prstGeom>
          <a:solidFill>
            <a:srgbClr val="C80000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26" name="verse bubble 10">
            <a:extLst>
              <a:ext uri="{FF2B5EF4-FFF2-40B4-BE49-F238E27FC236}">
                <a16:creationId xmlns:a16="http://schemas.microsoft.com/office/drawing/2014/main" id="{40F61BAD-E2AE-4384-959A-3E5E963B85CC}"/>
              </a:ext>
            </a:extLst>
          </p:cNvPr>
          <p:cNvSpPr>
            <a:spLocks noGrp="1" noChangeAspect="1"/>
          </p:cNvSpPr>
          <p:nvPr>
            <p:ph type="body" sz="quarter" idx="35" hasCustomPrompt="1"/>
          </p:nvPr>
        </p:nvSpPr>
        <p:spPr>
          <a:xfrm>
            <a:off x="5688422" y="979489"/>
            <a:ext cx="365760" cy="361915"/>
          </a:xfrm>
          <a:prstGeom prst="ellipse">
            <a:avLst/>
          </a:prstGeom>
          <a:solidFill>
            <a:srgbClr val="C80000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27" name="verse bubble 11">
            <a:extLst>
              <a:ext uri="{FF2B5EF4-FFF2-40B4-BE49-F238E27FC236}">
                <a16:creationId xmlns:a16="http://schemas.microsoft.com/office/drawing/2014/main" id="{E759EA89-2BB6-4D7A-9AD8-F831A5BA06CE}"/>
              </a:ext>
            </a:extLst>
          </p:cNvPr>
          <p:cNvSpPr>
            <a:spLocks noGrp="1" noChangeAspect="1"/>
          </p:cNvSpPr>
          <p:nvPr>
            <p:ph type="body" sz="quarter" idx="36" hasCustomPrompt="1"/>
          </p:nvPr>
        </p:nvSpPr>
        <p:spPr>
          <a:xfrm>
            <a:off x="6128205" y="979489"/>
            <a:ext cx="365760" cy="361915"/>
          </a:xfrm>
          <a:prstGeom prst="ellipse">
            <a:avLst/>
          </a:prstGeom>
          <a:solidFill>
            <a:srgbClr val="C80000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28" name="verse bubble 12">
            <a:extLst>
              <a:ext uri="{FF2B5EF4-FFF2-40B4-BE49-F238E27FC236}">
                <a16:creationId xmlns:a16="http://schemas.microsoft.com/office/drawing/2014/main" id="{23720F09-2E47-4AD2-8D6D-D128DC9A5EEE}"/>
              </a:ext>
            </a:extLst>
          </p:cNvPr>
          <p:cNvSpPr>
            <a:spLocks noGrp="1" noChangeAspect="1"/>
          </p:cNvSpPr>
          <p:nvPr>
            <p:ph type="body" sz="quarter" idx="37" hasCustomPrompt="1"/>
          </p:nvPr>
        </p:nvSpPr>
        <p:spPr>
          <a:xfrm>
            <a:off x="6567988" y="979489"/>
            <a:ext cx="365760" cy="361915"/>
          </a:xfrm>
          <a:prstGeom prst="ellipse">
            <a:avLst/>
          </a:prstGeom>
          <a:solidFill>
            <a:srgbClr val="C80000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3" name="arrow 1">
            <a:extLst>
              <a:ext uri="{FF2B5EF4-FFF2-40B4-BE49-F238E27FC236}">
                <a16:creationId xmlns:a16="http://schemas.microsoft.com/office/drawing/2014/main" id="{67599A41-5B05-4158-9E34-723E9520C38B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1725485" y="1703353"/>
            <a:ext cx="361915" cy="361915"/>
          </a:xfrm>
          <a:prstGeom prst="downArrow">
            <a:avLst>
              <a:gd name="adj1" fmla="val 50000"/>
              <a:gd name="adj2" fmla="val 75733"/>
            </a:avLst>
          </a:prstGeom>
          <a:solidFill>
            <a:srgbClr val="2F6B33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A</a:t>
            </a:r>
          </a:p>
        </p:txBody>
      </p:sp>
      <p:sp>
        <p:nvSpPr>
          <p:cNvPr id="32" name="arrow 2">
            <a:extLst>
              <a:ext uri="{FF2B5EF4-FFF2-40B4-BE49-F238E27FC236}">
                <a16:creationId xmlns:a16="http://schemas.microsoft.com/office/drawing/2014/main" id="{F099D2A6-DAB4-49CC-8F25-E80A8088197B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2170158" y="1706317"/>
            <a:ext cx="361915" cy="361915"/>
          </a:xfrm>
          <a:prstGeom prst="downArrow">
            <a:avLst>
              <a:gd name="adj1" fmla="val 50000"/>
              <a:gd name="adj2" fmla="val 75733"/>
            </a:avLst>
          </a:prstGeom>
          <a:solidFill>
            <a:srgbClr val="2F6B33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A</a:t>
            </a:r>
          </a:p>
        </p:txBody>
      </p:sp>
      <p:sp>
        <p:nvSpPr>
          <p:cNvPr id="33" name="arrow 3">
            <a:extLst>
              <a:ext uri="{FF2B5EF4-FFF2-40B4-BE49-F238E27FC236}">
                <a16:creationId xmlns:a16="http://schemas.microsoft.com/office/drawing/2014/main" id="{629A8049-CA79-45B5-A3A4-B7E2D589E4B9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2614831" y="1709281"/>
            <a:ext cx="361915" cy="361915"/>
          </a:xfrm>
          <a:prstGeom prst="downArrow">
            <a:avLst>
              <a:gd name="adj1" fmla="val 50000"/>
              <a:gd name="adj2" fmla="val 75733"/>
            </a:avLst>
          </a:prstGeom>
          <a:solidFill>
            <a:srgbClr val="2F6B33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A</a:t>
            </a:r>
          </a:p>
        </p:txBody>
      </p:sp>
      <p:sp>
        <p:nvSpPr>
          <p:cNvPr id="34" name="arrow 4">
            <a:extLst>
              <a:ext uri="{FF2B5EF4-FFF2-40B4-BE49-F238E27FC236}">
                <a16:creationId xmlns:a16="http://schemas.microsoft.com/office/drawing/2014/main" id="{7A71B740-231F-489E-B687-6E569D748FDE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3059504" y="1712245"/>
            <a:ext cx="361915" cy="361915"/>
          </a:xfrm>
          <a:prstGeom prst="downArrow">
            <a:avLst>
              <a:gd name="adj1" fmla="val 50000"/>
              <a:gd name="adj2" fmla="val 75733"/>
            </a:avLst>
          </a:prstGeom>
          <a:solidFill>
            <a:srgbClr val="2F6B33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A</a:t>
            </a:r>
          </a:p>
        </p:txBody>
      </p:sp>
      <p:sp>
        <p:nvSpPr>
          <p:cNvPr id="37" name="coda">
            <a:extLst>
              <a:ext uri="{FF2B5EF4-FFF2-40B4-BE49-F238E27FC236}">
                <a16:creationId xmlns:a16="http://schemas.microsoft.com/office/drawing/2014/main" id="{1463550C-78E1-41CF-A9A3-3A03BDFB211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690688" y="2887663"/>
            <a:ext cx="365760" cy="365760"/>
          </a:xfrm>
          <a:prstGeom prst="ellipse">
            <a:avLst/>
          </a:prstGeo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109824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5529F06-736E-4BFB-B16E-7F73FD8319DA}"/>
              </a:ext>
            </a:extLst>
          </p:cNvPr>
          <p:cNvSpPr/>
          <p:nvPr userDrawn="1"/>
        </p:nvSpPr>
        <p:spPr>
          <a:xfrm>
            <a:off x="1509825" y="4434006"/>
            <a:ext cx="3429000" cy="1828800"/>
          </a:xfrm>
          <a:prstGeom prst="roundRect">
            <a:avLst>
              <a:gd name="adj" fmla="val 9197"/>
            </a:avLst>
          </a:prstGeom>
          <a:solidFill>
            <a:schemeClr val="bg1">
              <a:lumMod val="50000"/>
              <a:alpha val="6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E0F68E9-2DB5-48BE-AA90-BCFC508DF7E3}"/>
              </a:ext>
            </a:extLst>
          </p:cNvPr>
          <p:cNvSpPr>
            <a:spLocks noChangeAspect="1"/>
          </p:cNvSpPr>
          <p:nvPr userDrawn="1"/>
        </p:nvSpPr>
        <p:spPr>
          <a:xfrm>
            <a:off x="1509825" y="914400"/>
            <a:ext cx="3427659" cy="3429000"/>
          </a:xfrm>
          <a:prstGeom prst="ellipse">
            <a:avLst/>
          </a:prstGeom>
          <a:solidFill>
            <a:schemeClr val="bg1">
              <a:lumMod val="50000"/>
              <a:alpha val="6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102" tIns="45031" rIns="90102" bIns="4503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ontent Placeholder 14">
            <a:extLst>
              <a:ext uri="{FF2B5EF4-FFF2-40B4-BE49-F238E27FC236}">
                <a16:creationId xmlns:a16="http://schemas.microsoft.com/office/drawing/2014/main" id="{34CE8C7E-CA53-42EE-8BFA-DC58A9464CE1}"/>
              </a:ext>
            </a:extLst>
          </p:cNvPr>
          <p:cNvSpPr>
            <a:spLocks noGrp="1"/>
          </p:cNvSpPr>
          <p:nvPr userDrawn="1">
            <p:ph sz="quarter" idx="10" hasCustomPrompt="1"/>
          </p:nvPr>
        </p:nvSpPr>
        <p:spPr>
          <a:xfrm>
            <a:off x="2435945" y="1137895"/>
            <a:ext cx="1575417" cy="7557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123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6D0F4AE8-8A19-4D36-8F60-2F19803DC92A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638045" y="1893674"/>
            <a:ext cx="3171216" cy="172651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Song Title</a:t>
            </a:r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A7BCE0CD-B25C-4D83-A7A7-3860687B5A8A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1621945" y="4562723"/>
            <a:ext cx="3187315" cy="1072835"/>
          </a:xfrm>
          <a:prstGeom prst="rect">
            <a:avLst/>
          </a:prstGeom>
        </p:spPr>
        <p:txBody>
          <a:bodyPr tIns="91440" bIns="91440" anchor="ctr"/>
          <a:lstStyle>
            <a:lvl1pPr marL="0" indent="0" algn="ctr" defTabSz="914400">
              <a:buNone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Credits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CC10419-886C-44EC-8B14-D3DE5367482C}"/>
              </a:ext>
            </a:extLst>
          </p:cNvPr>
          <p:cNvSpPr>
            <a:spLocks noGrp="1" noChangeAspect="1"/>
          </p:cNvSpPr>
          <p:nvPr userDrawn="1">
            <p:ph type="pic" sz="quarter" idx="14" hasCustomPrompt="1"/>
          </p:nvPr>
        </p:nvSpPr>
        <p:spPr>
          <a:xfrm>
            <a:off x="2629293" y="3705472"/>
            <a:ext cx="1188720" cy="405087"/>
          </a:xfrm>
          <a:prstGeom prst="roundRect">
            <a:avLst>
              <a:gd name="adj" fmla="val 50000"/>
            </a:avLst>
          </a:prstGeom>
        </p:spPr>
        <p:txBody>
          <a:bodyPr/>
          <a:lstStyle>
            <a:lvl1pPr>
              <a:defRPr sz="1800"/>
            </a:lvl1pPr>
          </a:lstStyle>
          <a:p>
            <a:r>
              <a:rPr lang="en-US" dirty="0"/>
              <a:t>Songbook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0780372-4935-4986-90A4-48B55ED36F53}"/>
              </a:ext>
            </a:extLst>
          </p:cNvPr>
          <p:cNvSpPr/>
          <p:nvPr userDrawn="1"/>
        </p:nvSpPr>
        <p:spPr>
          <a:xfrm>
            <a:off x="5297681" y="4434006"/>
            <a:ext cx="3429000" cy="1828800"/>
          </a:xfrm>
          <a:prstGeom prst="roundRect">
            <a:avLst>
              <a:gd name="adj" fmla="val 9197"/>
            </a:avLst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32A558E-8BF8-4D5C-A2ED-BF3E28AEA0FA}"/>
              </a:ext>
            </a:extLst>
          </p:cNvPr>
          <p:cNvSpPr>
            <a:spLocks noChangeAspect="1"/>
          </p:cNvSpPr>
          <p:nvPr userDrawn="1"/>
        </p:nvSpPr>
        <p:spPr>
          <a:xfrm>
            <a:off x="5297681" y="914400"/>
            <a:ext cx="3427659" cy="3429000"/>
          </a:xfrm>
          <a:prstGeom prst="ellipse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102" tIns="45031" rIns="90102" bIns="4503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Content Placeholder 14">
            <a:extLst>
              <a:ext uri="{FF2B5EF4-FFF2-40B4-BE49-F238E27FC236}">
                <a16:creationId xmlns:a16="http://schemas.microsoft.com/office/drawing/2014/main" id="{B78C6C9D-AB0C-44A1-A80F-156900B29323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6223801" y="1137895"/>
            <a:ext cx="1575417" cy="7557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400" b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123</a:t>
            </a:r>
          </a:p>
        </p:txBody>
      </p:sp>
      <p:sp>
        <p:nvSpPr>
          <p:cNvPr id="37" name="Text Placeholder 18">
            <a:extLst>
              <a:ext uri="{FF2B5EF4-FFF2-40B4-BE49-F238E27FC236}">
                <a16:creationId xmlns:a16="http://schemas.microsoft.com/office/drawing/2014/main" id="{923B6B27-F36B-4C3B-87FB-5C5FFD3F757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425901" y="1893674"/>
            <a:ext cx="3171216" cy="172651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Song Title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C8C2C615-3170-47DE-8512-40865D66E58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409801" y="4562723"/>
            <a:ext cx="3187315" cy="1072835"/>
          </a:xfrm>
          <a:prstGeom prst="rect">
            <a:avLst/>
          </a:prstGeom>
        </p:spPr>
        <p:txBody>
          <a:bodyPr tIns="91440" bIns="91440" anchor="ctr"/>
          <a:lstStyle>
            <a:lvl1pPr marL="0" indent="0" algn="ctr" defTabSz="914400">
              <a:buNone/>
              <a:defRPr sz="160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Credits</a:t>
            </a:r>
          </a:p>
        </p:txBody>
      </p:sp>
      <p:sp>
        <p:nvSpPr>
          <p:cNvPr id="39" name="Picture Placeholder 2">
            <a:extLst>
              <a:ext uri="{FF2B5EF4-FFF2-40B4-BE49-F238E27FC236}">
                <a16:creationId xmlns:a16="http://schemas.microsoft.com/office/drawing/2014/main" id="{72680DDC-CABF-48B8-87F5-81027DD804C5}"/>
              </a:ext>
            </a:extLst>
          </p:cNvPr>
          <p:cNvSpPr>
            <a:spLocks noGrp="1" noChangeAspect="1"/>
          </p:cNvSpPr>
          <p:nvPr>
            <p:ph type="pic" sz="quarter" idx="37" hasCustomPrompt="1"/>
          </p:nvPr>
        </p:nvSpPr>
        <p:spPr>
          <a:xfrm>
            <a:off x="6417149" y="3705472"/>
            <a:ext cx="1188720" cy="405087"/>
          </a:xfrm>
          <a:prstGeom prst="roundRect">
            <a:avLst>
              <a:gd name="adj" fmla="val 50000"/>
            </a:avLst>
          </a:prstGeom>
        </p:spPr>
        <p:txBody>
          <a:bodyPr/>
          <a:lstStyle>
            <a:lvl1pPr>
              <a:defRPr sz="1800"/>
            </a:lvl1pPr>
          </a:lstStyle>
          <a:p>
            <a:r>
              <a:rPr lang="en-US" dirty="0"/>
              <a:t>Songbook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B894783-F693-4D2E-8A1B-FA967788E219}"/>
              </a:ext>
            </a:extLst>
          </p:cNvPr>
          <p:cNvSpPr/>
          <p:nvPr/>
        </p:nvSpPr>
        <p:spPr>
          <a:xfrm>
            <a:off x="6810375" y="218772"/>
            <a:ext cx="3048000" cy="5471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Logo English" descr="A picture containing drawing&#10;&#10;Description automatically generated">
            <a:extLst>
              <a:ext uri="{FF2B5EF4-FFF2-40B4-BE49-F238E27FC236}">
                <a16:creationId xmlns:a16="http://schemas.microsoft.com/office/drawing/2014/main" id="{5F04EE8A-BBA3-457C-AD98-DFC699D786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511" y="286591"/>
            <a:ext cx="2056384" cy="420624"/>
          </a:xfrm>
          <a:prstGeom prst="rect">
            <a:avLst/>
          </a:prstGeom>
        </p:spPr>
      </p:pic>
      <p:sp>
        <p:nvSpPr>
          <p:cNvPr id="16" name="Content Placeholder 19">
            <a:extLst>
              <a:ext uri="{FF2B5EF4-FFF2-40B4-BE49-F238E27FC236}">
                <a16:creationId xmlns:a16="http://schemas.microsoft.com/office/drawing/2014/main" id="{DA3E7898-6FE8-49BD-972E-B3AAB18A359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-457200" y="182880"/>
            <a:ext cx="1463040" cy="5303520"/>
          </a:xfrm>
          <a:prstGeom prst="roundRect">
            <a:avLst>
              <a:gd name="adj" fmla="val 12503"/>
            </a:avLst>
          </a:prstGeom>
          <a:solidFill>
            <a:schemeClr val="bg1">
              <a:lumMod val="50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9" name="English Item 1">
            <a:extLst>
              <a:ext uri="{FF2B5EF4-FFF2-40B4-BE49-F238E27FC236}">
                <a16:creationId xmlns:a16="http://schemas.microsoft.com/office/drawing/2014/main" id="{DAB46348-1018-491D-8109-A2D1EB5C923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440" y="274320"/>
            <a:ext cx="841248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  <a:alpha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lvl1pPr marL="0" indent="0" algn="ctr">
              <a:buNone/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21" name="English Item 2">
            <a:extLst>
              <a:ext uri="{FF2B5EF4-FFF2-40B4-BE49-F238E27FC236}">
                <a16:creationId xmlns:a16="http://schemas.microsoft.com/office/drawing/2014/main" id="{FD1503C4-4E9B-4535-9ADB-74FCEEC0BB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440" y="713232"/>
            <a:ext cx="841248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  <a:alpha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lvl1pPr marL="0" indent="0" algn="ctr">
              <a:buNone/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22" name="English Item 3">
            <a:extLst>
              <a:ext uri="{FF2B5EF4-FFF2-40B4-BE49-F238E27FC236}">
                <a16:creationId xmlns:a16="http://schemas.microsoft.com/office/drawing/2014/main" id="{DB3056AB-4519-4E2C-A0E8-6DDA4B3EC0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40" y="1152144"/>
            <a:ext cx="841248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  <a:alpha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lvl1pPr marL="0" indent="0" algn="ctr">
              <a:buNone/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23" name="English Item 4">
            <a:extLst>
              <a:ext uri="{FF2B5EF4-FFF2-40B4-BE49-F238E27FC236}">
                <a16:creationId xmlns:a16="http://schemas.microsoft.com/office/drawing/2014/main" id="{9DF5592A-A77A-407C-9C9C-C27B164A199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471" y="1588701"/>
            <a:ext cx="841248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  <a:alpha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lvl1pPr marL="0" indent="0" algn="ctr">
              <a:buNone/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24" name="English Item 5">
            <a:extLst>
              <a:ext uri="{FF2B5EF4-FFF2-40B4-BE49-F238E27FC236}">
                <a16:creationId xmlns:a16="http://schemas.microsoft.com/office/drawing/2014/main" id="{D3662E57-565C-4E45-98A4-8D8E3C3CB88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471" y="2025258"/>
            <a:ext cx="841248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  <a:alpha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lvl1pPr marL="0" indent="0" algn="ctr">
              <a:buNone/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25" name="English Item 6">
            <a:extLst>
              <a:ext uri="{FF2B5EF4-FFF2-40B4-BE49-F238E27FC236}">
                <a16:creationId xmlns:a16="http://schemas.microsoft.com/office/drawing/2014/main" id="{2578A92A-8EFF-4568-A06D-5779D203970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471" y="2461815"/>
            <a:ext cx="841248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  <a:alpha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lvl1pPr marL="0" indent="0" algn="ctr">
              <a:buNone/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26" name="English Item 7">
            <a:extLst>
              <a:ext uri="{FF2B5EF4-FFF2-40B4-BE49-F238E27FC236}">
                <a16:creationId xmlns:a16="http://schemas.microsoft.com/office/drawing/2014/main" id="{179FB5E2-FBEE-4FBA-AF27-A94970BFC9B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471" y="2898372"/>
            <a:ext cx="841248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  <a:alpha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lvl1pPr marL="0" indent="0" algn="ctr">
              <a:buNone/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27" name="English Item 8">
            <a:extLst>
              <a:ext uri="{FF2B5EF4-FFF2-40B4-BE49-F238E27FC236}">
                <a16:creationId xmlns:a16="http://schemas.microsoft.com/office/drawing/2014/main" id="{1919A087-2EFF-4E39-8037-C88FF7C955E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471" y="3334929"/>
            <a:ext cx="841248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  <a:alpha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lvl1pPr marL="0" indent="0" algn="ctr">
              <a:buNone/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28" name="English Item 9">
            <a:extLst>
              <a:ext uri="{FF2B5EF4-FFF2-40B4-BE49-F238E27FC236}">
                <a16:creationId xmlns:a16="http://schemas.microsoft.com/office/drawing/2014/main" id="{85223DAC-0D1F-416B-A43F-A9D5C1090DD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471" y="3771486"/>
            <a:ext cx="841248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  <a:alpha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lvl1pPr marL="0" indent="0" algn="ctr">
              <a:buNone/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29" name="English Item 10">
            <a:extLst>
              <a:ext uri="{FF2B5EF4-FFF2-40B4-BE49-F238E27FC236}">
                <a16:creationId xmlns:a16="http://schemas.microsoft.com/office/drawing/2014/main" id="{F0FBCD67-F549-44D1-96D7-28B74090A05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2471" y="4208043"/>
            <a:ext cx="841248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  <a:alpha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lvl1pPr marL="0" indent="0" algn="ctr">
              <a:buNone/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30" name="English Item 11">
            <a:extLst>
              <a:ext uri="{FF2B5EF4-FFF2-40B4-BE49-F238E27FC236}">
                <a16:creationId xmlns:a16="http://schemas.microsoft.com/office/drawing/2014/main" id="{5975C85C-FCD3-42A6-9A9B-549D71818D8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2471" y="4644600"/>
            <a:ext cx="841248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  <a:alpha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lvl1pPr marL="0" indent="0" algn="ctr">
              <a:buNone/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31" name="English Item 12">
            <a:extLst>
              <a:ext uri="{FF2B5EF4-FFF2-40B4-BE49-F238E27FC236}">
                <a16:creationId xmlns:a16="http://schemas.microsoft.com/office/drawing/2014/main" id="{D48D47D7-CDC6-4F9D-8D1E-B02869DEECD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2471" y="5081157"/>
            <a:ext cx="841248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  <a:alpha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lvl1pPr marL="0" indent="0" algn="ctr">
              <a:buNone/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32" name="English Item 13">
            <a:extLst>
              <a:ext uri="{FF2B5EF4-FFF2-40B4-BE49-F238E27FC236}">
                <a16:creationId xmlns:a16="http://schemas.microsoft.com/office/drawing/2014/main" id="{BCDA842C-BD8E-4E94-AF28-9C14967890E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2471" y="5517714"/>
            <a:ext cx="841248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  <a:alpha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lvl1pPr marL="0" indent="0" algn="ctr">
              <a:buNone/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33" name="English Item 14">
            <a:extLst>
              <a:ext uri="{FF2B5EF4-FFF2-40B4-BE49-F238E27FC236}">
                <a16:creationId xmlns:a16="http://schemas.microsoft.com/office/drawing/2014/main" id="{04FB01CE-EC4A-4C58-8953-588F5230E1B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471" y="5954271"/>
            <a:ext cx="841248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  <a:alpha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lvl1pPr marL="0" indent="0" algn="ctr">
              <a:buNone/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</p:spTree>
    <p:extLst>
      <p:ext uri="{BB962C8B-B14F-4D97-AF65-F5344CB8AC3E}">
        <p14:creationId xmlns:p14="http://schemas.microsoft.com/office/powerpoint/2010/main" val="280722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5529F06-736E-4BFB-B16E-7F73FD8319DA}"/>
              </a:ext>
            </a:extLst>
          </p:cNvPr>
          <p:cNvSpPr/>
          <p:nvPr userDrawn="1"/>
        </p:nvSpPr>
        <p:spPr>
          <a:xfrm>
            <a:off x="1508760" y="4434840"/>
            <a:ext cx="3429000" cy="1828800"/>
          </a:xfrm>
          <a:prstGeom prst="roundRect">
            <a:avLst>
              <a:gd name="adj" fmla="val 9197"/>
            </a:avLst>
          </a:prstGeom>
          <a:solidFill>
            <a:schemeClr val="bg1">
              <a:lumMod val="50000"/>
              <a:alpha val="6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E0F68E9-2DB5-48BE-AA90-BCFC508DF7E3}"/>
              </a:ext>
            </a:extLst>
          </p:cNvPr>
          <p:cNvSpPr>
            <a:spLocks noChangeAspect="1"/>
          </p:cNvSpPr>
          <p:nvPr userDrawn="1"/>
        </p:nvSpPr>
        <p:spPr>
          <a:xfrm>
            <a:off x="1510101" y="914400"/>
            <a:ext cx="3427659" cy="3429000"/>
          </a:xfrm>
          <a:prstGeom prst="ellipse">
            <a:avLst/>
          </a:prstGeom>
          <a:solidFill>
            <a:schemeClr val="bg1">
              <a:lumMod val="50000"/>
              <a:alpha val="6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102" tIns="45031" rIns="90102" bIns="4503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ontent Placeholder 14">
            <a:extLst>
              <a:ext uri="{FF2B5EF4-FFF2-40B4-BE49-F238E27FC236}">
                <a16:creationId xmlns:a16="http://schemas.microsoft.com/office/drawing/2014/main" id="{34CE8C7E-CA53-42EE-8BFA-DC58A9464CE1}"/>
              </a:ext>
            </a:extLst>
          </p:cNvPr>
          <p:cNvSpPr>
            <a:spLocks noGrp="1"/>
          </p:cNvSpPr>
          <p:nvPr userDrawn="1">
            <p:ph sz="quarter" idx="10" hasCustomPrompt="1"/>
          </p:nvPr>
        </p:nvSpPr>
        <p:spPr>
          <a:xfrm>
            <a:off x="2432304" y="1133856"/>
            <a:ext cx="1572768" cy="7589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123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6D0F4AE8-8A19-4D36-8F60-2F19803DC92A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636776" y="1892808"/>
            <a:ext cx="3172968" cy="17282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6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Song Title</a:t>
            </a:r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A7BCE0CD-B25C-4D83-A7A7-3860687B5A8A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1620881" y="4561745"/>
            <a:ext cx="3188863" cy="1069848"/>
          </a:xfrm>
          <a:prstGeom prst="rect">
            <a:avLst/>
          </a:prstGeom>
        </p:spPr>
        <p:txBody>
          <a:bodyPr tIns="91440" bIns="91440" anchor="ctr"/>
          <a:lstStyle>
            <a:lvl1pPr marL="0" indent="0" algn="ctr" defTabSz="914400">
              <a:buNone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Credits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CC10419-886C-44EC-8B14-D3DE5367482C}"/>
              </a:ext>
            </a:extLst>
          </p:cNvPr>
          <p:cNvSpPr>
            <a:spLocks noGrp="1" noChangeAspect="1"/>
          </p:cNvSpPr>
          <p:nvPr userDrawn="1">
            <p:ph type="pic" sz="quarter" idx="14" hasCustomPrompt="1"/>
          </p:nvPr>
        </p:nvSpPr>
        <p:spPr>
          <a:xfrm>
            <a:off x="2628900" y="3703320"/>
            <a:ext cx="1188720" cy="405089"/>
          </a:xfrm>
          <a:prstGeom prst="roundRect">
            <a:avLst>
              <a:gd name="adj" fmla="val 50000"/>
            </a:avLst>
          </a:prstGeom>
        </p:spPr>
        <p:txBody>
          <a:bodyPr/>
          <a:lstStyle>
            <a:lvl1pPr>
              <a:defRPr sz="1800"/>
            </a:lvl1pPr>
          </a:lstStyle>
          <a:p>
            <a:r>
              <a:rPr lang="en-US" dirty="0"/>
              <a:t>Songbook</a:t>
            </a:r>
          </a:p>
        </p:txBody>
      </p:sp>
      <p:sp>
        <p:nvSpPr>
          <p:cNvPr id="16" name="Spanish Song Title">
            <a:extLst>
              <a:ext uri="{FF2B5EF4-FFF2-40B4-BE49-F238E27FC236}">
                <a16:creationId xmlns:a16="http://schemas.microsoft.com/office/drawing/2014/main" id="{8D76D5C2-4349-449E-9822-63CBEA493D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36776" y="1892808"/>
            <a:ext cx="3172968" cy="17282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54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greya Sans Medium" panose="00000600000000000000" pitchFamily="50" charset="0"/>
              </a:defRPr>
            </a:lvl1pPr>
          </a:lstStyle>
          <a:p>
            <a:pPr lvl="0"/>
            <a:r>
              <a:rPr lang="en-US" dirty="0"/>
              <a:t>Song Title</a:t>
            </a:r>
          </a:p>
        </p:txBody>
      </p:sp>
      <p:sp>
        <p:nvSpPr>
          <p:cNvPr id="19" name="Spanish Credits">
            <a:extLst>
              <a:ext uri="{FF2B5EF4-FFF2-40B4-BE49-F238E27FC236}">
                <a16:creationId xmlns:a16="http://schemas.microsoft.com/office/drawing/2014/main" id="{21B48B08-B8D3-4A9E-9425-A65019C117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20881" y="4557925"/>
            <a:ext cx="3191256" cy="1069848"/>
          </a:xfrm>
          <a:prstGeom prst="rect">
            <a:avLst/>
          </a:prstGeom>
        </p:spPr>
        <p:txBody>
          <a:bodyPr tIns="91440" bIns="91440" anchor="ctr"/>
          <a:lstStyle>
            <a:lvl1pPr marL="0" indent="0" algn="ctr" defTabSz="914400">
              <a:buNone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greya Sans Light" panose="00000400000000000000" pitchFamily="50" charset="0"/>
              </a:defRPr>
            </a:lvl1pPr>
          </a:lstStyle>
          <a:p>
            <a:pPr lvl="0"/>
            <a:r>
              <a:rPr lang="en-US" dirty="0"/>
              <a:t>Credits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AF16D1EE-EA76-4798-9BA2-E283AC65E152}"/>
              </a:ext>
            </a:extLst>
          </p:cNvPr>
          <p:cNvSpPr/>
          <p:nvPr userDrawn="1"/>
        </p:nvSpPr>
        <p:spPr>
          <a:xfrm>
            <a:off x="5325039" y="4434840"/>
            <a:ext cx="3429000" cy="1828800"/>
          </a:xfrm>
          <a:prstGeom prst="roundRect">
            <a:avLst>
              <a:gd name="adj" fmla="val 9197"/>
            </a:avLst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A9284E6-FF08-4ECB-9879-D9D2A311384E}"/>
              </a:ext>
            </a:extLst>
          </p:cNvPr>
          <p:cNvSpPr>
            <a:spLocks noChangeAspect="1"/>
          </p:cNvSpPr>
          <p:nvPr userDrawn="1"/>
        </p:nvSpPr>
        <p:spPr>
          <a:xfrm>
            <a:off x="5326380" y="914400"/>
            <a:ext cx="3427659" cy="3429000"/>
          </a:xfrm>
          <a:prstGeom prst="ellipse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102" tIns="45031" rIns="90102" bIns="4503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Content Placeholder 14">
            <a:extLst>
              <a:ext uri="{FF2B5EF4-FFF2-40B4-BE49-F238E27FC236}">
                <a16:creationId xmlns:a16="http://schemas.microsoft.com/office/drawing/2014/main" id="{680C9F90-3987-40CF-83E3-FF4C7FBF309B}"/>
              </a:ext>
            </a:extLst>
          </p:cNvPr>
          <p:cNvSpPr>
            <a:spLocks noGrp="1"/>
          </p:cNvSpPr>
          <p:nvPr>
            <p:ph sz="quarter" idx="52" hasCustomPrompt="1"/>
          </p:nvPr>
        </p:nvSpPr>
        <p:spPr>
          <a:xfrm>
            <a:off x="6248583" y="1133856"/>
            <a:ext cx="1572768" cy="7589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400" b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123</a:t>
            </a:r>
          </a:p>
        </p:txBody>
      </p:sp>
      <p:sp>
        <p:nvSpPr>
          <p:cNvPr id="55" name="Text Placeholder 18">
            <a:extLst>
              <a:ext uri="{FF2B5EF4-FFF2-40B4-BE49-F238E27FC236}">
                <a16:creationId xmlns:a16="http://schemas.microsoft.com/office/drawing/2014/main" id="{3C99D6CA-D8DB-4320-ACDD-8B94E012E27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453055" y="1892808"/>
            <a:ext cx="3172968" cy="17282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6000" b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Song Title</a:t>
            </a:r>
          </a:p>
        </p:txBody>
      </p:sp>
      <p:sp>
        <p:nvSpPr>
          <p:cNvPr id="56" name="Text Placeholder 24">
            <a:extLst>
              <a:ext uri="{FF2B5EF4-FFF2-40B4-BE49-F238E27FC236}">
                <a16:creationId xmlns:a16="http://schemas.microsoft.com/office/drawing/2014/main" id="{9138FE83-618D-4272-8834-716F189F954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437160" y="4561745"/>
            <a:ext cx="3188863" cy="1069848"/>
          </a:xfrm>
          <a:prstGeom prst="rect">
            <a:avLst/>
          </a:prstGeom>
        </p:spPr>
        <p:txBody>
          <a:bodyPr tIns="91440" bIns="91440" anchor="ctr"/>
          <a:lstStyle>
            <a:lvl1pPr marL="0" indent="0" algn="ctr" defTabSz="914400">
              <a:buNone/>
              <a:defRPr sz="160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Credits</a:t>
            </a:r>
          </a:p>
        </p:txBody>
      </p:sp>
      <p:sp>
        <p:nvSpPr>
          <p:cNvPr id="57" name="Picture Placeholder 2">
            <a:extLst>
              <a:ext uri="{FF2B5EF4-FFF2-40B4-BE49-F238E27FC236}">
                <a16:creationId xmlns:a16="http://schemas.microsoft.com/office/drawing/2014/main" id="{A6751229-0F07-4258-AC12-7264733748EE}"/>
              </a:ext>
            </a:extLst>
          </p:cNvPr>
          <p:cNvSpPr>
            <a:spLocks noGrp="1" noChangeAspect="1"/>
          </p:cNvSpPr>
          <p:nvPr>
            <p:ph type="pic" sz="quarter" idx="55" hasCustomPrompt="1"/>
          </p:nvPr>
        </p:nvSpPr>
        <p:spPr>
          <a:xfrm>
            <a:off x="6445179" y="3703320"/>
            <a:ext cx="1188720" cy="405089"/>
          </a:xfrm>
          <a:prstGeom prst="roundRect">
            <a:avLst>
              <a:gd name="adj" fmla="val 50000"/>
            </a:avLst>
          </a:prstGeom>
        </p:spPr>
        <p:txBody>
          <a:bodyPr/>
          <a:lstStyle>
            <a:lvl1pPr>
              <a:defRPr sz="1800"/>
            </a:lvl1pPr>
          </a:lstStyle>
          <a:p>
            <a:r>
              <a:rPr lang="en-US" dirty="0"/>
              <a:t>Songbook</a:t>
            </a:r>
          </a:p>
        </p:txBody>
      </p:sp>
      <p:sp>
        <p:nvSpPr>
          <p:cNvPr id="58" name="Spanish Song Title">
            <a:extLst>
              <a:ext uri="{FF2B5EF4-FFF2-40B4-BE49-F238E27FC236}">
                <a16:creationId xmlns:a16="http://schemas.microsoft.com/office/drawing/2014/main" id="{5F137CD4-9662-44E1-8A0A-FA693A95FA2B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453055" y="1892808"/>
            <a:ext cx="3172968" cy="17282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5400" b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greya Sans Medium" panose="00000600000000000000" pitchFamily="50" charset="0"/>
              </a:defRPr>
            </a:lvl1pPr>
          </a:lstStyle>
          <a:p>
            <a:pPr lvl="0"/>
            <a:r>
              <a:rPr lang="en-US" dirty="0"/>
              <a:t>Song Title</a:t>
            </a:r>
          </a:p>
        </p:txBody>
      </p:sp>
      <p:sp>
        <p:nvSpPr>
          <p:cNvPr id="59" name="Spanish Credits">
            <a:extLst>
              <a:ext uri="{FF2B5EF4-FFF2-40B4-BE49-F238E27FC236}">
                <a16:creationId xmlns:a16="http://schemas.microsoft.com/office/drawing/2014/main" id="{DF7C044A-038D-4782-B9EF-BE032880A94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437160" y="4557925"/>
            <a:ext cx="3191256" cy="1069848"/>
          </a:xfrm>
          <a:prstGeom prst="rect">
            <a:avLst/>
          </a:prstGeom>
        </p:spPr>
        <p:txBody>
          <a:bodyPr tIns="91440" bIns="91440" anchor="ctr"/>
          <a:lstStyle>
            <a:lvl1pPr marL="0" indent="0" algn="ctr" defTabSz="914400">
              <a:buNone/>
              <a:defRPr sz="160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greya Sans Light" panose="00000400000000000000" pitchFamily="50" charset="0"/>
              </a:defRPr>
            </a:lvl1pPr>
          </a:lstStyle>
          <a:p>
            <a:pPr lvl="0"/>
            <a:r>
              <a:rPr lang="en-US" dirty="0"/>
              <a:t>Credits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B894783-F693-4D2E-8A1B-FA967788E219}"/>
              </a:ext>
            </a:extLst>
          </p:cNvPr>
          <p:cNvSpPr/>
          <p:nvPr/>
        </p:nvSpPr>
        <p:spPr>
          <a:xfrm>
            <a:off x="6810375" y="218772"/>
            <a:ext cx="3048000" cy="5471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Logo English" descr="A picture containing drawing&#10;&#10;Description automatically generated">
            <a:extLst>
              <a:ext uri="{FF2B5EF4-FFF2-40B4-BE49-F238E27FC236}">
                <a16:creationId xmlns:a16="http://schemas.microsoft.com/office/drawing/2014/main" id="{5F04EE8A-BBA3-457C-AD98-DFC699D786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511" y="286591"/>
            <a:ext cx="2056384" cy="420624"/>
          </a:xfrm>
          <a:prstGeom prst="rect">
            <a:avLst/>
          </a:prstGeom>
        </p:spPr>
      </p:pic>
      <p:pic>
        <p:nvPicPr>
          <p:cNvPr id="8" name="Spanish Logo" descr="A picture containing window&#10;&#10;Description automatically generated">
            <a:extLst>
              <a:ext uri="{FF2B5EF4-FFF2-40B4-BE49-F238E27FC236}">
                <a16:creationId xmlns:a16="http://schemas.microsoft.com/office/drawing/2014/main" id="{CFEC77F2-AB56-4FCB-B825-7105F5DABA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511" y="288684"/>
            <a:ext cx="2056384" cy="420624"/>
          </a:xfrm>
          <a:prstGeom prst="rect">
            <a:avLst/>
          </a:prstGeom>
        </p:spPr>
      </p:pic>
      <p:pic>
        <p:nvPicPr>
          <p:cNvPr id="12" name="silence-10s">
            <a:hlinkClick r:id="" action="ppaction://media"/>
            <a:extLst>
              <a:ext uri="{FF2B5EF4-FFF2-40B4-BE49-F238E27FC236}">
                <a16:creationId xmlns:a16="http://schemas.microsoft.com/office/drawing/2014/main" id="{7A991DD0-CA10-4371-BD94-D3CD5DEFE12E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5015.5102"/>
                    <p14:bmk name="Bookmark 2" time="10031.0204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58258" y="4655772"/>
            <a:ext cx="609600" cy="609600"/>
          </a:xfrm>
          <a:prstGeom prst="rect">
            <a:avLst/>
          </a:prstGeom>
        </p:spPr>
      </p:pic>
      <p:sp>
        <p:nvSpPr>
          <p:cNvPr id="23" name="Content Placeholder 19">
            <a:extLst>
              <a:ext uri="{FF2B5EF4-FFF2-40B4-BE49-F238E27FC236}">
                <a16:creationId xmlns:a16="http://schemas.microsoft.com/office/drawing/2014/main" id="{89D02FA0-F85F-4F1D-86AA-2458D7268C9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-457200" y="182880"/>
            <a:ext cx="1463040" cy="5303520"/>
          </a:xfrm>
          <a:prstGeom prst="roundRect">
            <a:avLst>
              <a:gd name="adj" fmla="val 12503"/>
            </a:avLst>
          </a:prstGeom>
          <a:solidFill>
            <a:schemeClr val="bg1">
              <a:lumMod val="50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4" name="Spanish Item 1">
            <a:extLst>
              <a:ext uri="{FF2B5EF4-FFF2-40B4-BE49-F238E27FC236}">
                <a16:creationId xmlns:a16="http://schemas.microsoft.com/office/drawing/2014/main" id="{50B7BC3F-B105-4E03-A4F7-CECC96739E8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107881" y="286591"/>
            <a:ext cx="841248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  <a:alpha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greya Sans Medium" panose="00000600000000000000" pitchFamily="50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25" name="Spanish Item 2">
            <a:extLst>
              <a:ext uri="{FF2B5EF4-FFF2-40B4-BE49-F238E27FC236}">
                <a16:creationId xmlns:a16="http://schemas.microsoft.com/office/drawing/2014/main" id="{3C01D79D-2FB0-453D-BCE3-99891FF9262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07881" y="725503"/>
            <a:ext cx="841248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  <a:alpha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greya Sans Medium" panose="00000600000000000000" pitchFamily="50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26" name="Spanish Item 3">
            <a:extLst>
              <a:ext uri="{FF2B5EF4-FFF2-40B4-BE49-F238E27FC236}">
                <a16:creationId xmlns:a16="http://schemas.microsoft.com/office/drawing/2014/main" id="{7C519B3D-EC95-4704-9E64-9A04A7CAA54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107881" y="1164415"/>
            <a:ext cx="841248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  <a:alpha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greya Sans Medium" panose="00000600000000000000" pitchFamily="50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27" name="Spanish Item 4">
            <a:extLst>
              <a:ext uri="{FF2B5EF4-FFF2-40B4-BE49-F238E27FC236}">
                <a16:creationId xmlns:a16="http://schemas.microsoft.com/office/drawing/2014/main" id="{33958D73-7E7B-4357-8511-E6EFEA0EF95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68912" y="1600972"/>
            <a:ext cx="841248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  <a:alpha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greya Sans Medium" panose="00000600000000000000" pitchFamily="50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28" name="Spanish Item 5">
            <a:extLst>
              <a:ext uri="{FF2B5EF4-FFF2-40B4-BE49-F238E27FC236}">
                <a16:creationId xmlns:a16="http://schemas.microsoft.com/office/drawing/2014/main" id="{3C32C377-FE81-46AD-B5EA-CA83F2C504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68912" y="2037529"/>
            <a:ext cx="841248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  <a:alpha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greya Sans Medium" panose="00000600000000000000" pitchFamily="50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29" name="Spanish Item 6">
            <a:extLst>
              <a:ext uri="{FF2B5EF4-FFF2-40B4-BE49-F238E27FC236}">
                <a16:creationId xmlns:a16="http://schemas.microsoft.com/office/drawing/2014/main" id="{24E25697-1C79-4363-9138-ACA09C23160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68912" y="2474086"/>
            <a:ext cx="841248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  <a:alpha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greya Sans Medium" panose="00000600000000000000" pitchFamily="50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30" name="Spanish Item 7">
            <a:extLst>
              <a:ext uri="{FF2B5EF4-FFF2-40B4-BE49-F238E27FC236}">
                <a16:creationId xmlns:a16="http://schemas.microsoft.com/office/drawing/2014/main" id="{D962CC2E-FEE1-4122-A32D-46F76EACF22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68912" y="2910643"/>
            <a:ext cx="841248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  <a:alpha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greya Sans Medium" panose="00000600000000000000" pitchFamily="50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31" name="Spanish Item 8">
            <a:extLst>
              <a:ext uri="{FF2B5EF4-FFF2-40B4-BE49-F238E27FC236}">
                <a16:creationId xmlns:a16="http://schemas.microsoft.com/office/drawing/2014/main" id="{A085EB3B-7641-446C-8E16-BEC58C3865D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68912" y="3347200"/>
            <a:ext cx="841248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  <a:alpha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greya Sans Medium" panose="00000600000000000000" pitchFamily="50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32" name="Spanish Item 9">
            <a:extLst>
              <a:ext uri="{FF2B5EF4-FFF2-40B4-BE49-F238E27FC236}">
                <a16:creationId xmlns:a16="http://schemas.microsoft.com/office/drawing/2014/main" id="{37976B9B-046C-4D80-BAE0-2370AF4F68A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68912" y="3783757"/>
            <a:ext cx="841248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  <a:alpha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greya Sans Medium" panose="00000600000000000000" pitchFamily="50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33" name="Spanish Item 10">
            <a:extLst>
              <a:ext uri="{FF2B5EF4-FFF2-40B4-BE49-F238E27FC236}">
                <a16:creationId xmlns:a16="http://schemas.microsoft.com/office/drawing/2014/main" id="{169CA6FA-929D-447C-8DCE-A9B9F0CEE8E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068912" y="4220314"/>
            <a:ext cx="841248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  <a:alpha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greya Sans Medium" panose="00000600000000000000" pitchFamily="50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34" name="Spanish Item 11">
            <a:extLst>
              <a:ext uri="{FF2B5EF4-FFF2-40B4-BE49-F238E27FC236}">
                <a16:creationId xmlns:a16="http://schemas.microsoft.com/office/drawing/2014/main" id="{52F8C99B-A5BF-4F67-A48F-01B4A300BF9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068912" y="4656871"/>
            <a:ext cx="841248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  <a:alpha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greya Sans Medium" panose="00000600000000000000" pitchFamily="50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35" name="Spanish Item 12">
            <a:extLst>
              <a:ext uri="{FF2B5EF4-FFF2-40B4-BE49-F238E27FC236}">
                <a16:creationId xmlns:a16="http://schemas.microsoft.com/office/drawing/2014/main" id="{D5BF7C34-69F1-4175-9B5A-5C2D94DD6F9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68912" y="5093428"/>
            <a:ext cx="841248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  <a:alpha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greya Sans Medium" panose="00000600000000000000" pitchFamily="50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36" name="Spanish Item 13">
            <a:extLst>
              <a:ext uri="{FF2B5EF4-FFF2-40B4-BE49-F238E27FC236}">
                <a16:creationId xmlns:a16="http://schemas.microsoft.com/office/drawing/2014/main" id="{34F081F5-6A19-4F84-9A6A-56539870372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8912" y="5529985"/>
            <a:ext cx="841248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  <a:alpha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greya Sans Medium" panose="00000600000000000000" pitchFamily="50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37" name="Spanish Item 14">
            <a:extLst>
              <a:ext uri="{FF2B5EF4-FFF2-40B4-BE49-F238E27FC236}">
                <a16:creationId xmlns:a16="http://schemas.microsoft.com/office/drawing/2014/main" id="{0B11674E-C139-4CA1-A2EA-2EDE74E53DF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68912" y="5966542"/>
            <a:ext cx="841248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  <a:alpha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greya Sans Medium" panose="00000600000000000000" pitchFamily="50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38" name="English Item 1">
            <a:extLst>
              <a:ext uri="{FF2B5EF4-FFF2-40B4-BE49-F238E27FC236}">
                <a16:creationId xmlns:a16="http://schemas.microsoft.com/office/drawing/2014/main" id="{64511456-FC51-47DD-BFD0-4943429CABE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1440" y="274320"/>
            <a:ext cx="841248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  <a:alpha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lvl1pPr marL="0" indent="0" algn="ctr">
              <a:buNone/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39" name="English Item 2">
            <a:extLst>
              <a:ext uri="{FF2B5EF4-FFF2-40B4-BE49-F238E27FC236}">
                <a16:creationId xmlns:a16="http://schemas.microsoft.com/office/drawing/2014/main" id="{77FFD70F-11D8-4F0B-9C11-71C2BC7F333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1440" y="713232"/>
            <a:ext cx="841248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  <a:alpha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lvl1pPr marL="0" indent="0" algn="ctr">
              <a:buNone/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40" name="English Item 3">
            <a:extLst>
              <a:ext uri="{FF2B5EF4-FFF2-40B4-BE49-F238E27FC236}">
                <a16:creationId xmlns:a16="http://schemas.microsoft.com/office/drawing/2014/main" id="{F87C32C9-B3F7-4468-9E26-D649E1154BC2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1440" y="1152144"/>
            <a:ext cx="841248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  <a:alpha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lvl1pPr marL="0" indent="0" algn="ctr">
              <a:buNone/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41" name="English Item 4">
            <a:extLst>
              <a:ext uri="{FF2B5EF4-FFF2-40B4-BE49-F238E27FC236}">
                <a16:creationId xmlns:a16="http://schemas.microsoft.com/office/drawing/2014/main" id="{25544223-978A-496C-AFE7-E04E9DD3B1E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2471" y="1588701"/>
            <a:ext cx="841248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  <a:alpha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lvl1pPr marL="0" indent="0" algn="ctr">
              <a:buNone/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42" name="English Item 5">
            <a:extLst>
              <a:ext uri="{FF2B5EF4-FFF2-40B4-BE49-F238E27FC236}">
                <a16:creationId xmlns:a16="http://schemas.microsoft.com/office/drawing/2014/main" id="{70142A18-F862-4599-B43A-74683EE0374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471" y="2025258"/>
            <a:ext cx="841248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  <a:alpha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lvl1pPr marL="0" indent="0" algn="ctr">
              <a:buNone/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43" name="English Item 6">
            <a:extLst>
              <a:ext uri="{FF2B5EF4-FFF2-40B4-BE49-F238E27FC236}">
                <a16:creationId xmlns:a16="http://schemas.microsoft.com/office/drawing/2014/main" id="{FB224DD5-2774-4F12-B0B6-28C7446947A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471" y="2461815"/>
            <a:ext cx="841248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  <a:alpha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lvl1pPr marL="0" indent="0" algn="ctr">
              <a:buNone/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44" name="English Item 7">
            <a:extLst>
              <a:ext uri="{FF2B5EF4-FFF2-40B4-BE49-F238E27FC236}">
                <a16:creationId xmlns:a16="http://schemas.microsoft.com/office/drawing/2014/main" id="{3C792080-92A6-4656-99EF-B192654536F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471" y="2898372"/>
            <a:ext cx="841248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  <a:alpha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lvl1pPr marL="0" indent="0" algn="ctr">
              <a:buNone/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45" name="English Item 8">
            <a:extLst>
              <a:ext uri="{FF2B5EF4-FFF2-40B4-BE49-F238E27FC236}">
                <a16:creationId xmlns:a16="http://schemas.microsoft.com/office/drawing/2014/main" id="{43990215-9E95-4F3F-A512-2C8388A8E1C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471" y="3334929"/>
            <a:ext cx="841248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  <a:alpha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lvl1pPr marL="0" indent="0" algn="ctr">
              <a:buNone/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46" name="English Item 9">
            <a:extLst>
              <a:ext uri="{FF2B5EF4-FFF2-40B4-BE49-F238E27FC236}">
                <a16:creationId xmlns:a16="http://schemas.microsoft.com/office/drawing/2014/main" id="{C9AF262B-0E8B-401A-911E-4903359CE8F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471" y="3771486"/>
            <a:ext cx="841248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  <a:alpha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lvl1pPr marL="0" indent="0" algn="ctr">
              <a:buNone/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47" name="English Item 10">
            <a:extLst>
              <a:ext uri="{FF2B5EF4-FFF2-40B4-BE49-F238E27FC236}">
                <a16:creationId xmlns:a16="http://schemas.microsoft.com/office/drawing/2014/main" id="{C48066A8-CD95-44E1-B350-279359E486D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2471" y="4208043"/>
            <a:ext cx="841248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  <a:alpha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lvl1pPr marL="0" indent="0" algn="ctr">
              <a:buNone/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48" name="English Item 11">
            <a:extLst>
              <a:ext uri="{FF2B5EF4-FFF2-40B4-BE49-F238E27FC236}">
                <a16:creationId xmlns:a16="http://schemas.microsoft.com/office/drawing/2014/main" id="{3BDF1151-7B7E-4F3C-A872-C2120EC76A3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2471" y="4644600"/>
            <a:ext cx="841248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  <a:alpha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lvl1pPr marL="0" indent="0" algn="ctr">
              <a:buNone/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49" name="English Item 12">
            <a:extLst>
              <a:ext uri="{FF2B5EF4-FFF2-40B4-BE49-F238E27FC236}">
                <a16:creationId xmlns:a16="http://schemas.microsoft.com/office/drawing/2014/main" id="{9330F07F-E095-4B99-B3F0-D000A080368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2471" y="5081157"/>
            <a:ext cx="841248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  <a:alpha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lvl1pPr marL="0" indent="0" algn="ctr">
              <a:buNone/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50" name="English Item 13">
            <a:extLst>
              <a:ext uri="{FF2B5EF4-FFF2-40B4-BE49-F238E27FC236}">
                <a16:creationId xmlns:a16="http://schemas.microsoft.com/office/drawing/2014/main" id="{85021B58-4CDE-4E99-8A7B-ACF14CB48BE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2471" y="5517714"/>
            <a:ext cx="841248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  <a:alpha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lvl1pPr marL="0" indent="0" algn="ctr">
              <a:buNone/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51" name="English Item 14">
            <a:extLst>
              <a:ext uri="{FF2B5EF4-FFF2-40B4-BE49-F238E27FC236}">
                <a16:creationId xmlns:a16="http://schemas.microsoft.com/office/drawing/2014/main" id="{D7BF4D17-421D-4CBB-B002-3920B96C33D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471" y="5954271"/>
            <a:ext cx="841248" cy="36576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  <a:alpha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lvl1pPr marL="0" indent="0" algn="ctr">
              <a:buNone/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</p:spTree>
    <p:extLst>
      <p:ext uri="{BB962C8B-B14F-4D97-AF65-F5344CB8AC3E}">
        <p14:creationId xmlns:p14="http://schemas.microsoft.com/office/powerpoint/2010/main" val="327820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003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mute="1" showWhenStopped="0">
                    <p:cTn id="7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10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10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4" dur="1000"/>
                                            <p:tgtEl>
                                              <p:spTgt spid="5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1000"/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1000"/>
                                            <p:tgtEl>
                                              <p:spTgt spid="5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4" dur="1000"/>
                                            <p:tgtEl>
                                              <p:spTgt spid="5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1"/>
                      </p:tgtEl>
                    </p:cond>
                  </p:nextCondLst>
                </p:seq>
                <p:seq concurrent="1" nextAc="seek">
                  <p:cTn id="125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6" fill="hold">
                          <p:stCondLst>
                            <p:cond delay="0"/>
                          </p:stCondLst>
                          <p:childTnLst>
                            <p:par>
                              <p:cTn id="1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2" dur="10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5" dur="10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10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5" dur="10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6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8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9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1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2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4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5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7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8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0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1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3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4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6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7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9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0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2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3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5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6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8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1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2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4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5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7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2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5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8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1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4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7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0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3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6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9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2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5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8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0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2" dur="1000"/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3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5" dur="1000"/>
                                            <p:tgtEl>
                                              <p:spTgt spid="5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7" dur="1000"/>
                                            <p:tgtEl>
                                              <p:spTgt spid="5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0" dur="1000"/>
                                            <p:tgtEl>
                                              <p:spTgt spid="5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2"/>
                      </p:tgtEl>
                    </p:cond>
                  </p:nextCondLst>
                </p:seq>
              </p:childTnLst>
            </p:cTn>
          </p:par>
        </p:tnLst>
        <p:bldLst>
          <p:bldP spid="10" grpId="0" build="p">
            <p:tmplLst>
              <p:tmpl lvl="1">
                <p:tnLst>
                  <p:par>
                    <p:cTn presetID="10" presetClass="exit" presetSubtype="0" fill="hold" nodeType="withEffect">
                      <p:stCondLst>
                        <p:cond delay="0"/>
                      </p:stCondLst>
                      <p:childTnLst>
                        <p:animEffect transition="out" filter="fade">
                          <p:cBhvr>
                            <p:cTn dur="1000"/>
                            <p:tgtEl>
                              <p:spTgt spid="10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999"/>
                              </p:stCondLst>
                            </p:cTn>
                            <p:tgtEl>
                              <p:spTgt spid="1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10" grpId="1" build="p">
            <p:tmplLst>
              <p:tmpl lvl="1"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1000"/>
                            <p:tgtEl>
                              <p:spTgt spid="10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1" grpId="0" build="p">
            <p:tmplLst>
              <p:tmpl lvl="1">
                <p:tnLst>
                  <p:par>
                    <p:cTn presetID="10" presetClass="exit" presetSubtype="0" fill="hold" nodeType="withEffect">
                      <p:stCondLst>
                        <p:cond delay="0"/>
                      </p:stCondLst>
                      <p:childTnLst>
                        <p:animEffect transition="out" filter="fade">
                          <p:cBhvr>
                            <p:cTn dur="1000"/>
                            <p:tgtEl>
                              <p:spTgt spid="11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999"/>
                              </p:stCondLst>
                            </p:cTn>
                            <p:tgtEl>
                              <p:spTgt spid="1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11" grpId="1" build="p">
            <p:tmplLst>
              <p:tmpl lvl="1"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1000"/>
                            <p:tgtEl>
                              <p:spTgt spid="1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6" grpId="0" build="p">
            <p:tmplLst>
              <p:tmpl lvl="1"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1000"/>
                            <p:tgtEl>
                              <p:spTgt spid="16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6" grpId="1" build="p">
            <p:tmplLst>
              <p:tmpl lvl="1">
                <p:tnLst>
                  <p:par>
                    <p:cTn presetID="10" presetClass="exit" presetSubtype="0" fill="hold" nodeType="withEffect">
                      <p:stCondLst>
                        <p:cond delay="0"/>
                      </p:stCondLst>
                      <p:childTnLst>
                        <p:animEffect transition="out" filter="fade">
                          <p:cBhvr>
                            <p:cTn dur="1000"/>
                            <p:tgtEl>
                              <p:spTgt spid="16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999"/>
                              </p:stCondLst>
                            </p:cTn>
                            <p:tgtEl>
                              <p:spTgt spid="1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19" grpId="0" build="p">
            <p:tmplLst>
              <p:tmpl lvl="1"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1000"/>
                            <p:tgtEl>
                              <p:spTgt spid="1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9" grpId="1" build="p">
            <p:tmplLst>
              <p:tmpl lvl="1">
                <p:tnLst>
                  <p:par>
                    <p:cTn presetID="10" presetClass="exit" presetSubtype="0" fill="hold" nodeType="withEffect">
                      <p:stCondLst>
                        <p:cond delay="0"/>
                      </p:stCondLst>
                      <p:childTnLst>
                        <p:animEffect transition="out" filter="fade">
                          <p:cBhvr>
                            <p:cTn dur="1000"/>
                            <p:tgtEl>
                              <p:spTgt spid="19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999"/>
                              </p:stCondLst>
                            </p:cTn>
                            <p:tgtEl>
                              <p:spTgt spid="1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55" grpId="0" build="p">
            <p:tmplLst>
              <p:tmpl lvl="1">
                <p:tnLst>
                  <p:par>
                    <p:cTn presetID="10" presetClass="exit" presetSubtype="0" fill="hold" nodeType="withEffect">
                      <p:stCondLst>
                        <p:cond delay="0"/>
                      </p:stCondLst>
                      <p:childTnLst>
                        <p:animEffect transition="out" filter="fade">
                          <p:cBhvr>
                            <p:cTn dur="1000"/>
                            <p:tgtEl>
                              <p:spTgt spid="55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999"/>
                              </p:stCondLst>
                            </p:cTn>
                            <p:tgtEl>
                              <p:spTgt spid="5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55" grpId="1" build="p">
            <p:tmplLst>
              <p:tmpl lvl="1"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1000"/>
                            <p:tgtEl>
                              <p:spTgt spid="55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56" grpId="0" build="p">
            <p:tmplLst>
              <p:tmpl lvl="1">
                <p:tnLst>
                  <p:par>
                    <p:cTn presetID="10" presetClass="exit" presetSubtype="0" fill="hold" nodeType="withEffect">
                      <p:stCondLst>
                        <p:cond delay="0"/>
                      </p:stCondLst>
                      <p:childTnLst>
                        <p:animEffect transition="out" filter="fade">
                          <p:cBhvr>
                            <p:cTn dur="1000"/>
                            <p:tgtEl>
                              <p:spTgt spid="56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999"/>
                              </p:stCondLst>
                            </p:cTn>
                            <p:tgtEl>
                              <p:spTgt spid="5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56" grpId="1" build="p">
            <p:tmplLst>
              <p:tmpl lvl="1"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1000"/>
                            <p:tgtEl>
                              <p:spTgt spid="56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58" grpId="0" build="p">
            <p:tmplLst>
              <p:tmpl lvl="1"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1000"/>
                            <p:tgtEl>
                              <p:spTgt spid="5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58" grpId="1" build="p">
            <p:tmplLst>
              <p:tmpl lvl="1">
                <p:tnLst>
                  <p:par>
                    <p:cTn presetID="10" presetClass="exit" presetSubtype="0" fill="hold" nodeType="withEffect">
                      <p:stCondLst>
                        <p:cond delay="0"/>
                      </p:stCondLst>
                      <p:childTnLst>
                        <p:animEffect transition="out" filter="fade">
                          <p:cBhvr>
                            <p:cTn dur="1000"/>
                            <p:tgtEl>
                              <p:spTgt spid="58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999"/>
                              </p:stCondLst>
                            </p:cTn>
                            <p:tgtEl>
                              <p:spTgt spid="5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59" grpId="0" build="p">
            <p:tmplLst>
              <p:tmpl lvl="1"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1000"/>
                            <p:tgtEl>
                              <p:spTgt spid="5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59" grpId="1" build="p">
            <p:tmplLst>
              <p:tmpl lvl="1">
                <p:tnLst>
                  <p:par>
                    <p:cTn presetID="10" presetClass="exit" presetSubtype="0" fill="hold" nodeType="withEffect">
                      <p:stCondLst>
                        <p:cond delay="0"/>
                      </p:stCondLst>
                      <p:childTnLst>
                        <p:animEffect transition="out" filter="fade">
                          <p:cBhvr>
                            <p:cTn dur="1000"/>
                            <p:tgtEl>
                              <p:spTgt spid="59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999"/>
                              </p:stCondLst>
                            </p:cTn>
                            <p:tgtEl>
                              <p:spTgt spid="5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24" grpId="0" animBg="1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1000"/>
                            <p:tgtEl>
                              <p:spTgt spid="24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4" grpId="1" animBg="1">
            <p:tmplLst>
              <p:tmpl>
                <p:tnLst>
                  <p:par>
                    <p:cTn presetID="10" presetClass="exit" presetSubtype="0" fill="hold" nodeType="withEffect">
                      <p:stCondLst>
                        <p:cond delay="0"/>
                      </p:stCondLst>
                      <p:childTnLst>
                        <p:animEffect transition="out" filter="fade">
                          <p:cBhvr>
                            <p:cTn dur="1000"/>
                            <p:tgtEl>
                              <p:spTgt spid="24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999"/>
                              </p:stCondLst>
                            </p:cTn>
                            <p:tgtEl>
                              <p:spTgt spid="2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25" grpId="0" animBg="1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1000"/>
                            <p:tgtEl>
                              <p:spTgt spid="25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5" grpId="1" animBg="1">
            <p:tmplLst>
              <p:tmpl>
                <p:tnLst>
                  <p:par>
                    <p:cTn presetID="10" presetClass="exit" presetSubtype="0" fill="hold" nodeType="withEffect">
                      <p:stCondLst>
                        <p:cond delay="0"/>
                      </p:stCondLst>
                      <p:childTnLst>
                        <p:animEffect transition="out" filter="fade">
                          <p:cBhvr>
                            <p:cTn dur="1000"/>
                            <p:tgtEl>
                              <p:spTgt spid="25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999"/>
                              </p:stCondLst>
                            </p:cTn>
                            <p:tgtEl>
                              <p:spTgt spid="2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26" grpId="0" animBg="1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1000"/>
                            <p:tgtEl>
                              <p:spTgt spid="26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6" grpId="1" animBg="1">
            <p:tmplLst>
              <p:tmpl>
                <p:tnLst>
                  <p:par>
                    <p:cTn presetID="10" presetClass="exit" presetSubtype="0" fill="hold" nodeType="withEffect">
                      <p:stCondLst>
                        <p:cond delay="0"/>
                      </p:stCondLst>
                      <p:childTnLst>
                        <p:animEffect transition="out" filter="fade">
                          <p:cBhvr>
                            <p:cTn dur="1000"/>
                            <p:tgtEl>
                              <p:spTgt spid="26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999"/>
                              </p:stCondLst>
                            </p:cTn>
                            <p:tgtEl>
                              <p:spTgt spid="2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27" grpId="0" animBg="1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1000"/>
                            <p:tgtEl>
                              <p:spTgt spid="2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7" grpId="1" animBg="1">
            <p:tmplLst>
              <p:tmpl>
                <p:tnLst>
                  <p:par>
                    <p:cTn presetID="10" presetClass="exit" presetSubtype="0" fill="hold" nodeType="withEffect">
                      <p:stCondLst>
                        <p:cond delay="0"/>
                      </p:stCondLst>
                      <p:childTnLst>
                        <p:animEffect transition="out" filter="fade">
                          <p:cBhvr>
                            <p:cTn dur="1000"/>
                            <p:tgtEl>
                              <p:spTgt spid="27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999"/>
                              </p:stCondLst>
                            </p:cTn>
                            <p:tgtEl>
                              <p:spTgt spid="2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28" grpId="0" animBg="1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1000"/>
                            <p:tgtEl>
                              <p:spTgt spid="2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8" grpId="1" animBg="1">
            <p:tmplLst>
              <p:tmpl>
                <p:tnLst>
                  <p:par>
                    <p:cTn presetID="10" presetClass="exit" presetSubtype="0" fill="hold" nodeType="withEffect">
                      <p:stCondLst>
                        <p:cond delay="0"/>
                      </p:stCondLst>
                      <p:childTnLst>
                        <p:animEffect transition="out" filter="fade">
                          <p:cBhvr>
                            <p:cTn dur="1000"/>
                            <p:tgtEl>
                              <p:spTgt spid="28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999"/>
                              </p:stCondLst>
                            </p:cTn>
                            <p:tgtEl>
                              <p:spTgt spid="2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29" grpId="0" animBg="1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1000"/>
                            <p:tgtEl>
                              <p:spTgt spid="2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9" grpId="1" animBg="1">
            <p:tmplLst>
              <p:tmpl>
                <p:tnLst>
                  <p:par>
                    <p:cTn presetID="10" presetClass="exit" presetSubtype="0" fill="hold" nodeType="withEffect">
                      <p:stCondLst>
                        <p:cond delay="0"/>
                      </p:stCondLst>
                      <p:childTnLst>
                        <p:animEffect transition="out" filter="fade">
                          <p:cBhvr>
                            <p:cTn dur="1000"/>
                            <p:tgtEl>
                              <p:spTgt spid="29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999"/>
                              </p:stCondLst>
                            </p:cTn>
                            <p:tgtEl>
                              <p:spTgt spid="2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30" grpId="0" animBg="1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1000"/>
                            <p:tgtEl>
                              <p:spTgt spid="30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0" grpId="1" animBg="1">
            <p:tmplLst>
              <p:tmpl>
                <p:tnLst>
                  <p:par>
                    <p:cTn presetID="10" presetClass="exit" presetSubtype="0" fill="hold" nodeType="withEffect">
                      <p:stCondLst>
                        <p:cond delay="0"/>
                      </p:stCondLst>
                      <p:childTnLst>
                        <p:animEffect transition="out" filter="fade">
                          <p:cBhvr>
                            <p:cTn dur="1000"/>
                            <p:tgtEl>
                              <p:spTgt spid="30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999"/>
                              </p:stCondLst>
                            </p:cTn>
                            <p:tgtEl>
                              <p:spTgt spid="3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31" grpId="0" animBg="1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1000"/>
                            <p:tgtEl>
                              <p:spTgt spid="3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1" grpId="1" animBg="1">
            <p:tmplLst>
              <p:tmpl>
                <p:tnLst>
                  <p:par>
                    <p:cTn presetID="10" presetClass="exit" presetSubtype="0" fill="hold" nodeType="withEffect">
                      <p:stCondLst>
                        <p:cond delay="0"/>
                      </p:stCondLst>
                      <p:childTnLst>
                        <p:animEffect transition="out" filter="fade">
                          <p:cBhvr>
                            <p:cTn dur="1000"/>
                            <p:tgtEl>
                              <p:spTgt spid="31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999"/>
                              </p:stCondLst>
                            </p:cTn>
                            <p:tgtEl>
                              <p:spTgt spid="3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32" grpId="0" animBg="1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1000"/>
                            <p:tgtEl>
                              <p:spTgt spid="32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2" grpId="1" animBg="1">
            <p:tmplLst>
              <p:tmpl>
                <p:tnLst>
                  <p:par>
                    <p:cTn presetID="10" presetClass="exit" presetSubtype="0" fill="hold" nodeType="withEffect">
                      <p:stCondLst>
                        <p:cond delay="0"/>
                      </p:stCondLst>
                      <p:childTnLst>
                        <p:animEffect transition="out" filter="fade">
                          <p:cBhvr>
                            <p:cTn dur="1000"/>
                            <p:tgtEl>
                              <p:spTgt spid="32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999"/>
                              </p:stCondLst>
                            </p:cTn>
                            <p:tgtEl>
                              <p:spTgt spid="3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33" grpId="0" animBg="1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1000"/>
                            <p:tgtEl>
                              <p:spTgt spid="3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3" grpId="1" animBg="1">
            <p:tmplLst>
              <p:tmpl>
                <p:tnLst>
                  <p:par>
                    <p:cTn presetID="10" presetClass="exit" presetSubtype="0" fill="hold" nodeType="withEffect">
                      <p:stCondLst>
                        <p:cond delay="0"/>
                      </p:stCondLst>
                      <p:childTnLst>
                        <p:animEffect transition="out" filter="fade">
                          <p:cBhvr>
                            <p:cTn dur="1000"/>
                            <p:tgtEl>
                              <p:spTgt spid="33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999"/>
                              </p:stCondLst>
                            </p:cTn>
                            <p:tgtEl>
                              <p:spTgt spid="3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34" grpId="0" animBg="1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1000"/>
                            <p:tgtEl>
                              <p:spTgt spid="34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4" grpId="1" animBg="1">
            <p:tmplLst>
              <p:tmpl>
                <p:tnLst>
                  <p:par>
                    <p:cTn presetID="10" presetClass="exit" presetSubtype="0" fill="hold" nodeType="withEffect">
                      <p:stCondLst>
                        <p:cond delay="0"/>
                      </p:stCondLst>
                      <p:childTnLst>
                        <p:animEffect transition="out" filter="fade">
                          <p:cBhvr>
                            <p:cTn dur="1000"/>
                            <p:tgtEl>
                              <p:spTgt spid="34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999"/>
                              </p:stCondLst>
                            </p:cTn>
                            <p:tgtEl>
                              <p:spTgt spid="3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35" grpId="0" animBg="1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1000"/>
                            <p:tgtEl>
                              <p:spTgt spid="35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5" grpId="1" animBg="1">
            <p:tmplLst>
              <p:tmpl>
                <p:tnLst>
                  <p:par>
                    <p:cTn presetID="10" presetClass="exit" presetSubtype="0" fill="hold" nodeType="withEffect">
                      <p:stCondLst>
                        <p:cond delay="0"/>
                      </p:stCondLst>
                      <p:childTnLst>
                        <p:animEffect transition="out" filter="fade">
                          <p:cBhvr>
                            <p:cTn dur="1000"/>
                            <p:tgtEl>
                              <p:spTgt spid="35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999"/>
                              </p:stCondLst>
                            </p:cTn>
                            <p:tgtEl>
                              <p:spTgt spid="3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36" grpId="0" animBg="1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1000"/>
                            <p:tgtEl>
                              <p:spTgt spid="36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6" grpId="1" animBg="1">
            <p:tmplLst>
              <p:tmpl>
                <p:tnLst>
                  <p:par>
                    <p:cTn presetID="10" presetClass="exit" presetSubtype="0" fill="hold" nodeType="withEffect">
                      <p:stCondLst>
                        <p:cond delay="0"/>
                      </p:stCondLst>
                      <p:childTnLst>
                        <p:animEffect transition="out" filter="fade">
                          <p:cBhvr>
                            <p:cTn dur="1000"/>
                            <p:tgtEl>
                              <p:spTgt spid="36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999"/>
                              </p:stCondLst>
                            </p:cTn>
                            <p:tgtEl>
                              <p:spTgt spid="3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37" grpId="0" animBg="1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1000"/>
                            <p:tgtEl>
                              <p:spTgt spid="3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7" grpId="1" animBg="1">
            <p:tmplLst>
              <p:tmpl>
                <p:tnLst>
                  <p:par>
                    <p:cTn presetID="10" presetClass="exit" presetSubtype="0" fill="hold" nodeType="withEffect">
                      <p:stCondLst>
                        <p:cond delay="0"/>
                      </p:stCondLst>
                      <p:childTnLst>
                        <p:animEffect transition="out" filter="fade">
                          <p:cBhvr>
                            <p:cTn dur="1000"/>
                            <p:tgtEl>
                              <p:spTgt spid="37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999"/>
                              </p:stCondLst>
                            </p:cTn>
                            <p:tgtEl>
                              <p:spTgt spid="3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38" grpId="0" animBg="1">
            <p:tmplLst>
              <p:tmpl>
                <p:tnLst>
                  <p:par>
                    <p:cTn presetID="10" presetClass="exit" presetSubtype="0" fill="hold" nodeType="withEffect">
                      <p:stCondLst>
                        <p:cond delay="0"/>
                      </p:stCondLst>
                      <p:childTnLst>
                        <p:animEffect transition="out" filter="fade">
                          <p:cBhvr>
                            <p:cTn dur="1000"/>
                            <p:tgtEl>
                              <p:spTgt spid="38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999"/>
                              </p:stCondLst>
                            </p:cTn>
                            <p:tgtEl>
                              <p:spTgt spid="3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38" grpId="1" animBg="1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1000"/>
                            <p:tgtEl>
                              <p:spTgt spid="3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9" grpId="0" animBg="1">
            <p:tmplLst>
              <p:tmpl>
                <p:tnLst>
                  <p:par>
                    <p:cTn presetID="10" presetClass="exit" presetSubtype="0" fill="hold" nodeType="withEffect">
                      <p:stCondLst>
                        <p:cond delay="0"/>
                      </p:stCondLst>
                      <p:childTnLst>
                        <p:animEffect transition="out" filter="fade">
                          <p:cBhvr>
                            <p:cTn dur="1000"/>
                            <p:tgtEl>
                              <p:spTgt spid="39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999"/>
                              </p:stCondLst>
                            </p:cTn>
                            <p:tgtEl>
                              <p:spTgt spid="3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39" grpId="1" animBg="1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1000"/>
                            <p:tgtEl>
                              <p:spTgt spid="3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0" grpId="0" animBg="1">
            <p:tmplLst>
              <p:tmpl>
                <p:tnLst>
                  <p:par>
                    <p:cTn presetID="10" presetClass="exit" presetSubtype="0" fill="hold" nodeType="withEffect">
                      <p:stCondLst>
                        <p:cond delay="0"/>
                      </p:stCondLst>
                      <p:childTnLst>
                        <p:animEffect transition="out" filter="fade">
                          <p:cBhvr>
                            <p:cTn dur="1000"/>
                            <p:tgtEl>
                              <p:spTgt spid="40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999"/>
                              </p:stCondLst>
                            </p:cTn>
                            <p:tgtEl>
                              <p:spTgt spid="4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40" grpId="1" animBg="1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1000"/>
                            <p:tgtEl>
                              <p:spTgt spid="40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1" grpId="0" animBg="1">
            <p:tmplLst>
              <p:tmpl>
                <p:tnLst>
                  <p:par>
                    <p:cTn presetID="10" presetClass="exit" presetSubtype="0" fill="hold" nodeType="withEffect">
                      <p:stCondLst>
                        <p:cond delay="0"/>
                      </p:stCondLst>
                      <p:childTnLst>
                        <p:animEffect transition="out" filter="fade">
                          <p:cBhvr>
                            <p:cTn dur="1000"/>
                            <p:tgtEl>
                              <p:spTgt spid="41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999"/>
                              </p:stCondLst>
                            </p:cTn>
                            <p:tgtEl>
                              <p:spTgt spid="4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41" grpId="1" animBg="1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1000"/>
                            <p:tgtEl>
                              <p:spTgt spid="4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2" grpId="0" animBg="1">
            <p:tmplLst>
              <p:tmpl>
                <p:tnLst>
                  <p:par>
                    <p:cTn presetID="10" presetClass="exit" presetSubtype="0" fill="hold" nodeType="withEffect">
                      <p:stCondLst>
                        <p:cond delay="0"/>
                      </p:stCondLst>
                      <p:childTnLst>
                        <p:animEffect transition="out" filter="fade">
                          <p:cBhvr>
                            <p:cTn dur="1000"/>
                            <p:tgtEl>
                              <p:spTgt spid="42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999"/>
                              </p:stCondLst>
                            </p:cTn>
                            <p:tgtEl>
                              <p:spTgt spid="4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42" grpId="1" animBg="1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1000"/>
                            <p:tgtEl>
                              <p:spTgt spid="42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3" grpId="0" animBg="1">
            <p:tmplLst>
              <p:tmpl>
                <p:tnLst>
                  <p:par>
                    <p:cTn presetID="10" presetClass="exit" presetSubtype="0" fill="hold" nodeType="withEffect">
                      <p:stCondLst>
                        <p:cond delay="0"/>
                      </p:stCondLst>
                      <p:childTnLst>
                        <p:animEffect transition="out" filter="fade">
                          <p:cBhvr>
                            <p:cTn dur="1000"/>
                            <p:tgtEl>
                              <p:spTgt spid="43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999"/>
                              </p:stCondLst>
                            </p:cTn>
                            <p:tgtEl>
                              <p:spTgt spid="4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43" grpId="1" animBg="1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1000"/>
                            <p:tgtEl>
                              <p:spTgt spid="4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4" grpId="0" animBg="1">
            <p:tmplLst>
              <p:tmpl>
                <p:tnLst>
                  <p:par>
                    <p:cTn presetID="10" presetClass="exit" presetSubtype="0" fill="hold" nodeType="withEffect">
                      <p:stCondLst>
                        <p:cond delay="0"/>
                      </p:stCondLst>
                      <p:childTnLst>
                        <p:animEffect transition="out" filter="fade">
                          <p:cBhvr>
                            <p:cTn dur="1000"/>
                            <p:tgtEl>
                              <p:spTgt spid="44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999"/>
                              </p:stCondLst>
                            </p:cTn>
                            <p:tgtEl>
                              <p:spTgt spid="4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44" grpId="1" animBg="1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1000"/>
                            <p:tgtEl>
                              <p:spTgt spid="44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5" grpId="0" animBg="1">
            <p:tmplLst>
              <p:tmpl>
                <p:tnLst>
                  <p:par>
                    <p:cTn presetID="10" presetClass="exit" presetSubtype="0" fill="hold" nodeType="withEffect">
                      <p:stCondLst>
                        <p:cond delay="0"/>
                      </p:stCondLst>
                      <p:childTnLst>
                        <p:animEffect transition="out" filter="fade">
                          <p:cBhvr>
                            <p:cTn dur="1000"/>
                            <p:tgtEl>
                              <p:spTgt spid="45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999"/>
                              </p:stCondLst>
                            </p:cTn>
                            <p:tgtEl>
                              <p:spTgt spid="4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45" grpId="1" animBg="1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1000"/>
                            <p:tgtEl>
                              <p:spTgt spid="45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6" grpId="0" animBg="1">
            <p:tmplLst>
              <p:tmpl>
                <p:tnLst>
                  <p:par>
                    <p:cTn presetID="10" presetClass="exit" presetSubtype="0" fill="hold" nodeType="withEffect">
                      <p:stCondLst>
                        <p:cond delay="0"/>
                      </p:stCondLst>
                      <p:childTnLst>
                        <p:animEffect transition="out" filter="fade">
                          <p:cBhvr>
                            <p:cTn dur="1000"/>
                            <p:tgtEl>
                              <p:spTgt spid="46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999"/>
                              </p:stCondLst>
                            </p:cTn>
                            <p:tgtEl>
                              <p:spTgt spid="4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46" grpId="1" animBg="1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1000"/>
                            <p:tgtEl>
                              <p:spTgt spid="46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7" grpId="0" animBg="1">
            <p:tmplLst>
              <p:tmpl>
                <p:tnLst>
                  <p:par>
                    <p:cTn presetID="10" presetClass="exit" presetSubtype="0" fill="hold" nodeType="withEffect">
                      <p:stCondLst>
                        <p:cond delay="0"/>
                      </p:stCondLst>
                      <p:childTnLst>
                        <p:animEffect transition="out" filter="fade">
                          <p:cBhvr>
                            <p:cTn dur="1000"/>
                            <p:tgtEl>
                              <p:spTgt spid="47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999"/>
                              </p:stCondLst>
                            </p:cTn>
                            <p:tgtEl>
                              <p:spTgt spid="4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47" grpId="1" animBg="1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1000"/>
                            <p:tgtEl>
                              <p:spTgt spid="4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8" grpId="0" animBg="1">
            <p:tmplLst>
              <p:tmpl>
                <p:tnLst>
                  <p:par>
                    <p:cTn presetID="10" presetClass="exit" presetSubtype="0" fill="hold" nodeType="withEffect">
                      <p:stCondLst>
                        <p:cond delay="0"/>
                      </p:stCondLst>
                      <p:childTnLst>
                        <p:animEffect transition="out" filter="fade">
                          <p:cBhvr>
                            <p:cTn dur="1000"/>
                            <p:tgtEl>
                              <p:spTgt spid="48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999"/>
                              </p:stCondLst>
                            </p:cTn>
                            <p:tgtEl>
                              <p:spTgt spid="4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48" grpId="1" animBg="1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1000"/>
                            <p:tgtEl>
                              <p:spTgt spid="4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9" grpId="0" animBg="1">
            <p:tmplLst>
              <p:tmpl>
                <p:tnLst>
                  <p:par>
                    <p:cTn presetID="10" presetClass="exit" presetSubtype="0" fill="hold" nodeType="withEffect">
                      <p:stCondLst>
                        <p:cond delay="0"/>
                      </p:stCondLst>
                      <p:childTnLst>
                        <p:animEffect transition="out" filter="fade">
                          <p:cBhvr>
                            <p:cTn dur="1000"/>
                            <p:tgtEl>
                              <p:spTgt spid="49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999"/>
                              </p:stCondLst>
                            </p:cTn>
                            <p:tgtEl>
                              <p:spTgt spid="4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49" grpId="1" animBg="1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1000"/>
                            <p:tgtEl>
                              <p:spTgt spid="4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50" grpId="0" animBg="1">
            <p:tmplLst>
              <p:tmpl>
                <p:tnLst>
                  <p:par>
                    <p:cTn presetID="10" presetClass="exit" presetSubtype="0" fill="hold" nodeType="withEffect">
                      <p:stCondLst>
                        <p:cond delay="0"/>
                      </p:stCondLst>
                      <p:childTnLst>
                        <p:animEffect transition="out" filter="fade">
                          <p:cBhvr>
                            <p:cTn dur="1000"/>
                            <p:tgtEl>
                              <p:spTgt spid="50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999"/>
                              </p:stCondLst>
                            </p:cTn>
                            <p:tgtEl>
                              <p:spTgt spid="5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50" grpId="1" animBg="1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1000"/>
                            <p:tgtEl>
                              <p:spTgt spid="50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51" grpId="0" animBg="1">
            <p:tmplLst>
              <p:tmpl>
                <p:tnLst>
                  <p:par>
                    <p:cTn presetID="10" presetClass="exit" presetSubtype="0" fill="hold" nodeType="withEffect">
                      <p:stCondLst>
                        <p:cond delay="0"/>
                      </p:stCondLst>
                      <p:childTnLst>
                        <p:animEffect transition="out" filter="fade">
                          <p:cBhvr>
                            <p:cTn dur="1000"/>
                            <p:tgtEl>
                              <p:spTgt spid="51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999"/>
                              </p:stCondLst>
                            </p:cTn>
                            <p:tgtEl>
                              <p:spTgt spid="5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51" grpId="1" animBg="1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1000"/>
                            <p:tgtEl>
                              <p:spTgt spid="5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003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mute="1" showWhenStopped="0">
                    <p:cTn id="7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312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ABA9A150-88AD-271E-E415-FECB0601FC9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" r="148" b="10080"/>
          <a:stretch/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1A9B01B-F6D6-0D41-1B05-B2D79278DFE2}"/>
              </a:ext>
            </a:extLst>
          </p:cNvPr>
          <p:cNvSpPr/>
          <p:nvPr userDrawn="1"/>
        </p:nvSpPr>
        <p:spPr>
          <a:xfrm rot="20876088">
            <a:off x="3726721" y="1659049"/>
            <a:ext cx="1969229" cy="2254770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C04BD-2ECD-4E79-BB00-A38CB016A77C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F515-EA81-4135-A0E7-1BD86CF0A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188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C04BD-2ECD-4E79-BB00-A38CB016A77C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F515-EA81-4135-A0E7-1BD86CF0A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53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C04BD-2ECD-4E79-BB00-A38CB016A77C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F515-EA81-4135-A0E7-1BD86CF0A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2362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C04BD-2ECD-4E79-BB00-A38CB016A77C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F515-EA81-4135-A0E7-1BD86CF0A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6689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C04BD-2ECD-4E79-BB00-A38CB016A77C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F515-EA81-4135-A0E7-1BD86CF0A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9333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C04BD-2ECD-4E79-BB00-A38CB016A77C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F515-EA81-4135-A0E7-1BD86CF0A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394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C04BD-2ECD-4E79-BB00-A38CB016A77C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F515-EA81-4135-A0E7-1BD86CF0A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806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CFC4D95-A1B9-4CAC-A7E4-3AFFE45B098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9144000" cy="5715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8801CDF-2457-49F4-8B32-2421C327572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32024" y="457201"/>
            <a:ext cx="2093104" cy="4846320"/>
          </a:xfrm>
          <a:prstGeom prst="rect">
            <a:avLst/>
          </a:prstGeom>
          <a:gradFill flip="none" rotWithShape="1">
            <a:gsLst>
              <a:gs pos="0">
                <a:srgbClr val="1B265E">
                  <a:alpha val="84706"/>
                </a:srgbClr>
              </a:gs>
              <a:gs pos="40000">
                <a:srgbClr val="182E64">
                  <a:alpha val="84706"/>
                </a:srgbClr>
              </a:gs>
              <a:gs pos="100000">
                <a:srgbClr val="0A598A">
                  <a:alpha val="9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lang="en-US" sz="1404" dirty="0">
                <a:solidFill>
                  <a:schemeClr val="lt1"/>
                </a:solidFill>
              </a:defRPr>
            </a:lvl1pPr>
          </a:lstStyle>
          <a:p>
            <a:pPr marL="0" lvl="0" algn="ctr" defTabSz="713232">
              <a:buNone/>
            </a:pPr>
            <a:endParaRPr lang="en-US" dirty="0"/>
          </a:p>
        </p:txBody>
      </p:sp>
      <p:sp>
        <p:nvSpPr>
          <p:cNvPr id="13" name="song_number">
            <a:extLst>
              <a:ext uri="{FF2B5EF4-FFF2-40B4-BE49-F238E27FC236}">
                <a16:creationId xmlns:a16="http://schemas.microsoft.com/office/drawing/2014/main" id="{FCCFC2EA-00A5-43DD-BD0D-FA4AD2B986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80960" y="548640"/>
            <a:ext cx="914400" cy="365760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</p:spPr>
        <p:txBody>
          <a:bodyPr lIns="274320" tIns="27432" rIns="0" bIns="0"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en-US" dirty="0"/>
              <a:t>888</a:t>
            </a:r>
          </a:p>
        </p:txBody>
      </p:sp>
      <p:sp>
        <p:nvSpPr>
          <p:cNvPr id="14" name="songbook_logo">
            <a:extLst>
              <a:ext uri="{FF2B5EF4-FFF2-40B4-BE49-F238E27FC236}">
                <a16:creationId xmlns:a16="http://schemas.microsoft.com/office/drawing/2014/main" id="{A8847B3E-C275-487D-A3D3-F6E68C8F4BA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80960" y="548640"/>
            <a:ext cx="365760" cy="361915"/>
          </a:xfrm>
          <a:prstGeom prst="roundRect">
            <a:avLst>
              <a:gd name="adj" fmla="val 50000"/>
            </a:avLst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Songbook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04A485-3738-4C04-81B8-D532D3482A4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79775" y="1543662"/>
            <a:ext cx="1213847" cy="1164831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2000" cap="small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sz="1600" dirty="0"/>
              <a:t>Song Title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0B753F-E541-4C9F-B669-A910A156CE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79775" y="4422523"/>
            <a:ext cx="1213399" cy="36576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r">
              <a:buNone/>
              <a:defRPr sz="9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sz="700" dirty="0"/>
              <a:t>Copyright</a:t>
            </a:r>
            <a:endParaRPr lang="en-US" dirty="0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699063FC-9632-4D6F-B1DE-EF002F6A361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18872" y="457200"/>
            <a:ext cx="914400" cy="4297680"/>
          </a:xfrm>
          <a:prstGeom prst="roundRect">
            <a:avLst>
              <a:gd name="adj" fmla="val 28004"/>
            </a:avLst>
          </a:prstGeom>
          <a:solidFill>
            <a:srgbClr val="FFFFFF">
              <a:alpha val="14902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marL="0" indent="0">
              <a:buFontTx/>
              <a:buNone/>
              <a:defRPr lang="en-US" sz="1400" b="0" dirty="0">
                <a:solidFill>
                  <a:schemeClr val="bg1"/>
                </a:solidFill>
              </a:defRPr>
            </a:lvl1pPr>
          </a:lstStyle>
          <a:p>
            <a:pPr marL="228600" lvl="0" indent="-228600" algn="ctr" defTabSz="685800">
              <a:spcBef>
                <a:spcPts val="750"/>
              </a:spcBef>
            </a:pP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0E80279-BD62-43D8-9181-D59FD7657B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1520" y="137160"/>
            <a:ext cx="6858000" cy="5486400"/>
          </a:xfrm>
          <a:prstGeom prst="roundRect">
            <a:avLst>
              <a:gd name="adj" fmla="val 4465"/>
            </a:avLst>
          </a:prstGeom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17">
            <a:extLst>
              <a:ext uri="{FF2B5EF4-FFF2-40B4-BE49-F238E27FC236}">
                <a16:creationId xmlns:a16="http://schemas.microsoft.com/office/drawing/2014/main" id="{02E7528C-D042-4C00-8262-48D39802E0FD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679775" y="4831811"/>
            <a:ext cx="367371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FF209F-6325-4F89-AF15-E9902E6E185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79328" y="2790825"/>
            <a:ext cx="1213847" cy="1165225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greya Sans Medium" panose="00000600000000000000" pitchFamily="50" charset="0"/>
              </a:defRPr>
            </a:lvl1pPr>
          </a:lstStyle>
          <a:p>
            <a:pPr lvl="0"/>
            <a:r>
              <a:rPr lang="en-US" dirty="0"/>
              <a:t>Song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BEE7DFD-75AB-4A06-A88A-D17B96DFDA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79327" y="4009512"/>
            <a:ext cx="1213847" cy="365125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greya Sans Medium" panose="00000600000000000000" pitchFamily="50" charset="0"/>
              </a:defRPr>
            </a:lvl1pPr>
          </a:lstStyle>
          <a:p>
            <a:pPr lvl="0"/>
            <a:r>
              <a:rPr lang="en-US" dirty="0"/>
              <a:t>Translation</a:t>
            </a:r>
          </a:p>
        </p:txBody>
      </p:sp>
      <p:sp>
        <p:nvSpPr>
          <p:cNvPr id="16" name="highlight">
            <a:extLst>
              <a:ext uri="{FF2B5EF4-FFF2-40B4-BE49-F238E27FC236}">
                <a16:creationId xmlns:a16="http://schemas.microsoft.com/office/drawing/2014/main" id="{BAA7AA87-50C5-423B-86F8-0C6A4F1B1932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 flipH="1" flipV="1">
            <a:off x="1725613" y="2344738"/>
            <a:ext cx="365760" cy="365760"/>
          </a:xfrm>
          <a:prstGeom prst="roundRect">
            <a:avLst>
              <a:gd name="adj" fmla="val 50000"/>
            </a:avLst>
          </a:prstGeom>
          <a:solidFill>
            <a:srgbClr val="FFFFFF">
              <a:alpha val="50196"/>
            </a:srgbClr>
          </a:solidFill>
        </p:spPr>
        <p:txBody>
          <a:bodyPr/>
          <a:lstStyle>
            <a:lvl1pPr algn="ctr">
              <a:buNone/>
              <a:defRPr lang="en-US" dirty="0"/>
            </a:lvl1pPr>
          </a:lstStyle>
          <a:p>
            <a:pPr lvl="0" algn="ctr">
              <a:buNone/>
            </a:pPr>
            <a:r>
              <a:rPr lang="en-US" dirty="0"/>
              <a:t>H</a:t>
            </a:r>
          </a:p>
        </p:txBody>
      </p:sp>
      <p:sp>
        <p:nvSpPr>
          <p:cNvPr id="17" name="verse bubble 1">
            <a:extLst>
              <a:ext uri="{FF2B5EF4-FFF2-40B4-BE49-F238E27FC236}">
                <a16:creationId xmlns:a16="http://schemas.microsoft.com/office/drawing/2014/main" id="{82F03A9D-AB25-4AB8-9AC5-8C5B9F81F191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1730375" y="979489"/>
            <a:ext cx="365760" cy="361915"/>
          </a:xfrm>
          <a:prstGeom prst="ellipse">
            <a:avLst/>
          </a:prstGeom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18" name="verse bubble 2">
            <a:extLst>
              <a:ext uri="{FF2B5EF4-FFF2-40B4-BE49-F238E27FC236}">
                <a16:creationId xmlns:a16="http://schemas.microsoft.com/office/drawing/2014/main" id="{E9D49E91-1075-47D8-A4B9-69865465C665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2170158" y="979489"/>
            <a:ext cx="365760" cy="361915"/>
          </a:xfrm>
          <a:prstGeom prst="ellipse">
            <a:avLst/>
          </a:prstGeom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19" name="verse bubble 3">
            <a:extLst>
              <a:ext uri="{FF2B5EF4-FFF2-40B4-BE49-F238E27FC236}">
                <a16:creationId xmlns:a16="http://schemas.microsoft.com/office/drawing/2014/main" id="{A1DED6BF-A5E8-4313-8E13-D55C5827B238}"/>
              </a:ext>
            </a:extLst>
          </p:cNvPr>
          <p:cNvSpPr>
            <a:spLocks noGrp="1" noChangeAspect="1"/>
          </p:cNvSpPr>
          <p:nvPr>
            <p:ph type="body" sz="quarter" idx="28" hasCustomPrompt="1"/>
          </p:nvPr>
        </p:nvSpPr>
        <p:spPr>
          <a:xfrm>
            <a:off x="2609941" y="979489"/>
            <a:ext cx="365760" cy="361915"/>
          </a:xfrm>
          <a:prstGeom prst="ellipse">
            <a:avLst/>
          </a:prstGeom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20" name="verse bubble 4">
            <a:extLst>
              <a:ext uri="{FF2B5EF4-FFF2-40B4-BE49-F238E27FC236}">
                <a16:creationId xmlns:a16="http://schemas.microsoft.com/office/drawing/2014/main" id="{6D7C50B4-FDDA-4AB4-9582-5E18FA756CEC}"/>
              </a:ext>
            </a:extLst>
          </p:cNvPr>
          <p:cNvSpPr>
            <a:spLocks noGrp="1" noChangeAspect="1"/>
          </p:cNvSpPr>
          <p:nvPr>
            <p:ph type="body" sz="quarter" idx="29" hasCustomPrompt="1"/>
          </p:nvPr>
        </p:nvSpPr>
        <p:spPr>
          <a:xfrm>
            <a:off x="3049724" y="979489"/>
            <a:ext cx="365760" cy="361915"/>
          </a:xfrm>
          <a:prstGeom prst="ellipse">
            <a:avLst/>
          </a:prstGeom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21" name="verse bubble 5">
            <a:extLst>
              <a:ext uri="{FF2B5EF4-FFF2-40B4-BE49-F238E27FC236}">
                <a16:creationId xmlns:a16="http://schemas.microsoft.com/office/drawing/2014/main" id="{67272D6A-5CF6-40D7-96C7-5BB7E98D3587}"/>
              </a:ext>
            </a:extLst>
          </p:cNvPr>
          <p:cNvSpPr>
            <a:spLocks noGrp="1" noChangeAspect="1"/>
          </p:cNvSpPr>
          <p:nvPr>
            <p:ph type="body" sz="quarter" idx="30" hasCustomPrompt="1"/>
          </p:nvPr>
        </p:nvSpPr>
        <p:spPr>
          <a:xfrm>
            <a:off x="3489507" y="979489"/>
            <a:ext cx="365760" cy="361915"/>
          </a:xfrm>
          <a:prstGeom prst="ellipse">
            <a:avLst/>
          </a:prstGeom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22" name="verse bubble 6">
            <a:extLst>
              <a:ext uri="{FF2B5EF4-FFF2-40B4-BE49-F238E27FC236}">
                <a16:creationId xmlns:a16="http://schemas.microsoft.com/office/drawing/2014/main" id="{0FE42672-6A04-438A-B322-6562B702E077}"/>
              </a:ext>
            </a:extLst>
          </p:cNvPr>
          <p:cNvSpPr>
            <a:spLocks noGrp="1" noChangeAspect="1"/>
          </p:cNvSpPr>
          <p:nvPr>
            <p:ph type="body" sz="quarter" idx="31" hasCustomPrompt="1"/>
          </p:nvPr>
        </p:nvSpPr>
        <p:spPr>
          <a:xfrm>
            <a:off x="3929290" y="979489"/>
            <a:ext cx="365760" cy="361915"/>
          </a:xfrm>
          <a:prstGeom prst="ellipse">
            <a:avLst/>
          </a:prstGeom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23" name="verse bubble 7">
            <a:extLst>
              <a:ext uri="{FF2B5EF4-FFF2-40B4-BE49-F238E27FC236}">
                <a16:creationId xmlns:a16="http://schemas.microsoft.com/office/drawing/2014/main" id="{ECA2AC19-4B38-4ECD-8F50-5E8611A79E96}"/>
              </a:ext>
            </a:extLst>
          </p:cNvPr>
          <p:cNvSpPr>
            <a:spLocks noGrp="1" noChangeAspect="1"/>
          </p:cNvSpPr>
          <p:nvPr>
            <p:ph type="body" sz="quarter" idx="32" hasCustomPrompt="1"/>
          </p:nvPr>
        </p:nvSpPr>
        <p:spPr>
          <a:xfrm>
            <a:off x="4369073" y="979489"/>
            <a:ext cx="365760" cy="361915"/>
          </a:xfrm>
          <a:prstGeom prst="ellipse">
            <a:avLst/>
          </a:prstGeom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24" name="verse bubble 8">
            <a:extLst>
              <a:ext uri="{FF2B5EF4-FFF2-40B4-BE49-F238E27FC236}">
                <a16:creationId xmlns:a16="http://schemas.microsoft.com/office/drawing/2014/main" id="{614F49A9-D838-4332-836A-37D93D4190D4}"/>
              </a:ext>
            </a:extLst>
          </p:cNvPr>
          <p:cNvSpPr>
            <a:spLocks noGrp="1" noChangeAspect="1"/>
          </p:cNvSpPr>
          <p:nvPr>
            <p:ph type="body" sz="quarter" idx="33" hasCustomPrompt="1"/>
          </p:nvPr>
        </p:nvSpPr>
        <p:spPr>
          <a:xfrm>
            <a:off x="4808856" y="979489"/>
            <a:ext cx="365760" cy="361915"/>
          </a:xfrm>
          <a:prstGeom prst="ellipse">
            <a:avLst/>
          </a:prstGeom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25" name="verse bubble 9">
            <a:extLst>
              <a:ext uri="{FF2B5EF4-FFF2-40B4-BE49-F238E27FC236}">
                <a16:creationId xmlns:a16="http://schemas.microsoft.com/office/drawing/2014/main" id="{749173CF-22A0-4D33-A686-64C860B1ED32}"/>
              </a:ext>
            </a:extLst>
          </p:cNvPr>
          <p:cNvSpPr>
            <a:spLocks noGrp="1" noChangeAspect="1"/>
          </p:cNvSpPr>
          <p:nvPr>
            <p:ph type="body" sz="quarter" idx="34" hasCustomPrompt="1"/>
          </p:nvPr>
        </p:nvSpPr>
        <p:spPr>
          <a:xfrm>
            <a:off x="5248639" y="979489"/>
            <a:ext cx="365760" cy="361915"/>
          </a:xfrm>
          <a:prstGeom prst="ellipse">
            <a:avLst/>
          </a:prstGeom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26" name="verse bubble 10">
            <a:extLst>
              <a:ext uri="{FF2B5EF4-FFF2-40B4-BE49-F238E27FC236}">
                <a16:creationId xmlns:a16="http://schemas.microsoft.com/office/drawing/2014/main" id="{E69F2AE9-A6EB-45A9-BAB4-7BAF8E35FE40}"/>
              </a:ext>
            </a:extLst>
          </p:cNvPr>
          <p:cNvSpPr>
            <a:spLocks noGrp="1" noChangeAspect="1"/>
          </p:cNvSpPr>
          <p:nvPr>
            <p:ph type="body" sz="quarter" idx="35" hasCustomPrompt="1"/>
          </p:nvPr>
        </p:nvSpPr>
        <p:spPr>
          <a:xfrm>
            <a:off x="5688422" y="979489"/>
            <a:ext cx="365760" cy="361915"/>
          </a:xfrm>
          <a:prstGeom prst="ellipse">
            <a:avLst/>
          </a:prstGeom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27" name="verse bubble 11">
            <a:extLst>
              <a:ext uri="{FF2B5EF4-FFF2-40B4-BE49-F238E27FC236}">
                <a16:creationId xmlns:a16="http://schemas.microsoft.com/office/drawing/2014/main" id="{7095BE66-2A43-474F-8119-625B960C8833}"/>
              </a:ext>
            </a:extLst>
          </p:cNvPr>
          <p:cNvSpPr>
            <a:spLocks noGrp="1" noChangeAspect="1"/>
          </p:cNvSpPr>
          <p:nvPr>
            <p:ph type="body" sz="quarter" idx="36" hasCustomPrompt="1"/>
          </p:nvPr>
        </p:nvSpPr>
        <p:spPr>
          <a:xfrm>
            <a:off x="6128205" y="979489"/>
            <a:ext cx="365760" cy="361915"/>
          </a:xfrm>
          <a:prstGeom prst="ellipse">
            <a:avLst/>
          </a:prstGeom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28" name="verse bubble 12">
            <a:extLst>
              <a:ext uri="{FF2B5EF4-FFF2-40B4-BE49-F238E27FC236}">
                <a16:creationId xmlns:a16="http://schemas.microsoft.com/office/drawing/2014/main" id="{33F6DF6F-9465-490B-A1B5-CFEEA9AA5A9A}"/>
              </a:ext>
            </a:extLst>
          </p:cNvPr>
          <p:cNvSpPr>
            <a:spLocks noGrp="1" noChangeAspect="1"/>
          </p:cNvSpPr>
          <p:nvPr>
            <p:ph type="body" sz="quarter" idx="37" hasCustomPrompt="1"/>
          </p:nvPr>
        </p:nvSpPr>
        <p:spPr>
          <a:xfrm>
            <a:off x="6567988" y="979489"/>
            <a:ext cx="365760" cy="361915"/>
          </a:xfrm>
          <a:prstGeom prst="ellipse">
            <a:avLst/>
          </a:prstGeom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29" name="arrow 1">
            <a:extLst>
              <a:ext uri="{FF2B5EF4-FFF2-40B4-BE49-F238E27FC236}">
                <a16:creationId xmlns:a16="http://schemas.microsoft.com/office/drawing/2014/main" id="{7E8CED3D-E261-4A9E-9550-E3A55B8A1401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1725485" y="1703353"/>
            <a:ext cx="361915" cy="361915"/>
          </a:xfrm>
          <a:prstGeom prst="downArrow">
            <a:avLst>
              <a:gd name="adj1" fmla="val 50000"/>
              <a:gd name="adj2" fmla="val 75733"/>
            </a:avLst>
          </a:prstGeom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A</a:t>
            </a:r>
          </a:p>
        </p:txBody>
      </p:sp>
      <p:sp>
        <p:nvSpPr>
          <p:cNvPr id="31" name="arrow 2">
            <a:extLst>
              <a:ext uri="{FF2B5EF4-FFF2-40B4-BE49-F238E27FC236}">
                <a16:creationId xmlns:a16="http://schemas.microsoft.com/office/drawing/2014/main" id="{3795FAE6-69C7-460D-896E-689566A8B2E9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2170158" y="1706317"/>
            <a:ext cx="361915" cy="361915"/>
          </a:xfrm>
          <a:prstGeom prst="downArrow">
            <a:avLst>
              <a:gd name="adj1" fmla="val 50000"/>
              <a:gd name="adj2" fmla="val 75733"/>
            </a:avLst>
          </a:prstGeom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A</a:t>
            </a:r>
          </a:p>
        </p:txBody>
      </p:sp>
      <p:sp>
        <p:nvSpPr>
          <p:cNvPr id="32" name="arrow 3">
            <a:extLst>
              <a:ext uri="{FF2B5EF4-FFF2-40B4-BE49-F238E27FC236}">
                <a16:creationId xmlns:a16="http://schemas.microsoft.com/office/drawing/2014/main" id="{09ABCEF0-0DE6-4825-96C5-C776F725AFE5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2614831" y="1709281"/>
            <a:ext cx="361915" cy="361915"/>
          </a:xfrm>
          <a:prstGeom prst="downArrow">
            <a:avLst>
              <a:gd name="adj1" fmla="val 50000"/>
              <a:gd name="adj2" fmla="val 75733"/>
            </a:avLst>
          </a:prstGeom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A</a:t>
            </a:r>
          </a:p>
        </p:txBody>
      </p:sp>
      <p:sp>
        <p:nvSpPr>
          <p:cNvPr id="33" name="arrow 4">
            <a:extLst>
              <a:ext uri="{FF2B5EF4-FFF2-40B4-BE49-F238E27FC236}">
                <a16:creationId xmlns:a16="http://schemas.microsoft.com/office/drawing/2014/main" id="{1018D508-1B69-4AC3-9C67-41AC0F9FFF48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3059504" y="1712245"/>
            <a:ext cx="361915" cy="361915"/>
          </a:xfrm>
          <a:prstGeom prst="downArrow">
            <a:avLst>
              <a:gd name="adj1" fmla="val 50000"/>
              <a:gd name="adj2" fmla="val 75733"/>
            </a:avLst>
          </a:prstGeom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A</a:t>
            </a:r>
          </a:p>
        </p:txBody>
      </p:sp>
      <p:sp>
        <p:nvSpPr>
          <p:cNvPr id="30" name="coda">
            <a:extLst>
              <a:ext uri="{FF2B5EF4-FFF2-40B4-BE49-F238E27FC236}">
                <a16:creationId xmlns:a16="http://schemas.microsoft.com/office/drawing/2014/main" id="{9A233050-FD81-44D5-BC12-AA485D30BF2B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690688" y="2887663"/>
            <a:ext cx="365760" cy="365760"/>
          </a:xfrm>
          <a:prstGeom prst="ellipse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5682012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C04BD-2ECD-4E79-BB00-A38CB016A77C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F515-EA81-4135-A0E7-1BD86CF0A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5948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C04BD-2ECD-4E79-BB00-A38CB016A77C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F515-EA81-4135-A0E7-1BD86CF0A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825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C04BD-2ECD-4E79-BB00-A38CB016A77C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F515-EA81-4135-A0E7-1BD86CF0A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2030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C04BD-2ECD-4E79-BB00-A38CB016A77C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F515-EA81-4135-A0E7-1BD86CF0A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421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8B91267-FDE2-4D9A-8E71-A5FFC555050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-6435"/>
            <a:ext cx="9144000" cy="5715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EE5E541-0B4C-4026-A54E-B6945EDC064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33272" y="4687707"/>
            <a:ext cx="7638587" cy="914400"/>
          </a:xfrm>
          <a:prstGeom prst="rect">
            <a:avLst/>
          </a:prstGeom>
          <a:gradFill flip="none" rotWithShape="1">
            <a:gsLst>
              <a:gs pos="0">
                <a:srgbClr val="1B265E">
                  <a:alpha val="84706"/>
                </a:srgbClr>
              </a:gs>
              <a:gs pos="40000">
                <a:srgbClr val="182E64">
                  <a:alpha val="84706"/>
                </a:srgbClr>
              </a:gs>
              <a:gs pos="100000">
                <a:srgbClr val="0A598A">
                  <a:alpha val="90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lang="en-US" sz="1404" dirty="0">
                <a:solidFill>
                  <a:schemeClr val="lt1"/>
                </a:solidFill>
              </a:defRPr>
            </a:lvl1pPr>
          </a:lstStyle>
          <a:p>
            <a:pPr marL="0" lvl="0" indent="0" algn="ctr" defTabSz="713232">
              <a:buNone/>
            </a:pPr>
            <a:endParaRPr lang="en-US" dirty="0"/>
          </a:p>
        </p:txBody>
      </p:sp>
      <p:sp>
        <p:nvSpPr>
          <p:cNvPr id="3" name="song_number">
            <a:extLst>
              <a:ext uri="{FF2B5EF4-FFF2-40B4-BE49-F238E27FC236}">
                <a16:creationId xmlns:a16="http://schemas.microsoft.com/office/drawing/2014/main" id="{E1887CE4-DD4C-4587-8EC3-4DC394CD17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7280" y="5144907"/>
            <a:ext cx="914400" cy="365760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</p:spPr>
        <p:txBody>
          <a:bodyPr lIns="274320" tIns="27432" rIns="0" bIns="0" anchor="ctr"/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en-US" dirty="0"/>
              <a:t>888</a:t>
            </a:r>
          </a:p>
        </p:txBody>
      </p:sp>
      <p:sp>
        <p:nvSpPr>
          <p:cNvPr id="6" name="songbook_logo">
            <a:extLst>
              <a:ext uri="{FF2B5EF4-FFF2-40B4-BE49-F238E27FC236}">
                <a16:creationId xmlns:a16="http://schemas.microsoft.com/office/drawing/2014/main" id="{137C8DEF-D234-4CF7-B2B7-D99941A16A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97280" y="5146320"/>
            <a:ext cx="365760" cy="361915"/>
          </a:xfrm>
          <a:prstGeom prst="roundRect">
            <a:avLst>
              <a:gd name="adj" fmla="val 50000"/>
            </a:avLst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Songbook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04A485-3738-4C04-81B8-D532D3482A4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83869" y="5097592"/>
            <a:ext cx="2951596" cy="361915"/>
          </a:xfrm>
          <a:prstGeom prst="rect">
            <a:avLst/>
          </a:prstGeom>
        </p:spPr>
        <p:txBody>
          <a:bodyPr wrap="none" lIns="0" tIns="0" rIns="0" bIns="0" anchor="ctr"/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2000" cap="small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sz="1600" dirty="0"/>
              <a:t>Song Title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0B753F-E541-4C9F-B669-A910A156CE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83869" y="5369019"/>
            <a:ext cx="2951596" cy="180975"/>
          </a:xfrm>
          <a:prstGeom prst="rect">
            <a:avLst/>
          </a:prstGeom>
        </p:spPr>
        <p:txBody>
          <a:bodyPr tIns="0" bIns="0" anchor="ctr"/>
          <a:lstStyle>
            <a:lvl1pPr marL="0" indent="0">
              <a:buNone/>
              <a:defRPr sz="9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sz="700" dirty="0"/>
              <a:t>Copyright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F0ED832-0344-4740-AF3C-8E33EC7E537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18872" y="457200"/>
            <a:ext cx="914400" cy="4297680"/>
          </a:xfrm>
          <a:prstGeom prst="roundRect">
            <a:avLst>
              <a:gd name="adj" fmla="val 28004"/>
            </a:avLst>
          </a:prstGeom>
          <a:solidFill>
            <a:srgbClr val="FFFFFF">
              <a:alpha val="14902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marL="0" indent="0">
              <a:buFontTx/>
              <a:buNone/>
              <a:defRPr lang="en-US" sz="1400" b="0" dirty="0">
                <a:solidFill>
                  <a:schemeClr val="bg1"/>
                </a:solidFill>
              </a:defRPr>
            </a:lvl1pPr>
          </a:lstStyle>
          <a:p>
            <a:pPr marL="228600" lvl="0" indent="-228600" algn="ctr" defTabSz="685800">
              <a:spcBef>
                <a:spcPts val="750"/>
              </a:spcBef>
            </a:pP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0E80279-BD62-43D8-9181-D59FD7657B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1520" y="118872"/>
            <a:ext cx="8229600" cy="4937760"/>
          </a:xfrm>
          <a:prstGeom prst="roundRect">
            <a:avLst>
              <a:gd name="adj" fmla="val 4465"/>
            </a:avLst>
          </a:prstGeom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A5B166A-A382-4219-AA09-0C1C23FB1184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8157642" y="5144907"/>
            <a:ext cx="367371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B8B0EA83-2871-4B3A-BFBF-045B9CAC9B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17393" y="5102352"/>
            <a:ext cx="2951596" cy="3619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lnSpc>
                <a:spcPts val="16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greya Sans Medium" panose="00000600000000000000" pitchFamily="50" charset="0"/>
              </a:defRPr>
            </a:lvl1pPr>
          </a:lstStyle>
          <a:p>
            <a:pPr lvl="0"/>
            <a:r>
              <a:rPr lang="en-US" dirty="0">
                <a:latin typeface="Alegreya Sans Medium" panose="00000600000000000000" pitchFamily="50" charset="0"/>
              </a:rPr>
              <a:t>Song Title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54F2E3-7906-407E-A077-833997EA973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17393" y="5369020"/>
            <a:ext cx="2893403" cy="18097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greya Sans Medium" panose="00000600000000000000" pitchFamily="50" charset="0"/>
              </a:defRPr>
            </a:lvl1pPr>
          </a:lstStyle>
          <a:p>
            <a:pPr lvl="0"/>
            <a:r>
              <a:rPr lang="en-US" dirty="0"/>
              <a:t>Translation</a:t>
            </a:r>
          </a:p>
        </p:txBody>
      </p:sp>
      <p:sp>
        <p:nvSpPr>
          <p:cNvPr id="13" name="highlight">
            <a:extLst>
              <a:ext uri="{FF2B5EF4-FFF2-40B4-BE49-F238E27FC236}">
                <a16:creationId xmlns:a16="http://schemas.microsoft.com/office/drawing/2014/main" id="{A899190C-0700-477D-A65F-234791936260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 flipH="1" flipV="1">
            <a:off x="1725613" y="2344738"/>
            <a:ext cx="365760" cy="365760"/>
          </a:xfrm>
          <a:prstGeom prst="roundRect">
            <a:avLst>
              <a:gd name="adj" fmla="val 50000"/>
            </a:avLst>
          </a:prstGeom>
          <a:solidFill>
            <a:srgbClr val="FFFFFF">
              <a:alpha val="50196"/>
            </a:srgbClr>
          </a:solidFill>
        </p:spPr>
        <p:txBody>
          <a:bodyPr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H</a:t>
            </a:r>
          </a:p>
        </p:txBody>
      </p:sp>
      <p:sp>
        <p:nvSpPr>
          <p:cNvPr id="12" name="verse bubble 1">
            <a:extLst>
              <a:ext uri="{FF2B5EF4-FFF2-40B4-BE49-F238E27FC236}">
                <a16:creationId xmlns:a16="http://schemas.microsoft.com/office/drawing/2014/main" id="{10E014E7-AD5E-4627-BBCE-C729EE422E1E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1730375" y="979489"/>
            <a:ext cx="365760" cy="361915"/>
          </a:xfrm>
          <a:prstGeom prst="ellipse">
            <a:avLst/>
          </a:prstGeom>
          <a:solidFill>
            <a:srgbClr val="C80000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14" name="verse bubble 2">
            <a:extLst>
              <a:ext uri="{FF2B5EF4-FFF2-40B4-BE49-F238E27FC236}">
                <a16:creationId xmlns:a16="http://schemas.microsoft.com/office/drawing/2014/main" id="{259582AF-2007-4C65-AE5E-62E5D641A2A9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2170158" y="979489"/>
            <a:ext cx="365760" cy="361915"/>
          </a:xfrm>
          <a:prstGeom prst="ellipse">
            <a:avLst/>
          </a:prstGeom>
          <a:solidFill>
            <a:srgbClr val="C80000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15" name="verse bubble 3">
            <a:extLst>
              <a:ext uri="{FF2B5EF4-FFF2-40B4-BE49-F238E27FC236}">
                <a16:creationId xmlns:a16="http://schemas.microsoft.com/office/drawing/2014/main" id="{0F99BFD7-E18F-48B7-85B0-2381A1A27BBC}"/>
              </a:ext>
            </a:extLst>
          </p:cNvPr>
          <p:cNvSpPr>
            <a:spLocks noGrp="1" noChangeAspect="1"/>
          </p:cNvSpPr>
          <p:nvPr>
            <p:ph type="body" sz="quarter" idx="28" hasCustomPrompt="1"/>
          </p:nvPr>
        </p:nvSpPr>
        <p:spPr>
          <a:xfrm>
            <a:off x="2609941" y="979489"/>
            <a:ext cx="365760" cy="361915"/>
          </a:xfrm>
          <a:prstGeom prst="ellipse">
            <a:avLst/>
          </a:prstGeom>
          <a:solidFill>
            <a:srgbClr val="C80000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16" name="verse bubble 4">
            <a:extLst>
              <a:ext uri="{FF2B5EF4-FFF2-40B4-BE49-F238E27FC236}">
                <a16:creationId xmlns:a16="http://schemas.microsoft.com/office/drawing/2014/main" id="{A3D2E26D-2971-45FB-B7E2-C9BC3040514C}"/>
              </a:ext>
            </a:extLst>
          </p:cNvPr>
          <p:cNvSpPr>
            <a:spLocks noGrp="1" noChangeAspect="1"/>
          </p:cNvSpPr>
          <p:nvPr>
            <p:ph type="body" sz="quarter" idx="29" hasCustomPrompt="1"/>
          </p:nvPr>
        </p:nvSpPr>
        <p:spPr>
          <a:xfrm>
            <a:off x="3049724" y="979489"/>
            <a:ext cx="365760" cy="361915"/>
          </a:xfrm>
          <a:prstGeom prst="ellipse">
            <a:avLst/>
          </a:prstGeom>
          <a:solidFill>
            <a:srgbClr val="C80000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17" name="verse bubble 5">
            <a:extLst>
              <a:ext uri="{FF2B5EF4-FFF2-40B4-BE49-F238E27FC236}">
                <a16:creationId xmlns:a16="http://schemas.microsoft.com/office/drawing/2014/main" id="{CB38EF52-0BA5-42C8-A054-AD96B4FA24E6}"/>
              </a:ext>
            </a:extLst>
          </p:cNvPr>
          <p:cNvSpPr>
            <a:spLocks noGrp="1" noChangeAspect="1"/>
          </p:cNvSpPr>
          <p:nvPr>
            <p:ph type="body" sz="quarter" idx="30" hasCustomPrompt="1"/>
          </p:nvPr>
        </p:nvSpPr>
        <p:spPr>
          <a:xfrm>
            <a:off x="3489507" y="979489"/>
            <a:ext cx="365760" cy="361915"/>
          </a:xfrm>
          <a:prstGeom prst="ellipse">
            <a:avLst/>
          </a:prstGeom>
          <a:solidFill>
            <a:srgbClr val="C80000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19" name="verse bubble 6">
            <a:extLst>
              <a:ext uri="{FF2B5EF4-FFF2-40B4-BE49-F238E27FC236}">
                <a16:creationId xmlns:a16="http://schemas.microsoft.com/office/drawing/2014/main" id="{6E195C6A-FCF9-4725-A12B-4C907FAC9CC7}"/>
              </a:ext>
            </a:extLst>
          </p:cNvPr>
          <p:cNvSpPr>
            <a:spLocks noGrp="1" noChangeAspect="1"/>
          </p:cNvSpPr>
          <p:nvPr>
            <p:ph type="body" sz="quarter" idx="31" hasCustomPrompt="1"/>
          </p:nvPr>
        </p:nvSpPr>
        <p:spPr>
          <a:xfrm>
            <a:off x="3929290" y="979489"/>
            <a:ext cx="365760" cy="361915"/>
          </a:xfrm>
          <a:prstGeom prst="ellipse">
            <a:avLst/>
          </a:prstGeom>
          <a:solidFill>
            <a:srgbClr val="C80000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21" name="verse bubble 7">
            <a:extLst>
              <a:ext uri="{FF2B5EF4-FFF2-40B4-BE49-F238E27FC236}">
                <a16:creationId xmlns:a16="http://schemas.microsoft.com/office/drawing/2014/main" id="{B3D5AC04-0626-495C-9F7B-5714DA7938E5}"/>
              </a:ext>
            </a:extLst>
          </p:cNvPr>
          <p:cNvSpPr>
            <a:spLocks noGrp="1" noChangeAspect="1"/>
          </p:cNvSpPr>
          <p:nvPr>
            <p:ph type="body" sz="quarter" idx="32" hasCustomPrompt="1"/>
          </p:nvPr>
        </p:nvSpPr>
        <p:spPr>
          <a:xfrm>
            <a:off x="4369073" y="979489"/>
            <a:ext cx="365760" cy="361915"/>
          </a:xfrm>
          <a:prstGeom prst="ellipse">
            <a:avLst/>
          </a:prstGeom>
          <a:solidFill>
            <a:srgbClr val="C80000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22" name="verse bubble 8">
            <a:extLst>
              <a:ext uri="{FF2B5EF4-FFF2-40B4-BE49-F238E27FC236}">
                <a16:creationId xmlns:a16="http://schemas.microsoft.com/office/drawing/2014/main" id="{34F67621-337B-4BBD-863F-A76519F8AF46}"/>
              </a:ext>
            </a:extLst>
          </p:cNvPr>
          <p:cNvSpPr>
            <a:spLocks noGrp="1" noChangeAspect="1"/>
          </p:cNvSpPr>
          <p:nvPr>
            <p:ph type="body" sz="quarter" idx="33" hasCustomPrompt="1"/>
          </p:nvPr>
        </p:nvSpPr>
        <p:spPr>
          <a:xfrm>
            <a:off x="4808856" y="979489"/>
            <a:ext cx="365760" cy="361915"/>
          </a:xfrm>
          <a:prstGeom prst="ellipse">
            <a:avLst/>
          </a:prstGeom>
          <a:solidFill>
            <a:srgbClr val="C80000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23" name="verse bubble 9">
            <a:extLst>
              <a:ext uri="{FF2B5EF4-FFF2-40B4-BE49-F238E27FC236}">
                <a16:creationId xmlns:a16="http://schemas.microsoft.com/office/drawing/2014/main" id="{F929F94E-4FE0-41D1-A2A6-A7DAC386EFB4}"/>
              </a:ext>
            </a:extLst>
          </p:cNvPr>
          <p:cNvSpPr>
            <a:spLocks noGrp="1" noChangeAspect="1"/>
          </p:cNvSpPr>
          <p:nvPr>
            <p:ph type="body" sz="quarter" idx="34" hasCustomPrompt="1"/>
          </p:nvPr>
        </p:nvSpPr>
        <p:spPr>
          <a:xfrm>
            <a:off x="5248639" y="979489"/>
            <a:ext cx="365760" cy="361915"/>
          </a:xfrm>
          <a:prstGeom prst="ellipse">
            <a:avLst/>
          </a:prstGeom>
          <a:solidFill>
            <a:srgbClr val="C80000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24" name="verse bubble 10">
            <a:extLst>
              <a:ext uri="{FF2B5EF4-FFF2-40B4-BE49-F238E27FC236}">
                <a16:creationId xmlns:a16="http://schemas.microsoft.com/office/drawing/2014/main" id="{389786B5-0C94-44CF-8785-7C3C68D07790}"/>
              </a:ext>
            </a:extLst>
          </p:cNvPr>
          <p:cNvSpPr>
            <a:spLocks noGrp="1" noChangeAspect="1"/>
          </p:cNvSpPr>
          <p:nvPr>
            <p:ph type="body" sz="quarter" idx="35" hasCustomPrompt="1"/>
          </p:nvPr>
        </p:nvSpPr>
        <p:spPr>
          <a:xfrm>
            <a:off x="5688422" y="979489"/>
            <a:ext cx="365760" cy="361915"/>
          </a:xfrm>
          <a:prstGeom prst="ellipse">
            <a:avLst/>
          </a:prstGeom>
          <a:solidFill>
            <a:srgbClr val="C80000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25" name="verse bubble 11">
            <a:extLst>
              <a:ext uri="{FF2B5EF4-FFF2-40B4-BE49-F238E27FC236}">
                <a16:creationId xmlns:a16="http://schemas.microsoft.com/office/drawing/2014/main" id="{BFE21B06-65DF-43AE-9B0A-D8C7D1F3C07D}"/>
              </a:ext>
            </a:extLst>
          </p:cNvPr>
          <p:cNvSpPr>
            <a:spLocks noGrp="1" noChangeAspect="1"/>
          </p:cNvSpPr>
          <p:nvPr>
            <p:ph type="body" sz="quarter" idx="36" hasCustomPrompt="1"/>
          </p:nvPr>
        </p:nvSpPr>
        <p:spPr>
          <a:xfrm>
            <a:off x="6128205" y="979489"/>
            <a:ext cx="365760" cy="361915"/>
          </a:xfrm>
          <a:prstGeom prst="ellipse">
            <a:avLst/>
          </a:prstGeom>
          <a:solidFill>
            <a:srgbClr val="C80000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26" name="verse bubble 12">
            <a:extLst>
              <a:ext uri="{FF2B5EF4-FFF2-40B4-BE49-F238E27FC236}">
                <a16:creationId xmlns:a16="http://schemas.microsoft.com/office/drawing/2014/main" id="{9825D956-414D-4DA3-86AE-A00E538964E7}"/>
              </a:ext>
            </a:extLst>
          </p:cNvPr>
          <p:cNvSpPr>
            <a:spLocks noGrp="1" noChangeAspect="1"/>
          </p:cNvSpPr>
          <p:nvPr>
            <p:ph type="body" sz="quarter" idx="37" hasCustomPrompt="1"/>
          </p:nvPr>
        </p:nvSpPr>
        <p:spPr>
          <a:xfrm>
            <a:off x="6567988" y="979489"/>
            <a:ext cx="365760" cy="361915"/>
          </a:xfrm>
          <a:prstGeom prst="ellipse">
            <a:avLst/>
          </a:prstGeom>
          <a:solidFill>
            <a:srgbClr val="C80000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31" name="arrow 1">
            <a:extLst>
              <a:ext uri="{FF2B5EF4-FFF2-40B4-BE49-F238E27FC236}">
                <a16:creationId xmlns:a16="http://schemas.microsoft.com/office/drawing/2014/main" id="{7476E0B6-96A7-41D7-90A5-49CA75BDB350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1725485" y="1703353"/>
            <a:ext cx="361915" cy="361915"/>
          </a:xfrm>
          <a:prstGeom prst="downArrow">
            <a:avLst>
              <a:gd name="adj1" fmla="val 50000"/>
              <a:gd name="adj2" fmla="val 75733"/>
            </a:avLst>
          </a:prstGeom>
          <a:solidFill>
            <a:schemeClr val="tx1"/>
          </a:solidFill>
        </p:spPr>
        <p:txBody>
          <a:bodyPr anchor="ctr"/>
          <a:lstStyle>
            <a:lvl1pPr algn="ctr">
              <a:buNone/>
              <a:defRPr>
                <a:solidFill>
                  <a:srgbClr val="2F6B33"/>
                </a:solidFill>
              </a:defRPr>
            </a:lvl1pPr>
          </a:lstStyle>
          <a:p>
            <a:pPr lvl="0"/>
            <a:r>
              <a:rPr lang="en-US" dirty="0"/>
              <a:t>A</a:t>
            </a:r>
          </a:p>
        </p:txBody>
      </p:sp>
      <p:sp>
        <p:nvSpPr>
          <p:cNvPr id="32" name="arrow 2">
            <a:extLst>
              <a:ext uri="{FF2B5EF4-FFF2-40B4-BE49-F238E27FC236}">
                <a16:creationId xmlns:a16="http://schemas.microsoft.com/office/drawing/2014/main" id="{E8AC0966-4CED-42BF-A748-5F55C6EA79F4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2170158" y="1706317"/>
            <a:ext cx="361915" cy="361915"/>
          </a:xfrm>
          <a:prstGeom prst="downArrow">
            <a:avLst>
              <a:gd name="adj1" fmla="val 50000"/>
              <a:gd name="adj2" fmla="val 75733"/>
            </a:avLst>
          </a:prstGeom>
          <a:solidFill>
            <a:schemeClr val="tx1"/>
          </a:solidFill>
        </p:spPr>
        <p:txBody>
          <a:bodyPr anchor="ctr"/>
          <a:lstStyle>
            <a:lvl1pPr algn="ctr">
              <a:buNone/>
              <a:defRPr>
                <a:solidFill>
                  <a:srgbClr val="2F6B33"/>
                </a:solidFill>
              </a:defRPr>
            </a:lvl1pPr>
          </a:lstStyle>
          <a:p>
            <a:pPr lvl="0"/>
            <a:r>
              <a:rPr lang="en-US" dirty="0"/>
              <a:t>A</a:t>
            </a:r>
          </a:p>
        </p:txBody>
      </p:sp>
      <p:sp>
        <p:nvSpPr>
          <p:cNvPr id="33" name="arrow 3">
            <a:extLst>
              <a:ext uri="{FF2B5EF4-FFF2-40B4-BE49-F238E27FC236}">
                <a16:creationId xmlns:a16="http://schemas.microsoft.com/office/drawing/2014/main" id="{FAF836BF-3BD9-4BBE-B038-CEBB384FC639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2614831" y="1709281"/>
            <a:ext cx="361915" cy="361915"/>
          </a:xfrm>
          <a:prstGeom prst="downArrow">
            <a:avLst>
              <a:gd name="adj1" fmla="val 50000"/>
              <a:gd name="adj2" fmla="val 75733"/>
            </a:avLst>
          </a:prstGeom>
          <a:solidFill>
            <a:schemeClr val="tx1"/>
          </a:solidFill>
        </p:spPr>
        <p:txBody>
          <a:bodyPr anchor="ctr"/>
          <a:lstStyle>
            <a:lvl1pPr algn="ctr">
              <a:buNone/>
              <a:defRPr>
                <a:solidFill>
                  <a:srgbClr val="2F6B33"/>
                </a:solidFill>
              </a:defRPr>
            </a:lvl1pPr>
          </a:lstStyle>
          <a:p>
            <a:pPr lvl="0"/>
            <a:r>
              <a:rPr lang="en-US" dirty="0"/>
              <a:t>A</a:t>
            </a:r>
          </a:p>
        </p:txBody>
      </p:sp>
      <p:sp>
        <p:nvSpPr>
          <p:cNvPr id="34" name="arrow 4">
            <a:extLst>
              <a:ext uri="{FF2B5EF4-FFF2-40B4-BE49-F238E27FC236}">
                <a16:creationId xmlns:a16="http://schemas.microsoft.com/office/drawing/2014/main" id="{DD61458B-021A-421D-B2CB-55FDB3D74662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3059504" y="1712245"/>
            <a:ext cx="361915" cy="361915"/>
          </a:xfrm>
          <a:prstGeom prst="downArrow">
            <a:avLst>
              <a:gd name="adj1" fmla="val 50000"/>
              <a:gd name="adj2" fmla="val 75733"/>
            </a:avLst>
          </a:prstGeom>
          <a:solidFill>
            <a:schemeClr val="tx1"/>
          </a:solidFill>
        </p:spPr>
        <p:txBody>
          <a:bodyPr anchor="ctr"/>
          <a:lstStyle>
            <a:lvl1pPr algn="ctr">
              <a:buNone/>
              <a:defRPr>
                <a:solidFill>
                  <a:srgbClr val="2F6B33"/>
                </a:solidFill>
              </a:defRPr>
            </a:lvl1pPr>
          </a:lstStyle>
          <a:p>
            <a:pPr lvl="0"/>
            <a:r>
              <a:rPr lang="en-US" dirty="0"/>
              <a:t>A</a:t>
            </a:r>
          </a:p>
        </p:txBody>
      </p:sp>
      <p:sp>
        <p:nvSpPr>
          <p:cNvPr id="35" name="coda">
            <a:extLst>
              <a:ext uri="{FF2B5EF4-FFF2-40B4-BE49-F238E27FC236}">
                <a16:creationId xmlns:a16="http://schemas.microsoft.com/office/drawing/2014/main" id="{5D05FB20-A57F-4C7D-BB57-63334EF65B9F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690688" y="2887663"/>
            <a:ext cx="365760" cy="365760"/>
          </a:xfrm>
          <a:prstGeom prst="ellipse">
            <a:avLst/>
          </a:prstGeo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3530612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8" grpId="0"/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C84ADAA-E604-4CEB-91B0-AF1B9F90234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9144000" cy="5715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8801CDF-2457-49F4-8B32-2421C327572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32024" y="457201"/>
            <a:ext cx="2093104" cy="4846320"/>
          </a:xfrm>
          <a:prstGeom prst="rect">
            <a:avLst/>
          </a:prstGeom>
          <a:gradFill flip="none" rotWithShape="1">
            <a:gsLst>
              <a:gs pos="0">
                <a:srgbClr val="1B265E">
                  <a:alpha val="84706"/>
                </a:srgbClr>
              </a:gs>
              <a:gs pos="40000">
                <a:srgbClr val="182E64">
                  <a:alpha val="84706"/>
                </a:srgbClr>
              </a:gs>
              <a:gs pos="100000">
                <a:srgbClr val="0A598A">
                  <a:alpha val="9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 typeface="Arial" panose="020B0604020202020204" pitchFamily="34" charset="0"/>
              <a:buNone/>
              <a:defRPr lang="en-US" sz="1404" dirty="0">
                <a:solidFill>
                  <a:schemeClr val="lt1"/>
                </a:solidFill>
              </a:defRPr>
            </a:lvl1pPr>
          </a:lstStyle>
          <a:p>
            <a:pPr marL="0" lvl="0" indent="0" algn="ctr" defTabSz="713232">
              <a:buNone/>
            </a:pPr>
            <a:endParaRPr lang="en-US" dirty="0"/>
          </a:p>
        </p:txBody>
      </p:sp>
      <p:sp>
        <p:nvSpPr>
          <p:cNvPr id="13" name="song_number">
            <a:extLst>
              <a:ext uri="{FF2B5EF4-FFF2-40B4-BE49-F238E27FC236}">
                <a16:creationId xmlns:a16="http://schemas.microsoft.com/office/drawing/2014/main" id="{7C6BC108-63F5-494C-AD18-0ACA3C0C44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80960" y="548640"/>
            <a:ext cx="914400" cy="365760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</p:spPr>
        <p:txBody>
          <a:bodyPr lIns="274320" tIns="27432" rIns="0" bIns="0"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en-US" dirty="0"/>
              <a:t>888</a:t>
            </a:r>
          </a:p>
        </p:txBody>
      </p:sp>
      <p:sp>
        <p:nvSpPr>
          <p:cNvPr id="14" name="songbook_logo">
            <a:extLst>
              <a:ext uri="{FF2B5EF4-FFF2-40B4-BE49-F238E27FC236}">
                <a16:creationId xmlns:a16="http://schemas.microsoft.com/office/drawing/2014/main" id="{F6B992DB-BF87-468E-9ADD-A14380E2412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80960" y="548640"/>
            <a:ext cx="365760" cy="361915"/>
          </a:xfrm>
          <a:prstGeom prst="roundRect">
            <a:avLst>
              <a:gd name="adj" fmla="val 50000"/>
            </a:avLst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Songbook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04A485-3738-4C04-81B8-D532D3482A4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79775" y="1543662"/>
            <a:ext cx="1213847" cy="1164831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2000" cap="small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sz="1600" dirty="0"/>
              <a:t>Song Title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0B753F-E541-4C9F-B669-A910A156CE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79775" y="4422523"/>
            <a:ext cx="1213399" cy="36576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r">
              <a:buNone/>
              <a:defRPr sz="9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sz="700" dirty="0"/>
              <a:t>Copyright</a:t>
            </a:r>
            <a:endParaRPr lang="en-US" dirty="0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699063FC-9632-4D6F-B1DE-EF002F6A361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18872" y="457200"/>
            <a:ext cx="914400" cy="4297680"/>
          </a:xfrm>
          <a:prstGeom prst="roundRect">
            <a:avLst>
              <a:gd name="adj" fmla="val 28004"/>
            </a:avLst>
          </a:prstGeom>
          <a:solidFill>
            <a:srgbClr val="FFFFFF">
              <a:alpha val="14902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marL="0" indent="0">
              <a:buFontTx/>
              <a:buNone/>
              <a:defRPr lang="en-US" sz="1400" b="0" dirty="0">
                <a:solidFill>
                  <a:schemeClr val="bg1"/>
                </a:solidFill>
              </a:defRPr>
            </a:lvl1pPr>
          </a:lstStyle>
          <a:p>
            <a:pPr marL="228600" lvl="0" indent="-228600" algn="ctr" defTabSz="685800">
              <a:spcBef>
                <a:spcPts val="750"/>
              </a:spcBef>
            </a:pP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0E80279-BD62-43D8-9181-D59FD7657B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0290" y="228600"/>
            <a:ext cx="6858000" cy="5486400"/>
          </a:xfrm>
          <a:prstGeom prst="roundRect">
            <a:avLst>
              <a:gd name="adj" fmla="val 4465"/>
            </a:avLst>
          </a:prstGeom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17">
            <a:extLst>
              <a:ext uri="{FF2B5EF4-FFF2-40B4-BE49-F238E27FC236}">
                <a16:creationId xmlns:a16="http://schemas.microsoft.com/office/drawing/2014/main" id="{02E7528C-D042-4C00-8262-48D39802E0FD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679775" y="4831811"/>
            <a:ext cx="367371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FF209F-6325-4F89-AF15-E9902E6E185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79328" y="2790825"/>
            <a:ext cx="1213847" cy="1165225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greya Sans Medium" panose="00000600000000000000" pitchFamily="50" charset="0"/>
              </a:defRPr>
            </a:lvl1pPr>
          </a:lstStyle>
          <a:p>
            <a:pPr lvl="0"/>
            <a:r>
              <a:rPr lang="en-US" dirty="0"/>
              <a:t>Song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BEE7DFD-75AB-4A06-A88A-D17B96DFDA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79327" y="4009512"/>
            <a:ext cx="1213847" cy="365125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greya Sans Medium" panose="00000600000000000000" pitchFamily="50" charset="0"/>
              </a:defRPr>
            </a:lvl1pPr>
          </a:lstStyle>
          <a:p>
            <a:pPr lvl="0"/>
            <a:r>
              <a:rPr lang="en-US" dirty="0"/>
              <a:t>Translation</a:t>
            </a:r>
          </a:p>
        </p:txBody>
      </p:sp>
      <p:sp>
        <p:nvSpPr>
          <p:cNvPr id="34" name="highlight">
            <a:extLst>
              <a:ext uri="{FF2B5EF4-FFF2-40B4-BE49-F238E27FC236}">
                <a16:creationId xmlns:a16="http://schemas.microsoft.com/office/drawing/2014/main" id="{61CB7EFD-BD44-4B06-A1E0-C5B8F0FE6B00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 flipH="1" flipV="1">
            <a:off x="1725613" y="2344738"/>
            <a:ext cx="365760" cy="365760"/>
          </a:xfrm>
          <a:prstGeom prst="roundRect">
            <a:avLst>
              <a:gd name="adj" fmla="val 50000"/>
            </a:avLst>
          </a:prstGeom>
          <a:solidFill>
            <a:srgbClr val="FFFFFF">
              <a:alpha val="50196"/>
            </a:srgbClr>
          </a:solidFill>
        </p:spPr>
        <p:txBody>
          <a:bodyPr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H</a:t>
            </a:r>
          </a:p>
        </p:txBody>
      </p:sp>
      <p:sp>
        <p:nvSpPr>
          <p:cNvPr id="35" name="verse bubble 1">
            <a:extLst>
              <a:ext uri="{FF2B5EF4-FFF2-40B4-BE49-F238E27FC236}">
                <a16:creationId xmlns:a16="http://schemas.microsoft.com/office/drawing/2014/main" id="{A6FD5BBB-6C0D-4198-B190-49BEC9170B88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1730375" y="979489"/>
            <a:ext cx="365760" cy="361915"/>
          </a:xfrm>
          <a:prstGeom prst="ellipse">
            <a:avLst/>
          </a:prstGeom>
          <a:solidFill>
            <a:srgbClr val="C80000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36" name="verse bubble 2">
            <a:extLst>
              <a:ext uri="{FF2B5EF4-FFF2-40B4-BE49-F238E27FC236}">
                <a16:creationId xmlns:a16="http://schemas.microsoft.com/office/drawing/2014/main" id="{FEC94C96-EC65-4289-8B61-E15D0C2D1FE3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2170158" y="979489"/>
            <a:ext cx="365760" cy="361915"/>
          </a:xfrm>
          <a:prstGeom prst="ellipse">
            <a:avLst/>
          </a:prstGeom>
          <a:solidFill>
            <a:srgbClr val="C80000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37" name="verse bubble 3">
            <a:extLst>
              <a:ext uri="{FF2B5EF4-FFF2-40B4-BE49-F238E27FC236}">
                <a16:creationId xmlns:a16="http://schemas.microsoft.com/office/drawing/2014/main" id="{FBFA4583-ECA1-45BF-87FE-1C5F48145EB4}"/>
              </a:ext>
            </a:extLst>
          </p:cNvPr>
          <p:cNvSpPr>
            <a:spLocks noGrp="1" noChangeAspect="1"/>
          </p:cNvSpPr>
          <p:nvPr>
            <p:ph type="body" sz="quarter" idx="28" hasCustomPrompt="1"/>
          </p:nvPr>
        </p:nvSpPr>
        <p:spPr>
          <a:xfrm>
            <a:off x="2609941" y="979489"/>
            <a:ext cx="365760" cy="361915"/>
          </a:xfrm>
          <a:prstGeom prst="ellipse">
            <a:avLst/>
          </a:prstGeom>
          <a:solidFill>
            <a:srgbClr val="C80000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38" name="verse bubble 4">
            <a:extLst>
              <a:ext uri="{FF2B5EF4-FFF2-40B4-BE49-F238E27FC236}">
                <a16:creationId xmlns:a16="http://schemas.microsoft.com/office/drawing/2014/main" id="{64F21FFD-0332-4460-8120-5DFDA2049C1B}"/>
              </a:ext>
            </a:extLst>
          </p:cNvPr>
          <p:cNvSpPr>
            <a:spLocks noGrp="1" noChangeAspect="1"/>
          </p:cNvSpPr>
          <p:nvPr>
            <p:ph type="body" sz="quarter" idx="29" hasCustomPrompt="1"/>
          </p:nvPr>
        </p:nvSpPr>
        <p:spPr>
          <a:xfrm>
            <a:off x="3049724" y="979489"/>
            <a:ext cx="365760" cy="361915"/>
          </a:xfrm>
          <a:prstGeom prst="ellipse">
            <a:avLst/>
          </a:prstGeom>
          <a:solidFill>
            <a:srgbClr val="C80000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39" name="verse bubble 5">
            <a:extLst>
              <a:ext uri="{FF2B5EF4-FFF2-40B4-BE49-F238E27FC236}">
                <a16:creationId xmlns:a16="http://schemas.microsoft.com/office/drawing/2014/main" id="{7713CC5A-C6E7-46A4-837E-035390E9A066}"/>
              </a:ext>
            </a:extLst>
          </p:cNvPr>
          <p:cNvSpPr>
            <a:spLocks noGrp="1" noChangeAspect="1"/>
          </p:cNvSpPr>
          <p:nvPr>
            <p:ph type="body" sz="quarter" idx="30" hasCustomPrompt="1"/>
          </p:nvPr>
        </p:nvSpPr>
        <p:spPr>
          <a:xfrm>
            <a:off x="3489507" y="979489"/>
            <a:ext cx="365760" cy="361915"/>
          </a:xfrm>
          <a:prstGeom prst="ellipse">
            <a:avLst/>
          </a:prstGeom>
          <a:solidFill>
            <a:srgbClr val="C80000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40" name="verse bubble 6">
            <a:extLst>
              <a:ext uri="{FF2B5EF4-FFF2-40B4-BE49-F238E27FC236}">
                <a16:creationId xmlns:a16="http://schemas.microsoft.com/office/drawing/2014/main" id="{762E0081-B402-4920-BF13-AC2BDF3686C8}"/>
              </a:ext>
            </a:extLst>
          </p:cNvPr>
          <p:cNvSpPr>
            <a:spLocks noGrp="1" noChangeAspect="1"/>
          </p:cNvSpPr>
          <p:nvPr>
            <p:ph type="body" sz="quarter" idx="31" hasCustomPrompt="1"/>
          </p:nvPr>
        </p:nvSpPr>
        <p:spPr>
          <a:xfrm>
            <a:off x="3929290" y="979489"/>
            <a:ext cx="365760" cy="361915"/>
          </a:xfrm>
          <a:prstGeom prst="ellipse">
            <a:avLst/>
          </a:prstGeom>
          <a:solidFill>
            <a:srgbClr val="C80000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41" name="verse bubble 7">
            <a:extLst>
              <a:ext uri="{FF2B5EF4-FFF2-40B4-BE49-F238E27FC236}">
                <a16:creationId xmlns:a16="http://schemas.microsoft.com/office/drawing/2014/main" id="{14596804-1D5C-4F38-8556-68E92AD69A0B}"/>
              </a:ext>
            </a:extLst>
          </p:cNvPr>
          <p:cNvSpPr>
            <a:spLocks noGrp="1" noChangeAspect="1"/>
          </p:cNvSpPr>
          <p:nvPr>
            <p:ph type="body" sz="quarter" idx="32" hasCustomPrompt="1"/>
          </p:nvPr>
        </p:nvSpPr>
        <p:spPr>
          <a:xfrm>
            <a:off x="4369073" y="979489"/>
            <a:ext cx="365760" cy="361915"/>
          </a:xfrm>
          <a:prstGeom prst="ellipse">
            <a:avLst/>
          </a:prstGeom>
          <a:solidFill>
            <a:srgbClr val="C80000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42" name="verse bubble 8">
            <a:extLst>
              <a:ext uri="{FF2B5EF4-FFF2-40B4-BE49-F238E27FC236}">
                <a16:creationId xmlns:a16="http://schemas.microsoft.com/office/drawing/2014/main" id="{4440295B-EF48-44E9-B8DC-D86435338896}"/>
              </a:ext>
            </a:extLst>
          </p:cNvPr>
          <p:cNvSpPr>
            <a:spLocks noGrp="1" noChangeAspect="1"/>
          </p:cNvSpPr>
          <p:nvPr>
            <p:ph type="body" sz="quarter" idx="33" hasCustomPrompt="1"/>
          </p:nvPr>
        </p:nvSpPr>
        <p:spPr>
          <a:xfrm>
            <a:off x="4808856" y="979489"/>
            <a:ext cx="365760" cy="361915"/>
          </a:xfrm>
          <a:prstGeom prst="ellipse">
            <a:avLst/>
          </a:prstGeom>
          <a:solidFill>
            <a:srgbClr val="C80000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43" name="verse bubble 9">
            <a:extLst>
              <a:ext uri="{FF2B5EF4-FFF2-40B4-BE49-F238E27FC236}">
                <a16:creationId xmlns:a16="http://schemas.microsoft.com/office/drawing/2014/main" id="{25E142A8-CC09-4113-93E3-B780EA7D9DB8}"/>
              </a:ext>
            </a:extLst>
          </p:cNvPr>
          <p:cNvSpPr>
            <a:spLocks noGrp="1" noChangeAspect="1"/>
          </p:cNvSpPr>
          <p:nvPr>
            <p:ph type="body" sz="quarter" idx="34" hasCustomPrompt="1"/>
          </p:nvPr>
        </p:nvSpPr>
        <p:spPr>
          <a:xfrm>
            <a:off x="5248639" y="979489"/>
            <a:ext cx="365760" cy="361915"/>
          </a:xfrm>
          <a:prstGeom prst="ellipse">
            <a:avLst/>
          </a:prstGeom>
          <a:solidFill>
            <a:srgbClr val="C80000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44" name="verse bubble 10">
            <a:extLst>
              <a:ext uri="{FF2B5EF4-FFF2-40B4-BE49-F238E27FC236}">
                <a16:creationId xmlns:a16="http://schemas.microsoft.com/office/drawing/2014/main" id="{0F0F089A-584F-4FF8-B1E2-4F2326728124}"/>
              </a:ext>
            </a:extLst>
          </p:cNvPr>
          <p:cNvSpPr>
            <a:spLocks noGrp="1" noChangeAspect="1"/>
          </p:cNvSpPr>
          <p:nvPr>
            <p:ph type="body" sz="quarter" idx="35" hasCustomPrompt="1"/>
          </p:nvPr>
        </p:nvSpPr>
        <p:spPr>
          <a:xfrm>
            <a:off x="5688422" y="979489"/>
            <a:ext cx="365760" cy="361915"/>
          </a:xfrm>
          <a:prstGeom prst="ellipse">
            <a:avLst/>
          </a:prstGeom>
          <a:solidFill>
            <a:srgbClr val="C80000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45" name="verse bubble 11">
            <a:extLst>
              <a:ext uri="{FF2B5EF4-FFF2-40B4-BE49-F238E27FC236}">
                <a16:creationId xmlns:a16="http://schemas.microsoft.com/office/drawing/2014/main" id="{03A39CC9-B6F7-48C3-A8CC-EA7C85076092}"/>
              </a:ext>
            </a:extLst>
          </p:cNvPr>
          <p:cNvSpPr>
            <a:spLocks noGrp="1" noChangeAspect="1"/>
          </p:cNvSpPr>
          <p:nvPr>
            <p:ph type="body" sz="quarter" idx="36" hasCustomPrompt="1"/>
          </p:nvPr>
        </p:nvSpPr>
        <p:spPr>
          <a:xfrm>
            <a:off x="6128205" y="979489"/>
            <a:ext cx="365760" cy="361915"/>
          </a:xfrm>
          <a:prstGeom prst="ellipse">
            <a:avLst/>
          </a:prstGeom>
          <a:solidFill>
            <a:srgbClr val="C80000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46" name="verse bubble 12">
            <a:extLst>
              <a:ext uri="{FF2B5EF4-FFF2-40B4-BE49-F238E27FC236}">
                <a16:creationId xmlns:a16="http://schemas.microsoft.com/office/drawing/2014/main" id="{E5FECA32-30E4-48BA-AC33-B4E8123E2CC2}"/>
              </a:ext>
            </a:extLst>
          </p:cNvPr>
          <p:cNvSpPr>
            <a:spLocks noGrp="1" noChangeAspect="1"/>
          </p:cNvSpPr>
          <p:nvPr>
            <p:ph type="body" sz="quarter" idx="37" hasCustomPrompt="1"/>
          </p:nvPr>
        </p:nvSpPr>
        <p:spPr>
          <a:xfrm>
            <a:off x="6567988" y="979489"/>
            <a:ext cx="365760" cy="361915"/>
          </a:xfrm>
          <a:prstGeom prst="ellipse">
            <a:avLst/>
          </a:prstGeom>
          <a:solidFill>
            <a:srgbClr val="C80000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N</a:t>
            </a:r>
          </a:p>
        </p:txBody>
      </p:sp>
      <p:sp>
        <p:nvSpPr>
          <p:cNvPr id="47" name="arrow 1">
            <a:extLst>
              <a:ext uri="{FF2B5EF4-FFF2-40B4-BE49-F238E27FC236}">
                <a16:creationId xmlns:a16="http://schemas.microsoft.com/office/drawing/2014/main" id="{162298F0-271B-46D4-8C1E-7CBB2993BCC6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1725485" y="1703353"/>
            <a:ext cx="361915" cy="361915"/>
          </a:xfrm>
          <a:prstGeom prst="downArrow">
            <a:avLst>
              <a:gd name="adj1" fmla="val 50000"/>
              <a:gd name="adj2" fmla="val 75733"/>
            </a:avLst>
          </a:prstGeom>
          <a:solidFill>
            <a:schemeClr val="tx1"/>
          </a:solidFill>
        </p:spPr>
        <p:txBody>
          <a:bodyPr anchor="ctr"/>
          <a:lstStyle>
            <a:lvl1pPr algn="ctr">
              <a:buNone/>
              <a:defRPr>
                <a:solidFill>
                  <a:srgbClr val="2F6B33"/>
                </a:solidFill>
              </a:defRPr>
            </a:lvl1pPr>
          </a:lstStyle>
          <a:p>
            <a:pPr lvl="0"/>
            <a:r>
              <a:rPr lang="en-US" dirty="0"/>
              <a:t>A</a:t>
            </a:r>
          </a:p>
        </p:txBody>
      </p:sp>
      <p:sp>
        <p:nvSpPr>
          <p:cNvPr id="49" name="arrow 2">
            <a:extLst>
              <a:ext uri="{FF2B5EF4-FFF2-40B4-BE49-F238E27FC236}">
                <a16:creationId xmlns:a16="http://schemas.microsoft.com/office/drawing/2014/main" id="{7E3D4712-3E2F-4CA7-AF0F-2B278ADBA62C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2170158" y="1706317"/>
            <a:ext cx="361915" cy="361915"/>
          </a:xfrm>
          <a:prstGeom prst="downArrow">
            <a:avLst>
              <a:gd name="adj1" fmla="val 50000"/>
              <a:gd name="adj2" fmla="val 75733"/>
            </a:avLst>
          </a:prstGeom>
          <a:solidFill>
            <a:schemeClr val="tx1"/>
          </a:solidFill>
        </p:spPr>
        <p:txBody>
          <a:bodyPr anchor="ctr"/>
          <a:lstStyle>
            <a:lvl1pPr algn="ctr">
              <a:buNone/>
              <a:defRPr>
                <a:solidFill>
                  <a:srgbClr val="2F6B33"/>
                </a:solidFill>
              </a:defRPr>
            </a:lvl1pPr>
          </a:lstStyle>
          <a:p>
            <a:pPr lvl="0"/>
            <a:r>
              <a:rPr lang="en-US" dirty="0"/>
              <a:t>A</a:t>
            </a:r>
          </a:p>
        </p:txBody>
      </p:sp>
      <p:sp>
        <p:nvSpPr>
          <p:cNvPr id="50" name="arrow 3">
            <a:extLst>
              <a:ext uri="{FF2B5EF4-FFF2-40B4-BE49-F238E27FC236}">
                <a16:creationId xmlns:a16="http://schemas.microsoft.com/office/drawing/2014/main" id="{73B10C46-99DD-480F-962C-DDC24DD4F563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2614831" y="1709281"/>
            <a:ext cx="361915" cy="361915"/>
          </a:xfrm>
          <a:prstGeom prst="downArrow">
            <a:avLst>
              <a:gd name="adj1" fmla="val 50000"/>
              <a:gd name="adj2" fmla="val 75733"/>
            </a:avLst>
          </a:prstGeom>
          <a:solidFill>
            <a:schemeClr val="tx1"/>
          </a:solidFill>
        </p:spPr>
        <p:txBody>
          <a:bodyPr anchor="ctr"/>
          <a:lstStyle>
            <a:lvl1pPr algn="ctr">
              <a:buNone/>
              <a:defRPr>
                <a:solidFill>
                  <a:srgbClr val="2F6B33"/>
                </a:solidFill>
              </a:defRPr>
            </a:lvl1pPr>
          </a:lstStyle>
          <a:p>
            <a:pPr lvl="0"/>
            <a:r>
              <a:rPr lang="en-US" dirty="0"/>
              <a:t>A</a:t>
            </a:r>
          </a:p>
        </p:txBody>
      </p:sp>
      <p:sp>
        <p:nvSpPr>
          <p:cNvPr id="51" name="arrow 4">
            <a:extLst>
              <a:ext uri="{FF2B5EF4-FFF2-40B4-BE49-F238E27FC236}">
                <a16:creationId xmlns:a16="http://schemas.microsoft.com/office/drawing/2014/main" id="{2AB38A91-5394-4C24-93C3-CAD174155CB4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3059504" y="1712245"/>
            <a:ext cx="361915" cy="361915"/>
          </a:xfrm>
          <a:prstGeom prst="downArrow">
            <a:avLst>
              <a:gd name="adj1" fmla="val 50000"/>
              <a:gd name="adj2" fmla="val 75733"/>
            </a:avLst>
          </a:prstGeom>
          <a:solidFill>
            <a:schemeClr val="tx1"/>
          </a:solidFill>
        </p:spPr>
        <p:txBody>
          <a:bodyPr anchor="ctr"/>
          <a:lstStyle>
            <a:lvl1pPr algn="ctr">
              <a:buNone/>
              <a:defRPr>
                <a:solidFill>
                  <a:srgbClr val="2F6B33"/>
                </a:solidFill>
              </a:defRPr>
            </a:lvl1pPr>
          </a:lstStyle>
          <a:p>
            <a:pPr lvl="0"/>
            <a:r>
              <a:rPr lang="en-US" dirty="0"/>
              <a:t>A</a:t>
            </a:r>
          </a:p>
        </p:txBody>
      </p:sp>
      <p:sp>
        <p:nvSpPr>
          <p:cNvPr id="48" name="coda">
            <a:extLst>
              <a:ext uri="{FF2B5EF4-FFF2-40B4-BE49-F238E27FC236}">
                <a16:creationId xmlns:a16="http://schemas.microsoft.com/office/drawing/2014/main" id="{CF9DED1F-1FA5-4D28-BAD4-A03C7E01CEE9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690688" y="2887663"/>
            <a:ext cx="365760" cy="365760"/>
          </a:xfrm>
          <a:prstGeom prst="ellipse">
            <a:avLst/>
          </a:prstGeo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4049669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/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5" grpId="0"/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AEB9645B-E98A-42E2-8A89-EC689429C2D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background</a:t>
            </a:r>
          </a:p>
        </p:txBody>
      </p:sp>
      <p:sp>
        <p:nvSpPr>
          <p:cNvPr id="12" name="navbar-background">
            <a:extLst>
              <a:ext uri="{FF2B5EF4-FFF2-40B4-BE49-F238E27FC236}">
                <a16:creationId xmlns:a16="http://schemas.microsoft.com/office/drawing/2014/main" id="{0B550FED-FDFE-400F-A66B-5E2A68B6C6F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0" y="0"/>
            <a:ext cx="1554480" cy="5715000"/>
          </a:xfrm>
          <a:prstGeom prst="rect">
            <a:avLst/>
          </a:prstGeom>
          <a:gradFill flip="none" rotWithShape="1">
            <a:gsLst>
              <a:gs pos="0">
                <a:srgbClr val="1B265E">
                  <a:alpha val="84706"/>
                </a:srgbClr>
              </a:gs>
              <a:gs pos="40000">
                <a:srgbClr val="182E64">
                  <a:alpha val="84706"/>
                </a:srgbClr>
              </a:gs>
              <a:gs pos="100000">
                <a:srgbClr val="0A598A">
                  <a:alpha val="9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lang="en-US" sz="1404" dirty="0">
                <a:solidFill>
                  <a:schemeClr val="lt1"/>
                </a:solidFill>
              </a:defRPr>
            </a:lvl1pPr>
          </a:lstStyle>
          <a:p>
            <a:pPr marL="0" lvl="0" algn="ctr" defTabSz="713232"/>
            <a:r>
              <a:rPr lang="en-US" dirty="0"/>
              <a:t>Navbar-background</a:t>
            </a:r>
          </a:p>
        </p:txBody>
      </p:sp>
      <p:sp>
        <p:nvSpPr>
          <p:cNvPr id="15" name="circle-background">
            <a:extLst>
              <a:ext uri="{FF2B5EF4-FFF2-40B4-BE49-F238E27FC236}">
                <a16:creationId xmlns:a16="http://schemas.microsoft.com/office/drawing/2014/main" id="{4307AE6C-D3E8-4BD1-9215-CCBC161642CA}"/>
              </a:ext>
            </a:extLst>
          </p:cNvPr>
          <p:cNvSpPr>
            <a:spLocks noGrp="1" noChangeAspect="1"/>
          </p:cNvSpPr>
          <p:nvPr>
            <p:ph sz="quarter" idx="18" hasCustomPrompt="1"/>
          </p:nvPr>
        </p:nvSpPr>
        <p:spPr>
          <a:xfrm>
            <a:off x="3063240" y="411480"/>
            <a:ext cx="4572000" cy="4572000"/>
          </a:xfrm>
          <a:prstGeom prst="ellipse">
            <a:avLst/>
          </a:prstGeom>
          <a:solidFill>
            <a:srgbClr val="FFFFFF">
              <a:alpha val="85000"/>
            </a:srgbClr>
          </a:solid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dirty="0"/>
              <a:t>Circle-background</a:t>
            </a: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115AD74F-6597-4D11-84E3-F03F2DD9F1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36709" y="2329636"/>
            <a:ext cx="3007152" cy="59044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 cap="none" baseline="0">
                <a:solidFill>
                  <a:srgbClr val="014A81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detail">
            <a:extLst>
              <a:ext uri="{FF2B5EF4-FFF2-40B4-BE49-F238E27FC236}">
                <a16:creationId xmlns:a16="http://schemas.microsoft.com/office/drawing/2014/main" id="{2177151D-518D-4586-8940-820C57BEEF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26264" y="848689"/>
            <a:ext cx="2917597" cy="90487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0" b="0" cap="none" baseline="0">
                <a:solidFill>
                  <a:srgbClr val="113245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Detail</a:t>
            </a:r>
          </a:p>
        </p:txBody>
      </p:sp>
      <p:sp>
        <p:nvSpPr>
          <p:cNvPr id="7" name="quote">
            <a:extLst>
              <a:ext uri="{FF2B5EF4-FFF2-40B4-BE49-F238E27FC236}">
                <a16:creationId xmlns:a16="http://schemas.microsoft.com/office/drawing/2014/main" id="{D28D1B06-F61E-46C8-8BE2-2C9EE74B30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84942" y="3990326"/>
            <a:ext cx="2936452" cy="3937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buNone/>
              <a:defRPr b="0" cap="none" baseline="0">
                <a:solidFill>
                  <a:srgbClr val="113245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quote</a:t>
            </a:r>
          </a:p>
        </p:txBody>
      </p:sp>
      <p:sp>
        <p:nvSpPr>
          <p:cNvPr id="11" name="credits">
            <a:extLst>
              <a:ext uri="{FF2B5EF4-FFF2-40B4-BE49-F238E27FC236}">
                <a16:creationId xmlns:a16="http://schemas.microsoft.com/office/drawing/2014/main" id="{1B4EDC40-1BDE-452F-9CDF-5FFDDA12B8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48967" y="4538133"/>
            <a:ext cx="2400856" cy="940894"/>
          </a:xfrm>
          <a:prstGeom prst="rect">
            <a:avLst/>
          </a:prstGeom>
        </p:spPr>
        <p:txBody>
          <a:bodyPr anchor="b"/>
          <a:lstStyle>
            <a:lvl1pPr algn="r">
              <a:spcBef>
                <a:spcPts val="0"/>
              </a:spcBef>
              <a:buNone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credits</a:t>
            </a:r>
          </a:p>
        </p:txBody>
      </p:sp>
      <p:sp>
        <p:nvSpPr>
          <p:cNvPr id="13" name="reference">
            <a:extLst>
              <a:ext uri="{FF2B5EF4-FFF2-40B4-BE49-F238E27FC236}">
                <a16:creationId xmlns:a16="http://schemas.microsoft.com/office/drawing/2014/main" id="{CE2545CB-1CAD-41DE-B9A3-343E2927583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84942" y="4470640"/>
            <a:ext cx="2936452" cy="3937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buNone/>
              <a:defRPr b="0" cap="none" baseline="0">
                <a:solidFill>
                  <a:srgbClr val="113245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reference</a:t>
            </a:r>
          </a:p>
        </p:txBody>
      </p:sp>
      <p:sp>
        <p:nvSpPr>
          <p:cNvPr id="3" name="logo">
            <a:extLst>
              <a:ext uri="{FF2B5EF4-FFF2-40B4-BE49-F238E27FC236}">
                <a16:creationId xmlns:a16="http://schemas.microsoft.com/office/drawing/2014/main" id="{D5C254D8-33A5-4125-A911-B875ACEA7E5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668537" y="5029200"/>
            <a:ext cx="1828800" cy="4572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4" name="highlight">
            <a:extLst>
              <a:ext uri="{FF2B5EF4-FFF2-40B4-BE49-F238E27FC236}">
                <a16:creationId xmlns:a16="http://schemas.microsoft.com/office/drawing/2014/main" id="{C61CF084-E13F-49CD-A369-86E5602DA44D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58311" y="542302"/>
            <a:ext cx="1450450" cy="306387"/>
          </a:xfrm>
          <a:prstGeom prst="roundRect">
            <a:avLst>
              <a:gd name="adj" fmla="val 22360"/>
            </a:avLst>
          </a:prstGeom>
          <a:solidFill>
            <a:srgbClr val="057A84"/>
          </a:solidFill>
          <a:ln>
            <a:noFill/>
          </a:ln>
        </p:spPr>
        <p:txBody>
          <a:bodyPr anchor="ctr"/>
          <a:lstStyle>
            <a:lvl1pPr algn="ctr">
              <a:buNone/>
              <a:defRPr sz="900"/>
            </a:lvl1pPr>
          </a:lstStyle>
          <a:p>
            <a:pPr lvl="0"/>
            <a:r>
              <a:rPr lang="en-US" dirty="0"/>
              <a:t>highlight</a:t>
            </a:r>
          </a:p>
        </p:txBody>
      </p:sp>
      <p:sp>
        <p:nvSpPr>
          <p:cNvPr id="6" name="navbar">
            <a:extLst>
              <a:ext uri="{FF2B5EF4-FFF2-40B4-BE49-F238E27FC236}">
                <a16:creationId xmlns:a16="http://schemas.microsoft.com/office/drawing/2014/main" id="{E9B9669B-7121-41D3-84BD-6DD37099A7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-79512" y="0"/>
            <a:ext cx="1633676" cy="5120640"/>
          </a:xfrm>
          <a:prstGeom prst="rect">
            <a:avLst/>
          </a:prstGeom>
        </p:spPr>
        <p:txBody>
          <a:bodyPr anchor="ctr"/>
          <a:lstStyle>
            <a:lvl1pPr algn="r">
              <a:lnSpc>
                <a:spcPts val="1700"/>
              </a:lnSpc>
              <a:buNone/>
              <a:defRPr sz="160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callout">
            <a:extLst>
              <a:ext uri="{FF2B5EF4-FFF2-40B4-BE49-F238E27FC236}">
                <a16:creationId xmlns:a16="http://schemas.microsoft.com/office/drawing/2014/main" id="{24980923-FB96-4E12-B290-EAFB8C34AF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36988" y="3257550"/>
            <a:ext cx="3006725" cy="444500"/>
          </a:xfrm>
          <a:prstGeom prst="roundRect">
            <a:avLst>
              <a:gd name="adj" fmla="val 26137"/>
            </a:avLst>
          </a:prstGeom>
          <a:solidFill>
            <a:srgbClr val="014A81"/>
          </a:solidFill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callout</a:t>
            </a:r>
          </a:p>
        </p:txBody>
      </p:sp>
      <p:sp>
        <p:nvSpPr>
          <p:cNvPr id="9" name="copyright">
            <a:extLst>
              <a:ext uri="{FF2B5EF4-FFF2-40B4-BE49-F238E27FC236}">
                <a16:creationId xmlns:a16="http://schemas.microsoft.com/office/drawing/2014/main" id="{000CC8A8-8C0E-4E6E-91F4-36696E1A12E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4164" y="5505027"/>
            <a:ext cx="7603461" cy="20997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spcBef>
                <a:spcPts val="0"/>
              </a:spcBef>
              <a:buNone/>
              <a:defRPr sz="9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copyright</a:t>
            </a:r>
          </a:p>
        </p:txBody>
      </p:sp>
      <p:sp>
        <p:nvSpPr>
          <p:cNvPr id="16" name="leader">
            <a:extLst>
              <a:ext uri="{FF2B5EF4-FFF2-40B4-BE49-F238E27FC236}">
                <a16:creationId xmlns:a16="http://schemas.microsoft.com/office/drawing/2014/main" id="{C02578DB-0DB7-4085-90A0-F5FFA0FA8DC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08192" y="5093208"/>
            <a:ext cx="2837543" cy="415925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cap="small" baseline="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Leader</a:t>
            </a:r>
          </a:p>
        </p:txBody>
      </p:sp>
    </p:spTree>
    <p:extLst>
      <p:ext uri="{BB962C8B-B14F-4D97-AF65-F5344CB8AC3E}">
        <p14:creationId xmlns:p14="http://schemas.microsoft.com/office/powerpoint/2010/main" val="207884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AEB9645B-E98A-42E2-8A89-EC689429C2D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background</a:t>
            </a:r>
          </a:p>
        </p:txBody>
      </p:sp>
      <p:sp>
        <p:nvSpPr>
          <p:cNvPr id="12" name="navbar-background">
            <a:extLst>
              <a:ext uri="{FF2B5EF4-FFF2-40B4-BE49-F238E27FC236}">
                <a16:creationId xmlns:a16="http://schemas.microsoft.com/office/drawing/2014/main" id="{0B550FED-FDFE-400F-A66B-5E2A68B6C6F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0" y="0"/>
            <a:ext cx="1554480" cy="5715000"/>
          </a:xfrm>
          <a:prstGeom prst="rect">
            <a:avLst/>
          </a:prstGeom>
          <a:gradFill flip="none" rotWithShape="1">
            <a:gsLst>
              <a:gs pos="0">
                <a:srgbClr val="1B265E">
                  <a:alpha val="84706"/>
                </a:srgbClr>
              </a:gs>
              <a:gs pos="40000">
                <a:srgbClr val="182E64">
                  <a:alpha val="84706"/>
                </a:srgbClr>
              </a:gs>
              <a:gs pos="100000">
                <a:srgbClr val="0A598A">
                  <a:alpha val="9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lang="en-US" sz="1404" dirty="0">
                <a:solidFill>
                  <a:schemeClr val="lt1"/>
                </a:solidFill>
              </a:defRPr>
            </a:lvl1pPr>
          </a:lstStyle>
          <a:p>
            <a:pPr marL="0" lvl="0" algn="ctr" defTabSz="713232"/>
            <a:r>
              <a:rPr lang="en-US" dirty="0"/>
              <a:t>Navbar-background</a:t>
            </a:r>
          </a:p>
        </p:txBody>
      </p:sp>
      <p:sp>
        <p:nvSpPr>
          <p:cNvPr id="15" name="circle-background">
            <a:extLst>
              <a:ext uri="{FF2B5EF4-FFF2-40B4-BE49-F238E27FC236}">
                <a16:creationId xmlns:a16="http://schemas.microsoft.com/office/drawing/2014/main" id="{4307AE6C-D3E8-4BD1-9215-CCBC161642CA}"/>
              </a:ext>
            </a:extLst>
          </p:cNvPr>
          <p:cNvSpPr>
            <a:spLocks noGrp="1" noChangeAspect="1"/>
          </p:cNvSpPr>
          <p:nvPr>
            <p:ph sz="quarter" idx="18" hasCustomPrompt="1"/>
          </p:nvPr>
        </p:nvSpPr>
        <p:spPr>
          <a:xfrm>
            <a:off x="3063240" y="411480"/>
            <a:ext cx="4572000" cy="4572000"/>
          </a:xfrm>
          <a:prstGeom prst="ellipse">
            <a:avLst/>
          </a:prstGeom>
          <a:solidFill>
            <a:srgbClr val="FFFFFF">
              <a:alpha val="85000"/>
            </a:srgbClr>
          </a:solid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dirty="0"/>
              <a:t>Circle-background</a:t>
            </a: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115AD74F-6597-4D11-84E3-F03F2DD9F1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36709" y="2329636"/>
            <a:ext cx="3007152" cy="59044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 cap="none" baseline="0">
                <a:solidFill>
                  <a:srgbClr val="014A81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detail">
            <a:extLst>
              <a:ext uri="{FF2B5EF4-FFF2-40B4-BE49-F238E27FC236}">
                <a16:creationId xmlns:a16="http://schemas.microsoft.com/office/drawing/2014/main" id="{2177151D-518D-4586-8940-820C57BEEF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26264" y="848689"/>
            <a:ext cx="2917597" cy="90487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0" b="1" cap="none" baseline="0">
                <a:solidFill>
                  <a:srgbClr val="113245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Detail</a:t>
            </a:r>
          </a:p>
        </p:txBody>
      </p:sp>
      <p:sp>
        <p:nvSpPr>
          <p:cNvPr id="7" name="quote">
            <a:extLst>
              <a:ext uri="{FF2B5EF4-FFF2-40B4-BE49-F238E27FC236}">
                <a16:creationId xmlns:a16="http://schemas.microsoft.com/office/drawing/2014/main" id="{D28D1B06-F61E-46C8-8BE2-2C9EE74B30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84942" y="3990326"/>
            <a:ext cx="2936452" cy="3937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buNone/>
              <a:defRPr b="0" cap="none" baseline="0">
                <a:solidFill>
                  <a:srgbClr val="113245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quote</a:t>
            </a:r>
          </a:p>
        </p:txBody>
      </p:sp>
      <p:sp>
        <p:nvSpPr>
          <p:cNvPr id="11" name="credits">
            <a:extLst>
              <a:ext uri="{FF2B5EF4-FFF2-40B4-BE49-F238E27FC236}">
                <a16:creationId xmlns:a16="http://schemas.microsoft.com/office/drawing/2014/main" id="{1B4EDC40-1BDE-452F-9CDF-5FFDDA12B8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48967" y="4538133"/>
            <a:ext cx="2400856" cy="940894"/>
          </a:xfrm>
          <a:prstGeom prst="rect">
            <a:avLst/>
          </a:prstGeom>
        </p:spPr>
        <p:txBody>
          <a:bodyPr anchor="b"/>
          <a:lstStyle>
            <a:lvl1pPr algn="r">
              <a:spcBef>
                <a:spcPts val="0"/>
              </a:spcBef>
              <a:buNone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credits</a:t>
            </a:r>
          </a:p>
        </p:txBody>
      </p:sp>
      <p:sp>
        <p:nvSpPr>
          <p:cNvPr id="13" name="reference">
            <a:extLst>
              <a:ext uri="{FF2B5EF4-FFF2-40B4-BE49-F238E27FC236}">
                <a16:creationId xmlns:a16="http://schemas.microsoft.com/office/drawing/2014/main" id="{CE2545CB-1CAD-41DE-B9A3-343E2927583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84942" y="4470640"/>
            <a:ext cx="2936452" cy="3937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buNone/>
              <a:defRPr b="0" cap="none" baseline="0">
                <a:solidFill>
                  <a:srgbClr val="113245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reference</a:t>
            </a:r>
          </a:p>
        </p:txBody>
      </p:sp>
      <p:sp>
        <p:nvSpPr>
          <p:cNvPr id="3" name="logo">
            <a:extLst>
              <a:ext uri="{FF2B5EF4-FFF2-40B4-BE49-F238E27FC236}">
                <a16:creationId xmlns:a16="http://schemas.microsoft.com/office/drawing/2014/main" id="{D5C254D8-33A5-4125-A911-B875ACEA7E5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668537" y="5029200"/>
            <a:ext cx="1828800" cy="4572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8" name="highlight">
            <a:extLst>
              <a:ext uri="{FF2B5EF4-FFF2-40B4-BE49-F238E27FC236}">
                <a16:creationId xmlns:a16="http://schemas.microsoft.com/office/drawing/2014/main" id="{A33580DC-3D3A-465D-96F6-1519354675F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3078" y="482274"/>
            <a:ext cx="1449387" cy="338455"/>
          </a:xfrm>
          <a:prstGeom prst="roundRect">
            <a:avLst>
              <a:gd name="adj" fmla="val 18293"/>
            </a:avLst>
          </a:prstGeom>
          <a:solidFill>
            <a:srgbClr val="057A84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</a:lstStyle>
          <a:p>
            <a:pPr lvl="0"/>
            <a:r>
              <a:rPr lang="en-US" dirty="0"/>
              <a:t>highlight</a:t>
            </a:r>
          </a:p>
        </p:txBody>
      </p:sp>
      <p:sp>
        <p:nvSpPr>
          <p:cNvPr id="6" name="navbar">
            <a:extLst>
              <a:ext uri="{FF2B5EF4-FFF2-40B4-BE49-F238E27FC236}">
                <a16:creationId xmlns:a16="http://schemas.microsoft.com/office/drawing/2014/main" id="{E9B9669B-7121-41D3-84BD-6DD37099A7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-79512" y="0"/>
            <a:ext cx="1633676" cy="5120640"/>
          </a:xfrm>
          <a:prstGeom prst="rect">
            <a:avLst/>
          </a:prstGeom>
        </p:spPr>
        <p:txBody>
          <a:bodyPr anchor="ctr"/>
          <a:lstStyle>
            <a:lvl1pPr algn="r">
              <a:lnSpc>
                <a:spcPts val="1700"/>
              </a:lnSpc>
              <a:buNone/>
              <a:defRPr sz="160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1" name="callout">
            <a:extLst>
              <a:ext uri="{FF2B5EF4-FFF2-40B4-BE49-F238E27FC236}">
                <a16:creationId xmlns:a16="http://schemas.microsoft.com/office/drawing/2014/main" id="{5555FF73-0CDC-424B-AD6C-6AA9A6095B2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410940" y="3270391"/>
            <a:ext cx="1662113" cy="444500"/>
          </a:xfrm>
          <a:prstGeom prst="roundRect">
            <a:avLst>
              <a:gd name="adj" fmla="val 26702"/>
            </a:avLst>
          </a:prstGeom>
          <a:solidFill>
            <a:srgbClr val="014A8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callout</a:t>
            </a:r>
          </a:p>
        </p:txBody>
      </p:sp>
      <p:sp>
        <p:nvSpPr>
          <p:cNvPr id="9" name="copyright">
            <a:extLst>
              <a:ext uri="{FF2B5EF4-FFF2-40B4-BE49-F238E27FC236}">
                <a16:creationId xmlns:a16="http://schemas.microsoft.com/office/drawing/2014/main" id="{000CC8A8-8C0E-4E6E-91F4-36696E1A12E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4164" y="5550751"/>
            <a:ext cx="7603461" cy="1185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spcBef>
                <a:spcPts val="0"/>
              </a:spcBef>
              <a:buNone/>
              <a:defRPr sz="9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copyright</a:t>
            </a:r>
          </a:p>
        </p:txBody>
      </p:sp>
      <p:sp>
        <p:nvSpPr>
          <p:cNvPr id="16" name="leader">
            <a:extLst>
              <a:ext uri="{FF2B5EF4-FFF2-40B4-BE49-F238E27FC236}">
                <a16:creationId xmlns:a16="http://schemas.microsoft.com/office/drawing/2014/main" id="{C02578DB-0DB7-4085-90A0-F5FFA0FA8DC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08192" y="5093208"/>
            <a:ext cx="2837543" cy="420624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cap="small" baseline="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Leader</a:t>
            </a:r>
          </a:p>
        </p:txBody>
      </p:sp>
      <p:sp>
        <p:nvSpPr>
          <p:cNvPr id="17" name="esp-title">
            <a:extLst>
              <a:ext uri="{FF2B5EF4-FFF2-40B4-BE49-F238E27FC236}">
                <a16:creationId xmlns:a16="http://schemas.microsoft.com/office/drawing/2014/main" id="{DAF42457-8B43-4BE6-8458-681251A8F81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89109" y="2482036"/>
            <a:ext cx="3007152" cy="59044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 cap="none" baseline="0">
                <a:solidFill>
                  <a:srgbClr val="014A81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esp-detail">
            <a:extLst>
              <a:ext uri="{FF2B5EF4-FFF2-40B4-BE49-F238E27FC236}">
                <a16:creationId xmlns:a16="http://schemas.microsoft.com/office/drawing/2014/main" id="{33D4B0F1-EF15-48BB-8E2F-BFC5E757FD1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78664" y="1001089"/>
            <a:ext cx="2917597" cy="90487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0" b="1" cap="none" baseline="0">
                <a:solidFill>
                  <a:srgbClr val="113245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Detail</a:t>
            </a:r>
          </a:p>
        </p:txBody>
      </p:sp>
      <p:sp>
        <p:nvSpPr>
          <p:cNvPr id="19" name="esp-quote">
            <a:extLst>
              <a:ext uri="{FF2B5EF4-FFF2-40B4-BE49-F238E27FC236}">
                <a16:creationId xmlns:a16="http://schemas.microsoft.com/office/drawing/2014/main" id="{7FB4866D-503C-46C5-9CC9-32FA979E397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137342" y="4142726"/>
            <a:ext cx="2936452" cy="3937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buNone/>
              <a:defRPr b="0" cap="none" baseline="0">
                <a:solidFill>
                  <a:srgbClr val="113245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quote</a:t>
            </a:r>
          </a:p>
        </p:txBody>
      </p:sp>
      <p:sp>
        <p:nvSpPr>
          <p:cNvPr id="20" name="esp-credits">
            <a:extLst>
              <a:ext uri="{FF2B5EF4-FFF2-40B4-BE49-F238E27FC236}">
                <a16:creationId xmlns:a16="http://schemas.microsoft.com/office/drawing/2014/main" id="{F70D7E14-764E-445B-A94F-62EDA7CA65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59844" y="4549012"/>
            <a:ext cx="2400856" cy="940894"/>
          </a:xfrm>
          <a:prstGeom prst="rect">
            <a:avLst/>
          </a:prstGeom>
        </p:spPr>
        <p:txBody>
          <a:bodyPr anchor="b"/>
          <a:lstStyle>
            <a:lvl1pPr algn="r">
              <a:spcBef>
                <a:spcPts val="0"/>
              </a:spcBef>
              <a:buNone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credits</a:t>
            </a:r>
          </a:p>
        </p:txBody>
      </p:sp>
      <p:sp>
        <p:nvSpPr>
          <p:cNvPr id="21" name="esp-reference">
            <a:extLst>
              <a:ext uri="{FF2B5EF4-FFF2-40B4-BE49-F238E27FC236}">
                <a16:creationId xmlns:a16="http://schemas.microsoft.com/office/drawing/2014/main" id="{CBD09730-1303-4D7B-920D-D59F64FC4E5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137342" y="4623040"/>
            <a:ext cx="2936452" cy="3937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buNone/>
              <a:defRPr b="0" cap="none" baseline="0">
                <a:solidFill>
                  <a:srgbClr val="113245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reference</a:t>
            </a:r>
          </a:p>
        </p:txBody>
      </p:sp>
      <p:sp>
        <p:nvSpPr>
          <p:cNvPr id="22" name="esp-logo">
            <a:extLst>
              <a:ext uri="{FF2B5EF4-FFF2-40B4-BE49-F238E27FC236}">
                <a16:creationId xmlns:a16="http://schemas.microsoft.com/office/drawing/2014/main" id="{A449D713-59D3-43EE-BB66-B5747C9C60A2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668537" y="5028697"/>
            <a:ext cx="1828800" cy="4572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9" name="esp-highlight">
            <a:extLst>
              <a:ext uri="{FF2B5EF4-FFF2-40B4-BE49-F238E27FC236}">
                <a16:creationId xmlns:a16="http://schemas.microsoft.com/office/drawing/2014/main" id="{115545AB-E91A-42DC-8068-AFF72A9D5DA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3078" y="948681"/>
            <a:ext cx="1449387" cy="338455"/>
          </a:xfrm>
          <a:prstGeom prst="roundRect">
            <a:avLst>
              <a:gd name="adj" fmla="val 18293"/>
            </a:avLst>
          </a:prstGeom>
          <a:solidFill>
            <a:srgbClr val="057A84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</a:lstStyle>
          <a:p>
            <a:pPr lvl="0"/>
            <a:r>
              <a:rPr lang="en-US" dirty="0" err="1"/>
              <a:t>esp</a:t>
            </a:r>
            <a:r>
              <a:rPr lang="en-US" dirty="0"/>
              <a:t>-highlight</a:t>
            </a:r>
          </a:p>
        </p:txBody>
      </p:sp>
      <p:sp>
        <p:nvSpPr>
          <p:cNvPr id="24" name="esp-navbar">
            <a:extLst>
              <a:ext uri="{FF2B5EF4-FFF2-40B4-BE49-F238E27FC236}">
                <a16:creationId xmlns:a16="http://schemas.microsoft.com/office/drawing/2014/main" id="{22476951-8E99-4FE9-B8E7-773D03E7409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-79522" y="-8"/>
            <a:ext cx="1633676" cy="5120640"/>
          </a:xfrm>
          <a:prstGeom prst="rect">
            <a:avLst/>
          </a:prstGeom>
        </p:spPr>
        <p:txBody>
          <a:bodyPr anchor="ctr"/>
          <a:lstStyle>
            <a:lvl1pPr algn="r">
              <a:lnSpc>
                <a:spcPts val="1700"/>
              </a:lnSpc>
              <a:buNone/>
              <a:defRPr sz="160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2" name="esp-callout">
            <a:extLst>
              <a:ext uri="{FF2B5EF4-FFF2-40B4-BE49-F238E27FC236}">
                <a16:creationId xmlns:a16="http://schemas.microsoft.com/office/drawing/2014/main" id="{C89FEC88-BCA8-4440-92B1-D090C921549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74349" y="3268712"/>
            <a:ext cx="2252453" cy="444500"/>
          </a:xfrm>
          <a:prstGeom prst="roundRect">
            <a:avLst>
              <a:gd name="adj" fmla="val 26702"/>
            </a:avLst>
          </a:prstGeom>
          <a:solidFill>
            <a:srgbClr val="014A8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 err="1"/>
              <a:t>esp</a:t>
            </a:r>
            <a:r>
              <a:rPr lang="en-US" dirty="0"/>
              <a:t>-callout</a:t>
            </a:r>
          </a:p>
        </p:txBody>
      </p:sp>
      <p:sp>
        <p:nvSpPr>
          <p:cNvPr id="26" name="esp-copyright">
            <a:extLst>
              <a:ext uri="{FF2B5EF4-FFF2-40B4-BE49-F238E27FC236}">
                <a16:creationId xmlns:a16="http://schemas.microsoft.com/office/drawing/2014/main" id="{9F0726DE-C67E-4CA6-A0DC-42EB439EF02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706564" y="5703151"/>
            <a:ext cx="7603461" cy="1185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spcBef>
                <a:spcPts val="0"/>
              </a:spcBef>
              <a:buNone/>
              <a:defRPr sz="9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copyright</a:t>
            </a:r>
          </a:p>
        </p:txBody>
      </p:sp>
      <p:pic>
        <p:nvPicPr>
          <p:cNvPr id="2" name="silence-10s">
            <a:hlinkClick r:id="" action="ppaction://media"/>
            <a:extLst>
              <a:ext uri="{FF2B5EF4-FFF2-40B4-BE49-F238E27FC236}">
                <a16:creationId xmlns:a16="http://schemas.microsoft.com/office/drawing/2014/main" id="{51584255-B263-4500-A903-6DE4F9716DC7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56942" y="3926760"/>
            <a:ext cx="271463" cy="27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1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003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mute="1" showWhenStopped="0">
                    <p:cTn id="7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 nodePh="1">
                                      <p:stCondLst>
                                        <p:cond delay="4500"/>
                                      </p:stCondLst>
                                      <p:endCondLst>
                                        <p:cond evt="begin" delay="0">
                                          <p:tn val="17"/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18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0" presetClass="exit" presetSubtype="0" fill="hold" grpId="0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0" presetClass="exit" presetSubtype="0" fill="hold" grpId="0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5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0" presetClass="exit" presetSubtype="0" fill="hold" grpId="0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0" presetClass="exit" presetSubtype="0" fill="hold" grpId="0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0" presetClass="exit" presetSubtype="0" fill="hold" grpId="0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0" presetClass="exit" presetSubtype="0" fill="hold" grpId="0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0" presetClass="exit" presetSubtype="0" fill="hold" grpId="0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 nodePh="1">
                                      <p:stCondLst>
                                        <p:cond delay="4500"/>
                                      </p:stCondLst>
                                      <p:endCondLst>
                                        <p:cond evt="begin" delay="0">
                                          <p:tn val="4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grpId="0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grpId="1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0" presetClass="exit" presetSubtype="0" fill="hold" grpId="1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grpId="1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grpId="1" nodeType="withEffect" nodePh="1">
                                      <p:stCondLst>
                                        <p:cond delay="9500"/>
                                      </p:stCondLst>
                                      <p:endCondLst>
                                        <p:cond evt="begin" delay="0">
                                          <p:tn val="80"/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grpId="1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grpId="1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grpId="1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grpId="1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grpId="1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10" presetClass="exit" presetSubtype="0" fill="hold" grpId="1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1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grpId="1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0" presetClass="entr" presetSubtype="0" fill="hold" grpId="1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0" presetClass="entr" presetSubtype="0" fill="hold" grpId="1" nodeType="withEffect" nodePh="1">
                                      <p:stCondLst>
                                        <p:cond delay="9500"/>
                                      </p:stCondLst>
                                      <p:endCondLst>
                                        <p:cond evt="begin" delay="0">
                                          <p:tn val="110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10" presetClass="entr" presetSubtype="0" fill="hold" grpId="1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10" presetClass="entr" presetSubtype="0" fill="hold" grpId="1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8" dur="5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grpId="1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10" presetClass="entr" presetSubtype="0" fill="hold" grpId="1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5" presetID="10" presetClass="entr" presetSubtype="0" fill="hold" grpId="1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10" presetClass="entr" presetSubtype="0" fill="hold" grpId="1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0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"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>
            <p:tmplLst>
              <p:tmpl lvl="1">
                <p:tnLst>
                  <p:par>
                    <p:cTn presetID="10" presetClass="exit" presetSubtype="0" fill="hold" nodeType="withEffect">
                      <p:stCondLst>
                        <p:cond delay="4500"/>
                      </p:stCondLst>
                      <p:childTnLst>
                        <p:animEffect transition="out" filter="fade">
                          <p:cBhvr>
                            <p:cTn dur="500"/>
                            <p:tgtEl>
                              <p:spTgt spid="8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499"/>
                              </p:stCondLst>
                            </p:cTn>
                            <p:tgtEl>
                              <p:spTgt spid="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8" grpId="1" build="p">
            <p:tmplLst>
              <p:tmpl lvl="1">
                <p:tnLst>
                  <p:par>
                    <p:cTn presetID="10" presetClass="entr" presetSubtype="0" fill="hold" nodeType="withEffect">
                      <p:stCondLst>
                        <p:cond delay="9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0" grpId="0" build="p">
            <p:tmplLst>
              <p:tmpl lvl="1">
                <p:tnLst>
                  <p:par>
                    <p:cTn presetID="10" presetClass="exit" presetSubtype="0" fill="hold" nodeType="withEffect">
                      <p:stCondLst>
                        <p:cond delay="4500"/>
                      </p:stCondLst>
                      <p:childTnLst>
                        <p:animEffect transition="out" filter="fade">
                          <p:cBhvr>
                            <p:cTn dur="500"/>
                            <p:tgtEl>
                              <p:spTgt spid="10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499"/>
                              </p:stCondLst>
                            </p:cTn>
                            <p:tgtEl>
                              <p:spTgt spid="1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10" grpId="1" build="p">
            <p:tmplLst>
              <p:tmpl lvl="1">
                <p:tnLst>
                  <p:par>
                    <p:cTn presetID="10" presetClass="entr" presetSubtype="0" fill="hold" nodeType="withEffect">
                      <p:stCondLst>
                        <p:cond delay="9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0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7" grpId="0" build="p">
            <p:tmplLst>
              <p:tmpl lvl="1">
                <p:tnLst>
                  <p:par>
                    <p:cTn presetID="10" presetClass="exit" presetSubtype="0" fill="hold" nodeType="withEffect">
                      <p:stCondLst>
                        <p:cond delay="4500"/>
                      </p:stCondLst>
                      <p:childTnLst>
                        <p:animEffect transition="out" filter="fade">
                          <p:cBhvr>
                            <p:cTn dur="500"/>
                            <p:tgtEl>
                              <p:spTgt spid="7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499"/>
                              </p:stCondLst>
                            </p:cTn>
                            <p:tgtEl>
                              <p:spTgt spid="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7" grpId="1" build="p">
            <p:tmplLst>
              <p:tmpl lvl="1">
                <p:tnLst>
                  <p:par>
                    <p:cTn presetID="10" presetClass="entr" presetSubtype="0" fill="hold" nodeType="withEffect">
                      <p:stCondLst>
                        <p:cond delay="9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1" grpId="0" build="p">
            <p:tmplLst>
              <p:tmpl lvl="1">
                <p:tnLst>
                  <p:par>
                    <p:cTn presetID="10" presetClass="exit" presetSubtype="0" fill="hold" nodeType="withEffect">
                      <p:stCondLst>
                        <p:cond delay="4500"/>
                      </p:stCondLst>
                      <p:childTnLst>
                        <p:animEffect transition="out" filter="fade">
                          <p:cBhvr>
                            <p:cTn dur="500"/>
                            <p:tgtEl>
                              <p:spTgt spid="11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499"/>
                              </p:stCondLst>
                            </p:cTn>
                            <p:tgtEl>
                              <p:spTgt spid="1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11" grpId="1" build="p">
            <p:tmplLst>
              <p:tmpl lvl="1">
                <p:tnLst>
                  <p:par>
                    <p:cTn presetID="10" presetClass="entr" presetSubtype="0" fill="hold" nodeType="withEffect">
                      <p:stCondLst>
                        <p:cond delay="9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3" grpId="0" build="p">
            <p:tmplLst>
              <p:tmpl lvl="1">
                <p:tnLst>
                  <p:par>
                    <p:cTn presetID="10" presetClass="exit" presetSubtype="0" fill="hold" nodeType="withEffect">
                      <p:stCondLst>
                        <p:cond delay="4500"/>
                      </p:stCondLst>
                      <p:childTnLst>
                        <p:animEffect transition="out" filter="fade">
                          <p:cBhvr>
                            <p:cTn dur="500"/>
                            <p:tgtEl>
                              <p:spTgt spid="13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499"/>
                              </p:stCondLst>
                            </p:cTn>
                            <p:tgtEl>
                              <p:spTgt spid="1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13" grpId="1" build="p">
            <p:tmplLst>
              <p:tmpl lvl="1">
                <p:tnLst>
                  <p:par>
                    <p:cTn presetID="10" presetClass="entr" presetSubtype="0" fill="hold" nodeType="withEffect">
                      <p:stCondLst>
                        <p:cond delay="9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" grpId="0"/>
          <p:bldP spid="3" grpId="1"/>
          <p:bldP spid="28" grpId="0" animBg="1">
            <p:tmplLst>
              <p:tmpl>
                <p:tnLst>
                  <p:par>
                    <p:cTn presetID="10" presetClass="exit" presetSubtype="0" fill="hold" nodeType="withEffect">
                      <p:stCondLst>
                        <p:cond delay="4500"/>
                      </p:stCondLst>
                      <p:childTnLst>
                        <p:animEffect transition="out" filter="fade">
                          <p:cBhvr>
                            <p:cTn dur="500"/>
                            <p:tgtEl>
                              <p:spTgt spid="28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499"/>
                              </p:stCondLst>
                            </p:cTn>
                            <p:tgtEl>
                              <p:spTgt spid="2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28" grpId="1" animBg="1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9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2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6" grpId="0" build="p">
            <p:tmplLst>
              <p:tmpl lvl="1">
                <p:tnLst>
                  <p:par>
                    <p:cTn presetID="10" presetClass="exit" presetSubtype="0" fill="hold" nodeType="withEffect" nodePh="1">
                      <p:stCondLst>
                        <p:cond delay="4500"/>
                      </p:stCondLst>
                      <p:endCondLst>
                        <p:cond delay="0"/>
                      </p:endCondLst>
                      <p:childTnLst>
                        <p:animEffect transition="out" filter="fade">
                          <p:cBhvr>
                            <p:cTn dur="500"/>
                            <p:tgtEl>
                              <p:spTgt spid="6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499"/>
                              </p:stCondLst>
                            </p:cTn>
                            <p:tgtEl>
                              <p:spTgt spid="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6" grpId="1" build="p">
            <p:tmplLst>
              <p:tmpl lvl="1">
                <p:tnLst>
                  <p:par>
                    <p:cTn presetID="10" presetClass="entr" presetSubtype="0" fill="hold" nodeType="withEffect" nodePh="1">
                      <p:stCondLst>
                        <p:cond delay="9500"/>
                      </p:stCondLst>
                      <p:endCondLst>
                        <p:cond delay="0"/>
                      </p:end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6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1" grpId="0" animBg="1">
            <p:tmplLst>
              <p:tmpl>
                <p:tnLst>
                  <p:par>
                    <p:cTn presetID="10" presetClass="exit" presetSubtype="0" fill="hold" nodeType="withEffect">
                      <p:stCondLst>
                        <p:cond delay="4500"/>
                      </p:stCondLst>
                      <p:childTnLst>
                        <p:animEffect transition="out" filter="fade">
                          <p:cBhvr>
                            <p:cTn dur="500"/>
                            <p:tgtEl>
                              <p:spTgt spid="31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499"/>
                              </p:stCondLst>
                            </p:cTn>
                            <p:tgtEl>
                              <p:spTgt spid="3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31" grpId="1" animBg="1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9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3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9" grpId="0" build="p">
            <p:tmplLst>
              <p:tmpl lvl="1">
                <p:tnLst>
                  <p:par>
                    <p:cTn presetID="10" presetClass="exit" presetSubtype="0" fill="hold" nodeType="withEffect">
                      <p:stCondLst>
                        <p:cond delay="4500"/>
                      </p:stCondLst>
                      <p:childTnLst>
                        <p:animEffect transition="out" filter="fade">
                          <p:cBhvr>
                            <p:cTn dur="500"/>
                            <p:tgtEl>
                              <p:spTgt spid="9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499"/>
                              </p:stCondLst>
                            </p:cTn>
                            <p:tgtEl>
                              <p:spTgt spid="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9" grpId="1" build="p">
            <p:tmplLst>
              <p:tmpl lvl="1">
                <p:tnLst>
                  <p:par>
                    <p:cTn presetID="10" presetClass="entr" presetSubtype="0" fill="hold" nodeType="withEffect">
                      <p:stCondLst>
                        <p:cond delay="9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7" grpId="0" build="p">
            <p:tmplLst>
              <p:tmpl lvl="1">
                <p:tnLst>
                  <p:par>
                    <p:cTn presetID="10" presetClass="entr" presetSubtype="0" fill="hold" nodeType="withEffect">
                      <p:stCondLst>
                        <p:cond delay="4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7" grpId="1" build="p">
            <p:tmplLst>
              <p:tmpl lvl="1">
                <p:tnLst>
                  <p:par>
                    <p:cTn presetID="10" presetClass="exit" presetSubtype="0" fill="hold" nodeType="withEffect">
                      <p:stCondLst>
                        <p:cond delay="9500"/>
                      </p:stCondLst>
                      <p:childTnLst>
                        <p:animEffect transition="out" filter="fade">
                          <p:cBhvr>
                            <p:cTn dur="500"/>
                            <p:tgtEl>
                              <p:spTgt spid="17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499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18" grpId="0" build="p">
            <p:tmplLst>
              <p:tmpl lvl="1">
                <p:tnLst>
                  <p:par>
                    <p:cTn presetID="10" presetClass="entr" presetSubtype="0" fill="hold" nodeType="withEffect">
                      <p:stCondLst>
                        <p:cond delay="4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8" grpId="1" build="p">
            <p:tmplLst>
              <p:tmpl lvl="1">
                <p:tnLst>
                  <p:par>
                    <p:cTn presetID="10" presetClass="exit" presetSubtype="0" fill="hold" nodeType="withEffect">
                      <p:stCondLst>
                        <p:cond delay="9500"/>
                      </p:stCondLst>
                      <p:childTnLst>
                        <p:animEffect transition="out" filter="fade">
                          <p:cBhvr>
                            <p:cTn dur="500"/>
                            <p:tgtEl>
                              <p:spTgt spid="18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499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19" grpId="0" build="p">
            <p:tmplLst>
              <p:tmpl lvl="1">
                <p:tnLst>
                  <p:par>
                    <p:cTn presetID="10" presetClass="entr" presetSubtype="0" fill="hold" nodeType="withEffect">
                      <p:stCondLst>
                        <p:cond delay="4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9" grpId="1" build="p">
            <p:tmplLst>
              <p:tmpl lvl="1">
                <p:tnLst>
                  <p:par>
                    <p:cTn presetID="10" presetClass="exit" presetSubtype="0" fill="hold" nodeType="withEffect">
                      <p:stCondLst>
                        <p:cond delay="9500"/>
                      </p:stCondLst>
                      <p:childTnLst>
                        <p:animEffect transition="out" filter="fade">
                          <p:cBhvr>
                            <p:cTn dur="500"/>
                            <p:tgtEl>
                              <p:spTgt spid="19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499"/>
                              </p:stCondLst>
                            </p:cTn>
                            <p:tgtEl>
                              <p:spTgt spid="1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20" grpId="0" build="p">
            <p:tmplLst>
              <p:tmpl lvl="1">
                <p:tnLst>
                  <p:par>
                    <p:cTn presetID="10" presetClass="entr" presetSubtype="0" fill="hold" nodeType="withEffect">
                      <p:stCondLst>
                        <p:cond delay="4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20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0" grpId="1" build="p">
            <p:tmplLst>
              <p:tmpl lvl="1">
                <p:tnLst>
                  <p:par>
                    <p:cTn presetID="10" presetClass="exit" presetSubtype="0" fill="hold" nodeType="withEffect">
                      <p:stCondLst>
                        <p:cond delay="9500"/>
                      </p:stCondLst>
                      <p:childTnLst>
                        <p:animEffect transition="out" filter="fade">
                          <p:cBhvr>
                            <p:cTn dur="500"/>
                            <p:tgtEl>
                              <p:spTgt spid="20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499"/>
                              </p:stCondLst>
                            </p:cTn>
                            <p:tgtEl>
                              <p:spTgt spid="2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21" grpId="0" build="p">
            <p:tmplLst>
              <p:tmpl lvl="1">
                <p:tnLst>
                  <p:par>
                    <p:cTn presetID="10" presetClass="entr" presetSubtype="0" fill="hold" nodeType="withEffect">
                      <p:stCondLst>
                        <p:cond delay="4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2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1" grpId="1" build="p">
            <p:tmplLst>
              <p:tmpl lvl="1">
                <p:tnLst>
                  <p:par>
                    <p:cTn presetID="10" presetClass="exit" presetSubtype="0" fill="hold" nodeType="withEffect">
                      <p:stCondLst>
                        <p:cond delay="9500"/>
                      </p:stCondLst>
                      <p:childTnLst>
                        <p:animEffect transition="out" filter="fade">
                          <p:cBhvr>
                            <p:cTn dur="500"/>
                            <p:tgtEl>
                              <p:spTgt spid="21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499"/>
                              </p:stCondLst>
                            </p:cTn>
                            <p:tgtEl>
                              <p:spTgt spid="2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22" grpId="0"/>
          <p:bldP spid="22" grpId="1"/>
          <p:bldP spid="29" grpId="0" animBg="1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4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2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9" grpId="1" animBg="1">
            <p:tmplLst>
              <p:tmpl>
                <p:tnLst>
                  <p:par>
                    <p:cTn presetID="10" presetClass="exit" presetSubtype="0" fill="hold" nodeType="withEffect">
                      <p:stCondLst>
                        <p:cond delay="9500"/>
                      </p:stCondLst>
                      <p:childTnLst>
                        <p:animEffect transition="out" filter="fade">
                          <p:cBhvr>
                            <p:cTn dur="500"/>
                            <p:tgtEl>
                              <p:spTgt spid="29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499"/>
                              </p:stCondLst>
                            </p:cTn>
                            <p:tgtEl>
                              <p:spTgt spid="2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24" grpId="0" build="p">
            <p:tmplLst>
              <p:tmpl lvl="1">
                <p:tnLst>
                  <p:par>
                    <p:cTn presetID="10" presetClass="entr" presetSubtype="0" fill="hold" nodeType="withEffect" nodePh="1">
                      <p:stCondLst>
                        <p:cond delay="4500"/>
                      </p:stCondLst>
                      <p:endCondLst>
                        <p:cond delay="0"/>
                      </p:end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24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4" grpId="1" build="p">
            <p:tmplLst>
              <p:tmpl lvl="1">
                <p:tnLst>
                  <p:par>
                    <p:cTn presetID="10" presetClass="exit" presetSubtype="0" fill="hold" nodeType="withEffect" nodePh="1">
                      <p:stCondLst>
                        <p:cond delay="9500"/>
                      </p:stCondLst>
                      <p:endCondLst>
                        <p:cond delay="0"/>
                      </p:endCondLst>
                      <p:childTnLst>
                        <p:animEffect transition="out" filter="fade">
                          <p:cBhvr>
                            <p:cTn dur="500"/>
                            <p:tgtEl>
                              <p:spTgt spid="24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499"/>
                              </p:stCondLst>
                            </p:cTn>
                            <p:tgtEl>
                              <p:spTgt spid="2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32" grpId="0" animBg="1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4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32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2" grpId="1" animBg="1">
            <p:tmplLst>
              <p:tmpl>
                <p:tnLst>
                  <p:par>
                    <p:cTn presetID="10" presetClass="exit" presetSubtype="0" fill="hold" nodeType="withEffect">
                      <p:stCondLst>
                        <p:cond delay="9500"/>
                      </p:stCondLst>
                      <p:childTnLst>
                        <p:animEffect transition="out" filter="fade">
                          <p:cBhvr>
                            <p:cTn dur="500"/>
                            <p:tgtEl>
                              <p:spTgt spid="32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499"/>
                              </p:stCondLst>
                            </p:cTn>
                            <p:tgtEl>
                              <p:spTgt spid="3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26" grpId="0" build="p">
            <p:tmplLst>
              <p:tmpl lvl="1">
                <p:tnLst>
                  <p:par>
                    <p:cTn presetID="10" presetClass="entr" presetSubtype="0" fill="hold" nodeType="withEffect">
                      <p:stCondLst>
                        <p:cond delay="4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26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6" grpId="1" build="p">
            <p:tmplLst>
              <p:tmpl lvl="1">
                <p:tnLst>
                  <p:par>
                    <p:cTn presetID="10" presetClass="exit" presetSubtype="0" fill="hold" nodeType="withEffect">
                      <p:stCondLst>
                        <p:cond delay="9500"/>
                      </p:stCondLst>
                      <p:childTnLst>
                        <p:animEffect transition="out" filter="fade">
                          <p:cBhvr>
                            <p:cTn dur="500"/>
                            <p:tgtEl>
                              <p:spTgt spid="26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499"/>
                              </p:stCondLst>
                            </p:cTn>
                            <p:tgtEl>
                              <p:spTgt spid="2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003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mute="1" showWhenStopped="0">
                    <p:cTn id="7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AEB9645B-E98A-42E2-8A89-EC689429C2D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background</a:t>
            </a:r>
          </a:p>
        </p:txBody>
      </p:sp>
      <p:sp>
        <p:nvSpPr>
          <p:cNvPr id="12" name="navbar-background">
            <a:extLst>
              <a:ext uri="{FF2B5EF4-FFF2-40B4-BE49-F238E27FC236}">
                <a16:creationId xmlns:a16="http://schemas.microsoft.com/office/drawing/2014/main" id="{0B550FED-FDFE-400F-A66B-5E2A68B6C6F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0" y="0"/>
            <a:ext cx="1554480" cy="5715000"/>
          </a:xfrm>
          <a:prstGeom prst="rect">
            <a:avLst/>
          </a:prstGeom>
          <a:gradFill flip="none" rotWithShape="1">
            <a:gsLst>
              <a:gs pos="0">
                <a:srgbClr val="1B265E">
                  <a:alpha val="84706"/>
                </a:srgbClr>
              </a:gs>
              <a:gs pos="40000">
                <a:srgbClr val="182E64">
                  <a:alpha val="84706"/>
                </a:srgbClr>
              </a:gs>
              <a:gs pos="100000">
                <a:srgbClr val="0A598A">
                  <a:alpha val="9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lang="en-US" sz="1404" dirty="0">
                <a:solidFill>
                  <a:schemeClr val="lt1"/>
                </a:solidFill>
              </a:defRPr>
            </a:lvl1pPr>
          </a:lstStyle>
          <a:p>
            <a:pPr marL="0" lvl="0" algn="ctr" defTabSz="713232"/>
            <a:r>
              <a:rPr lang="en-US" dirty="0"/>
              <a:t>Navbar-background</a:t>
            </a:r>
          </a:p>
        </p:txBody>
      </p:sp>
      <p:sp>
        <p:nvSpPr>
          <p:cNvPr id="15" name="circle-background">
            <a:extLst>
              <a:ext uri="{FF2B5EF4-FFF2-40B4-BE49-F238E27FC236}">
                <a16:creationId xmlns:a16="http://schemas.microsoft.com/office/drawing/2014/main" id="{4307AE6C-D3E8-4BD1-9215-CCBC161642CA}"/>
              </a:ext>
            </a:extLst>
          </p:cNvPr>
          <p:cNvSpPr>
            <a:spLocks noGrp="1" noChangeAspect="1"/>
          </p:cNvSpPr>
          <p:nvPr>
            <p:ph sz="quarter" idx="18" hasCustomPrompt="1"/>
          </p:nvPr>
        </p:nvSpPr>
        <p:spPr>
          <a:xfrm>
            <a:off x="3063240" y="411480"/>
            <a:ext cx="4572000" cy="4572000"/>
          </a:xfrm>
          <a:prstGeom prst="ellipse">
            <a:avLst/>
          </a:prstGeom>
          <a:solidFill>
            <a:srgbClr val="FFFFFF">
              <a:alpha val="85000"/>
            </a:srgbClr>
          </a:solid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dirty="0"/>
              <a:t>Circle-background</a:t>
            </a: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115AD74F-6597-4D11-84E3-F03F2DD9F1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36709" y="2329636"/>
            <a:ext cx="3007152" cy="59044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 cap="none" baseline="0">
                <a:solidFill>
                  <a:srgbClr val="014A81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detail">
            <a:extLst>
              <a:ext uri="{FF2B5EF4-FFF2-40B4-BE49-F238E27FC236}">
                <a16:creationId xmlns:a16="http://schemas.microsoft.com/office/drawing/2014/main" id="{2177151D-518D-4586-8940-820C57BEEF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26264" y="848689"/>
            <a:ext cx="2917597" cy="90487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0" b="1" cap="none" baseline="0">
                <a:solidFill>
                  <a:srgbClr val="113245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Detail</a:t>
            </a:r>
          </a:p>
        </p:txBody>
      </p:sp>
      <p:sp>
        <p:nvSpPr>
          <p:cNvPr id="7" name="quote">
            <a:extLst>
              <a:ext uri="{FF2B5EF4-FFF2-40B4-BE49-F238E27FC236}">
                <a16:creationId xmlns:a16="http://schemas.microsoft.com/office/drawing/2014/main" id="{D28D1B06-F61E-46C8-8BE2-2C9EE74B30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84942" y="3990326"/>
            <a:ext cx="2936452" cy="3937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buNone/>
              <a:defRPr b="0" cap="none" baseline="0">
                <a:solidFill>
                  <a:srgbClr val="113245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quote</a:t>
            </a:r>
          </a:p>
        </p:txBody>
      </p:sp>
      <p:sp>
        <p:nvSpPr>
          <p:cNvPr id="11" name="credits">
            <a:extLst>
              <a:ext uri="{FF2B5EF4-FFF2-40B4-BE49-F238E27FC236}">
                <a16:creationId xmlns:a16="http://schemas.microsoft.com/office/drawing/2014/main" id="{1B4EDC40-1BDE-452F-9CDF-5FFDDA12B8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48967" y="4538133"/>
            <a:ext cx="2400856" cy="940894"/>
          </a:xfrm>
          <a:prstGeom prst="rect">
            <a:avLst/>
          </a:prstGeom>
        </p:spPr>
        <p:txBody>
          <a:bodyPr anchor="b"/>
          <a:lstStyle>
            <a:lvl1pPr algn="r">
              <a:spcBef>
                <a:spcPts val="0"/>
              </a:spcBef>
              <a:buNone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credits</a:t>
            </a:r>
          </a:p>
        </p:txBody>
      </p:sp>
      <p:sp>
        <p:nvSpPr>
          <p:cNvPr id="13" name="reference">
            <a:extLst>
              <a:ext uri="{FF2B5EF4-FFF2-40B4-BE49-F238E27FC236}">
                <a16:creationId xmlns:a16="http://schemas.microsoft.com/office/drawing/2014/main" id="{CE2545CB-1CAD-41DE-B9A3-343E2927583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84942" y="4470640"/>
            <a:ext cx="2936452" cy="3937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buNone/>
              <a:defRPr b="0" cap="none" baseline="0">
                <a:solidFill>
                  <a:srgbClr val="113245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reference</a:t>
            </a:r>
          </a:p>
        </p:txBody>
      </p:sp>
      <p:sp>
        <p:nvSpPr>
          <p:cNvPr id="3" name="logo">
            <a:extLst>
              <a:ext uri="{FF2B5EF4-FFF2-40B4-BE49-F238E27FC236}">
                <a16:creationId xmlns:a16="http://schemas.microsoft.com/office/drawing/2014/main" id="{D5C254D8-33A5-4125-A911-B875ACEA7E5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668537" y="5029200"/>
            <a:ext cx="1828800" cy="4572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8" name="highlight">
            <a:extLst>
              <a:ext uri="{FF2B5EF4-FFF2-40B4-BE49-F238E27FC236}">
                <a16:creationId xmlns:a16="http://schemas.microsoft.com/office/drawing/2014/main" id="{A33580DC-3D3A-465D-96F6-1519354675F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3078" y="482274"/>
            <a:ext cx="1449387" cy="338455"/>
          </a:xfrm>
          <a:prstGeom prst="roundRect">
            <a:avLst>
              <a:gd name="adj" fmla="val 18293"/>
            </a:avLst>
          </a:prstGeom>
          <a:solidFill>
            <a:srgbClr val="057A84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</a:lstStyle>
          <a:p>
            <a:pPr lvl="0"/>
            <a:r>
              <a:rPr lang="en-US" dirty="0"/>
              <a:t>highlight</a:t>
            </a:r>
          </a:p>
        </p:txBody>
      </p:sp>
      <p:sp>
        <p:nvSpPr>
          <p:cNvPr id="6" name="navbar">
            <a:extLst>
              <a:ext uri="{FF2B5EF4-FFF2-40B4-BE49-F238E27FC236}">
                <a16:creationId xmlns:a16="http://schemas.microsoft.com/office/drawing/2014/main" id="{E9B9669B-7121-41D3-84BD-6DD37099A7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-79512" y="0"/>
            <a:ext cx="1633676" cy="5120640"/>
          </a:xfrm>
          <a:prstGeom prst="rect">
            <a:avLst/>
          </a:prstGeom>
        </p:spPr>
        <p:txBody>
          <a:bodyPr anchor="ctr"/>
          <a:lstStyle>
            <a:lvl1pPr algn="r">
              <a:lnSpc>
                <a:spcPts val="1700"/>
              </a:lnSpc>
              <a:buNone/>
              <a:defRPr sz="160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1" name="callout">
            <a:extLst>
              <a:ext uri="{FF2B5EF4-FFF2-40B4-BE49-F238E27FC236}">
                <a16:creationId xmlns:a16="http://schemas.microsoft.com/office/drawing/2014/main" id="{5555FF73-0CDC-424B-AD6C-6AA9A6095B2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410940" y="3270391"/>
            <a:ext cx="1662113" cy="444500"/>
          </a:xfrm>
          <a:prstGeom prst="roundRect">
            <a:avLst>
              <a:gd name="adj" fmla="val 26702"/>
            </a:avLst>
          </a:prstGeom>
          <a:solidFill>
            <a:srgbClr val="014A8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callout</a:t>
            </a:r>
          </a:p>
        </p:txBody>
      </p:sp>
      <p:sp>
        <p:nvSpPr>
          <p:cNvPr id="9" name="copyright">
            <a:extLst>
              <a:ext uri="{FF2B5EF4-FFF2-40B4-BE49-F238E27FC236}">
                <a16:creationId xmlns:a16="http://schemas.microsoft.com/office/drawing/2014/main" id="{000CC8A8-8C0E-4E6E-91F4-36696E1A12E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4164" y="5550751"/>
            <a:ext cx="7603461" cy="1185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spcBef>
                <a:spcPts val="0"/>
              </a:spcBef>
              <a:buNone/>
              <a:defRPr sz="9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copyright</a:t>
            </a:r>
          </a:p>
        </p:txBody>
      </p:sp>
      <p:sp>
        <p:nvSpPr>
          <p:cNvPr id="16" name="leader">
            <a:extLst>
              <a:ext uri="{FF2B5EF4-FFF2-40B4-BE49-F238E27FC236}">
                <a16:creationId xmlns:a16="http://schemas.microsoft.com/office/drawing/2014/main" id="{C02578DB-0DB7-4085-90A0-F5FFA0FA8DC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08192" y="5093208"/>
            <a:ext cx="2837543" cy="420624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cap="small" baseline="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Leader</a:t>
            </a:r>
          </a:p>
        </p:txBody>
      </p:sp>
      <p:sp>
        <p:nvSpPr>
          <p:cNvPr id="17" name="esp-title">
            <a:extLst>
              <a:ext uri="{FF2B5EF4-FFF2-40B4-BE49-F238E27FC236}">
                <a16:creationId xmlns:a16="http://schemas.microsoft.com/office/drawing/2014/main" id="{DAF42457-8B43-4BE6-8458-681251A8F81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89109" y="2482036"/>
            <a:ext cx="3007152" cy="59044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 cap="none" baseline="0">
                <a:solidFill>
                  <a:srgbClr val="014A81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esp-detail">
            <a:extLst>
              <a:ext uri="{FF2B5EF4-FFF2-40B4-BE49-F238E27FC236}">
                <a16:creationId xmlns:a16="http://schemas.microsoft.com/office/drawing/2014/main" id="{33D4B0F1-EF15-48BB-8E2F-BFC5E757FD1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78664" y="1001089"/>
            <a:ext cx="2917597" cy="90487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0" b="1" cap="none" baseline="0">
                <a:solidFill>
                  <a:srgbClr val="113245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Detail</a:t>
            </a:r>
          </a:p>
        </p:txBody>
      </p:sp>
      <p:sp>
        <p:nvSpPr>
          <p:cNvPr id="19" name="esp-quote">
            <a:extLst>
              <a:ext uri="{FF2B5EF4-FFF2-40B4-BE49-F238E27FC236}">
                <a16:creationId xmlns:a16="http://schemas.microsoft.com/office/drawing/2014/main" id="{7FB4866D-503C-46C5-9CC9-32FA979E397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137342" y="4142726"/>
            <a:ext cx="2936452" cy="3937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buNone/>
              <a:defRPr b="0" cap="none" baseline="0">
                <a:solidFill>
                  <a:srgbClr val="113245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quote</a:t>
            </a:r>
          </a:p>
        </p:txBody>
      </p:sp>
      <p:sp>
        <p:nvSpPr>
          <p:cNvPr id="20" name="esp-credits">
            <a:extLst>
              <a:ext uri="{FF2B5EF4-FFF2-40B4-BE49-F238E27FC236}">
                <a16:creationId xmlns:a16="http://schemas.microsoft.com/office/drawing/2014/main" id="{F70D7E14-764E-445B-A94F-62EDA7CA65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59844" y="4549012"/>
            <a:ext cx="2400856" cy="940894"/>
          </a:xfrm>
          <a:prstGeom prst="rect">
            <a:avLst/>
          </a:prstGeom>
        </p:spPr>
        <p:txBody>
          <a:bodyPr anchor="b"/>
          <a:lstStyle>
            <a:lvl1pPr algn="r">
              <a:spcBef>
                <a:spcPts val="0"/>
              </a:spcBef>
              <a:buNone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credits</a:t>
            </a:r>
          </a:p>
        </p:txBody>
      </p:sp>
      <p:sp>
        <p:nvSpPr>
          <p:cNvPr id="21" name="esp-reference">
            <a:extLst>
              <a:ext uri="{FF2B5EF4-FFF2-40B4-BE49-F238E27FC236}">
                <a16:creationId xmlns:a16="http://schemas.microsoft.com/office/drawing/2014/main" id="{CBD09730-1303-4D7B-920D-D59F64FC4E5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137342" y="4623040"/>
            <a:ext cx="2936452" cy="3937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buNone/>
              <a:defRPr b="0" cap="none" baseline="0">
                <a:solidFill>
                  <a:srgbClr val="113245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reference</a:t>
            </a:r>
          </a:p>
        </p:txBody>
      </p:sp>
      <p:sp>
        <p:nvSpPr>
          <p:cNvPr id="22" name="esp-logo">
            <a:extLst>
              <a:ext uri="{FF2B5EF4-FFF2-40B4-BE49-F238E27FC236}">
                <a16:creationId xmlns:a16="http://schemas.microsoft.com/office/drawing/2014/main" id="{A449D713-59D3-43EE-BB66-B5747C9C60A2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668537" y="5028697"/>
            <a:ext cx="1828800" cy="4572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9" name="esp-highlight">
            <a:extLst>
              <a:ext uri="{FF2B5EF4-FFF2-40B4-BE49-F238E27FC236}">
                <a16:creationId xmlns:a16="http://schemas.microsoft.com/office/drawing/2014/main" id="{115545AB-E91A-42DC-8068-AFF72A9D5DA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3078" y="948681"/>
            <a:ext cx="1449387" cy="338455"/>
          </a:xfrm>
          <a:prstGeom prst="roundRect">
            <a:avLst>
              <a:gd name="adj" fmla="val 18293"/>
            </a:avLst>
          </a:prstGeom>
          <a:solidFill>
            <a:srgbClr val="057A84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</a:lstStyle>
          <a:p>
            <a:pPr lvl="0"/>
            <a:r>
              <a:rPr lang="en-US" dirty="0" err="1"/>
              <a:t>esp</a:t>
            </a:r>
            <a:r>
              <a:rPr lang="en-US" dirty="0"/>
              <a:t>-highlight</a:t>
            </a:r>
          </a:p>
        </p:txBody>
      </p:sp>
      <p:sp>
        <p:nvSpPr>
          <p:cNvPr id="24" name="esp-navbar">
            <a:extLst>
              <a:ext uri="{FF2B5EF4-FFF2-40B4-BE49-F238E27FC236}">
                <a16:creationId xmlns:a16="http://schemas.microsoft.com/office/drawing/2014/main" id="{22476951-8E99-4FE9-B8E7-773D03E7409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-79522" y="-8"/>
            <a:ext cx="1633676" cy="5120640"/>
          </a:xfrm>
          <a:prstGeom prst="rect">
            <a:avLst/>
          </a:prstGeom>
        </p:spPr>
        <p:txBody>
          <a:bodyPr anchor="ctr"/>
          <a:lstStyle>
            <a:lvl1pPr algn="r">
              <a:lnSpc>
                <a:spcPts val="1700"/>
              </a:lnSpc>
              <a:buNone/>
              <a:defRPr sz="160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2" name="esp-callout">
            <a:extLst>
              <a:ext uri="{FF2B5EF4-FFF2-40B4-BE49-F238E27FC236}">
                <a16:creationId xmlns:a16="http://schemas.microsoft.com/office/drawing/2014/main" id="{C89FEC88-BCA8-4440-92B1-D090C921549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74349" y="3268712"/>
            <a:ext cx="2252453" cy="444500"/>
          </a:xfrm>
          <a:prstGeom prst="roundRect">
            <a:avLst>
              <a:gd name="adj" fmla="val 26702"/>
            </a:avLst>
          </a:prstGeom>
          <a:solidFill>
            <a:srgbClr val="014A8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 err="1"/>
              <a:t>esp</a:t>
            </a:r>
            <a:r>
              <a:rPr lang="en-US" dirty="0"/>
              <a:t>-callout</a:t>
            </a:r>
          </a:p>
        </p:txBody>
      </p:sp>
      <p:sp>
        <p:nvSpPr>
          <p:cNvPr id="26" name="esp-copyright">
            <a:extLst>
              <a:ext uri="{FF2B5EF4-FFF2-40B4-BE49-F238E27FC236}">
                <a16:creationId xmlns:a16="http://schemas.microsoft.com/office/drawing/2014/main" id="{9F0726DE-C67E-4CA6-A0DC-42EB439EF02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706564" y="5703151"/>
            <a:ext cx="7603461" cy="1185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spcBef>
                <a:spcPts val="0"/>
              </a:spcBef>
              <a:buNone/>
              <a:defRPr sz="9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copyright</a:t>
            </a:r>
          </a:p>
        </p:txBody>
      </p:sp>
      <p:pic>
        <p:nvPicPr>
          <p:cNvPr id="5" name="silence-40s">
            <a:hlinkClick r:id="" action="ppaction://media"/>
            <a:extLst>
              <a:ext uri="{FF2B5EF4-FFF2-40B4-BE49-F238E27FC236}">
                <a16:creationId xmlns:a16="http://schemas.microsoft.com/office/drawing/2014/main" id="{F8501AD9-913E-4623-94C0-4CCABB8914DA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35350" y="3638273"/>
            <a:ext cx="271463" cy="27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9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0045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7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xit" presetSubtype="0" fill="hold" grpId="0" nodeType="withEffect">
                                      <p:stCondLst>
                                        <p:cond delay="19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9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 nodePh="1">
                                      <p:stCondLst>
                                        <p:cond delay="19500"/>
                                      </p:stCondLst>
                                      <p:endCondLst>
                                        <p:cond evt="begin" delay="0">
                                          <p:tn val="17"/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18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0" presetClass="exit" presetSubtype="0" fill="hold" grpId="0" nodeType="withEffect">
                                      <p:stCondLst>
                                        <p:cond delay="19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0" presetClass="exit" presetSubtype="0" fill="hold" grpId="0" nodeType="withEffect">
                                      <p:stCondLst>
                                        <p:cond delay="19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5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0" presetClass="exit" presetSubtype="0" fill="hold" grpId="0" nodeType="withEffect">
                                      <p:stCondLst>
                                        <p:cond delay="19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0" presetClass="exit" presetSubtype="0" fill="hold" grpId="0" nodeType="withEffect">
                                      <p:stCondLst>
                                        <p:cond delay="19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0" presetClass="exit" presetSubtype="0" fill="hold" grpId="0" nodeType="withEffect">
                                      <p:stCondLst>
                                        <p:cond delay="19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0" presetClass="exit" presetSubtype="0" fill="hold" grpId="0" nodeType="withEffect">
                                      <p:stCondLst>
                                        <p:cond delay="19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0" presetClass="exit" presetSubtype="0" fill="hold" grpId="0" nodeType="withEffect">
                                      <p:stCondLst>
                                        <p:cond delay="19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19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19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 nodePh="1">
                                      <p:stCondLst>
                                        <p:cond delay="19500"/>
                                      </p:stCondLst>
                                      <p:endCondLst>
                                        <p:cond evt="begin" delay="0">
                                          <p:tn val="4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19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195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195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195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grpId="0" nodeType="withEffect">
                                      <p:stCondLst>
                                        <p:cond delay="19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19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195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grpId="1" nodeType="withEffect">
                                      <p:stCondLst>
                                        <p:cond delay="39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0" presetClass="exit" presetSubtype="0" fill="hold" grpId="1" nodeType="withEffect">
                                      <p:stCondLst>
                                        <p:cond delay="39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grpId="1" nodeType="withEffect">
                                      <p:stCondLst>
                                        <p:cond delay="39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grpId="1" nodeType="withEffect" nodePh="1">
                                      <p:stCondLst>
                                        <p:cond delay="39500"/>
                                      </p:stCondLst>
                                      <p:endCondLst>
                                        <p:cond evt="begin" delay="0">
                                          <p:tn val="80"/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grpId="1" nodeType="withEffect">
                                      <p:stCondLst>
                                        <p:cond delay="39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grpId="1" nodeType="withEffect">
                                      <p:stCondLst>
                                        <p:cond delay="39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grpId="1" nodeType="withEffect">
                                      <p:stCondLst>
                                        <p:cond delay="39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grpId="1" nodeType="withEffect">
                                      <p:stCondLst>
                                        <p:cond delay="39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grpId="1" nodeType="withEffect">
                                      <p:stCondLst>
                                        <p:cond delay="39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10" presetClass="exit" presetSubtype="0" fill="hold" grpId="1" nodeType="withEffect">
                                      <p:stCondLst>
                                        <p:cond delay="39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1" nodeType="withEffect">
                                      <p:stCondLst>
                                        <p:cond delay="395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grpId="1" nodeType="withEffect">
                                      <p:stCondLst>
                                        <p:cond delay="39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0" presetClass="entr" presetSubtype="0" fill="hold" grpId="1" nodeType="withEffect">
                                      <p:stCondLst>
                                        <p:cond delay="395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0" presetClass="entr" presetSubtype="0" fill="hold" grpId="1" nodeType="withEffect" nodePh="1">
                                      <p:stCondLst>
                                        <p:cond delay="39500"/>
                                      </p:stCondLst>
                                      <p:endCondLst>
                                        <p:cond evt="begin" delay="0">
                                          <p:tn val="110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10" presetClass="entr" presetSubtype="0" fill="hold" grpId="1" nodeType="withEffect">
                                      <p:stCondLst>
                                        <p:cond delay="395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10" presetClass="entr" presetSubtype="0" fill="hold" grpId="1" nodeType="withEffect">
                                      <p:stCondLst>
                                        <p:cond delay="395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8" dur="5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grpId="1" nodeType="withEffect">
                                      <p:stCondLst>
                                        <p:cond delay="395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10" presetClass="entr" presetSubtype="0" fill="hold" grpId="1" nodeType="withEffect">
                                      <p:stCondLst>
                                        <p:cond delay="3950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5" presetID="10" presetClass="entr" presetSubtype="0" fill="hold" grpId="1" nodeType="withEffect">
                                      <p:stCondLst>
                                        <p:cond delay="395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10" presetClass="entr" presetSubtype="0" fill="hold" grpId="1" nodeType="withEffect">
                                      <p:stCondLst>
                                        <p:cond delay="395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0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1"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>
            <p:tmplLst>
              <p:tmpl lvl="1">
                <p:tnLst>
                  <p:par>
                    <p:cTn presetID="10" presetClass="exit" presetSubtype="0" fill="hold" nodeType="withEffect">
                      <p:stCondLst>
                        <p:cond delay="19500"/>
                      </p:stCondLst>
                      <p:childTnLst>
                        <p:animEffect transition="out" filter="fade">
                          <p:cBhvr>
                            <p:cTn dur="500"/>
                            <p:tgtEl>
                              <p:spTgt spid="8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499"/>
                              </p:stCondLst>
                            </p:cTn>
                            <p:tgtEl>
                              <p:spTgt spid="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8" grpId="1" build="p">
            <p:tmplLst>
              <p:tmpl lvl="1">
                <p:tnLst>
                  <p:par>
                    <p:cTn presetID="10" presetClass="entr" presetSubtype="0" fill="hold" nodeType="withEffect">
                      <p:stCondLst>
                        <p:cond delay="39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0" grpId="0" build="p">
            <p:tmplLst>
              <p:tmpl lvl="1">
                <p:tnLst>
                  <p:par>
                    <p:cTn presetID="10" presetClass="exit" presetSubtype="0" fill="hold" nodeType="withEffect">
                      <p:stCondLst>
                        <p:cond delay="19500"/>
                      </p:stCondLst>
                      <p:childTnLst>
                        <p:animEffect transition="out" filter="fade">
                          <p:cBhvr>
                            <p:cTn dur="500"/>
                            <p:tgtEl>
                              <p:spTgt spid="10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499"/>
                              </p:stCondLst>
                            </p:cTn>
                            <p:tgtEl>
                              <p:spTgt spid="1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10" grpId="1" build="p">
            <p:tmplLst>
              <p:tmpl lvl="1">
                <p:tnLst>
                  <p:par>
                    <p:cTn presetID="10" presetClass="entr" presetSubtype="0" fill="hold" nodeType="withEffect">
                      <p:stCondLst>
                        <p:cond delay="39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0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7" grpId="0" build="p">
            <p:tmplLst>
              <p:tmpl lvl="1">
                <p:tnLst>
                  <p:par>
                    <p:cTn presetID="10" presetClass="exit" presetSubtype="0" fill="hold" nodeType="withEffect">
                      <p:stCondLst>
                        <p:cond delay="19500"/>
                      </p:stCondLst>
                      <p:childTnLst>
                        <p:animEffect transition="out" filter="fade">
                          <p:cBhvr>
                            <p:cTn dur="500"/>
                            <p:tgtEl>
                              <p:spTgt spid="7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499"/>
                              </p:stCondLst>
                            </p:cTn>
                            <p:tgtEl>
                              <p:spTgt spid="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7" grpId="1" build="p">
            <p:tmplLst>
              <p:tmpl lvl="1">
                <p:tnLst>
                  <p:par>
                    <p:cTn presetID="10" presetClass="entr" presetSubtype="0" fill="hold" nodeType="withEffect">
                      <p:stCondLst>
                        <p:cond delay="39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1" grpId="0" build="p">
            <p:tmplLst>
              <p:tmpl lvl="1">
                <p:tnLst>
                  <p:par>
                    <p:cTn presetID="10" presetClass="exit" presetSubtype="0" fill="hold" nodeType="withEffect">
                      <p:stCondLst>
                        <p:cond delay="19500"/>
                      </p:stCondLst>
                      <p:childTnLst>
                        <p:animEffect transition="out" filter="fade">
                          <p:cBhvr>
                            <p:cTn dur="500"/>
                            <p:tgtEl>
                              <p:spTgt spid="11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499"/>
                              </p:stCondLst>
                            </p:cTn>
                            <p:tgtEl>
                              <p:spTgt spid="1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11" grpId="1" build="p">
            <p:tmplLst>
              <p:tmpl lvl="1">
                <p:tnLst>
                  <p:par>
                    <p:cTn presetID="10" presetClass="entr" presetSubtype="0" fill="hold" nodeType="withEffect">
                      <p:stCondLst>
                        <p:cond delay="39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3" grpId="0" build="p">
            <p:tmplLst>
              <p:tmpl lvl="1">
                <p:tnLst>
                  <p:par>
                    <p:cTn presetID="10" presetClass="exit" presetSubtype="0" fill="hold" nodeType="withEffect">
                      <p:stCondLst>
                        <p:cond delay="19500"/>
                      </p:stCondLst>
                      <p:childTnLst>
                        <p:animEffect transition="out" filter="fade">
                          <p:cBhvr>
                            <p:cTn dur="500"/>
                            <p:tgtEl>
                              <p:spTgt spid="13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499"/>
                              </p:stCondLst>
                            </p:cTn>
                            <p:tgtEl>
                              <p:spTgt spid="1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13" grpId="1" build="p">
            <p:tmplLst>
              <p:tmpl lvl="1">
                <p:tnLst>
                  <p:par>
                    <p:cTn presetID="10" presetClass="entr" presetSubtype="0" fill="hold" nodeType="withEffect">
                      <p:stCondLst>
                        <p:cond delay="39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" grpId="0"/>
          <p:bldP spid="3" grpId="1"/>
          <p:bldP spid="28" grpId="0" animBg="1">
            <p:tmplLst>
              <p:tmpl>
                <p:tnLst>
                  <p:par>
                    <p:cTn presetID="10" presetClass="exit" presetSubtype="0" fill="hold" nodeType="withEffect">
                      <p:stCondLst>
                        <p:cond delay="19500"/>
                      </p:stCondLst>
                      <p:childTnLst>
                        <p:animEffect transition="out" filter="fade">
                          <p:cBhvr>
                            <p:cTn dur="500"/>
                            <p:tgtEl>
                              <p:spTgt spid="28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499"/>
                              </p:stCondLst>
                            </p:cTn>
                            <p:tgtEl>
                              <p:spTgt spid="2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28" grpId="1" animBg="1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39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2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6" grpId="0" build="p">
            <p:tmplLst>
              <p:tmpl lvl="1">
                <p:tnLst>
                  <p:par>
                    <p:cTn presetID="10" presetClass="exit" presetSubtype="0" fill="hold" nodeType="withEffect" nodePh="1">
                      <p:stCondLst>
                        <p:cond delay="19500"/>
                      </p:stCondLst>
                      <p:endCondLst>
                        <p:cond delay="0"/>
                      </p:endCondLst>
                      <p:childTnLst>
                        <p:animEffect transition="out" filter="fade">
                          <p:cBhvr>
                            <p:cTn dur="500"/>
                            <p:tgtEl>
                              <p:spTgt spid="6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499"/>
                              </p:stCondLst>
                            </p:cTn>
                            <p:tgtEl>
                              <p:spTgt spid="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6" grpId="1" build="p">
            <p:tmplLst>
              <p:tmpl lvl="1">
                <p:tnLst>
                  <p:par>
                    <p:cTn presetID="10" presetClass="entr" presetSubtype="0" fill="hold" nodeType="withEffect" nodePh="1">
                      <p:stCondLst>
                        <p:cond delay="39500"/>
                      </p:stCondLst>
                      <p:endCondLst>
                        <p:cond delay="0"/>
                      </p:end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6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1" grpId="0" animBg="1">
            <p:tmplLst>
              <p:tmpl>
                <p:tnLst>
                  <p:par>
                    <p:cTn presetID="10" presetClass="exit" presetSubtype="0" fill="hold" nodeType="withEffect">
                      <p:stCondLst>
                        <p:cond delay="19500"/>
                      </p:stCondLst>
                      <p:childTnLst>
                        <p:animEffect transition="out" filter="fade">
                          <p:cBhvr>
                            <p:cTn dur="500"/>
                            <p:tgtEl>
                              <p:spTgt spid="31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499"/>
                              </p:stCondLst>
                            </p:cTn>
                            <p:tgtEl>
                              <p:spTgt spid="3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31" grpId="1" animBg="1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39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3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9" grpId="0" build="p">
            <p:tmplLst>
              <p:tmpl lvl="1">
                <p:tnLst>
                  <p:par>
                    <p:cTn presetID="10" presetClass="exit" presetSubtype="0" fill="hold" nodeType="withEffect">
                      <p:stCondLst>
                        <p:cond delay="19500"/>
                      </p:stCondLst>
                      <p:childTnLst>
                        <p:animEffect transition="out" filter="fade">
                          <p:cBhvr>
                            <p:cTn dur="500"/>
                            <p:tgtEl>
                              <p:spTgt spid="9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499"/>
                              </p:stCondLst>
                            </p:cTn>
                            <p:tgtEl>
                              <p:spTgt spid="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9" grpId="1" build="p">
            <p:tmplLst>
              <p:tmpl lvl="1">
                <p:tnLst>
                  <p:par>
                    <p:cTn presetID="10" presetClass="entr" presetSubtype="0" fill="hold" nodeType="withEffect">
                      <p:stCondLst>
                        <p:cond delay="39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7" grpId="0" build="p">
            <p:tmplLst>
              <p:tmpl lvl="1">
                <p:tnLst>
                  <p:par>
                    <p:cTn presetID="10" presetClass="entr" presetSubtype="0" fill="hold" nodeType="withEffect">
                      <p:stCondLst>
                        <p:cond delay="19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7" grpId="1" build="p">
            <p:tmplLst>
              <p:tmpl lvl="1">
                <p:tnLst>
                  <p:par>
                    <p:cTn presetID="10" presetClass="exit" presetSubtype="0" fill="hold" nodeType="withEffect">
                      <p:stCondLst>
                        <p:cond delay="39500"/>
                      </p:stCondLst>
                      <p:childTnLst>
                        <p:animEffect transition="out" filter="fade">
                          <p:cBhvr>
                            <p:cTn dur="500"/>
                            <p:tgtEl>
                              <p:spTgt spid="17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499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18" grpId="0" build="p">
            <p:tmplLst>
              <p:tmpl lvl="1">
                <p:tnLst>
                  <p:par>
                    <p:cTn presetID="10" presetClass="entr" presetSubtype="0" fill="hold" nodeType="withEffect">
                      <p:stCondLst>
                        <p:cond delay="19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8" grpId="1" build="p">
            <p:tmplLst>
              <p:tmpl lvl="1">
                <p:tnLst>
                  <p:par>
                    <p:cTn presetID="10" presetClass="exit" presetSubtype="0" fill="hold" nodeType="withEffect">
                      <p:stCondLst>
                        <p:cond delay="39500"/>
                      </p:stCondLst>
                      <p:childTnLst>
                        <p:animEffect transition="out" filter="fade">
                          <p:cBhvr>
                            <p:cTn dur="500"/>
                            <p:tgtEl>
                              <p:spTgt spid="18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499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19" grpId="0" build="p">
            <p:tmplLst>
              <p:tmpl lvl="1">
                <p:tnLst>
                  <p:par>
                    <p:cTn presetID="10" presetClass="entr" presetSubtype="0" fill="hold" nodeType="withEffect">
                      <p:stCondLst>
                        <p:cond delay="19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9" grpId="1" build="p">
            <p:tmplLst>
              <p:tmpl lvl="1">
                <p:tnLst>
                  <p:par>
                    <p:cTn presetID="10" presetClass="exit" presetSubtype="0" fill="hold" nodeType="withEffect">
                      <p:stCondLst>
                        <p:cond delay="39500"/>
                      </p:stCondLst>
                      <p:childTnLst>
                        <p:animEffect transition="out" filter="fade">
                          <p:cBhvr>
                            <p:cTn dur="500"/>
                            <p:tgtEl>
                              <p:spTgt spid="19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499"/>
                              </p:stCondLst>
                            </p:cTn>
                            <p:tgtEl>
                              <p:spTgt spid="1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20" grpId="0" build="p">
            <p:tmplLst>
              <p:tmpl lvl="1">
                <p:tnLst>
                  <p:par>
                    <p:cTn presetID="10" presetClass="entr" presetSubtype="0" fill="hold" nodeType="withEffect">
                      <p:stCondLst>
                        <p:cond delay="19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20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0" grpId="1" build="p">
            <p:tmplLst>
              <p:tmpl lvl="1">
                <p:tnLst>
                  <p:par>
                    <p:cTn presetID="10" presetClass="exit" presetSubtype="0" fill="hold" nodeType="withEffect">
                      <p:stCondLst>
                        <p:cond delay="39500"/>
                      </p:stCondLst>
                      <p:childTnLst>
                        <p:animEffect transition="out" filter="fade">
                          <p:cBhvr>
                            <p:cTn dur="500"/>
                            <p:tgtEl>
                              <p:spTgt spid="20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499"/>
                              </p:stCondLst>
                            </p:cTn>
                            <p:tgtEl>
                              <p:spTgt spid="2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21" grpId="0" build="p">
            <p:tmplLst>
              <p:tmpl lvl="1">
                <p:tnLst>
                  <p:par>
                    <p:cTn presetID="10" presetClass="entr" presetSubtype="0" fill="hold" nodeType="withEffect">
                      <p:stCondLst>
                        <p:cond delay="19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2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1" grpId="1" build="p">
            <p:tmplLst>
              <p:tmpl lvl="1">
                <p:tnLst>
                  <p:par>
                    <p:cTn presetID="10" presetClass="exit" presetSubtype="0" fill="hold" nodeType="withEffect">
                      <p:stCondLst>
                        <p:cond delay="39500"/>
                      </p:stCondLst>
                      <p:childTnLst>
                        <p:animEffect transition="out" filter="fade">
                          <p:cBhvr>
                            <p:cTn dur="500"/>
                            <p:tgtEl>
                              <p:spTgt spid="21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499"/>
                              </p:stCondLst>
                            </p:cTn>
                            <p:tgtEl>
                              <p:spTgt spid="2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22" grpId="0"/>
          <p:bldP spid="22" grpId="1"/>
          <p:bldP spid="29" grpId="0" animBg="1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19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2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9" grpId="1" animBg="1">
            <p:tmplLst>
              <p:tmpl>
                <p:tnLst>
                  <p:par>
                    <p:cTn presetID="10" presetClass="exit" presetSubtype="0" fill="hold" nodeType="withEffect">
                      <p:stCondLst>
                        <p:cond delay="39500"/>
                      </p:stCondLst>
                      <p:childTnLst>
                        <p:animEffect transition="out" filter="fade">
                          <p:cBhvr>
                            <p:cTn dur="500"/>
                            <p:tgtEl>
                              <p:spTgt spid="29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499"/>
                              </p:stCondLst>
                            </p:cTn>
                            <p:tgtEl>
                              <p:spTgt spid="2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24" grpId="0" build="p">
            <p:tmplLst>
              <p:tmpl lvl="1">
                <p:tnLst>
                  <p:par>
                    <p:cTn presetID="10" presetClass="entr" presetSubtype="0" fill="hold" nodeType="withEffect" nodePh="1">
                      <p:stCondLst>
                        <p:cond delay="19500"/>
                      </p:stCondLst>
                      <p:endCondLst>
                        <p:cond delay="0"/>
                      </p:end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24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4" grpId="1" build="p">
            <p:tmplLst>
              <p:tmpl lvl="1">
                <p:tnLst>
                  <p:par>
                    <p:cTn presetID="10" presetClass="exit" presetSubtype="0" fill="hold" nodeType="withEffect" nodePh="1">
                      <p:stCondLst>
                        <p:cond delay="39500"/>
                      </p:stCondLst>
                      <p:endCondLst>
                        <p:cond delay="0"/>
                      </p:endCondLst>
                      <p:childTnLst>
                        <p:animEffect transition="out" filter="fade">
                          <p:cBhvr>
                            <p:cTn dur="500"/>
                            <p:tgtEl>
                              <p:spTgt spid="24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499"/>
                              </p:stCondLst>
                            </p:cTn>
                            <p:tgtEl>
                              <p:spTgt spid="2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32" grpId="0" animBg="1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19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32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2" grpId="1" animBg="1">
            <p:tmplLst>
              <p:tmpl>
                <p:tnLst>
                  <p:par>
                    <p:cTn presetID="10" presetClass="exit" presetSubtype="0" fill="hold" nodeType="withEffect">
                      <p:stCondLst>
                        <p:cond delay="39500"/>
                      </p:stCondLst>
                      <p:childTnLst>
                        <p:animEffect transition="out" filter="fade">
                          <p:cBhvr>
                            <p:cTn dur="500"/>
                            <p:tgtEl>
                              <p:spTgt spid="32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499"/>
                              </p:stCondLst>
                            </p:cTn>
                            <p:tgtEl>
                              <p:spTgt spid="3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26" grpId="0" build="p">
            <p:tmplLst>
              <p:tmpl lvl="1">
                <p:tnLst>
                  <p:par>
                    <p:cTn presetID="10" presetClass="entr" presetSubtype="0" fill="hold" nodeType="withEffect">
                      <p:stCondLst>
                        <p:cond delay="19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26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6" grpId="1" build="p">
            <p:tmplLst>
              <p:tmpl lvl="1">
                <p:tnLst>
                  <p:par>
                    <p:cTn presetID="10" presetClass="exit" presetSubtype="0" fill="hold" nodeType="withEffect">
                      <p:stCondLst>
                        <p:cond delay="39500"/>
                      </p:stCondLst>
                      <p:childTnLst>
                        <p:animEffect transition="out" filter="fade">
                          <p:cBhvr>
                            <p:cTn dur="500"/>
                            <p:tgtEl>
                              <p:spTgt spid="26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499"/>
                              </p:stCondLst>
                            </p:cTn>
                            <p:tgtEl>
                              <p:spTgt spid="2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0045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7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AEB9645B-E98A-42E2-8A89-EC689429C2D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background</a:t>
            </a:r>
          </a:p>
        </p:txBody>
      </p:sp>
      <p:sp>
        <p:nvSpPr>
          <p:cNvPr id="12" name="navbar-background">
            <a:extLst>
              <a:ext uri="{FF2B5EF4-FFF2-40B4-BE49-F238E27FC236}">
                <a16:creationId xmlns:a16="http://schemas.microsoft.com/office/drawing/2014/main" id="{0B550FED-FDFE-400F-A66B-5E2A68B6C6F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0" y="0"/>
            <a:ext cx="1554480" cy="5715000"/>
          </a:xfrm>
          <a:prstGeom prst="rect">
            <a:avLst/>
          </a:prstGeom>
          <a:gradFill flip="none" rotWithShape="1">
            <a:gsLst>
              <a:gs pos="0">
                <a:srgbClr val="1B265E">
                  <a:alpha val="84706"/>
                </a:srgbClr>
              </a:gs>
              <a:gs pos="40000">
                <a:srgbClr val="182E64">
                  <a:alpha val="84706"/>
                </a:srgbClr>
              </a:gs>
              <a:gs pos="100000">
                <a:srgbClr val="0A598A">
                  <a:alpha val="9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lang="en-US" sz="1404" dirty="0">
                <a:solidFill>
                  <a:schemeClr val="lt1"/>
                </a:solidFill>
              </a:defRPr>
            </a:lvl1pPr>
          </a:lstStyle>
          <a:p>
            <a:pPr marL="0" lvl="0" algn="ctr" defTabSz="713232"/>
            <a:r>
              <a:rPr lang="en-US" dirty="0"/>
              <a:t>Navbar-background</a:t>
            </a:r>
          </a:p>
        </p:txBody>
      </p:sp>
      <p:sp>
        <p:nvSpPr>
          <p:cNvPr id="3" name="logo">
            <a:extLst>
              <a:ext uri="{FF2B5EF4-FFF2-40B4-BE49-F238E27FC236}">
                <a16:creationId xmlns:a16="http://schemas.microsoft.com/office/drawing/2014/main" id="{D5C254D8-33A5-4125-A911-B875ACEA7E5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668537" y="5029200"/>
            <a:ext cx="1828800" cy="4572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6" name="order of worship">
            <a:extLst>
              <a:ext uri="{FF2B5EF4-FFF2-40B4-BE49-F238E27FC236}">
                <a16:creationId xmlns:a16="http://schemas.microsoft.com/office/drawing/2014/main" id="{E6F9FE29-F14D-4ACE-81C4-AA80FBAACFC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22817" y="36576"/>
            <a:ext cx="7325239" cy="5120640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1700"/>
              </a:lnSpc>
              <a:spcBef>
                <a:spcPts val="1000"/>
              </a:spcBef>
              <a:buNone/>
              <a:defRPr sz="2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highlight">
            <a:extLst>
              <a:ext uri="{FF2B5EF4-FFF2-40B4-BE49-F238E27FC236}">
                <a16:creationId xmlns:a16="http://schemas.microsoft.com/office/drawing/2014/main" id="{C61CF084-E13F-49CD-A369-86E5602DA44D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58311" y="542302"/>
            <a:ext cx="1450450" cy="306387"/>
          </a:xfrm>
          <a:prstGeom prst="roundRect">
            <a:avLst>
              <a:gd name="adj" fmla="val 23106"/>
            </a:avLst>
          </a:prstGeom>
          <a:solidFill>
            <a:srgbClr val="057A84"/>
          </a:solidFill>
          <a:ln>
            <a:noFill/>
          </a:ln>
        </p:spPr>
        <p:txBody>
          <a:bodyPr anchor="ctr"/>
          <a:lstStyle>
            <a:lvl1pPr algn="ctr">
              <a:buNone/>
              <a:defRPr sz="900"/>
            </a:lvl1pPr>
          </a:lstStyle>
          <a:p>
            <a:pPr lvl="0"/>
            <a:r>
              <a:rPr lang="en-US" dirty="0"/>
              <a:t>highlight</a:t>
            </a:r>
          </a:p>
        </p:txBody>
      </p:sp>
      <p:sp>
        <p:nvSpPr>
          <p:cNvPr id="6" name="navbar">
            <a:extLst>
              <a:ext uri="{FF2B5EF4-FFF2-40B4-BE49-F238E27FC236}">
                <a16:creationId xmlns:a16="http://schemas.microsoft.com/office/drawing/2014/main" id="{E9B9669B-7121-41D3-84BD-6DD37099A7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-79512" y="0"/>
            <a:ext cx="1633676" cy="5120640"/>
          </a:xfrm>
          <a:prstGeom prst="rect">
            <a:avLst/>
          </a:prstGeom>
        </p:spPr>
        <p:txBody>
          <a:bodyPr anchor="ctr"/>
          <a:lstStyle>
            <a:lvl1pPr algn="r">
              <a:lnSpc>
                <a:spcPts val="1700"/>
              </a:lnSpc>
              <a:buNone/>
              <a:defRPr sz="160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date">
            <a:extLst>
              <a:ext uri="{FF2B5EF4-FFF2-40B4-BE49-F238E27FC236}">
                <a16:creationId xmlns:a16="http://schemas.microsoft.com/office/drawing/2014/main" id="{A0CEDCF9-8163-4EA7-9A9D-DD60C8755D7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-68336" y="5001768"/>
            <a:ext cx="1622500" cy="496888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2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7" name="silence">
            <a:extLst>
              <a:ext uri="{FF2B5EF4-FFF2-40B4-BE49-F238E27FC236}">
                <a16:creationId xmlns:a16="http://schemas.microsoft.com/office/drawing/2014/main" id="{C6B850A9-26C5-4CE4-9231-46EF9FFCF39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35686" y="164592"/>
            <a:ext cx="1208314" cy="74022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i="1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Silence</a:t>
            </a:r>
          </a:p>
        </p:txBody>
      </p:sp>
      <p:sp>
        <p:nvSpPr>
          <p:cNvPr id="11" name="leaders">
            <a:extLst>
              <a:ext uri="{FF2B5EF4-FFF2-40B4-BE49-F238E27FC236}">
                <a16:creationId xmlns:a16="http://schemas.microsoft.com/office/drawing/2014/main" id="{2F04EB4F-A9F3-4954-8B0D-347FC628432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12475" y="36576"/>
            <a:ext cx="7325239" cy="5120640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1700"/>
              </a:lnSpc>
              <a:spcBef>
                <a:spcPts val="1000"/>
              </a:spcBef>
              <a:buNone/>
              <a:defRPr sz="2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8" name="silence-40s">
            <a:hlinkClick r:id="" action="ppaction://media"/>
            <a:extLst>
              <a:ext uri="{FF2B5EF4-FFF2-40B4-BE49-F238E27FC236}">
                <a16:creationId xmlns:a16="http://schemas.microsoft.com/office/drawing/2014/main" id="{A32E0CFD-C192-43F3-BD6A-38BBFD7C26FE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53653" y="4928329"/>
            <a:ext cx="271462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4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0045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mute="1" showWhenStopped="0">
                    <p:cTn id="7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8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afterEffect" nodePh="1">
                                      <p:stCondLst>
                                        <p:cond delay="15000"/>
                                      </p:stCondLst>
                                      <p:endCondLst>
                                        <p:cond evt="begin" delay="0">
                                          <p:tn val="1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 nodePh="1">
                                      <p:stCondLst>
                                        <p:cond delay="15000"/>
                                      </p:stCondLst>
                                      <p:endCondLst>
                                        <p:cond evt="begin" delay="0">
                                          <p:tn val="14"/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500"/>
                                </p:stCondLst>
                                <p:childTnLst>
                                  <p:par>
                                    <p:cTn id="18" presetID="10" presetClass="exit" presetSubtype="0" fill="hold" grpId="1" nodeType="afterEffect" nodePh="1">
                                      <p:stCondLst>
                                        <p:cond delay="10000"/>
                                      </p:stCondLst>
                                      <p:endCondLst>
                                        <p:cond evt="begin" delay="0">
                                          <p:tn val="18"/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19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1" nodeType="withEffect" nodePh="1">
                                      <p:stCondLst>
                                        <p:cond delay="10000"/>
                                      </p:stCondLst>
                                      <p:endCondLst>
                                        <p:cond evt="begin" delay="0">
                                          <p:tn val="2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Bookmark 1"/>
                      </p:tgtEl>
                    </p:cond>
                  </p:nextCondLst>
                </p:seq>
              </p:childTnLst>
            </p:cTn>
          </p:par>
        </p:tnLst>
        <p:bldLst>
          <p:bldP spid="16" grpId="0" build="allAtOnce"/>
          <p:bldP spid="16" grpId="1" build="allAtOnce"/>
          <p:bldP spid="11" grpId="0" build="allAtOnce"/>
          <p:bldP spid="11" grpId="1" build="allAtOnce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0045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mute="1" showWhenStopped="0">
                    <p:cTn id="7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AEB9645B-E98A-42E2-8A89-EC689429C2D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background</a:t>
            </a:r>
          </a:p>
        </p:txBody>
      </p:sp>
      <p:sp>
        <p:nvSpPr>
          <p:cNvPr id="12" name="navbar-background">
            <a:extLst>
              <a:ext uri="{FF2B5EF4-FFF2-40B4-BE49-F238E27FC236}">
                <a16:creationId xmlns:a16="http://schemas.microsoft.com/office/drawing/2014/main" id="{0B550FED-FDFE-400F-A66B-5E2A68B6C6F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0" y="0"/>
            <a:ext cx="1554480" cy="5715000"/>
          </a:xfrm>
          <a:prstGeom prst="rect">
            <a:avLst/>
          </a:prstGeom>
          <a:gradFill flip="none" rotWithShape="1">
            <a:gsLst>
              <a:gs pos="0">
                <a:srgbClr val="1B265E">
                  <a:alpha val="84706"/>
                </a:srgbClr>
              </a:gs>
              <a:gs pos="40000">
                <a:srgbClr val="182E64">
                  <a:alpha val="84706"/>
                </a:srgbClr>
              </a:gs>
              <a:gs pos="100000">
                <a:srgbClr val="0A598A">
                  <a:alpha val="9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lang="en-US" sz="1404" dirty="0">
                <a:solidFill>
                  <a:schemeClr val="lt1"/>
                </a:solidFill>
              </a:defRPr>
            </a:lvl1pPr>
          </a:lstStyle>
          <a:p>
            <a:pPr marL="0" lvl="0" algn="ctr" defTabSz="713232"/>
            <a:r>
              <a:rPr lang="en-US" dirty="0"/>
              <a:t>Navbar-background</a:t>
            </a:r>
          </a:p>
        </p:txBody>
      </p:sp>
      <p:sp>
        <p:nvSpPr>
          <p:cNvPr id="3" name="logo">
            <a:extLst>
              <a:ext uri="{FF2B5EF4-FFF2-40B4-BE49-F238E27FC236}">
                <a16:creationId xmlns:a16="http://schemas.microsoft.com/office/drawing/2014/main" id="{D5C254D8-33A5-4125-A911-B875ACEA7E5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668537" y="5029200"/>
            <a:ext cx="1828800" cy="4572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6" name="order of worship">
            <a:extLst>
              <a:ext uri="{FF2B5EF4-FFF2-40B4-BE49-F238E27FC236}">
                <a16:creationId xmlns:a16="http://schemas.microsoft.com/office/drawing/2014/main" id="{E6F9FE29-F14D-4ACE-81C4-AA80FBAACFC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22817" y="36576"/>
            <a:ext cx="7325239" cy="5120640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1700"/>
              </a:lnSpc>
              <a:spcBef>
                <a:spcPts val="1000"/>
              </a:spcBef>
              <a:buNone/>
              <a:defRPr sz="2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order</a:t>
            </a:r>
          </a:p>
        </p:txBody>
      </p:sp>
      <p:sp>
        <p:nvSpPr>
          <p:cNvPr id="15" name="highlight">
            <a:extLst>
              <a:ext uri="{FF2B5EF4-FFF2-40B4-BE49-F238E27FC236}">
                <a16:creationId xmlns:a16="http://schemas.microsoft.com/office/drawing/2014/main" id="{3A4D01FA-51AD-4FD6-B29E-C705346CF7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3078" y="482274"/>
            <a:ext cx="1449387" cy="338455"/>
          </a:xfrm>
          <a:prstGeom prst="roundRect">
            <a:avLst>
              <a:gd name="adj" fmla="val 18293"/>
            </a:avLst>
          </a:prstGeom>
          <a:solidFill>
            <a:srgbClr val="057A84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</a:lstStyle>
          <a:p>
            <a:pPr lvl="0"/>
            <a:r>
              <a:rPr lang="en-US" dirty="0"/>
              <a:t>highlight</a:t>
            </a:r>
          </a:p>
        </p:txBody>
      </p:sp>
      <p:sp>
        <p:nvSpPr>
          <p:cNvPr id="6" name="navbar">
            <a:extLst>
              <a:ext uri="{FF2B5EF4-FFF2-40B4-BE49-F238E27FC236}">
                <a16:creationId xmlns:a16="http://schemas.microsoft.com/office/drawing/2014/main" id="{E9B9669B-7121-41D3-84BD-6DD37099A7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-79512" y="0"/>
            <a:ext cx="1633676" cy="5120640"/>
          </a:xfrm>
          <a:prstGeom prst="rect">
            <a:avLst/>
          </a:prstGeom>
        </p:spPr>
        <p:txBody>
          <a:bodyPr anchor="ctr"/>
          <a:lstStyle>
            <a:lvl1pPr algn="r">
              <a:lnSpc>
                <a:spcPts val="1700"/>
              </a:lnSpc>
              <a:buNone/>
              <a:defRPr sz="160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date">
            <a:extLst>
              <a:ext uri="{FF2B5EF4-FFF2-40B4-BE49-F238E27FC236}">
                <a16:creationId xmlns:a16="http://schemas.microsoft.com/office/drawing/2014/main" id="{A0CEDCF9-8163-4EA7-9A9D-DD60C8755D7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-100196" y="5001768"/>
            <a:ext cx="1654350" cy="496888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2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7" name="silence">
            <a:extLst>
              <a:ext uri="{FF2B5EF4-FFF2-40B4-BE49-F238E27FC236}">
                <a16:creationId xmlns:a16="http://schemas.microsoft.com/office/drawing/2014/main" id="{C6B850A9-26C5-4CE4-9231-46EF9FFCF39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35686" y="164592"/>
            <a:ext cx="1208314" cy="74022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i="1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Silence</a:t>
            </a:r>
          </a:p>
        </p:txBody>
      </p:sp>
      <p:sp>
        <p:nvSpPr>
          <p:cNvPr id="11" name="leaders">
            <a:extLst>
              <a:ext uri="{FF2B5EF4-FFF2-40B4-BE49-F238E27FC236}">
                <a16:creationId xmlns:a16="http://schemas.microsoft.com/office/drawing/2014/main" id="{2F04EB4F-A9F3-4954-8B0D-347FC62843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612475" y="36576"/>
            <a:ext cx="7325239" cy="5120640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1700"/>
              </a:lnSpc>
              <a:spcBef>
                <a:spcPts val="1000"/>
              </a:spcBef>
              <a:buNone/>
              <a:defRPr sz="2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leaders</a:t>
            </a:r>
          </a:p>
        </p:txBody>
      </p:sp>
      <p:sp>
        <p:nvSpPr>
          <p:cNvPr id="18" name="esp-logo">
            <a:extLst>
              <a:ext uri="{FF2B5EF4-FFF2-40B4-BE49-F238E27FC236}">
                <a16:creationId xmlns:a16="http://schemas.microsoft.com/office/drawing/2014/main" id="{FD164486-4B32-41F1-8590-D12ADEDED6A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668537" y="5028697"/>
            <a:ext cx="1828800" cy="4572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logo-</a:t>
            </a:r>
            <a:r>
              <a:rPr lang="en-US" dirty="0" err="1"/>
              <a:t>esp</a:t>
            </a:r>
            <a:endParaRPr lang="en-US" dirty="0"/>
          </a:p>
        </p:txBody>
      </p:sp>
      <p:sp>
        <p:nvSpPr>
          <p:cNvPr id="13" name="esp-order of worship">
            <a:extLst>
              <a:ext uri="{FF2B5EF4-FFF2-40B4-BE49-F238E27FC236}">
                <a16:creationId xmlns:a16="http://schemas.microsoft.com/office/drawing/2014/main" id="{E2E9C165-96D8-4A41-9A17-FDF1953313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2133" y="46977"/>
            <a:ext cx="7325239" cy="5120640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1700"/>
              </a:lnSpc>
              <a:spcBef>
                <a:spcPts val="1000"/>
              </a:spcBef>
              <a:buNone/>
              <a:defRPr sz="2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greya Sans Medium" panose="00000600000000000000" pitchFamily="50" charset="0"/>
              </a:defRPr>
            </a:lvl1pPr>
          </a:lstStyle>
          <a:p>
            <a:pPr lvl="0"/>
            <a:r>
              <a:rPr lang="en-US" dirty="0" err="1"/>
              <a:t>esp</a:t>
            </a:r>
            <a:r>
              <a:rPr lang="en-US" dirty="0"/>
              <a:t>-order</a:t>
            </a:r>
          </a:p>
        </p:txBody>
      </p:sp>
      <p:sp>
        <p:nvSpPr>
          <p:cNvPr id="17" name="esp-highlight">
            <a:extLst>
              <a:ext uri="{FF2B5EF4-FFF2-40B4-BE49-F238E27FC236}">
                <a16:creationId xmlns:a16="http://schemas.microsoft.com/office/drawing/2014/main" id="{58132511-C249-4523-A4BF-FB5577C48F4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3078" y="948681"/>
            <a:ext cx="1449387" cy="338455"/>
          </a:xfrm>
          <a:prstGeom prst="roundRect">
            <a:avLst>
              <a:gd name="adj" fmla="val 18293"/>
            </a:avLst>
          </a:prstGeom>
          <a:solidFill>
            <a:srgbClr val="057A84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</a:lstStyle>
          <a:p>
            <a:pPr lvl="0"/>
            <a:r>
              <a:rPr lang="en-US" dirty="0" err="1"/>
              <a:t>esp</a:t>
            </a:r>
            <a:r>
              <a:rPr lang="en-US" dirty="0"/>
              <a:t>-highlight</a:t>
            </a:r>
          </a:p>
        </p:txBody>
      </p:sp>
      <p:sp>
        <p:nvSpPr>
          <p:cNvPr id="19" name="esp-navbar">
            <a:extLst>
              <a:ext uri="{FF2B5EF4-FFF2-40B4-BE49-F238E27FC236}">
                <a16:creationId xmlns:a16="http://schemas.microsoft.com/office/drawing/2014/main" id="{E94E221E-2F60-4CD0-8913-4F19F6E011F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-79522" y="-8"/>
            <a:ext cx="1633676" cy="5120640"/>
          </a:xfrm>
          <a:prstGeom prst="rect">
            <a:avLst/>
          </a:prstGeom>
        </p:spPr>
        <p:txBody>
          <a:bodyPr anchor="ctr"/>
          <a:lstStyle>
            <a:lvl1pPr algn="r">
              <a:lnSpc>
                <a:spcPts val="1700"/>
              </a:lnSpc>
              <a:buNone/>
              <a:defRPr sz="160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0" name="esp-date">
            <a:extLst>
              <a:ext uri="{FF2B5EF4-FFF2-40B4-BE49-F238E27FC236}">
                <a16:creationId xmlns:a16="http://schemas.microsoft.com/office/drawing/2014/main" id="{717EDC48-BD44-4C58-8C39-AFE6292CC97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-114057" y="5000140"/>
            <a:ext cx="1668211" cy="496888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2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 err="1"/>
              <a:t>esp</a:t>
            </a:r>
            <a:r>
              <a:rPr lang="en-US" dirty="0"/>
              <a:t>-date</a:t>
            </a:r>
          </a:p>
        </p:txBody>
      </p:sp>
      <p:sp>
        <p:nvSpPr>
          <p:cNvPr id="21" name="esp-silence">
            <a:extLst>
              <a:ext uri="{FF2B5EF4-FFF2-40B4-BE49-F238E27FC236}">
                <a16:creationId xmlns:a16="http://schemas.microsoft.com/office/drawing/2014/main" id="{FF6AC8D4-E694-405D-9824-67843D0B4FC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935686" y="164592"/>
            <a:ext cx="1208314" cy="74022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i="1">
                <a:solidFill>
                  <a:schemeClr val="bg1"/>
                </a:solidFill>
                <a:latin typeface="Alegreya Sans Medium" panose="00000600000000000000" pitchFamily="50" charset="0"/>
              </a:defRPr>
            </a:lvl1pPr>
          </a:lstStyle>
          <a:p>
            <a:pPr lvl="0"/>
            <a:r>
              <a:rPr lang="en-US" dirty="0"/>
              <a:t>Silence</a:t>
            </a:r>
          </a:p>
        </p:txBody>
      </p:sp>
      <p:pic>
        <p:nvPicPr>
          <p:cNvPr id="8" name="silence-40s">
            <a:hlinkClick r:id="" action="ppaction://media"/>
            <a:extLst>
              <a:ext uri="{FF2B5EF4-FFF2-40B4-BE49-F238E27FC236}">
                <a16:creationId xmlns:a16="http://schemas.microsoft.com/office/drawing/2014/main" id="{A32E0CFD-C192-43F3-BD6A-38BBFD7C26FE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53653" y="4928329"/>
            <a:ext cx="271462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2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0045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mute="1" showWhenStopped="0">
                    <p:cTn id="7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8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12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0" nodeType="withEffect">
                                      <p:stCondLst>
                                        <p:cond delay="1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0" nodeType="withEffect">
                                      <p:stCondLst>
                                        <p:cond delay="19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0" presetClass="exit" presetSubtype="0" fill="hold" grpId="0" nodeType="withEffect">
                                      <p:stCondLst>
                                        <p:cond delay="19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0" presetClass="exit" presetSubtype="0" fill="hold" grpId="0" nodeType="withEffect" nodePh="1">
                                      <p:stCondLst>
                                        <p:cond delay="19500"/>
                                      </p:stCondLst>
                                      <p:endCondLst>
                                        <p:cond evt="begin" delay="0">
                                          <p:tn val="23"/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24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0" presetClass="exit" presetSubtype="0" fill="hold" grpId="0" nodeType="withEffect">
                                      <p:stCondLst>
                                        <p:cond delay="19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0" presetClass="exit" presetSubtype="0" fill="hold" grpId="0" nodeType="withEffect">
                                      <p:stCondLst>
                                        <p:cond delay="19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19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19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 nodePh="1">
                                      <p:stCondLst>
                                        <p:cond delay="19500"/>
                                      </p:stCondLst>
                                      <p:endCondLst>
                                        <p:cond evt="begin" delay="0">
                                          <p:tn val="38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19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19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grpId="1" nodeType="withEffect">
                                      <p:stCondLst>
                                        <p:cond delay="26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26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grpId="1" nodeType="withEffect">
                                      <p:stCondLst>
                                        <p:cond delay="39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grpId="1" nodeType="withEffect">
                                      <p:stCondLst>
                                        <p:cond delay="39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grpId="1" nodeType="withEffect" nodePh="1">
                                      <p:stCondLst>
                                        <p:cond delay="39500"/>
                                      </p:stCondLst>
                                      <p:endCondLst>
                                        <p:cond evt="begin" delay="0">
                                          <p:tn val="59"/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grpId="1" nodeType="withEffect">
                                      <p:stCondLst>
                                        <p:cond delay="39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grpId="1" nodeType="withEffect">
                                      <p:stCondLst>
                                        <p:cond delay="39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grpId="1" nodeType="withEffect">
                                      <p:stCondLst>
                                        <p:cond delay="39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1" nodeType="withEffect">
                                      <p:stCondLst>
                                        <p:cond delay="395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1" nodeType="withEffect">
                                      <p:stCondLst>
                                        <p:cond delay="39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1" nodeType="withEffect" nodePh="1">
                                      <p:stCondLst>
                                        <p:cond delay="39500"/>
                                      </p:stCondLst>
                                      <p:endCondLst>
                                        <p:cond evt="begin" delay="0">
                                          <p:tn val="7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1" nodeType="withEffect">
                                      <p:stCondLst>
                                        <p:cond delay="395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1" nodeType="withEffect">
                                      <p:stCondLst>
                                        <p:cond delay="395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1" nodeType="withEffect">
                                      <p:stCondLst>
                                        <p:cond delay="395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Bookmark 1"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" grpId="1"/>
          <p:bldP spid="16" grpId="0" build="allAtOnce">
            <p:tmplLst>
              <p:tmpl lvl="1">
                <p:tnLst>
                  <p:par>
                    <p:cTn presetID="10" presetClass="exit" presetSubtype="0" fill="hold" nodeType="withEffect">
                      <p:stCondLst>
                        <p:cond delay="12500"/>
                      </p:stCondLst>
                      <p:childTnLst>
                        <p:animEffect transition="out" filter="fade">
                          <p:cBhvr>
                            <p:cTn dur="500"/>
                            <p:tgtEl>
                              <p:spTgt spid="16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499"/>
                              </p:stCondLst>
                            </p:cTn>
                            <p:tgtEl>
                              <p:spTgt spid="1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16" grpId="1" build="allAtOnce">
            <p:tmplLst>
              <p:tmpl lvl="1">
                <p:tnLst>
                  <p:par>
                    <p:cTn presetID="10" presetClass="entr" presetSubtype="0" fill="hold" nodeType="withEffect">
                      <p:stCondLst>
                        <p:cond delay="39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6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5" grpId="0" animBg="1">
            <p:tmplLst>
              <p:tmpl>
                <p:tnLst>
                  <p:par>
                    <p:cTn presetID="10" presetClass="exit" presetSubtype="0" fill="hold" nodeType="withEffect">
                      <p:stCondLst>
                        <p:cond delay="19500"/>
                      </p:stCondLst>
                      <p:childTnLst>
                        <p:animEffect transition="out" filter="fade">
                          <p:cBhvr>
                            <p:cTn dur="500"/>
                            <p:tgtEl>
                              <p:spTgt spid="15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499"/>
                              </p:stCondLst>
                            </p:cTn>
                            <p:tgtEl>
                              <p:spTgt spid="1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15" grpId="1" animBg="1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39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5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6" grpId="0" build="p">
            <p:tmplLst>
              <p:tmpl lvl="1">
                <p:tnLst>
                  <p:par>
                    <p:cTn presetID="10" presetClass="exit" presetSubtype="0" fill="hold" nodeType="withEffect" nodePh="1">
                      <p:stCondLst>
                        <p:cond delay="19500"/>
                      </p:stCondLst>
                      <p:endCondLst>
                        <p:cond delay="0"/>
                      </p:endCondLst>
                      <p:childTnLst>
                        <p:animEffect transition="out" filter="fade">
                          <p:cBhvr>
                            <p:cTn dur="500"/>
                            <p:tgtEl>
                              <p:spTgt spid="6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499"/>
                              </p:stCondLst>
                            </p:cTn>
                            <p:tgtEl>
                              <p:spTgt spid="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6" grpId="1" build="p">
            <p:tmplLst>
              <p:tmpl lvl="1">
                <p:tnLst>
                  <p:par>
                    <p:cTn presetID="10" presetClass="entr" presetSubtype="0" fill="hold" nodeType="withEffect" nodePh="1">
                      <p:stCondLst>
                        <p:cond delay="39500"/>
                      </p:stCondLst>
                      <p:endCondLst>
                        <p:cond delay="0"/>
                      </p:end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6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5" grpId="0" build="p">
            <p:tmplLst>
              <p:tmpl lvl="1">
                <p:tnLst>
                  <p:par>
                    <p:cTn presetID="10" presetClass="exit" presetSubtype="0" fill="hold" nodeType="withEffect">
                      <p:stCondLst>
                        <p:cond delay="19500"/>
                      </p:stCondLst>
                      <p:childTnLst>
                        <p:animEffect transition="out" filter="fade">
                          <p:cBhvr>
                            <p:cTn dur="500"/>
                            <p:tgtEl>
                              <p:spTgt spid="5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499"/>
                              </p:stCondLst>
                            </p:cTn>
                            <p:tgtEl>
                              <p:spTgt spid="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5" grpId="1" build="p">
            <p:tmplLst>
              <p:tmpl lvl="1">
                <p:tnLst>
                  <p:par>
                    <p:cTn presetID="10" presetClass="entr" presetSubtype="0" fill="hold" nodeType="withEffect">
                      <p:stCondLst>
                        <p:cond delay="39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5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7" grpId="0" build="p">
            <p:tmplLst>
              <p:tmpl lvl="1">
                <p:tnLst>
                  <p:par>
                    <p:cTn presetID="10" presetClass="exit" presetSubtype="0" fill="hold" nodeType="withEffect">
                      <p:stCondLst>
                        <p:cond delay="19500"/>
                      </p:stCondLst>
                      <p:childTnLst>
                        <p:animEffect transition="out" filter="fade">
                          <p:cBhvr>
                            <p:cTn dur="500"/>
                            <p:tgtEl>
                              <p:spTgt spid="7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499"/>
                              </p:stCondLst>
                            </p:cTn>
                            <p:tgtEl>
                              <p:spTgt spid="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7" grpId="1" build="p">
            <p:tmplLst>
              <p:tmpl lvl="1">
                <p:tnLst>
                  <p:par>
                    <p:cTn presetID="10" presetClass="entr" presetSubtype="0" fill="hold" nodeType="withEffect">
                      <p:stCondLst>
                        <p:cond delay="39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1" grpId="0" build="allAtOnce">
            <p:tmplLst>
              <p:tmpl lvl="1">
                <p:tnLst>
                  <p:par>
                    <p:cTn presetID="10" presetClass="entr" presetSubtype="0" fill="hold" nodeType="withEffect">
                      <p:stCondLst>
                        <p:cond delay="12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1" grpId="1" build="allAtOnce">
            <p:tmplLst>
              <p:tmpl lvl="1">
                <p:tnLst>
                  <p:par>
                    <p:cTn presetID="10" presetClass="exit" presetSubtype="0" fill="hold" nodeType="withEffect">
                      <p:stCondLst>
                        <p:cond delay="26500"/>
                      </p:stCondLst>
                      <p:childTnLst>
                        <p:animEffect transition="out" filter="fade">
                          <p:cBhvr>
                            <p:cTn dur="500"/>
                            <p:tgtEl>
                              <p:spTgt spid="11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499"/>
                              </p:stCondLst>
                            </p:cTn>
                            <p:tgtEl>
                              <p:spTgt spid="1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18" grpId="0"/>
          <p:bldP spid="18" grpId="1"/>
          <p:bldP spid="13" grpId="0" build="p">
            <p:tmplLst>
              <p:tmpl lvl="1">
                <p:tnLst>
                  <p:par>
                    <p:cTn presetID="10" presetClass="entr" presetSubtype="0" fill="hold" nodeType="withEffect">
                      <p:stCondLst>
                        <p:cond delay="26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3" grpId="1" build="p">
            <p:tmplLst>
              <p:tmpl lvl="1">
                <p:tnLst>
                  <p:par>
                    <p:cTn presetID="10" presetClass="exit" presetSubtype="0" fill="hold" nodeType="withEffect">
                      <p:stCondLst>
                        <p:cond delay="39500"/>
                      </p:stCondLst>
                      <p:childTnLst>
                        <p:animEffect transition="out" filter="fade">
                          <p:cBhvr>
                            <p:cTn dur="500"/>
                            <p:tgtEl>
                              <p:spTgt spid="13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499"/>
                              </p:stCondLst>
                            </p:cTn>
                            <p:tgtEl>
                              <p:spTgt spid="1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17" grpId="0" animBg="1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19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7" grpId="1" animBg="1">
            <p:tmplLst>
              <p:tmpl>
                <p:tnLst>
                  <p:par>
                    <p:cTn presetID="10" presetClass="exit" presetSubtype="0" fill="hold" nodeType="withEffect">
                      <p:stCondLst>
                        <p:cond delay="39500"/>
                      </p:stCondLst>
                      <p:childTnLst>
                        <p:animEffect transition="out" filter="fade">
                          <p:cBhvr>
                            <p:cTn dur="500"/>
                            <p:tgtEl>
                              <p:spTgt spid="17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499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19" grpId="0" build="p">
            <p:tmplLst>
              <p:tmpl lvl="1">
                <p:tnLst>
                  <p:par>
                    <p:cTn presetID="10" presetClass="entr" presetSubtype="0" fill="hold" nodeType="withEffect" nodePh="1">
                      <p:stCondLst>
                        <p:cond delay="19500"/>
                      </p:stCondLst>
                      <p:endCondLst>
                        <p:cond delay="0"/>
                      </p:end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9" grpId="1" build="p">
            <p:tmplLst>
              <p:tmpl lvl="1">
                <p:tnLst>
                  <p:par>
                    <p:cTn presetID="10" presetClass="exit" presetSubtype="0" fill="hold" nodeType="withEffect" nodePh="1">
                      <p:stCondLst>
                        <p:cond delay="39500"/>
                      </p:stCondLst>
                      <p:endCondLst>
                        <p:cond delay="0"/>
                      </p:endCondLst>
                      <p:childTnLst>
                        <p:animEffect transition="out" filter="fade">
                          <p:cBhvr>
                            <p:cTn dur="500"/>
                            <p:tgtEl>
                              <p:spTgt spid="19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499"/>
                              </p:stCondLst>
                            </p:cTn>
                            <p:tgtEl>
                              <p:spTgt spid="1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20" grpId="0" build="p">
            <p:tmplLst>
              <p:tmpl lvl="1">
                <p:tnLst>
                  <p:par>
                    <p:cTn presetID="10" presetClass="entr" presetSubtype="0" fill="hold" nodeType="withEffect">
                      <p:stCondLst>
                        <p:cond delay="19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20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0" grpId="1" build="p">
            <p:tmplLst>
              <p:tmpl lvl="1">
                <p:tnLst>
                  <p:par>
                    <p:cTn presetID="10" presetClass="exit" presetSubtype="0" fill="hold" nodeType="withEffect">
                      <p:stCondLst>
                        <p:cond delay="39500"/>
                      </p:stCondLst>
                      <p:childTnLst>
                        <p:animEffect transition="out" filter="fade">
                          <p:cBhvr>
                            <p:cTn dur="500"/>
                            <p:tgtEl>
                              <p:spTgt spid="20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499"/>
                              </p:stCondLst>
                            </p:cTn>
                            <p:tgtEl>
                              <p:spTgt spid="2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  <p:bldP spid="21" grpId="0" build="p">
            <p:tmplLst>
              <p:tmpl lvl="1">
                <p:tnLst>
                  <p:par>
                    <p:cTn presetID="10" presetClass="entr" presetSubtype="0" fill="hold" nodeType="withEffect">
                      <p:stCondLst>
                        <p:cond delay="19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2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1" grpId="1" build="p">
            <p:tmplLst>
              <p:tmpl lvl="1">
                <p:tnLst>
                  <p:par>
                    <p:cTn presetID="10" presetClass="exit" presetSubtype="0" fill="hold" nodeType="withEffect">
                      <p:stCondLst>
                        <p:cond delay="39500"/>
                      </p:stCondLst>
                      <p:childTnLst>
                        <p:animEffect transition="out" filter="fade">
                          <p:cBhvr>
                            <p:cTn dur="500"/>
                            <p:tgtEl>
                              <p:spTgt spid="21"/>
                            </p:tgtEl>
                          </p:cBhvr>
                        </p:animEffect>
                        <p:set>
                          <p:cBhvr>
                            <p:cTn dur="1" fill="hold">
                              <p:stCondLst>
                                <p:cond delay="499"/>
                              </p:stCondLst>
                            </p:cTn>
                            <p:tgtEl>
                              <p:spTgt spid="2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hidden"/>
                          </p:to>
                        </p:set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0045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mute="1" showWhenStopped="0">
                    <p:cTn id="7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081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07" r:id="rId2"/>
    <p:sldLayoutId id="2147483708" r:id="rId3"/>
    <p:sldLayoutId id="2147483709" r:id="rId4"/>
    <p:sldLayoutId id="2147483731" r:id="rId5"/>
    <p:sldLayoutId id="2147483733" r:id="rId6"/>
    <p:sldLayoutId id="2147483734" r:id="rId7"/>
    <p:sldLayoutId id="2147483732" r:id="rId8"/>
    <p:sldLayoutId id="2147483735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6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>
            <a:extLst>
              <a:ext uri="{FF2B5EF4-FFF2-40B4-BE49-F238E27FC236}">
                <a16:creationId xmlns:a16="http://schemas.microsoft.com/office/drawing/2014/main" id="{A26CBFE2-E5B2-7090-07EC-8C7423ED3C0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" r="148" b="10080"/>
          <a:stretch/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C04BD-2ECD-4E79-BB00-A38CB016A77C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FF515-EA81-4135-A0E7-1BD86CF0ACC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4978C56-BA8E-1965-08B8-40F7AADDDA21}"/>
              </a:ext>
            </a:extLst>
          </p:cNvPr>
          <p:cNvSpPr/>
          <p:nvPr userDrawn="1"/>
        </p:nvSpPr>
        <p:spPr>
          <a:xfrm rot="20876088">
            <a:off x="3726721" y="1659049"/>
            <a:ext cx="1969229" cy="2254770"/>
          </a:xfrm>
          <a:prstGeom prst="ellipse">
            <a:avLst/>
          </a:prstGeom>
          <a:solidFill>
            <a:schemeClr val="tx1">
              <a:alpha val="5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501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15.png"/><Relationship Id="rId4" Type="http://schemas.openxmlformats.org/officeDocument/2006/relationships/image" Target="../media/image5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15.png"/><Relationship Id="rId4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15.png"/><Relationship Id="rId4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15.png"/><Relationship Id="rId4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15.png"/><Relationship Id="rId4" Type="http://schemas.openxmlformats.org/officeDocument/2006/relationships/image" Target="../media/image5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15.png"/><Relationship Id="rId4" Type="http://schemas.openxmlformats.org/officeDocument/2006/relationships/image" Target="../media/image5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15.png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15.png"/><Relationship Id="rId4" Type="http://schemas.openxmlformats.org/officeDocument/2006/relationships/image" Target="../media/image5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15.png"/><Relationship Id="rId4" Type="http://schemas.openxmlformats.org/officeDocument/2006/relationships/image" Target="../media/image5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15.png"/><Relationship Id="rId4" Type="http://schemas.openxmlformats.org/officeDocument/2006/relationships/image" Target="../media/image6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6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6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6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6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6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6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6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6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7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7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7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welcome-brown.jp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Content Placeholder 2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4" name="Picture Placeholder 3" descr="eh20-eng-432.png"/>
          <p:cNvPicPr>
            <a:picLocks noGrp="1" noChangeAspect="1"/>
          </p:cNvPicPr>
          <p:nvPr>
            <p:ph type="pic" sz="quarter" idx="19"/>
          </p:nvPr>
        </p:nvPicPr>
        <p:blipFill>
          <a:blip r:embed="rId3"/>
          <a:srcRect t="459" b="459"/>
          <a:stretch>
            <a:fillRect/>
          </a:stretch>
        </p:blipFill>
        <p:spPr>
          <a:xfrm>
            <a:off x="1668537" y="5029200"/>
            <a:ext cx="1828800" cy="4572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sz="2200" b="0"/>
              <a:t>Psalm 78:1-14</a:t>
            </a:r>
          </a:p>
          <a:p>
            <a:r>
              <a:rPr sz="2200" b="0"/>
              <a:t> </a:t>
            </a:r>
          </a:p>
          <a:p>
            <a:r>
              <a:rPr sz="2200" b="1"/>
              <a:t>Teach Me Thy Way, O Lord</a:t>
            </a:r>
          </a:p>
          <a:p>
            <a:r>
              <a:rPr sz="2200" b="1"/>
              <a:t>Guide Me, O Thou Great Jehovah</a:t>
            </a:r>
          </a:p>
          <a:p>
            <a:r>
              <a:rPr sz="2200" b="1"/>
              <a:t>Living Water, Bread of Life</a:t>
            </a:r>
          </a:p>
          <a:p>
            <a:r>
              <a:rPr sz="2200" b="1"/>
              <a:t>O the Depths and the Riches</a:t>
            </a:r>
          </a:p>
          <a:p>
            <a:r>
              <a:rPr sz="2200" b="1"/>
              <a:t>There’s a Great Day Coming</a:t>
            </a:r>
          </a:p>
          <a:p>
            <a:r>
              <a:rPr sz="2200" b="1"/>
              <a:t>Be Strong and Courageous</a:t>
            </a:r>
          </a:p>
          <a:p>
            <a:r>
              <a:rPr sz="2200" b="0"/>
              <a:t>Invitation</a:t>
            </a:r>
          </a:p>
          <a:p>
            <a:r>
              <a:rPr sz="2200" b="1"/>
              <a:t>Savior, Like a Shepherd Lead Us</a:t>
            </a:r>
          </a:p>
          <a:p>
            <a:r>
              <a:rPr sz="2200" b="0"/>
              <a:t>Announcements</a:t>
            </a:r>
          </a:p>
          <a:p>
            <a:r>
              <a:rPr sz="2200" b="0"/>
              <a:t>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Reading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Prayer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620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194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56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495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674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514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Invitation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564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Closing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Prayer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t>February 22, 2023</a:t>
            </a:r>
          </a:p>
          <a:p>
            <a:r>
              <a:t>Wednesday • 7:30pm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t>Please silence your phone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sz="2200"/>
              <a:t>Paul Maner</a:t>
            </a:r>
          </a:p>
          <a:p>
            <a:r>
              <a:rPr sz="2200"/>
              <a:t>Anthony Caudill</a:t>
            </a:r>
          </a:p>
          <a:p>
            <a:r>
              <a:rPr sz="2200"/>
              <a:t>Nate Rosetti</a:t>
            </a:r>
          </a:p>
          <a:p>
            <a:r>
              <a:rPr sz="2200"/>
              <a:t> </a:t>
            </a:r>
          </a:p>
          <a:p>
            <a:r>
              <a:rPr sz="2200"/>
              <a:t>Dustin Merkle</a:t>
            </a:r>
          </a:p>
          <a:p>
            <a:r>
              <a:rPr sz="2200"/>
              <a:t> </a:t>
            </a:r>
          </a:p>
          <a:p>
            <a:r>
              <a:rPr sz="2200"/>
              <a:t>Nate Rosetti</a:t>
            </a:r>
          </a:p>
          <a:p>
            <a:r>
              <a:rPr sz="2200"/>
              <a:t> </a:t>
            </a:r>
          </a:p>
          <a:p>
            <a:r>
              <a:rPr sz="2200"/>
              <a:t>Jake Gibson</a:t>
            </a:r>
          </a:p>
          <a:p>
            <a:r>
              <a:rPr sz="2200"/>
              <a:t> </a:t>
            </a:r>
          </a:p>
          <a:p>
            <a:r>
              <a:rPr sz="2200"/>
              <a:t>Stuart Shannon</a:t>
            </a:r>
          </a:p>
          <a:p>
            <a:r>
              <a:rPr sz="2200"/>
              <a:t>Stuart Shannon</a:t>
            </a:r>
          </a:p>
        </p:txBody>
      </p:sp>
      <p:pic>
        <p:nvPicPr>
          <p:cNvPr id="11" name="Picture Placeholder 10" descr="eh20-esp-600.png"/>
          <p:cNvPicPr>
            <a:picLocks noGrp="1" noChangeAspect="1"/>
          </p:cNvPicPr>
          <p:nvPr>
            <p:ph type="pic" sz="quarter" idx="31"/>
          </p:nvPr>
        </p:nvPicPr>
        <p:blipFill>
          <a:blip r:embed="rId4"/>
          <a:srcRect t="331" b="331"/>
          <a:stretch>
            <a:fillRect/>
          </a:stretch>
        </p:blipFill>
        <p:spPr>
          <a:xfrm>
            <a:off x="1668537" y="5028697"/>
            <a:ext cx="1828800" cy="457200"/>
          </a:xfrm>
        </p:spPr>
      </p:pic>
      <p:sp>
        <p:nvSpPr>
          <p:cNvPr id="12" name="Text Placeholder 11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sz="2200" b="0"/>
              <a:t>Salmos 78:1-4</a:t>
            </a:r>
          </a:p>
          <a:p>
            <a:r>
              <a:rPr sz="2200" b="0"/>
              <a:t> </a:t>
            </a:r>
          </a:p>
          <a:p>
            <a:r>
              <a:rPr sz="2200" b="1"/>
              <a:t>Enséñame, Señor</a:t>
            </a:r>
          </a:p>
          <a:p>
            <a:r>
              <a:rPr sz="2200" b="1"/>
              <a:t>Gran Jehová, oh, sé mi Guía</a:t>
            </a:r>
          </a:p>
          <a:p>
            <a:r>
              <a:rPr sz="2200" b="1"/>
              <a:t>Agua Viva, Pan De Vida</a:t>
            </a:r>
          </a:p>
          <a:p>
            <a:r>
              <a:rPr sz="2200" b="1"/>
              <a:t>La Profundidad Y Las Riquezas</a:t>
            </a:r>
          </a:p>
          <a:p>
            <a:r>
              <a:rPr sz="2200" b="1"/>
              <a:t>El Gran Día Viene</a:t>
            </a:r>
          </a:p>
          <a:p>
            <a:r>
              <a:rPr sz="2200" b="1"/>
              <a:t>¡Sé fuerte y valiente!</a:t>
            </a:r>
          </a:p>
          <a:p>
            <a:r>
              <a:rPr sz="2200" b="0"/>
              <a:t>Invitación</a:t>
            </a:r>
          </a:p>
          <a:p>
            <a:r>
              <a:rPr sz="2200" b="1"/>
              <a:t>Pastoréanos, O Cristo</a:t>
            </a:r>
          </a:p>
          <a:p>
            <a:r>
              <a:rPr sz="2200" b="0"/>
              <a:t>Anuncios</a:t>
            </a:r>
          </a:p>
          <a:p>
            <a:r>
              <a:rPr sz="2200" b="0"/>
              <a:t> 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Lectura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Oración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620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194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56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495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674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514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Invitación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564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Anuncios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Oración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t>22 de febrero</a:t>
            </a:r>
          </a:p>
          <a:p>
            <a:r>
              <a:t>miércoles • 7:30pm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t>Favor de apagar los celulares</a:t>
            </a:r>
          </a:p>
        </p:txBody>
      </p:sp>
      <p:pic>
        <p:nvPicPr>
          <p:cNvPr id="17" name="Picture 16" descr="phss-xcircle-whit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528" y="1847088"/>
            <a:ext cx="365760" cy="365760"/>
          </a:xfrm>
          <a:prstGeom prst="rect">
            <a:avLst/>
          </a:prstGeom>
        </p:spPr>
      </p:pic>
      <p:pic>
        <p:nvPicPr>
          <p:cNvPr id="18" name="Picture 17" descr="phss-xcircle-whit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368" y="2875788"/>
            <a:ext cx="365760" cy="3657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5166360"/>
            <a:ext cx="9144000" cy="54864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-228600" y="5257800"/>
            <a:ext cx="914400" cy="365760"/>
          </a:xfrm>
          <a:noFill/>
        </p:spPr>
        <p:txBody>
          <a:bodyPr/>
          <a:lstStyle/>
          <a:p>
            <a:r>
              <a:t>620</a:t>
            </a:r>
          </a:p>
        </p:txBody>
      </p:sp>
      <p:pic>
        <p:nvPicPr>
          <p:cNvPr id="5" name="Picture Placeholder 4" descr="pftl-circle.png"/>
          <p:cNvPicPr>
            <a:picLocks noGrp="1" noChangeAspect="1"/>
          </p:cNvPicPr>
          <p:nvPr>
            <p:ph type="pic" sz="quarter" idx="25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731520" y="5257800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88720" y="5212080"/>
            <a:ext cx="7315200" cy="361915"/>
          </a:xfrm>
        </p:spPr>
        <p:txBody>
          <a:bodyPr/>
          <a:lstStyle/>
          <a:p>
            <a:r>
              <a:rPr sz="1600" b="1">
                <a:solidFill>
                  <a:srgbClr val="FFFFFF"/>
                </a:solidFill>
                <a:latin typeface="Avenir Next LT Pro"/>
              </a:rPr>
              <a:t>TEACH ME THY WAY, O LORD • </a:t>
            </a:r>
            <a:r>
              <a:rPr sz="1800" b="1">
                <a:solidFill>
                  <a:srgbClr val="FFFFFF"/>
                </a:solidFill>
                <a:latin typeface="Alegreya Sans ExtraBold"/>
              </a:rPr>
              <a:t>ENSÉÑAME, SEÑOR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280160" y="5486400"/>
            <a:ext cx="7315200" cy="180975"/>
          </a:xfrm>
        </p:spPr>
        <p:txBody>
          <a:bodyPr tIns="0" bIns="0"/>
          <a:lstStyle/>
          <a:p>
            <a:r>
              <a:rPr sz="800" b="0">
                <a:solidFill>
                  <a:srgbClr val="FFFFFF"/>
                </a:solidFill>
                <a:latin typeface="Avenir Next LT Pro"/>
              </a:rPr>
              <a:t>© 2005 The Paperless Hymnal™</a:t>
            </a:r>
          </a:p>
        </p:txBody>
      </p:sp>
      <p:pic>
        <p:nvPicPr>
          <p:cNvPr id="9" name="Picture Placeholder 8" descr="pftl-620-06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14" r="14"/>
          <a:stretch>
            <a:fillRect/>
          </a:stretch>
        </p:blipFill>
        <p:spPr>
          <a:xfrm>
            <a:off x="1240800" y="114300"/>
            <a:ext cx="7211039" cy="4937760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8595360" y="5257800"/>
            <a:ext cx="367371" cy="365760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737880" y="425196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8"/>
          </p:nvPr>
        </p:nvSpPr>
        <p:spPr>
          <a:xfrm>
            <a:off x="737880" y="1303020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9"/>
          </p:nvPr>
        </p:nvSpPr>
        <p:spPr>
          <a:xfrm>
            <a:off x="737880" y="1741932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4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sz="quarter" idx="38"/>
          </p:nvPr>
        </p:nvSpPr>
        <p:spPr>
          <a:xfrm>
            <a:off x="820176" y="864108"/>
            <a:ext cx="201168" cy="365760"/>
          </a:xfrm>
          <a:solidFill>
            <a:srgbClr val="FFFFFF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5166360"/>
            <a:ext cx="9144000" cy="54864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-228600" y="5257800"/>
            <a:ext cx="914400" cy="365760"/>
          </a:xfrm>
          <a:noFill/>
        </p:spPr>
        <p:txBody>
          <a:bodyPr/>
          <a:lstStyle/>
          <a:p>
            <a:r>
              <a:t>620</a:t>
            </a:r>
          </a:p>
        </p:txBody>
      </p:sp>
      <p:pic>
        <p:nvPicPr>
          <p:cNvPr id="5" name="Picture Placeholder 4" descr="pftl-circle.png"/>
          <p:cNvPicPr>
            <a:picLocks noGrp="1" noChangeAspect="1"/>
          </p:cNvPicPr>
          <p:nvPr>
            <p:ph type="pic" sz="quarter" idx="25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731520" y="5257800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88720" y="5212080"/>
            <a:ext cx="7315200" cy="361915"/>
          </a:xfrm>
        </p:spPr>
        <p:txBody>
          <a:bodyPr/>
          <a:lstStyle/>
          <a:p>
            <a:r>
              <a:rPr sz="1600" b="1">
                <a:solidFill>
                  <a:srgbClr val="FFFFFF"/>
                </a:solidFill>
                <a:latin typeface="Avenir Next LT Pro"/>
              </a:rPr>
              <a:t>TEACH ME THY WAY, O LORD • </a:t>
            </a:r>
            <a:r>
              <a:rPr sz="1800" b="1">
                <a:solidFill>
                  <a:srgbClr val="FFFFFF"/>
                </a:solidFill>
                <a:latin typeface="Alegreya Sans ExtraBold"/>
              </a:rPr>
              <a:t>ENSÉÑAME, SEÑOR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280160" y="5486400"/>
            <a:ext cx="7315200" cy="180975"/>
          </a:xfrm>
        </p:spPr>
        <p:txBody>
          <a:bodyPr tIns="0" bIns="0"/>
          <a:lstStyle/>
          <a:p>
            <a:r>
              <a:rPr sz="800" b="0">
                <a:solidFill>
                  <a:srgbClr val="FFFFFF"/>
                </a:solidFill>
                <a:latin typeface="Avenir Next LT Pro"/>
              </a:rPr>
              <a:t>© 2005 The Paperless Hymnal™</a:t>
            </a:r>
          </a:p>
        </p:txBody>
      </p:sp>
      <p:pic>
        <p:nvPicPr>
          <p:cNvPr id="9" name="Picture Placeholder 8" descr="pftl-620-07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3" r="3"/>
          <a:stretch>
            <a:fillRect/>
          </a:stretch>
        </p:blipFill>
        <p:spPr>
          <a:xfrm>
            <a:off x="1240800" y="114300"/>
            <a:ext cx="7211039" cy="4937760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8595360" y="5257800"/>
            <a:ext cx="367371" cy="365760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737880" y="425196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8"/>
          </p:nvPr>
        </p:nvSpPr>
        <p:spPr>
          <a:xfrm>
            <a:off x="737880" y="1303020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9"/>
          </p:nvPr>
        </p:nvSpPr>
        <p:spPr>
          <a:xfrm>
            <a:off x="737880" y="1741932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4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sz="quarter" idx="38"/>
          </p:nvPr>
        </p:nvSpPr>
        <p:spPr>
          <a:xfrm>
            <a:off x="820176" y="864108"/>
            <a:ext cx="201168" cy="365760"/>
          </a:xfrm>
          <a:solidFill>
            <a:srgbClr val="FFFFFF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5166360"/>
            <a:ext cx="9144000" cy="54864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-228600" y="5257800"/>
            <a:ext cx="914400" cy="365760"/>
          </a:xfrm>
          <a:noFill/>
        </p:spPr>
        <p:txBody>
          <a:bodyPr/>
          <a:lstStyle/>
          <a:p>
            <a:r>
              <a:t>620</a:t>
            </a:r>
          </a:p>
        </p:txBody>
      </p:sp>
      <p:pic>
        <p:nvPicPr>
          <p:cNvPr id="5" name="Picture Placeholder 4" descr="pftl-circle.png"/>
          <p:cNvPicPr>
            <a:picLocks noGrp="1" noChangeAspect="1"/>
          </p:cNvPicPr>
          <p:nvPr>
            <p:ph type="pic" sz="quarter" idx="25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731520" y="5257800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88720" y="5212080"/>
            <a:ext cx="7315200" cy="361915"/>
          </a:xfrm>
        </p:spPr>
        <p:txBody>
          <a:bodyPr/>
          <a:lstStyle/>
          <a:p>
            <a:r>
              <a:rPr sz="1600" b="1">
                <a:solidFill>
                  <a:srgbClr val="FFFFFF"/>
                </a:solidFill>
                <a:latin typeface="Avenir Next LT Pro"/>
              </a:rPr>
              <a:t>TEACH ME THY WAY, O LORD • </a:t>
            </a:r>
            <a:r>
              <a:rPr sz="1800" b="1">
                <a:solidFill>
                  <a:srgbClr val="FFFFFF"/>
                </a:solidFill>
                <a:latin typeface="Alegreya Sans ExtraBold"/>
              </a:rPr>
              <a:t>ENSÉÑAME, SEÑOR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280160" y="5486400"/>
            <a:ext cx="7315200" cy="180975"/>
          </a:xfrm>
        </p:spPr>
        <p:txBody>
          <a:bodyPr tIns="0" bIns="0"/>
          <a:lstStyle/>
          <a:p>
            <a:r>
              <a:rPr sz="800" b="0">
                <a:solidFill>
                  <a:srgbClr val="FFFFFF"/>
                </a:solidFill>
                <a:latin typeface="Avenir Next LT Pro"/>
              </a:rPr>
              <a:t>© 2005 The Paperless Hymnal™</a:t>
            </a:r>
          </a:p>
        </p:txBody>
      </p:sp>
      <p:pic>
        <p:nvPicPr>
          <p:cNvPr id="9" name="Picture Placeholder 8" descr="pftl-620-08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14" r="14"/>
          <a:stretch>
            <a:fillRect/>
          </a:stretch>
        </p:blipFill>
        <p:spPr>
          <a:xfrm>
            <a:off x="1240800" y="114300"/>
            <a:ext cx="7211039" cy="4937760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8595360" y="5257800"/>
            <a:ext cx="367371" cy="365760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737880" y="425196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8"/>
          </p:nvPr>
        </p:nvSpPr>
        <p:spPr>
          <a:xfrm>
            <a:off x="737880" y="1303020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9"/>
          </p:nvPr>
        </p:nvSpPr>
        <p:spPr>
          <a:xfrm>
            <a:off x="737880" y="1741932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4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sz="quarter" idx="38"/>
          </p:nvPr>
        </p:nvSpPr>
        <p:spPr>
          <a:xfrm>
            <a:off x="820176" y="864108"/>
            <a:ext cx="201168" cy="365760"/>
          </a:xfrm>
          <a:solidFill>
            <a:srgbClr val="FFFFFF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72E5B-2596-2FF6-0B7E-8F07FCFE3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49780"/>
            <a:ext cx="7886700" cy="99028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Psalm 78:12-25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E3C05-A6D9-9B89-F1BA-B3BD67A60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2971113"/>
            <a:ext cx="9144000" cy="990283"/>
          </a:xfrm>
        </p:spPr>
        <p:txBody>
          <a:bodyPr>
            <a:norm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  <a:ea typeface="Calibri" panose="020F0502020204030204" pitchFamily="34" charset="0"/>
              </a:rPr>
              <a:t>God provided for all of Israel’s needs, </a:t>
            </a:r>
            <a:b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  <a:ea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  <a:ea typeface="Calibri" panose="020F0502020204030204" pitchFamily="34" charset="0"/>
              </a:rPr>
              <a:t>even when they complained </a:t>
            </a:r>
            <a:endParaRPr lang="en-US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002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.jp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Content Placeholder 2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206240" y="617220"/>
            <a:ext cx="2286000" cy="914400"/>
          </a:xfrm>
        </p:spPr>
        <p:txBody>
          <a:bodyPr wrap="square">
            <a:noAutofit/>
          </a:bodyPr>
          <a:lstStyle/>
          <a:p>
            <a:r>
              <a:rPr sz="6000" b="1" i="0">
                <a:latin typeface="Avenir Next LT Pro"/>
              </a:rPr>
              <a:t>194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429000" y="1531620"/>
            <a:ext cx="3840480" cy="1645920"/>
          </a:xfrm>
        </p:spPr>
        <p:txBody>
          <a:bodyPr wrap="square">
            <a:noAutofit/>
          </a:bodyPr>
          <a:lstStyle/>
          <a:p>
            <a:r>
              <a:rPr sz="3900" b="1" i="0">
                <a:latin typeface="Avenir Next LT Pro"/>
              </a:rPr>
              <a:t>GUIDE ME, O THOU GREAT JEHOVAH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749039" y="3954780"/>
            <a:ext cx="3200400" cy="640080"/>
          </a:xfrm>
        </p:spPr>
        <p:txBody>
          <a:bodyPr wrap="square">
            <a:noAutofit/>
          </a:bodyPr>
          <a:lstStyle/>
          <a:p>
            <a:r>
              <a:rPr sz="1900" b="0" i="0">
                <a:latin typeface="Avenir Next LT Pro"/>
              </a:rPr>
              <a:t>“SINGING...TO THE LORD”
COLOSSIANS 3:16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 wrap="square">
            <a:noAutofit/>
          </a:bodyPr>
          <a:lstStyle/>
          <a:p>
            <a:r>
              <a:rPr sz="1200" b="0" i="0">
                <a:latin typeface="Avenir Next LT Pro"/>
              </a:rPr>
              <a:t>Words: William Williams / tr.: Peter Williams
Music: John Hughes</a:t>
            </a:r>
          </a:p>
        </p:txBody>
      </p:sp>
      <p:pic>
        <p:nvPicPr>
          <p:cNvPr id="10" name="Picture Placeholder 9" descr="eh20-eng-432.png"/>
          <p:cNvPicPr>
            <a:picLocks noGrp="1" noChangeAspect="1"/>
          </p:cNvPicPr>
          <p:nvPr>
            <p:ph type="pic" sz="quarter" idx="19"/>
          </p:nvPr>
        </p:nvPicPr>
        <p:blipFill>
          <a:blip r:embed="rId3"/>
          <a:srcRect t="459" b="459"/>
          <a:stretch>
            <a:fillRect/>
          </a:stretch>
        </p:blipFill>
        <p:spPr>
          <a:xfrm>
            <a:off x="1668537" y="5029200"/>
            <a:ext cx="1828800" cy="457200"/>
          </a:xfrm>
        </p:spPr>
      </p:pic>
      <p:sp>
        <p:nvSpPr>
          <p:cNvPr id="11" name="Text Placeholder 10"/>
          <p:cNvSpPr>
            <a:spLocks noGrp="1"/>
          </p:cNvSpPr>
          <p:nvPr>
            <p:ph type="body" sz="quarter" idx="36"/>
          </p:nvPr>
        </p:nvSpPr>
        <p:spPr>
          <a:xfrm>
            <a:off x="950976" y="1547622"/>
            <a:ext cx="566928" cy="27432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Reading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Prayer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620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194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56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495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674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514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Invitation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564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Closing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Prayer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6"/>
          </p:nvPr>
        </p:nvSpPr>
        <p:spPr>
          <a:xfrm>
            <a:off x="4206240" y="617220"/>
            <a:ext cx="2286000" cy="914400"/>
          </a:xfrm>
        </p:spPr>
        <p:txBody>
          <a:bodyPr wrap="square">
            <a:noAutofit/>
          </a:bodyPr>
          <a:lstStyle/>
          <a:p>
            <a:r>
              <a:rPr sz="6000" b="1" i="0">
                <a:latin typeface="Avenir Next LT Pro"/>
              </a:rPr>
              <a:t>194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7"/>
          </p:nvPr>
        </p:nvSpPr>
        <p:spPr>
          <a:xfrm>
            <a:off x="3429000" y="1481328"/>
            <a:ext cx="3840480" cy="1645920"/>
          </a:xfrm>
        </p:spPr>
        <p:txBody>
          <a:bodyPr wrap="square">
            <a:noAutofit/>
          </a:bodyPr>
          <a:lstStyle/>
          <a:p>
            <a:r>
              <a:rPr sz="4500" b="1" i="0">
                <a:latin typeface="Alegreya Sans ExtraBold"/>
              </a:rPr>
              <a:t>GRAN JEHOVÁ, OH, SÉ MI GUÍA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8"/>
          </p:nvPr>
        </p:nvSpPr>
        <p:spPr>
          <a:xfrm>
            <a:off x="3749039" y="3913632"/>
            <a:ext cx="3200400" cy="822960"/>
          </a:xfrm>
        </p:spPr>
        <p:txBody>
          <a:bodyPr wrap="square">
            <a:noAutofit/>
          </a:bodyPr>
          <a:lstStyle/>
          <a:p>
            <a:r>
              <a:rPr sz="2200" b="0" i="0">
                <a:latin typeface="Alegreya Sans Medium"/>
              </a:rPr>
              <a:t>“CANTANDO...AL SEÑOR”
COLOSENSES 3:16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9"/>
          </p:nvPr>
        </p:nvSpPr>
        <p:spPr/>
        <p:txBody>
          <a:bodyPr wrap="square">
            <a:noAutofit/>
          </a:bodyPr>
          <a:lstStyle/>
          <a:p>
            <a:r>
              <a:rPr sz="1300" b="0" i="0">
                <a:latin typeface="Alegreya Sans Medium"/>
              </a:rPr>
              <a:t>Words: William Williams / tr.: Peter Williams
Music: John Hughes</a:t>
            </a:r>
          </a:p>
        </p:txBody>
      </p:sp>
      <p:pic>
        <p:nvPicPr>
          <p:cNvPr id="21" name="Picture Placeholder 20" descr="eh20-esp-600.png"/>
          <p:cNvPicPr>
            <a:picLocks noGrp="1" noChangeAspect="1"/>
          </p:cNvPicPr>
          <p:nvPr>
            <p:ph type="pic" sz="quarter" idx="31"/>
          </p:nvPr>
        </p:nvPicPr>
        <p:blipFill>
          <a:blip r:embed="rId4"/>
          <a:srcRect t="331" b="331"/>
          <a:stretch>
            <a:fillRect/>
          </a:stretch>
        </p:blipFill>
        <p:spPr>
          <a:xfrm>
            <a:off x="1668537" y="5028697"/>
            <a:ext cx="1828800" cy="457200"/>
          </a:xfrm>
        </p:spPr>
      </p:pic>
      <p:sp>
        <p:nvSpPr>
          <p:cNvPr id="22" name="Text Placeholder 21"/>
          <p:cNvSpPr>
            <a:spLocks noGrp="1"/>
          </p:cNvSpPr>
          <p:nvPr>
            <p:ph type="body" sz="quarter" idx="37"/>
          </p:nvPr>
        </p:nvSpPr>
        <p:spPr>
          <a:xfrm>
            <a:off x="950976" y="1547622"/>
            <a:ext cx="566928" cy="27432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Lectura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Oración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620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194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56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495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674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514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Invitación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564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Anuncios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Oración</a:t>
            </a:r>
          </a:p>
        </p:txBody>
      </p:sp>
      <p:pic>
        <p:nvPicPr>
          <p:cNvPr id="24" name="Picture 23" descr="phss-xcircle-whit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528" y="1847088"/>
            <a:ext cx="365760" cy="365760"/>
          </a:xfrm>
          <a:prstGeom prst="rect">
            <a:avLst/>
          </a:prstGeom>
        </p:spPr>
      </p:pic>
      <p:pic>
        <p:nvPicPr>
          <p:cNvPr id="25" name="Picture 24" descr="phss-xcircle-whit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368" y="2875788"/>
            <a:ext cx="365760" cy="36576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4764024" y="3406140"/>
            <a:ext cx="365760" cy="365760"/>
          </a:xfrm>
          <a:prstGeom prst="ellipse">
            <a:avLst/>
          </a:prstGeom>
          <a:solidFill>
            <a:srgbClr val="014A8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27" name="Oval 26"/>
          <p:cNvSpPr/>
          <p:nvPr/>
        </p:nvSpPr>
        <p:spPr>
          <a:xfrm>
            <a:off x="5166360" y="3406140"/>
            <a:ext cx="365760" cy="365760"/>
          </a:xfrm>
          <a:prstGeom prst="ellipse">
            <a:avLst/>
          </a:prstGeom>
          <a:solidFill>
            <a:srgbClr val="014A8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28" name="Oval 27"/>
          <p:cNvSpPr/>
          <p:nvPr/>
        </p:nvSpPr>
        <p:spPr>
          <a:xfrm>
            <a:off x="5568696" y="3406140"/>
            <a:ext cx="365760" cy="36576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5166360"/>
            <a:ext cx="9144000" cy="54864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-228600" y="5257800"/>
            <a:ext cx="914400" cy="365760"/>
          </a:xfrm>
          <a:noFill/>
        </p:spPr>
        <p:txBody>
          <a:bodyPr/>
          <a:lstStyle/>
          <a:p>
            <a:r>
              <a:t>194</a:t>
            </a:r>
          </a:p>
        </p:txBody>
      </p:sp>
      <p:pic>
        <p:nvPicPr>
          <p:cNvPr id="5" name="Picture Placeholder 4" descr="pftl-circle.png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731520" y="5257800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88720" y="5212080"/>
            <a:ext cx="7315200" cy="361915"/>
          </a:xfrm>
        </p:spPr>
        <p:txBody>
          <a:bodyPr/>
          <a:lstStyle/>
          <a:p>
            <a:r>
              <a:rPr sz="1600" b="1">
                <a:solidFill>
                  <a:srgbClr val="FFFFFF"/>
                </a:solidFill>
                <a:latin typeface="Avenir Next LT Pro"/>
              </a:rPr>
              <a:t>GUIDE ME, O THOU GREAT JEHOVAH • </a:t>
            </a:r>
            <a:r>
              <a:rPr sz="1800" b="1">
                <a:solidFill>
                  <a:srgbClr val="FFFFFF"/>
                </a:solidFill>
                <a:latin typeface="Alegreya Sans ExtraBold"/>
              </a:rPr>
              <a:t>GRAN JEHOVÁ, OH, SÉ MI GUÍA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280160" y="5486400"/>
            <a:ext cx="7315200" cy="180975"/>
          </a:xfrm>
        </p:spPr>
        <p:txBody>
          <a:bodyPr tIns="0" bIns="0"/>
          <a:lstStyle/>
          <a:p>
            <a:r>
              <a:rPr sz="800" b="0">
                <a:solidFill>
                  <a:srgbClr val="FFFFFF"/>
                </a:solidFill>
                <a:latin typeface="Avenir Next LT Pro"/>
              </a:rPr>
              <a:t>© 2001 The Paperless Hymnal™</a:t>
            </a:r>
          </a:p>
        </p:txBody>
      </p:sp>
      <p:pic>
        <p:nvPicPr>
          <p:cNvPr id="9" name="Picture Placeholder 8" descr="pftl-194-01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4" b="4"/>
          <a:stretch>
            <a:fillRect/>
          </a:stretch>
        </p:blipFill>
        <p:spPr>
          <a:xfrm>
            <a:off x="1039655" y="114300"/>
            <a:ext cx="7613329" cy="4937760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8595360" y="5257800"/>
            <a:ext cx="367371" cy="365760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536735" y="425196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7"/>
          </p:nvPr>
        </p:nvSpPr>
        <p:spPr>
          <a:xfrm>
            <a:off x="536735" y="864108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5166360"/>
            <a:ext cx="9144000" cy="54864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-228600" y="5257800"/>
            <a:ext cx="914400" cy="365760"/>
          </a:xfrm>
          <a:noFill/>
        </p:spPr>
        <p:txBody>
          <a:bodyPr/>
          <a:lstStyle/>
          <a:p>
            <a:r>
              <a:t>194</a:t>
            </a:r>
          </a:p>
        </p:txBody>
      </p:sp>
      <p:pic>
        <p:nvPicPr>
          <p:cNvPr id="5" name="Picture Placeholder 4" descr="pftl-circle.png"/>
          <p:cNvPicPr>
            <a:picLocks noGrp="1" noChangeAspect="1"/>
          </p:cNvPicPr>
          <p:nvPr>
            <p:ph type="pic" sz="quarter" idx="25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731520" y="5257800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88720" y="5212080"/>
            <a:ext cx="7315200" cy="361915"/>
          </a:xfrm>
        </p:spPr>
        <p:txBody>
          <a:bodyPr/>
          <a:lstStyle/>
          <a:p>
            <a:r>
              <a:rPr sz="1600" b="1">
                <a:solidFill>
                  <a:srgbClr val="FFFFFF"/>
                </a:solidFill>
                <a:latin typeface="Avenir Next LT Pro"/>
              </a:rPr>
              <a:t>GUIDE ME, O THOU GREAT JEHOVAH • </a:t>
            </a:r>
            <a:r>
              <a:rPr sz="1800" b="1">
                <a:solidFill>
                  <a:srgbClr val="FFFFFF"/>
                </a:solidFill>
                <a:latin typeface="Alegreya Sans ExtraBold"/>
              </a:rPr>
              <a:t>GRAN JEHOVÁ, OH, SÉ MI GUÍA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280160" y="5486400"/>
            <a:ext cx="7315200" cy="180975"/>
          </a:xfrm>
        </p:spPr>
        <p:txBody>
          <a:bodyPr tIns="0" bIns="0"/>
          <a:lstStyle/>
          <a:p>
            <a:r>
              <a:rPr sz="800" b="0">
                <a:solidFill>
                  <a:srgbClr val="FFFFFF"/>
                </a:solidFill>
                <a:latin typeface="Avenir Next LT Pro"/>
              </a:rPr>
              <a:t>© 2001 The Paperless Hymnal™</a:t>
            </a:r>
          </a:p>
        </p:txBody>
      </p:sp>
      <p:pic>
        <p:nvPicPr>
          <p:cNvPr id="9" name="Picture Placeholder 8" descr="pftl-194-02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4" b="4"/>
          <a:stretch>
            <a:fillRect/>
          </a:stretch>
        </p:blipFill>
        <p:spPr>
          <a:xfrm>
            <a:off x="1039655" y="114300"/>
            <a:ext cx="7613329" cy="4937760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8595360" y="5257800"/>
            <a:ext cx="367371" cy="365760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36735" y="425196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7"/>
          </p:nvPr>
        </p:nvSpPr>
        <p:spPr>
          <a:xfrm>
            <a:off x="536735" y="864108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5166360"/>
            <a:ext cx="9144000" cy="54864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-228600" y="5257800"/>
            <a:ext cx="914400" cy="365760"/>
          </a:xfrm>
          <a:noFill/>
        </p:spPr>
        <p:txBody>
          <a:bodyPr/>
          <a:lstStyle/>
          <a:p>
            <a:r>
              <a:t>194</a:t>
            </a:r>
          </a:p>
        </p:txBody>
      </p:sp>
      <p:pic>
        <p:nvPicPr>
          <p:cNvPr id="5" name="Picture Placeholder 4" descr="pftl-circle.png"/>
          <p:cNvPicPr>
            <a:picLocks noGrp="1" noChangeAspect="1"/>
          </p:cNvPicPr>
          <p:nvPr>
            <p:ph type="pic" sz="quarter" idx="25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731520" y="5257800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88720" y="5212080"/>
            <a:ext cx="7315200" cy="361915"/>
          </a:xfrm>
        </p:spPr>
        <p:txBody>
          <a:bodyPr/>
          <a:lstStyle/>
          <a:p>
            <a:r>
              <a:rPr sz="1600" b="1">
                <a:solidFill>
                  <a:srgbClr val="FFFFFF"/>
                </a:solidFill>
                <a:latin typeface="Avenir Next LT Pro"/>
              </a:rPr>
              <a:t>GUIDE ME, O THOU GREAT JEHOVAH • </a:t>
            </a:r>
            <a:r>
              <a:rPr sz="1800" b="1">
                <a:solidFill>
                  <a:srgbClr val="FFFFFF"/>
                </a:solidFill>
                <a:latin typeface="Alegreya Sans ExtraBold"/>
              </a:rPr>
              <a:t>GRAN JEHOVÁ, OH, SÉ MI GUÍA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280160" y="5486400"/>
            <a:ext cx="7315200" cy="180975"/>
          </a:xfrm>
        </p:spPr>
        <p:txBody>
          <a:bodyPr tIns="0" bIns="0"/>
          <a:lstStyle/>
          <a:p>
            <a:r>
              <a:rPr sz="800" b="0">
                <a:solidFill>
                  <a:srgbClr val="FFFFFF"/>
                </a:solidFill>
                <a:latin typeface="Avenir Next LT Pro"/>
              </a:rPr>
              <a:t>© 2001 The Paperless Hymnal™</a:t>
            </a:r>
          </a:p>
        </p:txBody>
      </p:sp>
      <p:pic>
        <p:nvPicPr>
          <p:cNvPr id="9" name="Picture Placeholder 8" descr="pftl-194-03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4" b="4"/>
          <a:stretch>
            <a:fillRect/>
          </a:stretch>
        </p:blipFill>
        <p:spPr>
          <a:xfrm>
            <a:off x="1039655" y="114300"/>
            <a:ext cx="7613329" cy="4937760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8595360" y="5257800"/>
            <a:ext cx="367371" cy="365760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36735" y="425196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7"/>
          </p:nvPr>
        </p:nvSpPr>
        <p:spPr>
          <a:xfrm>
            <a:off x="536735" y="864108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5166360"/>
            <a:ext cx="9144000" cy="54864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-228600" y="5257800"/>
            <a:ext cx="914400" cy="365760"/>
          </a:xfrm>
          <a:noFill/>
        </p:spPr>
        <p:txBody>
          <a:bodyPr/>
          <a:lstStyle/>
          <a:p>
            <a:r>
              <a:t>194</a:t>
            </a:r>
          </a:p>
        </p:txBody>
      </p:sp>
      <p:pic>
        <p:nvPicPr>
          <p:cNvPr id="5" name="Picture Placeholder 4" descr="pftl-circle.png"/>
          <p:cNvPicPr>
            <a:picLocks noGrp="1" noChangeAspect="1"/>
          </p:cNvPicPr>
          <p:nvPr>
            <p:ph type="pic" sz="quarter" idx="25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731520" y="5257800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88720" y="5212080"/>
            <a:ext cx="7315200" cy="361915"/>
          </a:xfrm>
        </p:spPr>
        <p:txBody>
          <a:bodyPr/>
          <a:lstStyle/>
          <a:p>
            <a:r>
              <a:rPr sz="1600" b="1">
                <a:solidFill>
                  <a:srgbClr val="FFFFFF"/>
                </a:solidFill>
                <a:latin typeface="Avenir Next LT Pro"/>
              </a:rPr>
              <a:t>GUIDE ME, O THOU GREAT JEHOVAH • </a:t>
            </a:r>
            <a:r>
              <a:rPr sz="1800" b="1">
                <a:solidFill>
                  <a:srgbClr val="FFFFFF"/>
                </a:solidFill>
                <a:latin typeface="Alegreya Sans ExtraBold"/>
              </a:rPr>
              <a:t>GRAN JEHOVÁ, OH, SÉ MI GUÍA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280160" y="5486400"/>
            <a:ext cx="7315200" cy="180975"/>
          </a:xfrm>
        </p:spPr>
        <p:txBody>
          <a:bodyPr tIns="0" bIns="0"/>
          <a:lstStyle/>
          <a:p>
            <a:r>
              <a:rPr sz="800" b="0">
                <a:solidFill>
                  <a:srgbClr val="FFFFFF"/>
                </a:solidFill>
                <a:latin typeface="Avenir Next LT Pro"/>
              </a:rPr>
              <a:t>© 2001 The Paperless Hymnal™</a:t>
            </a:r>
          </a:p>
        </p:txBody>
      </p:sp>
      <p:pic>
        <p:nvPicPr>
          <p:cNvPr id="9" name="Picture Placeholder 8" descr="pftl-194-04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4" b="4"/>
          <a:stretch>
            <a:fillRect/>
          </a:stretch>
        </p:blipFill>
        <p:spPr>
          <a:xfrm>
            <a:off x="1039655" y="114300"/>
            <a:ext cx="7613329" cy="4937760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8595360" y="5257800"/>
            <a:ext cx="367371" cy="365760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36735" y="425196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7"/>
          </p:nvPr>
        </p:nvSpPr>
        <p:spPr>
          <a:xfrm>
            <a:off x="536735" y="864108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5166360"/>
            <a:ext cx="9144000" cy="54864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-228600" y="5257800"/>
            <a:ext cx="914400" cy="365760"/>
          </a:xfrm>
          <a:noFill/>
        </p:spPr>
        <p:txBody>
          <a:bodyPr/>
          <a:lstStyle/>
          <a:p>
            <a:r>
              <a:t>194</a:t>
            </a:r>
          </a:p>
        </p:txBody>
      </p:sp>
      <p:pic>
        <p:nvPicPr>
          <p:cNvPr id="5" name="Picture Placeholder 4" descr="pftl-circle.png"/>
          <p:cNvPicPr>
            <a:picLocks noGrp="1" noChangeAspect="1"/>
          </p:cNvPicPr>
          <p:nvPr>
            <p:ph type="pic" sz="quarter" idx="25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731520" y="5257800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88720" y="5212080"/>
            <a:ext cx="7315200" cy="361915"/>
          </a:xfrm>
        </p:spPr>
        <p:txBody>
          <a:bodyPr/>
          <a:lstStyle/>
          <a:p>
            <a:r>
              <a:rPr sz="1600" b="1">
                <a:solidFill>
                  <a:srgbClr val="FFFFFF"/>
                </a:solidFill>
                <a:latin typeface="Avenir Next LT Pro"/>
              </a:rPr>
              <a:t>GUIDE ME, O THOU GREAT JEHOVAH • </a:t>
            </a:r>
            <a:r>
              <a:rPr sz="1800" b="1">
                <a:solidFill>
                  <a:srgbClr val="FFFFFF"/>
                </a:solidFill>
                <a:latin typeface="Alegreya Sans ExtraBold"/>
              </a:rPr>
              <a:t>GRAN JEHOVÁ, OH, SÉ MI GUÍA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280160" y="5486400"/>
            <a:ext cx="7315200" cy="180975"/>
          </a:xfrm>
        </p:spPr>
        <p:txBody>
          <a:bodyPr tIns="0" bIns="0"/>
          <a:lstStyle/>
          <a:p>
            <a:r>
              <a:rPr sz="800" b="0">
                <a:solidFill>
                  <a:srgbClr val="FFFFFF"/>
                </a:solidFill>
                <a:latin typeface="Avenir Next LT Pro"/>
              </a:rPr>
              <a:t>© 2001 The Paperless Hymnal™</a:t>
            </a:r>
          </a:p>
        </p:txBody>
      </p:sp>
      <p:pic>
        <p:nvPicPr>
          <p:cNvPr id="9" name="Picture Placeholder 8" descr="pftl-194-05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4" b="4"/>
          <a:stretch>
            <a:fillRect/>
          </a:stretch>
        </p:blipFill>
        <p:spPr>
          <a:xfrm>
            <a:off x="1039655" y="114300"/>
            <a:ext cx="7613329" cy="4937760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8595360" y="5257800"/>
            <a:ext cx="367371" cy="365760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36735" y="425196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7"/>
          </p:nvPr>
        </p:nvSpPr>
        <p:spPr>
          <a:xfrm>
            <a:off x="536735" y="864108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bible-green.jp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00" b="100"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Content Placeholder 2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200400" y="2308860"/>
            <a:ext cx="4297680" cy="1097280"/>
          </a:xfrm>
        </p:spPr>
        <p:txBody>
          <a:bodyPr wrap="square">
            <a:noAutofit/>
          </a:bodyPr>
          <a:lstStyle/>
          <a:p>
            <a:r>
              <a:rPr sz="4600" b="0" i="0">
                <a:latin typeface="Avenir Next LT Pro"/>
              </a:rPr>
              <a:t>PSALM 78:1-14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063240" y="1394460"/>
            <a:ext cx="4572000" cy="914400"/>
          </a:xfrm>
        </p:spPr>
        <p:txBody>
          <a:bodyPr wrap="square">
            <a:noAutofit/>
          </a:bodyPr>
          <a:lstStyle/>
          <a:p>
            <a:r>
              <a:rPr sz="6300" b="1" i="0">
                <a:latin typeface="Avenir Next LT Pro"/>
              </a:rPr>
              <a:t>READING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520440" y="4009644"/>
            <a:ext cx="3657600" cy="365760"/>
          </a:xfrm>
        </p:spPr>
        <p:txBody>
          <a:bodyPr wrap="square">
            <a:noAutofit/>
          </a:bodyPr>
          <a:lstStyle/>
          <a:p>
            <a:r>
              <a:rPr sz="1600" b="0" i="0">
                <a:latin typeface="Avenir Next LT Pro"/>
              </a:rPr>
              <a:t>“HAVE THIS LETTER READ TO ALL”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3977639" y="4320540"/>
            <a:ext cx="2743200" cy="457200"/>
          </a:xfrm>
        </p:spPr>
        <p:txBody>
          <a:bodyPr wrap="square">
            <a:noAutofit/>
          </a:bodyPr>
          <a:lstStyle/>
          <a:p>
            <a:r>
              <a:rPr sz="1600" b="0" i="0">
                <a:latin typeface="Avenir Next LT Pro"/>
              </a:rPr>
              <a:t>1 THESSALONIANS 5:27</a:t>
            </a:r>
          </a:p>
        </p:txBody>
      </p:sp>
      <p:pic>
        <p:nvPicPr>
          <p:cNvPr id="10" name="Picture Placeholder 9" descr="eh20-eng-432.png"/>
          <p:cNvPicPr>
            <a:picLocks noGrp="1" noChangeAspect="1"/>
          </p:cNvPicPr>
          <p:nvPr>
            <p:ph type="pic" sz="quarter" idx="19"/>
          </p:nvPr>
        </p:nvPicPr>
        <p:blipFill>
          <a:blip r:embed="rId3"/>
          <a:srcRect t="459" b="459"/>
          <a:stretch>
            <a:fillRect/>
          </a:stretch>
        </p:blipFill>
        <p:spPr>
          <a:xfrm>
            <a:off x="1668537" y="5029200"/>
            <a:ext cx="1828800" cy="457200"/>
          </a:xfrm>
        </p:spPr>
      </p:pic>
      <p:sp>
        <p:nvSpPr>
          <p:cNvPr id="11" name="Text Placeholder 10"/>
          <p:cNvSpPr>
            <a:spLocks noGrp="1"/>
          </p:cNvSpPr>
          <p:nvPr>
            <p:ph type="body" sz="quarter" idx="36"/>
          </p:nvPr>
        </p:nvSpPr>
        <p:spPr>
          <a:xfrm>
            <a:off x="621792" y="537209"/>
            <a:ext cx="896112" cy="27432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Reading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Prayer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620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194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56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495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674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514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Invitation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564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Closing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Prayer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5"/>
          </p:nvPr>
        </p:nvSpPr>
        <p:spPr/>
        <p:txBody>
          <a:bodyPr wrap="square">
            <a:noAutofit/>
          </a:bodyPr>
          <a:lstStyle/>
          <a:p>
            <a:r>
              <a:rPr sz="2000" b="0" i="0">
                <a:latin typeface="Avenir Next LT Pro"/>
              </a:rPr>
              <a:t>Paul Maner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6"/>
          </p:nvPr>
        </p:nvSpPr>
        <p:spPr>
          <a:xfrm>
            <a:off x="3200400" y="2308860"/>
            <a:ext cx="4297680" cy="1097280"/>
          </a:xfrm>
        </p:spPr>
        <p:txBody>
          <a:bodyPr wrap="square">
            <a:noAutofit/>
          </a:bodyPr>
          <a:lstStyle/>
          <a:p>
            <a:r>
              <a:rPr sz="5500" b="0" i="0">
                <a:latin typeface="Alegreya Sans Medium"/>
              </a:rPr>
              <a:t>SALMOS 78:1-4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7"/>
          </p:nvPr>
        </p:nvSpPr>
        <p:spPr>
          <a:xfrm>
            <a:off x="3063240" y="1225296"/>
            <a:ext cx="4572000" cy="1097280"/>
          </a:xfrm>
        </p:spPr>
        <p:txBody>
          <a:bodyPr wrap="square">
            <a:noAutofit/>
          </a:bodyPr>
          <a:lstStyle/>
          <a:p>
            <a:r>
              <a:rPr sz="7200" b="1" i="0">
                <a:latin typeface="Alegreya Sans ExtraBold"/>
              </a:rPr>
              <a:t>LECTURA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8"/>
          </p:nvPr>
        </p:nvSpPr>
        <p:spPr>
          <a:xfrm>
            <a:off x="3520440" y="4009644"/>
            <a:ext cx="3657600" cy="457200"/>
          </a:xfrm>
        </p:spPr>
        <p:txBody>
          <a:bodyPr wrap="square">
            <a:noAutofit/>
          </a:bodyPr>
          <a:lstStyle/>
          <a:p>
            <a:r>
              <a:rPr sz="1800" b="0" i="0">
                <a:latin typeface="Alegreya Sans Medium"/>
              </a:rPr>
              <a:t>“QUE ESTA CARTA SE LEA A TODOS”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30"/>
          </p:nvPr>
        </p:nvSpPr>
        <p:spPr>
          <a:xfrm>
            <a:off x="3977639" y="4320540"/>
            <a:ext cx="2743200" cy="457200"/>
          </a:xfrm>
        </p:spPr>
        <p:txBody>
          <a:bodyPr wrap="square">
            <a:noAutofit/>
          </a:bodyPr>
          <a:lstStyle/>
          <a:p>
            <a:r>
              <a:rPr sz="1800" b="0" i="0">
                <a:latin typeface="Alegreya Sans Medium"/>
              </a:rPr>
              <a:t>1 TESALONICENSES 5:27</a:t>
            </a:r>
          </a:p>
        </p:txBody>
      </p:sp>
      <p:pic>
        <p:nvPicPr>
          <p:cNvPr id="21" name="Picture Placeholder 20" descr="eh20-esp-600.png"/>
          <p:cNvPicPr>
            <a:picLocks noGrp="1" noChangeAspect="1"/>
          </p:cNvPicPr>
          <p:nvPr>
            <p:ph type="pic" sz="quarter" idx="31"/>
          </p:nvPr>
        </p:nvPicPr>
        <p:blipFill>
          <a:blip r:embed="rId4"/>
          <a:srcRect t="331" b="331"/>
          <a:stretch>
            <a:fillRect/>
          </a:stretch>
        </p:blipFill>
        <p:spPr>
          <a:xfrm>
            <a:off x="1668537" y="5028697"/>
            <a:ext cx="1828800" cy="457200"/>
          </a:xfrm>
        </p:spPr>
      </p:pic>
      <p:sp>
        <p:nvSpPr>
          <p:cNvPr id="22" name="Text Placeholder 21"/>
          <p:cNvSpPr>
            <a:spLocks noGrp="1"/>
          </p:cNvSpPr>
          <p:nvPr>
            <p:ph type="body" sz="quarter" idx="37"/>
          </p:nvPr>
        </p:nvSpPr>
        <p:spPr>
          <a:xfrm>
            <a:off x="731519" y="518921"/>
            <a:ext cx="786384" cy="27432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Lectura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Oración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620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194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56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495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674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514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Invitación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564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Anuncios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Oración</a:t>
            </a:r>
          </a:p>
        </p:txBody>
      </p:sp>
      <p:pic>
        <p:nvPicPr>
          <p:cNvPr id="24" name="Picture 23" descr="phss-xcircle-whit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528" y="1847088"/>
            <a:ext cx="365760" cy="365760"/>
          </a:xfrm>
          <a:prstGeom prst="rect">
            <a:avLst/>
          </a:prstGeom>
        </p:spPr>
      </p:pic>
      <p:pic>
        <p:nvPicPr>
          <p:cNvPr id="25" name="Picture 24" descr="phss-xcircle-whit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368" y="2875788"/>
            <a:ext cx="365760" cy="36576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5166360"/>
            <a:ext cx="9144000" cy="54864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-228600" y="5257800"/>
            <a:ext cx="914400" cy="365760"/>
          </a:xfrm>
          <a:noFill/>
        </p:spPr>
        <p:txBody>
          <a:bodyPr/>
          <a:lstStyle/>
          <a:p>
            <a:r>
              <a:t>194</a:t>
            </a:r>
          </a:p>
        </p:txBody>
      </p:sp>
      <p:pic>
        <p:nvPicPr>
          <p:cNvPr id="5" name="Picture Placeholder 4" descr="pftl-circle.png"/>
          <p:cNvPicPr>
            <a:picLocks noGrp="1" noChangeAspect="1"/>
          </p:cNvPicPr>
          <p:nvPr>
            <p:ph type="pic" sz="quarter" idx="25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731520" y="5257800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88720" y="5212080"/>
            <a:ext cx="7315200" cy="361915"/>
          </a:xfrm>
        </p:spPr>
        <p:txBody>
          <a:bodyPr/>
          <a:lstStyle/>
          <a:p>
            <a:r>
              <a:rPr sz="1600" b="1">
                <a:solidFill>
                  <a:srgbClr val="FFFFFF"/>
                </a:solidFill>
                <a:latin typeface="Avenir Next LT Pro"/>
              </a:rPr>
              <a:t>GUIDE ME, O THOU GREAT JEHOVAH • </a:t>
            </a:r>
            <a:r>
              <a:rPr sz="1800" b="1">
                <a:solidFill>
                  <a:srgbClr val="FFFFFF"/>
                </a:solidFill>
                <a:latin typeface="Alegreya Sans ExtraBold"/>
              </a:rPr>
              <a:t>GRAN JEHOVÁ, OH, SÉ MI GUÍA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280160" y="5486400"/>
            <a:ext cx="7315200" cy="180975"/>
          </a:xfrm>
        </p:spPr>
        <p:txBody>
          <a:bodyPr tIns="0" bIns="0"/>
          <a:lstStyle/>
          <a:p>
            <a:r>
              <a:rPr sz="800" b="0">
                <a:solidFill>
                  <a:srgbClr val="FFFFFF"/>
                </a:solidFill>
                <a:latin typeface="Avenir Next LT Pro"/>
              </a:rPr>
              <a:t>© 2001 The Paperless Hymnal™</a:t>
            </a:r>
          </a:p>
        </p:txBody>
      </p:sp>
      <p:pic>
        <p:nvPicPr>
          <p:cNvPr id="9" name="Picture Placeholder 8" descr="pftl-194-06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4" b="4"/>
          <a:stretch>
            <a:fillRect/>
          </a:stretch>
        </p:blipFill>
        <p:spPr>
          <a:xfrm>
            <a:off x="1039655" y="114300"/>
            <a:ext cx="7613329" cy="4937760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8595360" y="5257800"/>
            <a:ext cx="367371" cy="365760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36735" y="425196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7"/>
          </p:nvPr>
        </p:nvSpPr>
        <p:spPr>
          <a:xfrm>
            <a:off x="536735" y="864108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72E5B-2596-2FF6-0B7E-8F07FCFE3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49780"/>
            <a:ext cx="7886700" cy="99028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Psalm 78:26-33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E3C05-A6D9-9B89-F1BA-B3BD67A60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2971113"/>
            <a:ext cx="9144000" cy="990283"/>
          </a:xfrm>
        </p:spPr>
        <p:txBody>
          <a:bodyPr>
            <a:norm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  <a:ea typeface="Calibri" panose="020F0502020204030204" pitchFamily="34" charset="0"/>
              </a:rPr>
              <a:t>God provided abundant food for Israel, </a:t>
            </a:r>
            <a:b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  <a:ea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  <a:ea typeface="Calibri" panose="020F0502020204030204" pitchFamily="34" charset="0"/>
              </a:rPr>
              <a:t>but they would not trust Him </a:t>
            </a:r>
            <a:endParaRPr lang="en-US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8764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.jp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Content Placeholder 2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206240" y="617220"/>
            <a:ext cx="2286000" cy="914400"/>
          </a:xfrm>
        </p:spPr>
        <p:txBody>
          <a:bodyPr wrap="square">
            <a:noAutofit/>
          </a:bodyPr>
          <a:lstStyle/>
          <a:p>
            <a:r>
              <a:rPr sz="6000" b="1" i="0">
                <a:latin typeface="Avenir Next LT Pro"/>
              </a:rPr>
              <a:t>56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429000" y="1531620"/>
            <a:ext cx="3840480" cy="1645920"/>
          </a:xfrm>
        </p:spPr>
        <p:txBody>
          <a:bodyPr wrap="square">
            <a:noAutofit/>
          </a:bodyPr>
          <a:lstStyle/>
          <a:p>
            <a:r>
              <a:rPr sz="3800" b="1" i="0">
                <a:latin typeface="Avenir Next LT Pro"/>
              </a:rPr>
              <a:t>LIVING WATER, BREAD OF LIFE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749039" y="3954780"/>
            <a:ext cx="3200400" cy="640080"/>
          </a:xfrm>
        </p:spPr>
        <p:txBody>
          <a:bodyPr wrap="square">
            <a:noAutofit/>
          </a:bodyPr>
          <a:lstStyle/>
          <a:p>
            <a:r>
              <a:rPr sz="1900" b="0" i="0">
                <a:latin typeface="Avenir Next LT Pro"/>
              </a:rPr>
              <a:t>“SINGING...TO THE LORD”
COLOSSIANS 3:16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 wrap="square">
            <a:noAutofit/>
          </a:bodyPr>
          <a:lstStyle/>
          <a:p>
            <a:r>
              <a:rPr sz="1100" b="0" i="0">
                <a:latin typeface="Avenir Next LT Pro"/>
              </a:rPr>
              <a:t>© 1999 Gayle D. Garrison
Tune: Gayle D. Garrison (1999); arr. R. J. Stevens
Hymn: Gayle D. Garrison (1999); based on Psalm 37:25-26; 104:10-15; 107:35-37</a:t>
            </a:r>
          </a:p>
        </p:txBody>
      </p:sp>
      <p:pic>
        <p:nvPicPr>
          <p:cNvPr id="10" name="Picture Placeholder 9" descr="eh20-eng-432.png"/>
          <p:cNvPicPr>
            <a:picLocks noGrp="1" noChangeAspect="1"/>
          </p:cNvPicPr>
          <p:nvPr>
            <p:ph type="pic" sz="quarter" idx="19"/>
          </p:nvPr>
        </p:nvPicPr>
        <p:blipFill>
          <a:blip r:embed="rId3"/>
          <a:srcRect t="459" b="459"/>
          <a:stretch>
            <a:fillRect/>
          </a:stretch>
        </p:blipFill>
        <p:spPr>
          <a:xfrm>
            <a:off x="1668537" y="5029200"/>
            <a:ext cx="1828800" cy="457200"/>
          </a:xfrm>
        </p:spPr>
      </p:pic>
      <p:sp>
        <p:nvSpPr>
          <p:cNvPr id="11" name="Text Placeholder 10"/>
          <p:cNvSpPr>
            <a:spLocks noGrp="1"/>
          </p:cNvSpPr>
          <p:nvPr>
            <p:ph type="body" sz="quarter" idx="36"/>
          </p:nvPr>
        </p:nvSpPr>
        <p:spPr>
          <a:xfrm>
            <a:off x="877824" y="1890522"/>
            <a:ext cx="640080" cy="27432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Reading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Prayer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620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194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56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495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674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514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Invitation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564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Closing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Prayer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6"/>
          </p:nvPr>
        </p:nvSpPr>
        <p:spPr>
          <a:xfrm>
            <a:off x="4206240" y="617220"/>
            <a:ext cx="2286000" cy="914400"/>
          </a:xfrm>
        </p:spPr>
        <p:txBody>
          <a:bodyPr wrap="square">
            <a:noAutofit/>
          </a:bodyPr>
          <a:lstStyle/>
          <a:p>
            <a:r>
              <a:rPr sz="6000" b="1" i="0">
                <a:latin typeface="Avenir Next LT Pro"/>
              </a:rPr>
              <a:t>56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7"/>
          </p:nvPr>
        </p:nvSpPr>
        <p:spPr>
          <a:xfrm>
            <a:off x="3429000" y="1481328"/>
            <a:ext cx="3840480" cy="1645920"/>
          </a:xfrm>
        </p:spPr>
        <p:txBody>
          <a:bodyPr wrap="square">
            <a:noAutofit/>
          </a:bodyPr>
          <a:lstStyle/>
          <a:p>
            <a:r>
              <a:rPr sz="5200" b="1" i="0">
                <a:latin typeface="Alegreya Sans ExtraBold"/>
              </a:rPr>
              <a:t>AGUA VIVA, PAN DE VIDA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8"/>
          </p:nvPr>
        </p:nvSpPr>
        <p:spPr>
          <a:xfrm>
            <a:off x="3749039" y="3913632"/>
            <a:ext cx="3200400" cy="822960"/>
          </a:xfrm>
        </p:spPr>
        <p:txBody>
          <a:bodyPr wrap="square">
            <a:noAutofit/>
          </a:bodyPr>
          <a:lstStyle/>
          <a:p>
            <a:r>
              <a:rPr sz="2200" b="0" i="0">
                <a:latin typeface="Alegreya Sans Medium"/>
              </a:rPr>
              <a:t>“CANTANDO...AL SEÑOR”
COLOSENSES 3:16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9"/>
          </p:nvPr>
        </p:nvSpPr>
        <p:spPr/>
        <p:txBody>
          <a:bodyPr wrap="square">
            <a:noAutofit/>
          </a:bodyPr>
          <a:lstStyle/>
          <a:p>
            <a:r>
              <a:rPr sz="1000" b="0" i="0">
                <a:latin typeface="Alegreya Sans Medium"/>
              </a:rPr>
              <a:t>© 1999 Gayle D. Garrison
Música: Gayle D. Garrison (1999); arr. R. J. Stevens
Palabras: Gayle D. Garrison (1999); Basado En Psalm 37:25-26; 104:10-15; 107:35-37</a:t>
            </a:r>
          </a:p>
        </p:txBody>
      </p:sp>
      <p:pic>
        <p:nvPicPr>
          <p:cNvPr id="21" name="Picture Placeholder 20" descr="eh20-esp-600.png"/>
          <p:cNvPicPr>
            <a:picLocks noGrp="1" noChangeAspect="1"/>
          </p:cNvPicPr>
          <p:nvPr>
            <p:ph type="pic" sz="quarter" idx="31"/>
          </p:nvPr>
        </p:nvPicPr>
        <p:blipFill>
          <a:blip r:embed="rId4"/>
          <a:srcRect t="331" b="331"/>
          <a:stretch>
            <a:fillRect/>
          </a:stretch>
        </p:blipFill>
        <p:spPr>
          <a:xfrm>
            <a:off x="1668537" y="5028697"/>
            <a:ext cx="1828800" cy="457200"/>
          </a:xfrm>
        </p:spPr>
      </p:pic>
      <p:sp>
        <p:nvSpPr>
          <p:cNvPr id="22" name="Text Placeholder 21"/>
          <p:cNvSpPr>
            <a:spLocks noGrp="1"/>
          </p:cNvSpPr>
          <p:nvPr>
            <p:ph type="body" sz="quarter" idx="37"/>
          </p:nvPr>
        </p:nvSpPr>
        <p:spPr>
          <a:xfrm>
            <a:off x="877824" y="1890522"/>
            <a:ext cx="640080" cy="27432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Lectura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Oración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620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194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56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495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674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514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Invitación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564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Anuncios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Oración</a:t>
            </a:r>
          </a:p>
        </p:txBody>
      </p:sp>
      <p:pic>
        <p:nvPicPr>
          <p:cNvPr id="24" name="Picture 23" descr="phss-xcircle-whit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528" y="1847088"/>
            <a:ext cx="365760" cy="365760"/>
          </a:xfrm>
          <a:prstGeom prst="rect">
            <a:avLst/>
          </a:prstGeom>
        </p:spPr>
      </p:pic>
      <p:pic>
        <p:nvPicPr>
          <p:cNvPr id="25" name="Picture 24" descr="phss-xcircle-whit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368" y="2875788"/>
            <a:ext cx="365760" cy="36576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4764024" y="3406140"/>
            <a:ext cx="365760" cy="36576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27" name="Oval 26"/>
          <p:cNvSpPr/>
          <p:nvPr/>
        </p:nvSpPr>
        <p:spPr>
          <a:xfrm>
            <a:off x="5166360" y="3406140"/>
            <a:ext cx="365760" cy="365760"/>
          </a:xfrm>
          <a:prstGeom prst="ellipse">
            <a:avLst/>
          </a:prstGeom>
          <a:solidFill>
            <a:srgbClr val="014A8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28" name="Oval 27"/>
          <p:cNvSpPr/>
          <p:nvPr/>
        </p:nvSpPr>
        <p:spPr>
          <a:xfrm>
            <a:off x="5568696" y="3406140"/>
            <a:ext cx="365760" cy="365760"/>
          </a:xfrm>
          <a:prstGeom prst="ellipse">
            <a:avLst/>
          </a:prstGeom>
          <a:solidFill>
            <a:srgbClr val="014A8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0"/>
            <a:ext cx="1440180" cy="571500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14300" y="425196"/>
            <a:ext cx="914400" cy="365760"/>
          </a:xfrm>
          <a:noFill/>
        </p:spPr>
        <p:txBody>
          <a:bodyPr/>
          <a:lstStyle/>
          <a:p>
            <a:r>
              <a:t>56</a:t>
            </a:r>
          </a:p>
        </p:txBody>
      </p:sp>
      <p:pic>
        <p:nvPicPr>
          <p:cNvPr id="5" name="Picture Placeholder 4" descr="phss-circle.png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982980" y="425196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91440" y="882396"/>
            <a:ext cx="1257300" cy="1164831"/>
          </a:xfrm>
        </p:spPr>
        <p:txBody>
          <a:bodyPr wrap="square">
            <a:noAutofit/>
          </a:bodyPr>
          <a:lstStyle/>
          <a:p>
            <a:r>
              <a:rPr sz="1600" b="1" i="0"/>
              <a:t>LIVING WATER, BREAD OF LIFE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91440" y="4422523"/>
            <a:ext cx="1257300" cy="365760"/>
          </a:xfrm>
        </p:spPr>
        <p:txBody>
          <a:bodyPr wrap="square" tIns="0" bIns="0">
            <a:noAutofit/>
          </a:bodyPr>
          <a:lstStyle/>
          <a:p>
            <a:r>
              <a:rPr sz="800" b="0" i="0"/>
              <a:t>© 2014 Sumphonia Productions, LLC</a:t>
            </a:r>
          </a:p>
        </p:txBody>
      </p:sp>
      <p:pic>
        <p:nvPicPr>
          <p:cNvPr id="9" name="Picture Placeholder 8" descr="phss-056-05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2" r="2"/>
          <a:stretch>
            <a:fillRect/>
          </a:stretch>
        </p:blipFill>
        <p:spPr>
          <a:xfrm>
            <a:off x="2539679" y="114300"/>
            <a:ext cx="6122040" cy="5486400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982980" y="4831811"/>
            <a:ext cx="367371" cy="365760"/>
          </a:xfrm>
        </p:spPr>
      </p:pic>
      <p:sp>
        <p:nvSpPr>
          <p:cNvPr id="11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91440" y="2138667"/>
            <a:ext cx="1257300" cy="1165225"/>
          </a:xfrm>
        </p:spPr>
        <p:txBody>
          <a:bodyPr wrap="square">
            <a:noAutofit/>
          </a:bodyPr>
          <a:lstStyle/>
          <a:p>
            <a:r>
              <a:rPr sz="1800" b="1" i="0"/>
              <a:t>AGUA VIVA, PAN DE VIDA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2036759" y="425196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7"/>
          </p:nvPr>
        </p:nvSpPr>
        <p:spPr>
          <a:xfrm>
            <a:off x="2036759" y="864108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0"/>
            <a:ext cx="1440180" cy="571500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14300" y="425196"/>
            <a:ext cx="914400" cy="365760"/>
          </a:xfrm>
          <a:noFill/>
        </p:spPr>
        <p:txBody>
          <a:bodyPr/>
          <a:lstStyle/>
          <a:p>
            <a:r>
              <a:t>56</a:t>
            </a:r>
          </a:p>
        </p:txBody>
      </p:sp>
      <p:pic>
        <p:nvPicPr>
          <p:cNvPr id="5" name="Picture Placeholder 4" descr="phss-circle.png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982980" y="425196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91440" y="882396"/>
            <a:ext cx="1257300" cy="1164831"/>
          </a:xfrm>
        </p:spPr>
        <p:txBody>
          <a:bodyPr wrap="square">
            <a:noAutofit/>
          </a:bodyPr>
          <a:lstStyle/>
          <a:p>
            <a:r>
              <a:rPr sz="1600" b="1" i="0"/>
              <a:t>LIVING WATER, BREAD OF LIFE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91440" y="4422523"/>
            <a:ext cx="1257300" cy="365760"/>
          </a:xfrm>
        </p:spPr>
        <p:txBody>
          <a:bodyPr wrap="square" tIns="0" bIns="0">
            <a:noAutofit/>
          </a:bodyPr>
          <a:lstStyle/>
          <a:p>
            <a:r>
              <a:rPr sz="800" b="0" i="0"/>
              <a:t>© 2014 Sumphonia Productions, LLC</a:t>
            </a:r>
          </a:p>
        </p:txBody>
      </p:sp>
      <p:pic>
        <p:nvPicPr>
          <p:cNvPr id="9" name="Picture Placeholder 8" descr="phss-056-06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2" r="2"/>
          <a:stretch>
            <a:fillRect/>
          </a:stretch>
        </p:blipFill>
        <p:spPr>
          <a:xfrm>
            <a:off x="2539679" y="114300"/>
            <a:ext cx="6122040" cy="5486400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982980" y="4831811"/>
            <a:ext cx="367371" cy="365760"/>
          </a:xfrm>
        </p:spPr>
      </p:pic>
      <p:sp>
        <p:nvSpPr>
          <p:cNvPr id="11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91440" y="2138667"/>
            <a:ext cx="1257300" cy="1165225"/>
          </a:xfrm>
        </p:spPr>
        <p:txBody>
          <a:bodyPr wrap="square">
            <a:noAutofit/>
          </a:bodyPr>
          <a:lstStyle/>
          <a:p>
            <a:r>
              <a:rPr sz="1800" b="1" i="0"/>
              <a:t>AGUA VIVA, PAN DE VIDA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2036759" y="425196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7"/>
          </p:nvPr>
        </p:nvSpPr>
        <p:spPr>
          <a:xfrm>
            <a:off x="2036759" y="864108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0"/>
            <a:ext cx="1440180" cy="571500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14300" y="425196"/>
            <a:ext cx="914400" cy="365760"/>
          </a:xfrm>
          <a:noFill/>
        </p:spPr>
        <p:txBody>
          <a:bodyPr/>
          <a:lstStyle/>
          <a:p>
            <a:r>
              <a:t>56</a:t>
            </a:r>
          </a:p>
        </p:txBody>
      </p:sp>
      <p:pic>
        <p:nvPicPr>
          <p:cNvPr id="5" name="Picture Placeholder 4" descr="phss-circle.png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982980" y="425196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91440" y="882396"/>
            <a:ext cx="1257300" cy="1164831"/>
          </a:xfrm>
        </p:spPr>
        <p:txBody>
          <a:bodyPr wrap="square">
            <a:noAutofit/>
          </a:bodyPr>
          <a:lstStyle/>
          <a:p>
            <a:r>
              <a:rPr sz="1600" b="1" i="0"/>
              <a:t>LIVING WATER, BREAD OF LIFE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91440" y="4422523"/>
            <a:ext cx="1257300" cy="365760"/>
          </a:xfrm>
        </p:spPr>
        <p:txBody>
          <a:bodyPr wrap="square" tIns="0" bIns="0">
            <a:noAutofit/>
          </a:bodyPr>
          <a:lstStyle/>
          <a:p>
            <a:r>
              <a:rPr sz="800" b="0" i="0"/>
              <a:t>© 2014 Sumphonia Productions, LLC</a:t>
            </a:r>
          </a:p>
        </p:txBody>
      </p:sp>
      <p:pic>
        <p:nvPicPr>
          <p:cNvPr id="9" name="Picture Placeholder 8" descr="phss-056-07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2" r="2"/>
          <a:stretch>
            <a:fillRect/>
          </a:stretch>
        </p:blipFill>
        <p:spPr>
          <a:xfrm>
            <a:off x="2539679" y="114300"/>
            <a:ext cx="6122040" cy="5486400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982980" y="4831811"/>
            <a:ext cx="367371" cy="365760"/>
          </a:xfrm>
        </p:spPr>
      </p:pic>
      <p:sp>
        <p:nvSpPr>
          <p:cNvPr id="11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91440" y="2138667"/>
            <a:ext cx="1257300" cy="1165225"/>
          </a:xfrm>
        </p:spPr>
        <p:txBody>
          <a:bodyPr wrap="square">
            <a:noAutofit/>
          </a:bodyPr>
          <a:lstStyle/>
          <a:p>
            <a:r>
              <a:rPr sz="1800" b="1" i="0"/>
              <a:t>AGUA VIVA, PAN DE VIDA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2036759" y="425196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7"/>
          </p:nvPr>
        </p:nvSpPr>
        <p:spPr>
          <a:xfrm>
            <a:off x="2036759" y="864108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0"/>
            <a:ext cx="1440180" cy="571500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14300" y="425196"/>
            <a:ext cx="914400" cy="365760"/>
          </a:xfrm>
          <a:noFill/>
        </p:spPr>
        <p:txBody>
          <a:bodyPr/>
          <a:lstStyle/>
          <a:p>
            <a:r>
              <a:t>56</a:t>
            </a:r>
          </a:p>
        </p:txBody>
      </p:sp>
      <p:pic>
        <p:nvPicPr>
          <p:cNvPr id="5" name="Picture Placeholder 4" descr="phss-circle.png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982980" y="425196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91440" y="882396"/>
            <a:ext cx="1257300" cy="1164831"/>
          </a:xfrm>
        </p:spPr>
        <p:txBody>
          <a:bodyPr wrap="square">
            <a:noAutofit/>
          </a:bodyPr>
          <a:lstStyle/>
          <a:p>
            <a:r>
              <a:rPr sz="1600" b="1" i="0"/>
              <a:t>LIVING WATER, BREAD OF LIFE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91440" y="4422523"/>
            <a:ext cx="1257300" cy="365760"/>
          </a:xfrm>
        </p:spPr>
        <p:txBody>
          <a:bodyPr wrap="square" tIns="0" bIns="0">
            <a:noAutofit/>
          </a:bodyPr>
          <a:lstStyle/>
          <a:p>
            <a:r>
              <a:rPr sz="800" b="0" i="0"/>
              <a:t>© 2014 Sumphonia Productions, LLC</a:t>
            </a:r>
          </a:p>
        </p:txBody>
      </p:sp>
      <p:pic>
        <p:nvPicPr>
          <p:cNvPr id="9" name="Picture Placeholder 8" descr="phss-056-08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2" r="2"/>
          <a:stretch>
            <a:fillRect/>
          </a:stretch>
        </p:blipFill>
        <p:spPr>
          <a:xfrm>
            <a:off x="2539679" y="114300"/>
            <a:ext cx="6122040" cy="5486400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982980" y="4831811"/>
            <a:ext cx="367371" cy="365760"/>
          </a:xfrm>
        </p:spPr>
      </p:pic>
      <p:sp>
        <p:nvSpPr>
          <p:cNvPr id="11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91440" y="2138667"/>
            <a:ext cx="1257300" cy="1165225"/>
          </a:xfrm>
        </p:spPr>
        <p:txBody>
          <a:bodyPr wrap="square">
            <a:noAutofit/>
          </a:bodyPr>
          <a:lstStyle/>
          <a:p>
            <a:r>
              <a:rPr sz="1800" b="1" i="0"/>
              <a:t>AGUA VIVA, PAN DE VIDA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2036759" y="425196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7"/>
          </p:nvPr>
        </p:nvSpPr>
        <p:spPr>
          <a:xfrm>
            <a:off x="2036759" y="864108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0"/>
            <a:ext cx="1440180" cy="571500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14300" y="425196"/>
            <a:ext cx="914400" cy="365760"/>
          </a:xfrm>
          <a:noFill/>
        </p:spPr>
        <p:txBody>
          <a:bodyPr/>
          <a:lstStyle/>
          <a:p>
            <a:r>
              <a:t>56</a:t>
            </a:r>
          </a:p>
        </p:txBody>
      </p:sp>
      <p:pic>
        <p:nvPicPr>
          <p:cNvPr id="5" name="Picture Placeholder 4" descr="phss-circle.png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982980" y="425196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91440" y="882396"/>
            <a:ext cx="1257300" cy="1164831"/>
          </a:xfrm>
        </p:spPr>
        <p:txBody>
          <a:bodyPr wrap="square">
            <a:noAutofit/>
          </a:bodyPr>
          <a:lstStyle/>
          <a:p>
            <a:r>
              <a:rPr sz="1600" b="1" i="0"/>
              <a:t>LIVING WATER, BREAD OF LIFE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91440" y="4422523"/>
            <a:ext cx="1257300" cy="365760"/>
          </a:xfrm>
        </p:spPr>
        <p:txBody>
          <a:bodyPr wrap="square" tIns="0" bIns="0">
            <a:noAutofit/>
          </a:bodyPr>
          <a:lstStyle/>
          <a:p>
            <a:r>
              <a:rPr sz="800" b="0" i="0"/>
              <a:t>© 2014 Sumphonia Productions, LLC</a:t>
            </a:r>
          </a:p>
        </p:txBody>
      </p:sp>
      <p:pic>
        <p:nvPicPr>
          <p:cNvPr id="9" name="Picture Placeholder 8" descr="phss-056-09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2" r="2"/>
          <a:stretch>
            <a:fillRect/>
          </a:stretch>
        </p:blipFill>
        <p:spPr>
          <a:xfrm>
            <a:off x="2539679" y="114300"/>
            <a:ext cx="6122040" cy="5486400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982980" y="4831811"/>
            <a:ext cx="367371" cy="365760"/>
          </a:xfrm>
        </p:spPr>
      </p:pic>
      <p:sp>
        <p:nvSpPr>
          <p:cNvPr id="11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91440" y="2138667"/>
            <a:ext cx="1257300" cy="1165225"/>
          </a:xfrm>
        </p:spPr>
        <p:txBody>
          <a:bodyPr wrap="square">
            <a:noAutofit/>
          </a:bodyPr>
          <a:lstStyle/>
          <a:p>
            <a:r>
              <a:rPr sz="1800" b="1" i="0"/>
              <a:t>AGUA VIVA, PAN DE VIDA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2036759" y="425196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7"/>
          </p:nvPr>
        </p:nvSpPr>
        <p:spPr>
          <a:xfrm>
            <a:off x="2036759" y="864108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0"/>
            <a:ext cx="1440180" cy="571500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14300" y="425196"/>
            <a:ext cx="914400" cy="365760"/>
          </a:xfrm>
          <a:noFill/>
        </p:spPr>
        <p:txBody>
          <a:bodyPr/>
          <a:lstStyle/>
          <a:p>
            <a:r>
              <a:t>56</a:t>
            </a:r>
          </a:p>
        </p:txBody>
      </p:sp>
      <p:pic>
        <p:nvPicPr>
          <p:cNvPr id="5" name="Picture Placeholder 4" descr="phss-circle.png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982980" y="425196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91440" y="882396"/>
            <a:ext cx="1257300" cy="1164831"/>
          </a:xfrm>
        </p:spPr>
        <p:txBody>
          <a:bodyPr wrap="square">
            <a:noAutofit/>
          </a:bodyPr>
          <a:lstStyle/>
          <a:p>
            <a:r>
              <a:rPr sz="1600" b="1" i="0"/>
              <a:t>LIVING WATER, BREAD OF LIFE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91440" y="4422523"/>
            <a:ext cx="1257300" cy="365760"/>
          </a:xfrm>
        </p:spPr>
        <p:txBody>
          <a:bodyPr wrap="square" tIns="0" bIns="0">
            <a:noAutofit/>
          </a:bodyPr>
          <a:lstStyle/>
          <a:p>
            <a:r>
              <a:rPr sz="800" b="0" i="0"/>
              <a:t>© 2014 Sumphonia Productions, LLC</a:t>
            </a:r>
          </a:p>
        </p:txBody>
      </p:sp>
      <p:pic>
        <p:nvPicPr>
          <p:cNvPr id="9" name="Picture Placeholder 8" descr="phss-056-10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2" r="2"/>
          <a:stretch>
            <a:fillRect/>
          </a:stretch>
        </p:blipFill>
        <p:spPr>
          <a:xfrm>
            <a:off x="2539679" y="114300"/>
            <a:ext cx="6122040" cy="5486400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982980" y="4831811"/>
            <a:ext cx="367371" cy="365760"/>
          </a:xfrm>
        </p:spPr>
      </p:pic>
      <p:sp>
        <p:nvSpPr>
          <p:cNvPr id="11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91440" y="2138667"/>
            <a:ext cx="1257300" cy="1165225"/>
          </a:xfrm>
        </p:spPr>
        <p:txBody>
          <a:bodyPr wrap="square">
            <a:noAutofit/>
          </a:bodyPr>
          <a:lstStyle/>
          <a:p>
            <a:r>
              <a:rPr sz="1800" b="1" i="0"/>
              <a:t>AGUA VIVA, PAN DE VIDA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2036759" y="425196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7"/>
          </p:nvPr>
        </p:nvSpPr>
        <p:spPr>
          <a:xfrm>
            <a:off x="2036759" y="864108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0"/>
            <a:ext cx="1440180" cy="571500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14300" y="425196"/>
            <a:ext cx="914400" cy="365760"/>
          </a:xfrm>
          <a:noFill/>
        </p:spPr>
        <p:txBody>
          <a:bodyPr/>
          <a:lstStyle/>
          <a:p>
            <a:r>
              <a:t>56</a:t>
            </a:r>
          </a:p>
        </p:txBody>
      </p:sp>
      <p:pic>
        <p:nvPicPr>
          <p:cNvPr id="5" name="Picture Placeholder 4" descr="phss-circle.png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982980" y="425196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91440" y="882396"/>
            <a:ext cx="1257300" cy="1164831"/>
          </a:xfrm>
        </p:spPr>
        <p:txBody>
          <a:bodyPr wrap="square">
            <a:noAutofit/>
          </a:bodyPr>
          <a:lstStyle/>
          <a:p>
            <a:r>
              <a:rPr sz="1600" b="1" i="0"/>
              <a:t>LIVING WATER, BREAD OF LIFE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91440" y="4422523"/>
            <a:ext cx="1257300" cy="365760"/>
          </a:xfrm>
        </p:spPr>
        <p:txBody>
          <a:bodyPr wrap="square" tIns="0" bIns="0">
            <a:noAutofit/>
          </a:bodyPr>
          <a:lstStyle/>
          <a:p>
            <a:r>
              <a:rPr sz="800" b="0" i="0"/>
              <a:t>© 2014 Sumphonia Productions, LLC</a:t>
            </a:r>
          </a:p>
        </p:txBody>
      </p:sp>
      <p:pic>
        <p:nvPicPr>
          <p:cNvPr id="9" name="Picture Placeholder 8" descr="phss-056-11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2" r="2"/>
          <a:stretch>
            <a:fillRect/>
          </a:stretch>
        </p:blipFill>
        <p:spPr>
          <a:xfrm>
            <a:off x="2539679" y="114300"/>
            <a:ext cx="6122040" cy="5486400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982980" y="4831811"/>
            <a:ext cx="367371" cy="365760"/>
          </a:xfrm>
        </p:spPr>
      </p:pic>
      <p:sp>
        <p:nvSpPr>
          <p:cNvPr id="11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91440" y="2138667"/>
            <a:ext cx="1257300" cy="1165225"/>
          </a:xfrm>
        </p:spPr>
        <p:txBody>
          <a:bodyPr wrap="square">
            <a:noAutofit/>
          </a:bodyPr>
          <a:lstStyle/>
          <a:p>
            <a:r>
              <a:rPr sz="1800" b="1" i="0"/>
              <a:t>AGUA VIVA, PAN DE VIDA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2036759" y="425196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7"/>
          </p:nvPr>
        </p:nvSpPr>
        <p:spPr>
          <a:xfrm>
            <a:off x="2036759" y="864108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A894EFE1-F873-98F4-FD83-124521E53E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8701" y="1896745"/>
            <a:ext cx="4051300" cy="503238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walking through the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C473033-BDEB-72B4-F360-63C6E0E708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479993"/>
            <a:ext cx="9144000" cy="1204913"/>
          </a:xfrm>
        </p:spPr>
        <p:txBody>
          <a:bodyPr>
            <a:noAutofit/>
          </a:bodyPr>
          <a:lstStyle/>
          <a:p>
            <a:r>
              <a:rPr lang="en-US" sz="122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Exodus</a:t>
            </a:r>
          </a:p>
        </p:txBody>
      </p:sp>
    </p:spTree>
    <p:extLst>
      <p:ext uri="{BB962C8B-B14F-4D97-AF65-F5344CB8AC3E}">
        <p14:creationId xmlns:p14="http://schemas.microsoft.com/office/powerpoint/2010/main" val="6442792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0"/>
            <a:ext cx="1440180" cy="571500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14300" y="425196"/>
            <a:ext cx="914400" cy="365760"/>
          </a:xfrm>
          <a:noFill/>
        </p:spPr>
        <p:txBody>
          <a:bodyPr/>
          <a:lstStyle/>
          <a:p>
            <a:r>
              <a:t>56</a:t>
            </a:r>
          </a:p>
        </p:txBody>
      </p:sp>
      <p:pic>
        <p:nvPicPr>
          <p:cNvPr id="5" name="Picture Placeholder 4" descr="phss-circle.png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982980" y="425196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91440" y="882396"/>
            <a:ext cx="1257300" cy="1164831"/>
          </a:xfrm>
        </p:spPr>
        <p:txBody>
          <a:bodyPr wrap="square">
            <a:noAutofit/>
          </a:bodyPr>
          <a:lstStyle/>
          <a:p>
            <a:r>
              <a:rPr sz="1600" b="1" i="0"/>
              <a:t>LIVING WATER, BREAD OF LIFE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91440" y="4422523"/>
            <a:ext cx="1257300" cy="365760"/>
          </a:xfrm>
        </p:spPr>
        <p:txBody>
          <a:bodyPr wrap="square" tIns="0" bIns="0">
            <a:noAutofit/>
          </a:bodyPr>
          <a:lstStyle/>
          <a:p>
            <a:r>
              <a:rPr sz="800" b="0" i="0"/>
              <a:t>© 2014 Sumphonia Productions, LLC</a:t>
            </a:r>
          </a:p>
        </p:txBody>
      </p:sp>
      <p:pic>
        <p:nvPicPr>
          <p:cNvPr id="9" name="Picture Placeholder 8" descr="phss-056-12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2" r="2"/>
          <a:stretch>
            <a:fillRect/>
          </a:stretch>
        </p:blipFill>
        <p:spPr>
          <a:xfrm>
            <a:off x="2539679" y="114300"/>
            <a:ext cx="6122040" cy="5486400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982980" y="4831811"/>
            <a:ext cx="367371" cy="365760"/>
          </a:xfrm>
        </p:spPr>
      </p:pic>
      <p:sp>
        <p:nvSpPr>
          <p:cNvPr id="11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91440" y="2138667"/>
            <a:ext cx="1257300" cy="1165225"/>
          </a:xfrm>
        </p:spPr>
        <p:txBody>
          <a:bodyPr wrap="square">
            <a:noAutofit/>
          </a:bodyPr>
          <a:lstStyle/>
          <a:p>
            <a:r>
              <a:rPr sz="1800" b="1" i="0"/>
              <a:t>AGUA VIVA, PAN DE VIDA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2036759" y="425196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7"/>
          </p:nvPr>
        </p:nvSpPr>
        <p:spPr>
          <a:xfrm>
            <a:off x="2036759" y="864108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72E5B-2596-2FF6-0B7E-8F07FCFE3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49780"/>
            <a:ext cx="7886700" cy="99028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Psalm 78:34-40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E3C05-A6D9-9B89-F1BA-B3BD67A60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2971113"/>
            <a:ext cx="9144000" cy="990283"/>
          </a:xfrm>
        </p:spPr>
        <p:txBody>
          <a:bodyPr>
            <a:norm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  <a:ea typeface="Calibri" panose="020F0502020204030204" pitchFamily="34" charset="0"/>
              </a:rPr>
              <a:t>God had mercy on Israel </a:t>
            </a:r>
            <a:b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  <a:ea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  <a:ea typeface="Calibri" panose="020F0502020204030204" pitchFamily="34" charset="0"/>
              </a:rPr>
              <a:t>when they rebelled against Him </a:t>
            </a:r>
            <a:endParaRPr lang="en-US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3611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.jp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Content Placeholder 2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206240" y="617220"/>
            <a:ext cx="2286000" cy="914400"/>
          </a:xfrm>
        </p:spPr>
        <p:txBody>
          <a:bodyPr wrap="square">
            <a:noAutofit/>
          </a:bodyPr>
          <a:lstStyle/>
          <a:p>
            <a:r>
              <a:rPr sz="6000" b="1" i="0">
                <a:latin typeface="Avenir Next LT Pro"/>
              </a:rPr>
              <a:t>495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429000" y="1531620"/>
            <a:ext cx="3840480" cy="1645920"/>
          </a:xfrm>
        </p:spPr>
        <p:txBody>
          <a:bodyPr wrap="square">
            <a:noAutofit/>
          </a:bodyPr>
          <a:lstStyle/>
          <a:p>
            <a:r>
              <a:rPr sz="3900" b="1" i="0">
                <a:latin typeface="Avenir Next LT Pro"/>
              </a:rPr>
              <a:t>O THE DEPTHS AND THE RICHES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749039" y="3954780"/>
            <a:ext cx="3200400" cy="640080"/>
          </a:xfrm>
        </p:spPr>
        <p:txBody>
          <a:bodyPr wrap="square">
            <a:noAutofit/>
          </a:bodyPr>
          <a:lstStyle/>
          <a:p>
            <a:r>
              <a:rPr sz="1900" b="0" i="0">
                <a:latin typeface="Avenir Next LT Pro"/>
              </a:rPr>
              <a:t>“SINGING...TO THE LORD”
COLOSSIANS 3:16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 wrap="square">
            <a:noAutofit/>
          </a:bodyPr>
          <a:lstStyle/>
          <a:p>
            <a:r>
              <a:rPr sz="1200" b="0" i="0">
                <a:latin typeface="Avenir Next LT Pro"/>
              </a:rPr>
              <a:t>Words and Music: Tillit S. Teddlie</a:t>
            </a:r>
          </a:p>
        </p:txBody>
      </p:sp>
      <p:pic>
        <p:nvPicPr>
          <p:cNvPr id="10" name="Picture Placeholder 9" descr="eh20-eng-432.png"/>
          <p:cNvPicPr>
            <a:picLocks noGrp="1" noChangeAspect="1"/>
          </p:cNvPicPr>
          <p:nvPr>
            <p:ph type="pic" sz="quarter" idx="19"/>
          </p:nvPr>
        </p:nvPicPr>
        <p:blipFill>
          <a:blip r:embed="rId3"/>
          <a:srcRect t="459" b="459"/>
          <a:stretch>
            <a:fillRect/>
          </a:stretch>
        </p:blipFill>
        <p:spPr>
          <a:xfrm>
            <a:off x="1668537" y="5029200"/>
            <a:ext cx="1828800" cy="457200"/>
          </a:xfrm>
        </p:spPr>
      </p:pic>
      <p:sp>
        <p:nvSpPr>
          <p:cNvPr id="11" name="Text Placeholder 10"/>
          <p:cNvSpPr>
            <a:spLocks noGrp="1"/>
          </p:cNvSpPr>
          <p:nvPr>
            <p:ph type="body" sz="quarter" idx="36"/>
          </p:nvPr>
        </p:nvSpPr>
        <p:spPr>
          <a:xfrm>
            <a:off x="950976" y="2233422"/>
            <a:ext cx="566928" cy="27432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Reading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Prayer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620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194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56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495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674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514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Invitation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564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Closing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Prayer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6"/>
          </p:nvPr>
        </p:nvSpPr>
        <p:spPr>
          <a:xfrm>
            <a:off x="4206240" y="617220"/>
            <a:ext cx="2286000" cy="914400"/>
          </a:xfrm>
        </p:spPr>
        <p:txBody>
          <a:bodyPr wrap="square">
            <a:noAutofit/>
          </a:bodyPr>
          <a:lstStyle/>
          <a:p>
            <a:r>
              <a:rPr sz="6000" b="1" i="0">
                <a:latin typeface="Avenir Next LT Pro"/>
              </a:rPr>
              <a:t>495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7"/>
          </p:nvPr>
        </p:nvSpPr>
        <p:spPr>
          <a:xfrm>
            <a:off x="3429000" y="1481328"/>
            <a:ext cx="3840480" cy="1645920"/>
          </a:xfrm>
        </p:spPr>
        <p:txBody>
          <a:bodyPr wrap="square">
            <a:noAutofit/>
          </a:bodyPr>
          <a:lstStyle/>
          <a:p>
            <a:r>
              <a:rPr sz="4000" b="1" i="0">
                <a:latin typeface="Alegreya Sans ExtraBold"/>
              </a:rPr>
              <a:t>LA PROFUNDIDAD Y LAS RIQUEZAS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8"/>
          </p:nvPr>
        </p:nvSpPr>
        <p:spPr>
          <a:xfrm>
            <a:off x="3749039" y="3913632"/>
            <a:ext cx="3200400" cy="822960"/>
          </a:xfrm>
        </p:spPr>
        <p:txBody>
          <a:bodyPr wrap="square">
            <a:noAutofit/>
          </a:bodyPr>
          <a:lstStyle/>
          <a:p>
            <a:r>
              <a:rPr sz="2200" b="0" i="0">
                <a:latin typeface="Alegreya Sans Medium"/>
              </a:rPr>
              <a:t>“CANTANDO...AL SEÑOR”
COLOSENSES 3:16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9"/>
          </p:nvPr>
        </p:nvSpPr>
        <p:spPr/>
        <p:txBody>
          <a:bodyPr wrap="square">
            <a:noAutofit/>
          </a:bodyPr>
          <a:lstStyle/>
          <a:p>
            <a:r>
              <a:rPr sz="1300" b="0" i="0">
                <a:latin typeface="Alegreya Sans Medium"/>
              </a:rPr>
              <a:t>Palabras y Música: Tillit S. Teddlie</a:t>
            </a:r>
          </a:p>
        </p:txBody>
      </p:sp>
      <p:pic>
        <p:nvPicPr>
          <p:cNvPr id="21" name="Picture Placeholder 20" descr="eh20-esp-600.png"/>
          <p:cNvPicPr>
            <a:picLocks noGrp="1" noChangeAspect="1"/>
          </p:cNvPicPr>
          <p:nvPr>
            <p:ph type="pic" sz="quarter" idx="31"/>
          </p:nvPr>
        </p:nvPicPr>
        <p:blipFill>
          <a:blip r:embed="rId4"/>
          <a:srcRect t="331" b="331"/>
          <a:stretch>
            <a:fillRect/>
          </a:stretch>
        </p:blipFill>
        <p:spPr>
          <a:xfrm>
            <a:off x="1668537" y="5028697"/>
            <a:ext cx="1828800" cy="457200"/>
          </a:xfrm>
        </p:spPr>
      </p:pic>
      <p:sp>
        <p:nvSpPr>
          <p:cNvPr id="22" name="Text Placeholder 21"/>
          <p:cNvSpPr>
            <a:spLocks noGrp="1"/>
          </p:cNvSpPr>
          <p:nvPr>
            <p:ph type="body" sz="quarter" idx="37"/>
          </p:nvPr>
        </p:nvSpPr>
        <p:spPr>
          <a:xfrm>
            <a:off x="950976" y="2233422"/>
            <a:ext cx="566928" cy="27432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Lectura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Oración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620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194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56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495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674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514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Invitación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564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Anuncios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Oración</a:t>
            </a:r>
          </a:p>
        </p:txBody>
      </p:sp>
      <p:pic>
        <p:nvPicPr>
          <p:cNvPr id="24" name="Picture 23" descr="phss-xcircle-whit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528" y="1847088"/>
            <a:ext cx="365760" cy="365760"/>
          </a:xfrm>
          <a:prstGeom prst="rect">
            <a:avLst/>
          </a:prstGeom>
        </p:spPr>
      </p:pic>
      <p:pic>
        <p:nvPicPr>
          <p:cNvPr id="25" name="Picture 24" descr="phss-xcircle-whit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368" y="2875788"/>
            <a:ext cx="365760" cy="36576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4562856" y="3406140"/>
            <a:ext cx="365760" cy="365760"/>
          </a:xfrm>
          <a:prstGeom prst="ellipse">
            <a:avLst/>
          </a:prstGeom>
          <a:solidFill>
            <a:srgbClr val="014A8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27" name="Oval 26"/>
          <p:cNvSpPr/>
          <p:nvPr/>
        </p:nvSpPr>
        <p:spPr>
          <a:xfrm>
            <a:off x="4965192" y="3406140"/>
            <a:ext cx="365760" cy="365760"/>
          </a:xfrm>
          <a:prstGeom prst="ellipse">
            <a:avLst/>
          </a:prstGeom>
          <a:solidFill>
            <a:srgbClr val="014A8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28" name="Oval 27"/>
          <p:cNvSpPr/>
          <p:nvPr/>
        </p:nvSpPr>
        <p:spPr>
          <a:xfrm>
            <a:off x="5367528" y="3406140"/>
            <a:ext cx="365760" cy="365760"/>
          </a:xfrm>
          <a:prstGeom prst="ellipse">
            <a:avLst/>
          </a:prstGeom>
          <a:solidFill>
            <a:srgbClr val="014A8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  <p:sp>
        <p:nvSpPr>
          <p:cNvPr id="29" name="Oval 28"/>
          <p:cNvSpPr/>
          <p:nvPr/>
        </p:nvSpPr>
        <p:spPr>
          <a:xfrm>
            <a:off x="5769864" y="3406140"/>
            <a:ext cx="365760" cy="365760"/>
          </a:xfrm>
          <a:prstGeom prst="ellipse">
            <a:avLst/>
          </a:prstGeom>
          <a:solidFill>
            <a:srgbClr val="014A8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C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0"/>
            <a:ext cx="1440180" cy="571500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14300" y="621557"/>
            <a:ext cx="914400" cy="365760"/>
          </a:xfrm>
          <a:noFill/>
        </p:spPr>
        <p:txBody>
          <a:bodyPr/>
          <a:lstStyle/>
          <a:p>
            <a:r>
              <a:t>495</a:t>
            </a:r>
          </a:p>
        </p:txBody>
      </p:sp>
      <p:pic>
        <p:nvPicPr>
          <p:cNvPr id="5" name="Picture Placeholder 4" descr="pftl-circle.png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982980" y="621557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91440" y="1078757"/>
            <a:ext cx="1257300" cy="1164831"/>
          </a:xfrm>
        </p:spPr>
        <p:txBody>
          <a:bodyPr wrap="square">
            <a:noAutofit/>
          </a:bodyPr>
          <a:lstStyle/>
          <a:p>
            <a:r>
              <a:rPr sz="1600" b="1" i="0"/>
              <a:t>O THE DEPTHS AND THE RICHES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91440" y="4422523"/>
            <a:ext cx="1257300" cy="365760"/>
          </a:xfrm>
        </p:spPr>
        <p:txBody>
          <a:bodyPr wrap="square" tIns="0" bIns="0">
            <a:noAutofit/>
          </a:bodyPr>
          <a:lstStyle/>
          <a:p>
            <a:r>
              <a:rPr sz="800" b="0" i="0"/>
              <a:t>© 2001 The Paperless Hymnal™</a:t>
            </a:r>
          </a:p>
        </p:txBody>
      </p:sp>
      <p:pic>
        <p:nvPicPr>
          <p:cNvPr id="9" name="Picture Placeholder 8" descr="pftl-495-01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45" r="45"/>
          <a:stretch>
            <a:fillRect/>
          </a:stretch>
        </p:blipFill>
        <p:spPr>
          <a:xfrm>
            <a:off x="2171700" y="310661"/>
            <a:ext cx="6858000" cy="5093676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982980" y="4831811"/>
            <a:ext cx="367371" cy="365760"/>
          </a:xfrm>
        </p:spPr>
      </p:pic>
      <p:sp>
        <p:nvSpPr>
          <p:cNvPr id="11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91440" y="2335028"/>
            <a:ext cx="1257300" cy="1165225"/>
          </a:xfrm>
        </p:spPr>
        <p:txBody>
          <a:bodyPr wrap="square">
            <a:noAutofit/>
          </a:bodyPr>
          <a:lstStyle/>
          <a:p>
            <a:r>
              <a:rPr sz="1200" b="1" i="0"/>
              <a:t>LA PROFUNDIDAD Y LAS RIQUEZAS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1668780" y="621557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8"/>
          </p:nvPr>
        </p:nvSpPr>
        <p:spPr>
          <a:xfrm>
            <a:off x="1668780" y="1499381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30"/>
          </p:nvPr>
        </p:nvSpPr>
        <p:spPr>
          <a:xfrm>
            <a:off x="1668780" y="2377205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1"/>
          </p:nvPr>
        </p:nvSpPr>
        <p:spPr>
          <a:xfrm>
            <a:off x="1668780" y="2816117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C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sz="quarter" idx="38"/>
          </p:nvPr>
        </p:nvSpPr>
        <p:spPr>
          <a:xfrm>
            <a:off x="1751076" y="1060469"/>
            <a:ext cx="201168" cy="365760"/>
          </a:xfrm>
          <a:solidFill>
            <a:srgbClr val="FFFFFF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sz="quarter" idx="39"/>
          </p:nvPr>
        </p:nvSpPr>
        <p:spPr>
          <a:xfrm>
            <a:off x="1751076" y="1938293"/>
            <a:ext cx="201168" cy="365760"/>
          </a:xfrm>
          <a:solidFill>
            <a:srgbClr val="FFFFFF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0"/>
            <a:ext cx="1440180" cy="571500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14300" y="621557"/>
            <a:ext cx="914400" cy="365760"/>
          </a:xfrm>
          <a:noFill/>
        </p:spPr>
        <p:txBody>
          <a:bodyPr/>
          <a:lstStyle/>
          <a:p>
            <a:r>
              <a:t>495</a:t>
            </a:r>
          </a:p>
        </p:txBody>
      </p:sp>
      <p:pic>
        <p:nvPicPr>
          <p:cNvPr id="5" name="Picture Placeholder 4" descr="pftl-circle.png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982980" y="621557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91440" y="1078757"/>
            <a:ext cx="1257300" cy="1164831"/>
          </a:xfrm>
        </p:spPr>
        <p:txBody>
          <a:bodyPr wrap="square">
            <a:noAutofit/>
          </a:bodyPr>
          <a:lstStyle/>
          <a:p>
            <a:r>
              <a:rPr sz="1600" b="1" i="0"/>
              <a:t>O THE DEPTHS AND THE RICHES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91440" y="4422523"/>
            <a:ext cx="1257300" cy="365760"/>
          </a:xfrm>
        </p:spPr>
        <p:txBody>
          <a:bodyPr wrap="square" tIns="0" bIns="0">
            <a:noAutofit/>
          </a:bodyPr>
          <a:lstStyle/>
          <a:p>
            <a:r>
              <a:rPr sz="800" b="0" i="0"/>
              <a:t>© 2001 The Paperless Hymnal™</a:t>
            </a:r>
          </a:p>
        </p:txBody>
      </p:sp>
      <p:pic>
        <p:nvPicPr>
          <p:cNvPr id="9" name="Picture Placeholder 8" descr="pftl-495-02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45" r="45"/>
          <a:stretch>
            <a:fillRect/>
          </a:stretch>
        </p:blipFill>
        <p:spPr>
          <a:xfrm>
            <a:off x="2171700" y="310661"/>
            <a:ext cx="6858000" cy="5093676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982980" y="4831811"/>
            <a:ext cx="367371" cy="365760"/>
          </a:xfrm>
        </p:spPr>
      </p:pic>
      <p:sp>
        <p:nvSpPr>
          <p:cNvPr id="11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91440" y="2335028"/>
            <a:ext cx="1257300" cy="1165225"/>
          </a:xfrm>
        </p:spPr>
        <p:txBody>
          <a:bodyPr wrap="square">
            <a:noAutofit/>
          </a:bodyPr>
          <a:lstStyle/>
          <a:p>
            <a:r>
              <a:rPr sz="1200" b="1" i="0"/>
              <a:t>LA PROFUNDIDAD Y LAS RIQUEZAS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2"/>
          </p:nvPr>
        </p:nvSpPr>
        <p:spPr>
          <a:xfrm>
            <a:off x="1668780" y="621557"/>
            <a:ext cx="365760" cy="1243584"/>
          </a:xfrm>
          <a:solidFill>
            <a:srgbClr val="1C81B9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1668780" y="621557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8"/>
          </p:nvPr>
        </p:nvSpPr>
        <p:spPr>
          <a:xfrm>
            <a:off x="1668780" y="1499381"/>
            <a:ext cx="365760" cy="365760"/>
          </a:xfrm>
          <a:solidFill>
            <a:srgbClr val="ED595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30"/>
          </p:nvPr>
        </p:nvSpPr>
        <p:spPr>
          <a:xfrm>
            <a:off x="1668780" y="2377205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1"/>
          </p:nvPr>
        </p:nvSpPr>
        <p:spPr>
          <a:xfrm>
            <a:off x="1668780" y="2816117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C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sz="quarter" idx="38"/>
          </p:nvPr>
        </p:nvSpPr>
        <p:spPr>
          <a:xfrm>
            <a:off x="1751076" y="1060469"/>
            <a:ext cx="201168" cy="365760"/>
          </a:xfrm>
          <a:solidFill>
            <a:srgbClr val="FFFFFF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sz="quarter" idx="39"/>
          </p:nvPr>
        </p:nvSpPr>
        <p:spPr>
          <a:xfrm>
            <a:off x="1751076" y="1938293"/>
            <a:ext cx="201168" cy="365760"/>
          </a:xfrm>
          <a:solidFill>
            <a:srgbClr val="FFFFFF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0"/>
            <a:ext cx="1440180" cy="571500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14300" y="621557"/>
            <a:ext cx="914400" cy="365760"/>
          </a:xfrm>
          <a:noFill/>
        </p:spPr>
        <p:txBody>
          <a:bodyPr/>
          <a:lstStyle/>
          <a:p>
            <a:r>
              <a:t>495</a:t>
            </a:r>
          </a:p>
        </p:txBody>
      </p:sp>
      <p:pic>
        <p:nvPicPr>
          <p:cNvPr id="5" name="Picture Placeholder 4" descr="pftl-circle.png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982980" y="621557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91440" y="1078757"/>
            <a:ext cx="1257300" cy="1164831"/>
          </a:xfrm>
        </p:spPr>
        <p:txBody>
          <a:bodyPr wrap="square">
            <a:noAutofit/>
          </a:bodyPr>
          <a:lstStyle/>
          <a:p>
            <a:r>
              <a:rPr sz="1600" b="1" i="0"/>
              <a:t>O THE DEPTHS AND THE RICHES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91440" y="4422523"/>
            <a:ext cx="1257300" cy="365760"/>
          </a:xfrm>
        </p:spPr>
        <p:txBody>
          <a:bodyPr wrap="square" tIns="0" bIns="0">
            <a:noAutofit/>
          </a:bodyPr>
          <a:lstStyle/>
          <a:p>
            <a:r>
              <a:rPr sz="800" b="0" i="0"/>
              <a:t>© 2001 The Paperless Hymnal™</a:t>
            </a:r>
          </a:p>
        </p:txBody>
      </p:sp>
      <p:pic>
        <p:nvPicPr>
          <p:cNvPr id="9" name="Picture Placeholder 8" descr="pftl-495-05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45" r="45"/>
          <a:stretch>
            <a:fillRect/>
          </a:stretch>
        </p:blipFill>
        <p:spPr>
          <a:xfrm>
            <a:off x="2171700" y="310661"/>
            <a:ext cx="6858000" cy="5093676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982980" y="4831811"/>
            <a:ext cx="367371" cy="365760"/>
          </a:xfrm>
        </p:spPr>
      </p:pic>
      <p:sp>
        <p:nvSpPr>
          <p:cNvPr id="11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91440" y="2335028"/>
            <a:ext cx="1257300" cy="1165225"/>
          </a:xfrm>
        </p:spPr>
        <p:txBody>
          <a:bodyPr wrap="square">
            <a:noAutofit/>
          </a:bodyPr>
          <a:lstStyle/>
          <a:p>
            <a:r>
              <a:rPr sz="1200" b="1" i="0"/>
              <a:t>LA PROFUNDIDAD Y LAS RIQUEZAS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1668780" y="621557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8"/>
          </p:nvPr>
        </p:nvSpPr>
        <p:spPr>
          <a:xfrm>
            <a:off x="1668780" y="1499381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30"/>
          </p:nvPr>
        </p:nvSpPr>
        <p:spPr>
          <a:xfrm>
            <a:off x="1668780" y="2377205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1"/>
          </p:nvPr>
        </p:nvSpPr>
        <p:spPr>
          <a:xfrm>
            <a:off x="1668780" y="2816117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C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sz="quarter" idx="38"/>
          </p:nvPr>
        </p:nvSpPr>
        <p:spPr>
          <a:xfrm>
            <a:off x="1751076" y="1060469"/>
            <a:ext cx="201168" cy="365760"/>
          </a:xfrm>
          <a:solidFill>
            <a:srgbClr val="FFFFFF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sz="quarter" idx="39"/>
          </p:nvPr>
        </p:nvSpPr>
        <p:spPr>
          <a:xfrm>
            <a:off x="1751076" y="1938293"/>
            <a:ext cx="201168" cy="365760"/>
          </a:xfrm>
          <a:solidFill>
            <a:srgbClr val="FFFFFF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0"/>
            <a:ext cx="1440180" cy="571500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14300" y="621557"/>
            <a:ext cx="914400" cy="365760"/>
          </a:xfrm>
          <a:noFill/>
        </p:spPr>
        <p:txBody>
          <a:bodyPr/>
          <a:lstStyle/>
          <a:p>
            <a:r>
              <a:t>495</a:t>
            </a:r>
          </a:p>
        </p:txBody>
      </p:sp>
      <p:pic>
        <p:nvPicPr>
          <p:cNvPr id="5" name="Picture Placeholder 4" descr="pftl-circle.png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982980" y="621557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91440" y="1078757"/>
            <a:ext cx="1257300" cy="1164831"/>
          </a:xfrm>
        </p:spPr>
        <p:txBody>
          <a:bodyPr wrap="square">
            <a:noAutofit/>
          </a:bodyPr>
          <a:lstStyle/>
          <a:p>
            <a:r>
              <a:rPr sz="1600" b="1" i="0"/>
              <a:t>O THE DEPTHS AND THE RICHES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91440" y="4422523"/>
            <a:ext cx="1257300" cy="365760"/>
          </a:xfrm>
        </p:spPr>
        <p:txBody>
          <a:bodyPr wrap="square" tIns="0" bIns="0">
            <a:noAutofit/>
          </a:bodyPr>
          <a:lstStyle/>
          <a:p>
            <a:r>
              <a:rPr sz="800" b="0" i="0"/>
              <a:t>© 2001 The Paperless Hymnal™</a:t>
            </a:r>
          </a:p>
        </p:txBody>
      </p:sp>
      <p:pic>
        <p:nvPicPr>
          <p:cNvPr id="9" name="Picture Placeholder 8" descr="pftl-495-06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45" r="45"/>
          <a:stretch>
            <a:fillRect/>
          </a:stretch>
        </p:blipFill>
        <p:spPr>
          <a:xfrm>
            <a:off x="2171700" y="310661"/>
            <a:ext cx="6858000" cy="5093676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982980" y="4831811"/>
            <a:ext cx="367371" cy="365760"/>
          </a:xfrm>
        </p:spPr>
      </p:pic>
      <p:sp>
        <p:nvSpPr>
          <p:cNvPr id="11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91440" y="2335028"/>
            <a:ext cx="1257300" cy="1165225"/>
          </a:xfrm>
        </p:spPr>
        <p:txBody>
          <a:bodyPr wrap="square">
            <a:noAutofit/>
          </a:bodyPr>
          <a:lstStyle/>
          <a:p>
            <a:r>
              <a:rPr sz="1200" b="1" i="0"/>
              <a:t>LA PROFUNDIDAD Y LAS RIQUEZAS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2"/>
          </p:nvPr>
        </p:nvSpPr>
        <p:spPr>
          <a:xfrm>
            <a:off x="1668780" y="1499381"/>
            <a:ext cx="365760" cy="1243584"/>
          </a:xfrm>
          <a:solidFill>
            <a:srgbClr val="1C81B9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1668780" y="621557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8"/>
          </p:nvPr>
        </p:nvSpPr>
        <p:spPr>
          <a:xfrm>
            <a:off x="1668780" y="1499381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30"/>
          </p:nvPr>
        </p:nvSpPr>
        <p:spPr>
          <a:xfrm>
            <a:off x="1668780" y="2377205"/>
            <a:ext cx="365760" cy="365760"/>
          </a:xfrm>
          <a:solidFill>
            <a:srgbClr val="ED595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1"/>
          </p:nvPr>
        </p:nvSpPr>
        <p:spPr>
          <a:xfrm>
            <a:off x="1668780" y="2816117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C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sz="quarter" idx="38"/>
          </p:nvPr>
        </p:nvSpPr>
        <p:spPr>
          <a:xfrm>
            <a:off x="1751076" y="1060469"/>
            <a:ext cx="201168" cy="365760"/>
          </a:xfrm>
          <a:solidFill>
            <a:srgbClr val="FFFFFF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sz="quarter" idx="39"/>
          </p:nvPr>
        </p:nvSpPr>
        <p:spPr>
          <a:xfrm>
            <a:off x="1751076" y="1938293"/>
            <a:ext cx="201168" cy="365760"/>
          </a:xfrm>
          <a:solidFill>
            <a:srgbClr val="FFFFFF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0"/>
            <a:ext cx="1440180" cy="571500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14300" y="621557"/>
            <a:ext cx="914400" cy="365760"/>
          </a:xfrm>
          <a:noFill/>
        </p:spPr>
        <p:txBody>
          <a:bodyPr/>
          <a:lstStyle/>
          <a:p>
            <a:r>
              <a:t>495</a:t>
            </a:r>
          </a:p>
        </p:txBody>
      </p:sp>
      <p:pic>
        <p:nvPicPr>
          <p:cNvPr id="5" name="Picture Placeholder 4" descr="pftl-circle.png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982980" y="621557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91440" y="1078757"/>
            <a:ext cx="1257300" cy="1164831"/>
          </a:xfrm>
        </p:spPr>
        <p:txBody>
          <a:bodyPr wrap="square">
            <a:noAutofit/>
          </a:bodyPr>
          <a:lstStyle/>
          <a:p>
            <a:r>
              <a:rPr sz="1600" b="1" i="0"/>
              <a:t>O THE DEPTHS AND THE RICHES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91440" y="4422523"/>
            <a:ext cx="1257300" cy="365760"/>
          </a:xfrm>
        </p:spPr>
        <p:txBody>
          <a:bodyPr wrap="square" tIns="0" bIns="0">
            <a:noAutofit/>
          </a:bodyPr>
          <a:lstStyle/>
          <a:p>
            <a:r>
              <a:rPr sz="800" b="0" i="0"/>
              <a:t>© 2001 The Paperless Hymnal™</a:t>
            </a:r>
          </a:p>
        </p:txBody>
      </p:sp>
      <p:pic>
        <p:nvPicPr>
          <p:cNvPr id="9" name="Picture Placeholder 8" descr="pftl-495-09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45" r="45"/>
          <a:stretch>
            <a:fillRect/>
          </a:stretch>
        </p:blipFill>
        <p:spPr>
          <a:xfrm>
            <a:off x="2171700" y="310661"/>
            <a:ext cx="6858000" cy="5093676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982980" y="4831811"/>
            <a:ext cx="367371" cy="365760"/>
          </a:xfrm>
        </p:spPr>
      </p:pic>
      <p:sp>
        <p:nvSpPr>
          <p:cNvPr id="11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91440" y="2335028"/>
            <a:ext cx="1257300" cy="1165225"/>
          </a:xfrm>
        </p:spPr>
        <p:txBody>
          <a:bodyPr wrap="square">
            <a:noAutofit/>
          </a:bodyPr>
          <a:lstStyle/>
          <a:p>
            <a:r>
              <a:rPr sz="1200" b="1" i="0"/>
              <a:t>LA PROFUNDIDAD Y LAS RIQUEZAS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1668780" y="621557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8"/>
          </p:nvPr>
        </p:nvSpPr>
        <p:spPr>
          <a:xfrm>
            <a:off x="1668780" y="1499381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30"/>
          </p:nvPr>
        </p:nvSpPr>
        <p:spPr>
          <a:xfrm>
            <a:off x="1668780" y="2377205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1"/>
          </p:nvPr>
        </p:nvSpPr>
        <p:spPr>
          <a:xfrm>
            <a:off x="1668780" y="2816117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C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sz="quarter" idx="38"/>
          </p:nvPr>
        </p:nvSpPr>
        <p:spPr>
          <a:xfrm>
            <a:off x="1751076" y="1060469"/>
            <a:ext cx="201168" cy="365760"/>
          </a:xfrm>
          <a:solidFill>
            <a:srgbClr val="FFFFFF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sz="quarter" idx="39"/>
          </p:nvPr>
        </p:nvSpPr>
        <p:spPr>
          <a:xfrm>
            <a:off x="1751076" y="1938293"/>
            <a:ext cx="201168" cy="365760"/>
          </a:xfrm>
          <a:solidFill>
            <a:srgbClr val="FFFFFF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0"/>
            <a:ext cx="1440180" cy="571500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14300" y="621557"/>
            <a:ext cx="914400" cy="365760"/>
          </a:xfrm>
          <a:noFill/>
        </p:spPr>
        <p:txBody>
          <a:bodyPr/>
          <a:lstStyle/>
          <a:p>
            <a:r>
              <a:t>495</a:t>
            </a:r>
          </a:p>
        </p:txBody>
      </p:sp>
      <p:pic>
        <p:nvPicPr>
          <p:cNvPr id="5" name="Picture Placeholder 4" descr="pftl-circle.png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982980" y="621557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91440" y="1078757"/>
            <a:ext cx="1257300" cy="1164831"/>
          </a:xfrm>
        </p:spPr>
        <p:txBody>
          <a:bodyPr wrap="square">
            <a:noAutofit/>
          </a:bodyPr>
          <a:lstStyle/>
          <a:p>
            <a:r>
              <a:rPr sz="1600" b="1" i="0"/>
              <a:t>O THE DEPTHS AND THE RICHES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91440" y="4422523"/>
            <a:ext cx="1257300" cy="365760"/>
          </a:xfrm>
        </p:spPr>
        <p:txBody>
          <a:bodyPr wrap="square" tIns="0" bIns="0">
            <a:noAutofit/>
          </a:bodyPr>
          <a:lstStyle/>
          <a:p>
            <a:r>
              <a:rPr sz="800" b="0" i="0"/>
              <a:t>© 2001 The Paperless Hymnal™</a:t>
            </a:r>
          </a:p>
        </p:txBody>
      </p:sp>
      <p:pic>
        <p:nvPicPr>
          <p:cNvPr id="9" name="Picture Placeholder 8" descr="pftl-495-10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45" r="45"/>
          <a:stretch>
            <a:fillRect/>
          </a:stretch>
        </p:blipFill>
        <p:spPr>
          <a:xfrm>
            <a:off x="2171700" y="310661"/>
            <a:ext cx="6858000" cy="5093676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982980" y="4831811"/>
            <a:ext cx="367371" cy="365760"/>
          </a:xfrm>
        </p:spPr>
      </p:pic>
      <p:sp>
        <p:nvSpPr>
          <p:cNvPr id="11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91440" y="2335028"/>
            <a:ext cx="1257300" cy="1165225"/>
          </a:xfrm>
        </p:spPr>
        <p:txBody>
          <a:bodyPr wrap="square">
            <a:noAutofit/>
          </a:bodyPr>
          <a:lstStyle/>
          <a:p>
            <a:r>
              <a:rPr sz="1200" b="1" i="0"/>
              <a:t>LA PROFUNDIDAD Y LAS RIQUEZAS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1668780" y="621557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8"/>
          </p:nvPr>
        </p:nvSpPr>
        <p:spPr>
          <a:xfrm>
            <a:off x="1668780" y="1499381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30"/>
          </p:nvPr>
        </p:nvSpPr>
        <p:spPr>
          <a:xfrm>
            <a:off x="1668780" y="2377205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1"/>
          </p:nvPr>
        </p:nvSpPr>
        <p:spPr>
          <a:xfrm>
            <a:off x="1668780" y="2816117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C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sz="quarter" idx="38"/>
          </p:nvPr>
        </p:nvSpPr>
        <p:spPr>
          <a:xfrm>
            <a:off x="1751076" y="1060469"/>
            <a:ext cx="201168" cy="365760"/>
          </a:xfrm>
          <a:solidFill>
            <a:srgbClr val="FFFFFF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sz="quarter" idx="39"/>
          </p:nvPr>
        </p:nvSpPr>
        <p:spPr>
          <a:xfrm>
            <a:off x="1751076" y="1938293"/>
            <a:ext cx="201168" cy="365760"/>
          </a:xfrm>
          <a:solidFill>
            <a:srgbClr val="FFFFFF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0"/>
            <a:ext cx="1440180" cy="571500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14300" y="621557"/>
            <a:ext cx="914400" cy="365760"/>
          </a:xfrm>
          <a:noFill/>
        </p:spPr>
        <p:txBody>
          <a:bodyPr/>
          <a:lstStyle/>
          <a:p>
            <a:r>
              <a:t>495</a:t>
            </a:r>
          </a:p>
        </p:txBody>
      </p:sp>
      <p:pic>
        <p:nvPicPr>
          <p:cNvPr id="5" name="Picture Placeholder 4" descr="pftl-circle.png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982980" y="621557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91440" y="1078757"/>
            <a:ext cx="1257300" cy="1164831"/>
          </a:xfrm>
        </p:spPr>
        <p:txBody>
          <a:bodyPr wrap="square">
            <a:noAutofit/>
          </a:bodyPr>
          <a:lstStyle/>
          <a:p>
            <a:r>
              <a:rPr sz="1600" b="1" i="0"/>
              <a:t>O THE DEPTHS AND THE RICHES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91440" y="4422523"/>
            <a:ext cx="1257300" cy="365760"/>
          </a:xfrm>
        </p:spPr>
        <p:txBody>
          <a:bodyPr wrap="square" tIns="0" bIns="0">
            <a:noAutofit/>
          </a:bodyPr>
          <a:lstStyle/>
          <a:p>
            <a:r>
              <a:rPr sz="800" b="0" i="0"/>
              <a:t>© 2001 The Paperless Hymnal™</a:t>
            </a:r>
          </a:p>
        </p:txBody>
      </p:sp>
      <p:pic>
        <p:nvPicPr>
          <p:cNvPr id="9" name="Picture Placeholder 8" descr="pftl-495-11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45" r="45"/>
          <a:stretch>
            <a:fillRect/>
          </a:stretch>
        </p:blipFill>
        <p:spPr>
          <a:xfrm>
            <a:off x="2171700" y="310661"/>
            <a:ext cx="6858000" cy="5093676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982980" y="4831811"/>
            <a:ext cx="367371" cy="365760"/>
          </a:xfrm>
        </p:spPr>
      </p:pic>
      <p:sp>
        <p:nvSpPr>
          <p:cNvPr id="11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91440" y="2335028"/>
            <a:ext cx="1257300" cy="1165225"/>
          </a:xfrm>
        </p:spPr>
        <p:txBody>
          <a:bodyPr wrap="square">
            <a:noAutofit/>
          </a:bodyPr>
          <a:lstStyle/>
          <a:p>
            <a:r>
              <a:rPr sz="1200" b="1" i="0"/>
              <a:t>LA PROFUNDIDAD Y LAS RIQUEZAS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1668780" y="621557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8"/>
          </p:nvPr>
        </p:nvSpPr>
        <p:spPr>
          <a:xfrm>
            <a:off x="1668780" y="1499381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30"/>
          </p:nvPr>
        </p:nvSpPr>
        <p:spPr>
          <a:xfrm>
            <a:off x="1668780" y="2377205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1"/>
          </p:nvPr>
        </p:nvSpPr>
        <p:spPr>
          <a:xfrm>
            <a:off x="1668780" y="2816117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C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sz="quarter" idx="38"/>
          </p:nvPr>
        </p:nvSpPr>
        <p:spPr>
          <a:xfrm>
            <a:off x="1751076" y="1060469"/>
            <a:ext cx="201168" cy="365760"/>
          </a:xfrm>
          <a:solidFill>
            <a:srgbClr val="FFFFFF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sz="quarter" idx="39"/>
          </p:nvPr>
        </p:nvSpPr>
        <p:spPr>
          <a:xfrm>
            <a:off x="1751076" y="1938293"/>
            <a:ext cx="201168" cy="365760"/>
          </a:xfrm>
          <a:solidFill>
            <a:srgbClr val="FFFFFF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mountain-ocean.jp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Content Placeholder 2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063240" y="1531620"/>
            <a:ext cx="4572000" cy="1645920"/>
          </a:xfrm>
        </p:spPr>
        <p:txBody>
          <a:bodyPr wrap="square">
            <a:noAutofit/>
          </a:bodyPr>
          <a:lstStyle/>
          <a:p>
            <a:r>
              <a:rPr sz="8000" b="1" i="0">
                <a:latin typeface="Avenir Next LT Pro"/>
              </a:rPr>
              <a:t>PRAYER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566160" y="3040380"/>
            <a:ext cx="3566160" cy="914400"/>
          </a:xfrm>
        </p:spPr>
        <p:txBody>
          <a:bodyPr wrap="square">
            <a:noAutofit/>
          </a:bodyPr>
          <a:lstStyle/>
          <a:p>
            <a:r>
              <a:rPr sz="2400" b="0" i="0">
                <a:latin typeface="Avenir Next LT Pro"/>
              </a:rPr>
              <a:t>“DEVOTE YOURSELVES TO PRAYER”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3291840" y="3863339"/>
            <a:ext cx="4133087" cy="914400"/>
          </a:xfrm>
        </p:spPr>
        <p:txBody>
          <a:bodyPr wrap="square">
            <a:noAutofit/>
          </a:bodyPr>
          <a:lstStyle/>
          <a:p>
            <a:r>
              <a:rPr sz="2000" b="0" i="0">
                <a:latin typeface="Avenir Next LT Pro"/>
              </a:rPr>
              <a:t>COLOSSIANS 4:2</a:t>
            </a:r>
          </a:p>
        </p:txBody>
      </p:sp>
      <p:pic>
        <p:nvPicPr>
          <p:cNvPr id="10" name="Picture Placeholder 9" descr="eh20-eng-432.png"/>
          <p:cNvPicPr>
            <a:picLocks noGrp="1" noChangeAspect="1"/>
          </p:cNvPicPr>
          <p:nvPr>
            <p:ph type="pic" sz="quarter" idx="19"/>
          </p:nvPr>
        </p:nvPicPr>
        <p:blipFill>
          <a:blip r:embed="rId3"/>
          <a:srcRect t="459" b="459"/>
          <a:stretch>
            <a:fillRect/>
          </a:stretch>
        </p:blipFill>
        <p:spPr>
          <a:xfrm>
            <a:off x="1668537" y="5029200"/>
            <a:ext cx="1828800" cy="457200"/>
          </a:xfrm>
        </p:spPr>
      </p:pic>
      <p:sp>
        <p:nvSpPr>
          <p:cNvPr id="11" name="Text Placeholder 10"/>
          <p:cNvSpPr>
            <a:spLocks noGrp="1"/>
          </p:cNvSpPr>
          <p:nvPr>
            <p:ph type="body" sz="quarter" idx="36"/>
          </p:nvPr>
        </p:nvSpPr>
        <p:spPr>
          <a:xfrm>
            <a:off x="813815" y="880109"/>
            <a:ext cx="704088" cy="27432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Reading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Prayer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620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194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56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495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674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514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Invitation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564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Closing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Prayer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5"/>
          </p:nvPr>
        </p:nvSpPr>
        <p:spPr/>
        <p:txBody>
          <a:bodyPr wrap="square">
            <a:noAutofit/>
          </a:bodyPr>
          <a:lstStyle/>
          <a:p>
            <a:r>
              <a:rPr sz="2000" b="0" i="0">
                <a:latin typeface="Avenir Next LT Pro"/>
              </a:rPr>
              <a:t>Anthony Caudill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7"/>
          </p:nvPr>
        </p:nvSpPr>
        <p:spPr>
          <a:xfrm>
            <a:off x="3063240" y="1453896"/>
            <a:ext cx="4572000" cy="1645920"/>
          </a:xfrm>
        </p:spPr>
        <p:txBody>
          <a:bodyPr wrap="square">
            <a:noAutofit/>
          </a:bodyPr>
          <a:lstStyle/>
          <a:p>
            <a:r>
              <a:rPr sz="8000" b="1" i="0">
                <a:latin typeface="Alegreya Sans ExtraBold"/>
              </a:rPr>
              <a:t>ORACIÓN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8"/>
          </p:nvPr>
        </p:nvSpPr>
        <p:spPr>
          <a:xfrm>
            <a:off x="3566160" y="3040380"/>
            <a:ext cx="3566160" cy="914400"/>
          </a:xfrm>
        </p:spPr>
        <p:txBody>
          <a:bodyPr wrap="square">
            <a:noAutofit/>
          </a:bodyPr>
          <a:lstStyle/>
          <a:p>
            <a:r>
              <a:rPr sz="2600" b="0" i="0">
                <a:latin typeface="Alegreya Sans Medium"/>
              </a:rPr>
              <a:t>“PERSEVERAD EN LA ORACIÓN”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30"/>
          </p:nvPr>
        </p:nvSpPr>
        <p:spPr>
          <a:xfrm>
            <a:off x="3291840" y="3863339"/>
            <a:ext cx="4133087" cy="914400"/>
          </a:xfrm>
        </p:spPr>
        <p:txBody>
          <a:bodyPr wrap="square">
            <a:noAutofit/>
          </a:bodyPr>
          <a:lstStyle/>
          <a:p>
            <a:r>
              <a:rPr sz="2400" b="0" i="0">
                <a:latin typeface="Alegreya Sans Medium"/>
              </a:rPr>
              <a:t>COLOSENSES 4:2</a:t>
            </a:r>
          </a:p>
        </p:txBody>
      </p:sp>
      <p:pic>
        <p:nvPicPr>
          <p:cNvPr id="21" name="Picture Placeholder 20" descr="eh20-esp-600.png"/>
          <p:cNvPicPr>
            <a:picLocks noGrp="1" noChangeAspect="1"/>
          </p:cNvPicPr>
          <p:nvPr>
            <p:ph type="pic" sz="quarter" idx="31"/>
          </p:nvPr>
        </p:nvPicPr>
        <p:blipFill>
          <a:blip r:embed="rId4"/>
          <a:srcRect t="331" b="331"/>
          <a:stretch>
            <a:fillRect/>
          </a:stretch>
        </p:blipFill>
        <p:spPr>
          <a:xfrm>
            <a:off x="1668537" y="5028697"/>
            <a:ext cx="1828800" cy="457200"/>
          </a:xfrm>
        </p:spPr>
      </p:pic>
      <p:sp>
        <p:nvSpPr>
          <p:cNvPr id="22" name="Text Placeholder 21"/>
          <p:cNvSpPr>
            <a:spLocks noGrp="1"/>
          </p:cNvSpPr>
          <p:nvPr>
            <p:ph type="body" sz="quarter" idx="37"/>
          </p:nvPr>
        </p:nvSpPr>
        <p:spPr>
          <a:xfrm>
            <a:off x="685799" y="861821"/>
            <a:ext cx="832104" cy="27432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Lectura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Oración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620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194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56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495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674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514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Invitación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564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Anuncios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Oración</a:t>
            </a:r>
          </a:p>
        </p:txBody>
      </p:sp>
      <p:pic>
        <p:nvPicPr>
          <p:cNvPr id="24" name="Picture 23" descr="phss-xcircle-whit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528" y="1847088"/>
            <a:ext cx="365760" cy="365760"/>
          </a:xfrm>
          <a:prstGeom prst="rect">
            <a:avLst/>
          </a:prstGeom>
        </p:spPr>
      </p:pic>
      <p:pic>
        <p:nvPicPr>
          <p:cNvPr id="25" name="Picture 24" descr="phss-xcircle-whit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368" y="2875788"/>
            <a:ext cx="365760" cy="36576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0"/>
            <a:ext cx="1440180" cy="571500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14300" y="621557"/>
            <a:ext cx="914400" cy="365760"/>
          </a:xfrm>
          <a:noFill/>
        </p:spPr>
        <p:txBody>
          <a:bodyPr/>
          <a:lstStyle/>
          <a:p>
            <a:r>
              <a:t>495</a:t>
            </a:r>
          </a:p>
        </p:txBody>
      </p:sp>
      <p:pic>
        <p:nvPicPr>
          <p:cNvPr id="5" name="Picture Placeholder 4" descr="pftl-circle.png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982980" y="621557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91440" y="1078757"/>
            <a:ext cx="1257300" cy="1164831"/>
          </a:xfrm>
        </p:spPr>
        <p:txBody>
          <a:bodyPr wrap="square">
            <a:noAutofit/>
          </a:bodyPr>
          <a:lstStyle/>
          <a:p>
            <a:r>
              <a:rPr sz="1600" b="1" i="0"/>
              <a:t>O THE DEPTHS AND THE RICHES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91440" y="4422523"/>
            <a:ext cx="1257300" cy="365760"/>
          </a:xfrm>
        </p:spPr>
        <p:txBody>
          <a:bodyPr wrap="square" tIns="0" bIns="0">
            <a:noAutofit/>
          </a:bodyPr>
          <a:lstStyle/>
          <a:p>
            <a:r>
              <a:rPr sz="800" b="0" i="0"/>
              <a:t>© 2001 The Paperless Hymnal™</a:t>
            </a:r>
          </a:p>
        </p:txBody>
      </p:sp>
      <p:pic>
        <p:nvPicPr>
          <p:cNvPr id="9" name="Picture Placeholder 8" descr="pftl-495-12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45" r="45"/>
          <a:stretch>
            <a:fillRect/>
          </a:stretch>
        </p:blipFill>
        <p:spPr>
          <a:xfrm>
            <a:off x="2171700" y="310661"/>
            <a:ext cx="6858000" cy="5093676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982980" y="4831811"/>
            <a:ext cx="367371" cy="365760"/>
          </a:xfrm>
        </p:spPr>
      </p:pic>
      <p:sp>
        <p:nvSpPr>
          <p:cNvPr id="11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91440" y="2335028"/>
            <a:ext cx="1257300" cy="1165225"/>
          </a:xfrm>
        </p:spPr>
        <p:txBody>
          <a:bodyPr wrap="square">
            <a:noAutofit/>
          </a:bodyPr>
          <a:lstStyle/>
          <a:p>
            <a:r>
              <a:rPr sz="1200" b="1" i="0"/>
              <a:t>LA PROFUNDIDAD Y LAS RIQUEZAS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1668780" y="621557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8"/>
          </p:nvPr>
        </p:nvSpPr>
        <p:spPr>
          <a:xfrm>
            <a:off x="1668780" y="1499381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30"/>
          </p:nvPr>
        </p:nvSpPr>
        <p:spPr>
          <a:xfrm>
            <a:off x="1668780" y="2377205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1"/>
          </p:nvPr>
        </p:nvSpPr>
        <p:spPr>
          <a:xfrm>
            <a:off x="1668780" y="2816117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C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sz="quarter" idx="38"/>
          </p:nvPr>
        </p:nvSpPr>
        <p:spPr>
          <a:xfrm>
            <a:off x="1751076" y="1060469"/>
            <a:ext cx="201168" cy="365760"/>
          </a:xfrm>
          <a:solidFill>
            <a:srgbClr val="FFFFFF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sz="quarter" idx="39"/>
          </p:nvPr>
        </p:nvSpPr>
        <p:spPr>
          <a:xfrm>
            <a:off x="1751076" y="1938293"/>
            <a:ext cx="201168" cy="365760"/>
          </a:xfrm>
          <a:solidFill>
            <a:srgbClr val="FFFFFF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72E5B-2596-2FF6-0B7E-8F07FCFE3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49780"/>
            <a:ext cx="7886700" cy="99028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Psalm 78:41-53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E3C05-A6D9-9B89-F1BA-B3BD67A60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2971113"/>
            <a:ext cx="9144000" cy="990283"/>
          </a:xfrm>
        </p:spPr>
        <p:txBody>
          <a:bodyPr>
            <a:norm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  <a:ea typeface="Calibri" panose="020F0502020204030204" pitchFamily="34" charset="0"/>
              </a:rPr>
              <a:t>Israel forgot that God had delivered them </a:t>
            </a:r>
            <a:b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  <a:ea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  <a:ea typeface="Calibri" panose="020F0502020204030204" pitchFamily="34" charset="0"/>
              </a:rPr>
              <a:t>by judging and punishing the Egyptians </a:t>
            </a:r>
            <a:endParaRPr lang="en-US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5374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.jp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Content Placeholder 2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206240" y="617220"/>
            <a:ext cx="2286000" cy="914400"/>
          </a:xfrm>
        </p:spPr>
        <p:txBody>
          <a:bodyPr wrap="square">
            <a:noAutofit/>
          </a:bodyPr>
          <a:lstStyle/>
          <a:p>
            <a:r>
              <a:rPr sz="6000" b="1" i="0">
                <a:latin typeface="Avenir Next LT Pro"/>
              </a:rPr>
              <a:t>674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429000" y="1531620"/>
            <a:ext cx="3840480" cy="1645920"/>
          </a:xfrm>
        </p:spPr>
        <p:txBody>
          <a:bodyPr wrap="square">
            <a:noAutofit/>
          </a:bodyPr>
          <a:lstStyle/>
          <a:p>
            <a:r>
              <a:rPr sz="3900" b="1" i="0">
                <a:latin typeface="Avenir Next LT Pro"/>
              </a:rPr>
              <a:t>THERE’S A GREAT DAY COMING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749039" y="3954780"/>
            <a:ext cx="3200400" cy="640080"/>
          </a:xfrm>
        </p:spPr>
        <p:txBody>
          <a:bodyPr wrap="square">
            <a:noAutofit/>
          </a:bodyPr>
          <a:lstStyle/>
          <a:p>
            <a:r>
              <a:rPr sz="1900" b="0" i="0">
                <a:latin typeface="Avenir Next LT Pro"/>
              </a:rPr>
              <a:t>“SINGING...TO THE LORD”
COLOSSIANS 3:16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 wrap="square">
            <a:noAutofit/>
          </a:bodyPr>
          <a:lstStyle/>
          <a:p>
            <a:r>
              <a:rPr sz="1200" b="0" i="0">
                <a:latin typeface="Avenir Next LT Pro"/>
              </a:rPr>
              <a:t>Words &amp; Music: Will L. Thompson</a:t>
            </a:r>
          </a:p>
        </p:txBody>
      </p:sp>
      <p:pic>
        <p:nvPicPr>
          <p:cNvPr id="10" name="Picture Placeholder 9" descr="eh20-eng-432.png"/>
          <p:cNvPicPr>
            <a:picLocks noGrp="1" noChangeAspect="1"/>
          </p:cNvPicPr>
          <p:nvPr>
            <p:ph type="pic" sz="quarter" idx="19"/>
          </p:nvPr>
        </p:nvPicPr>
        <p:blipFill>
          <a:blip r:embed="rId3"/>
          <a:srcRect t="459" b="459"/>
          <a:stretch>
            <a:fillRect/>
          </a:stretch>
        </p:blipFill>
        <p:spPr>
          <a:xfrm>
            <a:off x="1668537" y="5029200"/>
            <a:ext cx="1828800" cy="457200"/>
          </a:xfrm>
        </p:spPr>
      </p:pic>
      <p:sp>
        <p:nvSpPr>
          <p:cNvPr id="11" name="Text Placeholder 10"/>
          <p:cNvSpPr>
            <a:spLocks noGrp="1"/>
          </p:cNvSpPr>
          <p:nvPr>
            <p:ph type="body" sz="quarter" idx="36"/>
          </p:nvPr>
        </p:nvSpPr>
        <p:spPr>
          <a:xfrm>
            <a:off x="950976" y="2576322"/>
            <a:ext cx="566928" cy="27432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Reading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Prayer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620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194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56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495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674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514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Invitation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564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Closing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Prayer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6"/>
          </p:nvPr>
        </p:nvSpPr>
        <p:spPr>
          <a:xfrm>
            <a:off x="4206240" y="617220"/>
            <a:ext cx="2286000" cy="914400"/>
          </a:xfrm>
        </p:spPr>
        <p:txBody>
          <a:bodyPr wrap="square">
            <a:noAutofit/>
          </a:bodyPr>
          <a:lstStyle/>
          <a:p>
            <a:r>
              <a:rPr sz="6000" b="1" i="0">
                <a:latin typeface="Avenir Next LT Pro"/>
              </a:rPr>
              <a:t>674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7"/>
          </p:nvPr>
        </p:nvSpPr>
        <p:spPr>
          <a:xfrm>
            <a:off x="3429000" y="1481328"/>
            <a:ext cx="3840480" cy="1645920"/>
          </a:xfrm>
        </p:spPr>
        <p:txBody>
          <a:bodyPr wrap="square">
            <a:noAutofit/>
          </a:bodyPr>
          <a:lstStyle/>
          <a:p>
            <a:r>
              <a:rPr sz="5600" b="1" i="0">
                <a:latin typeface="Alegreya Sans ExtraBold"/>
              </a:rPr>
              <a:t>EL GRAN DÍA VIENE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8"/>
          </p:nvPr>
        </p:nvSpPr>
        <p:spPr>
          <a:xfrm>
            <a:off x="3749039" y="3913632"/>
            <a:ext cx="3200400" cy="822960"/>
          </a:xfrm>
        </p:spPr>
        <p:txBody>
          <a:bodyPr wrap="square">
            <a:noAutofit/>
          </a:bodyPr>
          <a:lstStyle/>
          <a:p>
            <a:r>
              <a:rPr sz="2200" b="0" i="0">
                <a:latin typeface="Alegreya Sans Medium"/>
              </a:rPr>
              <a:t>“CANTANDO...AL SEÑOR”
COLOSENSES 3:16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9"/>
          </p:nvPr>
        </p:nvSpPr>
        <p:spPr/>
        <p:txBody>
          <a:bodyPr wrap="square">
            <a:noAutofit/>
          </a:bodyPr>
          <a:lstStyle/>
          <a:p>
            <a:r>
              <a:rPr sz="1300" b="0" i="0">
                <a:latin typeface="Alegreya Sans Medium"/>
              </a:rPr>
              <a:t>Palabras &amp; Música: Will L. Thompson</a:t>
            </a:r>
          </a:p>
        </p:txBody>
      </p:sp>
      <p:pic>
        <p:nvPicPr>
          <p:cNvPr id="21" name="Picture Placeholder 20" descr="eh20-esp-600.png"/>
          <p:cNvPicPr>
            <a:picLocks noGrp="1" noChangeAspect="1"/>
          </p:cNvPicPr>
          <p:nvPr>
            <p:ph type="pic" sz="quarter" idx="31"/>
          </p:nvPr>
        </p:nvPicPr>
        <p:blipFill>
          <a:blip r:embed="rId4"/>
          <a:srcRect t="331" b="331"/>
          <a:stretch>
            <a:fillRect/>
          </a:stretch>
        </p:blipFill>
        <p:spPr>
          <a:xfrm>
            <a:off x="1668537" y="5028697"/>
            <a:ext cx="1828800" cy="457200"/>
          </a:xfrm>
        </p:spPr>
      </p:pic>
      <p:sp>
        <p:nvSpPr>
          <p:cNvPr id="22" name="Text Placeholder 21"/>
          <p:cNvSpPr>
            <a:spLocks noGrp="1"/>
          </p:cNvSpPr>
          <p:nvPr>
            <p:ph type="body" sz="quarter" idx="37"/>
          </p:nvPr>
        </p:nvSpPr>
        <p:spPr>
          <a:xfrm>
            <a:off x="950976" y="2576322"/>
            <a:ext cx="566928" cy="27432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Lectura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Oración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620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194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56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495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674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514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Invitación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564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Anuncios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Oración</a:t>
            </a:r>
          </a:p>
        </p:txBody>
      </p:sp>
      <p:pic>
        <p:nvPicPr>
          <p:cNvPr id="24" name="Picture 23" descr="phss-xcircle-whit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528" y="1847088"/>
            <a:ext cx="365760" cy="365760"/>
          </a:xfrm>
          <a:prstGeom prst="rect">
            <a:avLst/>
          </a:prstGeom>
        </p:spPr>
      </p:pic>
      <p:pic>
        <p:nvPicPr>
          <p:cNvPr id="25" name="Picture 24" descr="phss-xcircle-whit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368" y="2875788"/>
            <a:ext cx="365760" cy="36576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4562856" y="3406140"/>
            <a:ext cx="365760" cy="365760"/>
          </a:xfrm>
          <a:prstGeom prst="ellipse">
            <a:avLst/>
          </a:prstGeom>
          <a:solidFill>
            <a:srgbClr val="014A8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27" name="Oval 26"/>
          <p:cNvSpPr/>
          <p:nvPr/>
        </p:nvSpPr>
        <p:spPr>
          <a:xfrm>
            <a:off x="4965192" y="3406140"/>
            <a:ext cx="365760" cy="365760"/>
          </a:xfrm>
          <a:prstGeom prst="ellipse">
            <a:avLst/>
          </a:prstGeom>
          <a:solidFill>
            <a:srgbClr val="014A8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28" name="Oval 27"/>
          <p:cNvSpPr/>
          <p:nvPr/>
        </p:nvSpPr>
        <p:spPr>
          <a:xfrm>
            <a:off x="5367528" y="3406140"/>
            <a:ext cx="365760" cy="365760"/>
          </a:xfrm>
          <a:prstGeom prst="ellipse">
            <a:avLst/>
          </a:prstGeom>
          <a:solidFill>
            <a:srgbClr val="014A8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  <p:sp>
        <p:nvSpPr>
          <p:cNvPr id="29" name="Oval 28"/>
          <p:cNvSpPr/>
          <p:nvPr/>
        </p:nvSpPr>
        <p:spPr>
          <a:xfrm>
            <a:off x="5769864" y="3406140"/>
            <a:ext cx="365760" cy="365760"/>
          </a:xfrm>
          <a:prstGeom prst="ellipse">
            <a:avLst/>
          </a:prstGeom>
          <a:solidFill>
            <a:srgbClr val="014A8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C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5166360"/>
            <a:ext cx="9144000" cy="54864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-228600" y="5257800"/>
            <a:ext cx="914400" cy="365760"/>
          </a:xfrm>
          <a:noFill/>
        </p:spPr>
        <p:txBody>
          <a:bodyPr/>
          <a:lstStyle/>
          <a:p>
            <a:r>
              <a:t>674</a:t>
            </a:r>
          </a:p>
        </p:txBody>
      </p:sp>
      <p:pic>
        <p:nvPicPr>
          <p:cNvPr id="5" name="Picture Placeholder 4" descr="pftl-circle.png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731520" y="5257800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88720" y="5212080"/>
            <a:ext cx="7315200" cy="361915"/>
          </a:xfrm>
        </p:spPr>
        <p:txBody>
          <a:bodyPr/>
          <a:lstStyle/>
          <a:p>
            <a:r>
              <a:rPr sz="1600" b="1">
                <a:solidFill>
                  <a:srgbClr val="FFFFFF"/>
                </a:solidFill>
                <a:latin typeface="Avenir Next LT Pro"/>
              </a:rPr>
              <a:t>THERE’S A GREAT DAY COMING • </a:t>
            </a:r>
            <a:r>
              <a:rPr sz="1800" b="1">
                <a:solidFill>
                  <a:srgbClr val="FFFFFF"/>
                </a:solidFill>
                <a:latin typeface="Alegreya Sans ExtraBold"/>
              </a:rPr>
              <a:t>EL GRAN DÍA VIENE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280160" y="5486400"/>
            <a:ext cx="7315200" cy="180975"/>
          </a:xfrm>
        </p:spPr>
        <p:txBody>
          <a:bodyPr tIns="0" bIns="0"/>
          <a:lstStyle/>
          <a:p>
            <a:r>
              <a:rPr sz="800" b="0">
                <a:solidFill>
                  <a:srgbClr val="FFFFFF"/>
                </a:solidFill>
                <a:latin typeface="Avenir Next LT Pro"/>
              </a:rPr>
              <a:t>© 2007 The Paperless Hymnal®</a:t>
            </a:r>
          </a:p>
        </p:txBody>
      </p:sp>
      <p:pic>
        <p:nvPicPr>
          <p:cNvPr id="9" name="Picture Placeholder 8" descr="pftl-674-01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18" b="18"/>
          <a:stretch>
            <a:fillRect/>
          </a:stretch>
        </p:blipFill>
        <p:spPr>
          <a:xfrm>
            <a:off x="1308910" y="114300"/>
            <a:ext cx="7074819" cy="4937760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8595360" y="5257800"/>
            <a:ext cx="367371" cy="365760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805990" y="425196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8"/>
          </p:nvPr>
        </p:nvSpPr>
        <p:spPr>
          <a:xfrm>
            <a:off x="805990" y="1303020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30"/>
          </p:nvPr>
        </p:nvSpPr>
        <p:spPr>
          <a:xfrm>
            <a:off x="805990" y="2180844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1"/>
          </p:nvPr>
        </p:nvSpPr>
        <p:spPr>
          <a:xfrm>
            <a:off x="805990" y="2619756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C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sz="quarter" idx="38"/>
          </p:nvPr>
        </p:nvSpPr>
        <p:spPr>
          <a:xfrm>
            <a:off x="888286" y="864108"/>
            <a:ext cx="201168" cy="365760"/>
          </a:xfrm>
          <a:solidFill>
            <a:srgbClr val="FFFFFF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sz="quarter" idx="39"/>
          </p:nvPr>
        </p:nvSpPr>
        <p:spPr>
          <a:xfrm>
            <a:off x="888286" y="1741932"/>
            <a:ext cx="201168" cy="365760"/>
          </a:xfrm>
          <a:solidFill>
            <a:srgbClr val="FFFFFF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5166360"/>
            <a:ext cx="9144000" cy="54864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-228600" y="5257800"/>
            <a:ext cx="914400" cy="365760"/>
          </a:xfrm>
          <a:noFill/>
        </p:spPr>
        <p:txBody>
          <a:bodyPr/>
          <a:lstStyle/>
          <a:p>
            <a:r>
              <a:t>674</a:t>
            </a:r>
          </a:p>
        </p:txBody>
      </p:sp>
      <p:pic>
        <p:nvPicPr>
          <p:cNvPr id="5" name="Picture Placeholder 4" descr="pftl-circle.png"/>
          <p:cNvPicPr>
            <a:picLocks noGrp="1" noChangeAspect="1"/>
          </p:cNvPicPr>
          <p:nvPr>
            <p:ph type="pic" sz="quarter" idx="25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731520" y="5257800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88720" y="5212080"/>
            <a:ext cx="7315200" cy="361915"/>
          </a:xfrm>
        </p:spPr>
        <p:txBody>
          <a:bodyPr/>
          <a:lstStyle/>
          <a:p>
            <a:r>
              <a:rPr sz="1600" b="1">
                <a:solidFill>
                  <a:srgbClr val="FFFFFF"/>
                </a:solidFill>
                <a:latin typeface="Avenir Next LT Pro"/>
              </a:rPr>
              <a:t>THERE’S A GREAT DAY COMING • </a:t>
            </a:r>
            <a:r>
              <a:rPr sz="1800" b="1">
                <a:solidFill>
                  <a:srgbClr val="FFFFFF"/>
                </a:solidFill>
                <a:latin typeface="Alegreya Sans ExtraBold"/>
              </a:rPr>
              <a:t>EL GRAN DÍA VIENE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280160" y="5486400"/>
            <a:ext cx="7315200" cy="180975"/>
          </a:xfrm>
        </p:spPr>
        <p:txBody>
          <a:bodyPr tIns="0" bIns="0"/>
          <a:lstStyle/>
          <a:p>
            <a:r>
              <a:rPr sz="800" b="0">
                <a:solidFill>
                  <a:srgbClr val="FFFFFF"/>
                </a:solidFill>
                <a:latin typeface="Avenir Next LT Pro"/>
              </a:rPr>
              <a:t>© 2007 The Paperless Hymnal®</a:t>
            </a:r>
          </a:p>
        </p:txBody>
      </p:sp>
      <p:pic>
        <p:nvPicPr>
          <p:cNvPr id="9" name="Picture Placeholder 8" descr="pftl-674-02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27" r="27"/>
          <a:stretch>
            <a:fillRect/>
          </a:stretch>
        </p:blipFill>
        <p:spPr>
          <a:xfrm>
            <a:off x="1308910" y="114300"/>
            <a:ext cx="7074819" cy="4937760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8595360" y="5257800"/>
            <a:ext cx="367371" cy="365760"/>
          </a:xfrm>
        </p:spPr>
      </p:pic>
      <p:sp>
        <p:nvSpPr>
          <p:cNvPr id="13" name="Content Placeholder 12"/>
          <p:cNvSpPr>
            <a:spLocks noGrp="1"/>
          </p:cNvSpPr>
          <p:nvPr>
            <p:ph sz="quarter" idx="42"/>
          </p:nvPr>
        </p:nvSpPr>
        <p:spPr>
          <a:xfrm>
            <a:off x="805990" y="425196"/>
            <a:ext cx="365760" cy="1243584"/>
          </a:xfrm>
          <a:solidFill>
            <a:srgbClr val="1C81B9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805990" y="425196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8"/>
          </p:nvPr>
        </p:nvSpPr>
        <p:spPr>
          <a:xfrm>
            <a:off x="805990" y="1303020"/>
            <a:ext cx="365760" cy="365760"/>
          </a:xfrm>
          <a:solidFill>
            <a:srgbClr val="ED595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30"/>
          </p:nvPr>
        </p:nvSpPr>
        <p:spPr>
          <a:xfrm>
            <a:off x="805990" y="2180844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1"/>
          </p:nvPr>
        </p:nvSpPr>
        <p:spPr>
          <a:xfrm>
            <a:off x="805990" y="2619756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C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sz="quarter" idx="38"/>
          </p:nvPr>
        </p:nvSpPr>
        <p:spPr>
          <a:xfrm>
            <a:off x="888286" y="864108"/>
            <a:ext cx="201168" cy="365760"/>
          </a:xfrm>
          <a:solidFill>
            <a:srgbClr val="FFFFFF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sz="quarter" idx="39"/>
          </p:nvPr>
        </p:nvSpPr>
        <p:spPr>
          <a:xfrm>
            <a:off x="888286" y="1741932"/>
            <a:ext cx="201168" cy="365760"/>
          </a:xfrm>
          <a:solidFill>
            <a:srgbClr val="FFFFFF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5166360"/>
            <a:ext cx="9144000" cy="54864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-228600" y="5257800"/>
            <a:ext cx="914400" cy="365760"/>
          </a:xfrm>
          <a:noFill/>
        </p:spPr>
        <p:txBody>
          <a:bodyPr/>
          <a:lstStyle/>
          <a:p>
            <a:r>
              <a:t>674</a:t>
            </a:r>
          </a:p>
        </p:txBody>
      </p:sp>
      <p:pic>
        <p:nvPicPr>
          <p:cNvPr id="5" name="Picture Placeholder 4" descr="pftl-circle.png"/>
          <p:cNvPicPr>
            <a:picLocks noGrp="1" noChangeAspect="1"/>
          </p:cNvPicPr>
          <p:nvPr>
            <p:ph type="pic" sz="quarter" idx="25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731520" y="5257800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88720" y="5212080"/>
            <a:ext cx="7315200" cy="361915"/>
          </a:xfrm>
        </p:spPr>
        <p:txBody>
          <a:bodyPr/>
          <a:lstStyle/>
          <a:p>
            <a:r>
              <a:rPr sz="1600" b="1">
                <a:solidFill>
                  <a:srgbClr val="FFFFFF"/>
                </a:solidFill>
                <a:latin typeface="Avenir Next LT Pro"/>
              </a:rPr>
              <a:t>THERE’S A GREAT DAY COMING • </a:t>
            </a:r>
            <a:r>
              <a:rPr sz="1800" b="1">
                <a:solidFill>
                  <a:srgbClr val="FFFFFF"/>
                </a:solidFill>
                <a:latin typeface="Alegreya Sans ExtraBold"/>
              </a:rPr>
              <a:t>EL GRAN DÍA VIENE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280160" y="5486400"/>
            <a:ext cx="7315200" cy="180975"/>
          </a:xfrm>
        </p:spPr>
        <p:txBody>
          <a:bodyPr tIns="0" bIns="0"/>
          <a:lstStyle/>
          <a:p>
            <a:r>
              <a:rPr sz="800" b="0">
                <a:solidFill>
                  <a:srgbClr val="FFFFFF"/>
                </a:solidFill>
                <a:latin typeface="Avenir Next LT Pro"/>
              </a:rPr>
              <a:t>© 2007 The Paperless Hymnal®</a:t>
            </a:r>
          </a:p>
        </p:txBody>
      </p:sp>
      <p:pic>
        <p:nvPicPr>
          <p:cNvPr id="9" name="Picture Placeholder 8" descr="pftl-674-05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18" b="18"/>
          <a:stretch>
            <a:fillRect/>
          </a:stretch>
        </p:blipFill>
        <p:spPr>
          <a:xfrm>
            <a:off x="1308910" y="114300"/>
            <a:ext cx="7074819" cy="4937760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8595360" y="5257800"/>
            <a:ext cx="367371" cy="365760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805990" y="425196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8"/>
          </p:nvPr>
        </p:nvSpPr>
        <p:spPr>
          <a:xfrm>
            <a:off x="805990" y="1303020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30"/>
          </p:nvPr>
        </p:nvSpPr>
        <p:spPr>
          <a:xfrm>
            <a:off x="805990" y="2180844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1"/>
          </p:nvPr>
        </p:nvSpPr>
        <p:spPr>
          <a:xfrm>
            <a:off x="805990" y="2619756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C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sz="quarter" idx="38"/>
          </p:nvPr>
        </p:nvSpPr>
        <p:spPr>
          <a:xfrm>
            <a:off x="888286" y="864108"/>
            <a:ext cx="201168" cy="365760"/>
          </a:xfrm>
          <a:solidFill>
            <a:srgbClr val="FFFFFF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sz="quarter" idx="39"/>
          </p:nvPr>
        </p:nvSpPr>
        <p:spPr>
          <a:xfrm>
            <a:off x="888286" y="1741932"/>
            <a:ext cx="201168" cy="365760"/>
          </a:xfrm>
          <a:solidFill>
            <a:srgbClr val="FFFFFF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5166360"/>
            <a:ext cx="9144000" cy="54864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-228600" y="5257800"/>
            <a:ext cx="914400" cy="365760"/>
          </a:xfrm>
          <a:noFill/>
        </p:spPr>
        <p:txBody>
          <a:bodyPr/>
          <a:lstStyle/>
          <a:p>
            <a:r>
              <a:t>674</a:t>
            </a:r>
          </a:p>
        </p:txBody>
      </p:sp>
      <p:pic>
        <p:nvPicPr>
          <p:cNvPr id="5" name="Picture Placeholder 4" descr="pftl-circle.png"/>
          <p:cNvPicPr>
            <a:picLocks noGrp="1" noChangeAspect="1"/>
          </p:cNvPicPr>
          <p:nvPr>
            <p:ph type="pic" sz="quarter" idx="25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731520" y="5257800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88720" y="5212080"/>
            <a:ext cx="7315200" cy="361915"/>
          </a:xfrm>
        </p:spPr>
        <p:txBody>
          <a:bodyPr/>
          <a:lstStyle/>
          <a:p>
            <a:r>
              <a:rPr sz="1600" b="1">
                <a:solidFill>
                  <a:srgbClr val="FFFFFF"/>
                </a:solidFill>
                <a:latin typeface="Avenir Next LT Pro"/>
              </a:rPr>
              <a:t>THERE’S A GREAT DAY COMING • </a:t>
            </a:r>
            <a:r>
              <a:rPr sz="1800" b="1">
                <a:solidFill>
                  <a:srgbClr val="FFFFFF"/>
                </a:solidFill>
                <a:latin typeface="Alegreya Sans ExtraBold"/>
              </a:rPr>
              <a:t>EL GRAN DÍA VIENE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280160" y="5486400"/>
            <a:ext cx="7315200" cy="180975"/>
          </a:xfrm>
        </p:spPr>
        <p:txBody>
          <a:bodyPr tIns="0" bIns="0"/>
          <a:lstStyle/>
          <a:p>
            <a:r>
              <a:rPr sz="800" b="0">
                <a:solidFill>
                  <a:srgbClr val="FFFFFF"/>
                </a:solidFill>
                <a:latin typeface="Avenir Next LT Pro"/>
              </a:rPr>
              <a:t>© 2007 The Paperless Hymnal®</a:t>
            </a:r>
          </a:p>
        </p:txBody>
      </p:sp>
      <p:pic>
        <p:nvPicPr>
          <p:cNvPr id="9" name="Picture Placeholder 8" descr="pftl-674-06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27" r="27"/>
          <a:stretch>
            <a:fillRect/>
          </a:stretch>
        </p:blipFill>
        <p:spPr>
          <a:xfrm>
            <a:off x="1308910" y="114300"/>
            <a:ext cx="7074819" cy="4937760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8595360" y="5257800"/>
            <a:ext cx="367371" cy="365760"/>
          </a:xfrm>
        </p:spPr>
      </p:pic>
      <p:sp>
        <p:nvSpPr>
          <p:cNvPr id="13" name="Content Placeholder 12"/>
          <p:cNvSpPr>
            <a:spLocks noGrp="1"/>
          </p:cNvSpPr>
          <p:nvPr>
            <p:ph sz="quarter" idx="42"/>
          </p:nvPr>
        </p:nvSpPr>
        <p:spPr>
          <a:xfrm>
            <a:off x="805990" y="1303020"/>
            <a:ext cx="365760" cy="1243584"/>
          </a:xfrm>
          <a:solidFill>
            <a:srgbClr val="1C81B9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805990" y="425196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8"/>
          </p:nvPr>
        </p:nvSpPr>
        <p:spPr>
          <a:xfrm>
            <a:off x="805990" y="1303020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30"/>
          </p:nvPr>
        </p:nvSpPr>
        <p:spPr>
          <a:xfrm>
            <a:off x="805990" y="2180844"/>
            <a:ext cx="365760" cy="365760"/>
          </a:xfrm>
          <a:solidFill>
            <a:srgbClr val="ED595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1"/>
          </p:nvPr>
        </p:nvSpPr>
        <p:spPr>
          <a:xfrm>
            <a:off x="805990" y="2619756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C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sz="quarter" idx="38"/>
          </p:nvPr>
        </p:nvSpPr>
        <p:spPr>
          <a:xfrm>
            <a:off x="888286" y="864108"/>
            <a:ext cx="201168" cy="365760"/>
          </a:xfrm>
          <a:solidFill>
            <a:srgbClr val="FFFFFF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sz="quarter" idx="39"/>
          </p:nvPr>
        </p:nvSpPr>
        <p:spPr>
          <a:xfrm>
            <a:off x="888286" y="1741932"/>
            <a:ext cx="201168" cy="365760"/>
          </a:xfrm>
          <a:solidFill>
            <a:srgbClr val="FFFFFF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5166360"/>
            <a:ext cx="9144000" cy="54864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-228600" y="5257800"/>
            <a:ext cx="914400" cy="365760"/>
          </a:xfrm>
          <a:noFill/>
        </p:spPr>
        <p:txBody>
          <a:bodyPr/>
          <a:lstStyle/>
          <a:p>
            <a:r>
              <a:t>674</a:t>
            </a:r>
          </a:p>
        </p:txBody>
      </p:sp>
      <p:pic>
        <p:nvPicPr>
          <p:cNvPr id="5" name="Picture Placeholder 4" descr="pftl-circle.png"/>
          <p:cNvPicPr>
            <a:picLocks noGrp="1" noChangeAspect="1"/>
          </p:cNvPicPr>
          <p:nvPr>
            <p:ph type="pic" sz="quarter" idx="25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731520" y="5257800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88720" y="5212080"/>
            <a:ext cx="7315200" cy="361915"/>
          </a:xfrm>
        </p:spPr>
        <p:txBody>
          <a:bodyPr/>
          <a:lstStyle/>
          <a:p>
            <a:r>
              <a:rPr sz="1600" b="1">
                <a:solidFill>
                  <a:srgbClr val="FFFFFF"/>
                </a:solidFill>
                <a:latin typeface="Avenir Next LT Pro"/>
              </a:rPr>
              <a:t>THERE’S A GREAT DAY COMING • </a:t>
            </a:r>
            <a:r>
              <a:rPr sz="1800" b="1">
                <a:solidFill>
                  <a:srgbClr val="FFFFFF"/>
                </a:solidFill>
                <a:latin typeface="Alegreya Sans ExtraBold"/>
              </a:rPr>
              <a:t>EL GRAN DÍA VIENE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280160" y="5486400"/>
            <a:ext cx="7315200" cy="180975"/>
          </a:xfrm>
        </p:spPr>
        <p:txBody>
          <a:bodyPr tIns="0" bIns="0"/>
          <a:lstStyle/>
          <a:p>
            <a:r>
              <a:rPr sz="800" b="0">
                <a:solidFill>
                  <a:srgbClr val="FFFFFF"/>
                </a:solidFill>
                <a:latin typeface="Avenir Next LT Pro"/>
              </a:rPr>
              <a:t>© 2007 The Paperless Hymnal®</a:t>
            </a:r>
          </a:p>
        </p:txBody>
      </p:sp>
      <p:pic>
        <p:nvPicPr>
          <p:cNvPr id="9" name="Picture Placeholder 8" descr="pftl-674-09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18" b="18"/>
          <a:stretch>
            <a:fillRect/>
          </a:stretch>
        </p:blipFill>
        <p:spPr>
          <a:xfrm>
            <a:off x="1308910" y="114300"/>
            <a:ext cx="7074819" cy="4937760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8595360" y="5257800"/>
            <a:ext cx="367371" cy="365760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805990" y="425196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8"/>
          </p:nvPr>
        </p:nvSpPr>
        <p:spPr>
          <a:xfrm>
            <a:off x="805990" y="1303020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30"/>
          </p:nvPr>
        </p:nvSpPr>
        <p:spPr>
          <a:xfrm>
            <a:off x="805990" y="2180844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1"/>
          </p:nvPr>
        </p:nvSpPr>
        <p:spPr>
          <a:xfrm>
            <a:off x="805990" y="2619756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C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sz="quarter" idx="38"/>
          </p:nvPr>
        </p:nvSpPr>
        <p:spPr>
          <a:xfrm>
            <a:off x="888286" y="864108"/>
            <a:ext cx="201168" cy="365760"/>
          </a:xfrm>
          <a:solidFill>
            <a:srgbClr val="FFFFFF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sz="quarter" idx="39"/>
          </p:nvPr>
        </p:nvSpPr>
        <p:spPr>
          <a:xfrm>
            <a:off x="888286" y="1741932"/>
            <a:ext cx="201168" cy="365760"/>
          </a:xfrm>
          <a:solidFill>
            <a:srgbClr val="FFFFFF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5166360"/>
            <a:ext cx="9144000" cy="54864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-228600" y="5257800"/>
            <a:ext cx="914400" cy="365760"/>
          </a:xfrm>
          <a:noFill/>
        </p:spPr>
        <p:txBody>
          <a:bodyPr/>
          <a:lstStyle/>
          <a:p>
            <a:r>
              <a:t>674</a:t>
            </a:r>
          </a:p>
        </p:txBody>
      </p:sp>
      <p:pic>
        <p:nvPicPr>
          <p:cNvPr id="5" name="Picture Placeholder 4" descr="pftl-circle.png"/>
          <p:cNvPicPr>
            <a:picLocks noGrp="1" noChangeAspect="1"/>
          </p:cNvPicPr>
          <p:nvPr>
            <p:ph type="pic" sz="quarter" idx="25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731520" y="5257800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88720" y="5212080"/>
            <a:ext cx="7315200" cy="361915"/>
          </a:xfrm>
        </p:spPr>
        <p:txBody>
          <a:bodyPr/>
          <a:lstStyle/>
          <a:p>
            <a:r>
              <a:rPr sz="1600" b="1">
                <a:solidFill>
                  <a:srgbClr val="FFFFFF"/>
                </a:solidFill>
                <a:latin typeface="Avenir Next LT Pro"/>
              </a:rPr>
              <a:t>THERE’S A GREAT DAY COMING • </a:t>
            </a:r>
            <a:r>
              <a:rPr sz="1800" b="1">
                <a:solidFill>
                  <a:srgbClr val="FFFFFF"/>
                </a:solidFill>
                <a:latin typeface="Alegreya Sans ExtraBold"/>
              </a:rPr>
              <a:t>EL GRAN DÍA VIENE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280160" y="5486400"/>
            <a:ext cx="7315200" cy="180975"/>
          </a:xfrm>
        </p:spPr>
        <p:txBody>
          <a:bodyPr tIns="0" bIns="0"/>
          <a:lstStyle/>
          <a:p>
            <a:r>
              <a:rPr sz="800" b="0">
                <a:solidFill>
                  <a:srgbClr val="FFFFFF"/>
                </a:solidFill>
                <a:latin typeface="Avenir Next LT Pro"/>
              </a:rPr>
              <a:t>© 2007 The Paperless Hymnal®</a:t>
            </a:r>
          </a:p>
        </p:txBody>
      </p:sp>
      <p:pic>
        <p:nvPicPr>
          <p:cNvPr id="9" name="Picture Placeholder 8" descr="pftl-674-10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27" r="27"/>
          <a:stretch>
            <a:fillRect/>
          </a:stretch>
        </p:blipFill>
        <p:spPr>
          <a:xfrm>
            <a:off x="1308910" y="114300"/>
            <a:ext cx="7074819" cy="4937760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8595360" y="5257800"/>
            <a:ext cx="367371" cy="365760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805990" y="425196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8"/>
          </p:nvPr>
        </p:nvSpPr>
        <p:spPr>
          <a:xfrm>
            <a:off x="805990" y="1303020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30"/>
          </p:nvPr>
        </p:nvSpPr>
        <p:spPr>
          <a:xfrm>
            <a:off x="805990" y="2180844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1"/>
          </p:nvPr>
        </p:nvSpPr>
        <p:spPr>
          <a:xfrm>
            <a:off x="805990" y="2619756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C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sz="quarter" idx="38"/>
          </p:nvPr>
        </p:nvSpPr>
        <p:spPr>
          <a:xfrm>
            <a:off x="888286" y="864108"/>
            <a:ext cx="201168" cy="365760"/>
          </a:xfrm>
          <a:solidFill>
            <a:srgbClr val="FFFFFF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sz="quarter" idx="39"/>
          </p:nvPr>
        </p:nvSpPr>
        <p:spPr>
          <a:xfrm>
            <a:off x="888286" y="1741932"/>
            <a:ext cx="201168" cy="365760"/>
          </a:xfrm>
          <a:solidFill>
            <a:srgbClr val="FFFFFF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5166360"/>
            <a:ext cx="9144000" cy="54864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-228600" y="5257800"/>
            <a:ext cx="914400" cy="365760"/>
          </a:xfrm>
          <a:noFill/>
        </p:spPr>
        <p:txBody>
          <a:bodyPr/>
          <a:lstStyle/>
          <a:p>
            <a:r>
              <a:t>674</a:t>
            </a:r>
          </a:p>
        </p:txBody>
      </p:sp>
      <p:pic>
        <p:nvPicPr>
          <p:cNvPr id="5" name="Picture Placeholder 4" descr="pftl-circle.png"/>
          <p:cNvPicPr>
            <a:picLocks noGrp="1" noChangeAspect="1"/>
          </p:cNvPicPr>
          <p:nvPr>
            <p:ph type="pic" sz="quarter" idx="25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731520" y="5257800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88720" y="5212080"/>
            <a:ext cx="7315200" cy="361915"/>
          </a:xfrm>
        </p:spPr>
        <p:txBody>
          <a:bodyPr/>
          <a:lstStyle/>
          <a:p>
            <a:r>
              <a:rPr sz="1600" b="1">
                <a:solidFill>
                  <a:srgbClr val="FFFFFF"/>
                </a:solidFill>
                <a:latin typeface="Avenir Next LT Pro"/>
              </a:rPr>
              <a:t>THERE’S A GREAT DAY COMING • </a:t>
            </a:r>
            <a:r>
              <a:rPr sz="1800" b="1">
                <a:solidFill>
                  <a:srgbClr val="FFFFFF"/>
                </a:solidFill>
                <a:latin typeface="Alegreya Sans ExtraBold"/>
              </a:rPr>
              <a:t>EL GRAN DÍA VIENE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280160" y="5486400"/>
            <a:ext cx="7315200" cy="180975"/>
          </a:xfrm>
        </p:spPr>
        <p:txBody>
          <a:bodyPr tIns="0" bIns="0"/>
          <a:lstStyle/>
          <a:p>
            <a:r>
              <a:rPr sz="800" b="0">
                <a:solidFill>
                  <a:srgbClr val="FFFFFF"/>
                </a:solidFill>
                <a:latin typeface="Avenir Next LT Pro"/>
              </a:rPr>
              <a:t>© 2007 The Paperless Hymnal®</a:t>
            </a:r>
          </a:p>
        </p:txBody>
      </p:sp>
      <p:pic>
        <p:nvPicPr>
          <p:cNvPr id="9" name="Picture Placeholder 8" descr="pftl-674-11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18" b="18"/>
          <a:stretch>
            <a:fillRect/>
          </a:stretch>
        </p:blipFill>
        <p:spPr>
          <a:xfrm>
            <a:off x="1308910" y="114300"/>
            <a:ext cx="7074819" cy="4937760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8595360" y="5257800"/>
            <a:ext cx="367371" cy="365760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805990" y="425196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8"/>
          </p:nvPr>
        </p:nvSpPr>
        <p:spPr>
          <a:xfrm>
            <a:off x="805990" y="1303020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30"/>
          </p:nvPr>
        </p:nvSpPr>
        <p:spPr>
          <a:xfrm>
            <a:off x="805990" y="2180844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1"/>
          </p:nvPr>
        </p:nvSpPr>
        <p:spPr>
          <a:xfrm>
            <a:off x="805990" y="2619756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C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sz="quarter" idx="38"/>
          </p:nvPr>
        </p:nvSpPr>
        <p:spPr>
          <a:xfrm>
            <a:off x="888286" y="864108"/>
            <a:ext cx="201168" cy="365760"/>
          </a:xfrm>
          <a:solidFill>
            <a:srgbClr val="FFFFFF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sz="quarter" idx="39"/>
          </p:nvPr>
        </p:nvSpPr>
        <p:spPr>
          <a:xfrm>
            <a:off x="888286" y="1741932"/>
            <a:ext cx="201168" cy="365760"/>
          </a:xfrm>
          <a:solidFill>
            <a:srgbClr val="FFFFFF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72E5B-2596-2FF6-0B7E-8F07FCFE3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49780"/>
            <a:ext cx="7886700" cy="99028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Psalm 78:5-11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E3C05-A6D9-9B89-F1BA-B3BD67A60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971113"/>
            <a:ext cx="7886700" cy="876987"/>
          </a:xfrm>
        </p:spPr>
        <p:txBody>
          <a:bodyPr>
            <a:norm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  <a:ea typeface="Calibri" panose="020F0502020204030204" pitchFamily="34" charset="0"/>
              </a:rPr>
              <a:t>God gave Israel His law at Sinai, </a:t>
            </a:r>
            <a:b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  <a:ea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  <a:ea typeface="Calibri" panose="020F0502020204030204" pitchFamily="34" charset="0"/>
              </a:rPr>
              <a:t>but they disobeyed </a:t>
            </a:r>
            <a:endParaRPr lang="en-US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824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5166360"/>
            <a:ext cx="9144000" cy="54864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-228600" y="5257800"/>
            <a:ext cx="914400" cy="365760"/>
          </a:xfrm>
          <a:noFill/>
        </p:spPr>
        <p:txBody>
          <a:bodyPr/>
          <a:lstStyle/>
          <a:p>
            <a:r>
              <a:t>674</a:t>
            </a:r>
          </a:p>
        </p:txBody>
      </p:sp>
      <p:pic>
        <p:nvPicPr>
          <p:cNvPr id="5" name="Picture Placeholder 4" descr="pftl-circle.png"/>
          <p:cNvPicPr>
            <a:picLocks noGrp="1" noChangeAspect="1"/>
          </p:cNvPicPr>
          <p:nvPr>
            <p:ph type="pic" sz="quarter" idx="25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731520" y="5257800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88720" y="5212080"/>
            <a:ext cx="7315200" cy="361915"/>
          </a:xfrm>
        </p:spPr>
        <p:txBody>
          <a:bodyPr/>
          <a:lstStyle/>
          <a:p>
            <a:r>
              <a:rPr sz="1600" b="1">
                <a:solidFill>
                  <a:srgbClr val="FFFFFF"/>
                </a:solidFill>
                <a:latin typeface="Avenir Next LT Pro"/>
              </a:rPr>
              <a:t>THERE’S A GREAT DAY COMING • </a:t>
            </a:r>
            <a:r>
              <a:rPr sz="1800" b="1">
                <a:solidFill>
                  <a:srgbClr val="FFFFFF"/>
                </a:solidFill>
                <a:latin typeface="Alegreya Sans ExtraBold"/>
              </a:rPr>
              <a:t>EL GRAN DÍA VIENE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280160" y="5486400"/>
            <a:ext cx="7315200" cy="180975"/>
          </a:xfrm>
        </p:spPr>
        <p:txBody>
          <a:bodyPr tIns="0" bIns="0"/>
          <a:lstStyle/>
          <a:p>
            <a:r>
              <a:rPr sz="800" b="0">
                <a:solidFill>
                  <a:srgbClr val="FFFFFF"/>
                </a:solidFill>
                <a:latin typeface="Avenir Next LT Pro"/>
              </a:rPr>
              <a:t>© 2007 The Paperless Hymnal®</a:t>
            </a:r>
          </a:p>
        </p:txBody>
      </p:sp>
      <p:pic>
        <p:nvPicPr>
          <p:cNvPr id="9" name="Picture Placeholder 8" descr="pftl-674-12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18" b="18"/>
          <a:stretch>
            <a:fillRect/>
          </a:stretch>
        </p:blipFill>
        <p:spPr>
          <a:xfrm>
            <a:off x="1308910" y="114300"/>
            <a:ext cx="7074819" cy="4937760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8595360" y="5257800"/>
            <a:ext cx="367371" cy="365760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805990" y="425196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8"/>
          </p:nvPr>
        </p:nvSpPr>
        <p:spPr>
          <a:xfrm>
            <a:off x="805990" y="1303020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30"/>
          </p:nvPr>
        </p:nvSpPr>
        <p:spPr>
          <a:xfrm>
            <a:off x="805990" y="2180844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1"/>
          </p:nvPr>
        </p:nvSpPr>
        <p:spPr>
          <a:xfrm>
            <a:off x="805990" y="2619756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C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sz="quarter" idx="38"/>
          </p:nvPr>
        </p:nvSpPr>
        <p:spPr>
          <a:xfrm>
            <a:off x="888286" y="864108"/>
            <a:ext cx="201168" cy="365760"/>
          </a:xfrm>
          <a:solidFill>
            <a:srgbClr val="FFFFFF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sz="quarter" idx="39"/>
          </p:nvPr>
        </p:nvSpPr>
        <p:spPr>
          <a:xfrm>
            <a:off x="888286" y="1741932"/>
            <a:ext cx="201168" cy="365760"/>
          </a:xfrm>
          <a:solidFill>
            <a:srgbClr val="FFFFFF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72E5B-2596-2FF6-0B7E-8F07FCFE3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49780"/>
            <a:ext cx="7886700" cy="99028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Psalm 78:54-64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E3C05-A6D9-9B89-F1BA-B3BD67A60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2971113"/>
            <a:ext cx="9144000" cy="990283"/>
          </a:xfrm>
        </p:spPr>
        <p:txBody>
          <a:bodyPr>
            <a:norm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  <a:ea typeface="Calibri" panose="020F0502020204030204" pitchFamily="34" charset="0"/>
              </a:rPr>
              <a:t>God conquered Canaan for the Israelites, </a:t>
            </a:r>
            <a:b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  <a:ea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  <a:ea typeface="Calibri" panose="020F0502020204030204" pitchFamily="34" charset="0"/>
              </a:rPr>
              <a:t>but they rebelled against Him so He gave them no rest </a:t>
            </a:r>
            <a:endParaRPr lang="en-US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6888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.jp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Content Placeholder 2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206240" y="617220"/>
            <a:ext cx="2286000" cy="914400"/>
          </a:xfrm>
        </p:spPr>
        <p:txBody>
          <a:bodyPr wrap="square">
            <a:noAutofit/>
          </a:bodyPr>
          <a:lstStyle/>
          <a:p>
            <a:r>
              <a:rPr sz="6000" b="1" i="0">
                <a:latin typeface="Avenir Next LT Pro"/>
              </a:rPr>
              <a:t>514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429000" y="1531620"/>
            <a:ext cx="3840480" cy="1645920"/>
          </a:xfrm>
        </p:spPr>
        <p:txBody>
          <a:bodyPr wrap="square">
            <a:noAutofit/>
          </a:bodyPr>
          <a:lstStyle/>
          <a:p>
            <a:r>
              <a:rPr sz="3600" b="1" i="0">
                <a:latin typeface="Avenir Next LT Pro"/>
              </a:rPr>
              <a:t>BE STRONG AND COURAGEOUS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749039" y="3954780"/>
            <a:ext cx="3200400" cy="640080"/>
          </a:xfrm>
        </p:spPr>
        <p:txBody>
          <a:bodyPr wrap="square">
            <a:noAutofit/>
          </a:bodyPr>
          <a:lstStyle/>
          <a:p>
            <a:r>
              <a:rPr sz="1900" b="0" i="0">
                <a:latin typeface="Avenir Next LT Pro"/>
              </a:rPr>
              <a:t>“SINGING...TO THE LORD”
COLOSSIANS 3:16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 wrap="square">
            <a:noAutofit/>
          </a:bodyPr>
          <a:lstStyle/>
          <a:p>
            <a:r>
              <a:rPr sz="1200" b="0" i="0">
                <a:latin typeface="Avenir Next LT Pro"/>
              </a:rPr>
              <a:t>© 2001 Glenda B. Schales
Tune: Glenda B. Schales (2001)
Hymn: M. W. Bassford (2001)</a:t>
            </a:r>
          </a:p>
        </p:txBody>
      </p:sp>
      <p:pic>
        <p:nvPicPr>
          <p:cNvPr id="10" name="Picture Placeholder 9" descr="eh20-eng-432.png"/>
          <p:cNvPicPr>
            <a:picLocks noGrp="1" noChangeAspect="1"/>
          </p:cNvPicPr>
          <p:nvPr>
            <p:ph type="pic" sz="quarter" idx="19"/>
          </p:nvPr>
        </p:nvPicPr>
        <p:blipFill>
          <a:blip r:embed="rId3"/>
          <a:srcRect t="459" b="459"/>
          <a:stretch>
            <a:fillRect/>
          </a:stretch>
        </p:blipFill>
        <p:spPr>
          <a:xfrm>
            <a:off x="1668537" y="5029200"/>
            <a:ext cx="1828800" cy="457200"/>
          </a:xfrm>
        </p:spPr>
      </p:pic>
      <p:sp>
        <p:nvSpPr>
          <p:cNvPr id="11" name="Text Placeholder 10"/>
          <p:cNvSpPr>
            <a:spLocks noGrp="1"/>
          </p:cNvSpPr>
          <p:nvPr>
            <p:ph type="body" sz="quarter" idx="36"/>
          </p:nvPr>
        </p:nvSpPr>
        <p:spPr>
          <a:xfrm>
            <a:off x="694944" y="2919222"/>
            <a:ext cx="822960" cy="27432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Reading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Prayer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620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194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56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495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674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514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Invitation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564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Closing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Prayer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6"/>
          </p:nvPr>
        </p:nvSpPr>
        <p:spPr>
          <a:xfrm>
            <a:off x="4206240" y="617220"/>
            <a:ext cx="2286000" cy="914400"/>
          </a:xfrm>
        </p:spPr>
        <p:txBody>
          <a:bodyPr wrap="square">
            <a:noAutofit/>
          </a:bodyPr>
          <a:lstStyle/>
          <a:p>
            <a:r>
              <a:rPr sz="6000" b="1" i="0">
                <a:latin typeface="Avenir Next LT Pro"/>
              </a:rPr>
              <a:t>514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7"/>
          </p:nvPr>
        </p:nvSpPr>
        <p:spPr>
          <a:xfrm>
            <a:off x="3429000" y="1481328"/>
            <a:ext cx="3840480" cy="1645920"/>
          </a:xfrm>
        </p:spPr>
        <p:txBody>
          <a:bodyPr wrap="square">
            <a:noAutofit/>
          </a:bodyPr>
          <a:lstStyle/>
          <a:p>
            <a:r>
              <a:rPr sz="5500" b="1" i="0">
                <a:latin typeface="Alegreya Sans ExtraBold"/>
              </a:rPr>
              <a:t>¡SÉ FUERTE Y VALIENTE!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8"/>
          </p:nvPr>
        </p:nvSpPr>
        <p:spPr>
          <a:xfrm>
            <a:off x="3749039" y="3913632"/>
            <a:ext cx="3200400" cy="822960"/>
          </a:xfrm>
        </p:spPr>
        <p:txBody>
          <a:bodyPr wrap="square">
            <a:noAutofit/>
          </a:bodyPr>
          <a:lstStyle/>
          <a:p>
            <a:r>
              <a:rPr sz="2200" b="0" i="0">
                <a:latin typeface="Alegreya Sans Medium"/>
              </a:rPr>
              <a:t>“CANTANDO...AL SEÑOR”
COLOSENSES 3:16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9"/>
          </p:nvPr>
        </p:nvSpPr>
        <p:spPr/>
        <p:txBody>
          <a:bodyPr wrap="square">
            <a:noAutofit/>
          </a:bodyPr>
          <a:lstStyle/>
          <a:p>
            <a:r>
              <a:rPr sz="1300" b="0" i="0">
                <a:latin typeface="Alegreya Sans Medium"/>
              </a:rPr>
              <a:t>© 2001 Glenda B. Schales
Tune: Glenda B. Schales (2001)
Hymn: M. W. Bassford (2001)</a:t>
            </a:r>
          </a:p>
        </p:txBody>
      </p:sp>
      <p:pic>
        <p:nvPicPr>
          <p:cNvPr id="21" name="Picture Placeholder 20" descr="eh20-esp-600.png"/>
          <p:cNvPicPr>
            <a:picLocks noGrp="1" noChangeAspect="1"/>
          </p:cNvPicPr>
          <p:nvPr>
            <p:ph type="pic" sz="quarter" idx="31"/>
          </p:nvPr>
        </p:nvPicPr>
        <p:blipFill>
          <a:blip r:embed="rId4"/>
          <a:srcRect t="331" b="331"/>
          <a:stretch>
            <a:fillRect/>
          </a:stretch>
        </p:blipFill>
        <p:spPr>
          <a:xfrm>
            <a:off x="1668537" y="5028697"/>
            <a:ext cx="1828800" cy="457200"/>
          </a:xfrm>
        </p:spPr>
      </p:pic>
      <p:sp>
        <p:nvSpPr>
          <p:cNvPr id="22" name="Text Placeholder 21"/>
          <p:cNvSpPr>
            <a:spLocks noGrp="1"/>
          </p:cNvSpPr>
          <p:nvPr>
            <p:ph type="body" sz="quarter" idx="37"/>
          </p:nvPr>
        </p:nvSpPr>
        <p:spPr>
          <a:xfrm>
            <a:off x="694944" y="2919222"/>
            <a:ext cx="822960" cy="27432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Lectura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Oración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620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194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56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495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674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514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Invitación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564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Anuncios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Oración</a:t>
            </a:r>
          </a:p>
        </p:txBody>
      </p:sp>
      <p:pic>
        <p:nvPicPr>
          <p:cNvPr id="24" name="Picture 23" descr="phss-xcircle-whit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528" y="1847088"/>
            <a:ext cx="365760" cy="365760"/>
          </a:xfrm>
          <a:prstGeom prst="rect">
            <a:avLst/>
          </a:prstGeom>
        </p:spPr>
      </p:pic>
      <p:pic>
        <p:nvPicPr>
          <p:cNvPr id="25" name="Picture 24" descr="phss-xcircle-whit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368" y="2875788"/>
            <a:ext cx="365760" cy="36576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4562856" y="3406140"/>
            <a:ext cx="365760" cy="365760"/>
          </a:xfrm>
          <a:prstGeom prst="ellipse">
            <a:avLst/>
          </a:prstGeom>
          <a:solidFill>
            <a:srgbClr val="014A8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27" name="Oval 26"/>
          <p:cNvSpPr/>
          <p:nvPr/>
        </p:nvSpPr>
        <p:spPr>
          <a:xfrm>
            <a:off x="4965192" y="3406140"/>
            <a:ext cx="365760" cy="365760"/>
          </a:xfrm>
          <a:prstGeom prst="ellipse">
            <a:avLst/>
          </a:prstGeom>
          <a:solidFill>
            <a:srgbClr val="014A8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28" name="Oval 27"/>
          <p:cNvSpPr/>
          <p:nvPr/>
        </p:nvSpPr>
        <p:spPr>
          <a:xfrm>
            <a:off x="5367528" y="3406140"/>
            <a:ext cx="365760" cy="365760"/>
          </a:xfrm>
          <a:prstGeom prst="ellipse">
            <a:avLst/>
          </a:prstGeom>
          <a:solidFill>
            <a:srgbClr val="014A8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  <p:sp>
        <p:nvSpPr>
          <p:cNvPr id="29" name="Oval 28"/>
          <p:cNvSpPr/>
          <p:nvPr/>
        </p:nvSpPr>
        <p:spPr>
          <a:xfrm>
            <a:off x="5769864" y="3406140"/>
            <a:ext cx="365760" cy="365760"/>
          </a:xfrm>
          <a:prstGeom prst="ellipse">
            <a:avLst/>
          </a:prstGeom>
          <a:solidFill>
            <a:srgbClr val="014A8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C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5166360"/>
            <a:ext cx="9144000" cy="54864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-228600" y="5257800"/>
            <a:ext cx="914400" cy="365760"/>
          </a:xfrm>
          <a:noFill/>
        </p:spPr>
        <p:txBody>
          <a:bodyPr/>
          <a:lstStyle/>
          <a:p>
            <a:r>
              <a:t>514</a:t>
            </a:r>
          </a:p>
        </p:txBody>
      </p:sp>
      <p:pic>
        <p:nvPicPr>
          <p:cNvPr id="5" name="Picture Placeholder 4" descr="phss-circle.png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731520" y="5257800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88720" y="5212080"/>
            <a:ext cx="7315200" cy="361915"/>
          </a:xfrm>
        </p:spPr>
        <p:txBody>
          <a:bodyPr/>
          <a:lstStyle/>
          <a:p>
            <a:r>
              <a:rPr sz="1600" b="1">
                <a:solidFill>
                  <a:srgbClr val="FFFFFF"/>
                </a:solidFill>
                <a:latin typeface="Avenir Next LT Pro"/>
              </a:rPr>
              <a:t>BE STRONG AND COURAGEOUS • </a:t>
            </a:r>
            <a:r>
              <a:rPr sz="1800" b="1">
                <a:solidFill>
                  <a:srgbClr val="FFFFFF"/>
                </a:solidFill>
                <a:latin typeface="Alegreya Sans ExtraBold"/>
              </a:rPr>
              <a:t>¡SÉ FUERTE Y VALIENTE!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280160" y="5486400"/>
            <a:ext cx="7315200" cy="180975"/>
          </a:xfrm>
        </p:spPr>
        <p:txBody>
          <a:bodyPr tIns="0" bIns="0"/>
          <a:lstStyle/>
          <a:p>
            <a:r>
              <a:rPr sz="800" b="0">
                <a:solidFill>
                  <a:srgbClr val="FFFFFF"/>
                </a:solidFill>
                <a:latin typeface="Avenir Next LT Pro"/>
              </a:rPr>
              <a:t>© 2014 Sumphonia Productions, LLC</a:t>
            </a:r>
          </a:p>
        </p:txBody>
      </p:sp>
      <p:pic>
        <p:nvPicPr>
          <p:cNvPr id="9" name="Picture Placeholder 8" descr="phss-514-01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8" r="8"/>
          <a:stretch>
            <a:fillRect/>
          </a:stretch>
        </p:blipFill>
        <p:spPr>
          <a:xfrm>
            <a:off x="1413794" y="114300"/>
            <a:ext cx="6865050" cy="4937760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8595360" y="5257800"/>
            <a:ext cx="367371" cy="365760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910874" y="425196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7"/>
          </p:nvPr>
        </p:nvSpPr>
        <p:spPr>
          <a:xfrm>
            <a:off x="910874" y="864108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C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8"/>
          </p:nvPr>
        </p:nvSpPr>
        <p:spPr>
          <a:xfrm>
            <a:off x="910874" y="1303020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9"/>
          </p:nvPr>
        </p:nvSpPr>
        <p:spPr>
          <a:xfrm>
            <a:off x="910874" y="1741932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C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30"/>
          </p:nvPr>
        </p:nvSpPr>
        <p:spPr>
          <a:xfrm>
            <a:off x="910874" y="2180844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1"/>
          </p:nvPr>
        </p:nvSpPr>
        <p:spPr>
          <a:xfrm>
            <a:off x="910874" y="2619756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C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32"/>
          </p:nvPr>
        </p:nvSpPr>
        <p:spPr>
          <a:xfrm>
            <a:off x="910874" y="3058668"/>
            <a:ext cx="365760" cy="365760"/>
          </a:xfrm>
          <a:solidFill>
            <a:srgbClr val="7F7F7F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  <p:pic>
        <p:nvPicPr>
          <p:cNvPr id="30" name="Picture Placeholder 29" descr="coda-white.png"/>
          <p:cNvPicPr>
            <a:picLocks noGrp="1" noChangeAspect="1"/>
          </p:cNvPicPr>
          <p:nvPr>
            <p:ph type="pic" sz="quarter" idx="43"/>
          </p:nvPr>
        </p:nvPicPr>
        <p:blipFill>
          <a:blip r:embed="rId6"/>
          <a:srcRect/>
          <a:stretch>
            <a:fillRect/>
          </a:stretch>
        </p:blipFill>
        <p:spPr>
          <a:xfrm>
            <a:off x="910874" y="3058668"/>
            <a:ext cx="365760" cy="365760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5166360"/>
            <a:ext cx="9144000" cy="54864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-228600" y="5257800"/>
            <a:ext cx="914400" cy="365760"/>
          </a:xfrm>
          <a:noFill/>
        </p:spPr>
        <p:txBody>
          <a:bodyPr/>
          <a:lstStyle/>
          <a:p>
            <a:r>
              <a:t>514</a:t>
            </a:r>
          </a:p>
        </p:txBody>
      </p:sp>
      <p:pic>
        <p:nvPicPr>
          <p:cNvPr id="5" name="Picture Placeholder 4" descr="phss-circle.png"/>
          <p:cNvPicPr>
            <a:picLocks noGrp="1" noChangeAspect="1"/>
          </p:cNvPicPr>
          <p:nvPr>
            <p:ph type="pic" sz="quarter" idx="25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731520" y="5257800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88720" y="5212080"/>
            <a:ext cx="7315200" cy="361915"/>
          </a:xfrm>
        </p:spPr>
        <p:txBody>
          <a:bodyPr/>
          <a:lstStyle/>
          <a:p>
            <a:r>
              <a:rPr sz="1600" b="1">
                <a:solidFill>
                  <a:srgbClr val="FFFFFF"/>
                </a:solidFill>
                <a:latin typeface="Avenir Next LT Pro"/>
              </a:rPr>
              <a:t>BE STRONG AND COURAGEOUS • </a:t>
            </a:r>
            <a:r>
              <a:rPr sz="1800" b="1">
                <a:solidFill>
                  <a:srgbClr val="FFFFFF"/>
                </a:solidFill>
                <a:latin typeface="Alegreya Sans ExtraBold"/>
              </a:rPr>
              <a:t>¡SÉ FUERTE Y VALIENTE!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280160" y="5486400"/>
            <a:ext cx="7315200" cy="180975"/>
          </a:xfrm>
        </p:spPr>
        <p:txBody>
          <a:bodyPr tIns="0" bIns="0"/>
          <a:lstStyle/>
          <a:p>
            <a:r>
              <a:rPr sz="800" b="0">
                <a:solidFill>
                  <a:srgbClr val="FFFFFF"/>
                </a:solidFill>
                <a:latin typeface="Avenir Next LT Pro"/>
              </a:rPr>
              <a:t>© 2014 Sumphonia Productions, LLC</a:t>
            </a:r>
          </a:p>
        </p:txBody>
      </p:sp>
      <p:pic>
        <p:nvPicPr>
          <p:cNvPr id="9" name="Picture Placeholder 8" descr="phss-514-02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8" r="8"/>
          <a:stretch>
            <a:fillRect/>
          </a:stretch>
        </p:blipFill>
        <p:spPr>
          <a:xfrm>
            <a:off x="1413794" y="114300"/>
            <a:ext cx="6865050" cy="4937760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8595360" y="5257800"/>
            <a:ext cx="367371" cy="365760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910874" y="425196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7"/>
          </p:nvPr>
        </p:nvSpPr>
        <p:spPr>
          <a:xfrm>
            <a:off x="910874" y="864108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C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8"/>
          </p:nvPr>
        </p:nvSpPr>
        <p:spPr>
          <a:xfrm>
            <a:off x="910874" y="1303020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9"/>
          </p:nvPr>
        </p:nvSpPr>
        <p:spPr>
          <a:xfrm>
            <a:off x="910874" y="1741932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C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30"/>
          </p:nvPr>
        </p:nvSpPr>
        <p:spPr>
          <a:xfrm>
            <a:off x="910874" y="2180844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1"/>
          </p:nvPr>
        </p:nvSpPr>
        <p:spPr>
          <a:xfrm>
            <a:off x="910874" y="2619756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C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32"/>
          </p:nvPr>
        </p:nvSpPr>
        <p:spPr>
          <a:xfrm>
            <a:off x="910874" y="3058668"/>
            <a:ext cx="365760" cy="365760"/>
          </a:xfrm>
          <a:solidFill>
            <a:srgbClr val="7F7F7F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  <p:pic>
        <p:nvPicPr>
          <p:cNvPr id="30" name="Picture Placeholder 29" descr="coda-white.png"/>
          <p:cNvPicPr>
            <a:picLocks noGrp="1" noChangeAspect="1"/>
          </p:cNvPicPr>
          <p:nvPr>
            <p:ph type="pic" sz="quarter" idx="43"/>
          </p:nvPr>
        </p:nvPicPr>
        <p:blipFill>
          <a:blip r:embed="rId6"/>
          <a:srcRect/>
          <a:stretch>
            <a:fillRect/>
          </a:stretch>
        </p:blipFill>
        <p:spPr>
          <a:xfrm>
            <a:off x="910874" y="3058668"/>
            <a:ext cx="365760" cy="365760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5166360"/>
            <a:ext cx="9144000" cy="54864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-228600" y="5257800"/>
            <a:ext cx="914400" cy="365760"/>
          </a:xfrm>
          <a:noFill/>
        </p:spPr>
        <p:txBody>
          <a:bodyPr/>
          <a:lstStyle/>
          <a:p>
            <a:r>
              <a:t>514</a:t>
            </a:r>
          </a:p>
        </p:txBody>
      </p:sp>
      <p:pic>
        <p:nvPicPr>
          <p:cNvPr id="5" name="Picture Placeholder 4" descr="phss-circle.png"/>
          <p:cNvPicPr>
            <a:picLocks noGrp="1" noChangeAspect="1"/>
          </p:cNvPicPr>
          <p:nvPr>
            <p:ph type="pic" sz="quarter" idx="25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731520" y="5257800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88720" y="5212080"/>
            <a:ext cx="7315200" cy="361915"/>
          </a:xfrm>
        </p:spPr>
        <p:txBody>
          <a:bodyPr/>
          <a:lstStyle/>
          <a:p>
            <a:r>
              <a:rPr sz="1600" b="1">
                <a:solidFill>
                  <a:srgbClr val="FFFFFF"/>
                </a:solidFill>
                <a:latin typeface="Avenir Next LT Pro"/>
              </a:rPr>
              <a:t>BE STRONG AND COURAGEOUS • </a:t>
            </a:r>
            <a:r>
              <a:rPr sz="1800" b="1">
                <a:solidFill>
                  <a:srgbClr val="FFFFFF"/>
                </a:solidFill>
                <a:latin typeface="Alegreya Sans ExtraBold"/>
              </a:rPr>
              <a:t>¡SÉ FUERTE Y VALIENTE!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280160" y="5486400"/>
            <a:ext cx="7315200" cy="180975"/>
          </a:xfrm>
        </p:spPr>
        <p:txBody>
          <a:bodyPr tIns="0" bIns="0"/>
          <a:lstStyle/>
          <a:p>
            <a:r>
              <a:rPr sz="800" b="0">
                <a:solidFill>
                  <a:srgbClr val="FFFFFF"/>
                </a:solidFill>
                <a:latin typeface="Avenir Next LT Pro"/>
              </a:rPr>
              <a:t>© 2014 Sumphonia Productions, LLC</a:t>
            </a:r>
          </a:p>
        </p:txBody>
      </p:sp>
      <p:pic>
        <p:nvPicPr>
          <p:cNvPr id="9" name="Picture Placeholder 8" descr="phss-514-03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8" r="8"/>
          <a:stretch>
            <a:fillRect/>
          </a:stretch>
        </p:blipFill>
        <p:spPr>
          <a:xfrm>
            <a:off x="1413794" y="114300"/>
            <a:ext cx="6865050" cy="4937760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8595360" y="5257800"/>
            <a:ext cx="367371" cy="365760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910874" y="425196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7"/>
          </p:nvPr>
        </p:nvSpPr>
        <p:spPr>
          <a:xfrm>
            <a:off x="910874" y="864108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C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8"/>
          </p:nvPr>
        </p:nvSpPr>
        <p:spPr>
          <a:xfrm>
            <a:off x="910874" y="1303020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9"/>
          </p:nvPr>
        </p:nvSpPr>
        <p:spPr>
          <a:xfrm>
            <a:off x="910874" y="1741932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C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30"/>
          </p:nvPr>
        </p:nvSpPr>
        <p:spPr>
          <a:xfrm>
            <a:off x="910874" y="2180844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1"/>
          </p:nvPr>
        </p:nvSpPr>
        <p:spPr>
          <a:xfrm>
            <a:off x="910874" y="2619756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C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32"/>
          </p:nvPr>
        </p:nvSpPr>
        <p:spPr>
          <a:xfrm>
            <a:off x="910874" y="3058668"/>
            <a:ext cx="365760" cy="365760"/>
          </a:xfrm>
          <a:solidFill>
            <a:srgbClr val="7F7F7F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  <p:pic>
        <p:nvPicPr>
          <p:cNvPr id="30" name="Picture Placeholder 29" descr="coda-white.png"/>
          <p:cNvPicPr>
            <a:picLocks noGrp="1" noChangeAspect="1"/>
          </p:cNvPicPr>
          <p:nvPr>
            <p:ph type="pic" sz="quarter" idx="43"/>
          </p:nvPr>
        </p:nvPicPr>
        <p:blipFill>
          <a:blip r:embed="rId6"/>
          <a:srcRect/>
          <a:stretch>
            <a:fillRect/>
          </a:stretch>
        </p:blipFill>
        <p:spPr>
          <a:xfrm>
            <a:off x="910874" y="3058668"/>
            <a:ext cx="365760" cy="365760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5166360"/>
            <a:ext cx="9144000" cy="54864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-228600" y="5257800"/>
            <a:ext cx="914400" cy="365760"/>
          </a:xfrm>
          <a:noFill/>
        </p:spPr>
        <p:txBody>
          <a:bodyPr/>
          <a:lstStyle/>
          <a:p>
            <a:r>
              <a:t>514</a:t>
            </a:r>
          </a:p>
        </p:txBody>
      </p:sp>
      <p:pic>
        <p:nvPicPr>
          <p:cNvPr id="5" name="Picture Placeholder 4" descr="phss-circle.png"/>
          <p:cNvPicPr>
            <a:picLocks noGrp="1" noChangeAspect="1"/>
          </p:cNvPicPr>
          <p:nvPr>
            <p:ph type="pic" sz="quarter" idx="25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731520" y="5257800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88720" y="5212080"/>
            <a:ext cx="7315200" cy="361915"/>
          </a:xfrm>
        </p:spPr>
        <p:txBody>
          <a:bodyPr/>
          <a:lstStyle/>
          <a:p>
            <a:r>
              <a:rPr sz="1600" b="1">
                <a:solidFill>
                  <a:srgbClr val="FFFFFF"/>
                </a:solidFill>
                <a:latin typeface="Avenir Next LT Pro"/>
              </a:rPr>
              <a:t>BE STRONG AND COURAGEOUS • </a:t>
            </a:r>
            <a:r>
              <a:rPr sz="1800" b="1">
                <a:solidFill>
                  <a:srgbClr val="FFFFFF"/>
                </a:solidFill>
                <a:latin typeface="Alegreya Sans ExtraBold"/>
              </a:rPr>
              <a:t>¡SÉ FUERTE Y VALIENTE!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280160" y="5486400"/>
            <a:ext cx="7315200" cy="180975"/>
          </a:xfrm>
        </p:spPr>
        <p:txBody>
          <a:bodyPr tIns="0" bIns="0"/>
          <a:lstStyle/>
          <a:p>
            <a:r>
              <a:rPr sz="800" b="0">
                <a:solidFill>
                  <a:srgbClr val="FFFFFF"/>
                </a:solidFill>
                <a:latin typeface="Avenir Next LT Pro"/>
              </a:rPr>
              <a:t>© 2014 Sumphonia Productions, LLC</a:t>
            </a:r>
          </a:p>
        </p:txBody>
      </p:sp>
      <p:pic>
        <p:nvPicPr>
          <p:cNvPr id="9" name="Picture Placeholder 8" descr="phss-514-04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8" r="8"/>
          <a:stretch>
            <a:fillRect/>
          </a:stretch>
        </p:blipFill>
        <p:spPr>
          <a:xfrm>
            <a:off x="1413794" y="114300"/>
            <a:ext cx="6865050" cy="4937760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8595360" y="5257800"/>
            <a:ext cx="367371" cy="365760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910874" y="425196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7"/>
          </p:nvPr>
        </p:nvSpPr>
        <p:spPr>
          <a:xfrm>
            <a:off x="910874" y="864108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C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8"/>
          </p:nvPr>
        </p:nvSpPr>
        <p:spPr>
          <a:xfrm>
            <a:off x="910874" y="1303020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9"/>
          </p:nvPr>
        </p:nvSpPr>
        <p:spPr>
          <a:xfrm>
            <a:off x="910874" y="1741932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C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30"/>
          </p:nvPr>
        </p:nvSpPr>
        <p:spPr>
          <a:xfrm>
            <a:off x="910874" y="2180844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1"/>
          </p:nvPr>
        </p:nvSpPr>
        <p:spPr>
          <a:xfrm>
            <a:off x="910874" y="2619756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C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32"/>
          </p:nvPr>
        </p:nvSpPr>
        <p:spPr>
          <a:xfrm>
            <a:off x="910874" y="3058668"/>
            <a:ext cx="365760" cy="365760"/>
          </a:xfrm>
          <a:solidFill>
            <a:srgbClr val="7F7F7F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  <p:pic>
        <p:nvPicPr>
          <p:cNvPr id="30" name="Picture Placeholder 29" descr="coda-white.png"/>
          <p:cNvPicPr>
            <a:picLocks noGrp="1" noChangeAspect="1"/>
          </p:cNvPicPr>
          <p:nvPr>
            <p:ph type="pic" sz="quarter" idx="43"/>
          </p:nvPr>
        </p:nvPicPr>
        <p:blipFill>
          <a:blip r:embed="rId6"/>
          <a:srcRect/>
          <a:stretch>
            <a:fillRect/>
          </a:stretch>
        </p:blipFill>
        <p:spPr>
          <a:xfrm>
            <a:off x="910874" y="3058668"/>
            <a:ext cx="365760" cy="365760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5166360"/>
            <a:ext cx="9144000" cy="54864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-228600" y="5257800"/>
            <a:ext cx="914400" cy="365760"/>
          </a:xfrm>
          <a:noFill/>
        </p:spPr>
        <p:txBody>
          <a:bodyPr/>
          <a:lstStyle/>
          <a:p>
            <a:r>
              <a:t>514</a:t>
            </a:r>
          </a:p>
        </p:txBody>
      </p:sp>
      <p:pic>
        <p:nvPicPr>
          <p:cNvPr id="5" name="Picture Placeholder 4" descr="phss-circle.png"/>
          <p:cNvPicPr>
            <a:picLocks noGrp="1" noChangeAspect="1"/>
          </p:cNvPicPr>
          <p:nvPr>
            <p:ph type="pic" sz="quarter" idx="25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731520" y="5257800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88720" y="5212080"/>
            <a:ext cx="7315200" cy="361915"/>
          </a:xfrm>
        </p:spPr>
        <p:txBody>
          <a:bodyPr/>
          <a:lstStyle/>
          <a:p>
            <a:r>
              <a:rPr sz="1600" b="1">
                <a:solidFill>
                  <a:srgbClr val="FFFFFF"/>
                </a:solidFill>
                <a:latin typeface="Avenir Next LT Pro"/>
              </a:rPr>
              <a:t>BE STRONG AND COURAGEOUS • </a:t>
            </a:r>
            <a:r>
              <a:rPr sz="1800" b="1">
                <a:solidFill>
                  <a:srgbClr val="FFFFFF"/>
                </a:solidFill>
                <a:latin typeface="Alegreya Sans ExtraBold"/>
              </a:rPr>
              <a:t>¡SÉ FUERTE Y VALIENTE!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280160" y="5486400"/>
            <a:ext cx="7315200" cy="180975"/>
          </a:xfrm>
        </p:spPr>
        <p:txBody>
          <a:bodyPr tIns="0" bIns="0"/>
          <a:lstStyle/>
          <a:p>
            <a:r>
              <a:rPr sz="800" b="0">
                <a:solidFill>
                  <a:srgbClr val="FFFFFF"/>
                </a:solidFill>
                <a:latin typeface="Avenir Next LT Pro"/>
              </a:rPr>
              <a:t>© 2014 Sumphonia Productions, LLC</a:t>
            </a:r>
          </a:p>
        </p:txBody>
      </p:sp>
      <p:pic>
        <p:nvPicPr>
          <p:cNvPr id="9" name="Picture Placeholder 8" descr="phss-514-05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8" r="8"/>
          <a:stretch>
            <a:fillRect/>
          </a:stretch>
        </p:blipFill>
        <p:spPr>
          <a:xfrm>
            <a:off x="1413794" y="114300"/>
            <a:ext cx="6865050" cy="4937760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8595360" y="5257800"/>
            <a:ext cx="367371" cy="365760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910874" y="425196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7"/>
          </p:nvPr>
        </p:nvSpPr>
        <p:spPr>
          <a:xfrm>
            <a:off x="910874" y="864108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C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8"/>
          </p:nvPr>
        </p:nvSpPr>
        <p:spPr>
          <a:xfrm>
            <a:off x="910874" y="1303020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9"/>
          </p:nvPr>
        </p:nvSpPr>
        <p:spPr>
          <a:xfrm>
            <a:off x="910874" y="1741932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C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30"/>
          </p:nvPr>
        </p:nvSpPr>
        <p:spPr>
          <a:xfrm>
            <a:off x="910874" y="2180844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1"/>
          </p:nvPr>
        </p:nvSpPr>
        <p:spPr>
          <a:xfrm>
            <a:off x="910874" y="2619756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C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32"/>
          </p:nvPr>
        </p:nvSpPr>
        <p:spPr>
          <a:xfrm>
            <a:off x="910874" y="3058668"/>
            <a:ext cx="365760" cy="365760"/>
          </a:xfrm>
          <a:solidFill>
            <a:srgbClr val="7F7F7F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  <p:pic>
        <p:nvPicPr>
          <p:cNvPr id="30" name="Picture Placeholder 29" descr="coda-white.png"/>
          <p:cNvPicPr>
            <a:picLocks noGrp="1" noChangeAspect="1"/>
          </p:cNvPicPr>
          <p:nvPr>
            <p:ph type="pic" sz="quarter" idx="43"/>
          </p:nvPr>
        </p:nvPicPr>
        <p:blipFill>
          <a:blip r:embed="rId6"/>
          <a:srcRect/>
          <a:stretch>
            <a:fillRect/>
          </a:stretch>
        </p:blipFill>
        <p:spPr>
          <a:xfrm>
            <a:off x="910874" y="3058668"/>
            <a:ext cx="365760" cy="365760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5166360"/>
            <a:ext cx="9144000" cy="54864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-228600" y="5257800"/>
            <a:ext cx="914400" cy="365760"/>
          </a:xfrm>
          <a:noFill/>
        </p:spPr>
        <p:txBody>
          <a:bodyPr/>
          <a:lstStyle/>
          <a:p>
            <a:r>
              <a:t>514</a:t>
            </a:r>
          </a:p>
        </p:txBody>
      </p:sp>
      <p:pic>
        <p:nvPicPr>
          <p:cNvPr id="5" name="Picture Placeholder 4" descr="phss-circle.png"/>
          <p:cNvPicPr>
            <a:picLocks noGrp="1" noChangeAspect="1"/>
          </p:cNvPicPr>
          <p:nvPr>
            <p:ph type="pic" sz="quarter" idx="25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731520" y="5257800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88720" y="5212080"/>
            <a:ext cx="7315200" cy="361915"/>
          </a:xfrm>
        </p:spPr>
        <p:txBody>
          <a:bodyPr/>
          <a:lstStyle/>
          <a:p>
            <a:r>
              <a:rPr sz="1600" b="1">
                <a:solidFill>
                  <a:srgbClr val="FFFFFF"/>
                </a:solidFill>
                <a:latin typeface="Avenir Next LT Pro"/>
              </a:rPr>
              <a:t>BE STRONG AND COURAGEOUS • </a:t>
            </a:r>
            <a:r>
              <a:rPr sz="1800" b="1">
                <a:solidFill>
                  <a:srgbClr val="FFFFFF"/>
                </a:solidFill>
                <a:latin typeface="Alegreya Sans ExtraBold"/>
              </a:rPr>
              <a:t>¡SÉ FUERTE Y VALIENTE!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280160" y="5486400"/>
            <a:ext cx="7315200" cy="180975"/>
          </a:xfrm>
        </p:spPr>
        <p:txBody>
          <a:bodyPr tIns="0" bIns="0"/>
          <a:lstStyle/>
          <a:p>
            <a:r>
              <a:rPr sz="800" b="0">
                <a:solidFill>
                  <a:srgbClr val="FFFFFF"/>
                </a:solidFill>
                <a:latin typeface="Avenir Next LT Pro"/>
              </a:rPr>
              <a:t>© 2014 Sumphonia Productions, LLC</a:t>
            </a:r>
          </a:p>
        </p:txBody>
      </p:sp>
      <p:pic>
        <p:nvPicPr>
          <p:cNvPr id="9" name="Picture Placeholder 8" descr="phss-514-03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8" r="8"/>
          <a:stretch>
            <a:fillRect/>
          </a:stretch>
        </p:blipFill>
        <p:spPr>
          <a:xfrm>
            <a:off x="1413794" y="114300"/>
            <a:ext cx="6865050" cy="4937760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8595360" y="5257800"/>
            <a:ext cx="367371" cy="365760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910874" y="425196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7"/>
          </p:nvPr>
        </p:nvSpPr>
        <p:spPr>
          <a:xfrm>
            <a:off x="910874" y="864108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C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8"/>
          </p:nvPr>
        </p:nvSpPr>
        <p:spPr>
          <a:xfrm>
            <a:off x="910874" y="1303020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9"/>
          </p:nvPr>
        </p:nvSpPr>
        <p:spPr>
          <a:xfrm>
            <a:off x="910874" y="1741932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C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30"/>
          </p:nvPr>
        </p:nvSpPr>
        <p:spPr>
          <a:xfrm>
            <a:off x="910874" y="2180844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1"/>
          </p:nvPr>
        </p:nvSpPr>
        <p:spPr>
          <a:xfrm>
            <a:off x="910874" y="2619756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C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32"/>
          </p:nvPr>
        </p:nvSpPr>
        <p:spPr>
          <a:xfrm>
            <a:off x="910874" y="3058668"/>
            <a:ext cx="365760" cy="365760"/>
          </a:xfrm>
          <a:solidFill>
            <a:srgbClr val="7F7F7F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  <p:pic>
        <p:nvPicPr>
          <p:cNvPr id="30" name="Picture Placeholder 29" descr="coda-white.png"/>
          <p:cNvPicPr>
            <a:picLocks noGrp="1" noChangeAspect="1"/>
          </p:cNvPicPr>
          <p:nvPr>
            <p:ph type="pic" sz="quarter" idx="43"/>
          </p:nvPr>
        </p:nvPicPr>
        <p:blipFill>
          <a:blip r:embed="rId6"/>
          <a:srcRect/>
          <a:stretch>
            <a:fillRect/>
          </a:stretch>
        </p:blipFill>
        <p:spPr>
          <a:xfrm>
            <a:off x="910874" y="3058668"/>
            <a:ext cx="365760" cy="365760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5166360"/>
            <a:ext cx="9144000" cy="54864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-228600" y="5257800"/>
            <a:ext cx="914400" cy="365760"/>
          </a:xfrm>
          <a:noFill/>
        </p:spPr>
        <p:txBody>
          <a:bodyPr/>
          <a:lstStyle/>
          <a:p>
            <a:r>
              <a:t>514</a:t>
            </a:r>
          </a:p>
        </p:txBody>
      </p:sp>
      <p:pic>
        <p:nvPicPr>
          <p:cNvPr id="5" name="Picture Placeholder 4" descr="phss-circle.png"/>
          <p:cNvPicPr>
            <a:picLocks noGrp="1" noChangeAspect="1"/>
          </p:cNvPicPr>
          <p:nvPr>
            <p:ph type="pic" sz="quarter" idx="25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731520" y="5257800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88720" y="5212080"/>
            <a:ext cx="7315200" cy="361915"/>
          </a:xfrm>
        </p:spPr>
        <p:txBody>
          <a:bodyPr/>
          <a:lstStyle/>
          <a:p>
            <a:r>
              <a:rPr sz="1600" b="1">
                <a:solidFill>
                  <a:srgbClr val="FFFFFF"/>
                </a:solidFill>
                <a:latin typeface="Avenir Next LT Pro"/>
              </a:rPr>
              <a:t>BE STRONG AND COURAGEOUS • </a:t>
            </a:r>
            <a:r>
              <a:rPr sz="1800" b="1">
                <a:solidFill>
                  <a:srgbClr val="FFFFFF"/>
                </a:solidFill>
                <a:latin typeface="Alegreya Sans ExtraBold"/>
              </a:rPr>
              <a:t>¡SÉ FUERTE Y VALIENTE!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280160" y="5486400"/>
            <a:ext cx="7315200" cy="180975"/>
          </a:xfrm>
        </p:spPr>
        <p:txBody>
          <a:bodyPr tIns="0" bIns="0"/>
          <a:lstStyle/>
          <a:p>
            <a:r>
              <a:rPr sz="800" b="0">
                <a:solidFill>
                  <a:srgbClr val="FFFFFF"/>
                </a:solidFill>
                <a:latin typeface="Avenir Next LT Pro"/>
              </a:rPr>
              <a:t>© 2014 Sumphonia Productions, LLC</a:t>
            </a:r>
          </a:p>
        </p:txBody>
      </p:sp>
      <p:pic>
        <p:nvPicPr>
          <p:cNvPr id="9" name="Picture Placeholder 8" descr="phss-514-07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8" r="8"/>
          <a:stretch>
            <a:fillRect/>
          </a:stretch>
        </p:blipFill>
        <p:spPr>
          <a:xfrm>
            <a:off x="1413794" y="114300"/>
            <a:ext cx="6865050" cy="4937760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8595360" y="5257800"/>
            <a:ext cx="367371" cy="365760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910874" y="425196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7"/>
          </p:nvPr>
        </p:nvSpPr>
        <p:spPr>
          <a:xfrm>
            <a:off x="910874" y="864108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C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8"/>
          </p:nvPr>
        </p:nvSpPr>
        <p:spPr>
          <a:xfrm>
            <a:off x="910874" y="1303020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9"/>
          </p:nvPr>
        </p:nvSpPr>
        <p:spPr>
          <a:xfrm>
            <a:off x="910874" y="1741932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C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30"/>
          </p:nvPr>
        </p:nvSpPr>
        <p:spPr>
          <a:xfrm>
            <a:off x="910874" y="2180844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1"/>
          </p:nvPr>
        </p:nvSpPr>
        <p:spPr>
          <a:xfrm>
            <a:off x="910874" y="2619756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C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32"/>
          </p:nvPr>
        </p:nvSpPr>
        <p:spPr>
          <a:xfrm>
            <a:off x="910874" y="3058668"/>
            <a:ext cx="365760" cy="365760"/>
          </a:xfrm>
          <a:solidFill>
            <a:srgbClr val="7F7F7F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  <p:pic>
        <p:nvPicPr>
          <p:cNvPr id="30" name="Picture Placeholder 29" descr="coda-white.png"/>
          <p:cNvPicPr>
            <a:picLocks noGrp="1" noChangeAspect="1"/>
          </p:cNvPicPr>
          <p:nvPr>
            <p:ph type="pic" sz="quarter" idx="43"/>
          </p:nvPr>
        </p:nvPicPr>
        <p:blipFill>
          <a:blip r:embed="rId6"/>
          <a:srcRect/>
          <a:stretch>
            <a:fillRect/>
          </a:stretch>
        </p:blipFill>
        <p:spPr>
          <a:xfrm>
            <a:off x="910874" y="3058668"/>
            <a:ext cx="365760" cy="36576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.jp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Content Placeholder 2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206240" y="617220"/>
            <a:ext cx="2286000" cy="914400"/>
          </a:xfrm>
        </p:spPr>
        <p:txBody>
          <a:bodyPr wrap="square">
            <a:noAutofit/>
          </a:bodyPr>
          <a:lstStyle/>
          <a:p>
            <a:r>
              <a:rPr sz="6000" b="1" i="0">
                <a:latin typeface="Avenir Next LT Pro"/>
              </a:rPr>
              <a:t>620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429000" y="1531620"/>
            <a:ext cx="3840480" cy="1645920"/>
          </a:xfrm>
        </p:spPr>
        <p:txBody>
          <a:bodyPr wrap="square">
            <a:noAutofit/>
          </a:bodyPr>
          <a:lstStyle/>
          <a:p>
            <a:r>
              <a:rPr sz="3900" b="1" i="0">
                <a:latin typeface="Avenir Next LT Pro"/>
              </a:rPr>
              <a:t>TEACH ME THY WAY, O LORD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749039" y="3954780"/>
            <a:ext cx="3200400" cy="640080"/>
          </a:xfrm>
        </p:spPr>
        <p:txBody>
          <a:bodyPr wrap="square">
            <a:noAutofit/>
          </a:bodyPr>
          <a:lstStyle/>
          <a:p>
            <a:r>
              <a:rPr sz="1900" b="0" i="0">
                <a:latin typeface="Avenir Next LT Pro"/>
              </a:rPr>
              <a:t>“SINGING...TO THE LORD”
COLOSSIANS 3:16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 wrap="square">
            <a:noAutofit/>
          </a:bodyPr>
          <a:lstStyle/>
          <a:p>
            <a:r>
              <a:rPr sz="1200" b="0" i="0">
                <a:latin typeface="Avenir Next LT Pro"/>
              </a:rPr>
              <a:t>Words &amp; Music: B. Mansell Ramsey</a:t>
            </a:r>
          </a:p>
        </p:txBody>
      </p:sp>
      <p:pic>
        <p:nvPicPr>
          <p:cNvPr id="10" name="Picture Placeholder 9" descr="eh20-eng-432.png"/>
          <p:cNvPicPr>
            <a:picLocks noGrp="1" noChangeAspect="1"/>
          </p:cNvPicPr>
          <p:nvPr>
            <p:ph type="pic" sz="quarter" idx="19"/>
          </p:nvPr>
        </p:nvPicPr>
        <p:blipFill>
          <a:blip r:embed="rId3"/>
          <a:srcRect t="459" b="459"/>
          <a:stretch>
            <a:fillRect/>
          </a:stretch>
        </p:blipFill>
        <p:spPr>
          <a:xfrm>
            <a:off x="1668537" y="5029200"/>
            <a:ext cx="1828800" cy="457200"/>
          </a:xfrm>
        </p:spPr>
      </p:pic>
      <p:sp>
        <p:nvSpPr>
          <p:cNvPr id="11" name="Text Placeholder 10"/>
          <p:cNvSpPr>
            <a:spLocks noGrp="1"/>
          </p:cNvSpPr>
          <p:nvPr>
            <p:ph type="body" sz="quarter" idx="36"/>
          </p:nvPr>
        </p:nvSpPr>
        <p:spPr>
          <a:xfrm>
            <a:off x="950976" y="1204722"/>
            <a:ext cx="566928" cy="27432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Reading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Prayer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620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194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56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495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674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514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Invitation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564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Closing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Prayer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6"/>
          </p:nvPr>
        </p:nvSpPr>
        <p:spPr>
          <a:xfrm>
            <a:off x="4206240" y="617220"/>
            <a:ext cx="2286000" cy="914400"/>
          </a:xfrm>
        </p:spPr>
        <p:txBody>
          <a:bodyPr wrap="square">
            <a:noAutofit/>
          </a:bodyPr>
          <a:lstStyle/>
          <a:p>
            <a:r>
              <a:rPr sz="6000" b="1" i="0">
                <a:latin typeface="Avenir Next LT Pro"/>
              </a:rPr>
              <a:t>620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7"/>
          </p:nvPr>
        </p:nvSpPr>
        <p:spPr>
          <a:xfrm>
            <a:off x="3429000" y="1481328"/>
            <a:ext cx="3840480" cy="1645920"/>
          </a:xfrm>
        </p:spPr>
        <p:txBody>
          <a:bodyPr wrap="square">
            <a:noAutofit/>
          </a:bodyPr>
          <a:lstStyle/>
          <a:p>
            <a:r>
              <a:rPr sz="5600" b="1" i="0">
                <a:latin typeface="Alegreya Sans ExtraBold"/>
              </a:rPr>
              <a:t>ENSÉÑAME, SEÑOR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8"/>
          </p:nvPr>
        </p:nvSpPr>
        <p:spPr>
          <a:xfrm>
            <a:off x="3749039" y="3913632"/>
            <a:ext cx="3200400" cy="822960"/>
          </a:xfrm>
        </p:spPr>
        <p:txBody>
          <a:bodyPr wrap="square">
            <a:noAutofit/>
          </a:bodyPr>
          <a:lstStyle/>
          <a:p>
            <a:r>
              <a:rPr sz="2200" b="0" i="0">
                <a:latin typeface="Alegreya Sans Medium"/>
              </a:rPr>
              <a:t>“CANTANDO...AL SEÑOR”
COLOSENSES 3:16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9"/>
          </p:nvPr>
        </p:nvSpPr>
        <p:spPr/>
        <p:txBody>
          <a:bodyPr wrap="square">
            <a:noAutofit/>
          </a:bodyPr>
          <a:lstStyle/>
          <a:p>
            <a:r>
              <a:rPr sz="1300" b="0" i="0">
                <a:latin typeface="Alegreya Sans Medium"/>
              </a:rPr>
              <a:t>Palabras y Música: B. Mansell Ramsey</a:t>
            </a:r>
          </a:p>
        </p:txBody>
      </p:sp>
      <p:pic>
        <p:nvPicPr>
          <p:cNvPr id="21" name="Picture Placeholder 20" descr="eh20-esp-600.png"/>
          <p:cNvPicPr>
            <a:picLocks noGrp="1" noChangeAspect="1"/>
          </p:cNvPicPr>
          <p:nvPr>
            <p:ph type="pic" sz="quarter" idx="31"/>
          </p:nvPr>
        </p:nvPicPr>
        <p:blipFill>
          <a:blip r:embed="rId4"/>
          <a:srcRect t="331" b="331"/>
          <a:stretch>
            <a:fillRect/>
          </a:stretch>
        </p:blipFill>
        <p:spPr>
          <a:xfrm>
            <a:off x="1668537" y="5028697"/>
            <a:ext cx="1828800" cy="457200"/>
          </a:xfrm>
        </p:spPr>
      </p:pic>
      <p:sp>
        <p:nvSpPr>
          <p:cNvPr id="22" name="Text Placeholder 21"/>
          <p:cNvSpPr>
            <a:spLocks noGrp="1"/>
          </p:cNvSpPr>
          <p:nvPr>
            <p:ph type="body" sz="quarter" idx="37"/>
          </p:nvPr>
        </p:nvSpPr>
        <p:spPr>
          <a:xfrm>
            <a:off x="950976" y="1204722"/>
            <a:ext cx="566928" cy="27432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Lectura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Oración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620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194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56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495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674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514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Invitación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564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Anuncios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Oración</a:t>
            </a:r>
          </a:p>
        </p:txBody>
      </p:sp>
      <p:pic>
        <p:nvPicPr>
          <p:cNvPr id="24" name="Picture 23" descr="phss-xcircle-whit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528" y="1847088"/>
            <a:ext cx="365760" cy="365760"/>
          </a:xfrm>
          <a:prstGeom prst="rect">
            <a:avLst/>
          </a:prstGeom>
        </p:spPr>
      </p:pic>
      <p:pic>
        <p:nvPicPr>
          <p:cNvPr id="25" name="Picture 24" descr="phss-xcircle-whit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368" y="2875788"/>
            <a:ext cx="365760" cy="36576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4562856" y="3406140"/>
            <a:ext cx="365760" cy="365760"/>
          </a:xfrm>
          <a:prstGeom prst="ellipse">
            <a:avLst/>
          </a:prstGeom>
          <a:solidFill>
            <a:srgbClr val="014A8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27" name="Oval 26"/>
          <p:cNvSpPr/>
          <p:nvPr/>
        </p:nvSpPr>
        <p:spPr>
          <a:xfrm>
            <a:off x="4965192" y="3406140"/>
            <a:ext cx="365760" cy="36576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28" name="Oval 27"/>
          <p:cNvSpPr/>
          <p:nvPr/>
        </p:nvSpPr>
        <p:spPr>
          <a:xfrm>
            <a:off x="5367528" y="3406140"/>
            <a:ext cx="365760" cy="365760"/>
          </a:xfrm>
          <a:prstGeom prst="ellipse">
            <a:avLst/>
          </a:prstGeom>
          <a:solidFill>
            <a:srgbClr val="014A8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  <p:sp>
        <p:nvSpPr>
          <p:cNvPr id="29" name="Oval 28"/>
          <p:cNvSpPr/>
          <p:nvPr/>
        </p:nvSpPr>
        <p:spPr>
          <a:xfrm>
            <a:off x="5769864" y="3406140"/>
            <a:ext cx="365760" cy="365760"/>
          </a:xfrm>
          <a:prstGeom prst="ellipse">
            <a:avLst/>
          </a:prstGeom>
          <a:solidFill>
            <a:srgbClr val="014A8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4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5166360"/>
            <a:ext cx="9144000" cy="54864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-228600" y="5257800"/>
            <a:ext cx="914400" cy="365760"/>
          </a:xfrm>
          <a:noFill/>
        </p:spPr>
        <p:txBody>
          <a:bodyPr/>
          <a:lstStyle/>
          <a:p>
            <a:r>
              <a:t>514</a:t>
            </a:r>
          </a:p>
        </p:txBody>
      </p:sp>
      <p:pic>
        <p:nvPicPr>
          <p:cNvPr id="5" name="Picture Placeholder 4" descr="phss-circle.png"/>
          <p:cNvPicPr>
            <a:picLocks noGrp="1" noChangeAspect="1"/>
          </p:cNvPicPr>
          <p:nvPr>
            <p:ph type="pic" sz="quarter" idx="25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731520" y="5257800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88720" y="5212080"/>
            <a:ext cx="7315200" cy="361915"/>
          </a:xfrm>
        </p:spPr>
        <p:txBody>
          <a:bodyPr/>
          <a:lstStyle/>
          <a:p>
            <a:r>
              <a:rPr sz="1600" b="1">
                <a:solidFill>
                  <a:srgbClr val="FFFFFF"/>
                </a:solidFill>
                <a:latin typeface="Avenir Next LT Pro"/>
              </a:rPr>
              <a:t>BE STRONG AND COURAGEOUS • </a:t>
            </a:r>
            <a:r>
              <a:rPr sz="1800" b="1">
                <a:solidFill>
                  <a:srgbClr val="FFFFFF"/>
                </a:solidFill>
                <a:latin typeface="Alegreya Sans ExtraBold"/>
              </a:rPr>
              <a:t>¡SÉ FUERTE Y VALIENTE!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280160" y="5486400"/>
            <a:ext cx="7315200" cy="180975"/>
          </a:xfrm>
        </p:spPr>
        <p:txBody>
          <a:bodyPr tIns="0" bIns="0"/>
          <a:lstStyle/>
          <a:p>
            <a:r>
              <a:rPr sz="800" b="0">
                <a:solidFill>
                  <a:srgbClr val="FFFFFF"/>
                </a:solidFill>
                <a:latin typeface="Avenir Next LT Pro"/>
              </a:rPr>
              <a:t>© 2014 Sumphonia Productions, LLC</a:t>
            </a:r>
          </a:p>
        </p:txBody>
      </p:sp>
      <p:pic>
        <p:nvPicPr>
          <p:cNvPr id="9" name="Picture Placeholder 8" descr="phss-514-08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8" r="8"/>
          <a:stretch>
            <a:fillRect/>
          </a:stretch>
        </p:blipFill>
        <p:spPr>
          <a:xfrm>
            <a:off x="1413794" y="114300"/>
            <a:ext cx="6865050" cy="4937760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8595360" y="5257800"/>
            <a:ext cx="367371" cy="365760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910874" y="425196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7"/>
          </p:nvPr>
        </p:nvSpPr>
        <p:spPr>
          <a:xfrm>
            <a:off x="910874" y="864108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C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8"/>
          </p:nvPr>
        </p:nvSpPr>
        <p:spPr>
          <a:xfrm>
            <a:off x="910874" y="1303020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9"/>
          </p:nvPr>
        </p:nvSpPr>
        <p:spPr>
          <a:xfrm>
            <a:off x="910874" y="1741932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C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30"/>
          </p:nvPr>
        </p:nvSpPr>
        <p:spPr>
          <a:xfrm>
            <a:off x="910874" y="2180844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1"/>
          </p:nvPr>
        </p:nvSpPr>
        <p:spPr>
          <a:xfrm>
            <a:off x="910874" y="2619756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C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32"/>
          </p:nvPr>
        </p:nvSpPr>
        <p:spPr>
          <a:xfrm>
            <a:off x="910874" y="3058668"/>
            <a:ext cx="365760" cy="365760"/>
          </a:xfrm>
          <a:solidFill>
            <a:srgbClr val="7F7F7F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  <p:pic>
        <p:nvPicPr>
          <p:cNvPr id="30" name="Picture Placeholder 29" descr="coda-white.png"/>
          <p:cNvPicPr>
            <a:picLocks noGrp="1" noChangeAspect="1"/>
          </p:cNvPicPr>
          <p:nvPr>
            <p:ph type="pic" sz="quarter" idx="43"/>
          </p:nvPr>
        </p:nvPicPr>
        <p:blipFill>
          <a:blip r:embed="rId6"/>
          <a:srcRect/>
          <a:stretch>
            <a:fillRect/>
          </a:stretch>
        </p:blipFill>
        <p:spPr>
          <a:xfrm>
            <a:off x="910874" y="3058668"/>
            <a:ext cx="365760" cy="365760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5166360"/>
            <a:ext cx="9144000" cy="54864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-228600" y="5257800"/>
            <a:ext cx="914400" cy="365760"/>
          </a:xfrm>
          <a:noFill/>
        </p:spPr>
        <p:txBody>
          <a:bodyPr/>
          <a:lstStyle/>
          <a:p>
            <a:r>
              <a:t>514</a:t>
            </a:r>
          </a:p>
        </p:txBody>
      </p:sp>
      <p:pic>
        <p:nvPicPr>
          <p:cNvPr id="5" name="Picture Placeholder 4" descr="phss-circle.png"/>
          <p:cNvPicPr>
            <a:picLocks noGrp="1" noChangeAspect="1"/>
          </p:cNvPicPr>
          <p:nvPr>
            <p:ph type="pic" sz="quarter" idx="25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731520" y="5257800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88720" y="5212080"/>
            <a:ext cx="7315200" cy="361915"/>
          </a:xfrm>
        </p:spPr>
        <p:txBody>
          <a:bodyPr/>
          <a:lstStyle/>
          <a:p>
            <a:r>
              <a:rPr sz="1600" b="1">
                <a:solidFill>
                  <a:srgbClr val="FFFFFF"/>
                </a:solidFill>
                <a:latin typeface="Avenir Next LT Pro"/>
              </a:rPr>
              <a:t>BE STRONG AND COURAGEOUS • </a:t>
            </a:r>
            <a:r>
              <a:rPr sz="1800" b="1">
                <a:solidFill>
                  <a:srgbClr val="FFFFFF"/>
                </a:solidFill>
                <a:latin typeface="Alegreya Sans ExtraBold"/>
              </a:rPr>
              <a:t>¡SÉ FUERTE Y VALIENTE!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280160" y="5486400"/>
            <a:ext cx="7315200" cy="180975"/>
          </a:xfrm>
        </p:spPr>
        <p:txBody>
          <a:bodyPr tIns="0" bIns="0"/>
          <a:lstStyle/>
          <a:p>
            <a:r>
              <a:rPr sz="800" b="0">
                <a:solidFill>
                  <a:srgbClr val="FFFFFF"/>
                </a:solidFill>
                <a:latin typeface="Avenir Next LT Pro"/>
              </a:rPr>
              <a:t>© 2014 Sumphonia Productions, LLC</a:t>
            </a:r>
          </a:p>
        </p:txBody>
      </p:sp>
      <p:pic>
        <p:nvPicPr>
          <p:cNvPr id="9" name="Picture Placeholder 8" descr="phss-514-03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8" r="8"/>
          <a:stretch>
            <a:fillRect/>
          </a:stretch>
        </p:blipFill>
        <p:spPr>
          <a:xfrm>
            <a:off x="1413794" y="114300"/>
            <a:ext cx="6865050" cy="4937760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8595360" y="5257800"/>
            <a:ext cx="367371" cy="365760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910874" y="425196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7"/>
          </p:nvPr>
        </p:nvSpPr>
        <p:spPr>
          <a:xfrm>
            <a:off x="910874" y="864108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C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8"/>
          </p:nvPr>
        </p:nvSpPr>
        <p:spPr>
          <a:xfrm>
            <a:off x="910874" y="1303020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9"/>
          </p:nvPr>
        </p:nvSpPr>
        <p:spPr>
          <a:xfrm>
            <a:off x="910874" y="1741932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C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30"/>
          </p:nvPr>
        </p:nvSpPr>
        <p:spPr>
          <a:xfrm>
            <a:off x="910874" y="2180844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1"/>
          </p:nvPr>
        </p:nvSpPr>
        <p:spPr>
          <a:xfrm>
            <a:off x="910874" y="2619756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C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32"/>
          </p:nvPr>
        </p:nvSpPr>
        <p:spPr>
          <a:xfrm>
            <a:off x="910874" y="3058668"/>
            <a:ext cx="365760" cy="365760"/>
          </a:xfrm>
          <a:solidFill>
            <a:srgbClr val="7F7F7F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  <p:pic>
        <p:nvPicPr>
          <p:cNvPr id="30" name="Picture Placeholder 29" descr="coda-white.png"/>
          <p:cNvPicPr>
            <a:picLocks noGrp="1" noChangeAspect="1"/>
          </p:cNvPicPr>
          <p:nvPr>
            <p:ph type="pic" sz="quarter" idx="43"/>
          </p:nvPr>
        </p:nvPicPr>
        <p:blipFill>
          <a:blip r:embed="rId6"/>
          <a:srcRect/>
          <a:stretch>
            <a:fillRect/>
          </a:stretch>
        </p:blipFill>
        <p:spPr>
          <a:xfrm>
            <a:off x="910874" y="3058668"/>
            <a:ext cx="365760" cy="365760"/>
          </a:xfr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5166360"/>
            <a:ext cx="9144000" cy="54864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-228600" y="5257800"/>
            <a:ext cx="914400" cy="365760"/>
          </a:xfrm>
          <a:noFill/>
        </p:spPr>
        <p:txBody>
          <a:bodyPr/>
          <a:lstStyle/>
          <a:p>
            <a:r>
              <a:t>514</a:t>
            </a:r>
          </a:p>
        </p:txBody>
      </p:sp>
      <p:pic>
        <p:nvPicPr>
          <p:cNvPr id="5" name="Picture Placeholder 4" descr="phss-circle.png"/>
          <p:cNvPicPr>
            <a:picLocks noGrp="1" noChangeAspect="1"/>
          </p:cNvPicPr>
          <p:nvPr>
            <p:ph type="pic" sz="quarter" idx="25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731520" y="5257800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88720" y="5212080"/>
            <a:ext cx="7315200" cy="361915"/>
          </a:xfrm>
        </p:spPr>
        <p:txBody>
          <a:bodyPr/>
          <a:lstStyle/>
          <a:p>
            <a:r>
              <a:rPr sz="1600" b="1">
                <a:solidFill>
                  <a:srgbClr val="FFFFFF"/>
                </a:solidFill>
                <a:latin typeface="Avenir Next LT Pro"/>
              </a:rPr>
              <a:t>BE STRONG AND COURAGEOUS • </a:t>
            </a:r>
            <a:r>
              <a:rPr sz="1800" b="1">
                <a:solidFill>
                  <a:srgbClr val="FFFFFF"/>
                </a:solidFill>
                <a:latin typeface="Alegreya Sans ExtraBold"/>
              </a:rPr>
              <a:t>¡SÉ FUERTE Y VALIENTE!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280160" y="5486400"/>
            <a:ext cx="7315200" cy="180975"/>
          </a:xfrm>
        </p:spPr>
        <p:txBody>
          <a:bodyPr tIns="0" bIns="0"/>
          <a:lstStyle/>
          <a:p>
            <a:r>
              <a:rPr sz="800" b="0">
                <a:solidFill>
                  <a:srgbClr val="FFFFFF"/>
                </a:solidFill>
                <a:latin typeface="Avenir Next LT Pro"/>
              </a:rPr>
              <a:t>© 2014 Sumphonia Productions, LLC</a:t>
            </a:r>
          </a:p>
        </p:txBody>
      </p:sp>
      <p:pic>
        <p:nvPicPr>
          <p:cNvPr id="9" name="Picture Placeholder 8" descr="phss-514-10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8" r="8"/>
          <a:stretch>
            <a:fillRect/>
          </a:stretch>
        </p:blipFill>
        <p:spPr>
          <a:xfrm>
            <a:off x="1413794" y="114300"/>
            <a:ext cx="6865050" cy="4937760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8595360" y="5257800"/>
            <a:ext cx="367371" cy="365760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910874" y="425196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7"/>
          </p:nvPr>
        </p:nvSpPr>
        <p:spPr>
          <a:xfrm>
            <a:off x="910874" y="864108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C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8"/>
          </p:nvPr>
        </p:nvSpPr>
        <p:spPr>
          <a:xfrm>
            <a:off x="910874" y="1303020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9"/>
          </p:nvPr>
        </p:nvSpPr>
        <p:spPr>
          <a:xfrm>
            <a:off x="910874" y="1741932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C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30"/>
          </p:nvPr>
        </p:nvSpPr>
        <p:spPr>
          <a:xfrm>
            <a:off x="910874" y="2180844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1"/>
          </p:nvPr>
        </p:nvSpPr>
        <p:spPr>
          <a:xfrm>
            <a:off x="910874" y="2619756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C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32"/>
          </p:nvPr>
        </p:nvSpPr>
        <p:spPr>
          <a:xfrm>
            <a:off x="910874" y="3058668"/>
            <a:ext cx="365760" cy="365760"/>
          </a:xfrm>
          <a:solidFill>
            <a:srgbClr val="1C81B9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  <p:pic>
        <p:nvPicPr>
          <p:cNvPr id="30" name="Picture Placeholder 29" descr="coda-white.png"/>
          <p:cNvPicPr>
            <a:picLocks noGrp="1" noChangeAspect="1"/>
          </p:cNvPicPr>
          <p:nvPr>
            <p:ph type="pic" sz="quarter" idx="43"/>
          </p:nvPr>
        </p:nvPicPr>
        <p:blipFill>
          <a:blip r:embed="rId6"/>
          <a:srcRect/>
          <a:stretch>
            <a:fillRect/>
          </a:stretch>
        </p:blipFill>
        <p:spPr>
          <a:xfrm>
            <a:off x="910874" y="3058668"/>
            <a:ext cx="365760" cy="365760"/>
          </a:xfr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72E5B-2596-2FF6-0B7E-8F07FCFE3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49780"/>
            <a:ext cx="7886700" cy="99028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Psalm 78:65-72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E3C05-A6D9-9B89-F1BA-B3BD67A60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2971113"/>
            <a:ext cx="9144000" cy="990283"/>
          </a:xfrm>
        </p:spPr>
        <p:txBody>
          <a:bodyPr>
            <a:norm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  <a:ea typeface="Calibri" panose="020F0502020204030204" pitchFamily="34" charset="0"/>
              </a:rPr>
              <a:t>God gave Israel a shepherd like Himself to lead them</a:t>
            </a:r>
            <a:endParaRPr lang="en-US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68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.jp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Content Placeholder 2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206240" y="617220"/>
            <a:ext cx="2286000" cy="914400"/>
          </a:xfrm>
        </p:spPr>
        <p:txBody>
          <a:bodyPr wrap="square">
            <a:noAutofit/>
          </a:bodyPr>
          <a:lstStyle/>
          <a:p>
            <a:r>
              <a:rPr sz="6000" b="1" i="0">
                <a:latin typeface="Avenir Next LT Pro"/>
              </a:rPr>
              <a:t>564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429000" y="1531620"/>
            <a:ext cx="3840480" cy="1645920"/>
          </a:xfrm>
        </p:spPr>
        <p:txBody>
          <a:bodyPr wrap="square">
            <a:noAutofit/>
          </a:bodyPr>
          <a:lstStyle/>
          <a:p>
            <a:r>
              <a:rPr sz="3900" b="1" i="0">
                <a:latin typeface="Avenir Next LT Pro"/>
              </a:rPr>
              <a:t>SAVIOR, LIKE A SHEPHERD LEAD US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749039" y="3954780"/>
            <a:ext cx="3200400" cy="640080"/>
          </a:xfrm>
        </p:spPr>
        <p:txBody>
          <a:bodyPr wrap="square">
            <a:noAutofit/>
          </a:bodyPr>
          <a:lstStyle/>
          <a:p>
            <a:r>
              <a:rPr sz="1900" b="0" i="0">
                <a:latin typeface="Avenir Next LT Pro"/>
              </a:rPr>
              <a:t>“SINGING...TO THE LORD”
COLOSSIANS 3:16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 wrap="square">
            <a:noAutofit/>
          </a:bodyPr>
          <a:lstStyle/>
          <a:p>
            <a:r>
              <a:rPr sz="1200" b="0" i="0">
                <a:latin typeface="Avenir Next LT Pro"/>
              </a:rPr>
              <a:t>Words: Thrupp’s Hymns For The Young
Music: William B. Bradbury</a:t>
            </a:r>
          </a:p>
        </p:txBody>
      </p:sp>
      <p:pic>
        <p:nvPicPr>
          <p:cNvPr id="10" name="Picture Placeholder 9" descr="eh20-eng-432.png"/>
          <p:cNvPicPr>
            <a:picLocks noGrp="1" noChangeAspect="1"/>
          </p:cNvPicPr>
          <p:nvPr>
            <p:ph type="pic" sz="quarter" idx="19"/>
          </p:nvPr>
        </p:nvPicPr>
        <p:blipFill>
          <a:blip r:embed="rId3"/>
          <a:srcRect t="459" b="459"/>
          <a:stretch>
            <a:fillRect/>
          </a:stretch>
        </p:blipFill>
        <p:spPr>
          <a:xfrm>
            <a:off x="1668537" y="5029200"/>
            <a:ext cx="1828800" cy="457200"/>
          </a:xfrm>
        </p:spPr>
      </p:pic>
      <p:sp>
        <p:nvSpPr>
          <p:cNvPr id="11" name="Text Placeholder 10"/>
          <p:cNvSpPr>
            <a:spLocks noGrp="1"/>
          </p:cNvSpPr>
          <p:nvPr>
            <p:ph type="body" sz="quarter" idx="36"/>
          </p:nvPr>
        </p:nvSpPr>
        <p:spPr>
          <a:xfrm>
            <a:off x="950976" y="3605022"/>
            <a:ext cx="566928" cy="27432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Reading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Prayer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620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194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56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495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674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514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Invitation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564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Closing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Prayer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6"/>
          </p:nvPr>
        </p:nvSpPr>
        <p:spPr>
          <a:xfrm>
            <a:off x="4206240" y="617220"/>
            <a:ext cx="2286000" cy="914400"/>
          </a:xfrm>
        </p:spPr>
        <p:txBody>
          <a:bodyPr wrap="square">
            <a:noAutofit/>
          </a:bodyPr>
          <a:lstStyle/>
          <a:p>
            <a:r>
              <a:rPr sz="6000" b="1" i="0">
                <a:latin typeface="Avenir Next LT Pro"/>
              </a:rPr>
              <a:t>564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7"/>
          </p:nvPr>
        </p:nvSpPr>
        <p:spPr>
          <a:xfrm>
            <a:off x="3429000" y="1481328"/>
            <a:ext cx="3840480" cy="1645920"/>
          </a:xfrm>
        </p:spPr>
        <p:txBody>
          <a:bodyPr wrap="square">
            <a:noAutofit/>
          </a:bodyPr>
          <a:lstStyle/>
          <a:p>
            <a:r>
              <a:rPr sz="4400" b="1" i="0">
                <a:latin typeface="Alegreya Sans ExtraBold"/>
              </a:rPr>
              <a:t>PASTORÉANOS, O CRISTO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8"/>
          </p:nvPr>
        </p:nvSpPr>
        <p:spPr>
          <a:xfrm>
            <a:off x="3749039" y="3913632"/>
            <a:ext cx="3200400" cy="822960"/>
          </a:xfrm>
        </p:spPr>
        <p:txBody>
          <a:bodyPr wrap="square">
            <a:noAutofit/>
          </a:bodyPr>
          <a:lstStyle/>
          <a:p>
            <a:r>
              <a:rPr sz="2200" b="0" i="0">
                <a:latin typeface="Alegreya Sans Medium"/>
              </a:rPr>
              <a:t>“CANTANDO...AL SEÑOR”
COLOSENSES 3:16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9"/>
          </p:nvPr>
        </p:nvSpPr>
        <p:spPr/>
        <p:txBody>
          <a:bodyPr wrap="square">
            <a:noAutofit/>
          </a:bodyPr>
          <a:lstStyle/>
          <a:p>
            <a:r>
              <a:rPr sz="1300" b="0" i="0">
                <a:latin typeface="Alegreya Sans Medium"/>
              </a:rPr>
              <a:t>Palabras: Thrupp’s Hymns For The Young
Musica: William B. Bradbury</a:t>
            </a:r>
          </a:p>
        </p:txBody>
      </p:sp>
      <p:pic>
        <p:nvPicPr>
          <p:cNvPr id="21" name="Picture Placeholder 20" descr="eh20-esp-600.png"/>
          <p:cNvPicPr>
            <a:picLocks noGrp="1" noChangeAspect="1"/>
          </p:cNvPicPr>
          <p:nvPr>
            <p:ph type="pic" sz="quarter" idx="31"/>
          </p:nvPr>
        </p:nvPicPr>
        <p:blipFill>
          <a:blip r:embed="rId4"/>
          <a:srcRect t="331" b="331"/>
          <a:stretch>
            <a:fillRect/>
          </a:stretch>
        </p:blipFill>
        <p:spPr>
          <a:xfrm>
            <a:off x="1668537" y="5028697"/>
            <a:ext cx="1828800" cy="457200"/>
          </a:xfrm>
        </p:spPr>
      </p:pic>
      <p:sp>
        <p:nvSpPr>
          <p:cNvPr id="22" name="Text Placeholder 21"/>
          <p:cNvSpPr>
            <a:spLocks noGrp="1"/>
          </p:cNvSpPr>
          <p:nvPr>
            <p:ph type="body" sz="quarter" idx="37"/>
          </p:nvPr>
        </p:nvSpPr>
        <p:spPr>
          <a:xfrm>
            <a:off x="950976" y="3605022"/>
            <a:ext cx="566928" cy="27432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Lectura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Oración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620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194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56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495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674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514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Invitación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564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Anuncios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Oración</a:t>
            </a:r>
          </a:p>
        </p:txBody>
      </p:sp>
      <p:pic>
        <p:nvPicPr>
          <p:cNvPr id="24" name="Picture 23" descr="phss-xcircle-whit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528" y="1847088"/>
            <a:ext cx="365760" cy="365760"/>
          </a:xfrm>
          <a:prstGeom prst="rect">
            <a:avLst/>
          </a:prstGeom>
        </p:spPr>
      </p:pic>
      <p:pic>
        <p:nvPicPr>
          <p:cNvPr id="25" name="Picture 24" descr="phss-xcircle-whit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368" y="2875788"/>
            <a:ext cx="365760" cy="36576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4562856" y="3406140"/>
            <a:ext cx="365760" cy="365760"/>
          </a:xfrm>
          <a:prstGeom prst="ellipse">
            <a:avLst/>
          </a:prstGeom>
          <a:solidFill>
            <a:srgbClr val="014A8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27" name="Oval 26"/>
          <p:cNvSpPr/>
          <p:nvPr/>
        </p:nvSpPr>
        <p:spPr>
          <a:xfrm>
            <a:off x="4965192" y="3406140"/>
            <a:ext cx="365760" cy="365760"/>
          </a:xfrm>
          <a:prstGeom prst="ellipse">
            <a:avLst/>
          </a:prstGeom>
          <a:solidFill>
            <a:srgbClr val="014A8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28" name="Oval 27"/>
          <p:cNvSpPr/>
          <p:nvPr/>
        </p:nvSpPr>
        <p:spPr>
          <a:xfrm>
            <a:off x="5367528" y="3406140"/>
            <a:ext cx="365760" cy="365760"/>
          </a:xfrm>
          <a:prstGeom prst="ellipse">
            <a:avLst/>
          </a:prstGeom>
          <a:solidFill>
            <a:srgbClr val="014A8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  <p:sp>
        <p:nvSpPr>
          <p:cNvPr id="29" name="Oval 28"/>
          <p:cNvSpPr/>
          <p:nvPr/>
        </p:nvSpPr>
        <p:spPr>
          <a:xfrm>
            <a:off x="5769864" y="3406140"/>
            <a:ext cx="365760" cy="36576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4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5166360"/>
            <a:ext cx="9144000" cy="54864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-228600" y="5257800"/>
            <a:ext cx="914400" cy="365760"/>
          </a:xfrm>
          <a:noFill/>
        </p:spPr>
        <p:txBody>
          <a:bodyPr/>
          <a:lstStyle/>
          <a:p>
            <a:r>
              <a:t>564</a:t>
            </a:r>
          </a:p>
        </p:txBody>
      </p:sp>
      <p:pic>
        <p:nvPicPr>
          <p:cNvPr id="5" name="Picture Placeholder 4" descr="pftl-circle.png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731520" y="5257800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88720" y="5212080"/>
            <a:ext cx="7315200" cy="361915"/>
          </a:xfrm>
        </p:spPr>
        <p:txBody>
          <a:bodyPr/>
          <a:lstStyle/>
          <a:p>
            <a:r>
              <a:rPr sz="1600" b="1">
                <a:solidFill>
                  <a:srgbClr val="FFFFFF"/>
                </a:solidFill>
                <a:latin typeface="Avenir Next LT Pro"/>
              </a:rPr>
              <a:t>SAVIOR, LIKE A SHEPHERD LEAD US • </a:t>
            </a:r>
            <a:r>
              <a:rPr sz="1800" b="1">
                <a:solidFill>
                  <a:srgbClr val="FFFFFF"/>
                </a:solidFill>
                <a:latin typeface="Alegreya Sans ExtraBold"/>
              </a:rPr>
              <a:t>PASTORÉANOS, O CRISTO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280160" y="5486400"/>
            <a:ext cx="7315200" cy="180975"/>
          </a:xfrm>
        </p:spPr>
        <p:txBody>
          <a:bodyPr tIns="0" bIns="0"/>
          <a:lstStyle/>
          <a:p>
            <a:r>
              <a:rPr sz="800" b="0">
                <a:solidFill>
                  <a:srgbClr val="FFFFFF"/>
                </a:solidFill>
                <a:latin typeface="Avenir Next LT Pro"/>
              </a:rPr>
              <a:t>© 2002 The Paperless Hymnal™</a:t>
            </a:r>
          </a:p>
        </p:txBody>
      </p:sp>
      <p:pic>
        <p:nvPicPr>
          <p:cNvPr id="9" name="Picture Placeholder 8" descr="pftl-564-01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7" r="7"/>
          <a:stretch>
            <a:fillRect/>
          </a:stretch>
        </p:blipFill>
        <p:spPr>
          <a:xfrm>
            <a:off x="1056386" y="114300"/>
            <a:ext cx="7579866" cy="4937760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8595360" y="5257800"/>
            <a:ext cx="367371" cy="365760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553466" y="425196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7"/>
          </p:nvPr>
        </p:nvSpPr>
        <p:spPr>
          <a:xfrm>
            <a:off x="553466" y="864108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8"/>
          </p:nvPr>
        </p:nvSpPr>
        <p:spPr>
          <a:xfrm>
            <a:off x="553466" y="1303020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5166360"/>
            <a:ext cx="9144000" cy="54864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-228600" y="5257800"/>
            <a:ext cx="914400" cy="365760"/>
          </a:xfrm>
          <a:noFill/>
        </p:spPr>
        <p:txBody>
          <a:bodyPr/>
          <a:lstStyle/>
          <a:p>
            <a:r>
              <a:t>564</a:t>
            </a:r>
          </a:p>
        </p:txBody>
      </p:sp>
      <p:pic>
        <p:nvPicPr>
          <p:cNvPr id="5" name="Picture Placeholder 4" descr="pftl-circle.png"/>
          <p:cNvPicPr>
            <a:picLocks noGrp="1" noChangeAspect="1"/>
          </p:cNvPicPr>
          <p:nvPr>
            <p:ph type="pic" sz="quarter" idx="25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731520" y="5257800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88720" y="5212080"/>
            <a:ext cx="7315200" cy="361915"/>
          </a:xfrm>
        </p:spPr>
        <p:txBody>
          <a:bodyPr/>
          <a:lstStyle/>
          <a:p>
            <a:r>
              <a:rPr sz="1600" b="1">
                <a:solidFill>
                  <a:srgbClr val="FFFFFF"/>
                </a:solidFill>
                <a:latin typeface="Avenir Next LT Pro"/>
              </a:rPr>
              <a:t>SAVIOR, LIKE A SHEPHERD LEAD US • </a:t>
            </a:r>
            <a:r>
              <a:rPr sz="1800" b="1">
                <a:solidFill>
                  <a:srgbClr val="FFFFFF"/>
                </a:solidFill>
                <a:latin typeface="Alegreya Sans ExtraBold"/>
              </a:rPr>
              <a:t>PASTORÉANOS, O CRISTO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280160" y="5486400"/>
            <a:ext cx="7315200" cy="180975"/>
          </a:xfrm>
        </p:spPr>
        <p:txBody>
          <a:bodyPr tIns="0" bIns="0"/>
          <a:lstStyle/>
          <a:p>
            <a:r>
              <a:rPr sz="800" b="0">
                <a:solidFill>
                  <a:srgbClr val="FFFFFF"/>
                </a:solidFill>
                <a:latin typeface="Avenir Next LT Pro"/>
              </a:rPr>
              <a:t>© 2002 The Paperless Hymnal™</a:t>
            </a:r>
          </a:p>
        </p:txBody>
      </p:sp>
      <p:pic>
        <p:nvPicPr>
          <p:cNvPr id="9" name="Picture Placeholder 8" descr="pftl-564-02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7" r="7"/>
          <a:stretch>
            <a:fillRect/>
          </a:stretch>
        </p:blipFill>
        <p:spPr>
          <a:xfrm>
            <a:off x="1056386" y="114300"/>
            <a:ext cx="7579866" cy="4937760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8595360" y="5257800"/>
            <a:ext cx="367371" cy="365760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53466" y="425196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7"/>
          </p:nvPr>
        </p:nvSpPr>
        <p:spPr>
          <a:xfrm>
            <a:off x="553466" y="864108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8"/>
          </p:nvPr>
        </p:nvSpPr>
        <p:spPr>
          <a:xfrm>
            <a:off x="553466" y="1303020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5166360"/>
            <a:ext cx="9144000" cy="54864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-228600" y="5257800"/>
            <a:ext cx="914400" cy="365760"/>
          </a:xfrm>
          <a:noFill/>
        </p:spPr>
        <p:txBody>
          <a:bodyPr/>
          <a:lstStyle/>
          <a:p>
            <a:r>
              <a:t>564</a:t>
            </a:r>
          </a:p>
        </p:txBody>
      </p:sp>
      <p:pic>
        <p:nvPicPr>
          <p:cNvPr id="5" name="Picture Placeholder 4" descr="pftl-circle.png"/>
          <p:cNvPicPr>
            <a:picLocks noGrp="1" noChangeAspect="1"/>
          </p:cNvPicPr>
          <p:nvPr>
            <p:ph type="pic" sz="quarter" idx="25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731520" y="5257800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88720" y="5212080"/>
            <a:ext cx="7315200" cy="361915"/>
          </a:xfrm>
        </p:spPr>
        <p:txBody>
          <a:bodyPr/>
          <a:lstStyle/>
          <a:p>
            <a:r>
              <a:rPr sz="1600" b="1">
                <a:solidFill>
                  <a:srgbClr val="FFFFFF"/>
                </a:solidFill>
                <a:latin typeface="Avenir Next LT Pro"/>
              </a:rPr>
              <a:t>SAVIOR, LIKE A SHEPHERD LEAD US • </a:t>
            </a:r>
            <a:r>
              <a:rPr sz="1800" b="1">
                <a:solidFill>
                  <a:srgbClr val="FFFFFF"/>
                </a:solidFill>
                <a:latin typeface="Alegreya Sans ExtraBold"/>
              </a:rPr>
              <a:t>PASTORÉANOS, O CRISTO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280160" y="5486400"/>
            <a:ext cx="7315200" cy="180975"/>
          </a:xfrm>
        </p:spPr>
        <p:txBody>
          <a:bodyPr tIns="0" bIns="0"/>
          <a:lstStyle/>
          <a:p>
            <a:r>
              <a:rPr sz="800" b="0">
                <a:solidFill>
                  <a:srgbClr val="FFFFFF"/>
                </a:solidFill>
                <a:latin typeface="Avenir Next LT Pro"/>
              </a:rPr>
              <a:t>© 2002 The Paperless Hymnal™</a:t>
            </a:r>
          </a:p>
        </p:txBody>
      </p:sp>
      <p:pic>
        <p:nvPicPr>
          <p:cNvPr id="9" name="Picture Placeholder 8" descr="pftl-564-03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7" r="7"/>
          <a:stretch>
            <a:fillRect/>
          </a:stretch>
        </p:blipFill>
        <p:spPr>
          <a:xfrm>
            <a:off x="1056386" y="114300"/>
            <a:ext cx="7579866" cy="4937760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8595360" y="5257800"/>
            <a:ext cx="367371" cy="365760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53466" y="425196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7"/>
          </p:nvPr>
        </p:nvSpPr>
        <p:spPr>
          <a:xfrm>
            <a:off x="553466" y="864108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8"/>
          </p:nvPr>
        </p:nvSpPr>
        <p:spPr>
          <a:xfrm>
            <a:off x="553466" y="1303020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5166360"/>
            <a:ext cx="9144000" cy="54864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-228600" y="5257800"/>
            <a:ext cx="914400" cy="365760"/>
          </a:xfrm>
          <a:noFill/>
        </p:spPr>
        <p:txBody>
          <a:bodyPr/>
          <a:lstStyle/>
          <a:p>
            <a:r>
              <a:t>564</a:t>
            </a:r>
          </a:p>
        </p:txBody>
      </p:sp>
      <p:pic>
        <p:nvPicPr>
          <p:cNvPr id="5" name="Picture Placeholder 4" descr="pftl-circle.png"/>
          <p:cNvPicPr>
            <a:picLocks noGrp="1" noChangeAspect="1"/>
          </p:cNvPicPr>
          <p:nvPr>
            <p:ph type="pic" sz="quarter" idx="25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731520" y="5257800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88720" y="5212080"/>
            <a:ext cx="7315200" cy="361915"/>
          </a:xfrm>
        </p:spPr>
        <p:txBody>
          <a:bodyPr/>
          <a:lstStyle/>
          <a:p>
            <a:r>
              <a:rPr sz="1600" b="1">
                <a:solidFill>
                  <a:srgbClr val="FFFFFF"/>
                </a:solidFill>
                <a:latin typeface="Avenir Next LT Pro"/>
              </a:rPr>
              <a:t>SAVIOR, LIKE A SHEPHERD LEAD US • </a:t>
            </a:r>
            <a:r>
              <a:rPr sz="1800" b="1">
                <a:solidFill>
                  <a:srgbClr val="FFFFFF"/>
                </a:solidFill>
                <a:latin typeface="Alegreya Sans ExtraBold"/>
              </a:rPr>
              <a:t>PASTORÉANOS, O CRISTO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280160" y="5486400"/>
            <a:ext cx="7315200" cy="180975"/>
          </a:xfrm>
        </p:spPr>
        <p:txBody>
          <a:bodyPr tIns="0" bIns="0"/>
          <a:lstStyle/>
          <a:p>
            <a:r>
              <a:rPr sz="800" b="0">
                <a:solidFill>
                  <a:srgbClr val="FFFFFF"/>
                </a:solidFill>
                <a:latin typeface="Avenir Next LT Pro"/>
              </a:rPr>
              <a:t>© 2002 The Paperless Hymnal™</a:t>
            </a:r>
          </a:p>
        </p:txBody>
      </p:sp>
      <p:pic>
        <p:nvPicPr>
          <p:cNvPr id="9" name="Picture Placeholder 8" descr="pftl-564-04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7" r="7"/>
          <a:stretch>
            <a:fillRect/>
          </a:stretch>
        </p:blipFill>
        <p:spPr>
          <a:xfrm>
            <a:off x="1056386" y="114300"/>
            <a:ext cx="7579866" cy="4937760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8595360" y="5257800"/>
            <a:ext cx="367371" cy="365760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53466" y="425196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7"/>
          </p:nvPr>
        </p:nvSpPr>
        <p:spPr>
          <a:xfrm>
            <a:off x="553466" y="864108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8"/>
          </p:nvPr>
        </p:nvSpPr>
        <p:spPr>
          <a:xfrm>
            <a:off x="553466" y="1303020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5166360"/>
            <a:ext cx="9144000" cy="54864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-228600" y="5257800"/>
            <a:ext cx="914400" cy="365760"/>
          </a:xfrm>
          <a:noFill/>
        </p:spPr>
        <p:txBody>
          <a:bodyPr/>
          <a:lstStyle/>
          <a:p>
            <a:r>
              <a:t>564</a:t>
            </a:r>
          </a:p>
        </p:txBody>
      </p:sp>
      <p:pic>
        <p:nvPicPr>
          <p:cNvPr id="5" name="Picture Placeholder 4" descr="pftl-circle.png"/>
          <p:cNvPicPr>
            <a:picLocks noGrp="1" noChangeAspect="1"/>
          </p:cNvPicPr>
          <p:nvPr>
            <p:ph type="pic" sz="quarter" idx="25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731520" y="5257800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88720" y="5212080"/>
            <a:ext cx="7315200" cy="361915"/>
          </a:xfrm>
        </p:spPr>
        <p:txBody>
          <a:bodyPr/>
          <a:lstStyle/>
          <a:p>
            <a:r>
              <a:rPr sz="1600" b="1">
                <a:solidFill>
                  <a:srgbClr val="FFFFFF"/>
                </a:solidFill>
                <a:latin typeface="Avenir Next LT Pro"/>
              </a:rPr>
              <a:t>SAVIOR, LIKE A SHEPHERD LEAD US • </a:t>
            </a:r>
            <a:r>
              <a:rPr sz="1800" b="1">
                <a:solidFill>
                  <a:srgbClr val="FFFFFF"/>
                </a:solidFill>
                <a:latin typeface="Alegreya Sans ExtraBold"/>
              </a:rPr>
              <a:t>PASTORÉANOS, O CRISTO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280160" y="5486400"/>
            <a:ext cx="7315200" cy="180975"/>
          </a:xfrm>
        </p:spPr>
        <p:txBody>
          <a:bodyPr tIns="0" bIns="0"/>
          <a:lstStyle/>
          <a:p>
            <a:r>
              <a:rPr sz="800" b="0">
                <a:solidFill>
                  <a:srgbClr val="FFFFFF"/>
                </a:solidFill>
                <a:latin typeface="Avenir Next LT Pro"/>
              </a:rPr>
              <a:t>© 2002 The Paperless Hymnal™</a:t>
            </a:r>
          </a:p>
        </p:txBody>
      </p:sp>
      <p:pic>
        <p:nvPicPr>
          <p:cNvPr id="9" name="Picture Placeholder 8" descr="pftl-564-05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16" r="16"/>
          <a:stretch>
            <a:fillRect/>
          </a:stretch>
        </p:blipFill>
        <p:spPr>
          <a:xfrm>
            <a:off x="1056386" y="114300"/>
            <a:ext cx="7579866" cy="4937760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8595360" y="5257800"/>
            <a:ext cx="367371" cy="365760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53466" y="425196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7"/>
          </p:nvPr>
        </p:nvSpPr>
        <p:spPr>
          <a:xfrm>
            <a:off x="553466" y="864108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8"/>
          </p:nvPr>
        </p:nvSpPr>
        <p:spPr>
          <a:xfrm>
            <a:off x="553466" y="1303020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5166360"/>
            <a:ext cx="9144000" cy="54864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-228600" y="5257800"/>
            <a:ext cx="914400" cy="365760"/>
          </a:xfrm>
          <a:noFill/>
        </p:spPr>
        <p:txBody>
          <a:bodyPr/>
          <a:lstStyle/>
          <a:p>
            <a:r>
              <a:t>620</a:t>
            </a:r>
          </a:p>
        </p:txBody>
      </p:sp>
      <p:pic>
        <p:nvPicPr>
          <p:cNvPr id="5" name="Picture Placeholder 4" descr="pftl-circle.png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731520" y="5257800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88720" y="5212080"/>
            <a:ext cx="7315200" cy="361915"/>
          </a:xfrm>
        </p:spPr>
        <p:txBody>
          <a:bodyPr/>
          <a:lstStyle/>
          <a:p>
            <a:r>
              <a:rPr sz="1600" b="1">
                <a:solidFill>
                  <a:srgbClr val="FFFFFF"/>
                </a:solidFill>
                <a:latin typeface="Avenir Next LT Pro"/>
              </a:rPr>
              <a:t>TEACH ME THY WAY, O LORD • </a:t>
            </a:r>
            <a:r>
              <a:rPr sz="1800" b="1">
                <a:solidFill>
                  <a:srgbClr val="FFFFFF"/>
                </a:solidFill>
                <a:latin typeface="Alegreya Sans ExtraBold"/>
              </a:rPr>
              <a:t>ENSÉÑAME, SEÑOR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280160" y="5486400"/>
            <a:ext cx="7315200" cy="180975"/>
          </a:xfrm>
        </p:spPr>
        <p:txBody>
          <a:bodyPr tIns="0" bIns="0"/>
          <a:lstStyle/>
          <a:p>
            <a:r>
              <a:rPr sz="800" b="0">
                <a:solidFill>
                  <a:srgbClr val="FFFFFF"/>
                </a:solidFill>
                <a:latin typeface="Avenir Next LT Pro"/>
              </a:rPr>
              <a:t>© 2005 The Paperless Hymnal™</a:t>
            </a:r>
          </a:p>
        </p:txBody>
      </p:sp>
      <p:pic>
        <p:nvPicPr>
          <p:cNvPr id="9" name="Picture Placeholder 8" descr="pftl-620-01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3" r="3"/>
          <a:stretch>
            <a:fillRect/>
          </a:stretch>
        </p:blipFill>
        <p:spPr>
          <a:xfrm>
            <a:off x="1240800" y="114300"/>
            <a:ext cx="7211039" cy="4937760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8595360" y="5257800"/>
            <a:ext cx="367371" cy="365760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737880" y="425196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8"/>
          </p:nvPr>
        </p:nvSpPr>
        <p:spPr>
          <a:xfrm>
            <a:off x="737880" y="1303020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9"/>
          </p:nvPr>
        </p:nvSpPr>
        <p:spPr>
          <a:xfrm>
            <a:off x="737880" y="1741932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4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sz="quarter" idx="38"/>
          </p:nvPr>
        </p:nvSpPr>
        <p:spPr>
          <a:xfrm>
            <a:off x="820176" y="864108"/>
            <a:ext cx="201168" cy="365760"/>
          </a:xfrm>
          <a:solidFill>
            <a:srgbClr val="FFFFFF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5166360"/>
            <a:ext cx="9144000" cy="54864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-228600" y="5257800"/>
            <a:ext cx="914400" cy="365760"/>
          </a:xfrm>
          <a:noFill/>
        </p:spPr>
        <p:txBody>
          <a:bodyPr/>
          <a:lstStyle/>
          <a:p>
            <a:r>
              <a:t>564</a:t>
            </a:r>
          </a:p>
        </p:txBody>
      </p:sp>
      <p:pic>
        <p:nvPicPr>
          <p:cNvPr id="5" name="Picture Placeholder 4" descr="pftl-circle.png"/>
          <p:cNvPicPr>
            <a:picLocks noGrp="1" noChangeAspect="1"/>
          </p:cNvPicPr>
          <p:nvPr>
            <p:ph type="pic" sz="quarter" idx="25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731520" y="5257800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88720" y="5212080"/>
            <a:ext cx="7315200" cy="361915"/>
          </a:xfrm>
        </p:spPr>
        <p:txBody>
          <a:bodyPr/>
          <a:lstStyle/>
          <a:p>
            <a:r>
              <a:rPr sz="1600" b="1">
                <a:solidFill>
                  <a:srgbClr val="FFFFFF"/>
                </a:solidFill>
                <a:latin typeface="Avenir Next LT Pro"/>
              </a:rPr>
              <a:t>SAVIOR, LIKE A SHEPHERD LEAD US • </a:t>
            </a:r>
            <a:r>
              <a:rPr sz="1800" b="1">
                <a:solidFill>
                  <a:srgbClr val="FFFFFF"/>
                </a:solidFill>
                <a:latin typeface="Alegreya Sans ExtraBold"/>
              </a:rPr>
              <a:t>PASTORÉANOS, O CRISTO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280160" y="5486400"/>
            <a:ext cx="7315200" cy="180975"/>
          </a:xfrm>
        </p:spPr>
        <p:txBody>
          <a:bodyPr tIns="0" bIns="0"/>
          <a:lstStyle/>
          <a:p>
            <a:r>
              <a:rPr sz="800" b="0">
                <a:solidFill>
                  <a:srgbClr val="FFFFFF"/>
                </a:solidFill>
                <a:latin typeface="Avenir Next LT Pro"/>
              </a:rPr>
              <a:t>© 2002 The Paperless Hymnal™</a:t>
            </a:r>
          </a:p>
        </p:txBody>
      </p:sp>
      <p:pic>
        <p:nvPicPr>
          <p:cNvPr id="9" name="Picture Placeholder 8" descr="pftl-564-06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7" r="7"/>
          <a:stretch>
            <a:fillRect/>
          </a:stretch>
        </p:blipFill>
        <p:spPr>
          <a:xfrm>
            <a:off x="1056386" y="114300"/>
            <a:ext cx="7579866" cy="4937760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8595360" y="5257800"/>
            <a:ext cx="367371" cy="365760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53466" y="425196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7"/>
          </p:nvPr>
        </p:nvSpPr>
        <p:spPr>
          <a:xfrm>
            <a:off x="553466" y="864108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8"/>
          </p:nvPr>
        </p:nvSpPr>
        <p:spPr>
          <a:xfrm>
            <a:off x="553466" y="1303020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5166360"/>
            <a:ext cx="9144000" cy="54864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-228600" y="5257800"/>
            <a:ext cx="914400" cy="365760"/>
          </a:xfrm>
          <a:noFill/>
        </p:spPr>
        <p:txBody>
          <a:bodyPr/>
          <a:lstStyle/>
          <a:p>
            <a:r>
              <a:t>564</a:t>
            </a:r>
          </a:p>
        </p:txBody>
      </p:sp>
      <p:pic>
        <p:nvPicPr>
          <p:cNvPr id="5" name="Picture Placeholder 4" descr="pftl-circle.png"/>
          <p:cNvPicPr>
            <a:picLocks noGrp="1" noChangeAspect="1"/>
          </p:cNvPicPr>
          <p:nvPr>
            <p:ph type="pic" sz="quarter" idx="25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731520" y="5257800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88720" y="5212080"/>
            <a:ext cx="7315200" cy="361915"/>
          </a:xfrm>
        </p:spPr>
        <p:txBody>
          <a:bodyPr/>
          <a:lstStyle/>
          <a:p>
            <a:r>
              <a:rPr sz="1600" b="1">
                <a:solidFill>
                  <a:srgbClr val="FFFFFF"/>
                </a:solidFill>
                <a:latin typeface="Avenir Next LT Pro"/>
              </a:rPr>
              <a:t>SAVIOR, LIKE A SHEPHERD LEAD US • </a:t>
            </a:r>
            <a:r>
              <a:rPr sz="1800" b="1">
                <a:solidFill>
                  <a:srgbClr val="FFFFFF"/>
                </a:solidFill>
                <a:latin typeface="Alegreya Sans ExtraBold"/>
              </a:rPr>
              <a:t>PASTORÉANOS, O CRISTO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280160" y="5486400"/>
            <a:ext cx="7315200" cy="180975"/>
          </a:xfrm>
        </p:spPr>
        <p:txBody>
          <a:bodyPr tIns="0" bIns="0"/>
          <a:lstStyle/>
          <a:p>
            <a:r>
              <a:rPr sz="800" b="0">
                <a:solidFill>
                  <a:srgbClr val="FFFFFF"/>
                </a:solidFill>
                <a:latin typeface="Avenir Next LT Pro"/>
              </a:rPr>
              <a:t>© 2002 The Paperless Hymnal™</a:t>
            </a:r>
          </a:p>
        </p:txBody>
      </p:sp>
      <p:pic>
        <p:nvPicPr>
          <p:cNvPr id="9" name="Picture Placeholder 8" descr="pftl-564-07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7" r="7"/>
          <a:stretch>
            <a:fillRect/>
          </a:stretch>
        </p:blipFill>
        <p:spPr>
          <a:xfrm>
            <a:off x="1056386" y="114300"/>
            <a:ext cx="7579866" cy="4937760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8595360" y="5257800"/>
            <a:ext cx="367371" cy="365760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53466" y="425196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7"/>
          </p:nvPr>
        </p:nvSpPr>
        <p:spPr>
          <a:xfrm>
            <a:off x="553466" y="864108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8"/>
          </p:nvPr>
        </p:nvSpPr>
        <p:spPr>
          <a:xfrm>
            <a:off x="553466" y="1303020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5166360"/>
            <a:ext cx="9144000" cy="54864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-228600" y="5257800"/>
            <a:ext cx="914400" cy="365760"/>
          </a:xfrm>
          <a:noFill/>
        </p:spPr>
        <p:txBody>
          <a:bodyPr/>
          <a:lstStyle/>
          <a:p>
            <a:r>
              <a:t>564</a:t>
            </a:r>
          </a:p>
        </p:txBody>
      </p:sp>
      <p:pic>
        <p:nvPicPr>
          <p:cNvPr id="5" name="Picture Placeholder 4" descr="pftl-circle.png"/>
          <p:cNvPicPr>
            <a:picLocks noGrp="1" noChangeAspect="1"/>
          </p:cNvPicPr>
          <p:nvPr>
            <p:ph type="pic" sz="quarter" idx="25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731520" y="5257800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88720" y="5212080"/>
            <a:ext cx="7315200" cy="361915"/>
          </a:xfrm>
        </p:spPr>
        <p:txBody>
          <a:bodyPr/>
          <a:lstStyle/>
          <a:p>
            <a:r>
              <a:rPr sz="1600" b="1">
                <a:solidFill>
                  <a:srgbClr val="FFFFFF"/>
                </a:solidFill>
                <a:latin typeface="Avenir Next LT Pro"/>
              </a:rPr>
              <a:t>SAVIOR, LIKE A SHEPHERD LEAD US • </a:t>
            </a:r>
            <a:r>
              <a:rPr sz="1800" b="1">
                <a:solidFill>
                  <a:srgbClr val="FFFFFF"/>
                </a:solidFill>
                <a:latin typeface="Alegreya Sans ExtraBold"/>
              </a:rPr>
              <a:t>PASTORÉANOS, O CRISTO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280160" y="5486400"/>
            <a:ext cx="7315200" cy="180975"/>
          </a:xfrm>
        </p:spPr>
        <p:txBody>
          <a:bodyPr tIns="0" bIns="0"/>
          <a:lstStyle/>
          <a:p>
            <a:r>
              <a:rPr sz="800" b="0">
                <a:solidFill>
                  <a:srgbClr val="FFFFFF"/>
                </a:solidFill>
                <a:latin typeface="Avenir Next LT Pro"/>
              </a:rPr>
              <a:t>© 2002 The Paperless Hymnal™</a:t>
            </a:r>
          </a:p>
        </p:txBody>
      </p:sp>
      <p:pic>
        <p:nvPicPr>
          <p:cNvPr id="9" name="Picture Placeholder 8" descr="pftl-564-08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7" r="7"/>
          <a:stretch>
            <a:fillRect/>
          </a:stretch>
        </p:blipFill>
        <p:spPr>
          <a:xfrm>
            <a:off x="1056386" y="114300"/>
            <a:ext cx="7579866" cy="4937760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8595360" y="5257800"/>
            <a:ext cx="367371" cy="365760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53466" y="425196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7"/>
          </p:nvPr>
        </p:nvSpPr>
        <p:spPr>
          <a:xfrm>
            <a:off x="553466" y="864108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8"/>
          </p:nvPr>
        </p:nvSpPr>
        <p:spPr>
          <a:xfrm>
            <a:off x="553466" y="1303020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5166360"/>
            <a:ext cx="9144000" cy="54864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-228600" y="5257800"/>
            <a:ext cx="914400" cy="365760"/>
          </a:xfrm>
          <a:noFill/>
        </p:spPr>
        <p:txBody>
          <a:bodyPr/>
          <a:lstStyle/>
          <a:p>
            <a:r>
              <a:t>564</a:t>
            </a:r>
          </a:p>
        </p:txBody>
      </p:sp>
      <p:pic>
        <p:nvPicPr>
          <p:cNvPr id="5" name="Picture Placeholder 4" descr="pftl-circle.png"/>
          <p:cNvPicPr>
            <a:picLocks noGrp="1" noChangeAspect="1"/>
          </p:cNvPicPr>
          <p:nvPr>
            <p:ph type="pic" sz="quarter" idx="25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731520" y="5257800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88720" y="5212080"/>
            <a:ext cx="7315200" cy="361915"/>
          </a:xfrm>
        </p:spPr>
        <p:txBody>
          <a:bodyPr/>
          <a:lstStyle/>
          <a:p>
            <a:r>
              <a:rPr sz="1600" b="1">
                <a:solidFill>
                  <a:srgbClr val="FFFFFF"/>
                </a:solidFill>
                <a:latin typeface="Avenir Next LT Pro"/>
              </a:rPr>
              <a:t>SAVIOR, LIKE A SHEPHERD LEAD US • </a:t>
            </a:r>
            <a:r>
              <a:rPr sz="1800" b="1">
                <a:solidFill>
                  <a:srgbClr val="FFFFFF"/>
                </a:solidFill>
                <a:latin typeface="Alegreya Sans ExtraBold"/>
              </a:rPr>
              <a:t>PASTORÉANOS, O CRISTO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280160" y="5486400"/>
            <a:ext cx="7315200" cy="180975"/>
          </a:xfrm>
        </p:spPr>
        <p:txBody>
          <a:bodyPr tIns="0" bIns="0"/>
          <a:lstStyle/>
          <a:p>
            <a:r>
              <a:rPr sz="800" b="0">
                <a:solidFill>
                  <a:srgbClr val="FFFFFF"/>
                </a:solidFill>
                <a:latin typeface="Avenir Next LT Pro"/>
              </a:rPr>
              <a:t>© 2002 The Paperless Hymnal™</a:t>
            </a:r>
          </a:p>
        </p:txBody>
      </p:sp>
      <p:pic>
        <p:nvPicPr>
          <p:cNvPr id="9" name="Picture Placeholder 8" descr="pftl-564-09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7" r="7"/>
          <a:stretch>
            <a:fillRect/>
          </a:stretch>
        </p:blipFill>
        <p:spPr>
          <a:xfrm>
            <a:off x="1056386" y="114300"/>
            <a:ext cx="7579866" cy="4937760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8595360" y="5257800"/>
            <a:ext cx="367371" cy="365760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53466" y="425196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7"/>
          </p:nvPr>
        </p:nvSpPr>
        <p:spPr>
          <a:xfrm>
            <a:off x="553466" y="864108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8"/>
          </p:nvPr>
        </p:nvSpPr>
        <p:spPr>
          <a:xfrm>
            <a:off x="553466" y="1303020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5166360"/>
            <a:ext cx="9144000" cy="54864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-228600" y="5257800"/>
            <a:ext cx="914400" cy="365760"/>
          </a:xfrm>
          <a:noFill/>
        </p:spPr>
        <p:txBody>
          <a:bodyPr/>
          <a:lstStyle/>
          <a:p>
            <a:r>
              <a:t>564</a:t>
            </a:r>
          </a:p>
        </p:txBody>
      </p:sp>
      <p:pic>
        <p:nvPicPr>
          <p:cNvPr id="5" name="Picture Placeholder 4" descr="pftl-circle.png"/>
          <p:cNvPicPr>
            <a:picLocks noGrp="1" noChangeAspect="1"/>
          </p:cNvPicPr>
          <p:nvPr>
            <p:ph type="pic" sz="quarter" idx="25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731520" y="5257800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88720" y="5212080"/>
            <a:ext cx="7315200" cy="361915"/>
          </a:xfrm>
        </p:spPr>
        <p:txBody>
          <a:bodyPr/>
          <a:lstStyle/>
          <a:p>
            <a:r>
              <a:rPr sz="1600" b="1">
                <a:solidFill>
                  <a:srgbClr val="FFFFFF"/>
                </a:solidFill>
                <a:latin typeface="Avenir Next LT Pro"/>
              </a:rPr>
              <a:t>SAVIOR, LIKE A SHEPHERD LEAD US • </a:t>
            </a:r>
            <a:r>
              <a:rPr sz="1800" b="1">
                <a:solidFill>
                  <a:srgbClr val="FFFFFF"/>
                </a:solidFill>
                <a:latin typeface="Alegreya Sans ExtraBold"/>
              </a:rPr>
              <a:t>PASTORÉANOS, O CRISTO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280160" y="5486400"/>
            <a:ext cx="7315200" cy="180975"/>
          </a:xfrm>
        </p:spPr>
        <p:txBody>
          <a:bodyPr tIns="0" bIns="0"/>
          <a:lstStyle/>
          <a:p>
            <a:r>
              <a:rPr sz="800" b="0">
                <a:solidFill>
                  <a:srgbClr val="FFFFFF"/>
                </a:solidFill>
                <a:latin typeface="Avenir Next LT Pro"/>
              </a:rPr>
              <a:t>© 2002 The Paperless Hymnal™</a:t>
            </a:r>
          </a:p>
        </p:txBody>
      </p:sp>
      <p:pic>
        <p:nvPicPr>
          <p:cNvPr id="9" name="Picture Placeholder 8" descr="pftl-564-10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7" r="7"/>
          <a:stretch>
            <a:fillRect/>
          </a:stretch>
        </p:blipFill>
        <p:spPr>
          <a:xfrm>
            <a:off x="1056386" y="114300"/>
            <a:ext cx="7579866" cy="4937760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8595360" y="5257800"/>
            <a:ext cx="367371" cy="365760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53466" y="425196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7"/>
          </p:nvPr>
        </p:nvSpPr>
        <p:spPr>
          <a:xfrm>
            <a:off x="553466" y="864108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8"/>
          </p:nvPr>
        </p:nvSpPr>
        <p:spPr>
          <a:xfrm>
            <a:off x="553466" y="1303020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5166360"/>
            <a:ext cx="9144000" cy="54864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-228600" y="5257800"/>
            <a:ext cx="914400" cy="365760"/>
          </a:xfrm>
          <a:noFill/>
        </p:spPr>
        <p:txBody>
          <a:bodyPr/>
          <a:lstStyle/>
          <a:p>
            <a:r>
              <a:t>564</a:t>
            </a:r>
          </a:p>
        </p:txBody>
      </p:sp>
      <p:pic>
        <p:nvPicPr>
          <p:cNvPr id="5" name="Picture Placeholder 4" descr="pftl-circle.png"/>
          <p:cNvPicPr>
            <a:picLocks noGrp="1" noChangeAspect="1"/>
          </p:cNvPicPr>
          <p:nvPr>
            <p:ph type="pic" sz="quarter" idx="25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731520" y="5257800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88720" y="5212080"/>
            <a:ext cx="7315200" cy="361915"/>
          </a:xfrm>
        </p:spPr>
        <p:txBody>
          <a:bodyPr/>
          <a:lstStyle/>
          <a:p>
            <a:r>
              <a:rPr sz="1600" b="1">
                <a:solidFill>
                  <a:srgbClr val="FFFFFF"/>
                </a:solidFill>
                <a:latin typeface="Avenir Next LT Pro"/>
              </a:rPr>
              <a:t>SAVIOR, LIKE A SHEPHERD LEAD US • </a:t>
            </a:r>
            <a:r>
              <a:rPr sz="1800" b="1">
                <a:solidFill>
                  <a:srgbClr val="FFFFFF"/>
                </a:solidFill>
                <a:latin typeface="Alegreya Sans ExtraBold"/>
              </a:rPr>
              <a:t>PASTORÉANOS, O CRISTO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280160" y="5486400"/>
            <a:ext cx="7315200" cy="180975"/>
          </a:xfrm>
        </p:spPr>
        <p:txBody>
          <a:bodyPr tIns="0" bIns="0"/>
          <a:lstStyle/>
          <a:p>
            <a:r>
              <a:rPr sz="800" b="0">
                <a:solidFill>
                  <a:srgbClr val="FFFFFF"/>
                </a:solidFill>
                <a:latin typeface="Avenir Next LT Pro"/>
              </a:rPr>
              <a:t>© 2002 The Paperless Hymnal™</a:t>
            </a:r>
          </a:p>
        </p:txBody>
      </p:sp>
      <p:pic>
        <p:nvPicPr>
          <p:cNvPr id="9" name="Picture Placeholder 8" descr="pftl-564-11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7" r="7"/>
          <a:stretch>
            <a:fillRect/>
          </a:stretch>
        </p:blipFill>
        <p:spPr>
          <a:xfrm>
            <a:off x="1056386" y="114300"/>
            <a:ext cx="7579866" cy="4937760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8595360" y="5257800"/>
            <a:ext cx="367371" cy="365760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53466" y="425196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7"/>
          </p:nvPr>
        </p:nvSpPr>
        <p:spPr>
          <a:xfrm>
            <a:off x="553466" y="864108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8"/>
          </p:nvPr>
        </p:nvSpPr>
        <p:spPr>
          <a:xfrm>
            <a:off x="553466" y="1303020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5166360"/>
            <a:ext cx="9144000" cy="54864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-228600" y="5257800"/>
            <a:ext cx="914400" cy="365760"/>
          </a:xfrm>
          <a:noFill/>
        </p:spPr>
        <p:txBody>
          <a:bodyPr/>
          <a:lstStyle/>
          <a:p>
            <a:r>
              <a:t>564</a:t>
            </a:r>
          </a:p>
        </p:txBody>
      </p:sp>
      <p:pic>
        <p:nvPicPr>
          <p:cNvPr id="5" name="Picture Placeholder 4" descr="pftl-circle.png"/>
          <p:cNvPicPr>
            <a:picLocks noGrp="1" noChangeAspect="1"/>
          </p:cNvPicPr>
          <p:nvPr>
            <p:ph type="pic" sz="quarter" idx="25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731520" y="5257800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88720" y="5212080"/>
            <a:ext cx="7315200" cy="361915"/>
          </a:xfrm>
        </p:spPr>
        <p:txBody>
          <a:bodyPr/>
          <a:lstStyle/>
          <a:p>
            <a:r>
              <a:rPr sz="1600" b="1">
                <a:solidFill>
                  <a:srgbClr val="FFFFFF"/>
                </a:solidFill>
                <a:latin typeface="Avenir Next LT Pro"/>
              </a:rPr>
              <a:t>SAVIOR, LIKE A SHEPHERD LEAD US • </a:t>
            </a:r>
            <a:r>
              <a:rPr sz="1800" b="1">
                <a:solidFill>
                  <a:srgbClr val="FFFFFF"/>
                </a:solidFill>
                <a:latin typeface="Alegreya Sans ExtraBold"/>
              </a:rPr>
              <a:t>PASTORÉANOS, O CRISTO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280160" y="5486400"/>
            <a:ext cx="7315200" cy="180975"/>
          </a:xfrm>
        </p:spPr>
        <p:txBody>
          <a:bodyPr tIns="0" bIns="0"/>
          <a:lstStyle/>
          <a:p>
            <a:r>
              <a:rPr sz="800" b="0">
                <a:solidFill>
                  <a:srgbClr val="FFFFFF"/>
                </a:solidFill>
                <a:latin typeface="Avenir Next LT Pro"/>
              </a:rPr>
              <a:t>© 2002 The Paperless Hymnal™</a:t>
            </a:r>
          </a:p>
        </p:txBody>
      </p:sp>
      <p:pic>
        <p:nvPicPr>
          <p:cNvPr id="9" name="Picture Placeholder 8" descr="pftl-564-12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7" r="7"/>
          <a:stretch>
            <a:fillRect/>
          </a:stretch>
        </p:blipFill>
        <p:spPr>
          <a:xfrm>
            <a:off x="1056386" y="114300"/>
            <a:ext cx="7579866" cy="4937760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8595360" y="5257800"/>
            <a:ext cx="367371" cy="365760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53466" y="425196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7"/>
          </p:nvPr>
        </p:nvSpPr>
        <p:spPr>
          <a:xfrm>
            <a:off x="553466" y="864108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2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8"/>
          </p:nvPr>
        </p:nvSpPr>
        <p:spPr>
          <a:xfrm>
            <a:off x="553466" y="1303020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daffodils.jp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9" b="19"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Content Placeholder 2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063240" y="1531620"/>
            <a:ext cx="4572000" cy="1645920"/>
          </a:xfrm>
        </p:spPr>
        <p:txBody>
          <a:bodyPr wrap="square">
            <a:noAutofit/>
          </a:bodyPr>
          <a:lstStyle/>
          <a:p>
            <a:r>
              <a:rPr sz="8000" b="1" i="0">
                <a:latin typeface="Avenir Next LT Pro"/>
              </a:rPr>
              <a:t>PRAYER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566160" y="3040380"/>
            <a:ext cx="3566160" cy="914400"/>
          </a:xfrm>
        </p:spPr>
        <p:txBody>
          <a:bodyPr wrap="square">
            <a:noAutofit/>
          </a:bodyPr>
          <a:lstStyle/>
          <a:p>
            <a:r>
              <a:rPr sz="2400" b="0" i="0">
                <a:latin typeface="Avenir Next LT Pro"/>
              </a:rPr>
              <a:t>“DEVOTE YOURSELVES TO PRAYER”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3291840" y="3863339"/>
            <a:ext cx="4133087" cy="914400"/>
          </a:xfrm>
        </p:spPr>
        <p:txBody>
          <a:bodyPr wrap="square">
            <a:noAutofit/>
          </a:bodyPr>
          <a:lstStyle/>
          <a:p>
            <a:r>
              <a:rPr sz="2000" b="0" i="0">
                <a:latin typeface="Avenir Next LT Pro"/>
              </a:rPr>
              <a:t>COLOSSIANS 4:2</a:t>
            </a:r>
          </a:p>
        </p:txBody>
      </p:sp>
      <p:pic>
        <p:nvPicPr>
          <p:cNvPr id="10" name="Picture Placeholder 9" descr="eh20-eng-432.png"/>
          <p:cNvPicPr>
            <a:picLocks noGrp="1" noChangeAspect="1"/>
          </p:cNvPicPr>
          <p:nvPr>
            <p:ph type="pic" sz="quarter" idx="19"/>
          </p:nvPr>
        </p:nvPicPr>
        <p:blipFill>
          <a:blip r:embed="rId3"/>
          <a:srcRect t="459" b="459"/>
          <a:stretch>
            <a:fillRect/>
          </a:stretch>
        </p:blipFill>
        <p:spPr>
          <a:xfrm>
            <a:off x="1668537" y="5029200"/>
            <a:ext cx="1828800" cy="457200"/>
          </a:xfrm>
        </p:spPr>
      </p:pic>
      <p:sp>
        <p:nvSpPr>
          <p:cNvPr id="11" name="Text Placeholder 10"/>
          <p:cNvSpPr>
            <a:spLocks noGrp="1"/>
          </p:cNvSpPr>
          <p:nvPr>
            <p:ph type="body" sz="quarter" idx="36"/>
          </p:nvPr>
        </p:nvSpPr>
        <p:spPr>
          <a:xfrm>
            <a:off x="813815" y="4309109"/>
            <a:ext cx="704088" cy="27432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Reading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Prayer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620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194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56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495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674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514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Invitation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564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Closing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600" b="0">
                <a:latin typeface="Avenir Next LT Pro"/>
              </a:rPr>
              <a:t>Prayer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5"/>
          </p:nvPr>
        </p:nvSpPr>
        <p:spPr/>
        <p:txBody>
          <a:bodyPr wrap="square">
            <a:noAutofit/>
          </a:bodyPr>
          <a:lstStyle/>
          <a:p>
            <a:r>
              <a:rPr sz="2000" b="0" i="0">
                <a:latin typeface="Avenir Next LT Pro"/>
              </a:rPr>
              <a:t>Stuart Shannon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7"/>
          </p:nvPr>
        </p:nvSpPr>
        <p:spPr>
          <a:xfrm>
            <a:off x="3063240" y="1453896"/>
            <a:ext cx="4572000" cy="1645920"/>
          </a:xfrm>
        </p:spPr>
        <p:txBody>
          <a:bodyPr wrap="square">
            <a:noAutofit/>
          </a:bodyPr>
          <a:lstStyle/>
          <a:p>
            <a:r>
              <a:rPr sz="8000" b="1" i="0">
                <a:latin typeface="Alegreya Sans ExtraBold"/>
              </a:rPr>
              <a:t>ORACIÓN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8"/>
          </p:nvPr>
        </p:nvSpPr>
        <p:spPr>
          <a:xfrm>
            <a:off x="3566160" y="3040380"/>
            <a:ext cx="3566160" cy="914400"/>
          </a:xfrm>
        </p:spPr>
        <p:txBody>
          <a:bodyPr wrap="square">
            <a:noAutofit/>
          </a:bodyPr>
          <a:lstStyle/>
          <a:p>
            <a:r>
              <a:rPr sz="2600" b="0" i="0">
                <a:latin typeface="Alegreya Sans Medium"/>
              </a:rPr>
              <a:t>“PERSEVERAD EN LA ORACIÓN”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30"/>
          </p:nvPr>
        </p:nvSpPr>
        <p:spPr>
          <a:xfrm>
            <a:off x="3291840" y="3863339"/>
            <a:ext cx="4133087" cy="914400"/>
          </a:xfrm>
        </p:spPr>
        <p:txBody>
          <a:bodyPr wrap="square">
            <a:noAutofit/>
          </a:bodyPr>
          <a:lstStyle/>
          <a:p>
            <a:r>
              <a:rPr sz="2400" b="0" i="0">
                <a:latin typeface="Alegreya Sans Medium"/>
              </a:rPr>
              <a:t>COLOSENSES 4:2</a:t>
            </a:r>
          </a:p>
        </p:txBody>
      </p:sp>
      <p:pic>
        <p:nvPicPr>
          <p:cNvPr id="21" name="Picture Placeholder 20" descr="eh20-esp-600.png"/>
          <p:cNvPicPr>
            <a:picLocks noGrp="1" noChangeAspect="1"/>
          </p:cNvPicPr>
          <p:nvPr>
            <p:ph type="pic" sz="quarter" idx="31"/>
          </p:nvPr>
        </p:nvPicPr>
        <p:blipFill>
          <a:blip r:embed="rId4"/>
          <a:srcRect t="331" b="331"/>
          <a:stretch>
            <a:fillRect/>
          </a:stretch>
        </p:blipFill>
        <p:spPr>
          <a:xfrm>
            <a:off x="1668537" y="5028697"/>
            <a:ext cx="1828800" cy="457200"/>
          </a:xfrm>
        </p:spPr>
      </p:pic>
      <p:sp>
        <p:nvSpPr>
          <p:cNvPr id="22" name="Text Placeholder 21"/>
          <p:cNvSpPr>
            <a:spLocks noGrp="1"/>
          </p:cNvSpPr>
          <p:nvPr>
            <p:ph type="body" sz="quarter" idx="37"/>
          </p:nvPr>
        </p:nvSpPr>
        <p:spPr>
          <a:xfrm>
            <a:off x="685799" y="4290822"/>
            <a:ext cx="832104" cy="27432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Lectura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Oración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620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194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56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495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674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514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Invitación</a:t>
            </a:r>
          </a:p>
          <a:p>
            <a:pPr>
              <a:lnSpc>
                <a:spcPts val="1800"/>
              </a:lnSpc>
              <a:spcBef>
                <a:spcPts val="100"/>
              </a:spcBef>
              <a:spcAft>
                <a:spcPts val="800"/>
              </a:spcAft>
            </a:pPr>
            <a:r>
              <a:rPr sz="1800" b="1">
                <a:latin typeface="Avenir Next LT Pro"/>
              </a:rPr>
              <a:t>564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Anuncios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900"/>
              </a:spcAft>
            </a:pPr>
            <a:r>
              <a:rPr sz="1800" b="0">
                <a:latin typeface="Alegreya Sans Medium"/>
              </a:rPr>
              <a:t>Oración</a:t>
            </a:r>
          </a:p>
        </p:txBody>
      </p:sp>
      <p:pic>
        <p:nvPicPr>
          <p:cNvPr id="24" name="Picture 23" descr="phss-xcircle-whit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528" y="1847088"/>
            <a:ext cx="365760" cy="365760"/>
          </a:xfrm>
          <a:prstGeom prst="rect">
            <a:avLst/>
          </a:prstGeom>
        </p:spPr>
      </p:pic>
      <p:pic>
        <p:nvPicPr>
          <p:cNvPr id="25" name="Picture 24" descr="phss-xcircle-whit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368" y="2875788"/>
            <a:ext cx="365760" cy="3657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5166360"/>
            <a:ext cx="9144000" cy="54864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-228600" y="5257800"/>
            <a:ext cx="914400" cy="365760"/>
          </a:xfrm>
          <a:noFill/>
        </p:spPr>
        <p:txBody>
          <a:bodyPr/>
          <a:lstStyle/>
          <a:p>
            <a:r>
              <a:t>620</a:t>
            </a:r>
          </a:p>
        </p:txBody>
      </p:sp>
      <p:pic>
        <p:nvPicPr>
          <p:cNvPr id="5" name="Picture Placeholder 4" descr="pftl-circle.png"/>
          <p:cNvPicPr>
            <a:picLocks noGrp="1" noChangeAspect="1"/>
          </p:cNvPicPr>
          <p:nvPr>
            <p:ph type="pic" sz="quarter" idx="25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731520" y="5257800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88720" y="5212080"/>
            <a:ext cx="7315200" cy="361915"/>
          </a:xfrm>
        </p:spPr>
        <p:txBody>
          <a:bodyPr/>
          <a:lstStyle/>
          <a:p>
            <a:r>
              <a:rPr sz="1600" b="1">
                <a:solidFill>
                  <a:srgbClr val="FFFFFF"/>
                </a:solidFill>
                <a:latin typeface="Avenir Next LT Pro"/>
              </a:rPr>
              <a:t>TEACH ME THY WAY, O LORD • </a:t>
            </a:r>
            <a:r>
              <a:rPr sz="1800" b="1">
                <a:solidFill>
                  <a:srgbClr val="FFFFFF"/>
                </a:solidFill>
                <a:latin typeface="Alegreya Sans ExtraBold"/>
              </a:rPr>
              <a:t>ENSÉÑAME, SEÑOR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280160" y="5486400"/>
            <a:ext cx="7315200" cy="180975"/>
          </a:xfrm>
        </p:spPr>
        <p:txBody>
          <a:bodyPr tIns="0" bIns="0"/>
          <a:lstStyle/>
          <a:p>
            <a:r>
              <a:rPr sz="800" b="0">
                <a:solidFill>
                  <a:srgbClr val="FFFFFF"/>
                </a:solidFill>
                <a:latin typeface="Avenir Next LT Pro"/>
              </a:rPr>
              <a:t>© 2005 The Paperless Hymnal™</a:t>
            </a:r>
          </a:p>
        </p:txBody>
      </p:sp>
      <p:pic>
        <p:nvPicPr>
          <p:cNvPr id="9" name="Picture Placeholder 8" descr="pftl-620-02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14" r="14"/>
          <a:stretch>
            <a:fillRect/>
          </a:stretch>
        </p:blipFill>
        <p:spPr>
          <a:xfrm>
            <a:off x="1240800" y="114300"/>
            <a:ext cx="7211039" cy="4937760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8595360" y="5257800"/>
            <a:ext cx="367371" cy="365760"/>
          </a:xfrm>
        </p:spPr>
      </p:pic>
      <p:sp>
        <p:nvSpPr>
          <p:cNvPr id="13" name="Content Placeholder 12"/>
          <p:cNvSpPr>
            <a:spLocks noGrp="1"/>
          </p:cNvSpPr>
          <p:nvPr>
            <p:ph sz="quarter" idx="42"/>
          </p:nvPr>
        </p:nvSpPr>
        <p:spPr>
          <a:xfrm>
            <a:off x="737880" y="425196"/>
            <a:ext cx="365760" cy="1243584"/>
          </a:xfrm>
          <a:solidFill>
            <a:srgbClr val="1C81B9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737880" y="425196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8"/>
          </p:nvPr>
        </p:nvSpPr>
        <p:spPr>
          <a:xfrm>
            <a:off x="737880" y="1303020"/>
            <a:ext cx="365760" cy="365760"/>
          </a:xfrm>
          <a:solidFill>
            <a:srgbClr val="ED595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9"/>
          </p:nvPr>
        </p:nvSpPr>
        <p:spPr>
          <a:xfrm>
            <a:off x="737880" y="1741932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4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sz="quarter" idx="38"/>
          </p:nvPr>
        </p:nvSpPr>
        <p:spPr>
          <a:xfrm>
            <a:off x="820176" y="864108"/>
            <a:ext cx="201168" cy="365760"/>
          </a:xfrm>
          <a:solidFill>
            <a:srgbClr val="FFFFFF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song-beige-blur.jpg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5166360"/>
            <a:ext cx="9144000" cy="548640"/>
          </a:xfrm>
        </p:spPr>
        <p:txBody>
          <a:bodyPr/>
          <a:lstStyle/>
          <a:p>
            <a: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-228600" y="5257800"/>
            <a:ext cx="914400" cy="365760"/>
          </a:xfrm>
          <a:noFill/>
        </p:spPr>
        <p:txBody>
          <a:bodyPr/>
          <a:lstStyle/>
          <a:p>
            <a:r>
              <a:t>620</a:t>
            </a:r>
          </a:p>
        </p:txBody>
      </p:sp>
      <p:pic>
        <p:nvPicPr>
          <p:cNvPr id="5" name="Picture Placeholder 4" descr="pftl-circle.png"/>
          <p:cNvPicPr>
            <a:picLocks noGrp="1" noChangeAspect="1"/>
          </p:cNvPicPr>
          <p:nvPr>
            <p:ph type="pic" sz="quarter" idx="25"/>
          </p:nvPr>
        </p:nvPicPr>
        <p:blipFill>
          <a:blip r:embed="rId3"/>
          <a:srcRect t="526" b="526"/>
          <a:stretch>
            <a:fillRect/>
          </a:stretch>
        </p:blipFill>
        <p:spPr>
          <a:xfrm>
            <a:off x="731520" y="5257800"/>
            <a:ext cx="365760" cy="36191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88720" y="5212080"/>
            <a:ext cx="7315200" cy="361915"/>
          </a:xfrm>
        </p:spPr>
        <p:txBody>
          <a:bodyPr/>
          <a:lstStyle/>
          <a:p>
            <a:r>
              <a:rPr sz="1600" b="1">
                <a:solidFill>
                  <a:srgbClr val="FFFFFF"/>
                </a:solidFill>
                <a:latin typeface="Avenir Next LT Pro"/>
              </a:rPr>
              <a:t>TEACH ME THY WAY, O LORD • </a:t>
            </a:r>
            <a:r>
              <a:rPr sz="1800" b="1">
                <a:solidFill>
                  <a:srgbClr val="FFFFFF"/>
                </a:solidFill>
                <a:latin typeface="Alegreya Sans ExtraBold"/>
              </a:rPr>
              <a:t>ENSÉÑAME, SEÑOR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280160" y="5486400"/>
            <a:ext cx="7315200" cy="180975"/>
          </a:xfrm>
        </p:spPr>
        <p:txBody>
          <a:bodyPr tIns="0" bIns="0"/>
          <a:lstStyle/>
          <a:p>
            <a:r>
              <a:rPr sz="800" b="0">
                <a:solidFill>
                  <a:srgbClr val="FFFFFF"/>
                </a:solidFill>
                <a:latin typeface="Avenir Next LT Pro"/>
              </a:rPr>
              <a:t>© 2005 The Paperless Hymnal™</a:t>
            </a:r>
          </a:p>
        </p:txBody>
      </p:sp>
      <p:pic>
        <p:nvPicPr>
          <p:cNvPr id="9" name="Picture Placeholder 8" descr="pftl-620-05.pn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3" r="3"/>
          <a:stretch>
            <a:fillRect/>
          </a:stretch>
        </p:blipFill>
        <p:spPr>
          <a:xfrm>
            <a:off x="1240800" y="114300"/>
            <a:ext cx="7211039" cy="4937760"/>
          </a:xfrm>
        </p:spPr>
      </p:pic>
      <p:pic>
        <p:nvPicPr>
          <p:cNvPr id="10" name="Picture Placeholder 9" descr="eh-circle.png"/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19" b="219"/>
          <a:stretch>
            <a:fillRect/>
          </a:stretch>
        </p:blipFill>
        <p:spPr>
          <a:xfrm>
            <a:off x="8595360" y="5257800"/>
            <a:ext cx="367371" cy="365760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737880" y="425196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1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8"/>
          </p:nvPr>
        </p:nvSpPr>
        <p:spPr>
          <a:xfrm>
            <a:off x="737880" y="1303020"/>
            <a:ext cx="365760" cy="365760"/>
          </a:xfrm>
          <a:solidFill>
            <a:srgbClr val="1C81B9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3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9"/>
          </p:nvPr>
        </p:nvSpPr>
        <p:spPr>
          <a:xfrm>
            <a:off x="737880" y="1741932"/>
            <a:ext cx="365760" cy="365760"/>
          </a:xfrm>
          <a:solidFill>
            <a:srgbClr val="7F7F7F"/>
          </a:solidFill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sz="1600" b="1">
                <a:solidFill>
                  <a:srgbClr val="FFFFFF"/>
                </a:solidFill>
                <a:latin typeface="Avenir Next LT Pro"/>
              </a:rPr>
              <a:t>4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sz="quarter" idx="38"/>
          </p:nvPr>
        </p:nvSpPr>
        <p:spPr>
          <a:xfrm>
            <a:off x="820176" y="864108"/>
            <a:ext cx="201168" cy="365760"/>
          </a:xfrm>
          <a:solidFill>
            <a:srgbClr val="FFFFFF"/>
          </a:solidFill>
          <a:ln>
            <a:noFill/>
          </a:ln>
        </p:spPr>
        <p:txBody>
          <a:bodyPr/>
          <a:lstStyle/>
          <a:p>
            <a:r>
              <a:t>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162766</TotalTime>
  <Words>2513</Words>
  <Application>Microsoft Office PowerPoint</Application>
  <PresentationFormat>On-screen Show (16:10)</PresentationFormat>
  <Paragraphs>975</Paragraphs>
  <Slides>78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78</vt:i4>
      </vt:variant>
    </vt:vector>
  </HeadingPairs>
  <TitlesOfParts>
    <vt:vector size="91" baseType="lpstr">
      <vt:lpstr>Alegreya Sans ExtraBold</vt:lpstr>
      <vt:lpstr>Alegreya Sans Light</vt:lpstr>
      <vt:lpstr>Alegreya Sans Medium</vt:lpstr>
      <vt:lpstr>Algerian</vt:lpstr>
      <vt:lpstr>Arial</vt:lpstr>
      <vt:lpstr>Avenir Next LT Pro</vt:lpstr>
      <vt:lpstr>Calibri</vt:lpstr>
      <vt:lpstr>Calibri Light</vt:lpstr>
      <vt:lpstr>Century Gothic</vt:lpstr>
      <vt:lpstr>Lucida Calligraphy</vt:lpstr>
      <vt:lpstr>3_Custom Design</vt:lpstr>
      <vt:lpstr>6_Custom Design</vt:lpstr>
      <vt:lpstr>Office Theme</vt:lpstr>
      <vt:lpstr>PowerPoint Presentation</vt:lpstr>
      <vt:lpstr>PowerPoint Presentation</vt:lpstr>
      <vt:lpstr>Exodus</vt:lpstr>
      <vt:lpstr>PowerPoint Presentation</vt:lpstr>
      <vt:lpstr>Psalm 78:5-11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Psalm 78:12-25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Psalm 78:26-33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Psalm 78:34-40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Psalm 78:41-53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Psalm 78:54-64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Psalm 78:65-72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Williams David</dc:creator>
  <cp:lastModifiedBy>David Williams</cp:lastModifiedBy>
  <cp:revision>629</cp:revision>
  <dcterms:created xsi:type="dcterms:W3CDTF">2019-05-01T02:25:12Z</dcterms:created>
  <dcterms:modified xsi:type="dcterms:W3CDTF">2023-02-22T18:36:10Z</dcterms:modified>
</cp:coreProperties>
</file>