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4"/>
  </p:notesMasterIdLst>
  <p:handoutMasterIdLst>
    <p:handoutMasterId r:id="rId65"/>
  </p:handoutMasterIdLst>
  <p:sldIdLst>
    <p:sldId id="361" r:id="rId2"/>
    <p:sldId id="302" r:id="rId3"/>
    <p:sldId id="278" r:id="rId4"/>
    <p:sldId id="297" r:id="rId5"/>
    <p:sldId id="298" r:id="rId6"/>
    <p:sldId id="300" r:id="rId7"/>
    <p:sldId id="301" r:id="rId8"/>
    <p:sldId id="296" r:id="rId9"/>
    <p:sldId id="363" r:id="rId10"/>
    <p:sldId id="364" r:id="rId11"/>
    <p:sldId id="362" r:id="rId12"/>
    <p:sldId id="303" r:id="rId13"/>
    <p:sldId id="365" r:id="rId14"/>
    <p:sldId id="366" r:id="rId15"/>
    <p:sldId id="367" r:id="rId16"/>
    <p:sldId id="368" r:id="rId17"/>
    <p:sldId id="369" r:id="rId18"/>
    <p:sldId id="305" r:id="rId19"/>
    <p:sldId id="307" r:id="rId20"/>
    <p:sldId id="308" r:id="rId21"/>
    <p:sldId id="309" r:id="rId22"/>
    <p:sldId id="314" r:id="rId23"/>
    <p:sldId id="340" r:id="rId24"/>
    <p:sldId id="341" r:id="rId25"/>
    <p:sldId id="370" r:id="rId26"/>
    <p:sldId id="332" r:id="rId27"/>
    <p:sldId id="371" r:id="rId28"/>
    <p:sldId id="342" r:id="rId29"/>
    <p:sldId id="372" r:id="rId30"/>
    <p:sldId id="373" r:id="rId31"/>
    <p:sldId id="374" r:id="rId32"/>
    <p:sldId id="343" r:id="rId33"/>
    <p:sldId id="375" r:id="rId34"/>
    <p:sldId id="376" r:id="rId35"/>
    <p:sldId id="377" r:id="rId36"/>
    <p:sldId id="344" r:id="rId37"/>
    <p:sldId id="378" r:id="rId38"/>
    <p:sldId id="379" r:id="rId39"/>
    <p:sldId id="380" r:id="rId40"/>
    <p:sldId id="345" r:id="rId41"/>
    <p:sldId id="381" r:id="rId42"/>
    <p:sldId id="346" r:id="rId43"/>
    <p:sldId id="382" r:id="rId44"/>
    <p:sldId id="383" r:id="rId45"/>
    <p:sldId id="384" r:id="rId46"/>
    <p:sldId id="347" r:id="rId47"/>
    <p:sldId id="385" r:id="rId48"/>
    <p:sldId id="387" r:id="rId49"/>
    <p:sldId id="386" r:id="rId50"/>
    <p:sldId id="348" r:id="rId51"/>
    <p:sldId id="388" r:id="rId52"/>
    <p:sldId id="389" r:id="rId53"/>
    <p:sldId id="390" r:id="rId54"/>
    <p:sldId id="349" r:id="rId55"/>
    <p:sldId id="391" r:id="rId56"/>
    <p:sldId id="392" r:id="rId57"/>
    <p:sldId id="350" r:id="rId58"/>
    <p:sldId id="393" r:id="rId59"/>
    <p:sldId id="394" r:id="rId60"/>
    <p:sldId id="395" r:id="rId61"/>
    <p:sldId id="360" r:id="rId62"/>
    <p:sldId id="396" r:id="rId63"/>
  </p:sldIdLst>
  <p:sldSz cx="9144000" cy="5715000" type="screen16x10"/>
  <p:notesSz cx="7315200" cy="96012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7" autoAdjust="0"/>
    <p:restoredTop sz="94419" autoAdjust="0"/>
  </p:normalViewPr>
  <p:slideViewPr>
    <p:cSldViewPr snapToGrid="0" snapToObjects="1">
      <p:cViewPr varScale="1">
        <p:scale>
          <a:sx n="78" d="100"/>
          <a:sy n="78" d="100"/>
        </p:scale>
        <p:origin x="9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77298-3553-4D1C-9C7A-E6386A51832A}" type="doc">
      <dgm:prSet loTypeId="urn:microsoft.com/office/officeart/2005/8/layout/pyramid1" loCatId="pyramid" qsTypeId="urn:microsoft.com/office/officeart/2005/8/quickstyle/3d3" qsCatId="3D" csTypeId="urn:microsoft.com/office/officeart/2005/8/colors/accent1_2" csCatId="accent1" phldr="1"/>
      <dgm:spPr/>
    </dgm:pt>
    <dgm:pt modelId="{E268DCDF-B946-4275-83DB-4A02B8AC75BB}">
      <dgm:prSet phldrT="[Text]" custT="1"/>
      <dgm:spPr/>
      <dgm:t>
        <a:bodyPr/>
        <a:lstStyle/>
        <a:p>
          <a:endParaRPr lang="en-US" sz="2200" b="1" dirty="0" smtClean="0"/>
        </a:p>
        <a:p>
          <a:r>
            <a:rPr lang="en-US" sz="2200" b="1" dirty="0" err="1" smtClean="0">
              <a:solidFill>
                <a:srgbClr val="FFFF00"/>
              </a:solidFill>
            </a:rPr>
            <a:t>Unidad</a:t>
          </a:r>
          <a:r>
            <a:rPr lang="en-US" sz="2200" b="1" dirty="0" smtClean="0">
              <a:solidFill>
                <a:srgbClr val="FFFF00"/>
              </a:solidFill>
            </a:rPr>
            <a:t/>
          </a:r>
          <a:br>
            <a:rPr lang="en-US" sz="2200" b="1" dirty="0" smtClean="0">
              <a:solidFill>
                <a:srgbClr val="FFFF00"/>
              </a:solidFill>
            </a:rPr>
          </a:br>
          <a:r>
            <a:rPr lang="en-US" sz="2200" b="1" dirty="0" smtClean="0">
              <a:solidFill>
                <a:srgbClr val="FFFF00"/>
              </a:solidFill>
            </a:rPr>
            <a:t>de </a:t>
          </a:r>
          <a:r>
            <a:rPr lang="en-US" sz="2200" b="1" dirty="0" err="1" smtClean="0">
              <a:solidFill>
                <a:srgbClr val="FFFF00"/>
              </a:solidFill>
            </a:rPr>
            <a:t>Esp</a:t>
          </a:r>
          <a:r>
            <a:rPr lang="es-ES" sz="2200" b="1" dirty="0" err="1" smtClean="0">
              <a:solidFill>
                <a:srgbClr val="FFFF00"/>
              </a:solidFill>
            </a:rPr>
            <a:t>íritu</a:t>
          </a:r>
          <a:endParaRPr lang="en-US" sz="2200" b="1" dirty="0" smtClean="0">
            <a:solidFill>
              <a:srgbClr val="FFFF00"/>
            </a:solidFill>
          </a:endParaRPr>
        </a:p>
        <a:p>
          <a:r>
            <a:rPr lang="es-ES" sz="2200" b="1" dirty="0" smtClean="0">
              <a:solidFill>
                <a:srgbClr val="FFFF00"/>
              </a:solidFill>
            </a:rPr>
            <a:t>Vínculo de la paz</a:t>
          </a:r>
          <a:endParaRPr lang="en-US" sz="2200" b="1" dirty="0">
            <a:solidFill>
              <a:srgbClr val="FFFF00"/>
            </a:solidFill>
          </a:endParaRPr>
        </a:p>
      </dgm:t>
    </dgm:pt>
    <dgm:pt modelId="{ABB4C644-4F55-4DFF-B5EE-85CAA7489846}" type="parTrans" cxnId="{9BB33FF9-7048-4AD6-89CC-E53F72B9936E}">
      <dgm:prSet/>
      <dgm:spPr/>
      <dgm:t>
        <a:bodyPr/>
        <a:lstStyle/>
        <a:p>
          <a:endParaRPr lang="en-US"/>
        </a:p>
      </dgm:t>
    </dgm:pt>
    <dgm:pt modelId="{862EFBDB-C931-4329-B116-568C2D518D5D}" type="sibTrans" cxnId="{9BB33FF9-7048-4AD6-89CC-E53F72B9936E}">
      <dgm:prSet/>
      <dgm:spPr/>
      <dgm:t>
        <a:bodyPr/>
        <a:lstStyle/>
        <a:p>
          <a:endParaRPr lang="en-US"/>
        </a:p>
      </dgm:t>
    </dgm:pt>
    <dgm:pt modelId="{E688B668-1DBA-4B70-B1E1-3937A0EBEC54}">
      <dgm:prSet phldrT="[Text]" custT="1"/>
      <dgm:spPr/>
      <dgm:t>
        <a:bodyPr/>
        <a:lstStyle/>
        <a:p>
          <a:endParaRPr lang="en-US" sz="2600" b="1" i="0" baseline="0" dirty="0">
            <a:solidFill>
              <a:schemeClr val="bg1"/>
            </a:solidFill>
          </a:endParaRPr>
        </a:p>
      </dgm:t>
    </dgm:pt>
    <dgm:pt modelId="{F825D515-9622-457E-9E5E-9AF5AE2926AD}" type="sibTrans" cxnId="{DC6A42BC-D94F-4542-A5CB-AC1DD2ED6621}">
      <dgm:prSet/>
      <dgm:spPr/>
      <dgm:t>
        <a:bodyPr/>
        <a:lstStyle/>
        <a:p>
          <a:endParaRPr lang="en-US"/>
        </a:p>
      </dgm:t>
    </dgm:pt>
    <dgm:pt modelId="{E79C49D5-773E-4E62-9029-B0631EF210B2}" type="parTrans" cxnId="{DC6A42BC-D94F-4542-A5CB-AC1DD2ED6621}">
      <dgm:prSet/>
      <dgm:spPr/>
      <dgm:t>
        <a:bodyPr/>
        <a:lstStyle/>
        <a:p>
          <a:endParaRPr lang="en-US"/>
        </a:p>
      </dgm:t>
    </dgm:pt>
    <dgm:pt modelId="{D833CC39-277B-4696-B29F-42E56CF041E0}" type="pres">
      <dgm:prSet presAssocID="{64277298-3553-4D1C-9C7A-E6386A51832A}" presName="Name0" presStyleCnt="0">
        <dgm:presLayoutVars>
          <dgm:dir/>
          <dgm:animLvl val="lvl"/>
          <dgm:resizeHandles val="exact"/>
        </dgm:presLayoutVars>
      </dgm:prSet>
      <dgm:spPr/>
    </dgm:pt>
    <dgm:pt modelId="{E2308690-5E1D-4AEC-B923-4AFC63D9C1D4}" type="pres">
      <dgm:prSet presAssocID="{E268DCDF-B946-4275-83DB-4A02B8AC75BB}" presName="Name8" presStyleCnt="0"/>
      <dgm:spPr/>
    </dgm:pt>
    <dgm:pt modelId="{605EE4F8-5BB1-4DA7-B532-9556654D31A9}" type="pres">
      <dgm:prSet presAssocID="{E268DCDF-B946-4275-83DB-4A02B8AC75BB}" presName="level" presStyleLbl="node1" presStyleIdx="0" presStyleCnt="2">
        <dgm:presLayoutVars>
          <dgm:chMax val="1"/>
          <dgm:bulletEnabled val="1"/>
        </dgm:presLayoutVars>
      </dgm:prSet>
      <dgm:spPr/>
      <dgm:t>
        <a:bodyPr/>
        <a:lstStyle/>
        <a:p>
          <a:endParaRPr lang="en-US"/>
        </a:p>
      </dgm:t>
    </dgm:pt>
    <dgm:pt modelId="{464D6603-165F-402D-907D-DC04DDF89539}" type="pres">
      <dgm:prSet presAssocID="{E268DCDF-B946-4275-83DB-4A02B8AC75BB}" presName="levelTx" presStyleLbl="revTx" presStyleIdx="0" presStyleCnt="0">
        <dgm:presLayoutVars>
          <dgm:chMax val="1"/>
          <dgm:bulletEnabled val="1"/>
        </dgm:presLayoutVars>
      </dgm:prSet>
      <dgm:spPr/>
      <dgm:t>
        <a:bodyPr/>
        <a:lstStyle/>
        <a:p>
          <a:endParaRPr lang="en-US"/>
        </a:p>
      </dgm:t>
    </dgm:pt>
    <dgm:pt modelId="{0DD95B12-A4C7-4FEE-A8EF-5AF0E35943E6}" type="pres">
      <dgm:prSet presAssocID="{E688B668-1DBA-4B70-B1E1-3937A0EBEC54}" presName="Name8" presStyleCnt="0"/>
      <dgm:spPr/>
    </dgm:pt>
    <dgm:pt modelId="{01CC9EBF-8CBC-4412-9C70-C4138177206F}" type="pres">
      <dgm:prSet presAssocID="{E688B668-1DBA-4B70-B1E1-3937A0EBEC54}" presName="level" presStyleLbl="node1" presStyleIdx="1" presStyleCnt="2" custLinFactNeighborX="3705" custLinFactNeighborY="-4272">
        <dgm:presLayoutVars>
          <dgm:chMax val="1"/>
          <dgm:bulletEnabled val="1"/>
        </dgm:presLayoutVars>
      </dgm:prSet>
      <dgm:spPr/>
      <dgm:t>
        <a:bodyPr/>
        <a:lstStyle/>
        <a:p>
          <a:endParaRPr lang="en-US"/>
        </a:p>
      </dgm:t>
    </dgm:pt>
    <dgm:pt modelId="{FF30AA88-0FDF-49DA-9C85-25471DC7D314}" type="pres">
      <dgm:prSet presAssocID="{E688B668-1DBA-4B70-B1E1-3937A0EBEC54}" presName="levelTx" presStyleLbl="revTx" presStyleIdx="0" presStyleCnt="0">
        <dgm:presLayoutVars>
          <dgm:chMax val="1"/>
          <dgm:bulletEnabled val="1"/>
        </dgm:presLayoutVars>
      </dgm:prSet>
      <dgm:spPr/>
      <dgm:t>
        <a:bodyPr/>
        <a:lstStyle/>
        <a:p>
          <a:endParaRPr lang="en-US"/>
        </a:p>
      </dgm:t>
    </dgm:pt>
  </dgm:ptLst>
  <dgm:cxnLst>
    <dgm:cxn modelId="{CB49AC1B-9980-4C4A-977C-447C3CC3B3CD}" type="presOf" srcId="{E688B668-1DBA-4B70-B1E1-3937A0EBEC54}" destId="{01CC9EBF-8CBC-4412-9C70-C4138177206F}" srcOrd="0" destOrd="0" presId="urn:microsoft.com/office/officeart/2005/8/layout/pyramid1"/>
    <dgm:cxn modelId="{DC6A42BC-D94F-4542-A5CB-AC1DD2ED6621}" srcId="{64277298-3553-4D1C-9C7A-E6386A51832A}" destId="{E688B668-1DBA-4B70-B1E1-3937A0EBEC54}" srcOrd="1" destOrd="0" parTransId="{E79C49D5-773E-4E62-9029-B0631EF210B2}" sibTransId="{F825D515-9622-457E-9E5E-9AF5AE2926AD}"/>
    <dgm:cxn modelId="{CBFFFD58-6D5E-437D-84AD-9A97A1076BBA}" type="presOf" srcId="{E688B668-1DBA-4B70-B1E1-3937A0EBEC54}" destId="{FF30AA88-0FDF-49DA-9C85-25471DC7D314}" srcOrd="1" destOrd="0" presId="urn:microsoft.com/office/officeart/2005/8/layout/pyramid1"/>
    <dgm:cxn modelId="{6A1F26EB-935F-4A93-BF61-7FEE451D4E89}" type="presOf" srcId="{E268DCDF-B946-4275-83DB-4A02B8AC75BB}" destId="{464D6603-165F-402D-907D-DC04DDF89539}" srcOrd="1" destOrd="0" presId="urn:microsoft.com/office/officeart/2005/8/layout/pyramid1"/>
    <dgm:cxn modelId="{F38AD312-AD7A-4DF0-8001-07C13DF59959}" type="presOf" srcId="{64277298-3553-4D1C-9C7A-E6386A51832A}" destId="{D833CC39-277B-4696-B29F-42E56CF041E0}" srcOrd="0" destOrd="0" presId="urn:microsoft.com/office/officeart/2005/8/layout/pyramid1"/>
    <dgm:cxn modelId="{9BB33FF9-7048-4AD6-89CC-E53F72B9936E}" srcId="{64277298-3553-4D1C-9C7A-E6386A51832A}" destId="{E268DCDF-B946-4275-83DB-4A02B8AC75BB}" srcOrd="0" destOrd="0" parTransId="{ABB4C644-4F55-4DFF-B5EE-85CAA7489846}" sibTransId="{862EFBDB-C931-4329-B116-568C2D518D5D}"/>
    <dgm:cxn modelId="{D587CA2C-E6DE-4C4D-BDE3-2095DC922B77}" type="presOf" srcId="{E268DCDF-B946-4275-83DB-4A02B8AC75BB}" destId="{605EE4F8-5BB1-4DA7-B532-9556654D31A9}" srcOrd="0" destOrd="0" presId="urn:microsoft.com/office/officeart/2005/8/layout/pyramid1"/>
    <dgm:cxn modelId="{52465B0C-DCB4-4490-B74F-3DED586A3BB2}" type="presParOf" srcId="{D833CC39-277B-4696-B29F-42E56CF041E0}" destId="{E2308690-5E1D-4AEC-B923-4AFC63D9C1D4}" srcOrd="0" destOrd="0" presId="urn:microsoft.com/office/officeart/2005/8/layout/pyramid1"/>
    <dgm:cxn modelId="{6135093A-1936-48A2-9B52-43C3D2B38A1C}" type="presParOf" srcId="{E2308690-5E1D-4AEC-B923-4AFC63D9C1D4}" destId="{605EE4F8-5BB1-4DA7-B532-9556654D31A9}" srcOrd="0" destOrd="0" presId="urn:microsoft.com/office/officeart/2005/8/layout/pyramid1"/>
    <dgm:cxn modelId="{2D8FEBA5-EDB8-404C-B612-7C023FB64B63}" type="presParOf" srcId="{E2308690-5E1D-4AEC-B923-4AFC63D9C1D4}" destId="{464D6603-165F-402D-907D-DC04DDF89539}" srcOrd="1" destOrd="0" presId="urn:microsoft.com/office/officeart/2005/8/layout/pyramid1"/>
    <dgm:cxn modelId="{025289C4-6F53-4955-A95D-9ABFBA9452E2}" type="presParOf" srcId="{D833CC39-277B-4696-B29F-42E56CF041E0}" destId="{0DD95B12-A4C7-4FEE-A8EF-5AF0E35943E6}" srcOrd="1" destOrd="0" presId="urn:microsoft.com/office/officeart/2005/8/layout/pyramid1"/>
    <dgm:cxn modelId="{35165D93-61BA-4D47-9D0D-5939E02F1BC5}" type="presParOf" srcId="{0DD95B12-A4C7-4FEE-A8EF-5AF0E35943E6}" destId="{01CC9EBF-8CBC-4412-9C70-C4138177206F}" srcOrd="0" destOrd="0" presId="urn:microsoft.com/office/officeart/2005/8/layout/pyramid1"/>
    <dgm:cxn modelId="{71A4CF06-1100-4923-99F9-10DE20D11AE4}" type="presParOf" srcId="{0DD95B12-A4C7-4FEE-A8EF-5AF0E35943E6}" destId="{FF30AA88-0FDF-49DA-9C85-25471DC7D31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277298-3553-4D1C-9C7A-E6386A51832A}" type="doc">
      <dgm:prSet loTypeId="urn:microsoft.com/office/officeart/2005/8/layout/pyramid1" loCatId="pyramid" qsTypeId="urn:microsoft.com/office/officeart/2005/8/quickstyle/3d3" qsCatId="3D" csTypeId="urn:microsoft.com/office/officeart/2005/8/colors/accent1_2" csCatId="accent1" phldr="1"/>
      <dgm:spPr/>
    </dgm:pt>
    <dgm:pt modelId="{E268DCDF-B946-4275-83DB-4A02B8AC75BB}">
      <dgm:prSet phldrT="[Text]" custT="1"/>
      <dgm:spPr/>
      <dgm:t>
        <a:bodyPr/>
        <a:lstStyle/>
        <a:p>
          <a:endParaRPr lang="en-US" sz="2200" b="1" dirty="0" smtClean="0"/>
        </a:p>
        <a:p>
          <a:r>
            <a:rPr lang="en-US" sz="2200" b="1" dirty="0" err="1" smtClean="0">
              <a:solidFill>
                <a:srgbClr val="FFFF00"/>
              </a:solidFill>
            </a:rPr>
            <a:t>Unidad</a:t>
          </a:r>
          <a:r>
            <a:rPr lang="en-US" sz="2200" b="1" dirty="0" smtClean="0">
              <a:solidFill>
                <a:srgbClr val="FFFF00"/>
              </a:solidFill>
            </a:rPr>
            <a:t/>
          </a:r>
          <a:br>
            <a:rPr lang="en-US" sz="2200" b="1" dirty="0" smtClean="0">
              <a:solidFill>
                <a:srgbClr val="FFFF00"/>
              </a:solidFill>
            </a:rPr>
          </a:br>
          <a:r>
            <a:rPr lang="en-US" sz="2200" b="1" dirty="0" smtClean="0">
              <a:solidFill>
                <a:srgbClr val="FFFF00"/>
              </a:solidFill>
            </a:rPr>
            <a:t>de </a:t>
          </a:r>
          <a:r>
            <a:rPr lang="en-US" sz="2200" b="1" dirty="0" err="1" smtClean="0">
              <a:solidFill>
                <a:srgbClr val="FFFF00"/>
              </a:solidFill>
            </a:rPr>
            <a:t>Esp</a:t>
          </a:r>
          <a:r>
            <a:rPr lang="es-ES" sz="2200" b="1" dirty="0" err="1" smtClean="0">
              <a:solidFill>
                <a:srgbClr val="FFFF00"/>
              </a:solidFill>
            </a:rPr>
            <a:t>íritu</a:t>
          </a:r>
          <a:endParaRPr lang="en-US" sz="2200" b="1" dirty="0" smtClean="0">
            <a:solidFill>
              <a:srgbClr val="FFFF00"/>
            </a:solidFill>
          </a:endParaRPr>
        </a:p>
        <a:p>
          <a:r>
            <a:rPr lang="es-ES" sz="2200" b="1" dirty="0" smtClean="0">
              <a:solidFill>
                <a:srgbClr val="FFFF00"/>
              </a:solidFill>
            </a:rPr>
            <a:t>Vínculo de la paz</a:t>
          </a:r>
          <a:endParaRPr lang="en-US" sz="2200" b="1" dirty="0">
            <a:solidFill>
              <a:srgbClr val="FFFF00"/>
            </a:solidFill>
          </a:endParaRPr>
        </a:p>
      </dgm:t>
    </dgm:pt>
    <dgm:pt modelId="{ABB4C644-4F55-4DFF-B5EE-85CAA7489846}" type="parTrans" cxnId="{9BB33FF9-7048-4AD6-89CC-E53F72B9936E}">
      <dgm:prSet/>
      <dgm:spPr/>
      <dgm:t>
        <a:bodyPr/>
        <a:lstStyle/>
        <a:p>
          <a:endParaRPr lang="en-US"/>
        </a:p>
      </dgm:t>
    </dgm:pt>
    <dgm:pt modelId="{862EFBDB-C931-4329-B116-568C2D518D5D}" type="sibTrans" cxnId="{9BB33FF9-7048-4AD6-89CC-E53F72B9936E}">
      <dgm:prSet/>
      <dgm:spPr/>
      <dgm:t>
        <a:bodyPr/>
        <a:lstStyle/>
        <a:p>
          <a:endParaRPr lang="en-US"/>
        </a:p>
      </dgm:t>
    </dgm:pt>
    <dgm:pt modelId="{E688B668-1DBA-4B70-B1E1-3937A0EBEC54}">
      <dgm:prSet phldrT="[Text]" custT="1"/>
      <dgm:spPr/>
      <dgm:t>
        <a:bodyPr/>
        <a:lstStyle/>
        <a:p>
          <a:r>
            <a:rPr lang="en-US" sz="2600" b="1" i="0" baseline="0" dirty="0" smtClean="0">
              <a:solidFill>
                <a:schemeClr val="bg1"/>
              </a:solidFill>
            </a:rPr>
            <a:t>Un solo: </a:t>
          </a:r>
        </a:p>
        <a:p>
          <a:r>
            <a:rPr lang="en-US" sz="2600" b="1" i="0" baseline="0" dirty="0" err="1" smtClean="0">
              <a:solidFill>
                <a:schemeClr val="bg1"/>
              </a:solidFill>
            </a:rPr>
            <a:t>Cuerpo</a:t>
          </a:r>
          <a:r>
            <a:rPr lang="en-US" sz="2600" b="1" i="0" baseline="0" dirty="0" smtClean="0">
              <a:solidFill>
                <a:schemeClr val="bg1"/>
              </a:solidFill>
            </a:rPr>
            <a:t>          </a:t>
          </a:r>
          <a:r>
            <a:rPr lang="en-US" sz="2600" b="1" i="0" baseline="0" dirty="0" err="1" smtClean="0">
              <a:solidFill>
                <a:schemeClr val="bg1"/>
              </a:solidFill>
            </a:rPr>
            <a:t>Espíritu</a:t>
          </a:r>
          <a:endParaRPr lang="en-US" sz="2600" b="1" i="0" baseline="0" dirty="0" smtClean="0">
            <a:solidFill>
              <a:schemeClr val="bg1"/>
            </a:solidFill>
          </a:endParaRPr>
        </a:p>
        <a:p>
          <a:r>
            <a:rPr lang="en-US" sz="2600" b="1" i="0" baseline="0" dirty="0" smtClean="0">
              <a:solidFill>
                <a:schemeClr val="bg1"/>
              </a:solidFill>
            </a:rPr>
            <a:t>Esperanza      </a:t>
          </a:r>
          <a:r>
            <a:rPr lang="en-US" sz="2600" b="1" i="0" baseline="0" dirty="0" err="1" smtClean="0">
              <a:solidFill>
                <a:schemeClr val="bg1"/>
              </a:solidFill>
            </a:rPr>
            <a:t>Señor</a:t>
          </a:r>
          <a:endParaRPr lang="en-US" sz="2600" b="1" i="0" baseline="0" dirty="0" smtClean="0">
            <a:solidFill>
              <a:schemeClr val="bg1"/>
            </a:solidFill>
          </a:endParaRPr>
        </a:p>
        <a:p>
          <a:r>
            <a:rPr lang="en-US" sz="2600" b="1" i="0" baseline="0" dirty="0" smtClean="0">
              <a:solidFill>
                <a:schemeClr val="bg1"/>
              </a:solidFill>
            </a:rPr>
            <a:t>     </a:t>
          </a:r>
          <a:r>
            <a:rPr lang="en-US" sz="2600" b="1" i="0" baseline="0" smtClean="0">
              <a:solidFill>
                <a:schemeClr val="bg1"/>
              </a:solidFill>
            </a:rPr>
            <a:t>Fe              Bautismo</a:t>
          </a:r>
          <a:endParaRPr lang="en-US" sz="2600" b="1" i="0" baseline="0" dirty="0">
            <a:solidFill>
              <a:schemeClr val="bg1"/>
            </a:solidFill>
          </a:endParaRPr>
        </a:p>
      </dgm:t>
    </dgm:pt>
    <dgm:pt modelId="{E79C49D5-773E-4E62-9029-B0631EF210B2}" type="parTrans" cxnId="{DC6A42BC-D94F-4542-A5CB-AC1DD2ED6621}">
      <dgm:prSet/>
      <dgm:spPr/>
      <dgm:t>
        <a:bodyPr/>
        <a:lstStyle/>
        <a:p>
          <a:endParaRPr lang="en-US"/>
        </a:p>
      </dgm:t>
    </dgm:pt>
    <dgm:pt modelId="{F825D515-9622-457E-9E5E-9AF5AE2926AD}" type="sibTrans" cxnId="{DC6A42BC-D94F-4542-A5CB-AC1DD2ED6621}">
      <dgm:prSet/>
      <dgm:spPr/>
      <dgm:t>
        <a:bodyPr/>
        <a:lstStyle/>
        <a:p>
          <a:endParaRPr lang="en-US"/>
        </a:p>
      </dgm:t>
    </dgm:pt>
    <dgm:pt modelId="{D833CC39-277B-4696-B29F-42E56CF041E0}" type="pres">
      <dgm:prSet presAssocID="{64277298-3553-4D1C-9C7A-E6386A51832A}" presName="Name0" presStyleCnt="0">
        <dgm:presLayoutVars>
          <dgm:dir/>
          <dgm:animLvl val="lvl"/>
          <dgm:resizeHandles val="exact"/>
        </dgm:presLayoutVars>
      </dgm:prSet>
      <dgm:spPr/>
    </dgm:pt>
    <dgm:pt modelId="{E2308690-5E1D-4AEC-B923-4AFC63D9C1D4}" type="pres">
      <dgm:prSet presAssocID="{E268DCDF-B946-4275-83DB-4A02B8AC75BB}" presName="Name8" presStyleCnt="0"/>
      <dgm:spPr/>
    </dgm:pt>
    <dgm:pt modelId="{605EE4F8-5BB1-4DA7-B532-9556654D31A9}" type="pres">
      <dgm:prSet presAssocID="{E268DCDF-B946-4275-83DB-4A02B8AC75BB}" presName="level" presStyleLbl="node1" presStyleIdx="0" presStyleCnt="2">
        <dgm:presLayoutVars>
          <dgm:chMax val="1"/>
          <dgm:bulletEnabled val="1"/>
        </dgm:presLayoutVars>
      </dgm:prSet>
      <dgm:spPr/>
      <dgm:t>
        <a:bodyPr/>
        <a:lstStyle/>
        <a:p>
          <a:endParaRPr lang="en-US"/>
        </a:p>
      </dgm:t>
    </dgm:pt>
    <dgm:pt modelId="{464D6603-165F-402D-907D-DC04DDF89539}" type="pres">
      <dgm:prSet presAssocID="{E268DCDF-B946-4275-83DB-4A02B8AC75BB}" presName="levelTx" presStyleLbl="revTx" presStyleIdx="0" presStyleCnt="0">
        <dgm:presLayoutVars>
          <dgm:chMax val="1"/>
          <dgm:bulletEnabled val="1"/>
        </dgm:presLayoutVars>
      </dgm:prSet>
      <dgm:spPr/>
      <dgm:t>
        <a:bodyPr/>
        <a:lstStyle/>
        <a:p>
          <a:endParaRPr lang="en-US"/>
        </a:p>
      </dgm:t>
    </dgm:pt>
    <dgm:pt modelId="{0DD95B12-A4C7-4FEE-A8EF-5AF0E35943E6}" type="pres">
      <dgm:prSet presAssocID="{E688B668-1DBA-4B70-B1E1-3937A0EBEC54}" presName="Name8" presStyleCnt="0"/>
      <dgm:spPr/>
    </dgm:pt>
    <dgm:pt modelId="{01CC9EBF-8CBC-4412-9C70-C4138177206F}" type="pres">
      <dgm:prSet presAssocID="{E688B668-1DBA-4B70-B1E1-3937A0EBEC54}" presName="level" presStyleLbl="node1" presStyleIdx="1" presStyleCnt="2" custLinFactNeighborX="3705" custLinFactNeighborY="-4272">
        <dgm:presLayoutVars>
          <dgm:chMax val="1"/>
          <dgm:bulletEnabled val="1"/>
        </dgm:presLayoutVars>
      </dgm:prSet>
      <dgm:spPr/>
      <dgm:t>
        <a:bodyPr/>
        <a:lstStyle/>
        <a:p>
          <a:endParaRPr lang="en-US"/>
        </a:p>
      </dgm:t>
    </dgm:pt>
    <dgm:pt modelId="{FF30AA88-0FDF-49DA-9C85-25471DC7D314}" type="pres">
      <dgm:prSet presAssocID="{E688B668-1DBA-4B70-B1E1-3937A0EBEC54}" presName="levelTx" presStyleLbl="revTx" presStyleIdx="0" presStyleCnt="0">
        <dgm:presLayoutVars>
          <dgm:chMax val="1"/>
          <dgm:bulletEnabled val="1"/>
        </dgm:presLayoutVars>
      </dgm:prSet>
      <dgm:spPr/>
      <dgm:t>
        <a:bodyPr/>
        <a:lstStyle/>
        <a:p>
          <a:endParaRPr lang="en-US"/>
        </a:p>
      </dgm:t>
    </dgm:pt>
  </dgm:ptLst>
  <dgm:cxnLst>
    <dgm:cxn modelId="{49074E06-8A06-4A85-8B95-A78AE234C3D2}" type="presOf" srcId="{E268DCDF-B946-4275-83DB-4A02B8AC75BB}" destId="{605EE4F8-5BB1-4DA7-B532-9556654D31A9}" srcOrd="0" destOrd="0" presId="urn:microsoft.com/office/officeart/2005/8/layout/pyramid1"/>
    <dgm:cxn modelId="{DC6A42BC-D94F-4542-A5CB-AC1DD2ED6621}" srcId="{64277298-3553-4D1C-9C7A-E6386A51832A}" destId="{E688B668-1DBA-4B70-B1E1-3937A0EBEC54}" srcOrd="1" destOrd="0" parTransId="{E79C49D5-773E-4E62-9029-B0631EF210B2}" sibTransId="{F825D515-9622-457E-9E5E-9AF5AE2926AD}"/>
    <dgm:cxn modelId="{83CE1144-E56F-40AD-94C8-14E96E1FD28F}" type="presOf" srcId="{E688B668-1DBA-4B70-B1E1-3937A0EBEC54}" destId="{01CC9EBF-8CBC-4412-9C70-C4138177206F}" srcOrd="0" destOrd="0" presId="urn:microsoft.com/office/officeart/2005/8/layout/pyramid1"/>
    <dgm:cxn modelId="{7753E338-C251-4837-9D48-222260451E91}" type="presOf" srcId="{64277298-3553-4D1C-9C7A-E6386A51832A}" destId="{D833CC39-277B-4696-B29F-42E56CF041E0}" srcOrd="0" destOrd="0" presId="urn:microsoft.com/office/officeart/2005/8/layout/pyramid1"/>
    <dgm:cxn modelId="{55E0CE2D-DD14-433B-B2FB-9F1CACE05DFB}" type="presOf" srcId="{E688B668-1DBA-4B70-B1E1-3937A0EBEC54}" destId="{FF30AA88-0FDF-49DA-9C85-25471DC7D314}" srcOrd="1" destOrd="0" presId="urn:microsoft.com/office/officeart/2005/8/layout/pyramid1"/>
    <dgm:cxn modelId="{AA50DB09-C6A7-403C-84DE-93FBE2C04821}" type="presOf" srcId="{E268DCDF-B946-4275-83DB-4A02B8AC75BB}" destId="{464D6603-165F-402D-907D-DC04DDF89539}" srcOrd="1" destOrd="0" presId="urn:microsoft.com/office/officeart/2005/8/layout/pyramid1"/>
    <dgm:cxn modelId="{9BB33FF9-7048-4AD6-89CC-E53F72B9936E}" srcId="{64277298-3553-4D1C-9C7A-E6386A51832A}" destId="{E268DCDF-B946-4275-83DB-4A02B8AC75BB}" srcOrd="0" destOrd="0" parTransId="{ABB4C644-4F55-4DFF-B5EE-85CAA7489846}" sibTransId="{862EFBDB-C931-4329-B116-568C2D518D5D}"/>
    <dgm:cxn modelId="{FB89ABE4-494B-4B8A-91C2-E074D80EB975}" type="presParOf" srcId="{D833CC39-277B-4696-B29F-42E56CF041E0}" destId="{E2308690-5E1D-4AEC-B923-4AFC63D9C1D4}" srcOrd="0" destOrd="0" presId="urn:microsoft.com/office/officeart/2005/8/layout/pyramid1"/>
    <dgm:cxn modelId="{B82A1DE3-DEC4-4F96-AC52-C10892B25B5E}" type="presParOf" srcId="{E2308690-5E1D-4AEC-B923-4AFC63D9C1D4}" destId="{605EE4F8-5BB1-4DA7-B532-9556654D31A9}" srcOrd="0" destOrd="0" presId="urn:microsoft.com/office/officeart/2005/8/layout/pyramid1"/>
    <dgm:cxn modelId="{F9184632-04D0-4198-A00F-63BC2338AC9D}" type="presParOf" srcId="{E2308690-5E1D-4AEC-B923-4AFC63D9C1D4}" destId="{464D6603-165F-402D-907D-DC04DDF89539}" srcOrd="1" destOrd="0" presId="urn:microsoft.com/office/officeart/2005/8/layout/pyramid1"/>
    <dgm:cxn modelId="{BC01A563-E471-4FDC-BBE1-ABD4F7F6E038}" type="presParOf" srcId="{D833CC39-277B-4696-B29F-42E56CF041E0}" destId="{0DD95B12-A4C7-4FEE-A8EF-5AF0E35943E6}" srcOrd="1" destOrd="0" presId="urn:microsoft.com/office/officeart/2005/8/layout/pyramid1"/>
    <dgm:cxn modelId="{320F28DF-C8E9-4AD6-959F-1998873ADEBA}" type="presParOf" srcId="{0DD95B12-A4C7-4FEE-A8EF-5AF0E35943E6}" destId="{01CC9EBF-8CBC-4412-9C70-C4138177206F}" srcOrd="0" destOrd="0" presId="urn:microsoft.com/office/officeart/2005/8/layout/pyramid1"/>
    <dgm:cxn modelId="{FFE03177-C9D8-4A44-9873-0310847C81C5}" type="presParOf" srcId="{0DD95B12-A4C7-4FEE-A8EF-5AF0E35943E6}" destId="{FF30AA88-0FDF-49DA-9C85-25471DC7D31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277298-3553-4D1C-9C7A-E6386A51832A}" type="doc">
      <dgm:prSet loTypeId="urn:microsoft.com/office/officeart/2005/8/layout/pyramid1" loCatId="pyramid" qsTypeId="urn:microsoft.com/office/officeart/2005/8/quickstyle/3d3" qsCatId="3D" csTypeId="urn:microsoft.com/office/officeart/2005/8/colors/accent1_2" csCatId="accent1" phldr="1"/>
      <dgm:spPr/>
    </dgm:pt>
    <dgm:pt modelId="{E688B668-1DBA-4B70-B1E1-3937A0EBEC54}">
      <dgm:prSet phldrT="[Text]" custT="1"/>
      <dgm:spPr/>
      <dgm:t>
        <a:bodyPr/>
        <a:lstStyle/>
        <a:p>
          <a:r>
            <a:rPr lang="en-US" sz="2600" b="1" i="0" baseline="0" dirty="0" smtClean="0">
              <a:solidFill>
                <a:schemeClr val="bg1"/>
              </a:solidFill>
            </a:rPr>
            <a:t>Un solo: </a:t>
          </a:r>
        </a:p>
        <a:p>
          <a:r>
            <a:rPr lang="en-US" sz="2600" b="1" i="0" baseline="0" dirty="0" err="1" smtClean="0">
              <a:solidFill>
                <a:schemeClr val="bg1"/>
              </a:solidFill>
            </a:rPr>
            <a:t>Cuerpo</a:t>
          </a:r>
          <a:r>
            <a:rPr lang="en-US" sz="2600" b="1" i="0" baseline="0" dirty="0" smtClean="0">
              <a:solidFill>
                <a:schemeClr val="bg1"/>
              </a:solidFill>
            </a:rPr>
            <a:t>          </a:t>
          </a:r>
          <a:r>
            <a:rPr lang="en-US" sz="2600" b="1" i="0" baseline="0" dirty="0" err="1" smtClean="0">
              <a:solidFill>
                <a:schemeClr val="bg1"/>
              </a:solidFill>
            </a:rPr>
            <a:t>Espíritu</a:t>
          </a:r>
          <a:endParaRPr lang="en-US" sz="2600" b="1" i="0" baseline="0" dirty="0" smtClean="0">
            <a:solidFill>
              <a:schemeClr val="bg1"/>
            </a:solidFill>
          </a:endParaRPr>
        </a:p>
        <a:p>
          <a:r>
            <a:rPr lang="en-US" sz="2600" b="1" i="0" baseline="0" dirty="0" smtClean="0">
              <a:solidFill>
                <a:schemeClr val="bg1"/>
              </a:solidFill>
            </a:rPr>
            <a:t>Esperanza     </a:t>
          </a:r>
          <a:r>
            <a:rPr lang="en-US" sz="2600" b="1" i="0" baseline="0" dirty="0" err="1" smtClean="0">
              <a:solidFill>
                <a:schemeClr val="bg1"/>
              </a:solidFill>
            </a:rPr>
            <a:t>Señor</a:t>
          </a:r>
          <a:endParaRPr lang="en-US" sz="2600" b="1" i="0" baseline="0" dirty="0" smtClean="0">
            <a:solidFill>
              <a:schemeClr val="bg1"/>
            </a:solidFill>
          </a:endParaRPr>
        </a:p>
        <a:p>
          <a:r>
            <a:rPr lang="en-US" sz="2600" b="1" i="0" baseline="0" dirty="0" smtClean="0">
              <a:solidFill>
                <a:schemeClr val="bg1"/>
              </a:solidFill>
            </a:rPr>
            <a:t>     </a:t>
          </a:r>
          <a:r>
            <a:rPr lang="en-US" sz="2600" b="1" i="1" u="sng" baseline="0" dirty="0" smtClean="0">
              <a:solidFill>
                <a:schemeClr val="bg1"/>
              </a:solidFill>
            </a:rPr>
            <a:t>Fe</a:t>
          </a:r>
          <a:r>
            <a:rPr lang="en-US" sz="2600" b="1" i="0" baseline="0" dirty="0" smtClean="0">
              <a:solidFill>
                <a:schemeClr val="bg1"/>
              </a:solidFill>
            </a:rPr>
            <a:t>              </a:t>
          </a:r>
          <a:r>
            <a:rPr lang="en-US" sz="2600" b="1" i="0" baseline="0" dirty="0" err="1" smtClean="0">
              <a:solidFill>
                <a:schemeClr val="bg1"/>
              </a:solidFill>
            </a:rPr>
            <a:t>Bautismo</a:t>
          </a:r>
          <a:endParaRPr lang="en-US" sz="2600" b="1" i="0" baseline="0" dirty="0">
            <a:solidFill>
              <a:schemeClr val="bg1"/>
            </a:solidFill>
          </a:endParaRPr>
        </a:p>
      </dgm:t>
    </dgm:pt>
    <dgm:pt modelId="{E79C49D5-773E-4E62-9029-B0631EF210B2}" type="parTrans" cxnId="{DC6A42BC-D94F-4542-A5CB-AC1DD2ED6621}">
      <dgm:prSet/>
      <dgm:spPr/>
      <dgm:t>
        <a:bodyPr/>
        <a:lstStyle/>
        <a:p>
          <a:endParaRPr lang="en-US"/>
        </a:p>
      </dgm:t>
    </dgm:pt>
    <dgm:pt modelId="{F825D515-9622-457E-9E5E-9AF5AE2926AD}" type="sibTrans" cxnId="{DC6A42BC-D94F-4542-A5CB-AC1DD2ED6621}">
      <dgm:prSet/>
      <dgm:spPr/>
      <dgm:t>
        <a:bodyPr/>
        <a:lstStyle/>
        <a:p>
          <a:endParaRPr lang="en-US"/>
        </a:p>
      </dgm:t>
    </dgm:pt>
    <dgm:pt modelId="{E268DCDF-B946-4275-83DB-4A02B8AC75BB}">
      <dgm:prSet phldrT="[Text]" custT="1"/>
      <dgm:spPr/>
      <dgm:t>
        <a:bodyPr/>
        <a:lstStyle/>
        <a:p>
          <a:endParaRPr lang="en-US" sz="2200" b="1" dirty="0" smtClean="0"/>
        </a:p>
        <a:p>
          <a:r>
            <a:rPr lang="en-US" sz="2200" b="1" dirty="0" err="1" smtClean="0">
              <a:solidFill>
                <a:srgbClr val="FFFF00"/>
              </a:solidFill>
            </a:rPr>
            <a:t>Unidad</a:t>
          </a:r>
          <a:r>
            <a:rPr lang="en-US" sz="2200" b="1" dirty="0" smtClean="0">
              <a:solidFill>
                <a:srgbClr val="FFFF00"/>
              </a:solidFill>
            </a:rPr>
            <a:t> </a:t>
          </a:r>
          <a:br>
            <a:rPr lang="en-US" sz="2200" b="1" dirty="0" smtClean="0">
              <a:solidFill>
                <a:srgbClr val="FFFF00"/>
              </a:solidFill>
            </a:rPr>
          </a:br>
          <a:r>
            <a:rPr lang="en-US" sz="2200" b="1" dirty="0" smtClean="0">
              <a:solidFill>
                <a:srgbClr val="FFFF00"/>
              </a:solidFill>
            </a:rPr>
            <a:t>del </a:t>
          </a:r>
          <a:r>
            <a:rPr lang="en-US" sz="2200" b="1" dirty="0" err="1" smtClean="0">
              <a:solidFill>
                <a:srgbClr val="FFFF00"/>
              </a:solidFill>
            </a:rPr>
            <a:t>Espíritu</a:t>
          </a:r>
          <a:endParaRPr lang="en-US" sz="2200" b="1" dirty="0" smtClean="0">
            <a:solidFill>
              <a:srgbClr val="FFFF00"/>
            </a:solidFill>
          </a:endParaRPr>
        </a:p>
        <a:p>
          <a:r>
            <a:rPr lang="en-US" sz="2200" b="1" dirty="0" err="1" smtClean="0">
              <a:solidFill>
                <a:srgbClr val="FFFF00"/>
              </a:solidFill>
            </a:rPr>
            <a:t>Vínculo</a:t>
          </a:r>
          <a:r>
            <a:rPr lang="en-US" sz="2200" b="1" dirty="0" smtClean="0">
              <a:solidFill>
                <a:srgbClr val="FFFF00"/>
              </a:solidFill>
            </a:rPr>
            <a:t> de la </a:t>
          </a:r>
          <a:r>
            <a:rPr lang="en-US" sz="2200" b="1" dirty="0" err="1" smtClean="0">
              <a:solidFill>
                <a:srgbClr val="FFFF00"/>
              </a:solidFill>
            </a:rPr>
            <a:t>paz</a:t>
          </a:r>
          <a:endParaRPr lang="en-US" sz="2200" b="1" dirty="0">
            <a:solidFill>
              <a:srgbClr val="FFFF00"/>
            </a:solidFill>
          </a:endParaRPr>
        </a:p>
      </dgm:t>
    </dgm:pt>
    <dgm:pt modelId="{862EFBDB-C931-4329-B116-568C2D518D5D}" type="sibTrans" cxnId="{9BB33FF9-7048-4AD6-89CC-E53F72B9936E}">
      <dgm:prSet/>
      <dgm:spPr/>
      <dgm:t>
        <a:bodyPr/>
        <a:lstStyle/>
        <a:p>
          <a:endParaRPr lang="en-US"/>
        </a:p>
      </dgm:t>
    </dgm:pt>
    <dgm:pt modelId="{ABB4C644-4F55-4DFF-B5EE-85CAA7489846}" type="parTrans" cxnId="{9BB33FF9-7048-4AD6-89CC-E53F72B9936E}">
      <dgm:prSet/>
      <dgm:spPr/>
      <dgm:t>
        <a:bodyPr/>
        <a:lstStyle/>
        <a:p>
          <a:endParaRPr lang="en-US"/>
        </a:p>
      </dgm:t>
    </dgm:pt>
    <dgm:pt modelId="{D833CC39-277B-4696-B29F-42E56CF041E0}" type="pres">
      <dgm:prSet presAssocID="{64277298-3553-4D1C-9C7A-E6386A51832A}" presName="Name0" presStyleCnt="0">
        <dgm:presLayoutVars>
          <dgm:dir/>
          <dgm:animLvl val="lvl"/>
          <dgm:resizeHandles val="exact"/>
        </dgm:presLayoutVars>
      </dgm:prSet>
      <dgm:spPr/>
    </dgm:pt>
    <dgm:pt modelId="{E2308690-5E1D-4AEC-B923-4AFC63D9C1D4}" type="pres">
      <dgm:prSet presAssocID="{E268DCDF-B946-4275-83DB-4A02B8AC75BB}" presName="Name8" presStyleCnt="0"/>
      <dgm:spPr/>
    </dgm:pt>
    <dgm:pt modelId="{605EE4F8-5BB1-4DA7-B532-9556654D31A9}" type="pres">
      <dgm:prSet presAssocID="{E268DCDF-B946-4275-83DB-4A02B8AC75BB}" presName="level" presStyleLbl="node1" presStyleIdx="0" presStyleCnt="2">
        <dgm:presLayoutVars>
          <dgm:chMax val="1"/>
          <dgm:bulletEnabled val="1"/>
        </dgm:presLayoutVars>
      </dgm:prSet>
      <dgm:spPr/>
      <dgm:t>
        <a:bodyPr/>
        <a:lstStyle/>
        <a:p>
          <a:endParaRPr lang="en-US"/>
        </a:p>
      </dgm:t>
    </dgm:pt>
    <dgm:pt modelId="{464D6603-165F-402D-907D-DC04DDF89539}" type="pres">
      <dgm:prSet presAssocID="{E268DCDF-B946-4275-83DB-4A02B8AC75BB}" presName="levelTx" presStyleLbl="revTx" presStyleIdx="0" presStyleCnt="0">
        <dgm:presLayoutVars>
          <dgm:chMax val="1"/>
          <dgm:bulletEnabled val="1"/>
        </dgm:presLayoutVars>
      </dgm:prSet>
      <dgm:spPr/>
      <dgm:t>
        <a:bodyPr/>
        <a:lstStyle/>
        <a:p>
          <a:endParaRPr lang="en-US"/>
        </a:p>
      </dgm:t>
    </dgm:pt>
    <dgm:pt modelId="{0DD95B12-A4C7-4FEE-A8EF-5AF0E35943E6}" type="pres">
      <dgm:prSet presAssocID="{E688B668-1DBA-4B70-B1E1-3937A0EBEC54}" presName="Name8" presStyleCnt="0"/>
      <dgm:spPr/>
    </dgm:pt>
    <dgm:pt modelId="{01CC9EBF-8CBC-4412-9C70-C4138177206F}" type="pres">
      <dgm:prSet presAssocID="{E688B668-1DBA-4B70-B1E1-3937A0EBEC54}" presName="level" presStyleLbl="node1" presStyleIdx="1" presStyleCnt="2" custLinFactNeighborX="248" custLinFactNeighborY="-4272">
        <dgm:presLayoutVars>
          <dgm:chMax val="1"/>
          <dgm:bulletEnabled val="1"/>
        </dgm:presLayoutVars>
      </dgm:prSet>
      <dgm:spPr/>
      <dgm:t>
        <a:bodyPr/>
        <a:lstStyle/>
        <a:p>
          <a:endParaRPr lang="en-US"/>
        </a:p>
      </dgm:t>
    </dgm:pt>
    <dgm:pt modelId="{FF30AA88-0FDF-49DA-9C85-25471DC7D314}" type="pres">
      <dgm:prSet presAssocID="{E688B668-1DBA-4B70-B1E1-3937A0EBEC54}" presName="levelTx" presStyleLbl="revTx" presStyleIdx="0" presStyleCnt="0">
        <dgm:presLayoutVars>
          <dgm:chMax val="1"/>
          <dgm:bulletEnabled val="1"/>
        </dgm:presLayoutVars>
      </dgm:prSet>
      <dgm:spPr/>
      <dgm:t>
        <a:bodyPr/>
        <a:lstStyle/>
        <a:p>
          <a:endParaRPr lang="en-US"/>
        </a:p>
      </dgm:t>
    </dgm:pt>
  </dgm:ptLst>
  <dgm:cxnLst>
    <dgm:cxn modelId="{D89214F0-61A9-47DF-9DD0-71DADA29FAF0}" type="presOf" srcId="{E688B668-1DBA-4B70-B1E1-3937A0EBEC54}" destId="{01CC9EBF-8CBC-4412-9C70-C4138177206F}" srcOrd="0" destOrd="0" presId="urn:microsoft.com/office/officeart/2005/8/layout/pyramid1"/>
    <dgm:cxn modelId="{5D7E8B34-A085-4751-AE66-FEBB87CE08C2}" type="presOf" srcId="{E268DCDF-B946-4275-83DB-4A02B8AC75BB}" destId="{464D6603-165F-402D-907D-DC04DDF89539}" srcOrd="1" destOrd="0" presId="urn:microsoft.com/office/officeart/2005/8/layout/pyramid1"/>
    <dgm:cxn modelId="{DC6A42BC-D94F-4542-A5CB-AC1DD2ED6621}" srcId="{64277298-3553-4D1C-9C7A-E6386A51832A}" destId="{E688B668-1DBA-4B70-B1E1-3937A0EBEC54}" srcOrd="1" destOrd="0" parTransId="{E79C49D5-773E-4E62-9029-B0631EF210B2}" sibTransId="{F825D515-9622-457E-9E5E-9AF5AE2926AD}"/>
    <dgm:cxn modelId="{4A08A78E-ABE2-4490-996F-2873747793D1}" type="presOf" srcId="{E688B668-1DBA-4B70-B1E1-3937A0EBEC54}" destId="{FF30AA88-0FDF-49DA-9C85-25471DC7D314}" srcOrd="1" destOrd="0" presId="urn:microsoft.com/office/officeart/2005/8/layout/pyramid1"/>
    <dgm:cxn modelId="{F3EDE4E4-DF73-4FAC-BD1C-CBCB26E10B7A}" type="presOf" srcId="{E268DCDF-B946-4275-83DB-4A02B8AC75BB}" destId="{605EE4F8-5BB1-4DA7-B532-9556654D31A9}" srcOrd="0" destOrd="0" presId="urn:microsoft.com/office/officeart/2005/8/layout/pyramid1"/>
    <dgm:cxn modelId="{9BB33FF9-7048-4AD6-89CC-E53F72B9936E}" srcId="{64277298-3553-4D1C-9C7A-E6386A51832A}" destId="{E268DCDF-B946-4275-83DB-4A02B8AC75BB}" srcOrd="0" destOrd="0" parTransId="{ABB4C644-4F55-4DFF-B5EE-85CAA7489846}" sibTransId="{862EFBDB-C931-4329-B116-568C2D518D5D}"/>
    <dgm:cxn modelId="{9BDA4B77-EA31-4DE1-AD27-FD32C6FF2F77}" type="presOf" srcId="{64277298-3553-4D1C-9C7A-E6386A51832A}" destId="{D833CC39-277B-4696-B29F-42E56CF041E0}" srcOrd="0" destOrd="0" presId="urn:microsoft.com/office/officeart/2005/8/layout/pyramid1"/>
    <dgm:cxn modelId="{D13C684F-F843-4F7D-B5E8-B747AF9BC6B3}" type="presParOf" srcId="{D833CC39-277B-4696-B29F-42E56CF041E0}" destId="{E2308690-5E1D-4AEC-B923-4AFC63D9C1D4}" srcOrd="0" destOrd="0" presId="urn:microsoft.com/office/officeart/2005/8/layout/pyramid1"/>
    <dgm:cxn modelId="{9B24452F-6E67-4A6A-84F4-F0E2CB90D358}" type="presParOf" srcId="{E2308690-5E1D-4AEC-B923-4AFC63D9C1D4}" destId="{605EE4F8-5BB1-4DA7-B532-9556654D31A9}" srcOrd="0" destOrd="0" presId="urn:microsoft.com/office/officeart/2005/8/layout/pyramid1"/>
    <dgm:cxn modelId="{9CC5DF96-F952-49EB-ADEE-1C019698282B}" type="presParOf" srcId="{E2308690-5E1D-4AEC-B923-4AFC63D9C1D4}" destId="{464D6603-165F-402D-907D-DC04DDF89539}" srcOrd="1" destOrd="0" presId="urn:microsoft.com/office/officeart/2005/8/layout/pyramid1"/>
    <dgm:cxn modelId="{C9199C6B-357A-4155-B330-AF37CAFA049E}" type="presParOf" srcId="{D833CC39-277B-4696-B29F-42E56CF041E0}" destId="{0DD95B12-A4C7-4FEE-A8EF-5AF0E35943E6}" srcOrd="1" destOrd="0" presId="urn:microsoft.com/office/officeart/2005/8/layout/pyramid1"/>
    <dgm:cxn modelId="{B2B1ABCF-60CA-4A10-A4C5-6F547AD26270}" type="presParOf" srcId="{0DD95B12-A4C7-4FEE-A8EF-5AF0E35943E6}" destId="{01CC9EBF-8CBC-4412-9C70-C4138177206F}" srcOrd="0" destOrd="0" presId="urn:microsoft.com/office/officeart/2005/8/layout/pyramid1"/>
    <dgm:cxn modelId="{E35A23F2-6162-4FD7-A9D8-AE04B2CA6A1D}" type="presParOf" srcId="{0DD95B12-A4C7-4FEE-A8EF-5AF0E35943E6}" destId="{FF30AA88-0FDF-49DA-9C85-25471DC7D31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FAD36A2-34A2-481D-ABC4-7FD1B15A6F1D}" type="datetimeFigureOut">
              <a:rPr lang="en-US" smtClean="0"/>
              <a:t>12/26/2022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65DC19C-A77A-4613-8AA9-E14307DB6173}" type="slidenum">
              <a:rPr lang="en-US" smtClean="0"/>
              <a:t>‹#›</a:t>
            </a:fld>
            <a:endParaRPr lang="en-US"/>
          </a:p>
        </p:txBody>
      </p:sp>
    </p:spTree>
    <p:extLst>
      <p:ext uri="{BB962C8B-B14F-4D97-AF65-F5344CB8AC3E}">
        <p14:creationId xmlns:p14="http://schemas.microsoft.com/office/powerpoint/2010/main" val="39101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75BD576-6E3D-4645-842E-168A16AEE6F5}" type="datetimeFigureOut">
              <a:rPr lang="en-US" smtClean="0"/>
              <a:t>12/26/2022</a:t>
            </a:fld>
            <a:endParaRPr lang="en-US"/>
          </a:p>
        </p:txBody>
      </p:sp>
      <p:sp>
        <p:nvSpPr>
          <p:cNvPr id="4" name="Slide Image Placeholder 3"/>
          <p:cNvSpPr>
            <a:spLocks noGrp="1" noRot="1" noChangeAspect="1"/>
          </p:cNvSpPr>
          <p:nvPr>
            <p:ph type="sldImg" idx="2"/>
          </p:nvPr>
        </p:nvSpPr>
        <p:spPr>
          <a:xfrm>
            <a:off x="1065213" y="1200150"/>
            <a:ext cx="51847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2DE4F4C-C816-47E8-BEF9-4B56F40E8401}" type="slidenum">
              <a:rPr lang="en-US" smtClean="0"/>
              <a:t>‹#›</a:t>
            </a:fld>
            <a:endParaRPr lang="en-US"/>
          </a:p>
        </p:txBody>
      </p:sp>
    </p:spTree>
    <p:extLst>
      <p:ext uri="{BB962C8B-B14F-4D97-AF65-F5344CB8AC3E}">
        <p14:creationId xmlns:p14="http://schemas.microsoft.com/office/powerpoint/2010/main" val="197601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10"/>
          </p:nvPr>
        </p:nvSpPr>
        <p:spPr/>
        <p:txBody>
          <a:bodyPr/>
          <a:lstStyle/>
          <a:p>
            <a:pPr algn="l" rtl="0"/>
            <a:fld id="{B2DE4F4C-C816-47E8-BEF9-4B56F40E8401}" type="slidenum">
              <a:rPr lang="en-US" smtClean="0"/>
              <a:t>61</a:t>
            </a:fld>
            <a:endParaRPr lang="en-US"/>
          </a:p>
        </p:txBody>
      </p:sp>
    </p:spTree>
    <p:extLst>
      <p:ext uri="{BB962C8B-B14F-4D97-AF65-F5344CB8AC3E}">
        <p14:creationId xmlns:p14="http://schemas.microsoft.com/office/powerpoint/2010/main" val="3611739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68155D-103C-425C-AE51-03BD4297A959}" type="datetime1">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solidFill>
                  <a:srgbClr val="FFFF00"/>
                </a:solidFill>
              </a:defRPr>
            </a:lvl1pPr>
          </a:lstStyle>
          <a:p>
            <a:fld id="{362C5B82-F413-3A4C-85BB-94F97F4E18C4}" type="slidenum">
              <a:rPr lang="en-US" smtClean="0"/>
              <a:pPr/>
              <a:t>‹#›</a:t>
            </a:fld>
            <a:endParaRPr lang="en-US" dirty="0"/>
          </a:p>
        </p:txBody>
      </p:sp>
    </p:spTree>
    <p:extLst>
      <p:ext uri="{BB962C8B-B14F-4D97-AF65-F5344CB8AC3E}">
        <p14:creationId xmlns:p14="http://schemas.microsoft.com/office/powerpoint/2010/main" val="410759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5F3261-E215-497B-864D-B5A921C31C8E}" type="datetime1">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36909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717C2-A931-49E1-8306-61537328FF3D}" type="datetime1">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4943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A129B-A3B6-4D0F-BF0A-006317057508}" type="datetime1">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solidFill>
                  <a:srgbClr val="FFFF00"/>
                </a:solidFill>
              </a:defRPr>
            </a:lvl1pPr>
          </a:lstStyle>
          <a:p>
            <a:fld id="{362C5B82-F413-3A4C-85BB-94F97F4E18C4}" type="slidenum">
              <a:rPr lang="en-US" smtClean="0"/>
              <a:pPr/>
              <a:t>‹#›</a:t>
            </a:fld>
            <a:endParaRPr lang="en-US" dirty="0"/>
          </a:p>
        </p:txBody>
      </p:sp>
    </p:spTree>
    <p:extLst>
      <p:ext uri="{BB962C8B-B14F-4D97-AF65-F5344CB8AC3E}">
        <p14:creationId xmlns:p14="http://schemas.microsoft.com/office/powerpoint/2010/main" val="137201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512587-7E26-40E3-8864-6865B4702D40}" type="datetime1">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4622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6D8D00-6764-44AB-BC99-B185C2B1889A}" type="datetime1">
              <a:rPr lang="en-US" smtClean="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23627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839AF-2D01-4D4F-B847-15C30BB7B561}" type="datetime1">
              <a:rPr lang="en-US" smtClean="0"/>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09806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992601-B96B-4447-9ED9-6B637E7FC800}" type="datetime1">
              <a:rPr lang="en-US" smtClean="0"/>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5516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AC49C-4FC7-437F-B32F-28FA06503CED}" type="datetime1">
              <a:rPr lang="en-US" smtClean="0"/>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36899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556030E-7325-4E55-ACC1-07302555343D}" type="datetime1">
              <a:rPr lang="en-US" smtClean="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81210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457247-0F4B-4F63-A1F8-EEF507C1809B}" type="datetime1">
              <a:rPr lang="en-US" smtClean="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87155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39AC96A-C543-466B-A4C0-54E7B11737F0}" type="datetime1">
              <a:rPr lang="en-US" smtClean="0"/>
              <a:t>12/26/2022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62C5B82-F413-3A4C-85BB-94F97F4E18C4}" type="slidenum">
              <a:rPr lang="en-US" smtClean="0"/>
              <a:t>‹#›</a:t>
            </a:fld>
            <a:endParaRPr lang="en-US"/>
          </a:p>
        </p:txBody>
      </p:sp>
    </p:spTree>
    <p:extLst>
      <p:ext uri="{BB962C8B-B14F-4D97-AF65-F5344CB8AC3E}">
        <p14:creationId xmlns:p14="http://schemas.microsoft.com/office/powerpoint/2010/main" val="2960020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29FDC4-42B6-FF47-8576-4E12F1FB0975}"/>
              </a:ext>
            </a:extLst>
          </p:cNvPr>
          <p:cNvSpPr>
            <a:spLocks noGrp="1"/>
          </p:cNvSpPr>
          <p:nvPr>
            <p:ph type="ctrTitle"/>
          </p:nvPr>
        </p:nvSpPr>
        <p:spPr/>
        <p:txBody>
          <a:bodyPr/>
          <a:lstStyle/>
          <a:p>
            <a:pPr algn="l" rtl="0"/>
            <a:endParaRPr lang="en-US"/>
          </a:p>
        </p:txBody>
      </p:sp>
      <p:sp>
        <p:nvSpPr>
          <p:cNvPr id="3" name="Subtitle 2">
            <a:extLst>
              <a:ext uri="{FF2B5EF4-FFF2-40B4-BE49-F238E27FC236}">
                <a16:creationId xmlns="" xmlns:a16="http://schemas.microsoft.com/office/drawing/2014/main" id="{21425485-0E02-CE49-A31E-8C89C23CF011}"/>
              </a:ext>
            </a:extLst>
          </p:cNvPr>
          <p:cNvSpPr>
            <a:spLocks noGrp="1"/>
          </p:cNvSpPr>
          <p:nvPr>
            <p:ph type="subTitle" idx="1"/>
          </p:nvPr>
        </p:nvSpPr>
        <p:spPr/>
        <p:txBody>
          <a:bodyPr/>
          <a:lstStyle/>
          <a:p>
            <a:pPr algn="l" rtl="0"/>
            <a:endParaRPr lang="en-US"/>
          </a:p>
        </p:txBody>
      </p:sp>
      <p:pic>
        <p:nvPicPr>
          <p:cNvPr id="5" name="Picture 4">
            <a:extLst>
              <a:ext uri="{FF2B5EF4-FFF2-40B4-BE49-F238E27FC236}">
                <a16:creationId xmlns="" xmlns:a16="http://schemas.microsoft.com/office/drawing/2014/main" id="{B7DD6DBB-4E08-D048-AD29-D40703ACE81E}"/>
              </a:ext>
            </a:extLst>
          </p:cNvPr>
          <p:cNvPicPr>
            <a:picLocks noChangeAspect="1"/>
          </p:cNvPicPr>
          <p:nvPr/>
        </p:nvPicPr>
        <p:blipFill>
          <a:blip r:embed="rId2"/>
          <a:stretch>
            <a:fillRect/>
          </a:stretch>
        </p:blipFill>
        <p:spPr>
          <a:xfrm>
            <a:off x="0" y="0"/>
            <a:ext cx="9144000" cy="5715000"/>
          </a:xfrm>
          <a:prstGeom prst="rect">
            <a:avLst/>
          </a:prstGeom>
        </p:spPr>
      </p:pic>
      <p:pic>
        <p:nvPicPr>
          <p:cNvPr id="4" name="Picture 3"/>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765451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3498175" y="276419"/>
            <a:ext cx="2693412" cy="1104636"/>
          </a:xfrm>
        </p:spPr>
        <p:txBody>
          <a:bodyPr/>
          <a:lstStyle/>
          <a:p>
            <a:pPr algn="l" rtl="0"/>
            <a:r>
              <a:rPr lang="en-US" b="1" dirty="0" smtClean="0">
                <a:solidFill>
                  <a:srgbClr val="FFFF00"/>
                </a:solidFill>
              </a:rPr>
              <a:t>El plan de Dios</a:t>
            </a:r>
            <a:endParaRPr lang="en-US" b="1" dirty="0">
              <a:solidFill>
                <a:srgbClr val="FFFF00"/>
              </a:solidFill>
            </a:endParaRPr>
          </a:p>
        </p:txBody>
      </p:sp>
      <p:graphicFrame>
        <p:nvGraphicFramePr>
          <p:cNvPr id="6" name="Content Placeholder 5"/>
          <p:cNvGraphicFramePr>
            <a:graphicFrameLocks noGrp="1"/>
          </p:cNvGraphicFramePr>
          <p:nvPr>
            <p:ph idx="1"/>
            <p:extLst/>
          </p:nvPr>
        </p:nvGraphicFramePr>
        <p:xfrm>
          <a:off x="2423380" y="1158182"/>
          <a:ext cx="4843003" cy="433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099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5066071" y="276419"/>
            <a:ext cx="2682266" cy="1104636"/>
          </a:xfrm>
        </p:spPr>
        <p:txBody>
          <a:bodyPr/>
          <a:lstStyle/>
          <a:p>
            <a:pPr algn="ctr" rtl="0"/>
            <a:r>
              <a:rPr lang="en-US" b="1" dirty="0" smtClean="0">
                <a:solidFill>
                  <a:srgbClr val="FFFF00"/>
                </a:solidFill>
              </a:rPr>
              <a:t>El plan de Dios</a:t>
            </a:r>
            <a:endParaRPr lang="en-US" b="1"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3028451"/>
              </p:ext>
            </p:extLst>
          </p:nvPr>
        </p:nvGraphicFramePr>
        <p:xfrm>
          <a:off x="4023580" y="1158182"/>
          <a:ext cx="4843003" cy="433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4813408" y="4719872"/>
            <a:ext cx="1378974" cy="6194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Content Placeholder 4">
            <a:extLst>
              <a:ext uri="{FF2B5EF4-FFF2-40B4-BE49-F238E27FC236}">
                <a16:creationId xmlns="" xmlns:a16="http://schemas.microsoft.com/office/drawing/2014/main" id="{9B17B930-AF56-C04F-B167-0C7EEEE3ABA1}"/>
              </a:ext>
            </a:extLst>
          </p:cNvPr>
          <p:cNvSpPr txBox="1">
            <a:spLocks/>
          </p:cNvSpPr>
          <p:nvPr/>
        </p:nvSpPr>
        <p:spPr>
          <a:xfrm>
            <a:off x="320577" y="3111826"/>
            <a:ext cx="4142453"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2200" dirty="0" smtClean="0">
                <a:solidFill>
                  <a:schemeClr val="bg1"/>
                </a:solidFill>
              </a:rPr>
              <a:t>4  </a:t>
            </a:r>
            <a:r>
              <a:rPr lang="es-ES" sz="2200" dirty="0">
                <a:solidFill>
                  <a:schemeClr val="bg1"/>
                </a:solidFill>
              </a:rPr>
              <a:t>Hay un solo cuerpo y un solo Espíritu, así como también ustedes fueron llamados en una misma esperanza de su vocación;  5  un solo Señor, </a:t>
            </a:r>
            <a:r>
              <a:rPr lang="es-ES" sz="2200" b="1" u="sng" dirty="0">
                <a:solidFill>
                  <a:schemeClr val="bg1"/>
                </a:solidFill>
              </a:rPr>
              <a:t>una sola fe</a:t>
            </a:r>
            <a:r>
              <a:rPr lang="es-ES" sz="2200" dirty="0">
                <a:solidFill>
                  <a:schemeClr val="bg1"/>
                </a:solidFill>
              </a:rPr>
              <a:t>, un solo bautismo,  6  un solo Dios y Padre de todos, que está sobre todos, por todos y en todos.</a:t>
            </a:r>
          </a:p>
          <a:p>
            <a:pPr algn="l" rtl="0"/>
            <a:endParaRPr lang="en-US" dirty="0"/>
          </a:p>
        </p:txBody>
      </p:sp>
    </p:spTree>
    <p:extLst>
      <p:ext uri="{BB962C8B-B14F-4D97-AF65-F5344CB8AC3E}">
        <p14:creationId xmlns:p14="http://schemas.microsoft.com/office/powerpoint/2010/main" val="161241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Llamados a la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unidad</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plan </a:t>
            </a:r>
            <a:r>
              <a:rPr lang="en-US" dirty="0">
                <a:solidFill>
                  <a:schemeClr val="accent5">
                    <a:lumMod val="60000"/>
                    <a:lumOff val="40000"/>
                  </a:schemeClr>
                </a:solidFill>
                <a:latin typeface="Calibri" panose="020F0502020204030204" pitchFamily="34" charset="0"/>
                <a:cs typeface="Calibri" panose="020F0502020204030204" pitchFamily="34" charset="0"/>
              </a:rPr>
              <a:t>de Dios</a:t>
            </a:r>
          </a:p>
        </p:txBody>
      </p:sp>
      <p:sp>
        <p:nvSpPr>
          <p:cNvPr id="5" name="Content Placeholder 4"/>
          <p:cNvSpPr>
            <a:spLocks noGrp="1"/>
          </p:cNvSpPr>
          <p:nvPr>
            <p:ph idx="1"/>
          </p:nvPr>
        </p:nvSpPr>
        <p:spPr/>
        <p:txBody>
          <a:bodyPr>
            <a:normAutofit/>
          </a:bodyPr>
          <a:lstStyle/>
          <a:p>
            <a:pPr marL="0" lvl="0" indent="0" algn="l" rtl="0">
              <a:buNone/>
            </a:pPr>
            <a:r>
              <a:rPr lang="en-US" sz="2800" b="1" dirty="0" err="1" smtClean="0">
                <a:solidFill>
                  <a:schemeClr val="bg1"/>
                </a:solidFill>
              </a:rPr>
              <a:t>Razones</a:t>
            </a:r>
            <a:r>
              <a:rPr lang="en-US" sz="2800" b="1" dirty="0" smtClean="0">
                <a:solidFill>
                  <a:schemeClr val="bg1"/>
                </a:solidFill>
              </a:rPr>
              <a:t> </a:t>
            </a:r>
            <a:r>
              <a:rPr lang="en-US" sz="2800" b="1" dirty="0" err="1" smtClean="0">
                <a:solidFill>
                  <a:schemeClr val="bg1"/>
                </a:solidFill>
              </a:rPr>
              <a:t>por</a:t>
            </a:r>
            <a:r>
              <a:rPr lang="en-US" sz="2800" b="1" dirty="0" smtClean="0">
                <a:solidFill>
                  <a:schemeClr val="bg1"/>
                </a:solidFill>
              </a:rPr>
              <a:t> </a:t>
            </a:r>
            <a:r>
              <a:rPr lang="en-US" sz="2800" b="1" dirty="0" err="1" smtClean="0">
                <a:solidFill>
                  <a:schemeClr val="bg1"/>
                </a:solidFill>
              </a:rPr>
              <a:t>qué</a:t>
            </a:r>
            <a:r>
              <a:rPr lang="en-US" sz="2800" b="1" dirty="0" smtClean="0">
                <a:solidFill>
                  <a:schemeClr val="bg1"/>
                </a:solidFill>
              </a:rPr>
              <a:t> </a:t>
            </a:r>
            <a:r>
              <a:rPr lang="en-US" sz="2800" b="1" dirty="0" err="1" smtClean="0">
                <a:solidFill>
                  <a:schemeClr val="bg1"/>
                </a:solidFill>
              </a:rPr>
              <a:t>confiar</a:t>
            </a:r>
            <a:r>
              <a:rPr lang="en-US" sz="2800" b="1" dirty="0" smtClean="0">
                <a:solidFill>
                  <a:schemeClr val="bg1"/>
                </a:solidFill>
              </a:rPr>
              <a:t> </a:t>
            </a:r>
            <a:r>
              <a:rPr lang="en-US" sz="2800" b="1" dirty="0">
                <a:solidFill>
                  <a:schemeClr val="bg1"/>
                </a:solidFill>
              </a:rPr>
              <a:t>en </a:t>
            </a:r>
            <a:r>
              <a:rPr lang="en-US" sz="2800" b="1" dirty="0" smtClean="0">
                <a:solidFill>
                  <a:schemeClr val="bg1"/>
                </a:solidFill>
              </a:rPr>
              <a:t>el plan de Dios (Capítulos 1-3)</a:t>
            </a:r>
            <a:endParaRPr lang="en-US" sz="2800" dirty="0">
              <a:solidFill>
                <a:schemeClr val="bg1"/>
              </a:solidFill>
            </a:endParaRPr>
          </a:p>
          <a:p>
            <a:pPr lvl="1" algn="l" rtl="0"/>
            <a:r>
              <a:rPr lang="en-US" sz="2000" b="1" u="sng" dirty="0">
                <a:solidFill>
                  <a:schemeClr val="bg1"/>
                </a:solidFill>
              </a:rPr>
              <a:t>N</a:t>
            </a:r>
            <a:r>
              <a:rPr lang="en-US" sz="2000" b="1" u="sng" dirty="0" smtClean="0">
                <a:solidFill>
                  <a:schemeClr val="bg1"/>
                </a:solidFill>
              </a:rPr>
              <a:t>os </a:t>
            </a:r>
            <a:r>
              <a:rPr lang="en-US" sz="2000" b="1" u="sng" dirty="0" err="1" smtClean="0">
                <a:solidFill>
                  <a:schemeClr val="bg1"/>
                </a:solidFill>
              </a:rPr>
              <a:t>escogió</a:t>
            </a:r>
            <a:r>
              <a:rPr lang="en-US" sz="2000" u="sng" dirty="0" smtClean="0">
                <a:solidFill>
                  <a:schemeClr val="bg1"/>
                </a:solidFill>
              </a:rPr>
              <a:t> </a:t>
            </a:r>
            <a:r>
              <a:rPr lang="en-US" sz="2000" dirty="0" smtClean="0">
                <a:solidFill>
                  <a:schemeClr val="bg1"/>
                </a:solidFill>
              </a:rPr>
              <a:t>(</a:t>
            </a:r>
            <a:r>
              <a:rPr lang="en-US" sz="2000" dirty="0">
                <a:solidFill>
                  <a:schemeClr val="bg1"/>
                </a:solidFill>
              </a:rPr>
              <a:t>1:4)</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adoptó</a:t>
            </a:r>
            <a:r>
              <a:rPr lang="en-US" sz="2000" dirty="0">
                <a:solidFill>
                  <a:srgbClr val="FFFF00"/>
                </a:solidFill>
              </a:rPr>
              <a:t> </a:t>
            </a:r>
            <a:r>
              <a:rPr lang="en-US" sz="2000" dirty="0">
                <a:solidFill>
                  <a:schemeClr val="bg1"/>
                </a:solidFill>
              </a:rPr>
              <a:t>(1:5)</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concedió su gracia</a:t>
            </a:r>
            <a:r>
              <a:rPr lang="en-US" sz="2000" dirty="0">
                <a:solidFill>
                  <a:srgbClr val="FFFF00"/>
                </a:solidFill>
              </a:rPr>
              <a:t> </a:t>
            </a:r>
            <a:r>
              <a:rPr lang="en-US" sz="2000" dirty="0">
                <a:solidFill>
                  <a:schemeClr val="bg1"/>
                </a:solidFill>
              </a:rPr>
              <a:t>(1:6-8)</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redimió/perdonó nuestra</a:t>
            </a:r>
            <a:r>
              <a:rPr lang="en-US" sz="2000" dirty="0">
                <a:solidFill>
                  <a:srgbClr val="FFFF00"/>
                </a:solidFill>
              </a:rPr>
              <a:t> </a:t>
            </a:r>
            <a:r>
              <a:rPr lang="en-US" sz="2000" dirty="0">
                <a:solidFill>
                  <a:schemeClr val="bg1"/>
                </a:solidFill>
              </a:rPr>
              <a:t>pecados (1:7)</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dio</a:t>
            </a:r>
            <a:r>
              <a:rPr lang="en-US" sz="2000" dirty="0">
                <a:solidFill>
                  <a:srgbClr val="FFFF00"/>
                </a:solidFill>
              </a:rPr>
              <a:t> </a:t>
            </a:r>
            <a:r>
              <a:rPr lang="en-US" sz="2000" dirty="0">
                <a:solidFill>
                  <a:schemeClr val="bg1"/>
                </a:solidFill>
              </a:rPr>
              <a:t>una herencia (1:11)</a:t>
            </a:r>
          </a:p>
          <a:p>
            <a:pPr lvl="1" algn="l" rtl="0"/>
            <a:r>
              <a:rPr lang="en-US" sz="2000" dirty="0" err="1" smtClean="0">
                <a:solidFill>
                  <a:schemeClr val="bg1"/>
                </a:solidFill>
              </a:rPr>
              <a:t>Garantizó</a:t>
            </a:r>
            <a:r>
              <a:rPr lang="en-US" sz="2000" dirty="0" smtClean="0">
                <a:solidFill>
                  <a:schemeClr val="bg1"/>
                </a:solidFill>
              </a:rPr>
              <a:t> </a:t>
            </a:r>
            <a:r>
              <a:rPr lang="en-US" sz="2000" dirty="0" err="1" smtClean="0">
                <a:solidFill>
                  <a:schemeClr val="bg1"/>
                </a:solidFill>
              </a:rPr>
              <a:t>nuestra</a:t>
            </a:r>
            <a:r>
              <a:rPr lang="en-US" sz="2000" dirty="0" smtClean="0">
                <a:solidFill>
                  <a:srgbClr val="FFFF00"/>
                </a:solidFill>
              </a:rPr>
              <a:t> </a:t>
            </a:r>
            <a:r>
              <a:rPr lang="en-US" sz="2000" dirty="0">
                <a:solidFill>
                  <a:schemeClr val="bg1"/>
                </a:solidFill>
              </a:rPr>
              <a:t>herencia (1:13-14)</a:t>
            </a:r>
          </a:p>
          <a:p>
            <a:pPr algn="l" rtl="0"/>
            <a:endParaRPr lang="en-US" sz="2400" dirty="0"/>
          </a:p>
        </p:txBody>
      </p:sp>
      <p:sp>
        <p:nvSpPr>
          <p:cNvPr id="2" name="TextBox 1"/>
          <p:cNvSpPr txBox="1"/>
          <p:nvPr/>
        </p:nvSpPr>
        <p:spPr>
          <a:xfrm>
            <a:off x="5755821" y="2195638"/>
            <a:ext cx="2914170" cy="1938992"/>
          </a:xfrm>
          <a:prstGeom prst="rect">
            <a:avLst/>
          </a:prstGeom>
          <a:noFill/>
        </p:spPr>
        <p:txBody>
          <a:bodyPr wrap="square" rtlCol="0">
            <a:spAutoFit/>
          </a:bodyPr>
          <a:lstStyle/>
          <a:p>
            <a:r>
              <a:rPr lang="en-US" sz="2000" dirty="0">
                <a:solidFill>
                  <a:srgbClr val="FFFF00"/>
                </a:solidFill>
              </a:rPr>
              <a:t> </a:t>
            </a:r>
            <a:r>
              <a:rPr lang="en-US" sz="2000" b="1" baseline="30000" dirty="0" smtClean="0">
                <a:solidFill>
                  <a:srgbClr val="FFFF00"/>
                </a:solidFill>
              </a:rPr>
              <a:t>4</a:t>
            </a:r>
            <a:r>
              <a:rPr lang="es-ES" sz="2000" dirty="0" smtClean="0">
                <a:solidFill>
                  <a:srgbClr val="FFFF00"/>
                </a:solidFill>
              </a:rPr>
              <a:t>Porque </a:t>
            </a:r>
            <a:r>
              <a:rPr lang="es-ES" sz="2000" dirty="0">
                <a:solidFill>
                  <a:srgbClr val="FFFF00"/>
                </a:solidFill>
              </a:rPr>
              <a:t>Dios nos escogió en Cristo antes de la fundación del mundo, para que fuéramos santos y sin mancha delante de Él</a:t>
            </a:r>
            <a:r>
              <a:rPr lang="es-ES" sz="2000" dirty="0" smtClean="0">
                <a:solidFill>
                  <a:srgbClr val="FFFF00"/>
                </a:solidFill>
              </a:rPr>
              <a:t>.</a:t>
            </a:r>
            <a:endParaRPr lang="en-US" sz="2000" dirty="0">
              <a:solidFill>
                <a:srgbClr val="FFFF00"/>
              </a:solidFill>
            </a:endParaRPr>
          </a:p>
        </p:txBody>
      </p:sp>
      <p:sp>
        <p:nvSpPr>
          <p:cNvPr id="6" name="Slide Number Placeholder 5"/>
          <p:cNvSpPr>
            <a:spLocks noGrp="1"/>
          </p:cNvSpPr>
          <p:nvPr>
            <p:ph type="sldNum" sz="quarter" idx="12"/>
          </p:nvPr>
        </p:nvSpPr>
        <p:spPr/>
        <p:txBody>
          <a:bodyPr/>
          <a:lstStyle/>
          <a:p>
            <a:pPr algn="l" rtl="0"/>
            <a:fld id="{362C5B82-F413-3A4C-85BB-94F97F4E18C4}" type="slidenum">
              <a:rPr lang="en-US" smtClean="0"/>
              <a:t>12</a:t>
            </a:fld>
            <a:endParaRPr lang="en-US"/>
          </a:p>
        </p:txBody>
      </p:sp>
    </p:spTree>
    <p:extLst>
      <p:ext uri="{BB962C8B-B14F-4D97-AF65-F5344CB8AC3E}">
        <p14:creationId xmlns:p14="http://schemas.microsoft.com/office/powerpoint/2010/main" val="8344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Llamados a la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unidad</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plan </a:t>
            </a:r>
            <a:r>
              <a:rPr lang="en-US" dirty="0">
                <a:solidFill>
                  <a:schemeClr val="accent5">
                    <a:lumMod val="60000"/>
                    <a:lumOff val="40000"/>
                  </a:schemeClr>
                </a:solidFill>
                <a:latin typeface="Calibri" panose="020F0502020204030204" pitchFamily="34" charset="0"/>
                <a:cs typeface="Calibri" panose="020F0502020204030204" pitchFamily="34" charset="0"/>
              </a:rPr>
              <a:t>de Dios</a:t>
            </a:r>
          </a:p>
        </p:txBody>
      </p:sp>
      <p:sp>
        <p:nvSpPr>
          <p:cNvPr id="5" name="Content Placeholder 4"/>
          <p:cNvSpPr>
            <a:spLocks noGrp="1"/>
          </p:cNvSpPr>
          <p:nvPr>
            <p:ph idx="1"/>
          </p:nvPr>
        </p:nvSpPr>
        <p:spPr/>
        <p:txBody>
          <a:bodyPr>
            <a:normAutofit/>
          </a:bodyPr>
          <a:lstStyle/>
          <a:p>
            <a:pPr marL="0" lvl="0" indent="0" algn="l" rtl="0">
              <a:buNone/>
            </a:pPr>
            <a:r>
              <a:rPr lang="en-US" sz="2800" b="1" dirty="0" err="1" smtClean="0">
                <a:solidFill>
                  <a:schemeClr val="bg1"/>
                </a:solidFill>
              </a:rPr>
              <a:t>Razones</a:t>
            </a:r>
            <a:r>
              <a:rPr lang="en-US" sz="2800" b="1" dirty="0" smtClean="0">
                <a:solidFill>
                  <a:schemeClr val="bg1"/>
                </a:solidFill>
              </a:rPr>
              <a:t> </a:t>
            </a:r>
            <a:r>
              <a:rPr lang="en-US" sz="2800" b="1" dirty="0" err="1" smtClean="0">
                <a:solidFill>
                  <a:schemeClr val="bg1"/>
                </a:solidFill>
              </a:rPr>
              <a:t>por</a:t>
            </a:r>
            <a:r>
              <a:rPr lang="en-US" sz="2800" b="1" dirty="0" smtClean="0">
                <a:solidFill>
                  <a:schemeClr val="bg1"/>
                </a:solidFill>
              </a:rPr>
              <a:t> </a:t>
            </a:r>
            <a:r>
              <a:rPr lang="en-US" sz="2800" b="1" dirty="0" err="1" smtClean="0">
                <a:solidFill>
                  <a:schemeClr val="bg1"/>
                </a:solidFill>
              </a:rPr>
              <a:t>qué</a:t>
            </a:r>
            <a:r>
              <a:rPr lang="en-US" sz="2800" b="1" dirty="0" smtClean="0">
                <a:solidFill>
                  <a:schemeClr val="bg1"/>
                </a:solidFill>
              </a:rPr>
              <a:t> </a:t>
            </a:r>
            <a:r>
              <a:rPr lang="en-US" sz="2800" b="1" dirty="0" err="1" smtClean="0">
                <a:solidFill>
                  <a:schemeClr val="bg1"/>
                </a:solidFill>
              </a:rPr>
              <a:t>confiar</a:t>
            </a:r>
            <a:r>
              <a:rPr lang="en-US" sz="2800" b="1" dirty="0" smtClean="0">
                <a:solidFill>
                  <a:schemeClr val="bg1"/>
                </a:solidFill>
              </a:rPr>
              <a:t> </a:t>
            </a:r>
            <a:r>
              <a:rPr lang="en-US" sz="2800" b="1" dirty="0">
                <a:solidFill>
                  <a:schemeClr val="bg1"/>
                </a:solidFill>
              </a:rPr>
              <a:t>en </a:t>
            </a:r>
            <a:r>
              <a:rPr lang="en-US" sz="2800" b="1" dirty="0" smtClean="0">
                <a:solidFill>
                  <a:schemeClr val="bg1"/>
                </a:solidFill>
              </a:rPr>
              <a:t>el plan de Dios (Capítulos 1-3)</a:t>
            </a:r>
            <a:endParaRPr lang="en-US" sz="2800" dirty="0">
              <a:solidFill>
                <a:schemeClr val="bg1"/>
              </a:solidFill>
            </a:endParaRPr>
          </a:p>
          <a:p>
            <a:pPr lvl="1" algn="l" rtl="0"/>
            <a:r>
              <a:rPr lang="en-US" sz="2000" dirty="0">
                <a:solidFill>
                  <a:schemeClr val="bg1"/>
                </a:solidFill>
              </a:rPr>
              <a:t>N</a:t>
            </a:r>
            <a:r>
              <a:rPr lang="en-US" sz="2000" dirty="0" smtClean="0">
                <a:solidFill>
                  <a:schemeClr val="bg1"/>
                </a:solidFill>
              </a:rPr>
              <a:t>os </a:t>
            </a:r>
            <a:r>
              <a:rPr lang="en-US" sz="2000" dirty="0" err="1" smtClean="0">
                <a:solidFill>
                  <a:schemeClr val="bg1"/>
                </a:solidFill>
              </a:rPr>
              <a:t>escogió</a:t>
            </a:r>
            <a:r>
              <a:rPr lang="en-US" sz="2000" dirty="0" smtClean="0">
                <a:solidFill>
                  <a:schemeClr val="bg1"/>
                </a:solidFill>
              </a:rPr>
              <a:t> (</a:t>
            </a:r>
            <a:r>
              <a:rPr lang="en-US" sz="2000" dirty="0">
                <a:solidFill>
                  <a:schemeClr val="bg1"/>
                </a:solidFill>
              </a:rPr>
              <a:t>1:4)</a:t>
            </a:r>
          </a:p>
          <a:p>
            <a:pPr lvl="1" algn="l" rtl="0"/>
            <a:r>
              <a:rPr lang="en-US" sz="2000" b="1" u="sng" dirty="0">
                <a:solidFill>
                  <a:schemeClr val="bg1"/>
                </a:solidFill>
              </a:rPr>
              <a:t>N</a:t>
            </a:r>
            <a:r>
              <a:rPr lang="en-US" sz="2000" b="1" u="sng" dirty="0" smtClean="0">
                <a:solidFill>
                  <a:schemeClr val="bg1"/>
                </a:solidFill>
              </a:rPr>
              <a:t>os </a:t>
            </a:r>
            <a:r>
              <a:rPr lang="en-US" sz="2000" b="1" u="sng" dirty="0">
                <a:solidFill>
                  <a:schemeClr val="bg1"/>
                </a:solidFill>
              </a:rPr>
              <a:t>adoptó</a:t>
            </a:r>
            <a:r>
              <a:rPr lang="en-US" sz="2000" b="1" u="sng" dirty="0">
                <a:solidFill>
                  <a:srgbClr val="FFFF00"/>
                </a:solidFill>
              </a:rPr>
              <a:t> </a:t>
            </a:r>
            <a:r>
              <a:rPr lang="en-US" sz="2000" dirty="0">
                <a:solidFill>
                  <a:schemeClr val="bg1"/>
                </a:solidFill>
              </a:rPr>
              <a:t>(1:5)</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concedió su gracia</a:t>
            </a:r>
            <a:r>
              <a:rPr lang="en-US" sz="2000" dirty="0">
                <a:solidFill>
                  <a:srgbClr val="FFFF00"/>
                </a:solidFill>
              </a:rPr>
              <a:t> </a:t>
            </a:r>
            <a:r>
              <a:rPr lang="en-US" sz="2000" dirty="0">
                <a:solidFill>
                  <a:schemeClr val="bg1"/>
                </a:solidFill>
              </a:rPr>
              <a:t>(1:6-8)</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redimió/perdonó nuestra</a:t>
            </a:r>
            <a:r>
              <a:rPr lang="en-US" sz="2000" dirty="0">
                <a:solidFill>
                  <a:srgbClr val="FFFF00"/>
                </a:solidFill>
              </a:rPr>
              <a:t> </a:t>
            </a:r>
            <a:r>
              <a:rPr lang="en-US" sz="2000" dirty="0">
                <a:solidFill>
                  <a:schemeClr val="bg1"/>
                </a:solidFill>
              </a:rPr>
              <a:t>pecados (1:7)</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dio</a:t>
            </a:r>
            <a:r>
              <a:rPr lang="en-US" sz="2000" dirty="0">
                <a:solidFill>
                  <a:srgbClr val="FFFF00"/>
                </a:solidFill>
              </a:rPr>
              <a:t> </a:t>
            </a:r>
            <a:r>
              <a:rPr lang="en-US" sz="2000" dirty="0">
                <a:solidFill>
                  <a:schemeClr val="bg1"/>
                </a:solidFill>
              </a:rPr>
              <a:t>una herencia (1:11)</a:t>
            </a:r>
          </a:p>
          <a:p>
            <a:pPr lvl="1" algn="l" rtl="0"/>
            <a:r>
              <a:rPr lang="en-US" sz="2000" dirty="0" err="1" smtClean="0">
                <a:solidFill>
                  <a:schemeClr val="bg1"/>
                </a:solidFill>
              </a:rPr>
              <a:t>Garantizó</a:t>
            </a:r>
            <a:r>
              <a:rPr lang="en-US" sz="2000" dirty="0" smtClean="0">
                <a:solidFill>
                  <a:schemeClr val="bg1"/>
                </a:solidFill>
              </a:rPr>
              <a:t> </a:t>
            </a:r>
            <a:r>
              <a:rPr lang="en-US" sz="2000" dirty="0" err="1" smtClean="0">
                <a:solidFill>
                  <a:schemeClr val="bg1"/>
                </a:solidFill>
              </a:rPr>
              <a:t>nuestra</a:t>
            </a:r>
            <a:r>
              <a:rPr lang="en-US" sz="2000" dirty="0" smtClean="0">
                <a:solidFill>
                  <a:srgbClr val="FFFF00"/>
                </a:solidFill>
              </a:rPr>
              <a:t> </a:t>
            </a:r>
            <a:r>
              <a:rPr lang="en-US" sz="2000" dirty="0">
                <a:solidFill>
                  <a:schemeClr val="bg1"/>
                </a:solidFill>
              </a:rPr>
              <a:t>herencia (1:13-14)</a:t>
            </a:r>
          </a:p>
          <a:p>
            <a:pPr algn="l" rtl="0"/>
            <a:endParaRPr lang="en-US" sz="2400" dirty="0"/>
          </a:p>
        </p:txBody>
      </p:sp>
      <p:sp>
        <p:nvSpPr>
          <p:cNvPr id="2" name="TextBox 1"/>
          <p:cNvSpPr txBox="1"/>
          <p:nvPr/>
        </p:nvSpPr>
        <p:spPr>
          <a:xfrm>
            <a:off x="5755821" y="2195638"/>
            <a:ext cx="2914170" cy="1938992"/>
          </a:xfrm>
          <a:prstGeom prst="rect">
            <a:avLst/>
          </a:prstGeom>
          <a:noFill/>
        </p:spPr>
        <p:txBody>
          <a:bodyPr wrap="square" rtlCol="0">
            <a:spAutoFit/>
          </a:bodyPr>
          <a:lstStyle/>
          <a:p>
            <a:r>
              <a:rPr lang="es-ES" sz="2000" dirty="0" smtClean="0">
                <a:solidFill>
                  <a:srgbClr val="FFFF00"/>
                </a:solidFill>
              </a:rPr>
              <a:t>En </a:t>
            </a:r>
            <a:r>
              <a:rPr lang="es-ES" sz="2000" dirty="0">
                <a:solidFill>
                  <a:srgbClr val="FFFF00"/>
                </a:solidFill>
              </a:rPr>
              <a:t>amor </a:t>
            </a:r>
            <a:r>
              <a:rPr lang="es-ES" sz="2000" dirty="0" smtClean="0">
                <a:solidFill>
                  <a:srgbClr val="FFFF00"/>
                </a:solidFill>
              </a:rPr>
              <a:t>5</a:t>
            </a:r>
            <a:r>
              <a:rPr lang="es-ES" sz="2000" dirty="0">
                <a:solidFill>
                  <a:srgbClr val="FFFF00"/>
                </a:solidFill>
              </a:rPr>
              <a:t>  nos predestinó para adopción como hijos para sí mediante Jesucristo, conforme a la buena intención de Su voluntad,  </a:t>
            </a:r>
            <a:endParaRPr lang="en-US" sz="2000" dirty="0">
              <a:solidFill>
                <a:srgbClr val="FFFF00"/>
              </a:solidFill>
            </a:endParaRPr>
          </a:p>
        </p:txBody>
      </p:sp>
      <p:sp>
        <p:nvSpPr>
          <p:cNvPr id="6" name="Slide Number Placeholder 5"/>
          <p:cNvSpPr>
            <a:spLocks noGrp="1"/>
          </p:cNvSpPr>
          <p:nvPr>
            <p:ph type="sldNum" sz="quarter" idx="12"/>
          </p:nvPr>
        </p:nvSpPr>
        <p:spPr/>
        <p:txBody>
          <a:bodyPr/>
          <a:lstStyle/>
          <a:p>
            <a:pPr algn="l" rtl="0"/>
            <a:fld id="{362C5B82-F413-3A4C-85BB-94F97F4E18C4}" type="slidenum">
              <a:rPr lang="en-US" smtClean="0"/>
              <a:t>13</a:t>
            </a:fld>
            <a:endParaRPr lang="en-US"/>
          </a:p>
        </p:txBody>
      </p:sp>
    </p:spTree>
    <p:extLst>
      <p:ext uri="{BB962C8B-B14F-4D97-AF65-F5344CB8AC3E}">
        <p14:creationId xmlns:p14="http://schemas.microsoft.com/office/powerpoint/2010/main" val="32395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58963"/>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Llamados a la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unidad</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plan </a:t>
            </a:r>
            <a:r>
              <a:rPr lang="en-US" dirty="0">
                <a:solidFill>
                  <a:schemeClr val="accent5">
                    <a:lumMod val="60000"/>
                    <a:lumOff val="40000"/>
                  </a:schemeClr>
                </a:solidFill>
                <a:latin typeface="Calibri" panose="020F0502020204030204" pitchFamily="34" charset="0"/>
                <a:cs typeface="Calibri" panose="020F0502020204030204" pitchFamily="34" charset="0"/>
              </a:rPr>
              <a:t>de Dios</a:t>
            </a:r>
          </a:p>
        </p:txBody>
      </p:sp>
      <p:sp>
        <p:nvSpPr>
          <p:cNvPr id="5" name="Content Placeholder 4"/>
          <p:cNvSpPr>
            <a:spLocks noGrp="1"/>
          </p:cNvSpPr>
          <p:nvPr>
            <p:ph idx="1"/>
          </p:nvPr>
        </p:nvSpPr>
        <p:spPr/>
        <p:txBody>
          <a:bodyPr>
            <a:normAutofit/>
          </a:bodyPr>
          <a:lstStyle/>
          <a:p>
            <a:pPr marL="0" lvl="0" indent="0" algn="l" rtl="0">
              <a:buNone/>
            </a:pPr>
            <a:r>
              <a:rPr lang="en-US" sz="2800" b="1" dirty="0" err="1" smtClean="0">
                <a:solidFill>
                  <a:schemeClr val="bg1"/>
                </a:solidFill>
              </a:rPr>
              <a:t>Razones</a:t>
            </a:r>
            <a:r>
              <a:rPr lang="en-US" sz="2800" b="1" dirty="0" smtClean="0">
                <a:solidFill>
                  <a:schemeClr val="bg1"/>
                </a:solidFill>
              </a:rPr>
              <a:t> </a:t>
            </a:r>
            <a:r>
              <a:rPr lang="en-US" sz="2800" b="1" dirty="0" err="1" smtClean="0">
                <a:solidFill>
                  <a:schemeClr val="bg1"/>
                </a:solidFill>
              </a:rPr>
              <a:t>por</a:t>
            </a:r>
            <a:r>
              <a:rPr lang="en-US" sz="2800" b="1" dirty="0" smtClean="0">
                <a:solidFill>
                  <a:schemeClr val="bg1"/>
                </a:solidFill>
              </a:rPr>
              <a:t> </a:t>
            </a:r>
            <a:r>
              <a:rPr lang="en-US" sz="2800" b="1" dirty="0" err="1" smtClean="0">
                <a:solidFill>
                  <a:schemeClr val="bg1"/>
                </a:solidFill>
              </a:rPr>
              <a:t>qué</a:t>
            </a:r>
            <a:r>
              <a:rPr lang="en-US" sz="2800" b="1" dirty="0" smtClean="0">
                <a:solidFill>
                  <a:schemeClr val="bg1"/>
                </a:solidFill>
              </a:rPr>
              <a:t> </a:t>
            </a:r>
            <a:r>
              <a:rPr lang="en-US" sz="2800" b="1" dirty="0" err="1" smtClean="0">
                <a:solidFill>
                  <a:schemeClr val="bg1"/>
                </a:solidFill>
              </a:rPr>
              <a:t>confiar</a:t>
            </a:r>
            <a:r>
              <a:rPr lang="en-US" sz="2800" b="1" dirty="0" smtClean="0">
                <a:solidFill>
                  <a:schemeClr val="bg1"/>
                </a:solidFill>
              </a:rPr>
              <a:t> </a:t>
            </a:r>
            <a:r>
              <a:rPr lang="en-US" sz="2800" b="1" dirty="0">
                <a:solidFill>
                  <a:schemeClr val="bg1"/>
                </a:solidFill>
              </a:rPr>
              <a:t>en </a:t>
            </a:r>
            <a:r>
              <a:rPr lang="en-US" sz="2800" b="1" dirty="0" smtClean="0">
                <a:solidFill>
                  <a:schemeClr val="bg1"/>
                </a:solidFill>
              </a:rPr>
              <a:t>el plan de Dios (Capítulos 1-3)</a:t>
            </a:r>
            <a:endParaRPr lang="en-US" sz="2800" dirty="0">
              <a:solidFill>
                <a:schemeClr val="bg1"/>
              </a:solidFill>
            </a:endParaRPr>
          </a:p>
          <a:p>
            <a:pPr lvl="1" algn="l" rtl="0"/>
            <a:r>
              <a:rPr lang="en-US" sz="2000" dirty="0">
                <a:solidFill>
                  <a:schemeClr val="bg1"/>
                </a:solidFill>
              </a:rPr>
              <a:t>N</a:t>
            </a:r>
            <a:r>
              <a:rPr lang="en-US" sz="2000" dirty="0" smtClean="0">
                <a:solidFill>
                  <a:schemeClr val="bg1"/>
                </a:solidFill>
              </a:rPr>
              <a:t>os </a:t>
            </a:r>
            <a:r>
              <a:rPr lang="en-US" sz="2000" dirty="0" err="1" smtClean="0">
                <a:solidFill>
                  <a:schemeClr val="bg1"/>
                </a:solidFill>
              </a:rPr>
              <a:t>escogió</a:t>
            </a:r>
            <a:r>
              <a:rPr lang="en-US" sz="2000" dirty="0" smtClean="0">
                <a:solidFill>
                  <a:schemeClr val="bg1"/>
                </a:solidFill>
              </a:rPr>
              <a:t> (</a:t>
            </a:r>
            <a:r>
              <a:rPr lang="en-US" sz="2000" dirty="0">
                <a:solidFill>
                  <a:schemeClr val="bg1"/>
                </a:solidFill>
              </a:rPr>
              <a:t>1:4)</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adoptó</a:t>
            </a:r>
            <a:r>
              <a:rPr lang="en-US" sz="2000" dirty="0">
                <a:solidFill>
                  <a:srgbClr val="FFFF00"/>
                </a:solidFill>
              </a:rPr>
              <a:t> </a:t>
            </a:r>
            <a:r>
              <a:rPr lang="en-US" sz="2000" dirty="0">
                <a:solidFill>
                  <a:schemeClr val="bg1"/>
                </a:solidFill>
              </a:rPr>
              <a:t>(1:5)</a:t>
            </a:r>
          </a:p>
          <a:p>
            <a:pPr lvl="1" algn="l" rtl="0"/>
            <a:r>
              <a:rPr lang="en-US" sz="2000" b="1" u="sng" dirty="0">
                <a:solidFill>
                  <a:schemeClr val="bg1"/>
                </a:solidFill>
              </a:rPr>
              <a:t>N</a:t>
            </a:r>
            <a:r>
              <a:rPr lang="en-US" sz="2000" b="1" u="sng" dirty="0" smtClean="0">
                <a:solidFill>
                  <a:schemeClr val="bg1"/>
                </a:solidFill>
              </a:rPr>
              <a:t>os </a:t>
            </a:r>
            <a:r>
              <a:rPr lang="en-US" sz="2000" b="1" u="sng" dirty="0">
                <a:solidFill>
                  <a:schemeClr val="bg1"/>
                </a:solidFill>
              </a:rPr>
              <a:t>concedió su gracia</a:t>
            </a:r>
            <a:r>
              <a:rPr lang="en-US" sz="2000" b="1" u="sng" dirty="0">
                <a:solidFill>
                  <a:srgbClr val="FFFF00"/>
                </a:solidFill>
              </a:rPr>
              <a:t> </a:t>
            </a:r>
            <a:r>
              <a:rPr lang="en-US" sz="2000" dirty="0">
                <a:solidFill>
                  <a:schemeClr val="bg1"/>
                </a:solidFill>
              </a:rPr>
              <a:t>(1:6-8)</a:t>
            </a:r>
          </a:p>
          <a:p>
            <a:pPr lvl="1" algn="l" rtl="0"/>
            <a:r>
              <a:rPr lang="en-US" sz="2000" b="1" u="sng" dirty="0">
                <a:solidFill>
                  <a:schemeClr val="bg1"/>
                </a:solidFill>
              </a:rPr>
              <a:t>N</a:t>
            </a:r>
            <a:r>
              <a:rPr lang="en-US" sz="2000" b="1" u="sng" dirty="0" smtClean="0">
                <a:solidFill>
                  <a:schemeClr val="bg1"/>
                </a:solidFill>
              </a:rPr>
              <a:t>os </a:t>
            </a:r>
            <a:r>
              <a:rPr lang="en-US" sz="2000" b="1" u="sng" dirty="0">
                <a:solidFill>
                  <a:schemeClr val="bg1"/>
                </a:solidFill>
              </a:rPr>
              <a:t>redimió/perdonó nuestra</a:t>
            </a:r>
            <a:r>
              <a:rPr lang="en-US" sz="2000" b="1" u="sng" dirty="0">
                <a:solidFill>
                  <a:srgbClr val="FFFF00"/>
                </a:solidFill>
              </a:rPr>
              <a:t> </a:t>
            </a:r>
            <a:r>
              <a:rPr lang="en-US" sz="2000" b="1" u="sng" dirty="0">
                <a:solidFill>
                  <a:schemeClr val="bg1"/>
                </a:solidFill>
              </a:rPr>
              <a:t>pecados </a:t>
            </a:r>
            <a:r>
              <a:rPr lang="en-US" sz="2000" dirty="0">
                <a:solidFill>
                  <a:schemeClr val="bg1"/>
                </a:solidFill>
              </a:rPr>
              <a:t>(1:7)</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dio</a:t>
            </a:r>
            <a:r>
              <a:rPr lang="en-US" sz="2000" dirty="0">
                <a:solidFill>
                  <a:srgbClr val="FFFF00"/>
                </a:solidFill>
              </a:rPr>
              <a:t> </a:t>
            </a:r>
            <a:r>
              <a:rPr lang="en-US" sz="2000" dirty="0">
                <a:solidFill>
                  <a:schemeClr val="bg1"/>
                </a:solidFill>
              </a:rPr>
              <a:t>una herencia (1:11)</a:t>
            </a:r>
          </a:p>
          <a:p>
            <a:pPr lvl="1" algn="l" rtl="0"/>
            <a:r>
              <a:rPr lang="en-US" sz="2000" dirty="0" err="1" smtClean="0">
                <a:solidFill>
                  <a:schemeClr val="bg1"/>
                </a:solidFill>
              </a:rPr>
              <a:t>Garantizó</a:t>
            </a:r>
            <a:r>
              <a:rPr lang="en-US" sz="2000" dirty="0" smtClean="0">
                <a:solidFill>
                  <a:schemeClr val="bg1"/>
                </a:solidFill>
              </a:rPr>
              <a:t> </a:t>
            </a:r>
            <a:r>
              <a:rPr lang="en-US" sz="2000" dirty="0" err="1" smtClean="0">
                <a:solidFill>
                  <a:schemeClr val="bg1"/>
                </a:solidFill>
              </a:rPr>
              <a:t>nuestra</a:t>
            </a:r>
            <a:r>
              <a:rPr lang="en-US" sz="2000" dirty="0" smtClean="0">
                <a:solidFill>
                  <a:srgbClr val="FFFF00"/>
                </a:solidFill>
              </a:rPr>
              <a:t> </a:t>
            </a:r>
            <a:r>
              <a:rPr lang="en-US" sz="2000" dirty="0">
                <a:solidFill>
                  <a:schemeClr val="bg1"/>
                </a:solidFill>
              </a:rPr>
              <a:t>herencia (1:13-14)</a:t>
            </a:r>
          </a:p>
          <a:p>
            <a:pPr algn="l" rtl="0"/>
            <a:endParaRPr lang="en-US" sz="2400" dirty="0"/>
          </a:p>
        </p:txBody>
      </p:sp>
      <p:sp>
        <p:nvSpPr>
          <p:cNvPr id="2" name="TextBox 1"/>
          <p:cNvSpPr txBox="1"/>
          <p:nvPr/>
        </p:nvSpPr>
        <p:spPr>
          <a:xfrm>
            <a:off x="5840687" y="1866820"/>
            <a:ext cx="3098776" cy="3600986"/>
          </a:xfrm>
          <a:prstGeom prst="rect">
            <a:avLst/>
          </a:prstGeom>
          <a:noFill/>
        </p:spPr>
        <p:txBody>
          <a:bodyPr wrap="square" rtlCol="0">
            <a:spAutoFit/>
          </a:bodyPr>
          <a:lstStyle/>
          <a:p>
            <a:r>
              <a:rPr lang="es-ES" sz="1900" dirty="0" smtClean="0">
                <a:solidFill>
                  <a:srgbClr val="FFFF00"/>
                </a:solidFill>
              </a:rPr>
              <a:t>6  para alabanza de la gloria de Su gracia que gratuitamente ha impartido sobre nosotros en el Amado. 7  En Él tenemos redención mediante Su sangre, el perdón de nuestros pecados según las riquezas de Su gracia 8  que ha hecho abundar para con nosotros. En toda sabiduría y discernimiento</a:t>
            </a:r>
            <a:endParaRPr lang="en-US" sz="1900" dirty="0">
              <a:solidFill>
                <a:srgbClr val="FFFF00"/>
              </a:solidFill>
            </a:endParaRPr>
          </a:p>
        </p:txBody>
      </p:sp>
      <p:sp>
        <p:nvSpPr>
          <p:cNvPr id="6" name="Slide Number Placeholder 5"/>
          <p:cNvSpPr>
            <a:spLocks noGrp="1"/>
          </p:cNvSpPr>
          <p:nvPr>
            <p:ph type="sldNum" sz="quarter" idx="12"/>
          </p:nvPr>
        </p:nvSpPr>
        <p:spPr/>
        <p:txBody>
          <a:bodyPr/>
          <a:lstStyle/>
          <a:p>
            <a:pPr algn="l" rtl="0"/>
            <a:fld id="{362C5B82-F413-3A4C-85BB-94F97F4E18C4}" type="slidenum">
              <a:rPr lang="en-US" smtClean="0"/>
              <a:t>14</a:t>
            </a:fld>
            <a:endParaRPr lang="en-US"/>
          </a:p>
        </p:txBody>
      </p:sp>
    </p:spTree>
    <p:extLst>
      <p:ext uri="{BB962C8B-B14F-4D97-AF65-F5344CB8AC3E}">
        <p14:creationId xmlns:p14="http://schemas.microsoft.com/office/powerpoint/2010/main" val="22595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58963"/>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Llamados a la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unidad</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plan </a:t>
            </a:r>
            <a:r>
              <a:rPr lang="en-US" dirty="0">
                <a:solidFill>
                  <a:schemeClr val="accent5">
                    <a:lumMod val="60000"/>
                    <a:lumOff val="40000"/>
                  </a:schemeClr>
                </a:solidFill>
                <a:latin typeface="Calibri" panose="020F0502020204030204" pitchFamily="34" charset="0"/>
                <a:cs typeface="Calibri" panose="020F0502020204030204" pitchFamily="34" charset="0"/>
              </a:rPr>
              <a:t>de Dios</a:t>
            </a:r>
          </a:p>
        </p:txBody>
      </p:sp>
      <p:sp>
        <p:nvSpPr>
          <p:cNvPr id="5" name="Content Placeholder 4"/>
          <p:cNvSpPr>
            <a:spLocks noGrp="1"/>
          </p:cNvSpPr>
          <p:nvPr>
            <p:ph idx="1"/>
          </p:nvPr>
        </p:nvSpPr>
        <p:spPr/>
        <p:txBody>
          <a:bodyPr>
            <a:normAutofit/>
          </a:bodyPr>
          <a:lstStyle/>
          <a:p>
            <a:pPr marL="0" lvl="0" indent="0" algn="l" rtl="0">
              <a:buNone/>
            </a:pPr>
            <a:r>
              <a:rPr lang="en-US" sz="2800" b="1" dirty="0" err="1" smtClean="0">
                <a:solidFill>
                  <a:schemeClr val="bg1"/>
                </a:solidFill>
              </a:rPr>
              <a:t>Razones</a:t>
            </a:r>
            <a:r>
              <a:rPr lang="en-US" sz="2800" b="1" dirty="0" smtClean="0">
                <a:solidFill>
                  <a:schemeClr val="bg1"/>
                </a:solidFill>
              </a:rPr>
              <a:t> </a:t>
            </a:r>
            <a:r>
              <a:rPr lang="en-US" sz="2800" b="1" dirty="0" err="1" smtClean="0">
                <a:solidFill>
                  <a:schemeClr val="bg1"/>
                </a:solidFill>
              </a:rPr>
              <a:t>por</a:t>
            </a:r>
            <a:r>
              <a:rPr lang="en-US" sz="2800" b="1" dirty="0" smtClean="0">
                <a:solidFill>
                  <a:schemeClr val="bg1"/>
                </a:solidFill>
              </a:rPr>
              <a:t> </a:t>
            </a:r>
            <a:r>
              <a:rPr lang="en-US" sz="2800" b="1" dirty="0" err="1" smtClean="0">
                <a:solidFill>
                  <a:schemeClr val="bg1"/>
                </a:solidFill>
              </a:rPr>
              <a:t>qué</a:t>
            </a:r>
            <a:r>
              <a:rPr lang="en-US" sz="2800" b="1" dirty="0" smtClean="0">
                <a:solidFill>
                  <a:schemeClr val="bg1"/>
                </a:solidFill>
              </a:rPr>
              <a:t> </a:t>
            </a:r>
            <a:r>
              <a:rPr lang="en-US" sz="2800" b="1" dirty="0" err="1" smtClean="0">
                <a:solidFill>
                  <a:schemeClr val="bg1"/>
                </a:solidFill>
              </a:rPr>
              <a:t>confiar</a:t>
            </a:r>
            <a:r>
              <a:rPr lang="en-US" sz="2800" b="1" dirty="0" smtClean="0">
                <a:solidFill>
                  <a:schemeClr val="bg1"/>
                </a:solidFill>
              </a:rPr>
              <a:t> </a:t>
            </a:r>
            <a:r>
              <a:rPr lang="en-US" sz="2800" b="1" dirty="0">
                <a:solidFill>
                  <a:schemeClr val="bg1"/>
                </a:solidFill>
              </a:rPr>
              <a:t>en </a:t>
            </a:r>
            <a:r>
              <a:rPr lang="en-US" sz="2800" b="1" dirty="0" smtClean="0">
                <a:solidFill>
                  <a:schemeClr val="bg1"/>
                </a:solidFill>
              </a:rPr>
              <a:t>el plan de Dios (Capítulos 1-3)</a:t>
            </a:r>
            <a:endParaRPr lang="en-US" sz="2800" dirty="0">
              <a:solidFill>
                <a:schemeClr val="bg1"/>
              </a:solidFill>
            </a:endParaRPr>
          </a:p>
          <a:p>
            <a:pPr lvl="1" algn="l" rtl="0"/>
            <a:r>
              <a:rPr lang="en-US" sz="2000" dirty="0">
                <a:solidFill>
                  <a:schemeClr val="bg1"/>
                </a:solidFill>
              </a:rPr>
              <a:t>N</a:t>
            </a:r>
            <a:r>
              <a:rPr lang="en-US" sz="2000" dirty="0" smtClean="0">
                <a:solidFill>
                  <a:schemeClr val="bg1"/>
                </a:solidFill>
              </a:rPr>
              <a:t>os </a:t>
            </a:r>
            <a:r>
              <a:rPr lang="en-US" sz="2000" dirty="0" err="1" smtClean="0">
                <a:solidFill>
                  <a:schemeClr val="bg1"/>
                </a:solidFill>
              </a:rPr>
              <a:t>escogió</a:t>
            </a:r>
            <a:r>
              <a:rPr lang="en-US" sz="2000" dirty="0" smtClean="0">
                <a:solidFill>
                  <a:schemeClr val="bg1"/>
                </a:solidFill>
              </a:rPr>
              <a:t> (</a:t>
            </a:r>
            <a:r>
              <a:rPr lang="en-US" sz="2000" dirty="0">
                <a:solidFill>
                  <a:schemeClr val="bg1"/>
                </a:solidFill>
              </a:rPr>
              <a:t>1:4)</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adoptó</a:t>
            </a:r>
            <a:r>
              <a:rPr lang="en-US" sz="2000" dirty="0">
                <a:solidFill>
                  <a:srgbClr val="FFFF00"/>
                </a:solidFill>
              </a:rPr>
              <a:t> </a:t>
            </a:r>
            <a:r>
              <a:rPr lang="en-US" sz="2000" dirty="0">
                <a:solidFill>
                  <a:schemeClr val="bg1"/>
                </a:solidFill>
              </a:rPr>
              <a:t>(1:5)</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concedió su gracia</a:t>
            </a:r>
            <a:r>
              <a:rPr lang="en-US" sz="2000" dirty="0">
                <a:solidFill>
                  <a:srgbClr val="FFFF00"/>
                </a:solidFill>
              </a:rPr>
              <a:t> </a:t>
            </a:r>
            <a:r>
              <a:rPr lang="en-US" sz="2000" dirty="0">
                <a:solidFill>
                  <a:schemeClr val="bg1"/>
                </a:solidFill>
              </a:rPr>
              <a:t>(1:6-8)</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redimió/perdonó nuestra</a:t>
            </a:r>
            <a:r>
              <a:rPr lang="en-US" sz="2000" dirty="0">
                <a:solidFill>
                  <a:srgbClr val="FFFF00"/>
                </a:solidFill>
              </a:rPr>
              <a:t> </a:t>
            </a:r>
            <a:r>
              <a:rPr lang="en-US" sz="2000" dirty="0">
                <a:solidFill>
                  <a:schemeClr val="bg1"/>
                </a:solidFill>
              </a:rPr>
              <a:t>pecados (1:7)</a:t>
            </a:r>
          </a:p>
          <a:p>
            <a:pPr lvl="1" algn="l" rtl="0"/>
            <a:r>
              <a:rPr lang="en-US" sz="2000" b="1" u="sng" dirty="0">
                <a:solidFill>
                  <a:schemeClr val="bg1"/>
                </a:solidFill>
              </a:rPr>
              <a:t>N</a:t>
            </a:r>
            <a:r>
              <a:rPr lang="en-US" sz="2000" b="1" u="sng" dirty="0" smtClean="0">
                <a:solidFill>
                  <a:schemeClr val="bg1"/>
                </a:solidFill>
              </a:rPr>
              <a:t>os </a:t>
            </a:r>
            <a:r>
              <a:rPr lang="en-US" sz="2000" b="1" u="sng" dirty="0">
                <a:solidFill>
                  <a:schemeClr val="bg1"/>
                </a:solidFill>
              </a:rPr>
              <a:t>dio</a:t>
            </a:r>
            <a:r>
              <a:rPr lang="en-US" sz="2000" b="1" u="sng" dirty="0">
                <a:solidFill>
                  <a:srgbClr val="FFFF00"/>
                </a:solidFill>
              </a:rPr>
              <a:t> </a:t>
            </a:r>
            <a:r>
              <a:rPr lang="en-US" sz="2000" b="1" u="sng" dirty="0">
                <a:solidFill>
                  <a:schemeClr val="bg1"/>
                </a:solidFill>
              </a:rPr>
              <a:t>una herencia </a:t>
            </a:r>
            <a:r>
              <a:rPr lang="en-US" sz="2000" dirty="0">
                <a:solidFill>
                  <a:schemeClr val="bg1"/>
                </a:solidFill>
              </a:rPr>
              <a:t>(1:11)</a:t>
            </a:r>
          </a:p>
          <a:p>
            <a:pPr lvl="1" algn="l" rtl="0"/>
            <a:r>
              <a:rPr lang="en-US" sz="2000" dirty="0" err="1" smtClean="0">
                <a:solidFill>
                  <a:schemeClr val="bg1"/>
                </a:solidFill>
              </a:rPr>
              <a:t>Garantizó</a:t>
            </a:r>
            <a:r>
              <a:rPr lang="en-US" sz="2000" dirty="0" smtClean="0">
                <a:solidFill>
                  <a:schemeClr val="bg1"/>
                </a:solidFill>
              </a:rPr>
              <a:t> </a:t>
            </a:r>
            <a:r>
              <a:rPr lang="en-US" sz="2000" dirty="0" err="1" smtClean="0">
                <a:solidFill>
                  <a:schemeClr val="bg1"/>
                </a:solidFill>
              </a:rPr>
              <a:t>nuestra</a:t>
            </a:r>
            <a:r>
              <a:rPr lang="en-US" sz="2000" dirty="0" smtClean="0">
                <a:solidFill>
                  <a:srgbClr val="FFFF00"/>
                </a:solidFill>
              </a:rPr>
              <a:t> </a:t>
            </a:r>
            <a:r>
              <a:rPr lang="en-US" sz="2000" dirty="0">
                <a:solidFill>
                  <a:schemeClr val="bg1"/>
                </a:solidFill>
              </a:rPr>
              <a:t>herencia (1:13-14)</a:t>
            </a:r>
          </a:p>
          <a:p>
            <a:pPr algn="l" rtl="0"/>
            <a:endParaRPr lang="en-US" sz="2400" dirty="0"/>
          </a:p>
        </p:txBody>
      </p:sp>
      <p:sp>
        <p:nvSpPr>
          <p:cNvPr id="2" name="TextBox 1"/>
          <p:cNvSpPr txBox="1"/>
          <p:nvPr/>
        </p:nvSpPr>
        <p:spPr>
          <a:xfrm>
            <a:off x="5840687" y="1866820"/>
            <a:ext cx="3098776" cy="1846659"/>
          </a:xfrm>
          <a:prstGeom prst="rect">
            <a:avLst/>
          </a:prstGeom>
          <a:noFill/>
        </p:spPr>
        <p:txBody>
          <a:bodyPr wrap="square" rtlCol="0">
            <a:spAutoFit/>
          </a:bodyPr>
          <a:lstStyle/>
          <a:p>
            <a:r>
              <a:rPr lang="es-ES" sz="1900" dirty="0">
                <a:solidFill>
                  <a:srgbClr val="FFFF00"/>
                </a:solidFill>
              </a:rPr>
              <a:t>11  También en Él hemos obtenido herencia, habiendo sido predestinados según el propósito de Aquel que obra todas las cosas conforme al consejo de Su </a:t>
            </a:r>
            <a:r>
              <a:rPr lang="es-ES" sz="1900" dirty="0" smtClean="0">
                <a:solidFill>
                  <a:srgbClr val="FFFF00"/>
                </a:solidFill>
              </a:rPr>
              <a:t>voluntad</a:t>
            </a:r>
            <a:endParaRPr lang="en-US" sz="1900" dirty="0">
              <a:solidFill>
                <a:srgbClr val="FFFF00"/>
              </a:solidFill>
            </a:endParaRPr>
          </a:p>
        </p:txBody>
      </p:sp>
      <p:sp>
        <p:nvSpPr>
          <p:cNvPr id="6" name="Slide Number Placeholder 5"/>
          <p:cNvSpPr>
            <a:spLocks noGrp="1"/>
          </p:cNvSpPr>
          <p:nvPr>
            <p:ph type="sldNum" sz="quarter" idx="12"/>
          </p:nvPr>
        </p:nvSpPr>
        <p:spPr/>
        <p:txBody>
          <a:bodyPr/>
          <a:lstStyle/>
          <a:p>
            <a:pPr algn="l" rtl="0"/>
            <a:fld id="{362C5B82-F413-3A4C-85BB-94F97F4E18C4}" type="slidenum">
              <a:rPr lang="en-US" smtClean="0"/>
              <a:t>15</a:t>
            </a:fld>
            <a:endParaRPr lang="en-US"/>
          </a:p>
        </p:txBody>
      </p:sp>
    </p:spTree>
    <p:extLst>
      <p:ext uri="{BB962C8B-B14F-4D97-AF65-F5344CB8AC3E}">
        <p14:creationId xmlns:p14="http://schemas.microsoft.com/office/powerpoint/2010/main" val="286699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58963"/>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Llamados a la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unidad</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plan </a:t>
            </a:r>
            <a:r>
              <a:rPr lang="en-US" dirty="0">
                <a:solidFill>
                  <a:schemeClr val="accent5">
                    <a:lumMod val="60000"/>
                    <a:lumOff val="40000"/>
                  </a:schemeClr>
                </a:solidFill>
                <a:latin typeface="Calibri" panose="020F0502020204030204" pitchFamily="34" charset="0"/>
                <a:cs typeface="Calibri" panose="020F0502020204030204" pitchFamily="34" charset="0"/>
              </a:rPr>
              <a:t>de Dios</a:t>
            </a:r>
          </a:p>
        </p:txBody>
      </p:sp>
      <p:sp>
        <p:nvSpPr>
          <p:cNvPr id="5" name="Content Placeholder 4"/>
          <p:cNvSpPr>
            <a:spLocks noGrp="1"/>
          </p:cNvSpPr>
          <p:nvPr>
            <p:ph idx="1"/>
          </p:nvPr>
        </p:nvSpPr>
        <p:spPr/>
        <p:txBody>
          <a:bodyPr>
            <a:normAutofit/>
          </a:bodyPr>
          <a:lstStyle/>
          <a:p>
            <a:pPr marL="0" lvl="0" indent="0" algn="l" rtl="0">
              <a:buNone/>
            </a:pPr>
            <a:r>
              <a:rPr lang="en-US" sz="2800" b="1" dirty="0" err="1" smtClean="0">
                <a:solidFill>
                  <a:schemeClr val="bg1"/>
                </a:solidFill>
              </a:rPr>
              <a:t>Razones</a:t>
            </a:r>
            <a:r>
              <a:rPr lang="en-US" sz="2800" b="1" dirty="0" smtClean="0">
                <a:solidFill>
                  <a:schemeClr val="bg1"/>
                </a:solidFill>
              </a:rPr>
              <a:t> </a:t>
            </a:r>
            <a:r>
              <a:rPr lang="en-US" sz="2800" b="1" dirty="0" err="1" smtClean="0">
                <a:solidFill>
                  <a:schemeClr val="bg1"/>
                </a:solidFill>
              </a:rPr>
              <a:t>por</a:t>
            </a:r>
            <a:r>
              <a:rPr lang="en-US" sz="2800" b="1" dirty="0" smtClean="0">
                <a:solidFill>
                  <a:schemeClr val="bg1"/>
                </a:solidFill>
              </a:rPr>
              <a:t> </a:t>
            </a:r>
            <a:r>
              <a:rPr lang="en-US" sz="2800" b="1" dirty="0" err="1" smtClean="0">
                <a:solidFill>
                  <a:schemeClr val="bg1"/>
                </a:solidFill>
              </a:rPr>
              <a:t>qué</a:t>
            </a:r>
            <a:r>
              <a:rPr lang="en-US" sz="2800" b="1" dirty="0" smtClean="0">
                <a:solidFill>
                  <a:schemeClr val="bg1"/>
                </a:solidFill>
              </a:rPr>
              <a:t> </a:t>
            </a:r>
            <a:r>
              <a:rPr lang="en-US" sz="2800" b="1" dirty="0" err="1" smtClean="0">
                <a:solidFill>
                  <a:schemeClr val="bg1"/>
                </a:solidFill>
              </a:rPr>
              <a:t>confiar</a:t>
            </a:r>
            <a:r>
              <a:rPr lang="en-US" sz="2800" b="1" dirty="0" smtClean="0">
                <a:solidFill>
                  <a:schemeClr val="bg1"/>
                </a:solidFill>
              </a:rPr>
              <a:t> </a:t>
            </a:r>
            <a:r>
              <a:rPr lang="en-US" sz="2800" b="1" dirty="0">
                <a:solidFill>
                  <a:schemeClr val="bg1"/>
                </a:solidFill>
              </a:rPr>
              <a:t>en </a:t>
            </a:r>
            <a:r>
              <a:rPr lang="en-US" sz="2800" b="1" dirty="0" smtClean="0">
                <a:solidFill>
                  <a:schemeClr val="bg1"/>
                </a:solidFill>
              </a:rPr>
              <a:t>el plan de Dios (Capítulos 1-3)</a:t>
            </a:r>
            <a:endParaRPr lang="en-US" sz="2800" dirty="0">
              <a:solidFill>
                <a:schemeClr val="bg1"/>
              </a:solidFill>
            </a:endParaRPr>
          </a:p>
          <a:p>
            <a:pPr lvl="1" algn="l" rtl="0"/>
            <a:r>
              <a:rPr lang="en-US" sz="2000" dirty="0">
                <a:solidFill>
                  <a:schemeClr val="bg1"/>
                </a:solidFill>
              </a:rPr>
              <a:t>N</a:t>
            </a:r>
            <a:r>
              <a:rPr lang="en-US" sz="2000" dirty="0" smtClean="0">
                <a:solidFill>
                  <a:schemeClr val="bg1"/>
                </a:solidFill>
              </a:rPr>
              <a:t>os </a:t>
            </a:r>
            <a:r>
              <a:rPr lang="en-US" sz="2000" dirty="0" err="1" smtClean="0">
                <a:solidFill>
                  <a:schemeClr val="bg1"/>
                </a:solidFill>
              </a:rPr>
              <a:t>escogió</a:t>
            </a:r>
            <a:r>
              <a:rPr lang="en-US" sz="2000" dirty="0" smtClean="0">
                <a:solidFill>
                  <a:schemeClr val="bg1"/>
                </a:solidFill>
              </a:rPr>
              <a:t> (</a:t>
            </a:r>
            <a:r>
              <a:rPr lang="en-US" sz="2000" dirty="0">
                <a:solidFill>
                  <a:schemeClr val="bg1"/>
                </a:solidFill>
              </a:rPr>
              <a:t>1:4)</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adoptó</a:t>
            </a:r>
            <a:r>
              <a:rPr lang="en-US" sz="2000" dirty="0">
                <a:solidFill>
                  <a:srgbClr val="FFFF00"/>
                </a:solidFill>
              </a:rPr>
              <a:t> </a:t>
            </a:r>
            <a:r>
              <a:rPr lang="en-US" sz="2000" dirty="0">
                <a:solidFill>
                  <a:schemeClr val="bg1"/>
                </a:solidFill>
              </a:rPr>
              <a:t>(1:5)</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concedió su gracia</a:t>
            </a:r>
            <a:r>
              <a:rPr lang="en-US" sz="2000" dirty="0">
                <a:solidFill>
                  <a:srgbClr val="FFFF00"/>
                </a:solidFill>
              </a:rPr>
              <a:t> </a:t>
            </a:r>
            <a:r>
              <a:rPr lang="en-US" sz="2000" dirty="0">
                <a:solidFill>
                  <a:schemeClr val="bg1"/>
                </a:solidFill>
              </a:rPr>
              <a:t>(1:6-8)</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redimió/perdonó nuestra</a:t>
            </a:r>
            <a:r>
              <a:rPr lang="en-US" sz="2000" dirty="0">
                <a:solidFill>
                  <a:srgbClr val="FFFF00"/>
                </a:solidFill>
              </a:rPr>
              <a:t> </a:t>
            </a:r>
            <a:r>
              <a:rPr lang="en-US" sz="2000" dirty="0">
                <a:solidFill>
                  <a:schemeClr val="bg1"/>
                </a:solidFill>
              </a:rPr>
              <a:t>pecados (1:7)</a:t>
            </a:r>
          </a:p>
          <a:p>
            <a:pPr lvl="1" algn="l" rtl="0"/>
            <a:r>
              <a:rPr lang="en-US" sz="2000" dirty="0">
                <a:solidFill>
                  <a:schemeClr val="bg1"/>
                </a:solidFill>
              </a:rPr>
              <a:t>N</a:t>
            </a:r>
            <a:r>
              <a:rPr lang="en-US" sz="2000" dirty="0" smtClean="0">
                <a:solidFill>
                  <a:schemeClr val="bg1"/>
                </a:solidFill>
              </a:rPr>
              <a:t>os </a:t>
            </a:r>
            <a:r>
              <a:rPr lang="en-US" sz="2000" dirty="0">
                <a:solidFill>
                  <a:schemeClr val="bg1"/>
                </a:solidFill>
              </a:rPr>
              <a:t>dio</a:t>
            </a:r>
            <a:r>
              <a:rPr lang="en-US" sz="2000" dirty="0">
                <a:solidFill>
                  <a:srgbClr val="FFFF00"/>
                </a:solidFill>
              </a:rPr>
              <a:t> </a:t>
            </a:r>
            <a:r>
              <a:rPr lang="en-US" sz="2000" dirty="0">
                <a:solidFill>
                  <a:schemeClr val="bg1"/>
                </a:solidFill>
              </a:rPr>
              <a:t>una herencia (1:11)</a:t>
            </a:r>
          </a:p>
          <a:p>
            <a:pPr lvl="1" algn="l" rtl="0"/>
            <a:r>
              <a:rPr lang="en-US" sz="2000" b="1" u="sng" dirty="0" err="1" smtClean="0">
                <a:solidFill>
                  <a:schemeClr val="bg1"/>
                </a:solidFill>
              </a:rPr>
              <a:t>Garantizó</a:t>
            </a:r>
            <a:r>
              <a:rPr lang="en-US" sz="2000" b="1" u="sng" dirty="0" smtClean="0">
                <a:solidFill>
                  <a:schemeClr val="bg1"/>
                </a:solidFill>
              </a:rPr>
              <a:t> </a:t>
            </a:r>
            <a:r>
              <a:rPr lang="en-US" sz="2000" b="1" u="sng" dirty="0" err="1" smtClean="0">
                <a:solidFill>
                  <a:schemeClr val="bg1"/>
                </a:solidFill>
              </a:rPr>
              <a:t>nuestra</a:t>
            </a:r>
            <a:r>
              <a:rPr lang="en-US" sz="2000" b="1" u="sng" dirty="0" smtClean="0">
                <a:solidFill>
                  <a:srgbClr val="FFFF00"/>
                </a:solidFill>
              </a:rPr>
              <a:t> </a:t>
            </a:r>
            <a:r>
              <a:rPr lang="en-US" sz="2000" b="1" u="sng" dirty="0">
                <a:solidFill>
                  <a:schemeClr val="bg1"/>
                </a:solidFill>
              </a:rPr>
              <a:t>herencia </a:t>
            </a:r>
            <a:r>
              <a:rPr lang="en-US" sz="2000" dirty="0">
                <a:solidFill>
                  <a:schemeClr val="bg1"/>
                </a:solidFill>
              </a:rPr>
              <a:t>(1:13-14)</a:t>
            </a:r>
          </a:p>
          <a:p>
            <a:pPr algn="l" rtl="0"/>
            <a:endParaRPr lang="en-US" sz="2400" dirty="0"/>
          </a:p>
        </p:txBody>
      </p:sp>
      <p:sp>
        <p:nvSpPr>
          <p:cNvPr id="2" name="TextBox 1"/>
          <p:cNvSpPr txBox="1"/>
          <p:nvPr/>
        </p:nvSpPr>
        <p:spPr>
          <a:xfrm>
            <a:off x="5840687" y="1866820"/>
            <a:ext cx="3098776" cy="3600986"/>
          </a:xfrm>
          <a:prstGeom prst="rect">
            <a:avLst/>
          </a:prstGeom>
          <a:noFill/>
        </p:spPr>
        <p:txBody>
          <a:bodyPr wrap="square" rtlCol="0">
            <a:spAutoFit/>
          </a:bodyPr>
          <a:lstStyle/>
          <a:p>
            <a:r>
              <a:rPr lang="es-ES" sz="1900" dirty="0">
                <a:solidFill>
                  <a:srgbClr val="FFFF00"/>
                </a:solidFill>
              </a:rPr>
              <a:t>13  En Él también ustedes, después de escuchar el mensaje de la verdad, el evangelio de su salvación, y habiendo creído, fueron sellados en Él con el Espíritu Santo de la promesa, </a:t>
            </a:r>
            <a:r>
              <a:rPr lang="es-ES" sz="1900" dirty="0" smtClean="0">
                <a:solidFill>
                  <a:srgbClr val="FFFF00"/>
                </a:solidFill>
              </a:rPr>
              <a:t>14</a:t>
            </a:r>
            <a:r>
              <a:rPr lang="es-ES" sz="1900" dirty="0">
                <a:solidFill>
                  <a:srgbClr val="FFFF00"/>
                </a:solidFill>
              </a:rPr>
              <a:t>  que nos es dado como garantía de nuestra herencia, con miras a la redención de la posesión adquirida de Dios, para alabanza de Su gloria. </a:t>
            </a:r>
            <a:endParaRPr lang="en-US" sz="1900" dirty="0">
              <a:solidFill>
                <a:srgbClr val="FFFF00"/>
              </a:solidFill>
            </a:endParaRPr>
          </a:p>
        </p:txBody>
      </p:sp>
      <p:sp>
        <p:nvSpPr>
          <p:cNvPr id="6" name="Slide Number Placeholder 5"/>
          <p:cNvSpPr>
            <a:spLocks noGrp="1"/>
          </p:cNvSpPr>
          <p:nvPr>
            <p:ph type="sldNum" sz="quarter" idx="12"/>
          </p:nvPr>
        </p:nvSpPr>
        <p:spPr/>
        <p:txBody>
          <a:bodyPr/>
          <a:lstStyle/>
          <a:p>
            <a:pPr algn="l" rtl="0"/>
            <a:fld id="{362C5B82-F413-3A4C-85BB-94F97F4E18C4}" type="slidenum">
              <a:rPr lang="en-US" smtClean="0"/>
              <a:t>16</a:t>
            </a:fld>
            <a:endParaRPr lang="en-US"/>
          </a:p>
        </p:txBody>
      </p:sp>
    </p:spTree>
    <p:extLst>
      <p:ext uri="{BB962C8B-B14F-4D97-AF65-F5344CB8AC3E}">
        <p14:creationId xmlns:p14="http://schemas.microsoft.com/office/powerpoint/2010/main" val="114424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58963"/>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Llamados a la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unidad</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plan </a:t>
            </a:r>
            <a:r>
              <a:rPr lang="en-US" dirty="0">
                <a:solidFill>
                  <a:schemeClr val="accent5">
                    <a:lumMod val="60000"/>
                    <a:lumOff val="40000"/>
                  </a:schemeClr>
                </a:solidFill>
                <a:latin typeface="Calibri" panose="020F0502020204030204" pitchFamily="34" charset="0"/>
                <a:cs typeface="Calibri" panose="020F0502020204030204" pitchFamily="34" charset="0"/>
              </a:rPr>
              <a:t>de Dios</a:t>
            </a:r>
          </a:p>
        </p:txBody>
      </p:sp>
      <p:sp>
        <p:nvSpPr>
          <p:cNvPr id="5" name="Content Placeholder 4"/>
          <p:cNvSpPr>
            <a:spLocks noGrp="1"/>
          </p:cNvSpPr>
          <p:nvPr>
            <p:ph idx="1"/>
          </p:nvPr>
        </p:nvSpPr>
        <p:spPr/>
        <p:txBody>
          <a:bodyPr>
            <a:normAutofit/>
          </a:bodyPr>
          <a:lstStyle/>
          <a:p>
            <a:pPr marL="0" lvl="0" indent="0" algn="l" rtl="0">
              <a:buNone/>
            </a:pPr>
            <a:r>
              <a:rPr lang="en-US" sz="2800" b="1" dirty="0" err="1" smtClean="0">
                <a:solidFill>
                  <a:schemeClr val="bg1"/>
                </a:solidFill>
              </a:rPr>
              <a:t>Razones</a:t>
            </a:r>
            <a:r>
              <a:rPr lang="en-US" sz="2800" b="1" dirty="0" smtClean="0">
                <a:solidFill>
                  <a:schemeClr val="bg1"/>
                </a:solidFill>
              </a:rPr>
              <a:t> </a:t>
            </a:r>
            <a:r>
              <a:rPr lang="en-US" sz="2800" b="1" dirty="0" err="1" smtClean="0">
                <a:solidFill>
                  <a:schemeClr val="bg1"/>
                </a:solidFill>
              </a:rPr>
              <a:t>por</a:t>
            </a:r>
            <a:r>
              <a:rPr lang="en-US" sz="2800" b="1" dirty="0" smtClean="0">
                <a:solidFill>
                  <a:schemeClr val="bg1"/>
                </a:solidFill>
              </a:rPr>
              <a:t> </a:t>
            </a:r>
            <a:r>
              <a:rPr lang="en-US" sz="2800" b="1" dirty="0" err="1" smtClean="0">
                <a:solidFill>
                  <a:schemeClr val="bg1"/>
                </a:solidFill>
              </a:rPr>
              <a:t>qué</a:t>
            </a:r>
            <a:r>
              <a:rPr lang="en-US" sz="2800" b="1" dirty="0" smtClean="0">
                <a:solidFill>
                  <a:schemeClr val="bg1"/>
                </a:solidFill>
              </a:rPr>
              <a:t> </a:t>
            </a:r>
            <a:r>
              <a:rPr lang="en-US" sz="2800" b="1" dirty="0" err="1" smtClean="0">
                <a:solidFill>
                  <a:schemeClr val="bg1"/>
                </a:solidFill>
              </a:rPr>
              <a:t>confiar</a:t>
            </a:r>
            <a:r>
              <a:rPr lang="en-US" sz="2800" b="1" dirty="0" smtClean="0">
                <a:solidFill>
                  <a:schemeClr val="bg1"/>
                </a:solidFill>
              </a:rPr>
              <a:t> </a:t>
            </a:r>
            <a:r>
              <a:rPr lang="en-US" sz="2800" b="1" dirty="0">
                <a:solidFill>
                  <a:schemeClr val="bg1"/>
                </a:solidFill>
              </a:rPr>
              <a:t>en </a:t>
            </a:r>
            <a:r>
              <a:rPr lang="en-US" sz="2800" b="1" dirty="0" smtClean="0">
                <a:solidFill>
                  <a:schemeClr val="bg1"/>
                </a:solidFill>
              </a:rPr>
              <a:t>el plan de Dios (Capítulos 1-3)</a:t>
            </a:r>
            <a:endParaRPr lang="en-US" sz="2800" dirty="0">
              <a:solidFill>
                <a:schemeClr val="bg1"/>
              </a:solidFill>
            </a:endParaRPr>
          </a:p>
          <a:p>
            <a:pPr lvl="1" algn="l" rtl="0"/>
            <a:r>
              <a:rPr lang="en-US" sz="2000" b="1" u="sng" dirty="0">
                <a:solidFill>
                  <a:schemeClr val="bg1"/>
                </a:solidFill>
              </a:rPr>
              <a:t>N</a:t>
            </a:r>
            <a:r>
              <a:rPr lang="en-US" sz="2000" b="1" u="sng" dirty="0" smtClean="0">
                <a:solidFill>
                  <a:schemeClr val="bg1"/>
                </a:solidFill>
              </a:rPr>
              <a:t>os</a:t>
            </a:r>
            <a:r>
              <a:rPr lang="en-US" sz="2000" dirty="0" smtClean="0">
                <a:solidFill>
                  <a:schemeClr val="bg1"/>
                </a:solidFill>
              </a:rPr>
              <a:t> </a:t>
            </a:r>
            <a:r>
              <a:rPr lang="en-US" sz="2000" dirty="0" err="1" smtClean="0">
                <a:solidFill>
                  <a:schemeClr val="bg1"/>
                </a:solidFill>
              </a:rPr>
              <a:t>escogió</a:t>
            </a:r>
            <a:r>
              <a:rPr lang="en-US" sz="2000" dirty="0" smtClean="0">
                <a:solidFill>
                  <a:schemeClr val="bg1"/>
                </a:solidFill>
              </a:rPr>
              <a:t> (</a:t>
            </a:r>
            <a:r>
              <a:rPr lang="en-US" sz="2000" dirty="0">
                <a:solidFill>
                  <a:schemeClr val="bg1"/>
                </a:solidFill>
              </a:rPr>
              <a:t>1:4)</a:t>
            </a:r>
          </a:p>
          <a:p>
            <a:pPr lvl="1" algn="l" rtl="0"/>
            <a:r>
              <a:rPr lang="en-US" sz="2000" b="1" u="sng" dirty="0">
                <a:solidFill>
                  <a:schemeClr val="bg1"/>
                </a:solidFill>
              </a:rPr>
              <a:t>N</a:t>
            </a:r>
            <a:r>
              <a:rPr lang="en-US" sz="2000" b="1" u="sng" dirty="0" smtClean="0">
                <a:solidFill>
                  <a:schemeClr val="bg1"/>
                </a:solidFill>
              </a:rPr>
              <a:t>os</a:t>
            </a:r>
            <a:r>
              <a:rPr lang="en-US" sz="2000" dirty="0" smtClean="0">
                <a:solidFill>
                  <a:schemeClr val="bg1"/>
                </a:solidFill>
              </a:rPr>
              <a:t> </a:t>
            </a:r>
            <a:r>
              <a:rPr lang="en-US" sz="2000" dirty="0">
                <a:solidFill>
                  <a:schemeClr val="bg1"/>
                </a:solidFill>
              </a:rPr>
              <a:t>adoptó</a:t>
            </a:r>
            <a:r>
              <a:rPr lang="en-US" sz="2000" dirty="0">
                <a:solidFill>
                  <a:srgbClr val="FFFF00"/>
                </a:solidFill>
              </a:rPr>
              <a:t> </a:t>
            </a:r>
            <a:r>
              <a:rPr lang="en-US" sz="2000" dirty="0">
                <a:solidFill>
                  <a:schemeClr val="bg1"/>
                </a:solidFill>
              </a:rPr>
              <a:t>(1:5)</a:t>
            </a:r>
          </a:p>
          <a:p>
            <a:pPr lvl="1" algn="l" rtl="0"/>
            <a:r>
              <a:rPr lang="en-US" sz="2000" b="1" u="sng" dirty="0">
                <a:solidFill>
                  <a:schemeClr val="bg1"/>
                </a:solidFill>
              </a:rPr>
              <a:t>N</a:t>
            </a:r>
            <a:r>
              <a:rPr lang="en-US" sz="2000" b="1" u="sng" dirty="0" smtClean="0">
                <a:solidFill>
                  <a:schemeClr val="bg1"/>
                </a:solidFill>
              </a:rPr>
              <a:t>os</a:t>
            </a:r>
            <a:r>
              <a:rPr lang="en-US" sz="2000" dirty="0" smtClean="0">
                <a:solidFill>
                  <a:schemeClr val="bg1"/>
                </a:solidFill>
              </a:rPr>
              <a:t> </a:t>
            </a:r>
            <a:r>
              <a:rPr lang="en-US" sz="2000" dirty="0">
                <a:solidFill>
                  <a:schemeClr val="bg1"/>
                </a:solidFill>
              </a:rPr>
              <a:t>concedió su gracia</a:t>
            </a:r>
            <a:r>
              <a:rPr lang="en-US" sz="2000" dirty="0">
                <a:solidFill>
                  <a:srgbClr val="FFFF00"/>
                </a:solidFill>
              </a:rPr>
              <a:t> </a:t>
            </a:r>
            <a:r>
              <a:rPr lang="en-US" sz="2000" dirty="0">
                <a:solidFill>
                  <a:schemeClr val="bg1"/>
                </a:solidFill>
              </a:rPr>
              <a:t>(1:6-8)</a:t>
            </a:r>
          </a:p>
          <a:p>
            <a:pPr lvl="1" algn="l" rtl="0"/>
            <a:r>
              <a:rPr lang="en-US" sz="2000" b="1" u="sng" dirty="0">
                <a:solidFill>
                  <a:schemeClr val="bg1"/>
                </a:solidFill>
              </a:rPr>
              <a:t>N</a:t>
            </a:r>
            <a:r>
              <a:rPr lang="en-US" sz="2000" b="1" u="sng" dirty="0" smtClean="0">
                <a:solidFill>
                  <a:schemeClr val="bg1"/>
                </a:solidFill>
              </a:rPr>
              <a:t>os</a:t>
            </a:r>
            <a:r>
              <a:rPr lang="en-US" sz="2000" dirty="0" smtClean="0">
                <a:solidFill>
                  <a:schemeClr val="bg1"/>
                </a:solidFill>
              </a:rPr>
              <a:t> </a:t>
            </a:r>
            <a:r>
              <a:rPr lang="en-US" sz="2000" dirty="0">
                <a:solidFill>
                  <a:schemeClr val="bg1"/>
                </a:solidFill>
              </a:rPr>
              <a:t>redimió/perdonó nuestra</a:t>
            </a:r>
            <a:r>
              <a:rPr lang="en-US" sz="2000" dirty="0">
                <a:solidFill>
                  <a:srgbClr val="FFFF00"/>
                </a:solidFill>
              </a:rPr>
              <a:t> </a:t>
            </a:r>
            <a:r>
              <a:rPr lang="en-US" sz="2000" dirty="0">
                <a:solidFill>
                  <a:schemeClr val="bg1"/>
                </a:solidFill>
              </a:rPr>
              <a:t>pecados (1:7)</a:t>
            </a:r>
          </a:p>
          <a:p>
            <a:pPr lvl="1" algn="l" rtl="0"/>
            <a:r>
              <a:rPr lang="en-US" sz="2000" b="1" u="sng" dirty="0">
                <a:solidFill>
                  <a:schemeClr val="bg1"/>
                </a:solidFill>
              </a:rPr>
              <a:t>N</a:t>
            </a:r>
            <a:r>
              <a:rPr lang="en-US" sz="2000" b="1" u="sng" dirty="0" smtClean="0">
                <a:solidFill>
                  <a:schemeClr val="bg1"/>
                </a:solidFill>
              </a:rPr>
              <a:t>os</a:t>
            </a:r>
            <a:r>
              <a:rPr lang="en-US" sz="2000" dirty="0" smtClean="0">
                <a:solidFill>
                  <a:schemeClr val="bg1"/>
                </a:solidFill>
              </a:rPr>
              <a:t> </a:t>
            </a:r>
            <a:r>
              <a:rPr lang="en-US" sz="2000" dirty="0">
                <a:solidFill>
                  <a:schemeClr val="bg1"/>
                </a:solidFill>
              </a:rPr>
              <a:t>dio</a:t>
            </a:r>
            <a:r>
              <a:rPr lang="en-US" sz="2000" dirty="0">
                <a:solidFill>
                  <a:srgbClr val="FFFF00"/>
                </a:solidFill>
              </a:rPr>
              <a:t> </a:t>
            </a:r>
            <a:r>
              <a:rPr lang="en-US" sz="2000" dirty="0">
                <a:solidFill>
                  <a:schemeClr val="bg1"/>
                </a:solidFill>
              </a:rPr>
              <a:t>una herencia (1:11)</a:t>
            </a:r>
          </a:p>
          <a:p>
            <a:pPr lvl="1" algn="l" rtl="0"/>
            <a:r>
              <a:rPr lang="en-US" sz="2000" dirty="0" err="1" smtClean="0">
                <a:solidFill>
                  <a:schemeClr val="bg1"/>
                </a:solidFill>
              </a:rPr>
              <a:t>Garantizó</a:t>
            </a:r>
            <a:r>
              <a:rPr lang="en-US" sz="2000" dirty="0" smtClean="0">
                <a:solidFill>
                  <a:schemeClr val="bg1"/>
                </a:solidFill>
              </a:rPr>
              <a:t> </a:t>
            </a:r>
            <a:r>
              <a:rPr lang="en-US" sz="2000" b="1" u="sng" dirty="0" err="1" smtClean="0">
                <a:solidFill>
                  <a:schemeClr val="bg1"/>
                </a:solidFill>
              </a:rPr>
              <a:t>nuestra</a:t>
            </a:r>
            <a:r>
              <a:rPr lang="en-US" sz="2000" dirty="0" smtClean="0">
                <a:solidFill>
                  <a:srgbClr val="FFFF00"/>
                </a:solidFill>
              </a:rPr>
              <a:t> </a:t>
            </a:r>
            <a:r>
              <a:rPr lang="en-US" sz="2000" dirty="0">
                <a:solidFill>
                  <a:schemeClr val="bg1"/>
                </a:solidFill>
              </a:rPr>
              <a:t>herencia (1:13-14)</a:t>
            </a:r>
          </a:p>
          <a:p>
            <a:pPr algn="l" rtl="0"/>
            <a:endParaRPr lang="en-US" sz="2400" dirty="0"/>
          </a:p>
        </p:txBody>
      </p:sp>
      <p:sp>
        <p:nvSpPr>
          <p:cNvPr id="6" name="Slide Number Placeholder 5"/>
          <p:cNvSpPr>
            <a:spLocks noGrp="1"/>
          </p:cNvSpPr>
          <p:nvPr>
            <p:ph type="sldNum" sz="quarter" idx="12"/>
          </p:nvPr>
        </p:nvSpPr>
        <p:spPr/>
        <p:txBody>
          <a:bodyPr/>
          <a:lstStyle/>
          <a:p>
            <a:pPr algn="l" rtl="0"/>
            <a:fld id="{362C5B82-F413-3A4C-85BB-94F97F4E18C4}" type="slidenum">
              <a:rPr lang="en-US" smtClean="0"/>
              <a:t>17</a:t>
            </a:fld>
            <a:endParaRPr lang="en-US"/>
          </a:p>
        </p:txBody>
      </p:sp>
    </p:spTree>
    <p:extLst>
      <p:ext uri="{BB962C8B-B14F-4D97-AF65-F5344CB8AC3E}">
        <p14:creationId xmlns:p14="http://schemas.microsoft.com/office/powerpoint/2010/main" val="2748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Llamados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nidad</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plan </a:t>
            </a:r>
            <a:r>
              <a:rPr lang="en-US" dirty="0">
                <a:solidFill>
                  <a:schemeClr val="accent5">
                    <a:lumMod val="60000"/>
                    <a:lumOff val="40000"/>
                  </a:schemeClr>
                </a:solidFill>
                <a:latin typeface="Calibri" panose="020F0502020204030204" pitchFamily="34" charset="0"/>
                <a:cs typeface="Calibri" panose="020F0502020204030204" pitchFamily="34" charset="0"/>
              </a:rPr>
              <a:t>de Dios</a:t>
            </a:r>
          </a:p>
        </p:txBody>
      </p:sp>
      <p:sp>
        <p:nvSpPr>
          <p:cNvPr id="5" name="Content Placeholder 4"/>
          <p:cNvSpPr>
            <a:spLocks noGrp="1"/>
          </p:cNvSpPr>
          <p:nvPr>
            <p:ph idx="1"/>
          </p:nvPr>
        </p:nvSpPr>
        <p:spPr>
          <a:xfrm>
            <a:off x="300789" y="1323474"/>
            <a:ext cx="8638673" cy="3823995"/>
          </a:xfrm>
        </p:spPr>
        <p:txBody>
          <a:bodyPr>
            <a:noAutofit/>
          </a:bodyPr>
          <a:lstStyle/>
          <a:p>
            <a:pPr lvl="0" algn="l" rtl="0"/>
            <a:r>
              <a:rPr lang="en-US" sz="2800" b="1" dirty="0" smtClean="0">
                <a:solidFill>
                  <a:schemeClr val="bg1"/>
                </a:solidFill>
              </a:rPr>
              <a:t>La </a:t>
            </a:r>
            <a:r>
              <a:rPr lang="en-US" sz="2800" b="1" dirty="0" err="1" smtClean="0">
                <a:solidFill>
                  <a:schemeClr val="bg1"/>
                </a:solidFill>
              </a:rPr>
              <a:t>conducta</a:t>
            </a:r>
            <a:r>
              <a:rPr lang="en-US" sz="2800" b="1" dirty="0" smtClean="0">
                <a:solidFill>
                  <a:schemeClr val="bg1"/>
                </a:solidFill>
              </a:rPr>
              <a:t> cristiana: ¿Por qué tan importante?</a:t>
            </a:r>
          </a:p>
          <a:p>
            <a:pPr lvl="1" algn="l" rtl="0"/>
            <a:r>
              <a:rPr lang="en-US" sz="2000" dirty="0">
                <a:solidFill>
                  <a:schemeClr val="bg1"/>
                </a:solidFill>
              </a:rPr>
              <a:t>Existimos para glorificar a Dios</a:t>
            </a:r>
          </a:p>
          <a:p>
            <a:pPr lvl="1" algn="l" rtl="0"/>
            <a:r>
              <a:rPr lang="en-US" sz="2000" dirty="0" smtClean="0">
                <a:solidFill>
                  <a:schemeClr val="bg1"/>
                </a:solidFill>
              </a:rPr>
              <a:t>Necesitamos todo lo </a:t>
            </a:r>
            <a:r>
              <a:rPr lang="en-US" sz="2000" dirty="0" err="1" smtClean="0">
                <a:solidFill>
                  <a:schemeClr val="bg1"/>
                </a:solidFill>
              </a:rPr>
              <a:t>posible</a:t>
            </a:r>
            <a:r>
              <a:rPr lang="en-US" sz="2000" dirty="0" smtClean="0">
                <a:solidFill>
                  <a:schemeClr val="bg1"/>
                </a:solidFill>
              </a:rPr>
              <a:t> para </a:t>
            </a:r>
            <a:r>
              <a:rPr lang="en-US" sz="2000" dirty="0">
                <a:solidFill>
                  <a:schemeClr val="bg1"/>
                </a:solidFill>
              </a:rPr>
              <a:t>proteger lo que Cristo murió para obtener</a:t>
            </a:r>
          </a:p>
          <a:p>
            <a:pPr lvl="1" algn="l" rtl="0"/>
            <a:r>
              <a:rPr lang="en-US" sz="2000" dirty="0" err="1" smtClean="0">
                <a:solidFill>
                  <a:schemeClr val="bg1"/>
                </a:solidFill>
              </a:rPr>
              <a:t>Necesitamos</a:t>
            </a:r>
            <a:r>
              <a:rPr lang="en-US" sz="2000" dirty="0" smtClean="0">
                <a:solidFill>
                  <a:schemeClr val="bg1"/>
                </a:solidFill>
              </a:rPr>
              <a:t> </a:t>
            </a:r>
            <a:r>
              <a:rPr lang="en-US" sz="2000" dirty="0">
                <a:solidFill>
                  <a:schemeClr val="bg1"/>
                </a:solidFill>
              </a:rPr>
              <a:t>saber </a:t>
            </a:r>
            <a:r>
              <a:rPr lang="en-US" sz="2000" dirty="0" err="1">
                <a:solidFill>
                  <a:schemeClr val="bg1"/>
                </a:solidFill>
              </a:rPr>
              <a:t>como</a:t>
            </a:r>
            <a:r>
              <a:rPr lang="en-US" sz="2000" dirty="0">
                <a:solidFill>
                  <a:schemeClr val="bg1"/>
                </a:solidFill>
              </a:rPr>
              <a:t> </a:t>
            </a:r>
            <a:r>
              <a:rPr lang="en-US" sz="2000" dirty="0" err="1" smtClean="0">
                <a:solidFill>
                  <a:schemeClr val="bg1"/>
                </a:solidFill>
              </a:rPr>
              <a:t>comportarnos</a:t>
            </a:r>
            <a:r>
              <a:rPr lang="en-US" sz="2000" dirty="0" smtClean="0">
                <a:solidFill>
                  <a:schemeClr val="bg1"/>
                </a:solidFill>
              </a:rPr>
              <a:t> para que </a:t>
            </a:r>
            <a:r>
              <a:rPr lang="en-US" sz="2000" dirty="0" err="1" smtClean="0">
                <a:solidFill>
                  <a:schemeClr val="bg1"/>
                </a:solidFill>
              </a:rPr>
              <a:t>tengamos</a:t>
            </a:r>
            <a:r>
              <a:rPr lang="en-US" sz="2000" dirty="0" smtClean="0">
                <a:solidFill>
                  <a:schemeClr val="bg1"/>
                </a:solidFill>
              </a:rPr>
              <a:t> </a:t>
            </a:r>
            <a:r>
              <a:rPr lang="en-US" sz="2000" dirty="0" err="1" smtClean="0">
                <a:solidFill>
                  <a:schemeClr val="bg1"/>
                </a:solidFill>
              </a:rPr>
              <a:t>una</a:t>
            </a:r>
            <a:r>
              <a:rPr lang="en-US" sz="2000" dirty="0" smtClean="0">
                <a:solidFill>
                  <a:schemeClr val="bg1"/>
                </a:solidFill>
              </a:rPr>
              <a:t> </a:t>
            </a:r>
            <a:r>
              <a:rPr lang="en-US" sz="2000" b="1" u="sng" dirty="0" err="1" smtClean="0">
                <a:solidFill>
                  <a:srgbClr val="FFFF00"/>
                </a:solidFill>
              </a:rPr>
              <a:t>fe</a:t>
            </a:r>
            <a:r>
              <a:rPr lang="en-US" sz="2000" b="1" u="sng" dirty="0" smtClean="0">
                <a:solidFill>
                  <a:srgbClr val="FFFF00"/>
                </a:solidFill>
              </a:rPr>
              <a:t> </a:t>
            </a:r>
            <a:r>
              <a:rPr lang="en-US" sz="2000" b="1" u="sng" dirty="0">
                <a:solidFill>
                  <a:srgbClr val="FFFF00"/>
                </a:solidFill>
              </a:rPr>
              <a:t>unificada</a:t>
            </a:r>
          </a:p>
          <a:p>
            <a:pPr lvl="0" algn="l" rtl="0"/>
            <a:endParaRPr lang="en-US" sz="2800" b="1" dirty="0" smtClean="0">
              <a:solidFill>
                <a:schemeClr val="bg1"/>
              </a:solidFill>
            </a:endParaRPr>
          </a:p>
          <a:p>
            <a:pPr lvl="0" algn="l" rtl="0"/>
            <a:r>
              <a:rPr lang="en-US" sz="2800" b="1" dirty="0" smtClean="0">
                <a:solidFill>
                  <a:schemeClr val="bg1"/>
                </a:solidFill>
              </a:rPr>
              <a:t>La </a:t>
            </a:r>
            <a:r>
              <a:rPr lang="en-US" sz="2800" b="1" dirty="0" err="1" smtClean="0">
                <a:solidFill>
                  <a:schemeClr val="bg1"/>
                </a:solidFill>
              </a:rPr>
              <a:t>conducta</a:t>
            </a:r>
            <a:r>
              <a:rPr lang="en-US" sz="2800" b="1" dirty="0" smtClean="0">
                <a:solidFill>
                  <a:schemeClr val="bg1"/>
                </a:solidFill>
              </a:rPr>
              <a:t>: lecciones sobre la influencia, la tentación y las cosas dignas (capítulos 4 a 6)</a:t>
            </a:r>
            <a:endParaRPr lang="en-US" sz="2800" dirty="0">
              <a:solidFill>
                <a:schemeClr val="bg1"/>
              </a:solidFill>
            </a:endParaRPr>
          </a:p>
          <a:p>
            <a:pPr lvl="1"/>
            <a:r>
              <a:rPr lang="en-US" sz="2000" dirty="0" err="1">
                <a:solidFill>
                  <a:schemeClr val="bg1"/>
                </a:solidFill>
              </a:rPr>
              <a:t>E</a:t>
            </a:r>
            <a:r>
              <a:rPr lang="en-US" sz="2000" dirty="0" err="1" smtClean="0">
                <a:solidFill>
                  <a:schemeClr val="bg1"/>
                </a:solidFill>
              </a:rPr>
              <a:t>f</a:t>
            </a:r>
            <a:r>
              <a:rPr lang="en-US" sz="2000" dirty="0" smtClean="0">
                <a:solidFill>
                  <a:schemeClr val="bg1"/>
                </a:solidFill>
              </a:rPr>
              <a:t> 4:1-3</a:t>
            </a:r>
            <a:r>
              <a:rPr lang="en-US" sz="2000" dirty="0">
                <a:solidFill>
                  <a:schemeClr val="bg1"/>
                </a:solidFill>
              </a:rPr>
              <a:t>: </a:t>
            </a:r>
            <a:r>
              <a:rPr lang="es-ES" sz="2000" dirty="0" smtClean="0">
                <a:solidFill>
                  <a:schemeClr val="bg1"/>
                </a:solidFill>
              </a:rPr>
              <a:t>Vivan de </a:t>
            </a:r>
            <a:r>
              <a:rPr lang="es-ES" sz="2000" dirty="0">
                <a:solidFill>
                  <a:schemeClr val="bg1"/>
                </a:solidFill>
              </a:rPr>
              <a:t>una manera </a:t>
            </a:r>
            <a:r>
              <a:rPr lang="es-ES" sz="2000" dirty="0" smtClean="0">
                <a:solidFill>
                  <a:schemeClr val="bg1"/>
                </a:solidFill>
              </a:rPr>
              <a:t>digna, con </a:t>
            </a:r>
            <a:r>
              <a:rPr lang="es-ES" sz="2000" dirty="0">
                <a:solidFill>
                  <a:schemeClr val="bg1"/>
                </a:solidFill>
              </a:rPr>
              <a:t>toda humildad y mansedumbre, con paciencia, soportándose unos a otros en amor, </a:t>
            </a:r>
            <a:r>
              <a:rPr lang="es-ES" sz="2000" dirty="0" smtClean="0">
                <a:solidFill>
                  <a:schemeClr val="bg1"/>
                </a:solidFill>
              </a:rPr>
              <a:t>esforzándose </a:t>
            </a:r>
            <a:r>
              <a:rPr lang="es-ES" sz="2000" dirty="0">
                <a:solidFill>
                  <a:schemeClr val="bg1"/>
                </a:solidFill>
              </a:rPr>
              <a:t>por preservar la unidad del Espíritu en el vínculo de la paz. </a:t>
            </a:r>
            <a:endParaRPr lang="en-US" sz="2000" dirty="0"/>
          </a:p>
        </p:txBody>
      </p:sp>
      <p:sp>
        <p:nvSpPr>
          <p:cNvPr id="2" name="Slide Number Placeholder 1"/>
          <p:cNvSpPr>
            <a:spLocks noGrp="1"/>
          </p:cNvSpPr>
          <p:nvPr>
            <p:ph type="sldNum" sz="quarter" idx="12"/>
          </p:nvPr>
        </p:nvSpPr>
        <p:spPr/>
        <p:txBody>
          <a:bodyPr/>
          <a:lstStyle/>
          <a:p>
            <a:pPr algn="l" rtl="0"/>
            <a:fld id="{362C5B82-F413-3A4C-85BB-94F97F4E18C4}" type="slidenum">
              <a:rPr lang="en-US" smtClean="0"/>
              <a:t>18</a:t>
            </a:fld>
            <a:endParaRPr lang="en-US"/>
          </a:p>
        </p:txBody>
      </p:sp>
    </p:spTree>
    <p:extLst>
      <p:ext uri="{BB962C8B-B14F-4D97-AF65-F5344CB8AC3E}">
        <p14:creationId xmlns:p14="http://schemas.microsoft.com/office/powerpoint/2010/main" val="1453382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Llamados a la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unidad</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plan </a:t>
            </a:r>
            <a:r>
              <a:rPr lang="en-US" dirty="0">
                <a:solidFill>
                  <a:schemeClr val="accent5">
                    <a:lumMod val="60000"/>
                    <a:lumOff val="40000"/>
                  </a:schemeClr>
                </a:solidFill>
                <a:latin typeface="Calibri" panose="020F0502020204030204" pitchFamily="34" charset="0"/>
                <a:cs typeface="Calibri" panose="020F0502020204030204" pitchFamily="34" charset="0"/>
              </a:rPr>
              <a:t>de Dios</a:t>
            </a:r>
          </a:p>
        </p:txBody>
      </p:sp>
      <p:sp>
        <p:nvSpPr>
          <p:cNvPr id="5" name="Content Placeholder 4"/>
          <p:cNvSpPr>
            <a:spLocks noGrp="1"/>
          </p:cNvSpPr>
          <p:nvPr>
            <p:ph idx="1"/>
          </p:nvPr>
        </p:nvSpPr>
        <p:spPr/>
        <p:txBody>
          <a:bodyPr/>
          <a:lstStyle/>
          <a:p>
            <a:pPr lvl="0" algn="l" rtl="0"/>
            <a:r>
              <a:rPr lang="en-US" sz="2400" b="1" dirty="0" smtClean="0">
                <a:solidFill>
                  <a:schemeClr val="bg1"/>
                </a:solidFill>
              </a:rPr>
              <a:t>Conducta: lecciones sobre la influencia</a:t>
            </a:r>
          </a:p>
          <a:p>
            <a:pPr lvl="1" algn="l" rtl="0"/>
            <a:r>
              <a:rPr lang="en-US" sz="1900" dirty="0">
                <a:solidFill>
                  <a:schemeClr val="bg1"/>
                </a:solidFill>
              </a:rPr>
              <a:t>No </a:t>
            </a:r>
            <a:r>
              <a:rPr lang="en-US" sz="1900" dirty="0" err="1" smtClean="0">
                <a:solidFill>
                  <a:schemeClr val="bg1"/>
                </a:solidFill>
              </a:rPr>
              <a:t>anden</a:t>
            </a:r>
            <a:r>
              <a:rPr lang="en-US" sz="1900" dirty="0" smtClean="0">
                <a:solidFill>
                  <a:schemeClr val="bg1"/>
                </a:solidFill>
              </a:rPr>
              <a:t> </a:t>
            </a:r>
            <a:r>
              <a:rPr lang="en-US" sz="1900" dirty="0">
                <a:solidFill>
                  <a:schemeClr val="bg1"/>
                </a:solidFill>
              </a:rPr>
              <a:t>en vanidad (4:17)</a:t>
            </a:r>
          </a:p>
          <a:p>
            <a:pPr lvl="1" algn="l" rtl="0"/>
            <a:r>
              <a:rPr lang="en-US" sz="1900" dirty="0" smtClean="0">
                <a:solidFill>
                  <a:schemeClr val="bg1"/>
                </a:solidFill>
              </a:rPr>
              <a:t>No </a:t>
            </a:r>
            <a:r>
              <a:rPr lang="en-US" sz="1900" dirty="0" err="1" smtClean="0">
                <a:solidFill>
                  <a:schemeClr val="bg1"/>
                </a:solidFill>
              </a:rPr>
              <a:t>estén</a:t>
            </a:r>
            <a:r>
              <a:rPr lang="en-US" sz="1900" dirty="0" smtClean="0">
                <a:solidFill>
                  <a:schemeClr val="bg1"/>
                </a:solidFill>
              </a:rPr>
              <a:t> </a:t>
            </a:r>
            <a:r>
              <a:rPr lang="en-US" sz="1900" dirty="0" err="1" smtClean="0">
                <a:solidFill>
                  <a:schemeClr val="bg1"/>
                </a:solidFill>
              </a:rPr>
              <a:t>ignorantes</a:t>
            </a:r>
            <a:r>
              <a:rPr lang="en-US" sz="1900" dirty="0" smtClean="0">
                <a:solidFill>
                  <a:schemeClr val="bg1"/>
                </a:solidFill>
              </a:rPr>
              <a:t> </a:t>
            </a:r>
            <a:r>
              <a:rPr lang="en-US" sz="1900" dirty="0">
                <a:solidFill>
                  <a:schemeClr val="bg1"/>
                </a:solidFill>
              </a:rPr>
              <a:t>de la voluntad de Dios/Sin entendimiento (4:18)</a:t>
            </a:r>
          </a:p>
          <a:p>
            <a:pPr lvl="1" algn="l" rtl="0"/>
            <a:r>
              <a:rPr lang="en-US" sz="1900" dirty="0">
                <a:solidFill>
                  <a:schemeClr val="bg1"/>
                </a:solidFill>
              </a:rPr>
              <a:t>No </a:t>
            </a:r>
            <a:r>
              <a:rPr lang="en-US" sz="1900" dirty="0" err="1" smtClean="0">
                <a:solidFill>
                  <a:schemeClr val="bg1"/>
                </a:solidFill>
              </a:rPr>
              <a:t>sean</a:t>
            </a:r>
            <a:r>
              <a:rPr lang="en-US" sz="1900" dirty="0" smtClean="0">
                <a:solidFill>
                  <a:schemeClr val="bg1"/>
                </a:solidFill>
              </a:rPr>
              <a:t> </a:t>
            </a:r>
            <a:r>
              <a:rPr lang="en-US" sz="1900" dirty="0" err="1" smtClean="0">
                <a:solidFill>
                  <a:schemeClr val="bg1"/>
                </a:solidFill>
              </a:rPr>
              <a:t>duros</a:t>
            </a:r>
            <a:r>
              <a:rPr lang="en-US" sz="1900" dirty="0" smtClean="0">
                <a:solidFill>
                  <a:schemeClr val="bg1"/>
                </a:solidFill>
              </a:rPr>
              <a:t> </a:t>
            </a:r>
            <a:r>
              <a:rPr lang="en-US" sz="1900" dirty="0">
                <a:solidFill>
                  <a:schemeClr val="bg1"/>
                </a:solidFill>
              </a:rPr>
              <a:t>de corazón (4:18)</a:t>
            </a:r>
          </a:p>
          <a:p>
            <a:pPr lvl="1" algn="l" rtl="0"/>
            <a:r>
              <a:rPr lang="en-US" sz="1900" dirty="0">
                <a:solidFill>
                  <a:schemeClr val="bg1"/>
                </a:solidFill>
              </a:rPr>
              <a:t>No </a:t>
            </a:r>
            <a:r>
              <a:rPr lang="en-US" sz="1900" dirty="0" err="1" smtClean="0">
                <a:solidFill>
                  <a:schemeClr val="bg1"/>
                </a:solidFill>
              </a:rPr>
              <a:t>sean</a:t>
            </a:r>
            <a:r>
              <a:rPr lang="en-US" sz="1900" dirty="0" smtClean="0">
                <a:solidFill>
                  <a:schemeClr val="bg1"/>
                </a:solidFill>
              </a:rPr>
              <a:t> </a:t>
            </a:r>
            <a:r>
              <a:rPr lang="en-US" sz="1900" dirty="0" err="1" smtClean="0">
                <a:solidFill>
                  <a:schemeClr val="bg1"/>
                </a:solidFill>
              </a:rPr>
              <a:t>insensibles</a:t>
            </a:r>
            <a:r>
              <a:rPr lang="en-US" sz="1900" dirty="0" smtClean="0">
                <a:solidFill>
                  <a:schemeClr val="bg1"/>
                </a:solidFill>
              </a:rPr>
              <a:t> </a:t>
            </a:r>
            <a:r>
              <a:rPr lang="en-US" sz="1900" dirty="0">
                <a:solidFill>
                  <a:schemeClr val="bg1"/>
                </a:solidFill>
              </a:rPr>
              <a:t>(4:19)</a:t>
            </a:r>
          </a:p>
          <a:p>
            <a:pPr lvl="1" algn="l" rtl="0"/>
            <a:r>
              <a:rPr lang="en-US" sz="1900" dirty="0">
                <a:solidFill>
                  <a:schemeClr val="bg1"/>
                </a:solidFill>
              </a:rPr>
              <a:t>No </a:t>
            </a:r>
            <a:r>
              <a:rPr lang="en-US" sz="1900" dirty="0" err="1" smtClean="0">
                <a:solidFill>
                  <a:schemeClr val="bg1"/>
                </a:solidFill>
              </a:rPr>
              <a:t>sean</a:t>
            </a:r>
            <a:r>
              <a:rPr lang="en-US" sz="1900" dirty="0" smtClean="0">
                <a:solidFill>
                  <a:schemeClr val="bg1"/>
                </a:solidFill>
              </a:rPr>
              <a:t> </a:t>
            </a:r>
            <a:r>
              <a:rPr lang="en-US" sz="1900" dirty="0" err="1" smtClean="0">
                <a:solidFill>
                  <a:schemeClr val="bg1"/>
                </a:solidFill>
              </a:rPr>
              <a:t>avaros</a:t>
            </a:r>
            <a:r>
              <a:rPr lang="en-US" sz="1900" dirty="0" smtClean="0">
                <a:solidFill>
                  <a:schemeClr val="bg1"/>
                </a:solidFill>
              </a:rPr>
              <a:t> </a:t>
            </a:r>
            <a:r>
              <a:rPr lang="en-US" sz="1900" dirty="0">
                <a:solidFill>
                  <a:schemeClr val="bg1"/>
                </a:solidFill>
              </a:rPr>
              <a:t>(4:19)</a:t>
            </a:r>
          </a:p>
          <a:p>
            <a:pPr lvl="1" algn="l" rtl="0"/>
            <a:r>
              <a:rPr lang="en-US" sz="1900" dirty="0">
                <a:solidFill>
                  <a:schemeClr val="bg1"/>
                </a:solidFill>
              </a:rPr>
              <a:t>No </a:t>
            </a:r>
            <a:r>
              <a:rPr lang="en-US" sz="1900" dirty="0" err="1" smtClean="0">
                <a:solidFill>
                  <a:schemeClr val="bg1"/>
                </a:solidFill>
              </a:rPr>
              <a:t>busquen</a:t>
            </a:r>
            <a:r>
              <a:rPr lang="en-US" sz="1900" dirty="0" smtClean="0">
                <a:solidFill>
                  <a:schemeClr val="bg1"/>
                </a:solidFill>
              </a:rPr>
              <a:t> </a:t>
            </a:r>
            <a:r>
              <a:rPr lang="en-US" sz="1900" dirty="0">
                <a:solidFill>
                  <a:schemeClr val="bg1"/>
                </a:solidFill>
              </a:rPr>
              <a:t>la sensualidad </a:t>
            </a:r>
            <a:r>
              <a:rPr lang="en-US" sz="1900" dirty="0" err="1">
                <a:solidFill>
                  <a:schemeClr val="bg1"/>
                </a:solidFill>
              </a:rPr>
              <a:t>ni</a:t>
            </a:r>
            <a:r>
              <a:rPr lang="en-US" sz="1900" dirty="0">
                <a:solidFill>
                  <a:schemeClr val="bg1"/>
                </a:solidFill>
              </a:rPr>
              <a:t> </a:t>
            </a:r>
            <a:r>
              <a:rPr lang="en-US" sz="1900" dirty="0" err="1" smtClean="0">
                <a:solidFill>
                  <a:schemeClr val="bg1"/>
                </a:solidFill>
              </a:rPr>
              <a:t>sean</a:t>
            </a:r>
            <a:r>
              <a:rPr lang="en-US" sz="1900" dirty="0" smtClean="0">
                <a:solidFill>
                  <a:schemeClr val="bg1"/>
                </a:solidFill>
              </a:rPr>
              <a:t> </a:t>
            </a:r>
            <a:r>
              <a:rPr lang="en-US" sz="1900" dirty="0" err="1" smtClean="0">
                <a:solidFill>
                  <a:schemeClr val="bg1"/>
                </a:solidFill>
              </a:rPr>
              <a:t>impuros</a:t>
            </a:r>
            <a:r>
              <a:rPr lang="en-US" sz="1900" dirty="0" smtClean="0">
                <a:solidFill>
                  <a:schemeClr val="bg1"/>
                </a:solidFill>
              </a:rPr>
              <a:t> </a:t>
            </a:r>
            <a:r>
              <a:rPr lang="en-US" sz="1900" dirty="0">
                <a:solidFill>
                  <a:schemeClr val="bg1"/>
                </a:solidFill>
              </a:rPr>
              <a:t>(4:19)</a:t>
            </a:r>
          </a:p>
          <a:p>
            <a:pPr lvl="1" algn="l" rtl="0"/>
            <a:r>
              <a:rPr lang="en-US" sz="1900" dirty="0">
                <a:solidFill>
                  <a:schemeClr val="bg1"/>
                </a:solidFill>
              </a:rPr>
              <a:t>No </a:t>
            </a:r>
            <a:r>
              <a:rPr lang="en-US" sz="1900" dirty="0" smtClean="0">
                <a:solidFill>
                  <a:schemeClr val="bg1"/>
                </a:solidFill>
              </a:rPr>
              <a:t>se </a:t>
            </a:r>
            <a:r>
              <a:rPr lang="en-US" sz="1900" dirty="0" err="1" smtClean="0">
                <a:solidFill>
                  <a:schemeClr val="bg1"/>
                </a:solidFill>
              </a:rPr>
              <a:t>embriaguen</a:t>
            </a:r>
            <a:r>
              <a:rPr lang="en-US" sz="1900" dirty="0" smtClean="0">
                <a:solidFill>
                  <a:schemeClr val="bg1"/>
                </a:solidFill>
              </a:rPr>
              <a:t> con </a:t>
            </a:r>
            <a:r>
              <a:rPr lang="en-US" sz="1900" dirty="0">
                <a:solidFill>
                  <a:schemeClr val="bg1"/>
                </a:solidFill>
              </a:rPr>
              <a:t>vino (5:18)</a:t>
            </a:r>
          </a:p>
          <a:p>
            <a:pPr algn="l" rtl="0"/>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947" y="4144215"/>
            <a:ext cx="2369053" cy="1570785"/>
          </a:xfrm>
          <a:prstGeom prst="rect">
            <a:avLst/>
          </a:prstGeom>
        </p:spPr>
      </p:pic>
      <p:sp>
        <p:nvSpPr>
          <p:cNvPr id="6" name="Slide Number Placeholder 5"/>
          <p:cNvSpPr>
            <a:spLocks noGrp="1"/>
          </p:cNvSpPr>
          <p:nvPr>
            <p:ph type="sldNum" sz="quarter" idx="12"/>
          </p:nvPr>
        </p:nvSpPr>
        <p:spPr/>
        <p:txBody>
          <a:bodyPr/>
          <a:lstStyle/>
          <a:p>
            <a:pPr algn="l" rtl="0"/>
            <a:fld id="{362C5B82-F413-3A4C-85BB-94F97F4E18C4}" type="slidenum">
              <a:rPr lang="en-US" smtClean="0"/>
              <a:t>19</a:t>
            </a:fld>
            <a:endParaRPr lang="en-US"/>
          </a:p>
        </p:txBody>
      </p:sp>
    </p:spTree>
    <p:extLst>
      <p:ext uri="{BB962C8B-B14F-4D97-AF65-F5344CB8AC3E}">
        <p14:creationId xmlns:p14="http://schemas.microsoft.com/office/powerpoint/2010/main" val="1511463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lstStyle/>
          <a:p>
            <a:pPr algn="l" rtl="0"/>
            <a:r>
              <a:rPr lang="en-US" dirty="0" err="1" smtClean="0">
                <a:solidFill>
                  <a:schemeClr val="accent5">
                    <a:lumMod val="60000"/>
                    <a:lumOff val="40000"/>
                  </a:schemeClr>
                </a:solidFill>
                <a:latin typeface="Calibri" panose="020F0502020204030204" pitchFamily="34" charset="0"/>
                <a:cs typeface="Calibri" panose="020F0502020204030204" pitchFamily="34" charset="0"/>
              </a:rPr>
              <a:t>Llamados</a:t>
            </a:r>
            <a:r>
              <a:rPr lang="en-US" dirty="0" smtClean="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smtClean="0">
                <a:solidFill>
                  <a:schemeClr val="accent5">
                    <a:lumMod val="60000"/>
                    <a:lumOff val="40000"/>
                  </a:schemeClr>
                </a:solidFill>
              </a:rPr>
              <a:t> la </a:t>
            </a:r>
            <a:r>
              <a:rPr lang="en-US" dirty="0" err="1" smtClean="0">
                <a:solidFill>
                  <a:schemeClr val="accent5">
                    <a:lumMod val="60000"/>
                    <a:lumOff val="40000"/>
                  </a:schemeClr>
                </a:solidFill>
              </a:rPr>
              <a:t>u</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nidad</a:t>
            </a:r>
            <a:r>
              <a:rPr lang="en-US" dirty="0" smtClean="0">
                <a:solidFill>
                  <a:schemeClr val="accent5">
                    <a:lumMod val="60000"/>
                    <a:lumOff val="40000"/>
                  </a:schemeClr>
                </a:solidFill>
              </a:rPr>
              <a:t>– </a:t>
            </a:r>
            <a:r>
              <a:rPr lang="en-US" dirty="0" err="1" smtClean="0">
                <a:solidFill>
                  <a:schemeClr val="accent5">
                    <a:lumMod val="60000"/>
                    <a:lumOff val="40000"/>
                  </a:schemeClr>
                </a:solidFill>
              </a:rPr>
              <a:t>Estudio</a:t>
            </a:r>
            <a:r>
              <a:rPr lang="en-US" dirty="0" smtClean="0">
                <a:solidFill>
                  <a:schemeClr val="accent5">
                    <a:lumMod val="60000"/>
                    <a:lumOff val="40000"/>
                  </a:schemeClr>
                </a:solidFill>
              </a:rPr>
              <a:t> de Fin de A</a:t>
            </a:r>
            <a:r>
              <a:rPr lang="es-ES" dirty="0" err="1" smtClean="0">
                <a:solidFill>
                  <a:schemeClr val="accent5">
                    <a:lumMod val="60000"/>
                    <a:lumOff val="40000"/>
                  </a:schemeClr>
                </a:solidFill>
              </a:rPr>
              <a:t>ño</a:t>
            </a:r>
            <a:r>
              <a:rPr lang="es-ES" dirty="0" smtClean="0">
                <a:solidFill>
                  <a:schemeClr val="accent5">
                    <a:lumMod val="60000"/>
                    <a:lumOff val="40000"/>
                  </a:schemeClr>
                </a:solidFill>
              </a:rPr>
              <a:t> </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2</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22635248"/>
              </p:ext>
            </p:extLst>
          </p:nvPr>
        </p:nvGraphicFramePr>
        <p:xfrm>
          <a:off x="-1" y="1094874"/>
          <a:ext cx="9144001" cy="4663440"/>
        </p:xfrm>
        <a:graphic>
          <a:graphicData uri="http://schemas.openxmlformats.org/drawingml/2006/table">
            <a:tbl>
              <a:tblPr firstRow="1" firstCol="1" bandRow="1">
                <a:tableStyleId>{5C22544A-7EE6-4342-B048-85BDC9FD1C3A}</a:tableStyleId>
              </a:tblPr>
              <a:tblGrid>
                <a:gridCol w="1273792"/>
                <a:gridCol w="1197971"/>
                <a:gridCol w="1516418"/>
                <a:gridCol w="5155820"/>
              </a:tblGrid>
              <a:tr h="273548">
                <a:tc>
                  <a:txBody>
                    <a:bodyPr/>
                    <a:lstStyle/>
                    <a:p>
                      <a:pPr marL="0" marR="0">
                        <a:spcBef>
                          <a:spcPts val="0"/>
                        </a:spcBef>
                        <a:spcAft>
                          <a:spcPts val="0"/>
                        </a:spcAft>
                      </a:pPr>
                      <a:r>
                        <a:rPr lang="en-US" sz="1800">
                          <a:effectLst/>
                        </a:rPr>
                        <a:t>Fecha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Reunión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Maestro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Tema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43322">
                <a:tc>
                  <a:txBody>
                    <a:bodyPr/>
                    <a:lstStyle/>
                    <a:p>
                      <a:pPr marL="0" marR="0">
                        <a:spcBef>
                          <a:spcPts val="0"/>
                        </a:spcBef>
                        <a:spcAft>
                          <a:spcPts val="0"/>
                        </a:spcAft>
                      </a:pPr>
                      <a:r>
                        <a:rPr lang="es-ES" sz="1800">
                          <a:effectLst/>
                        </a:rPr>
                        <a:t>Dom., 11 de dic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Sermón de la mañana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Russ Lagrone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Preservando la unidad del Espíritu, Efesios 4:1-3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43322">
                <a:tc>
                  <a:txBody>
                    <a:bodyPr/>
                    <a:lstStyle/>
                    <a:p>
                      <a:pPr marL="0" marR="0">
                        <a:spcBef>
                          <a:spcPts val="0"/>
                        </a:spcBef>
                        <a:spcAft>
                          <a:spcPts val="0"/>
                        </a:spcAft>
                      </a:pPr>
                      <a:r>
                        <a:rPr lang="es-ES" sz="1800">
                          <a:effectLst/>
                        </a:rPr>
                        <a:t>Dom., 18 de dic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Clase bíblica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Blaine Mellor</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Un solo cuerpo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43322">
                <a:tc>
                  <a:txBody>
                    <a:bodyPr/>
                    <a:lstStyle/>
                    <a:p>
                      <a:pPr marL="0" marR="0">
                        <a:spcBef>
                          <a:spcPts val="0"/>
                        </a:spcBef>
                        <a:spcAft>
                          <a:spcPts val="0"/>
                        </a:spcAft>
                      </a:pPr>
                      <a:r>
                        <a:rPr lang="es-ES" sz="1800">
                          <a:effectLst/>
                        </a:rPr>
                        <a:t>Miér., 21 de dic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Clase bíblica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Steve Cornett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Un solo Espíritu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43322">
                <a:tc>
                  <a:txBody>
                    <a:bodyPr/>
                    <a:lstStyle/>
                    <a:p>
                      <a:pPr marL="0" marR="0">
                        <a:spcBef>
                          <a:spcPts val="0"/>
                        </a:spcBef>
                        <a:spcAft>
                          <a:spcPts val="0"/>
                        </a:spcAft>
                      </a:pPr>
                      <a:r>
                        <a:rPr lang="es-ES" sz="1800">
                          <a:effectLst/>
                        </a:rPr>
                        <a:t>Dom., 25 de dic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Clase bíblica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Grant Pickup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dirty="0">
                          <a:effectLst/>
                        </a:rPr>
                        <a:t>Una misma esperanza de su vocación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43322">
                <a:tc>
                  <a:txBody>
                    <a:bodyPr/>
                    <a:lstStyle/>
                    <a:p>
                      <a:pPr marL="0" marR="0">
                        <a:spcBef>
                          <a:spcPts val="0"/>
                        </a:spcBef>
                        <a:spcAft>
                          <a:spcPts val="0"/>
                        </a:spcAft>
                      </a:pPr>
                      <a:r>
                        <a:rPr lang="es-ES" sz="1800">
                          <a:effectLst/>
                        </a:rPr>
                        <a:t>Dom., 25 de dic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Culto de la tarde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Varios varones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Preservando la unidad: Creciendo en compasión y falta de egoísmo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43322">
                <a:tc>
                  <a:txBody>
                    <a:bodyPr/>
                    <a:lstStyle/>
                    <a:p>
                      <a:pPr marL="0" marR="0">
                        <a:spcBef>
                          <a:spcPts val="0"/>
                        </a:spcBef>
                        <a:spcAft>
                          <a:spcPts val="0"/>
                        </a:spcAft>
                      </a:pPr>
                      <a:r>
                        <a:rPr lang="es-ES" sz="1800">
                          <a:effectLst/>
                        </a:rPr>
                        <a:t>Miér, 28 de dic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Clase bíblica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Adam Drumm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Un solo Señor</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43322">
                <a:tc>
                  <a:txBody>
                    <a:bodyPr/>
                    <a:lstStyle/>
                    <a:p>
                      <a:pPr marL="0" marR="0">
                        <a:spcBef>
                          <a:spcPts val="0"/>
                        </a:spcBef>
                        <a:spcAft>
                          <a:spcPts val="0"/>
                        </a:spcAft>
                      </a:pPr>
                      <a:r>
                        <a:rPr lang="es-ES" sz="1800">
                          <a:effectLst/>
                        </a:rPr>
                        <a:t>Dom., 1 de enero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Clase bíblica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Glenn Dobbs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Una sola fe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43322">
                <a:tc>
                  <a:txBody>
                    <a:bodyPr/>
                    <a:lstStyle/>
                    <a:p>
                      <a:pPr marL="0" marR="0">
                        <a:spcBef>
                          <a:spcPts val="0"/>
                        </a:spcBef>
                        <a:spcAft>
                          <a:spcPts val="0"/>
                        </a:spcAft>
                      </a:pPr>
                      <a:r>
                        <a:rPr lang="es-ES" sz="1800">
                          <a:effectLst/>
                        </a:rPr>
                        <a:t>Miér, 4 de enero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Clase bíblica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a:effectLst/>
                        </a:rPr>
                        <a:t>Phillip Shumake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800" dirty="0">
                          <a:effectLst/>
                        </a:rPr>
                        <a:t>Un bautismo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80777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Llamados a la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unidad</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plan </a:t>
            </a:r>
            <a:r>
              <a:rPr lang="en-US" dirty="0">
                <a:solidFill>
                  <a:schemeClr val="accent5">
                    <a:lumMod val="60000"/>
                    <a:lumOff val="40000"/>
                  </a:schemeClr>
                </a:solidFill>
                <a:latin typeface="Calibri" panose="020F0502020204030204" pitchFamily="34" charset="0"/>
                <a:cs typeface="Calibri" panose="020F0502020204030204" pitchFamily="34" charset="0"/>
              </a:rPr>
              <a:t>de Dios</a:t>
            </a:r>
          </a:p>
        </p:txBody>
      </p:sp>
      <p:sp>
        <p:nvSpPr>
          <p:cNvPr id="5" name="Content Placeholder 4"/>
          <p:cNvSpPr>
            <a:spLocks noGrp="1"/>
          </p:cNvSpPr>
          <p:nvPr>
            <p:ph idx="1"/>
          </p:nvPr>
        </p:nvSpPr>
        <p:spPr/>
        <p:txBody>
          <a:bodyPr>
            <a:normAutofit fontScale="92500" lnSpcReduction="10000"/>
          </a:bodyPr>
          <a:lstStyle/>
          <a:p>
            <a:pPr lvl="0" algn="l" rtl="0"/>
            <a:r>
              <a:rPr lang="en-US" sz="2400" b="1" dirty="0" smtClean="0">
                <a:solidFill>
                  <a:schemeClr val="bg1"/>
                </a:solidFill>
              </a:rPr>
              <a:t>Conducta: lecciones sobre acciones dignas</a:t>
            </a:r>
          </a:p>
          <a:p>
            <a:pPr lvl="1" algn="l" rtl="0"/>
            <a:r>
              <a:rPr lang="en-US" sz="1900" dirty="0" err="1" smtClean="0">
                <a:solidFill>
                  <a:schemeClr val="bg1"/>
                </a:solidFill>
              </a:rPr>
              <a:t>Digan</a:t>
            </a:r>
            <a:r>
              <a:rPr lang="en-US" sz="1900" dirty="0" smtClean="0">
                <a:solidFill>
                  <a:schemeClr val="bg1"/>
                </a:solidFill>
              </a:rPr>
              <a:t> </a:t>
            </a:r>
            <a:r>
              <a:rPr lang="en-US" sz="1900" dirty="0">
                <a:solidFill>
                  <a:schemeClr val="bg1"/>
                </a:solidFill>
              </a:rPr>
              <a:t>la verdad (4:25)</a:t>
            </a:r>
          </a:p>
          <a:p>
            <a:pPr lvl="1" algn="l" rtl="0"/>
            <a:r>
              <a:rPr lang="en-US" sz="1900" dirty="0" err="1" smtClean="0">
                <a:solidFill>
                  <a:schemeClr val="bg1"/>
                </a:solidFill>
              </a:rPr>
              <a:t>Controlen</a:t>
            </a:r>
            <a:r>
              <a:rPr lang="en-US" sz="1900" dirty="0" smtClean="0">
                <a:solidFill>
                  <a:schemeClr val="bg1"/>
                </a:solidFill>
              </a:rPr>
              <a:t> </a:t>
            </a:r>
            <a:r>
              <a:rPr lang="en-US" sz="1900" dirty="0" err="1" smtClean="0">
                <a:solidFill>
                  <a:schemeClr val="bg1"/>
                </a:solidFill>
              </a:rPr>
              <a:t>su</a:t>
            </a:r>
            <a:r>
              <a:rPr lang="en-US" sz="1900" dirty="0" smtClean="0">
                <a:solidFill>
                  <a:schemeClr val="bg1"/>
                </a:solidFill>
              </a:rPr>
              <a:t> </a:t>
            </a:r>
            <a:r>
              <a:rPr lang="en-US" sz="1900" dirty="0">
                <a:solidFill>
                  <a:schemeClr val="bg1"/>
                </a:solidFill>
              </a:rPr>
              <a:t>ira (4:26)</a:t>
            </a:r>
          </a:p>
          <a:p>
            <a:pPr lvl="1" algn="l" rtl="0"/>
            <a:r>
              <a:rPr lang="en-US" sz="1900" dirty="0">
                <a:solidFill>
                  <a:schemeClr val="bg1"/>
                </a:solidFill>
              </a:rPr>
              <a:t>No </a:t>
            </a:r>
            <a:r>
              <a:rPr lang="en-US" sz="1900" dirty="0" smtClean="0">
                <a:solidFill>
                  <a:schemeClr val="bg1"/>
                </a:solidFill>
              </a:rPr>
              <a:t>den </a:t>
            </a:r>
            <a:r>
              <a:rPr lang="en-US" sz="1900" dirty="0">
                <a:solidFill>
                  <a:schemeClr val="bg1"/>
                </a:solidFill>
              </a:rPr>
              <a:t>oportunidad al diablo (no solo </a:t>
            </a:r>
            <a:r>
              <a:rPr lang="en-US" sz="1900" dirty="0" err="1" smtClean="0">
                <a:solidFill>
                  <a:schemeClr val="bg1"/>
                </a:solidFill>
              </a:rPr>
              <a:t>huyan</a:t>
            </a:r>
            <a:r>
              <a:rPr lang="en-US" sz="1900" dirty="0" smtClean="0">
                <a:solidFill>
                  <a:schemeClr val="bg1"/>
                </a:solidFill>
              </a:rPr>
              <a:t> </a:t>
            </a:r>
            <a:r>
              <a:rPr lang="en-US" sz="1900" dirty="0">
                <a:solidFill>
                  <a:schemeClr val="bg1"/>
                </a:solidFill>
              </a:rPr>
              <a:t>del pecado, </a:t>
            </a:r>
            <a:r>
              <a:rPr lang="en-US" sz="1900" dirty="0" err="1" smtClean="0">
                <a:solidFill>
                  <a:schemeClr val="bg1"/>
                </a:solidFill>
              </a:rPr>
              <a:t>huyan</a:t>
            </a:r>
            <a:r>
              <a:rPr lang="en-US" sz="1900" dirty="0" smtClean="0">
                <a:solidFill>
                  <a:schemeClr val="bg1"/>
                </a:solidFill>
              </a:rPr>
              <a:t> </a:t>
            </a:r>
            <a:r>
              <a:rPr lang="en-US" sz="1900" dirty="0">
                <a:solidFill>
                  <a:schemeClr val="bg1"/>
                </a:solidFill>
              </a:rPr>
              <a:t>de la tentación) (4:27)</a:t>
            </a:r>
          </a:p>
          <a:p>
            <a:pPr lvl="1" algn="l" rtl="0"/>
            <a:r>
              <a:rPr lang="en-US" sz="1900" dirty="0" err="1" smtClean="0">
                <a:solidFill>
                  <a:schemeClr val="bg1"/>
                </a:solidFill>
              </a:rPr>
              <a:t>Trabajen</a:t>
            </a:r>
            <a:r>
              <a:rPr lang="en-US" sz="1900" dirty="0" smtClean="0">
                <a:solidFill>
                  <a:schemeClr val="bg1"/>
                </a:solidFill>
              </a:rPr>
              <a:t> </a:t>
            </a:r>
            <a:r>
              <a:rPr lang="en-US" sz="1900" dirty="0">
                <a:solidFill>
                  <a:schemeClr val="bg1"/>
                </a:solidFill>
              </a:rPr>
              <a:t>para </a:t>
            </a:r>
            <a:r>
              <a:rPr lang="en-US" sz="1900" dirty="0" err="1" smtClean="0">
                <a:solidFill>
                  <a:schemeClr val="bg1"/>
                </a:solidFill>
              </a:rPr>
              <a:t>sus</a:t>
            </a:r>
            <a:r>
              <a:rPr lang="en-US" sz="1900" dirty="0" smtClean="0">
                <a:solidFill>
                  <a:schemeClr val="bg1"/>
                </a:solidFill>
              </a:rPr>
              <a:t> </a:t>
            </a:r>
            <a:r>
              <a:rPr lang="en-US" sz="1900" dirty="0">
                <a:solidFill>
                  <a:schemeClr val="bg1"/>
                </a:solidFill>
              </a:rPr>
              <a:t>necesidades (4:28)</a:t>
            </a:r>
          </a:p>
          <a:p>
            <a:pPr lvl="1" algn="l" rtl="0"/>
            <a:r>
              <a:rPr lang="en-US" sz="1900" dirty="0" err="1" smtClean="0">
                <a:solidFill>
                  <a:schemeClr val="bg1"/>
                </a:solidFill>
              </a:rPr>
              <a:t>Hablen</a:t>
            </a:r>
            <a:r>
              <a:rPr lang="en-US" sz="1900" dirty="0" smtClean="0">
                <a:solidFill>
                  <a:schemeClr val="bg1"/>
                </a:solidFill>
              </a:rPr>
              <a:t> </a:t>
            </a:r>
            <a:r>
              <a:rPr lang="en-US" sz="1900" dirty="0">
                <a:solidFill>
                  <a:schemeClr val="bg1"/>
                </a:solidFill>
              </a:rPr>
              <a:t>para edificar, no para derribar (4:29)</a:t>
            </a:r>
          </a:p>
          <a:p>
            <a:pPr lvl="1" algn="l" rtl="0"/>
            <a:r>
              <a:rPr lang="en-US" sz="1900" dirty="0" err="1" smtClean="0">
                <a:solidFill>
                  <a:schemeClr val="bg1"/>
                </a:solidFill>
              </a:rPr>
              <a:t>Hablen</a:t>
            </a:r>
            <a:r>
              <a:rPr lang="en-US" sz="1900" dirty="0" smtClean="0">
                <a:solidFill>
                  <a:schemeClr val="bg1"/>
                </a:solidFill>
              </a:rPr>
              <a:t> </a:t>
            </a:r>
            <a:r>
              <a:rPr lang="en-US" sz="1900" dirty="0">
                <a:solidFill>
                  <a:schemeClr val="bg1"/>
                </a:solidFill>
              </a:rPr>
              <a:t>con acción de gracias (5:4)</a:t>
            </a:r>
          </a:p>
          <a:p>
            <a:pPr lvl="1" algn="l" rtl="0"/>
            <a:r>
              <a:rPr lang="en-US" sz="1900" dirty="0" err="1" smtClean="0">
                <a:solidFill>
                  <a:schemeClr val="bg1"/>
                </a:solidFill>
              </a:rPr>
              <a:t>Quiten</a:t>
            </a:r>
            <a:r>
              <a:rPr lang="en-US" sz="1900" dirty="0" smtClean="0">
                <a:solidFill>
                  <a:schemeClr val="bg1"/>
                </a:solidFill>
              </a:rPr>
              <a:t> </a:t>
            </a:r>
            <a:r>
              <a:rPr lang="en-US" sz="1900" dirty="0">
                <a:solidFill>
                  <a:schemeClr val="bg1"/>
                </a:solidFill>
              </a:rPr>
              <a:t>la </a:t>
            </a:r>
            <a:r>
              <a:rPr lang="en-US" sz="1900" dirty="0" err="1" smtClean="0">
                <a:solidFill>
                  <a:schemeClr val="bg1"/>
                </a:solidFill>
              </a:rPr>
              <a:t>amargura</a:t>
            </a:r>
            <a:r>
              <a:rPr lang="en-US" sz="1900" dirty="0" smtClean="0">
                <a:solidFill>
                  <a:schemeClr val="bg1"/>
                </a:solidFill>
              </a:rPr>
              <a:t>, el </a:t>
            </a:r>
            <a:r>
              <a:rPr lang="en-US" sz="1900" dirty="0" err="1" smtClean="0">
                <a:solidFill>
                  <a:schemeClr val="bg1"/>
                </a:solidFill>
              </a:rPr>
              <a:t>enojo</a:t>
            </a:r>
            <a:r>
              <a:rPr lang="en-US" sz="1900" dirty="0" smtClean="0">
                <a:solidFill>
                  <a:schemeClr val="bg1"/>
                </a:solidFill>
              </a:rPr>
              <a:t>, la </a:t>
            </a:r>
            <a:r>
              <a:rPr lang="en-US" sz="1900" dirty="0">
                <a:solidFill>
                  <a:schemeClr val="bg1"/>
                </a:solidFill>
              </a:rPr>
              <a:t>ira, </a:t>
            </a:r>
            <a:r>
              <a:rPr lang="en-US" sz="1900" dirty="0" err="1" smtClean="0">
                <a:solidFill>
                  <a:schemeClr val="bg1"/>
                </a:solidFill>
              </a:rPr>
              <a:t>los</a:t>
            </a:r>
            <a:r>
              <a:rPr lang="en-US" sz="1900" dirty="0" smtClean="0">
                <a:solidFill>
                  <a:schemeClr val="bg1"/>
                </a:solidFill>
              </a:rPr>
              <a:t> </a:t>
            </a:r>
            <a:r>
              <a:rPr lang="en-US" sz="1900" dirty="0" err="1" smtClean="0">
                <a:solidFill>
                  <a:schemeClr val="bg1"/>
                </a:solidFill>
              </a:rPr>
              <a:t>gritos</a:t>
            </a:r>
            <a:r>
              <a:rPr lang="en-US" sz="1900" dirty="0" smtClean="0">
                <a:solidFill>
                  <a:schemeClr val="bg1"/>
                </a:solidFill>
              </a:rPr>
              <a:t>, </a:t>
            </a:r>
            <a:r>
              <a:rPr lang="en-US" sz="1900" dirty="0" err="1" smtClean="0">
                <a:solidFill>
                  <a:schemeClr val="bg1"/>
                </a:solidFill>
              </a:rPr>
              <a:t>los</a:t>
            </a:r>
            <a:r>
              <a:rPr lang="en-US" sz="1900" dirty="0" smtClean="0">
                <a:solidFill>
                  <a:schemeClr val="bg1"/>
                </a:solidFill>
              </a:rPr>
              <a:t> </a:t>
            </a:r>
            <a:r>
              <a:rPr lang="en-US" sz="1900" dirty="0" err="1" smtClean="0">
                <a:solidFill>
                  <a:schemeClr val="bg1"/>
                </a:solidFill>
              </a:rPr>
              <a:t>insultos</a:t>
            </a:r>
            <a:r>
              <a:rPr lang="en-US" sz="1900" dirty="0" smtClean="0">
                <a:solidFill>
                  <a:schemeClr val="bg1"/>
                </a:solidFill>
              </a:rPr>
              <a:t>, </a:t>
            </a:r>
            <a:r>
              <a:rPr lang="en-US" sz="1900" dirty="0">
                <a:solidFill>
                  <a:schemeClr val="bg1"/>
                </a:solidFill>
              </a:rPr>
              <a:t>la malicia (4:31)</a:t>
            </a:r>
          </a:p>
          <a:p>
            <a:pPr lvl="1" algn="l" rtl="0"/>
            <a:r>
              <a:rPr lang="en-US" sz="1900" dirty="0" smtClean="0">
                <a:solidFill>
                  <a:schemeClr val="bg1"/>
                </a:solidFill>
              </a:rPr>
              <a:t>Sean </a:t>
            </a:r>
            <a:r>
              <a:rPr lang="en-US" sz="1900" dirty="0" err="1" smtClean="0">
                <a:solidFill>
                  <a:schemeClr val="bg1"/>
                </a:solidFill>
              </a:rPr>
              <a:t>amables</a:t>
            </a:r>
            <a:r>
              <a:rPr lang="en-US" sz="1900" dirty="0" smtClean="0">
                <a:solidFill>
                  <a:schemeClr val="bg1"/>
                </a:solidFill>
              </a:rPr>
              <a:t> </a:t>
            </a:r>
            <a:r>
              <a:rPr lang="en-US" sz="1900" dirty="0">
                <a:solidFill>
                  <a:schemeClr val="bg1"/>
                </a:solidFill>
              </a:rPr>
              <a:t>y </a:t>
            </a:r>
            <a:r>
              <a:rPr lang="en-US" sz="1900" dirty="0" err="1" smtClean="0">
                <a:solidFill>
                  <a:schemeClr val="bg1"/>
                </a:solidFill>
              </a:rPr>
              <a:t>perdonadores</a:t>
            </a:r>
            <a:r>
              <a:rPr lang="en-US" sz="1900" dirty="0" smtClean="0">
                <a:solidFill>
                  <a:schemeClr val="bg1"/>
                </a:solidFill>
              </a:rPr>
              <a:t> </a:t>
            </a:r>
            <a:r>
              <a:rPr lang="en-US" sz="1900" dirty="0">
                <a:solidFill>
                  <a:schemeClr val="bg1"/>
                </a:solidFill>
              </a:rPr>
              <a:t>(4:32)</a:t>
            </a:r>
          </a:p>
          <a:p>
            <a:pPr lvl="1" algn="l" rtl="0"/>
            <a:r>
              <a:rPr lang="en-US" sz="1900" dirty="0">
                <a:solidFill>
                  <a:schemeClr val="bg1"/>
                </a:solidFill>
              </a:rPr>
              <a:t>Háblense unos a otros con salmos, himnos y cánticos espirituales (5:19)</a:t>
            </a:r>
          </a:p>
          <a:p>
            <a:pPr lvl="1" algn="l" rtl="0"/>
            <a:r>
              <a:rPr lang="en-US" sz="1900" dirty="0">
                <a:solidFill>
                  <a:schemeClr val="bg1"/>
                </a:solidFill>
              </a:rPr>
              <a:t>Siempre den gracias por todas las cosas, en el nombre del Señor (5:20)</a:t>
            </a:r>
          </a:p>
          <a:p>
            <a:pPr lvl="1" algn="l" rtl="0"/>
            <a:r>
              <a:rPr lang="en-US" sz="1900" dirty="0" err="1" smtClean="0">
                <a:solidFill>
                  <a:schemeClr val="bg1"/>
                </a:solidFill>
              </a:rPr>
              <a:t>Estén</a:t>
            </a:r>
            <a:r>
              <a:rPr lang="en-US" sz="1900" dirty="0" smtClean="0">
                <a:solidFill>
                  <a:schemeClr val="bg1"/>
                </a:solidFill>
              </a:rPr>
              <a:t> </a:t>
            </a:r>
            <a:r>
              <a:rPr lang="en-US" sz="1900" dirty="0">
                <a:solidFill>
                  <a:schemeClr val="bg1"/>
                </a:solidFill>
              </a:rPr>
              <a:t>sujetos unos a otros (5:21)</a:t>
            </a:r>
          </a:p>
          <a:p>
            <a:pPr algn="l" rtl="0"/>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095" y="1027231"/>
            <a:ext cx="2249905" cy="1371893"/>
          </a:xfrm>
          <a:prstGeom prst="rect">
            <a:avLst/>
          </a:prstGeom>
        </p:spPr>
      </p:pic>
      <p:sp>
        <p:nvSpPr>
          <p:cNvPr id="2" name="Slide Number Placeholder 1"/>
          <p:cNvSpPr>
            <a:spLocks noGrp="1"/>
          </p:cNvSpPr>
          <p:nvPr>
            <p:ph type="sldNum" sz="quarter" idx="12"/>
          </p:nvPr>
        </p:nvSpPr>
        <p:spPr/>
        <p:txBody>
          <a:bodyPr/>
          <a:lstStyle/>
          <a:p>
            <a:pPr algn="l" rtl="0"/>
            <a:fld id="{362C5B82-F413-3A4C-85BB-94F97F4E18C4}" type="slidenum">
              <a:rPr lang="en-US" smtClean="0"/>
              <a:t>20</a:t>
            </a:fld>
            <a:endParaRPr lang="en-US"/>
          </a:p>
        </p:txBody>
      </p:sp>
    </p:spTree>
    <p:extLst>
      <p:ext uri="{BB962C8B-B14F-4D97-AF65-F5344CB8AC3E}">
        <p14:creationId xmlns:p14="http://schemas.microsoft.com/office/powerpoint/2010/main" val="1409860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Llamados a la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unidad</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plan </a:t>
            </a:r>
            <a:r>
              <a:rPr lang="en-US" dirty="0">
                <a:solidFill>
                  <a:schemeClr val="accent5">
                    <a:lumMod val="60000"/>
                    <a:lumOff val="40000"/>
                  </a:schemeClr>
                </a:solidFill>
                <a:latin typeface="Calibri" panose="020F0502020204030204" pitchFamily="34" charset="0"/>
                <a:cs typeface="Calibri" panose="020F0502020204030204" pitchFamily="34" charset="0"/>
              </a:rPr>
              <a:t>de Dios</a:t>
            </a:r>
          </a:p>
        </p:txBody>
      </p:sp>
      <p:sp>
        <p:nvSpPr>
          <p:cNvPr id="5" name="Content Placeholder 4"/>
          <p:cNvSpPr>
            <a:spLocks noGrp="1"/>
          </p:cNvSpPr>
          <p:nvPr>
            <p:ph idx="1"/>
          </p:nvPr>
        </p:nvSpPr>
        <p:spPr/>
        <p:txBody>
          <a:bodyPr>
            <a:normAutofit/>
          </a:bodyPr>
          <a:lstStyle/>
          <a:p>
            <a:pPr lvl="0" algn="l" rtl="0"/>
            <a:r>
              <a:rPr lang="en-US" sz="2400" b="1" dirty="0" smtClean="0">
                <a:solidFill>
                  <a:schemeClr val="bg1"/>
                </a:solidFill>
              </a:rPr>
              <a:t>Conducta: Lecciones sobre la tentación</a:t>
            </a:r>
          </a:p>
          <a:p>
            <a:pPr lvl="1" algn="l" rtl="0"/>
            <a:r>
              <a:rPr lang="en-US" sz="1900" dirty="0">
                <a:solidFill>
                  <a:schemeClr val="bg1"/>
                </a:solidFill>
              </a:rPr>
              <a:t>No </a:t>
            </a:r>
            <a:r>
              <a:rPr lang="en-US" sz="1900" dirty="0" smtClean="0">
                <a:solidFill>
                  <a:schemeClr val="bg1"/>
                </a:solidFill>
              </a:rPr>
              <a:t>se </a:t>
            </a:r>
            <a:r>
              <a:rPr lang="en-US" sz="1900" dirty="0" err="1" smtClean="0">
                <a:solidFill>
                  <a:schemeClr val="bg1"/>
                </a:solidFill>
              </a:rPr>
              <a:t>dejen</a:t>
            </a:r>
            <a:r>
              <a:rPr lang="en-US" sz="1900" dirty="0" smtClean="0">
                <a:solidFill>
                  <a:schemeClr val="bg1"/>
                </a:solidFill>
              </a:rPr>
              <a:t> </a:t>
            </a:r>
            <a:r>
              <a:rPr lang="en-US" sz="1900" dirty="0" err="1">
                <a:solidFill>
                  <a:schemeClr val="bg1"/>
                </a:solidFill>
              </a:rPr>
              <a:t>engañar</a:t>
            </a:r>
            <a:r>
              <a:rPr lang="en-US" sz="1900" dirty="0">
                <a:solidFill>
                  <a:schemeClr val="bg1"/>
                </a:solidFill>
              </a:rPr>
              <a:t> </a:t>
            </a:r>
            <a:r>
              <a:rPr lang="en-US" sz="1900" dirty="0" smtClean="0">
                <a:solidFill>
                  <a:schemeClr val="bg1"/>
                </a:solidFill>
              </a:rPr>
              <a:t>con </a:t>
            </a:r>
            <a:r>
              <a:rPr lang="en-US" sz="1900" dirty="0">
                <a:solidFill>
                  <a:schemeClr val="bg1"/>
                </a:solidFill>
              </a:rPr>
              <a:t>palabras vanas (5:6)</a:t>
            </a:r>
          </a:p>
          <a:p>
            <a:pPr lvl="1" algn="l" rtl="0"/>
            <a:r>
              <a:rPr lang="en-US" sz="1900" dirty="0">
                <a:solidFill>
                  <a:schemeClr val="bg1"/>
                </a:solidFill>
              </a:rPr>
              <a:t>No </a:t>
            </a:r>
            <a:r>
              <a:rPr lang="en-US" sz="1900" dirty="0" err="1" smtClean="0">
                <a:solidFill>
                  <a:schemeClr val="bg1"/>
                </a:solidFill>
              </a:rPr>
              <a:t>participen</a:t>
            </a:r>
            <a:r>
              <a:rPr lang="en-US" sz="1900" dirty="0" smtClean="0">
                <a:solidFill>
                  <a:schemeClr val="bg1"/>
                </a:solidFill>
              </a:rPr>
              <a:t> </a:t>
            </a:r>
            <a:r>
              <a:rPr lang="en-US" sz="1900" dirty="0">
                <a:solidFill>
                  <a:schemeClr val="bg1"/>
                </a:solidFill>
              </a:rPr>
              <a:t>con los desobedientes (5:7)</a:t>
            </a:r>
          </a:p>
          <a:p>
            <a:pPr lvl="1" algn="l" rtl="0"/>
            <a:r>
              <a:rPr lang="en-US" sz="1900" dirty="0">
                <a:solidFill>
                  <a:schemeClr val="bg1"/>
                </a:solidFill>
              </a:rPr>
              <a:t>No </a:t>
            </a:r>
            <a:r>
              <a:rPr lang="en-US" sz="1900" dirty="0" err="1" smtClean="0">
                <a:solidFill>
                  <a:schemeClr val="bg1"/>
                </a:solidFill>
              </a:rPr>
              <a:t>participen</a:t>
            </a:r>
            <a:r>
              <a:rPr lang="en-US" sz="1900" dirty="0" smtClean="0">
                <a:solidFill>
                  <a:schemeClr val="bg1"/>
                </a:solidFill>
              </a:rPr>
              <a:t> </a:t>
            </a:r>
            <a:r>
              <a:rPr lang="en-US" sz="1900" dirty="0">
                <a:solidFill>
                  <a:schemeClr val="bg1"/>
                </a:solidFill>
              </a:rPr>
              <a:t>en las obras infructuosas de las tinieblas (5:11)</a:t>
            </a:r>
          </a:p>
          <a:p>
            <a:pPr lvl="1" algn="l" rtl="0"/>
            <a:r>
              <a:rPr lang="en-US" sz="1900" dirty="0" err="1" smtClean="0">
                <a:solidFill>
                  <a:schemeClr val="bg1"/>
                </a:solidFill>
              </a:rPr>
              <a:t>Aprovechen</a:t>
            </a:r>
            <a:r>
              <a:rPr lang="en-US" sz="1900" dirty="0" smtClean="0">
                <a:solidFill>
                  <a:schemeClr val="bg1"/>
                </a:solidFill>
              </a:rPr>
              <a:t> </a:t>
            </a:r>
            <a:r>
              <a:rPr lang="en-US" sz="1900" dirty="0">
                <a:solidFill>
                  <a:schemeClr val="bg1"/>
                </a:solidFill>
              </a:rPr>
              <a:t>al máximo su tiempo (5:16)</a:t>
            </a:r>
          </a:p>
          <a:p>
            <a:pPr lvl="1" algn="l" rtl="0"/>
            <a:r>
              <a:rPr lang="en-US" sz="1900" dirty="0">
                <a:solidFill>
                  <a:schemeClr val="bg1"/>
                </a:solidFill>
              </a:rPr>
              <a:t>No </a:t>
            </a:r>
            <a:r>
              <a:rPr lang="en-US" sz="1900" dirty="0" smtClean="0">
                <a:solidFill>
                  <a:schemeClr val="bg1"/>
                </a:solidFill>
              </a:rPr>
              <a:t>se </a:t>
            </a:r>
            <a:r>
              <a:rPr lang="en-US" sz="1900" dirty="0" err="1" smtClean="0">
                <a:solidFill>
                  <a:schemeClr val="bg1"/>
                </a:solidFill>
              </a:rPr>
              <a:t>embriaguen</a:t>
            </a:r>
            <a:r>
              <a:rPr lang="en-US" sz="1900" dirty="0" smtClean="0">
                <a:solidFill>
                  <a:schemeClr val="bg1"/>
                </a:solidFill>
              </a:rPr>
              <a:t> </a:t>
            </a:r>
            <a:r>
              <a:rPr lang="en-US" sz="1900" dirty="0">
                <a:solidFill>
                  <a:schemeClr val="bg1"/>
                </a:solidFill>
              </a:rPr>
              <a:t>con vino (5:18)</a:t>
            </a:r>
          </a:p>
          <a:p>
            <a:pPr algn="l" rtl="0"/>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744" y="237004"/>
            <a:ext cx="2962275" cy="1543050"/>
          </a:xfrm>
          <a:prstGeom prst="rect">
            <a:avLst/>
          </a:prstGeom>
        </p:spPr>
      </p:pic>
      <p:sp>
        <p:nvSpPr>
          <p:cNvPr id="6" name="Slide Number Placeholder 5"/>
          <p:cNvSpPr>
            <a:spLocks noGrp="1"/>
          </p:cNvSpPr>
          <p:nvPr>
            <p:ph type="sldNum" sz="quarter" idx="12"/>
          </p:nvPr>
        </p:nvSpPr>
        <p:spPr/>
        <p:txBody>
          <a:bodyPr/>
          <a:lstStyle/>
          <a:p>
            <a:pPr algn="l" rtl="0"/>
            <a:fld id="{362C5B82-F413-3A4C-85BB-94F97F4E18C4}" type="slidenum">
              <a:rPr lang="en-US" smtClean="0"/>
              <a:t>21</a:t>
            </a:fld>
            <a:endParaRPr lang="en-US"/>
          </a:p>
        </p:txBody>
      </p:sp>
    </p:spTree>
    <p:extLst>
      <p:ext uri="{BB962C8B-B14F-4D97-AF65-F5344CB8AC3E}">
        <p14:creationId xmlns:p14="http://schemas.microsoft.com/office/powerpoint/2010/main" val="597836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49" y="304271"/>
            <a:ext cx="8395035" cy="1104636"/>
          </a:xfrm>
        </p:spPr>
        <p:txBody>
          <a:bodyPr/>
          <a:lstStyle/>
          <a:p>
            <a:pPr algn="l" rtl="0"/>
            <a:r>
              <a:rPr lang="en-US" dirty="0" err="1" smtClean="0">
                <a:solidFill>
                  <a:schemeClr val="accent5">
                    <a:lumMod val="60000"/>
                    <a:lumOff val="40000"/>
                  </a:schemeClr>
                </a:solidFill>
                <a:latin typeface="Calibri" panose="020F0502020204030204" pitchFamily="34" charset="0"/>
                <a:cs typeface="Calibri" panose="020F0502020204030204" pitchFamily="34" charset="0"/>
              </a:rPr>
              <a:t>Llamados</a:t>
            </a:r>
            <a:r>
              <a:rPr lang="en-US" dirty="0" smtClean="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smtClean="0">
                <a:solidFill>
                  <a:schemeClr val="accent5">
                    <a:lumMod val="60000"/>
                    <a:lumOff val="40000"/>
                  </a:schemeClr>
                </a:solidFill>
              </a:rPr>
              <a:t> la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unidad</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smtClean="0">
                <a:solidFill>
                  <a:schemeClr val="accent5">
                    <a:lumMod val="60000"/>
                    <a:lumOff val="40000"/>
                  </a:schemeClr>
                </a:solidFill>
              </a:rPr>
              <a:t>–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El ejemplo de 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lstStyle/>
          <a:p>
            <a:pPr algn="l" rtl="0"/>
            <a:r>
              <a:rPr lang="en-US" dirty="0" smtClean="0">
                <a:solidFill>
                  <a:schemeClr val="bg1"/>
                </a:solidFill>
              </a:rPr>
              <a:t>Nehemías nos mostró que nuestras acciones individuales pueden conducir a una fe unificada como cuerpo</a:t>
            </a:r>
          </a:p>
          <a:p>
            <a:pPr algn="l" rtl="0"/>
            <a:r>
              <a:rPr lang="en-US" dirty="0" smtClean="0">
                <a:solidFill>
                  <a:schemeClr val="bg1"/>
                </a:solidFill>
              </a:rPr>
              <a:t>Nuestras acciones son </a:t>
            </a:r>
            <a:r>
              <a:rPr lang="en-US" dirty="0" err="1" smtClean="0">
                <a:solidFill>
                  <a:schemeClr val="bg1"/>
                </a:solidFill>
              </a:rPr>
              <a:t>reacciones</a:t>
            </a:r>
            <a:r>
              <a:rPr lang="en-US" dirty="0" smtClean="0">
                <a:solidFill>
                  <a:schemeClr val="bg1"/>
                </a:solidFill>
              </a:rPr>
              <a:t> a cosas que todos experimentamos:</a:t>
            </a:r>
          </a:p>
          <a:p>
            <a:pPr lvl="1" algn="l" rtl="0"/>
            <a:r>
              <a:rPr lang="en-US" dirty="0" smtClean="0">
                <a:solidFill>
                  <a:schemeClr val="bg1"/>
                </a:solidFill>
              </a:rPr>
              <a:t>Desafíos</a:t>
            </a:r>
          </a:p>
          <a:p>
            <a:pPr lvl="1" algn="l" rtl="0"/>
            <a:r>
              <a:rPr lang="en-US" dirty="0" err="1" smtClean="0">
                <a:solidFill>
                  <a:schemeClr val="bg1"/>
                </a:solidFill>
              </a:rPr>
              <a:t>Miedos</a:t>
            </a:r>
            <a:endParaRPr lang="en-US" dirty="0" smtClean="0">
              <a:solidFill>
                <a:schemeClr val="bg1"/>
              </a:solidFill>
            </a:endParaRPr>
          </a:p>
          <a:p>
            <a:pPr lvl="1" algn="l" rtl="0"/>
            <a:r>
              <a:rPr lang="en-US" dirty="0" smtClean="0">
                <a:solidFill>
                  <a:schemeClr val="bg1"/>
                </a:solidFill>
              </a:rPr>
              <a:t>Tristeza</a:t>
            </a:r>
          </a:p>
          <a:p>
            <a:pPr lvl="1" algn="l" rtl="0"/>
            <a:r>
              <a:rPr lang="en-US" dirty="0" smtClean="0">
                <a:solidFill>
                  <a:schemeClr val="bg1"/>
                </a:solidFill>
              </a:rPr>
              <a:t>Alegría</a:t>
            </a:r>
          </a:p>
          <a:p>
            <a:pPr algn="l" rtl="0"/>
            <a:r>
              <a:rPr lang="en-US" dirty="0" smtClean="0">
                <a:solidFill>
                  <a:schemeClr val="bg1"/>
                </a:solidFill>
              </a:rPr>
              <a:t>Veamos algunos eventos en Nehemías que llevan a una nación a un propósito y fe unificados...</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22</a:t>
            </a:fld>
            <a:endParaRPr lang="en-US"/>
          </a:p>
        </p:txBody>
      </p:sp>
    </p:spTree>
    <p:extLst>
      <p:ext uri="{BB962C8B-B14F-4D97-AF65-F5344CB8AC3E}">
        <p14:creationId xmlns:p14="http://schemas.microsoft.com/office/powerpoint/2010/main" val="4203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515350" cy="1104636"/>
          </a:xfrm>
        </p:spPr>
        <p:txBody>
          <a:bodyPr/>
          <a:lstStyle/>
          <a:p>
            <a:pPr algn="l" rtl="0"/>
            <a:r>
              <a:rPr lang="en-US" dirty="0" err="1" smtClean="0">
                <a:solidFill>
                  <a:schemeClr val="accent5">
                    <a:lumMod val="60000"/>
                    <a:lumOff val="40000"/>
                  </a:schemeClr>
                </a:solidFill>
                <a:latin typeface="Calibri" panose="020F0502020204030204" pitchFamily="34" charset="0"/>
                <a:cs typeface="Calibri" panose="020F0502020204030204" pitchFamily="34" charset="0"/>
              </a:rPr>
              <a:t>Llamados</a:t>
            </a:r>
            <a:r>
              <a:rPr lang="en-US" dirty="0" smtClean="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smtClean="0">
                <a:solidFill>
                  <a:schemeClr val="accent5">
                    <a:lumMod val="60000"/>
                    <a:lumOff val="40000"/>
                  </a:schemeClr>
                </a:solidFill>
              </a:rPr>
              <a:t>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la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unidad</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smtClean="0">
                <a:solidFill>
                  <a:schemeClr val="accent5">
                    <a:lumMod val="60000"/>
                    <a:lumOff val="40000"/>
                  </a:schemeClr>
                </a:solidFill>
              </a:rPr>
              <a:t>–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El ejemplo de 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normAutofit/>
          </a:bodyPr>
          <a:lstStyle/>
          <a:p>
            <a:pPr algn="l" rtl="0"/>
            <a:r>
              <a:rPr lang="en-US" dirty="0" smtClean="0">
                <a:solidFill>
                  <a:schemeClr val="bg1"/>
                </a:solidFill>
              </a:rPr>
              <a:t>Veamos </a:t>
            </a:r>
            <a:r>
              <a:rPr lang="en-US" dirty="0" err="1" smtClean="0">
                <a:solidFill>
                  <a:schemeClr val="bg1"/>
                </a:solidFill>
              </a:rPr>
              <a:t>algunos</a:t>
            </a:r>
            <a:r>
              <a:rPr lang="en-US" dirty="0" smtClean="0">
                <a:solidFill>
                  <a:schemeClr val="bg1"/>
                </a:solidFill>
              </a:rPr>
              <a:t> </a:t>
            </a:r>
            <a:r>
              <a:rPr lang="en-US" dirty="0" err="1" smtClean="0">
                <a:solidFill>
                  <a:schemeClr val="bg1"/>
                </a:solidFill>
              </a:rPr>
              <a:t>acontecimientos</a:t>
            </a:r>
            <a:r>
              <a:rPr lang="en-US" dirty="0" smtClean="0">
                <a:solidFill>
                  <a:schemeClr val="bg1"/>
                </a:solidFill>
              </a:rPr>
              <a:t> en Nehemías que llevan a una nación a un propósito y fe unificados...</a:t>
            </a:r>
          </a:p>
          <a:p>
            <a:pPr lvl="1" algn="l" rtl="0"/>
            <a:r>
              <a:rPr lang="en-US" dirty="0" smtClean="0">
                <a:solidFill>
                  <a:schemeClr val="bg1"/>
                </a:solidFill>
              </a:rPr>
              <a:t>La </a:t>
            </a:r>
            <a:r>
              <a:rPr lang="en-US" dirty="0" err="1" smtClean="0">
                <a:solidFill>
                  <a:schemeClr val="bg1"/>
                </a:solidFill>
              </a:rPr>
              <a:t>tristeza</a:t>
            </a:r>
            <a:r>
              <a:rPr lang="en-US" dirty="0" smtClean="0">
                <a:solidFill>
                  <a:schemeClr val="bg1"/>
                </a:solidFill>
              </a:rPr>
              <a:t> de </a:t>
            </a:r>
            <a:r>
              <a:rPr lang="en-US" dirty="0" err="1" smtClean="0">
                <a:solidFill>
                  <a:schemeClr val="bg1"/>
                </a:solidFill>
              </a:rPr>
              <a:t>Nehemías</a:t>
            </a:r>
            <a:r>
              <a:rPr lang="en-US" dirty="0" smtClean="0">
                <a:solidFill>
                  <a:schemeClr val="bg1"/>
                </a:solidFill>
              </a:rPr>
              <a:t> </a:t>
            </a:r>
            <a:r>
              <a:rPr lang="en-US" dirty="0">
                <a:solidFill>
                  <a:schemeClr val="bg1"/>
                </a:solidFill>
              </a:rPr>
              <a:t>por el </a:t>
            </a:r>
            <a:r>
              <a:rPr lang="en-US" dirty="0" err="1">
                <a:solidFill>
                  <a:schemeClr val="bg1"/>
                </a:solidFill>
              </a:rPr>
              <a:t>remanente</a:t>
            </a:r>
            <a:r>
              <a:rPr lang="en-US" dirty="0">
                <a:solidFill>
                  <a:schemeClr val="bg1"/>
                </a:solidFill>
              </a:rPr>
              <a:t> </a:t>
            </a:r>
            <a:r>
              <a:rPr lang="en-US" dirty="0" smtClean="0">
                <a:solidFill>
                  <a:schemeClr val="bg1"/>
                </a:solidFill>
              </a:rPr>
              <a:t>(</a:t>
            </a:r>
            <a:r>
              <a:rPr lang="en-US" dirty="0" err="1" smtClean="0">
                <a:solidFill>
                  <a:schemeClr val="bg1"/>
                </a:solidFill>
              </a:rPr>
              <a:t>sus</a:t>
            </a:r>
            <a:r>
              <a:rPr lang="en-US" dirty="0" smtClean="0">
                <a:solidFill>
                  <a:schemeClr val="bg1"/>
                </a:solidFill>
              </a:rPr>
              <a:t> </a:t>
            </a:r>
            <a:r>
              <a:rPr lang="en-US" dirty="0" err="1" smtClean="0">
                <a:solidFill>
                  <a:schemeClr val="bg1"/>
                </a:solidFill>
              </a:rPr>
              <a:t>condiciones</a:t>
            </a:r>
            <a:r>
              <a:rPr lang="en-US" dirty="0">
                <a:solidFill>
                  <a:schemeClr val="bg1"/>
                </a:solidFill>
              </a:rPr>
              <a:t>) </a:t>
            </a:r>
            <a:r>
              <a:rPr lang="en-US" dirty="0" smtClean="0">
                <a:solidFill>
                  <a:schemeClr val="bg1"/>
                </a:solidFill>
              </a:rPr>
              <a:t>en </a:t>
            </a:r>
            <a:r>
              <a:rPr lang="en-US" dirty="0" err="1" smtClean="0">
                <a:solidFill>
                  <a:schemeClr val="bg1"/>
                </a:solidFill>
              </a:rPr>
              <a:t>Jerusalén</a:t>
            </a:r>
            <a:r>
              <a:rPr lang="en-US" dirty="0" smtClean="0">
                <a:solidFill>
                  <a:schemeClr val="bg1"/>
                </a:solidFill>
              </a:rPr>
              <a:t> (</a:t>
            </a:r>
            <a:r>
              <a:rPr lang="en-US" dirty="0" smtClean="0">
                <a:solidFill>
                  <a:srgbClr val="FFFF00"/>
                </a:solidFill>
              </a:rPr>
              <a:t>1:4</a:t>
            </a:r>
            <a:r>
              <a:rPr lang="en-US" dirty="0" smtClean="0">
                <a:solidFill>
                  <a:schemeClr val="bg1"/>
                </a:solidFill>
              </a:rPr>
              <a:t>)</a:t>
            </a:r>
          </a:p>
          <a:p>
            <a:pPr lvl="1"/>
            <a:r>
              <a:rPr lang="en-US" dirty="0">
                <a:solidFill>
                  <a:schemeClr val="bg1"/>
                </a:solidFill>
              </a:rPr>
              <a:t>La </a:t>
            </a:r>
            <a:r>
              <a:rPr lang="en-US" dirty="0" err="1">
                <a:solidFill>
                  <a:schemeClr val="bg1"/>
                </a:solidFill>
              </a:rPr>
              <a:t>tristeza</a:t>
            </a:r>
            <a:r>
              <a:rPr lang="en-US" dirty="0">
                <a:solidFill>
                  <a:schemeClr val="bg1"/>
                </a:solidFill>
              </a:rPr>
              <a:t> de </a:t>
            </a:r>
            <a:r>
              <a:rPr lang="en-US" dirty="0" err="1">
                <a:solidFill>
                  <a:schemeClr val="bg1"/>
                </a:solidFill>
              </a:rPr>
              <a:t>Nehemías</a:t>
            </a:r>
            <a:r>
              <a:rPr lang="en-US" dirty="0">
                <a:solidFill>
                  <a:schemeClr val="bg1"/>
                </a:solidFill>
              </a:rPr>
              <a:t> </a:t>
            </a:r>
            <a:r>
              <a:rPr lang="en-US" dirty="0" err="1">
                <a:solidFill>
                  <a:schemeClr val="bg1"/>
                </a:solidFill>
              </a:rPr>
              <a:t>por</a:t>
            </a:r>
            <a:r>
              <a:rPr lang="en-US" dirty="0">
                <a:solidFill>
                  <a:schemeClr val="bg1"/>
                </a:solidFill>
              </a:rPr>
              <a:t> </a:t>
            </a:r>
            <a:r>
              <a:rPr lang="en-US" dirty="0" err="1" smtClean="0">
                <a:solidFill>
                  <a:schemeClr val="bg1"/>
                </a:solidFill>
              </a:rPr>
              <a:t>los</a:t>
            </a:r>
            <a:r>
              <a:rPr lang="en-US" dirty="0" smtClean="0">
                <a:solidFill>
                  <a:schemeClr val="bg1"/>
                </a:solidFill>
              </a:rPr>
              <a:t> </a:t>
            </a:r>
            <a:r>
              <a:rPr lang="en-US" dirty="0" err="1" smtClean="0">
                <a:solidFill>
                  <a:schemeClr val="bg1"/>
                </a:solidFill>
              </a:rPr>
              <a:t>pecados</a:t>
            </a:r>
            <a:r>
              <a:rPr lang="en-US" dirty="0" smtClean="0">
                <a:solidFill>
                  <a:schemeClr val="bg1"/>
                </a:solidFill>
              </a:rPr>
              <a:t> </a:t>
            </a:r>
            <a:r>
              <a:rPr lang="en-US" dirty="0" err="1" smtClean="0">
                <a:solidFill>
                  <a:schemeClr val="bg1"/>
                </a:solidFill>
              </a:rPr>
              <a:t>pasados</a:t>
            </a:r>
            <a:r>
              <a:rPr lang="en-US" dirty="0" smtClean="0">
                <a:solidFill>
                  <a:schemeClr val="bg1"/>
                </a:solidFill>
              </a:rPr>
              <a:t> (</a:t>
            </a:r>
            <a:r>
              <a:rPr lang="en-US" dirty="0" smtClean="0">
                <a:solidFill>
                  <a:srgbClr val="FFFF00"/>
                </a:solidFill>
              </a:rPr>
              <a:t>1:5-11</a:t>
            </a:r>
            <a:r>
              <a:rPr lang="en-US" dirty="0" smtClean="0">
                <a:solidFill>
                  <a:schemeClr val="bg1"/>
                </a:solidFill>
              </a:rPr>
              <a:t>)</a:t>
            </a:r>
            <a:endParaRPr lang="en-US" dirty="0">
              <a:solidFill>
                <a:schemeClr val="bg1"/>
              </a:solidFill>
            </a:endParaRPr>
          </a:p>
          <a:p>
            <a:pPr lvl="1" algn="l" rtl="0"/>
            <a:r>
              <a:rPr lang="en-US" dirty="0" err="1" smtClean="0">
                <a:solidFill>
                  <a:schemeClr val="bg1"/>
                </a:solidFill>
              </a:rPr>
              <a:t>Nehemías</a:t>
            </a:r>
            <a:r>
              <a:rPr lang="en-US" dirty="0" smtClean="0">
                <a:solidFill>
                  <a:schemeClr val="bg1"/>
                </a:solidFill>
              </a:rPr>
              <a:t> </a:t>
            </a:r>
            <a:r>
              <a:rPr lang="en-US" dirty="0" err="1" smtClean="0">
                <a:solidFill>
                  <a:schemeClr val="bg1"/>
                </a:solidFill>
              </a:rPr>
              <a:t>actúa</a:t>
            </a:r>
            <a:r>
              <a:rPr lang="en-US" dirty="0" smtClean="0">
                <a:solidFill>
                  <a:schemeClr val="bg1"/>
                </a:solidFill>
              </a:rPr>
              <a:t> </a:t>
            </a:r>
            <a:r>
              <a:rPr lang="en-US" dirty="0">
                <a:solidFill>
                  <a:schemeClr val="bg1"/>
                </a:solidFill>
              </a:rPr>
              <a:t>según el plan de Dios; </a:t>
            </a:r>
            <a:r>
              <a:rPr lang="en-US" dirty="0" err="1">
                <a:solidFill>
                  <a:schemeClr val="bg1"/>
                </a:solidFill>
              </a:rPr>
              <a:t>examina</a:t>
            </a:r>
            <a:r>
              <a:rPr lang="en-US" dirty="0">
                <a:solidFill>
                  <a:schemeClr val="bg1"/>
                </a:solidFill>
              </a:rPr>
              <a:t> </a:t>
            </a:r>
            <a:r>
              <a:rPr lang="en-US" dirty="0" err="1" smtClean="0">
                <a:solidFill>
                  <a:schemeClr val="bg1"/>
                </a:solidFill>
              </a:rPr>
              <a:t>los</a:t>
            </a:r>
            <a:r>
              <a:rPr lang="en-US" dirty="0" smtClean="0">
                <a:solidFill>
                  <a:schemeClr val="bg1"/>
                </a:solidFill>
              </a:rPr>
              <a:t> </a:t>
            </a:r>
            <a:r>
              <a:rPr lang="en-US" dirty="0" err="1" smtClean="0">
                <a:solidFill>
                  <a:schemeClr val="bg1"/>
                </a:solidFill>
              </a:rPr>
              <a:t>muros</a:t>
            </a:r>
            <a:r>
              <a:rPr lang="en-US" dirty="0" smtClean="0">
                <a:solidFill>
                  <a:schemeClr val="bg1"/>
                </a:solidFill>
              </a:rPr>
              <a:t>/</a:t>
            </a:r>
            <a:r>
              <a:rPr lang="en-US" dirty="0" err="1" smtClean="0">
                <a:solidFill>
                  <a:schemeClr val="bg1"/>
                </a:solidFill>
              </a:rPr>
              <a:t>puertas</a:t>
            </a:r>
            <a:r>
              <a:rPr lang="en-US" dirty="0" smtClean="0">
                <a:solidFill>
                  <a:schemeClr val="bg1"/>
                </a:solidFill>
              </a:rPr>
              <a:t> (</a:t>
            </a:r>
            <a:r>
              <a:rPr lang="en-US" dirty="0" smtClean="0">
                <a:solidFill>
                  <a:srgbClr val="FFFF00"/>
                </a:solidFill>
              </a:rPr>
              <a:t>2:11-18</a:t>
            </a:r>
            <a:r>
              <a:rPr lang="en-US" dirty="0" smtClean="0">
                <a:solidFill>
                  <a:schemeClr val="bg1"/>
                </a:solidFill>
              </a:rPr>
              <a:t>)</a:t>
            </a:r>
            <a:endParaRPr lang="en-US" dirty="0">
              <a:solidFill>
                <a:schemeClr val="bg1"/>
              </a:solidFill>
            </a:endParaRPr>
          </a:p>
          <a:p>
            <a:pPr lvl="1" algn="l" rtl="0"/>
            <a:r>
              <a:rPr lang="en-US" dirty="0" err="1" smtClean="0">
                <a:solidFill>
                  <a:schemeClr val="bg1"/>
                </a:solidFill>
              </a:rPr>
              <a:t>Burlas</a:t>
            </a:r>
            <a:r>
              <a:rPr lang="en-US" dirty="0" smtClean="0">
                <a:solidFill>
                  <a:schemeClr val="bg1"/>
                </a:solidFill>
              </a:rPr>
              <a:t> de la </a:t>
            </a:r>
            <a:r>
              <a:rPr lang="en-US" dirty="0" err="1" smtClean="0">
                <a:solidFill>
                  <a:schemeClr val="bg1"/>
                </a:solidFill>
              </a:rPr>
              <a:t>oposición</a:t>
            </a:r>
            <a:r>
              <a:rPr lang="en-US" dirty="0" smtClean="0">
                <a:solidFill>
                  <a:schemeClr val="bg1"/>
                </a:solidFill>
              </a:rPr>
              <a:t> (</a:t>
            </a:r>
            <a:r>
              <a:rPr lang="en-US" dirty="0" smtClean="0">
                <a:solidFill>
                  <a:srgbClr val="FFFF00"/>
                </a:solidFill>
              </a:rPr>
              <a:t>4:1-6</a:t>
            </a:r>
            <a:r>
              <a:rPr lang="en-US" dirty="0" smtClean="0">
                <a:solidFill>
                  <a:schemeClr val="bg1"/>
                </a:solidFill>
              </a:rPr>
              <a:t>)</a:t>
            </a:r>
            <a:endParaRPr lang="en-US" dirty="0">
              <a:solidFill>
                <a:schemeClr val="bg1"/>
              </a:solidFill>
            </a:endParaRPr>
          </a:p>
          <a:p>
            <a:pPr lvl="1" algn="l" rtl="0"/>
            <a:r>
              <a:rPr lang="en-US" dirty="0" smtClean="0">
                <a:solidFill>
                  <a:schemeClr val="bg1"/>
                </a:solidFill>
              </a:rPr>
              <a:t>Duda</a:t>
            </a:r>
            <a:r>
              <a:rPr lang="en-US" dirty="0">
                <a:solidFill>
                  <a:schemeClr val="bg1"/>
                </a:solidFill>
              </a:rPr>
              <a:t>, miedo creado </a:t>
            </a:r>
            <a:r>
              <a:rPr lang="en-US" dirty="0" err="1">
                <a:solidFill>
                  <a:schemeClr val="bg1"/>
                </a:solidFill>
              </a:rPr>
              <a:t>por</a:t>
            </a:r>
            <a:r>
              <a:rPr lang="en-US" dirty="0">
                <a:solidFill>
                  <a:schemeClr val="bg1"/>
                </a:solidFill>
              </a:rPr>
              <a:t> </a:t>
            </a:r>
            <a:r>
              <a:rPr lang="en-US" dirty="0" smtClean="0">
                <a:solidFill>
                  <a:schemeClr val="bg1"/>
                </a:solidFill>
              </a:rPr>
              <a:t>la </a:t>
            </a:r>
            <a:r>
              <a:rPr lang="en-US" dirty="0" err="1" smtClean="0">
                <a:solidFill>
                  <a:schemeClr val="bg1"/>
                </a:solidFill>
              </a:rPr>
              <a:t>oposición</a:t>
            </a:r>
            <a:r>
              <a:rPr lang="en-US" dirty="0" smtClean="0">
                <a:solidFill>
                  <a:schemeClr val="bg1"/>
                </a:solidFill>
              </a:rPr>
              <a:t> (</a:t>
            </a:r>
            <a:r>
              <a:rPr lang="en-US" dirty="0" smtClean="0">
                <a:solidFill>
                  <a:srgbClr val="FFFF00"/>
                </a:solidFill>
              </a:rPr>
              <a:t>4:7-23</a:t>
            </a:r>
            <a:r>
              <a:rPr lang="en-US" dirty="0" smtClean="0">
                <a:solidFill>
                  <a:schemeClr val="bg1"/>
                </a:solidFill>
              </a:rPr>
              <a:t>)</a:t>
            </a:r>
            <a:endParaRPr lang="en-US" dirty="0">
              <a:solidFill>
                <a:schemeClr val="bg1"/>
              </a:solidFill>
            </a:endParaRPr>
          </a:p>
          <a:p>
            <a:pPr lvl="1" algn="l" rtl="0"/>
            <a:r>
              <a:rPr lang="en-US" dirty="0" smtClean="0">
                <a:solidFill>
                  <a:schemeClr val="bg1"/>
                </a:solidFill>
              </a:rPr>
              <a:t>Esdras lee </a:t>
            </a:r>
            <a:r>
              <a:rPr lang="en-US" dirty="0">
                <a:solidFill>
                  <a:schemeClr val="bg1"/>
                </a:solidFill>
              </a:rPr>
              <a:t>de la Ley </a:t>
            </a:r>
            <a:r>
              <a:rPr lang="en-US" dirty="0" smtClean="0">
                <a:solidFill>
                  <a:schemeClr val="bg1"/>
                </a:solidFill>
              </a:rPr>
              <a:t>de </a:t>
            </a:r>
            <a:r>
              <a:rPr lang="en-US" dirty="0" err="1" smtClean="0">
                <a:solidFill>
                  <a:schemeClr val="bg1"/>
                </a:solidFill>
              </a:rPr>
              <a:t>Moisés</a:t>
            </a:r>
            <a:r>
              <a:rPr lang="en-US" dirty="0" smtClean="0">
                <a:solidFill>
                  <a:schemeClr val="bg1"/>
                </a:solidFill>
              </a:rPr>
              <a:t> (</a:t>
            </a:r>
            <a:r>
              <a:rPr lang="en-US" dirty="0" smtClean="0">
                <a:solidFill>
                  <a:srgbClr val="FFFF00"/>
                </a:solidFill>
              </a:rPr>
              <a:t>8:1-8</a:t>
            </a:r>
            <a:r>
              <a:rPr lang="en-US" dirty="0" smtClean="0">
                <a:solidFill>
                  <a:schemeClr val="bg1"/>
                </a:solidFill>
              </a:rPr>
              <a:t>)</a:t>
            </a:r>
            <a:endParaRPr lang="en-US" dirty="0">
              <a:solidFill>
                <a:schemeClr val="bg1"/>
              </a:solidFill>
            </a:endParaRPr>
          </a:p>
          <a:p>
            <a:pPr lvl="1" algn="l" rtl="0"/>
            <a:r>
              <a:rPr lang="en-US" dirty="0" err="1" smtClean="0">
                <a:solidFill>
                  <a:schemeClr val="bg1"/>
                </a:solidFill>
              </a:rPr>
              <a:t>Nehemías</a:t>
            </a:r>
            <a:r>
              <a:rPr lang="en-US" dirty="0" smtClean="0">
                <a:solidFill>
                  <a:schemeClr val="bg1"/>
                </a:solidFill>
              </a:rPr>
              <a:t> y </a:t>
            </a:r>
            <a:r>
              <a:rPr lang="en-US" dirty="0">
                <a:solidFill>
                  <a:schemeClr val="bg1"/>
                </a:solidFill>
              </a:rPr>
              <a:t>otros les dicen a todos que no </a:t>
            </a:r>
            <a:r>
              <a:rPr lang="en-US" dirty="0" err="1" smtClean="0">
                <a:solidFill>
                  <a:schemeClr val="bg1"/>
                </a:solidFill>
              </a:rPr>
              <a:t>estén</a:t>
            </a:r>
            <a:r>
              <a:rPr lang="en-US" dirty="0" smtClean="0">
                <a:solidFill>
                  <a:schemeClr val="bg1"/>
                </a:solidFill>
              </a:rPr>
              <a:t> tristes, </a:t>
            </a:r>
            <a:r>
              <a:rPr lang="en-US" dirty="0" err="1">
                <a:solidFill>
                  <a:schemeClr val="bg1"/>
                </a:solidFill>
              </a:rPr>
              <a:t>sino</a:t>
            </a:r>
            <a:r>
              <a:rPr lang="en-US" dirty="0">
                <a:solidFill>
                  <a:schemeClr val="bg1"/>
                </a:solidFill>
              </a:rPr>
              <a:t> </a:t>
            </a:r>
            <a:r>
              <a:rPr lang="en-US" dirty="0" err="1" smtClean="0">
                <a:solidFill>
                  <a:schemeClr val="bg1"/>
                </a:solidFill>
              </a:rPr>
              <a:t>alegres</a:t>
            </a:r>
            <a:r>
              <a:rPr lang="en-US" dirty="0" smtClean="0">
                <a:solidFill>
                  <a:schemeClr val="bg1"/>
                </a:solidFill>
              </a:rPr>
              <a:t> (</a:t>
            </a:r>
            <a:r>
              <a:rPr lang="en-US" dirty="0" smtClean="0">
                <a:solidFill>
                  <a:srgbClr val="FFFF00"/>
                </a:solidFill>
              </a:rPr>
              <a:t>8:9-12</a:t>
            </a:r>
            <a:r>
              <a:rPr lang="en-US" dirty="0" smtClean="0">
                <a:solidFill>
                  <a:schemeClr val="bg1"/>
                </a:solidFill>
              </a:rPr>
              <a:t>)</a:t>
            </a:r>
            <a:endParaRPr lang="en-US" dirty="0">
              <a:solidFill>
                <a:schemeClr val="bg1"/>
              </a:solidFill>
            </a:endParaRPr>
          </a:p>
          <a:p>
            <a:pPr lvl="1" algn="l" rtl="0"/>
            <a:r>
              <a:rPr lang="en-US" dirty="0" err="1" smtClean="0">
                <a:solidFill>
                  <a:schemeClr val="bg1"/>
                </a:solidFill>
              </a:rPr>
              <a:t>Confesión</a:t>
            </a:r>
            <a:r>
              <a:rPr lang="en-US" dirty="0" smtClean="0">
                <a:solidFill>
                  <a:schemeClr val="bg1"/>
                </a:solidFill>
              </a:rPr>
              <a:t> de </a:t>
            </a:r>
            <a:r>
              <a:rPr lang="en-US" dirty="0" err="1" smtClean="0">
                <a:solidFill>
                  <a:schemeClr val="bg1"/>
                </a:solidFill>
              </a:rPr>
              <a:t>pecado</a:t>
            </a:r>
            <a:r>
              <a:rPr lang="en-US" dirty="0" smtClean="0">
                <a:solidFill>
                  <a:schemeClr val="bg1"/>
                </a:solidFill>
              </a:rPr>
              <a:t> (</a:t>
            </a:r>
            <a:r>
              <a:rPr lang="en-US" dirty="0" smtClean="0">
                <a:solidFill>
                  <a:srgbClr val="FFFF00"/>
                </a:solidFill>
              </a:rPr>
              <a:t>9:1 ​​– 10:39</a:t>
            </a:r>
            <a:r>
              <a:rPr lang="en-US" dirty="0" smtClean="0">
                <a:solidFill>
                  <a:schemeClr val="bg1"/>
                </a:solidFill>
              </a:rPr>
              <a:t>)</a:t>
            </a:r>
            <a:endParaRPr lang="en-US" dirty="0">
              <a:solidFill>
                <a:schemeClr val="bg1"/>
              </a:solidFill>
            </a:endParaRPr>
          </a:p>
          <a:p>
            <a:pPr lvl="1" algn="l" rtl="0"/>
            <a:r>
              <a:rPr lang="en-US" dirty="0" err="1" smtClean="0">
                <a:solidFill>
                  <a:schemeClr val="bg1"/>
                </a:solidFill>
              </a:rPr>
              <a:t>Dedicación</a:t>
            </a:r>
            <a:r>
              <a:rPr lang="en-US" dirty="0" smtClean="0">
                <a:solidFill>
                  <a:schemeClr val="bg1"/>
                </a:solidFill>
              </a:rPr>
              <a:t> de </a:t>
            </a:r>
            <a:r>
              <a:rPr lang="en-US" dirty="0" err="1" smtClean="0">
                <a:solidFill>
                  <a:schemeClr val="bg1"/>
                </a:solidFill>
              </a:rPr>
              <a:t>los</a:t>
            </a:r>
            <a:r>
              <a:rPr lang="en-US" dirty="0" smtClean="0">
                <a:solidFill>
                  <a:schemeClr val="bg1"/>
                </a:solidFill>
              </a:rPr>
              <a:t> </a:t>
            </a:r>
            <a:r>
              <a:rPr lang="en-US" dirty="0" err="1" smtClean="0">
                <a:solidFill>
                  <a:schemeClr val="bg1"/>
                </a:solidFill>
              </a:rPr>
              <a:t>muros</a:t>
            </a:r>
            <a:r>
              <a:rPr lang="en-US" dirty="0" smtClean="0">
                <a:solidFill>
                  <a:schemeClr val="bg1"/>
                </a:solidFill>
              </a:rPr>
              <a:t> (</a:t>
            </a:r>
            <a:r>
              <a:rPr lang="en-US" dirty="0" smtClean="0">
                <a:solidFill>
                  <a:srgbClr val="FFFF00"/>
                </a:solidFill>
              </a:rPr>
              <a:t>12:27</a:t>
            </a:r>
            <a:r>
              <a:rPr lang="en-US" dirty="0" smtClean="0">
                <a:solidFill>
                  <a:schemeClr val="bg1"/>
                </a:solidFill>
              </a:rPr>
              <a:t>)</a:t>
            </a:r>
            <a:endParaRPr lang="en-US" dirty="0">
              <a:solidFill>
                <a:schemeClr val="bg1"/>
              </a:solidFill>
            </a:endParaRPr>
          </a:p>
          <a:p>
            <a:pPr lvl="1" algn="l" rtl="0"/>
            <a:endParaRPr lang="en-US" dirty="0">
              <a:solidFill>
                <a:schemeClr val="bg1"/>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23</a:t>
            </a:fld>
            <a:endParaRPr lang="en-US"/>
          </a:p>
        </p:txBody>
      </p:sp>
    </p:spTree>
    <p:extLst>
      <p:ext uri="{BB962C8B-B14F-4D97-AF65-F5344CB8AC3E}">
        <p14:creationId xmlns:p14="http://schemas.microsoft.com/office/powerpoint/2010/main" val="252114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298782" cy="1104636"/>
          </a:xfrm>
        </p:spPr>
        <p:txBody>
          <a:bodyPr/>
          <a:lstStyle/>
          <a:p>
            <a:r>
              <a:rPr lang="en-US" dirty="0" err="1" smtClean="0">
                <a:solidFill>
                  <a:schemeClr val="accent5">
                    <a:lumMod val="60000"/>
                    <a:lumOff val="40000"/>
                  </a:schemeClr>
                </a:solidFill>
                <a:latin typeface="Calibri" panose="020F0502020204030204" pitchFamily="34" charset="0"/>
                <a:cs typeface="Calibri" panose="020F0502020204030204" pitchFamily="34" charset="0"/>
              </a:rPr>
              <a:t>Llamados</a:t>
            </a:r>
            <a:r>
              <a:rPr lang="en-US" dirty="0" smtClean="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normAutofit fontScale="92500"/>
          </a:bodyPr>
          <a:lstStyle/>
          <a:p>
            <a:pPr marL="0" indent="0" algn="l" rtl="0">
              <a:buNone/>
            </a:pPr>
            <a:r>
              <a:rPr lang="en-US" dirty="0">
                <a:solidFill>
                  <a:srgbClr val="FFFF00"/>
                </a:solidFill>
              </a:rPr>
              <a:t>La tristeza de Nehemías por el </a:t>
            </a:r>
            <a:r>
              <a:rPr lang="en-US" dirty="0" err="1">
                <a:solidFill>
                  <a:srgbClr val="FFFF00"/>
                </a:solidFill>
              </a:rPr>
              <a:t>remanente</a:t>
            </a:r>
            <a:r>
              <a:rPr lang="en-US" dirty="0">
                <a:solidFill>
                  <a:srgbClr val="FFFF00"/>
                </a:solidFill>
              </a:rPr>
              <a:t> </a:t>
            </a:r>
            <a:r>
              <a:rPr lang="en-US" dirty="0" smtClean="0">
                <a:solidFill>
                  <a:srgbClr val="FFFF00"/>
                </a:solidFill>
              </a:rPr>
              <a:t>(</a:t>
            </a:r>
            <a:r>
              <a:rPr lang="en-US" dirty="0" err="1" smtClean="0">
                <a:solidFill>
                  <a:srgbClr val="FFFF00"/>
                </a:solidFill>
              </a:rPr>
              <a:t>sus</a:t>
            </a:r>
            <a:r>
              <a:rPr lang="en-US" dirty="0" smtClean="0">
                <a:solidFill>
                  <a:srgbClr val="FFFF00"/>
                </a:solidFill>
              </a:rPr>
              <a:t> </a:t>
            </a:r>
            <a:r>
              <a:rPr lang="en-US" dirty="0" err="1" smtClean="0">
                <a:solidFill>
                  <a:srgbClr val="FFFF00"/>
                </a:solidFill>
              </a:rPr>
              <a:t>condiciones</a:t>
            </a:r>
            <a:r>
              <a:rPr lang="en-US" dirty="0">
                <a:solidFill>
                  <a:srgbClr val="FFFF00"/>
                </a:solidFill>
              </a:rPr>
              <a:t>) en Jerusalén (1:4)</a:t>
            </a:r>
          </a:p>
          <a:p>
            <a:pPr marL="0" indent="0" algn="l" rtl="0">
              <a:buNone/>
            </a:pPr>
            <a:endParaRPr lang="en-US" b="1" dirty="0" smtClean="0">
              <a:solidFill>
                <a:schemeClr val="bg1"/>
              </a:solidFill>
            </a:endParaRPr>
          </a:p>
          <a:p>
            <a:pPr marL="0" indent="0">
              <a:buNone/>
            </a:pPr>
            <a:r>
              <a:rPr lang="en-US" b="1" dirty="0" smtClean="0">
                <a:solidFill>
                  <a:schemeClr val="bg1"/>
                </a:solidFill>
              </a:rPr>
              <a:t>1</a:t>
            </a:r>
            <a:r>
              <a:rPr lang="en-US" b="1" dirty="0">
                <a:solidFill>
                  <a:schemeClr val="bg1"/>
                </a:solidFill>
              </a:rPr>
              <a:t> </a:t>
            </a:r>
            <a:r>
              <a:rPr lang="es-ES" dirty="0" smtClean="0">
                <a:solidFill>
                  <a:schemeClr val="bg1"/>
                </a:solidFill>
              </a:rPr>
              <a:t>Palabras </a:t>
            </a:r>
            <a:r>
              <a:rPr lang="es-ES" dirty="0">
                <a:solidFill>
                  <a:schemeClr val="bg1"/>
                </a:solidFill>
              </a:rPr>
              <a:t>de Nehemías, hijo de </a:t>
            </a:r>
            <a:r>
              <a:rPr lang="es-ES" dirty="0" err="1">
                <a:solidFill>
                  <a:schemeClr val="bg1"/>
                </a:solidFill>
              </a:rPr>
              <a:t>Hacalías</a:t>
            </a:r>
            <a:r>
              <a:rPr lang="es-ES" dirty="0">
                <a:solidFill>
                  <a:schemeClr val="bg1"/>
                </a:solidFill>
              </a:rPr>
              <a:t>: En el mes de </a:t>
            </a:r>
            <a:r>
              <a:rPr lang="es-ES" dirty="0" err="1">
                <a:solidFill>
                  <a:schemeClr val="bg1"/>
                </a:solidFill>
              </a:rPr>
              <a:t>Quisleu</a:t>
            </a:r>
            <a:r>
              <a:rPr lang="es-ES" dirty="0">
                <a:solidFill>
                  <a:schemeClr val="bg1"/>
                </a:solidFill>
              </a:rPr>
              <a:t>, en el año veinte del rey Artajerjes de Persia, estando yo en la fortaleza de Susa, </a:t>
            </a:r>
            <a:r>
              <a:rPr lang="es-ES" dirty="0" smtClean="0">
                <a:solidFill>
                  <a:schemeClr val="bg1"/>
                </a:solidFill>
              </a:rPr>
              <a:t>2</a:t>
            </a:r>
            <a:r>
              <a:rPr lang="es-ES" dirty="0">
                <a:solidFill>
                  <a:schemeClr val="bg1"/>
                </a:solidFill>
              </a:rPr>
              <a:t>  vino </a:t>
            </a:r>
            <a:r>
              <a:rPr lang="es-ES" dirty="0" err="1">
                <a:solidFill>
                  <a:schemeClr val="bg1"/>
                </a:solidFill>
              </a:rPr>
              <a:t>Hananí</a:t>
            </a:r>
            <a:r>
              <a:rPr lang="es-ES" dirty="0">
                <a:solidFill>
                  <a:schemeClr val="bg1"/>
                </a:solidFill>
              </a:rPr>
              <a:t>, uno de mis hermanos, con algunos hombres de Judá, y les pregunté por los judíos, los que habían escapado y habían sobrevivido a la cautividad, y por Jerusalén. </a:t>
            </a:r>
            <a:r>
              <a:rPr lang="es-ES" dirty="0" smtClean="0">
                <a:solidFill>
                  <a:schemeClr val="bg1"/>
                </a:solidFill>
              </a:rPr>
              <a:t>3</a:t>
            </a:r>
            <a:r>
              <a:rPr lang="es-ES" dirty="0">
                <a:solidFill>
                  <a:schemeClr val="bg1"/>
                </a:solidFill>
              </a:rPr>
              <a:t>  Y me dijeron: «El remanente, los que sobrevivieron a la cautividad allá en la provincia, están en gran aflicción y oprobio, y la muralla de Jerusalén está derribada y sus puertas quemadas a fuego». </a:t>
            </a:r>
          </a:p>
          <a:p>
            <a:pPr marL="0" indent="0">
              <a:buNone/>
            </a:pPr>
            <a:r>
              <a:rPr lang="es-ES" b="1" dirty="0" smtClean="0">
                <a:solidFill>
                  <a:schemeClr val="bg1"/>
                </a:solidFill>
              </a:rPr>
              <a:t>La oración de Nehemías</a:t>
            </a:r>
            <a:endParaRPr lang="es-ES" b="1" dirty="0">
              <a:solidFill>
                <a:schemeClr val="bg1"/>
              </a:solidFill>
            </a:endParaRPr>
          </a:p>
          <a:p>
            <a:pPr marL="0" indent="0">
              <a:buNone/>
            </a:pPr>
            <a:r>
              <a:rPr lang="es-ES" dirty="0" smtClean="0">
                <a:solidFill>
                  <a:schemeClr val="bg1"/>
                </a:solidFill>
              </a:rPr>
              <a:t>4</a:t>
            </a:r>
            <a:r>
              <a:rPr lang="es-ES" dirty="0">
                <a:solidFill>
                  <a:schemeClr val="bg1"/>
                </a:solidFill>
              </a:rPr>
              <a:t>  Cuando oí estas palabras, me senté y lloré; hice duelo algunos días, y estuve ayunando y orando delante del Dios del cielo. </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24</a:t>
            </a:fld>
            <a:endParaRPr lang="en-US"/>
          </a:p>
        </p:txBody>
      </p:sp>
    </p:spTree>
    <p:extLst>
      <p:ext uri="{BB962C8B-B14F-4D97-AF65-F5344CB8AC3E}">
        <p14:creationId xmlns:p14="http://schemas.microsoft.com/office/powerpoint/2010/main" val="428159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298782" cy="1104636"/>
          </a:xfrm>
        </p:spPr>
        <p:txBody>
          <a:bodyPr/>
          <a:lstStyle/>
          <a:p>
            <a:r>
              <a:rPr lang="en-US" dirty="0" err="1" smtClean="0">
                <a:solidFill>
                  <a:schemeClr val="accent5">
                    <a:lumMod val="60000"/>
                    <a:lumOff val="40000"/>
                  </a:schemeClr>
                </a:solidFill>
                <a:latin typeface="Calibri" panose="020F0502020204030204" pitchFamily="34" charset="0"/>
                <a:cs typeface="Calibri" panose="020F0502020204030204" pitchFamily="34" charset="0"/>
              </a:rPr>
              <a:t>Llamados</a:t>
            </a:r>
            <a:r>
              <a:rPr lang="en-US" dirty="0" smtClean="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normAutofit fontScale="92500"/>
          </a:bodyPr>
          <a:lstStyle/>
          <a:p>
            <a:pPr marL="0" indent="0" algn="l" rtl="0">
              <a:buNone/>
            </a:pPr>
            <a:r>
              <a:rPr lang="en-US" dirty="0">
                <a:solidFill>
                  <a:srgbClr val="FFFF00"/>
                </a:solidFill>
              </a:rPr>
              <a:t>La tristeza de Nehemías por el </a:t>
            </a:r>
            <a:r>
              <a:rPr lang="en-US" dirty="0" err="1">
                <a:solidFill>
                  <a:srgbClr val="FFFF00"/>
                </a:solidFill>
              </a:rPr>
              <a:t>remanente</a:t>
            </a:r>
            <a:r>
              <a:rPr lang="en-US" dirty="0">
                <a:solidFill>
                  <a:srgbClr val="FFFF00"/>
                </a:solidFill>
              </a:rPr>
              <a:t> </a:t>
            </a:r>
            <a:r>
              <a:rPr lang="en-US" dirty="0" smtClean="0">
                <a:solidFill>
                  <a:srgbClr val="FFFF00"/>
                </a:solidFill>
              </a:rPr>
              <a:t>(</a:t>
            </a:r>
            <a:r>
              <a:rPr lang="en-US" dirty="0" err="1" smtClean="0">
                <a:solidFill>
                  <a:srgbClr val="FFFF00"/>
                </a:solidFill>
              </a:rPr>
              <a:t>sus</a:t>
            </a:r>
            <a:r>
              <a:rPr lang="en-US" dirty="0" smtClean="0">
                <a:solidFill>
                  <a:srgbClr val="FFFF00"/>
                </a:solidFill>
              </a:rPr>
              <a:t> </a:t>
            </a:r>
            <a:r>
              <a:rPr lang="en-US" dirty="0" err="1" smtClean="0">
                <a:solidFill>
                  <a:srgbClr val="FFFF00"/>
                </a:solidFill>
              </a:rPr>
              <a:t>condiciones</a:t>
            </a:r>
            <a:r>
              <a:rPr lang="en-US" dirty="0">
                <a:solidFill>
                  <a:srgbClr val="FFFF00"/>
                </a:solidFill>
              </a:rPr>
              <a:t>) en Jerusalén (1:4)</a:t>
            </a:r>
          </a:p>
          <a:p>
            <a:pPr marL="0" indent="0" algn="l" rtl="0">
              <a:buNone/>
            </a:pPr>
            <a:endParaRPr lang="en-US" b="1" dirty="0" smtClean="0">
              <a:solidFill>
                <a:schemeClr val="bg1"/>
              </a:solidFill>
            </a:endParaRPr>
          </a:p>
          <a:p>
            <a:pPr marL="0" indent="0">
              <a:buNone/>
            </a:pPr>
            <a:r>
              <a:rPr lang="en-US" b="1" dirty="0" smtClean="0">
                <a:solidFill>
                  <a:schemeClr val="bg1"/>
                </a:solidFill>
              </a:rPr>
              <a:t>1</a:t>
            </a:r>
            <a:r>
              <a:rPr lang="en-US" b="1" dirty="0">
                <a:solidFill>
                  <a:schemeClr val="bg1"/>
                </a:solidFill>
              </a:rPr>
              <a:t> </a:t>
            </a:r>
            <a:r>
              <a:rPr lang="es-ES" dirty="0" smtClean="0">
                <a:solidFill>
                  <a:schemeClr val="bg1"/>
                </a:solidFill>
              </a:rPr>
              <a:t>Palabras </a:t>
            </a:r>
            <a:r>
              <a:rPr lang="es-ES" dirty="0">
                <a:solidFill>
                  <a:schemeClr val="bg1"/>
                </a:solidFill>
              </a:rPr>
              <a:t>de Nehemías, hijo de </a:t>
            </a:r>
            <a:r>
              <a:rPr lang="es-ES" dirty="0" err="1">
                <a:solidFill>
                  <a:schemeClr val="bg1"/>
                </a:solidFill>
              </a:rPr>
              <a:t>Hacalías</a:t>
            </a:r>
            <a:r>
              <a:rPr lang="es-ES" dirty="0">
                <a:solidFill>
                  <a:schemeClr val="bg1"/>
                </a:solidFill>
              </a:rPr>
              <a:t>: En el mes de </a:t>
            </a:r>
            <a:r>
              <a:rPr lang="es-ES" dirty="0" err="1">
                <a:solidFill>
                  <a:schemeClr val="bg1"/>
                </a:solidFill>
              </a:rPr>
              <a:t>Quisleu</a:t>
            </a:r>
            <a:r>
              <a:rPr lang="es-ES" dirty="0">
                <a:solidFill>
                  <a:schemeClr val="bg1"/>
                </a:solidFill>
              </a:rPr>
              <a:t>, en el año veinte del rey Artajerjes de Persia, estando yo en la fortaleza de Susa, </a:t>
            </a:r>
            <a:r>
              <a:rPr lang="es-ES" dirty="0" smtClean="0">
                <a:solidFill>
                  <a:schemeClr val="bg1"/>
                </a:solidFill>
              </a:rPr>
              <a:t>2</a:t>
            </a:r>
            <a:r>
              <a:rPr lang="es-ES" dirty="0">
                <a:solidFill>
                  <a:schemeClr val="bg1"/>
                </a:solidFill>
              </a:rPr>
              <a:t>  vino </a:t>
            </a:r>
            <a:r>
              <a:rPr lang="es-ES" dirty="0" err="1">
                <a:solidFill>
                  <a:schemeClr val="bg1"/>
                </a:solidFill>
              </a:rPr>
              <a:t>Hananí</a:t>
            </a:r>
            <a:r>
              <a:rPr lang="es-ES" dirty="0">
                <a:solidFill>
                  <a:schemeClr val="bg1"/>
                </a:solidFill>
              </a:rPr>
              <a:t>, uno de mis hermanos, con algunos hombres de Judá, y les pregunté por los judíos, los que habían escapado y habían sobrevivido a la cautividad, y por Jerusalén. </a:t>
            </a:r>
            <a:r>
              <a:rPr lang="es-ES" dirty="0" smtClean="0">
                <a:solidFill>
                  <a:schemeClr val="bg1"/>
                </a:solidFill>
              </a:rPr>
              <a:t>3</a:t>
            </a:r>
            <a:r>
              <a:rPr lang="es-ES" dirty="0">
                <a:solidFill>
                  <a:schemeClr val="bg1"/>
                </a:solidFill>
              </a:rPr>
              <a:t>  Y me dijeron: «El remanente, los que sobrevivieron a la cautividad allá en la provincia, están en gran aflicción y oprobio, y la muralla de Jerusalén está derribada y sus puertas quemadas a fuego». </a:t>
            </a:r>
          </a:p>
          <a:p>
            <a:pPr marL="0" indent="0">
              <a:buNone/>
            </a:pPr>
            <a:r>
              <a:rPr lang="es-ES" b="1" dirty="0" err="1">
                <a:solidFill>
                  <a:schemeClr val="bg1"/>
                </a:solidFill>
              </a:rPr>
              <a:t>Nehemiah's</a:t>
            </a:r>
            <a:r>
              <a:rPr lang="es-ES" b="1" dirty="0">
                <a:solidFill>
                  <a:schemeClr val="bg1"/>
                </a:solidFill>
              </a:rPr>
              <a:t> </a:t>
            </a:r>
            <a:r>
              <a:rPr lang="es-ES" b="1" dirty="0" err="1">
                <a:solidFill>
                  <a:schemeClr val="bg1"/>
                </a:solidFill>
              </a:rPr>
              <a:t>Prayer</a:t>
            </a:r>
            <a:endParaRPr lang="es-ES" b="1" dirty="0">
              <a:solidFill>
                <a:schemeClr val="bg1"/>
              </a:solidFill>
            </a:endParaRPr>
          </a:p>
          <a:p>
            <a:pPr marL="0" indent="0">
              <a:buNone/>
            </a:pPr>
            <a:r>
              <a:rPr lang="es-ES" dirty="0" smtClean="0">
                <a:solidFill>
                  <a:schemeClr val="bg1"/>
                </a:solidFill>
              </a:rPr>
              <a:t>4</a:t>
            </a:r>
            <a:r>
              <a:rPr lang="es-ES" dirty="0">
                <a:solidFill>
                  <a:schemeClr val="bg1"/>
                </a:solidFill>
              </a:rPr>
              <a:t>  Cuando oí estas palabras, me senté y </a:t>
            </a:r>
            <a:r>
              <a:rPr lang="es-ES" b="1" u="sng" dirty="0">
                <a:solidFill>
                  <a:schemeClr val="bg1"/>
                </a:solidFill>
              </a:rPr>
              <a:t>lloré</a:t>
            </a:r>
            <a:r>
              <a:rPr lang="es-ES" dirty="0">
                <a:solidFill>
                  <a:schemeClr val="bg1"/>
                </a:solidFill>
              </a:rPr>
              <a:t>; </a:t>
            </a:r>
            <a:r>
              <a:rPr lang="es-ES" b="1" u="sng" dirty="0">
                <a:solidFill>
                  <a:schemeClr val="bg1"/>
                </a:solidFill>
              </a:rPr>
              <a:t>hice duelo</a:t>
            </a:r>
            <a:r>
              <a:rPr lang="es-ES" dirty="0">
                <a:solidFill>
                  <a:schemeClr val="bg1"/>
                </a:solidFill>
              </a:rPr>
              <a:t> algunos días, y estuve </a:t>
            </a:r>
            <a:r>
              <a:rPr lang="es-ES" b="1" u="sng" dirty="0">
                <a:solidFill>
                  <a:schemeClr val="bg1"/>
                </a:solidFill>
              </a:rPr>
              <a:t>ayunando</a:t>
            </a:r>
            <a:r>
              <a:rPr lang="es-ES" dirty="0">
                <a:solidFill>
                  <a:schemeClr val="bg1"/>
                </a:solidFill>
              </a:rPr>
              <a:t> y </a:t>
            </a:r>
            <a:r>
              <a:rPr lang="es-ES" b="1" u="sng" dirty="0">
                <a:solidFill>
                  <a:schemeClr val="bg1"/>
                </a:solidFill>
              </a:rPr>
              <a:t>orando</a:t>
            </a:r>
            <a:r>
              <a:rPr lang="es-ES" dirty="0">
                <a:solidFill>
                  <a:schemeClr val="bg1"/>
                </a:solidFill>
              </a:rPr>
              <a:t> delante del Dios del cielo. </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25</a:t>
            </a:fld>
            <a:endParaRPr lang="en-US"/>
          </a:p>
        </p:txBody>
      </p:sp>
    </p:spTree>
    <p:extLst>
      <p:ext uri="{BB962C8B-B14F-4D97-AF65-F5344CB8AC3E}">
        <p14:creationId xmlns:p14="http://schemas.microsoft.com/office/powerpoint/2010/main" val="529715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1048861"/>
              </p:ext>
            </p:extLst>
          </p:nvPr>
        </p:nvGraphicFramePr>
        <p:xfrm>
          <a:off x="102269" y="1408908"/>
          <a:ext cx="8939462" cy="2998703"/>
        </p:xfrm>
        <a:graphic>
          <a:graphicData uri="http://schemas.openxmlformats.org/drawingml/2006/table">
            <a:tbl>
              <a:tblPr firstRow="1" firstCol="1" bandRow="1">
                <a:tableStyleId>{5C22544A-7EE6-4342-B048-85BDC9FD1C3A}</a:tableStyleId>
              </a:tblPr>
              <a:tblGrid>
                <a:gridCol w="1347537"/>
                <a:gridCol w="1443789"/>
                <a:gridCol w="2294838"/>
                <a:gridCol w="3853298"/>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s-ES" sz="1800" dirty="0" smtClean="0">
                          <a:effectLst/>
                          <a:latin typeface="+mn-lt"/>
                          <a:ea typeface="+mn-ea"/>
                          <a:cs typeface="+mn-cs"/>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n-US" sz="1800" dirty="0" smtClean="0">
                          <a:effectLst/>
                        </a:rPr>
                        <a:t>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smtClean="0">
                          <a:effectLst/>
                        </a:rPr>
                        <a:t>La tristeza de Nehemías por el remanente (condiciones) en Jerusalén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rtl="0">
                        <a:lnSpc>
                          <a:spcPct val="107000"/>
                        </a:lnSpc>
                        <a:spcBef>
                          <a:spcPts val="0"/>
                        </a:spcBef>
                        <a:spcAft>
                          <a:spcPts val="0"/>
                        </a:spcAft>
                        <a:buFont typeface="Symbol" panose="05050102010706020507" pitchFamily="18" charset="2"/>
                        <a:buNone/>
                      </a:pPr>
                      <a:r>
                        <a:rPr lang="en-US" sz="1800" dirty="0" smtClean="0">
                          <a:effectLst/>
                        </a:rPr>
                        <a:t>lloró</a:t>
                      </a:r>
                    </a:p>
                    <a:p>
                      <a:pPr marL="0" marR="0" lvl="0" indent="0" algn="l" rtl="0">
                        <a:lnSpc>
                          <a:spcPct val="107000"/>
                        </a:lnSpc>
                        <a:spcBef>
                          <a:spcPts val="0"/>
                        </a:spcBef>
                        <a:spcAft>
                          <a:spcPts val="0"/>
                        </a:spcAft>
                        <a:buFont typeface="Symbol" panose="05050102010706020507" pitchFamily="18" charset="2"/>
                        <a:buNone/>
                      </a:pPr>
                      <a:r>
                        <a:rPr lang="en-US" sz="1800" dirty="0" smtClean="0">
                          <a:effectLst/>
                        </a:rPr>
                        <a:t>llorado</a:t>
                      </a:r>
                    </a:p>
                    <a:p>
                      <a:pPr marL="0" marR="0" lvl="0" indent="0" algn="l" rtl="0">
                        <a:lnSpc>
                          <a:spcPct val="107000"/>
                        </a:lnSpc>
                        <a:spcBef>
                          <a:spcPts val="0"/>
                        </a:spcBef>
                        <a:spcAft>
                          <a:spcPts val="0"/>
                        </a:spcAft>
                        <a:buFont typeface="Symbol" panose="05050102010706020507" pitchFamily="18" charset="2"/>
                        <a:buNone/>
                      </a:pPr>
                      <a:r>
                        <a:rPr lang="en-US" sz="1800" dirty="0" smtClean="0">
                          <a:effectLst/>
                        </a:rPr>
                        <a:t>en ayunas</a:t>
                      </a:r>
                    </a:p>
                    <a:p>
                      <a:pPr marL="0" marR="0" lvl="0" indent="0" algn="l" rtl="0">
                        <a:lnSpc>
                          <a:spcPct val="107000"/>
                        </a:lnSpc>
                        <a:spcBef>
                          <a:spcPts val="0"/>
                        </a:spcBef>
                        <a:spcAft>
                          <a:spcPts val="0"/>
                        </a:spcAft>
                        <a:buFont typeface="Symbol" panose="05050102010706020507" pitchFamily="18" charset="2"/>
                        <a:buNone/>
                      </a:pPr>
                      <a:r>
                        <a:rPr lang="en-US" sz="1800" dirty="0" smtClean="0">
                          <a:effectLst/>
                        </a:rPr>
                        <a:t>orado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26</a:t>
            </a:fld>
            <a:endParaRPr lang="en-US"/>
          </a:p>
        </p:txBody>
      </p:sp>
    </p:spTree>
    <p:extLst>
      <p:ext uri="{BB962C8B-B14F-4D97-AF65-F5344CB8AC3E}">
        <p14:creationId xmlns:p14="http://schemas.microsoft.com/office/powerpoint/2010/main" val="31964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2722646"/>
              </p:ext>
            </p:extLst>
          </p:nvPr>
        </p:nvGraphicFramePr>
        <p:xfrm>
          <a:off x="102269" y="1408908"/>
          <a:ext cx="8939462" cy="4095941"/>
        </p:xfrm>
        <a:graphic>
          <a:graphicData uri="http://schemas.openxmlformats.org/drawingml/2006/table">
            <a:tbl>
              <a:tblPr firstRow="1" firstCol="1" bandRow="1">
                <a:tableStyleId>{5C22544A-7EE6-4342-B048-85BDC9FD1C3A}</a:tableStyleId>
              </a:tblPr>
              <a:tblGrid>
                <a:gridCol w="1347537"/>
                <a:gridCol w="1443789"/>
                <a:gridCol w="2294838"/>
                <a:gridCol w="3853298"/>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n-US" sz="1800" dirty="0" smtClean="0">
                          <a:effectLst/>
                        </a:rPr>
                        <a:t>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smtClean="0">
                          <a:effectLst/>
                        </a:rPr>
                        <a:t>La tristeza de Nehemías por el remanente (condiciones) en Jerusalén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rtl="0">
                        <a:lnSpc>
                          <a:spcPct val="107000"/>
                        </a:lnSpc>
                        <a:spcBef>
                          <a:spcPts val="0"/>
                        </a:spcBef>
                        <a:spcAft>
                          <a:spcPts val="0"/>
                        </a:spcAft>
                        <a:buFont typeface="Symbol" panose="05050102010706020507" pitchFamily="18" charset="2"/>
                        <a:buNone/>
                      </a:pPr>
                      <a:r>
                        <a:rPr lang="en-US" sz="1800" dirty="0" smtClean="0">
                          <a:effectLst/>
                        </a:rPr>
                        <a:t>lloró</a:t>
                      </a:r>
                    </a:p>
                    <a:p>
                      <a:pPr marL="0" marR="0" lvl="0" indent="0" algn="l" rtl="0">
                        <a:lnSpc>
                          <a:spcPct val="107000"/>
                        </a:lnSpc>
                        <a:spcBef>
                          <a:spcPts val="0"/>
                        </a:spcBef>
                        <a:spcAft>
                          <a:spcPts val="0"/>
                        </a:spcAft>
                        <a:buFont typeface="Symbol" panose="05050102010706020507" pitchFamily="18" charset="2"/>
                        <a:buNone/>
                      </a:pPr>
                      <a:r>
                        <a:rPr lang="en-US" sz="1800" dirty="0" smtClean="0">
                          <a:effectLst/>
                        </a:rPr>
                        <a:t>llorado</a:t>
                      </a:r>
                    </a:p>
                    <a:p>
                      <a:pPr marL="0" marR="0" lvl="0" indent="0" algn="l" rtl="0">
                        <a:lnSpc>
                          <a:spcPct val="107000"/>
                        </a:lnSpc>
                        <a:spcBef>
                          <a:spcPts val="0"/>
                        </a:spcBef>
                        <a:spcAft>
                          <a:spcPts val="0"/>
                        </a:spcAft>
                        <a:buFont typeface="Symbol" panose="05050102010706020507" pitchFamily="18" charset="2"/>
                        <a:buNone/>
                      </a:pPr>
                      <a:r>
                        <a:rPr lang="en-US" sz="1800" dirty="0" smtClean="0">
                          <a:effectLst/>
                        </a:rPr>
                        <a:t>en ayunas</a:t>
                      </a:r>
                    </a:p>
                    <a:p>
                      <a:pPr marL="0" marR="0" lvl="0" indent="0" algn="l" rtl="0">
                        <a:lnSpc>
                          <a:spcPct val="107000"/>
                        </a:lnSpc>
                        <a:spcBef>
                          <a:spcPts val="0"/>
                        </a:spcBef>
                        <a:spcAft>
                          <a:spcPts val="0"/>
                        </a:spcAft>
                        <a:buFont typeface="Symbol" panose="05050102010706020507" pitchFamily="18" charset="2"/>
                        <a:buNone/>
                      </a:pPr>
                      <a:r>
                        <a:rPr lang="en-US" sz="1800" dirty="0" smtClean="0">
                          <a:effectLst/>
                        </a:rPr>
                        <a:t>orado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indent="-171450" algn="l" rtl="0">
                        <a:lnSpc>
                          <a:spcPct val="107000"/>
                        </a:lnSpc>
                        <a:spcBef>
                          <a:spcPts val="0"/>
                        </a:spcBef>
                        <a:spcAft>
                          <a:spcPts val="0"/>
                        </a:spcAft>
                        <a:buFont typeface="Wingdings" panose="05000000000000000000" pitchFamily="2" charset="2"/>
                        <a:buChar char="Ø"/>
                      </a:pPr>
                      <a:r>
                        <a:rPr lang="en-US" sz="1800" dirty="0" err="1" smtClean="0">
                          <a:effectLst/>
                        </a:rPr>
                        <a:t>Deberíamos</a:t>
                      </a:r>
                      <a:r>
                        <a:rPr lang="en-US" sz="1800" dirty="0" smtClean="0">
                          <a:effectLst/>
                        </a:rPr>
                        <a:t> </a:t>
                      </a:r>
                      <a:r>
                        <a:rPr lang="en-US" sz="1800" dirty="0" err="1" smtClean="0">
                          <a:effectLst/>
                        </a:rPr>
                        <a:t>sentir</a:t>
                      </a:r>
                      <a:r>
                        <a:rPr lang="en-US" sz="1800" dirty="0" smtClean="0">
                          <a:effectLst/>
                        </a:rPr>
                        <a:t> </a:t>
                      </a:r>
                      <a:r>
                        <a:rPr lang="en-US" sz="1800" dirty="0" err="1" smtClean="0">
                          <a:effectLst/>
                        </a:rPr>
                        <a:t>tristeza</a:t>
                      </a:r>
                      <a:r>
                        <a:rPr lang="en-US" sz="1800" dirty="0" smtClean="0">
                          <a:effectLst/>
                        </a:rPr>
                        <a:t> </a:t>
                      </a:r>
                      <a:r>
                        <a:rPr lang="en-US" sz="1800" dirty="0" err="1" smtClean="0">
                          <a:effectLst/>
                        </a:rPr>
                        <a:t>por</a:t>
                      </a:r>
                      <a:r>
                        <a:rPr lang="en-US" sz="1800" dirty="0" smtClean="0">
                          <a:effectLst/>
                        </a:rPr>
                        <a:t> un alma </a:t>
                      </a:r>
                      <a:r>
                        <a:rPr lang="en-US" sz="1800" dirty="0" err="1" smtClean="0">
                          <a:effectLst/>
                        </a:rPr>
                        <a:t>perdida</a:t>
                      </a:r>
                      <a:endParaRPr lang="en-US" sz="1800" dirty="0" smtClean="0">
                        <a:effectLst/>
                      </a:endParaRPr>
                    </a:p>
                    <a:p>
                      <a:pPr marL="171450" marR="0" lvl="0" indent="-171450" algn="l" rtl="0">
                        <a:lnSpc>
                          <a:spcPct val="107000"/>
                        </a:lnSpc>
                        <a:spcBef>
                          <a:spcPts val="0"/>
                        </a:spcBef>
                        <a:spcAft>
                          <a:spcPts val="0"/>
                        </a:spcAft>
                        <a:buFont typeface="Wingdings" panose="05000000000000000000" pitchFamily="2" charset="2"/>
                        <a:buChar char="Ø"/>
                      </a:pPr>
                      <a:r>
                        <a:rPr lang="en-US" sz="1800" dirty="0" err="1" smtClean="0">
                          <a:effectLst/>
                        </a:rPr>
                        <a:t>Deberíamos</a:t>
                      </a:r>
                      <a:r>
                        <a:rPr lang="en-US" sz="1800" dirty="0" smtClean="0">
                          <a:effectLst/>
                        </a:rPr>
                        <a:t> </a:t>
                      </a:r>
                      <a:r>
                        <a:rPr lang="en-US" sz="1800" dirty="0" err="1" smtClean="0">
                          <a:effectLst/>
                        </a:rPr>
                        <a:t>sentir</a:t>
                      </a:r>
                      <a:r>
                        <a:rPr lang="en-US" sz="1800" dirty="0" smtClean="0">
                          <a:effectLst/>
                        </a:rPr>
                        <a:t> </a:t>
                      </a:r>
                      <a:r>
                        <a:rPr lang="en-US" sz="1800" dirty="0" err="1" smtClean="0">
                          <a:effectLst/>
                        </a:rPr>
                        <a:t>tristeza</a:t>
                      </a:r>
                      <a:r>
                        <a:rPr lang="en-US" sz="1800" dirty="0" smtClean="0">
                          <a:effectLst/>
                        </a:rPr>
                        <a:t> </a:t>
                      </a:r>
                      <a:r>
                        <a:rPr lang="en-US" sz="1800" dirty="0" err="1" smtClean="0">
                          <a:effectLst/>
                        </a:rPr>
                        <a:t>por</a:t>
                      </a:r>
                      <a:r>
                        <a:rPr lang="en-US" sz="1800" dirty="0" smtClean="0">
                          <a:effectLst/>
                        </a:rPr>
                        <a:t> un alma </a:t>
                      </a:r>
                      <a:r>
                        <a:rPr lang="en-US" sz="1800" dirty="0" err="1" smtClean="0">
                          <a:effectLst/>
                        </a:rPr>
                        <a:t>necesitada</a:t>
                      </a:r>
                      <a:endParaRPr lang="en-US" sz="1800" dirty="0" smtClean="0">
                        <a:effectLst/>
                      </a:endParaRPr>
                    </a:p>
                    <a:p>
                      <a:pPr marL="171450" marR="0" lvl="0" indent="-171450" algn="l" rtl="0">
                        <a:lnSpc>
                          <a:spcPct val="107000"/>
                        </a:lnSpc>
                        <a:spcBef>
                          <a:spcPts val="0"/>
                        </a:spcBef>
                        <a:spcAft>
                          <a:spcPts val="0"/>
                        </a:spcAft>
                        <a:buFont typeface="Wingdings" panose="05000000000000000000" pitchFamily="2" charset="2"/>
                        <a:buChar char="Ø"/>
                      </a:pPr>
                      <a:r>
                        <a:rPr lang="en-US" sz="1800" dirty="0" err="1" smtClean="0">
                          <a:effectLst/>
                        </a:rPr>
                        <a:t>Deberíamos</a:t>
                      </a:r>
                      <a:r>
                        <a:rPr lang="en-US" sz="1800" dirty="0" smtClean="0">
                          <a:effectLst/>
                        </a:rPr>
                        <a:t> </a:t>
                      </a:r>
                      <a:r>
                        <a:rPr lang="en-US" sz="1800" dirty="0" err="1" smtClean="0">
                          <a:effectLst/>
                        </a:rPr>
                        <a:t>sentir</a:t>
                      </a:r>
                      <a:r>
                        <a:rPr lang="en-US" sz="1800" dirty="0" smtClean="0">
                          <a:effectLst/>
                        </a:rPr>
                        <a:t> </a:t>
                      </a:r>
                      <a:r>
                        <a:rPr lang="en-US" sz="1800" dirty="0" err="1" smtClean="0">
                          <a:effectLst/>
                        </a:rPr>
                        <a:t>tristeza</a:t>
                      </a:r>
                      <a:r>
                        <a:rPr lang="en-US" sz="1800" dirty="0" smtClean="0">
                          <a:effectLst/>
                        </a:rPr>
                        <a:t> </a:t>
                      </a:r>
                      <a:r>
                        <a:rPr lang="en-US" sz="1800" dirty="0" err="1" smtClean="0">
                          <a:effectLst/>
                        </a:rPr>
                        <a:t>cuando</a:t>
                      </a:r>
                      <a:r>
                        <a:rPr lang="en-US" sz="1800" dirty="0" smtClean="0">
                          <a:effectLst/>
                        </a:rPr>
                        <a:t> las </a:t>
                      </a:r>
                      <a:r>
                        <a:rPr lang="en-US" sz="1800" dirty="0" err="1" smtClean="0">
                          <a:effectLst/>
                        </a:rPr>
                        <a:t>congregaciones</a:t>
                      </a:r>
                      <a:r>
                        <a:rPr lang="en-US" sz="1800" dirty="0" smtClean="0">
                          <a:effectLst/>
                        </a:rPr>
                        <a:t> </a:t>
                      </a:r>
                      <a:r>
                        <a:rPr lang="en-US" sz="1800" dirty="0" err="1" smtClean="0">
                          <a:effectLst/>
                        </a:rPr>
                        <a:t>tienen</a:t>
                      </a:r>
                      <a:r>
                        <a:rPr lang="en-US" sz="1800" dirty="0" smtClean="0">
                          <a:effectLst/>
                        </a:rPr>
                        <a:t> </a:t>
                      </a:r>
                      <a:r>
                        <a:rPr lang="en-US" sz="1800" dirty="0" err="1" smtClean="0">
                          <a:effectLst/>
                        </a:rPr>
                        <a:t>luchas</a:t>
                      </a:r>
                      <a:r>
                        <a:rPr lang="en-US" sz="1800" dirty="0" smtClean="0">
                          <a:effectLst/>
                        </a:rPr>
                        <a:t>, </a:t>
                      </a:r>
                      <a:r>
                        <a:rPr lang="en-US" sz="1800" dirty="0" err="1" smtClean="0">
                          <a:effectLst/>
                        </a:rPr>
                        <a:t>desacuerdos</a:t>
                      </a:r>
                      <a:endParaRPr lang="en-US" sz="1800" dirty="0" smtClean="0">
                        <a:effectLst/>
                      </a:endParaRPr>
                    </a:p>
                    <a:p>
                      <a:pPr marL="171450" marR="0" lvl="0" indent="-171450" algn="l" rtl="0">
                        <a:lnSpc>
                          <a:spcPct val="107000"/>
                        </a:lnSpc>
                        <a:spcBef>
                          <a:spcPts val="0"/>
                        </a:spcBef>
                        <a:spcAft>
                          <a:spcPts val="0"/>
                        </a:spcAft>
                        <a:buFont typeface="Wingdings" panose="05000000000000000000" pitchFamily="2" charset="2"/>
                        <a:buChar char="Ø"/>
                      </a:pPr>
                      <a:r>
                        <a:rPr lang="en-US" sz="1800" dirty="0" err="1" smtClean="0">
                          <a:effectLst/>
                        </a:rPr>
                        <a:t>Orar</a:t>
                      </a:r>
                      <a:r>
                        <a:rPr lang="en-US" sz="1800" dirty="0" smtClean="0">
                          <a:effectLst/>
                        </a:rPr>
                        <a:t> </a:t>
                      </a:r>
                      <a:r>
                        <a:rPr lang="en-US" sz="1800" dirty="0" err="1" smtClean="0">
                          <a:effectLst/>
                        </a:rPr>
                        <a:t>por</a:t>
                      </a:r>
                      <a:r>
                        <a:rPr lang="en-US" sz="1800" dirty="0" smtClean="0">
                          <a:effectLst/>
                        </a:rPr>
                        <a:t> las </a:t>
                      </a:r>
                      <a:r>
                        <a:rPr lang="en-US" sz="1800" baseline="0" dirty="0" err="1" smtClean="0">
                          <a:effectLst/>
                        </a:rPr>
                        <a:t>congregaciones</a:t>
                      </a:r>
                      <a:r>
                        <a:rPr lang="en-US" sz="1800" baseline="0" dirty="0" smtClean="0">
                          <a:effectLst/>
                        </a:rPr>
                        <a:t> que son </a:t>
                      </a:r>
                      <a:r>
                        <a:rPr lang="en-US" sz="1800" baseline="0" dirty="0" err="1" smtClean="0">
                          <a:effectLst/>
                        </a:rPr>
                        <a:t>más</a:t>
                      </a:r>
                      <a:r>
                        <a:rPr lang="en-US" sz="1800" baseline="0" dirty="0" smtClean="0">
                          <a:effectLst/>
                        </a:rPr>
                        <a:t> </a:t>
                      </a:r>
                      <a:r>
                        <a:rPr lang="en-US" sz="1800" baseline="0" dirty="0" err="1" smtClean="0">
                          <a:effectLst/>
                        </a:rPr>
                        <a:t>sanas</a:t>
                      </a:r>
                      <a:endParaRPr lang="en-US" sz="1800" baseline="0" dirty="0" smtClean="0">
                        <a:effectLst/>
                      </a:endParaRPr>
                    </a:p>
                    <a:p>
                      <a:pPr marL="171450" marR="0" lvl="0" indent="-171450" algn="l" rtl="0">
                        <a:lnSpc>
                          <a:spcPct val="107000"/>
                        </a:lnSpc>
                        <a:spcBef>
                          <a:spcPts val="0"/>
                        </a:spcBef>
                        <a:spcAft>
                          <a:spcPts val="0"/>
                        </a:spcAft>
                        <a:buFont typeface="Wingdings" panose="05000000000000000000" pitchFamily="2" charset="2"/>
                        <a:buChar char="Ø"/>
                      </a:pPr>
                      <a:r>
                        <a:rPr lang="en-US" sz="1800" baseline="0" dirty="0" err="1" smtClean="0">
                          <a:effectLst/>
                        </a:rPr>
                        <a:t>Orar</a:t>
                      </a:r>
                      <a:r>
                        <a:rPr lang="en-US" sz="1800" baseline="0" dirty="0" smtClean="0">
                          <a:effectLst/>
                        </a:rPr>
                        <a:t> </a:t>
                      </a:r>
                      <a:r>
                        <a:rPr lang="en-US" sz="1800" baseline="0" dirty="0" err="1" smtClean="0">
                          <a:effectLst/>
                        </a:rPr>
                        <a:t>por</a:t>
                      </a:r>
                      <a:r>
                        <a:rPr lang="en-US" sz="1800" baseline="0" dirty="0" smtClean="0">
                          <a:effectLst/>
                        </a:rPr>
                        <a:t> </a:t>
                      </a:r>
                      <a:r>
                        <a:rPr lang="en-US" sz="1800" baseline="0" dirty="0" err="1" smtClean="0">
                          <a:effectLst/>
                        </a:rPr>
                        <a:t>los</a:t>
                      </a:r>
                      <a:r>
                        <a:rPr lang="en-US" sz="1800" baseline="0" dirty="0" smtClean="0">
                          <a:effectLst/>
                        </a:rPr>
                        <a:t> </a:t>
                      </a:r>
                      <a:r>
                        <a:rPr lang="en-US" sz="1800" baseline="0" dirty="0" err="1" smtClean="0">
                          <a:effectLst/>
                        </a:rPr>
                        <a:t>evangelistas</a:t>
                      </a:r>
                      <a:r>
                        <a:rPr lang="en-US" sz="1800" baseline="0" dirty="0" smtClean="0">
                          <a:effectLst/>
                        </a:rPr>
                        <a:t> que </a:t>
                      </a:r>
                      <a:r>
                        <a:rPr lang="en-US" sz="1800" baseline="0" dirty="0" err="1" smtClean="0">
                          <a:effectLst/>
                        </a:rPr>
                        <a:t>sostenemos</a:t>
                      </a:r>
                      <a:endParaRPr lang="en-US" sz="1800" dirty="0" smtClean="0">
                        <a:effectLst/>
                      </a:endParaRPr>
                    </a:p>
                    <a:p>
                      <a:pPr marL="171450" marR="0" lvl="0" indent="-171450" algn="l" rtl="0">
                        <a:lnSpc>
                          <a:spcPct val="107000"/>
                        </a:lnSpc>
                        <a:spcBef>
                          <a:spcPts val="0"/>
                        </a:spcBef>
                        <a:spcAft>
                          <a:spcPts val="0"/>
                        </a:spcAft>
                        <a:buFont typeface="Wingdings" panose="05000000000000000000" pitchFamily="2" charset="2"/>
                        <a:buChar char="Ø"/>
                      </a:pPr>
                      <a:r>
                        <a:rPr lang="en-US" sz="1800" dirty="0" err="1" smtClean="0">
                          <a:effectLst/>
                        </a:rPr>
                        <a:t>Orar</a:t>
                      </a:r>
                      <a:r>
                        <a:rPr lang="en-US" sz="1800" dirty="0" smtClean="0">
                          <a:effectLst/>
                        </a:rPr>
                        <a:t> </a:t>
                      </a:r>
                      <a:r>
                        <a:rPr lang="en-US" sz="1800" dirty="0" err="1" smtClean="0">
                          <a:effectLst/>
                        </a:rPr>
                        <a:t>por</a:t>
                      </a:r>
                      <a:r>
                        <a:rPr lang="en-US" sz="1800" dirty="0" smtClean="0">
                          <a:effectLst/>
                        </a:rPr>
                        <a:t> </a:t>
                      </a:r>
                      <a:r>
                        <a:rPr lang="en-US" sz="1800" dirty="0" err="1" smtClean="0">
                          <a:effectLst/>
                        </a:rPr>
                        <a:t>los</a:t>
                      </a:r>
                      <a:r>
                        <a:rPr lang="en-US" sz="1800" dirty="0" smtClean="0">
                          <a:effectLst/>
                        </a:rPr>
                        <a:t> que </a:t>
                      </a:r>
                      <a:r>
                        <a:rPr lang="en-US" sz="1800" dirty="0" err="1" smtClean="0">
                          <a:effectLst/>
                        </a:rPr>
                        <a:t>luchan</a:t>
                      </a:r>
                      <a:r>
                        <a:rPr lang="en-US" sz="1800" dirty="0" smtClean="0">
                          <a:effectLst/>
                        </a:rPr>
                        <a:t> y </a:t>
                      </a:r>
                      <a:r>
                        <a:rPr lang="en-US" sz="1800" dirty="0" err="1" smtClean="0">
                          <a:effectLst/>
                        </a:rPr>
                        <a:t>los</a:t>
                      </a:r>
                      <a:r>
                        <a:rPr lang="en-US" sz="1800" dirty="0" smtClean="0">
                          <a:effectLst/>
                        </a:rPr>
                        <a:t> </a:t>
                      </a:r>
                      <a:r>
                        <a:rPr lang="en-US" sz="1800" dirty="0" err="1" smtClean="0">
                          <a:effectLst/>
                        </a:rPr>
                        <a:t>perdidos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27</a:t>
            </a:fld>
            <a:endParaRPr lang="en-US"/>
          </a:p>
        </p:txBody>
      </p:sp>
    </p:spTree>
    <p:extLst>
      <p:ext uri="{BB962C8B-B14F-4D97-AF65-F5344CB8AC3E}">
        <p14:creationId xmlns:p14="http://schemas.microsoft.com/office/powerpoint/2010/main" val="410852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216567" y="304271"/>
            <a:ext cx="8771021" cy="1104636"/>
          </a:xfrm>
        </p:spPr>
        <p:txBody>
          <a:bodyPr>
            <a:normAutofit/>
          </a:bodyPr>
          <a:lstStyle/>
          <a:p>
            <a:r>
              <a:rPr lang="en-US" dirty="0" err="1" smtClean="0">
                <a:solidFill>
                  <a:schemeClr val="accent5">
                    <a:lumMod val="60000"/>
                    <a:lumOff val="40000"/>
                  </a:schemeClr>
                </a:solidFill>
                <a:latin typeface="Calibri" panose="020F0502020204030204" pitchFamily="34" charset="0"/>
                <a:cs typeface="Calibri" panose="020F0502020204030204" pitchFamily="34" charset="0"/>
              </a:rPr>
              <a:t>Llamados</a:t>
            </a:r>
            <a:r>
              <a:rPr lang="en-US" dirty="0" smtClean="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(1:5-11)</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216567" y="1316817"/>
            <a:ext cx="8771021" cy="3626115"/>
          </a:xfrm>
        </p:spPr>
        <p:txBody>
          <a:bodyPr>
            <a:noAutofit/>
          </a:bodyPr>
          <a:lstStyle/>
          <a:p>
            <a:pPr marL="0" indent="0" algn="l" rtl="0">
              <a:buNone/>
            </a:pPr>
            <a:r>
              <a:rPr lang="en-US" sz="1800" dirty="0" smtClean="0">
                <a:solidFill>
                  <a:srgbClr val="FFFF00"/>
                </a:solidFill>
              </a:rPr>
              <a:t>La </a:t>
            </a:r>
            <a:r>
              <a:rPr lang="en-US" sz="1800" dirty="0" err="1" smtClean="0">
                <a:solidFill>
                  <a:srgbClr val="FFFF00"/>
                </a:solidFill>
              </a:rPr>
              <a:t>tristeza</a:t>
            </a:r>
            <a:r>
              <a:rPr lang="en-US" sz="1800" dirty="0" smtClean="0">
                <a:solidFill>
                  <a:srgbClr val="FFFF00"/>
                </a:solidFill>
              </a:rPr>
              <a:t> de </a:t>
            </a:r>
            <a:r>
              <a:rPr lang="en-US" sz="1800" dirty="0" err="1" smtClean="0">
                <a:solidFill>
                  <a:srgbClr val="FFFF00"/>
                </a:solidFill>
              </a:rPr>
              <a:t>Nehemías</a:t>
            </a:r>
            <a:r>
              <a:rPr lang="en-US" sz="1800" dirty="0" smtClean="0">
                <a:solidFill>
                  <a:srgbClr val="FFFF00"/>
                </a:solidFill>
              </a:rPr>
              <a:t> </a:t>
            </a:r>
            <a:r>
              <a:rPr lang="en-US" sz="1800" dirty="0" err="1">
                <a:solidFill>
                  <a:srgbClr val="FFFF00"/>
                </a:solidFill>
              </a:rPr>
              <a:t>por</a:t>
            </a:r>
            <a:r>
              <a:rPr lang="en-US" sz="1800" dirty="0">
                <a:solidFill>
                  <a:srgbClr val="FFFF00"/>
                </a:solidFill>
              </a:rPr>
              <a:t> </a:t>
            </a:r>
            <a:r>
              <a:rPr lang="en-US" sz="1800" dirty="0" err="1" smtClean="0">
                <a:solidFill>
                  <a:srgbClr val="FFFF00"/>
                </a:solidFill>
              </a:rPr>
              <a:t>los</a:t>
            </a:r>
            <a:r>
              <a:rPr lang="en-US" sz="1800" dirty="0" smtClean="0">
                <a:solidFill>
                  <a:srgbClr val="FFFF00"/>
                </a:solidFill>
              </a:rPr>
              <a:t> </a:t>
            </a:r>
            <a:r>
              <a:rPr lang="en-US" sz="1800" dirty="0" err="1" smtClean="0">
                <a:solidFill>
                  <a:srgbClr val="FFFF00"/>
                </a:solidFill>
              </a:rPr>
              <a:t>pecados</a:t>
            </a:r>
            <a:r>
              <a:rPr lang="en-US" sz="1800" dirty="0" smtClean="0">
                <a:solidFill>
                  <a:srgbClr val="FFFF00"/>
                </a:solidFill>
              </a:rPr>
              <a:t> </a:t>
            </a:r>
            <a:r>
              <a:rPr lang="en-US" sz="1800" dirty="0">
                <a:solidFill>
                  <a:srgbClr val="FFFF00"/>
                </a:solidFill>
              </a:rPr>
              <a:t>pasados ​​(1:5-11</a:t>
            </a:r>
            <a:r>
              <a:rPr lang="en-US" sz="1800" dirty="0" smtClean="0">
                <a:solidFill>
                  <a:srgbClr val="FFFF00"/>
                </a:solidFill>
              </a:rPr>
              <a:t>)</a:t>
            </a:r>
          </a:p>
          <a:p>
            <a:pPr marL="0" indent="0">
              <a:buNone/>
            </a:pPr>
            <a:r>
              <a:rPr lang="en-US" sz="1800" dirty="0" smtClean="0">
                <a:solidFill>
                  <a:schemeClr val="bg1"/>
                </a:solidFill>
              </a:rPr>
              <a:t>11 </a:t>
            </a:r>
            <a:r>
              <a:rPr lang="es-ES" sz="1800" dirty="0" smtClean="0">
                <a:solidFill>
                  <a:schemeClr val="bg1"/>
                </a:solidFill>
              </a:rPr>
              <a:t>Y </a:t>
            </a:r>
            <a:r>
              <a:rPr lang="es-ES" sz="1800" dirty="0">
                <a:solidFill>
                  <a:schemeClr val="bg1"/>
                </a:solidFill>
              </a:rPr>
              <a:t>dije: «Te ruego, oh SEÑOR, Dios del cielo, el grande y temible Dios, que guarda el pacto y la misericordia para con aquellos que lo aman y guardan Sus mandamientos,  6  que estén atentos Tus oídos y abiertos Tus ojos para oír la oración de Tu siervo, que yo hago ahora delante de Ti día y noche por los israelitas Tus siervos, confesando los pecados que los israelitas hemos cometido contra Ti; sí, yo y la casa de mi padre hemos pecado.  7  »Hemos procedido perversamente contra Ti y no hemos guardado los mandamientos, ni los estatutos, ni las ordenanzas que mandaste a Tu siervo Moisés.  8  Acuérdate ahora de la palabra que ordenaste a Tu siervo Moisés: “Si ustedes son infieles, Yo los dispersaré entre los pueblos;  9  pero si se vuelven a Mí y guardan Mis mandamientos y los cumplen, aunque sus desterrados estén en los confines de los cielos, de allí los recogeré y los traeré al lugar que he escogido para hacer morar Mi nombre allí”.  10  Ellos son Tus siervos y Tu pueblo, los que Tú redimiste con Tu gran poder y con Tu mano poderosa.  11  Te ruego, oh Señor, que Tu oído esté atento ahora a la oración de Tu siervo y a la oración de Tus siervos que se deleitan en reverenciar Tu nombre. Haz prosperar hoy a Tu siervo, y concédele favor delante de este hombre». Era yo entonces copero del rey.</a:t>
            </a:r>
            <a:endParaRPr lang="en-US" sz="1800" dirty="0">
              <a:solidFill>
                <a:schemeClr val="bg1"/>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28</a:t>
            </a:fld>
            <a:endParaRPr lang="en-US"/>
          </a:p>
        </p:txBody>
      </p:sp>
    </p:spTree>
    <p:extLst>
      <p:ext uri="{BB962C8B-B14F-4D97-AF65-F5344CB8AC3E}">
        <p14:creationId xmlns:p14="http://schemas.microsoft.com/office/powerpoint/2010/main" val="1150423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216567" y="304271"/>
            <a:ext cx="8771021" cy="1104636"/>
          </a:xfrm>
        </p:spPr>
        <p:txBody>
          <a:bodyPr>
            <a:normAutofit/>
          </a:bodyPr>
          <a:lstStyle/>
          <a:p>
            <a:r>
              <a:rPr lang="en-US" dirty="0" err="1" smtClean="0">
                <a:solidFill>
                  <a:schemeClr val="accent5">
                    <a:lumMod val="60000"/>
                    <a:lumOff val="40000"/>
                  </a:schemeClr>
                </a:solidFill>
                <a:latin typeface="Calibri" panose="020F0502020204030204" pitchFamily="34" charset="0"/>
                <a:cs typeface="Calibri" panose="020F0502020204030204" pitchFamily="34" charset="0"/>
              </a:rPr>
              <a:t>Llamados</a:t>
            </a:r>
            <a:r>
              <a:rPr lang="en-US" dirty="0" smtClean="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(1:5-11)</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216567" y="1316817"/>
            <a:ext cx="8771021" cy="3626115"/>
          </a:xfrm>
        </p:spPr>
        <p:txBody>
          <a:bodyPr>
            <a:noAutofit/>
          </a:bodyPr>
          <a:lstStyle/>
          <a:p>
            <a:pPr marL="0" indent="0" algn="l" rtl="0">
              <a:buNone/>
            </a:pPr>
            <a:r>
              <a:rPr lang="en-US" sz="1800" dirty="0" smtClean="0">
                <a:solidFill>
                  <a:srgbClr val="FFFF00"/>
                </a:solidFill>
              </a:rPr>
              <a:t>La </a:t>
            </a:r>
            <a:r>
              <a:rPr lang="en-US" sz="1800" dirty="0" err="1" smtClean="0">
                <a:solidFill>
                  <a:srgbClr val="FFFF00"/>
                </a:solidFill>
              </a:rPr>
              <a:t>tristeza</a:t>
            </a:r>
            <a:r>
              <a:rPr lang="en-US" sz="1800" dirty="0" smtClean="0">
                <a:solidFill>
                  <a:srgbClr val="FFFF00"/>
                </a:solidFill>
              </a:rPr>
              <a:t> de </a:t>
            </a:r>
            <a:r>
              <a:rPr lang="en-US" sz="1800" dirty="0" err="1" smtClean="0">
                <a:solidFill>
                  <a:srgbClr val="FFFF00"/>
                </a:solidFill>
              </a:rPr>
              <a:t>Nehemías</a:t>
            </a:r>
            <a:r>
              <a:rPr lang="en-US" sz="1800" dirty="0" smtClean="0">
                <a:solidFill>
                  <a:srgbClr val="FFFF00"/>
                </a:solidFill>
              </a:rPr>
              <a:t> </a:t>
            </a:r>
            <a:r>
              <a:rPr lang="en-US" sz="1800" dirty="0" err="1">
                <a:solidFill>
                  <a:srgbClr val="FFFF00"/>
                </a:solidFill>
              </a:rPr>
              <a:t>por</a:t>
            </a:r>
            <a:r>
              <a:rPr lang="en-US" sz="1800" dirty="0">
                <a:solidFill>
                  <a:srgbClr val="FFFF00"/>
                </a:solidFill>
              </a:rPr>
              <a:t> </a:t>
            </a:r>
            <a:r>
              <a:rPr lang="en-US" sz="1800" dirty="0" err="1" smtClean="0">
                <a:solidFill>
                  <a:srgbClr val="FFFF00"/>
                </a:solidFill>
              </a:rPr>
              <a:t>los</a:t>
            </a:r>
            <a:r>
              <a:rPr lang="en-US" sz="1800" dirty="0" smtClean="0">
                <a:solidFill>
                  <a:srgbClr val="FFFF00"/>
                </a:solidFill>
              </a:rPr>
              <a:t> </a:t>
            </a:r>
            <a:r>
              <a:rPr lang="en-US" sz="1800" dirty="0" err="1" smtClean="0">
                <a:solidFill>
                  <a:srgbClr val="FFFF00"/>
                </a:solidFill>
              </a:rPr>
              <a:t>pecados</a:t>
            </a:r>
            <a:r>
              <a:rPr lang="en-US" sz="1800" dirty="0" smtClean="0">
                <a:solidFill>
                  <a:srgbClr val="FFFF00"/>
                </a:solidFill>
              </a:rPr>
              <a:t> </a:t>
            </a:r>
            <a:r>
              <a:rPr lang="en-US" sz="1800" dirty="0">
                <a:solidFill>
                  <a:srgbClr val="FFFF00"/>
                </a:solidFill>
              </a:rPr>
              <a:t>pasados ​​(1:5-11</a:t>
            </a:r>
            <a:r>
              <a:rPr lang="en-US" sz="1800" dirty="0" smtClean="0">
                <a:solidFill>
                  <a:srgbClr val="FFFF00"/>
                </a:solidFill>
              </a:rPr>
              <a:t>)</a:t>
            </a:r>
          </a:p>
          <a:p>
            <a:pPr marL="0" indent="0">
              <a:buNone/>
            </a:pPr>
            <a:r>
              <a:rPr lang="en-US" sz="1800" dirty="0" smtClean="0">
                <a:solidFill>
                  <a:schemeClr val="bg1"/>
                </a:solidFill>
              </a:rPr>
              <a:t>11 </a:t>
            </a:r>
            <a:r>
              <a:rPr lang="es-ES" sz="1800" dirty="0" smtClean="0">
                <a:solidFill>
                  <a:schemeClr val="bg1"/>
                </a:solidFill>
              </a:rPr>
              <a:t>Y </a:t>
            </a:r>
            <a:r>
              <a:rPr lang="es-ES" sz="1800" dirty="0">
                <a:solidFill>
                  <a:schemeClr val="bg1"/>
                </a:solidFill>
              </a:rPr>
              <a:t>dije: «Te ruego, oh SEÑOR, Dios del cielo, el grande y temible Dios, que guarda el pacto y la misericordia para con aquellos que lo aman y guardan Sus mandamientos,  6  que estén atentos Tus oídos y abiertos Tus ojos para oír </a:t>
            </a:r>
            <a:r>
              <a:rPr lang="es-ES" sz="1800" b="1" u="sng" dirty="0">
                <a:solidFill>
                  <a:schemeClr val="bg1"/>
                </a:solidFill>
              </a:rPr>
              <a:t>la oración de Tu siervo</a:t>
            </a:r>
            <a:r>
              <a:rPr lang="es-ES" sz="1800" dirty="0">
                <a:solidFill>
                  <a:schemeClr val="bg1"/>
                </a:solidFill>
              </a:rPr>
              <a:t>, que yo hago ahora delante de Ti día y noche por los israelitas Tus siervos, </a:t>
            </a:r>
            <a:r>
              <a:rPr lang="es-ES" sz="1800" b="1" u="sng" dirty="0">
                <a:solidFill>
                  <a:schemeClr val="bg1"/>
                </a:solidFill>
              </a:rPr>
              <a:t>confesando los pecados que los israelitas</a:t>
            </a:r>
            <a:r>
              <a:rPr lang="es-ES" sz="1800" dirty="0">
                <a:solidFill>
                  <a:schemeClr val="bg1"/>
                </a:solidFill>
              </a:rPr>
              <a:t> hemos cometido contra Ti; </a:t>
            </a:r>
            <a:r>
              <a:rPr lang="es-ES" sz="1800" b="1" u="sng" dirty="0">
                <a:solidFill>
                  <a:schemeClr val="bg1"/>
                </a:solidFill>
              </a:rPr>
              <a:t>sí, yo y la casa de mi padre hemos pecado</a:t>
            </a:r>
            <a:r>
              <a:rPr lang="es-ES" sz="1800" dirty="0">
                <a:solidFill>
                  <a:schemeClr val="bg1"/>
                </a:solidFill>
              </a:rPr>
              <a:t>.  7  »Hemos procedido perversamente contra Ti y no hemos guardado los mandamientos, ni los estatutos, ni </a:t>
            </a:r>
            <a:r>
              <a:rPr lang="es-ES" sz="1800" b="1" u="sng" dirty="0">
                <a:solidFill>
                  <a:schemeClr val="bg1"/>
                </a:solidFill>
              </a:rPr>
              <a:t>las ordenanzas que mandaste a Tu siervo Moisés</a:t>
            </a:r>
            <a:r>
              <a:rPr lang="es-ES" sz="1800" dirty="0">
                <a:solidFill>
                  <a:schemeClr val="bg1"/>
                </a:solidFill>
              </a:rPr>
              <a:t>.  8  Acuérdate ahora de la palabra que ordenaste a Tu siervo Moisés: “</a:t>
            </a:r>
            <a:r>
              <a:rPr lang="es-ES" sz="1800" b="1" u="sng" dirty="0">
                <a:solidFill>
                  <a:schemeClr val="bg1"/>
                </a:solidFill>
              </a:rPr>
              <a:t>Si ustedes son infieles</a:t>
            </a:r>
            <a:r>
              <a:rPr lang="es-ES" sz="1800" dirty="0">
                <a:solidFill>
                  <a:schemeClr val="bg1"/>
                </a:solidFill>
              </a:rPr>
              <a:t>, Yo los dispersaré entre los pueblos;  9  pero </a:t>
            </a:r>
            <a:r>
              <a:rPr lang="es-ES" sz="1800" b="1" u="sng" dirty="0">
                <a:solidFill>
                  <a:schemeClr val="bg1"/>
                </a:solidFill>
              </a:rPr>
              <a:t>si se vuelven a Mí</a:t>
            </a:r>
            <a:r>
              <a:rPr lang="es-ES" sz="1800" dirty="0">
                <a:solidFill>
                  <a:schemeClr val="bg1"/>
                </a:solidFill>
              </a:rPr>
              <a:t> y guardan Mis mandamientos y los cumplen, aunque sus desterrados estén en los confines de los cielos, de allí los recogeré y los traeré al lugar que he escogido para hacer morar Mi nombre allí”.  10  </a:t>
            </a:r>
            <a:r>
              <a:rPr lang="es-ES" sz="1800" b="1" u="sng" dirty="0">
                <a:solidFill>
                  <a:schemeClr val="bg1"/>
                </a:solidFill>
              </a:rPr>
              <a:t>Ellos son Tus siervos y Tu pueblo</a:t>
            </a:r>
            <a:r>
              <a:rPr lang="es-ES" sz="1800" dirty="0">
                <a:solidFill>
                  <a:schemeClr val="bg1"/>
                </a:solidFill>
              </a:rPr>
              <a:t>, los que Tú </a:t>
            </a:r>
            <a:r>
              <a:rPr lang="es-ES" sz="1800" b="1" u="sng" dirty="0">
                <a:solidFill>
                  <a:schemeClr val="bg1"/>
                </a:solidFill>
              </a:rPr>
              <a:t>redimiste</a:t>
            </a:r>
            <a:r>
              <a:rPr lang="es-ES" sz="1800" dirty="0">
                <a:solidFill>
                  <a:schemeClr val="bg1"/>
                </a:solidFill>
              </a:rPr>
              <a:t> con Tu gran poder y con Tu mano poderosa.  11  Te ruego, oh Señor, que Tu oído esté atento ahora a la oración de Tu siervo y a la oración de Tus siervos que se deleitan en reverenciar Tu nombre. Haz prosperar hoy a Tu siervo, y concédele favor delante de este hombre». Era yo entonces copero del rey.</a:t>
            </a:r>
            <a:endParaRPr lang="en-US" sz="1800" dirty="0">
              <a:solidFill>
                <a:schemeClr val="bg1"/>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29</a:t>
            </a:fld>
            <a:endParaRPr lang="en-US"/>
          </a:p>
        </p:txBody>
      </p:sp>
    </p:spTree>
    <p:extLst>
      <p:ext uri="{BB962C8B-B14F-4D97-AF65-F5344CB8AC3E}">
        <p14:creationId xmlns:p14="http://schemas.microsoft.com/office/powerpoint/2010/main" val="173229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Efesios - Resumen</a:t>
            </a:r>
          </a:p>
        </p:txBody>
      </p:sp>
      <p:sp>
        <p:nvSpPr>
          <p:cNvPr id="5" name="Content Placeholder 4">
            <a:extLst>
              <a:ext uri="{FF2B5EF4-FFF2-40B4-BE49-F238E27FC236}">
                <a16:creationId xmlns:a16="http://schemas.microsoft.com/office/drawing/2014/main" xmlns="" id="{9B17B930-AF56-C04F-B167-0C7EEEE3ABA1}"/>
              </a:ext>
            </a:extLst>
          </p:cNvPr>
          <p:cNvSpPr>
            <a:spLocks noGrp="1"/>
          </p:cNvSpPr>
          <p:nvPr>
            <p:ph idx="1"/>
          </p:nvPr>
        </p:nvSpPr>
        <p:spPr>
          <a:xfrm>
            <a:off x="628650" y="1462361"/>
            <a:ext cx="7886700" cy="3626115"/>
          </a:xfrm>
        </p:spPr>
        <p:txBody>
          <a:bodyPr>
            <a:normAutofit fontScale="85000" lnSpcReduction="10000"/>
          </a:bodyPr>
          <a:lstStyle/>
          <a:p>
            <a:pPr algn="l" rtl="0"/>
            <a:r>
              <a:rPr lang="en-US" sz="3000" dirty="0">
                <a:solidFill>
                  <a:schemeClr val="bg1"/>
                </a:solidFill>
              </a:rPr>
              <a:t>Éfeso (</a:t>
            </a:r>
            <a:r>
              <a:rPr lang="en-US" sz="3000" dirty="0" err="1">
                <a:solidFill>
                  <a:schemeClr val="bg1"/>
                </a:solidFill>
              </a:rPr>
              <a:t>Ver</a:t>
            </a:r>
            <a:r>
              <a:rPr lang="en-US" sz="3000" dirty="0">
                <a:solidFill>
                  <a:schemeClr val="bg1"/>
                </a:solidFill>
              </a:rPr>
              <a:t> </a:t>
            </a:r>
            <a:r>
              <a:rPr lang="en-US" sz="3000" dirty="0" err="1" smtClean="0">
                <a:solidFill>
                  <a:schemeClr val="bg1"/>
                </a:solidFill>
              </a:rPr>
              <a:t>Hechos</a:t>
            </a:r>
            <a:r>
              <a:rPr lang="en-US" sz="3000" dirty="0" smtClean="0">
                <a:solidFill>
                  <a:schemeClr val="bg1"/>
                </a:solidFill>
              </a:rPr>
              <a:t> 19)</a:t>
            </a:r>
          </a:p>
          <a:p>
            <a:pPr lvl="1" algn="l" rtl="0"/>
            <a:r>
              <a:rPr lang="en-US" sz="2600" dirty="0" smtClean="0">
                <a:solidFill>
                  <a:schemeClr val="bg1"/>
                </a:solidFill>
              </a:rPr>
              <a:t>Ciudad </a:t>
            </a:r>
            <a:r>
              <a:rPr lang="en-US" sz="2600" dirty="0" err="1" smtClean="0">
                <a:solidFill>
                  <a:schemeClr val="bg1"/>
                </a:solidFill>
              </a:rPr>
              <a:t>enorme</a:t>
            </a:r>
            <a:r>
              <a:rPr lang="en-US" sz="2600" dirty="0" smtClean="0">
                <a:solidFill>
                  <a:schemeClr val="bg1"/>
                </a:solidFill>
              </a:rPr>
              <a:t>. </a:t>
            </a:r>
            <a:r>
              <a:rPr lang="en-US" sz="2600" dirty="0">
                <a:solidFill>
                  <a:schemeClr val="bg1"/>
                </a:solidFill>
              </a:rPr>
              <a:t>Epicentro de adoración de </a:t>
            </a:r>
            <a:r>
              <a:rPr lang="en-US" sz="2600" dirty="0" err="1">
                <a:solidFill>
                  <a:schemeClr val="bg1"/>
                </a:solidFill>
              </a:rPr>
              <a:t>muchos</a:t>
            </a:r>
            <a:r>
              <a:rPr lang="en-US" sz="2600" dirty="0">
                <a:solidFill>
                  <a:schemeClr val="bg1"/>
                </a:solidFill>
              </a:rPr>
              <a:t> de los dioses griegos y romanos</a:t>
            </a:r>
          </a:p>
          <a:p>
            <a:pPr algn="l" rtl="0"/>
            <a:endParaRPr lang="en-US" sz="3000" dirty="0" smtClean="0">
              <a:solidFill>
                <a:schemeClr val="bg1"/>
              </a:solidFill>
            </a:endParaRPr>
          </a:p>
          <a:p>
            <a:pPr algn="l" rtl="0"/>
            <a:r>
              <a:rPr lang="en-US" sz="3000" dirty="0" smtClean="0">
                <a:solidFill>
                  <a:schemeClr val="bg1"/>
                </a:solidFill>
              </a:rPr>
              <a:t>El </a:t>
            </a:r>
            <a:r>
              <a:rPr lang="en-US" sz="3000" dirty="0" err="1" smtClean="0">
                <a:solidFill>
                  <a:schemeClr val="bg1"/>
                </a:solidFill>
              </a:rPr>
              <a:t>ministerio</a:t>
            </a:r>
            <a:r>
              <a:rPr lang="en-US" sz="3000" dirty="0" smtClean="0">
                <a:solidFill>
                  <a:schemeClr val="bg1"/>
                </a:solidFill>
              </a:rPr>
              <a:t> y la carta de Pablo</a:t>
            </a:r>
            <a:endParaRPr lang="en-US" sz="3000" dirty="0">
              <a:solidFill>
                <a:schemeClr val="bg1"/>
              </a:solidFill>
            </a:endParaRPr>
          </a:p>
          <a:p>
            <a:pPr lvl="1" algn="l" rtl="0"/>
            <a:r>
              <a:rPr lang="en-US" sz="2600" dirty="0">
                <a:solidFill>
                  <a:schemeClr val="bg1"/>
                </a:solidFill>
              </a:rPr>
              <a:t>Tuvo presencia misionera efectiva allí durante más de 2 años.</a:t>
            </a:r>
          </a:p>
          <a:p>
            <a:pPr lvl="1" algn="l" rtl="0"/>
            <a:r>
              <a:rPr lang="en-US" sz="2600" dirty="0">
                <a:solidFill>
                  <a:schemeClr val="bg1"/>
                </a:solidFill>
              </a:rPr>
              <a:t>Escrito años después en Éfeso, y mientras </a:t>
            </a:r>
            <a:r>
              <a:rPr lang="en-US" sz="2600" dirty="0" err="1">
                <a:solidFill>
                  <a:schemeClr val="bg1"/>
                </a:solidFill>
              </a:rPr>
              <a:t>estaba</a:t>
            </a:r>
            <a:r>
              <a:rPr lang="en-US" sz="2600" dirty="0">
                <a:solidFill>
                  <a:schemeClr val="bg1"/>
                </a:solidFill>
              </a:rPr>
              <a:t> </a:t>
            </a:r>
            <a:r>
              <a:rPr lang="en-US" sz="2600" dirty="0" err="1" smtClean="0">
                <a:solidFill>
                  <a:schemeClr val="bg1"/>
                </a:solidFill>
              </a:rPr>
              <a:t>encarcelado</a:t>
            </a:r>
            <a:r>
              <a:rPr lang="en-US" sz="2600" dirty="0" smtClean="0">
                <a:solidFill>
                  <a:schemeClr val="bg1"/>
                </a:solidFill>
              </a:rPr>
              <a:t>.</a:t>
            </a:r>
            <a:endParaRPr lang="en-US" sz="2600" dirty="0">
              <a:solidFill>
                <a:schemeClr val="bg1"/>
              </a:solidFill>
            </a:endParaRPr>
          </a:p>
          <a:p>
            <a:pPr lvl="1" algn="l" rtl="0"/>
            <a:r>
              <a:rPr lang="en-US" sz="2600" dirty="0">
                <a:solidFill>
                  <a:schemeClr val="bg1"/>
                </a:solidFill>
              </a:rPr>
              <a:t>Carta en dos mitades – </a:t>
            </a:r>
            <a:r>
              <a:rPr lang="en-US" sz="2600" dirty="0" smtClean="0">
                <a:solidFill>
                  <a:schemeClr val="bg1"/>
                </a:solidFill>
              </a:rPr>
              <a:t>La </a:t>
            </a:r>
            <a:r>
              <a:rPr lang="en-US" sz="2600" dirty="0" err="1" smtClean="0">
                <a:solidFill>
                  <a:schemeClr val="bg1"/>
                </a:solidFill>
              </a:rPr>
              <a:t>historia</a:t>
            </a:r>
            <a:r>
              <a:rPr lang="en-US" sz="2600" dirty="0" smtClean="0">
                <a:solidFill>
                  <a:schemeClr val="bg1"/>
                </a:solidFill>
              </a:rPr>
              <a:t> </a:t>
            </a:r>
            <a:r>
              <a:rPr lang="en-US" sz="2600" dirty="0">
                <a:solidFill>
                  <a:schemeClr val="bg1"/>
                </a:solidFill>
              </a:rPr>
              <a:t>del </a:t>
            </a:r>
            <a:r>
              <a:rPr lang="en-US" sz="2600" dirty="0" err="1" smtClean="0">
                <a:solidFill>
                  <a:schemeClr val="bg1"/>
                </a:solidFill>
              </a:rPr>
              <a:t>evangelio</a:t>
            </a:r>
            <a:r>
              <a:rPr lang="en-US" sz="2600" dirty="0" smtClean="0">
                <a:solidFill>
                  <a:schemeClr val="bg1"/>
                </a:solidFill>
              </a:rPr>
              <a:t> </a:t>
            </a:r>
            <a:r>
              <a:rPr lang="en-US" sz="2600" dirty="0">
                <a:solidFill>
                  <a:schemeClr val="bg1"/>
                </a:solidFill>
              </a:rPr>
              <a:t>(1-3</a:t>
            </a:r>
            <a:r>
              <a:rPr lang="en-US" sz="2600" dirty="0" smtClean="0">
                <a:solidFill>
                  <a:schemeClr val="bg1"/>
                </a:solidFill>
              </a:rPr>
              <a:t>), </a:t>
            </a:r>
            <a:r>
              <a:rPr lang="en-US" sz="2600" dirty="0" err="1" smtClean="0">
                <a:solidFill>
                  <a:schemeClr val="bg1"/>
                </a:solidFill>
              </a:rPr>
              <a:t>cómo</a:t>
            </a:r>
            <a:r>
              <a:rPr lang="en-US" sz="2600" dirty="0" smtClean="0">
                <a:solidFill>
                  <a:schemeClr val="bg1"/>
                </a:solidFill>
              </a:rPr>
              <a:t> vivimos nuestras vidas en respuesta a la historia del </a:t>
            </a:r>
            <a:r>
              <a:rPr lang="en-US" sz="2600" dirty="0" err="1" smtClean="0">
                <a:solidFill>
                  <a:schemeClr val="bg1"/>
                </a:solidFill>
              </a:rPr>
              <a:t>evangelio</a:t>
            </a:r>
            <a:r>
              <a:rPr lang="en-US" sz="2600" dirty="0" smtClean="0">
                <a:solidFill>
                  <a:schemeClr val="bg1"/>
                </a:solidFill>
              </a:rPr>
              <a:t> (4-6</a:t>
            </a:r>
            <a:r>
              <a:rPr lang="en-US" sz="2600" dirty="0">
                <a:solidFill>
                  <a:schemeClr val="bg1"/>
                </a:solidFill>
              </a:rPr>
              <a:t>)</a:t>
            </a:r>
          </a:p>
          <a:p>
            <a:pPr algn="l" rtl="0"/>
            <a:endParaRPr lang="en-US" dirty="0"/>
          </a:p>
        </p:txBody>
      </p:sp>
      <p:sp>
        <p:nvSpPr>
          <p:cNvPr id="2" name="Slide Number Placeholder 1"/>
          <p:cNvSpPr>
            <a:spLocks noGrp="1"/>
          </p:cNvSpPr>
          <p:nvPr>
            <p:ph type="sldNum" sz="quarter" idx="12"/>
          </p:nvPr>
        </p:nvSpPr>
        <p:spPr/>
        <p:txBody>
          <a:bodyPr/>
          <a:lstStyle/>
          <a:p>
            <a:pPr algn="l" rtl="0"/>
            <a:fld id="{362C5B82-F413-3A4C-85BB-94F97F4E18C4}" type="slidenum">
              <a:rPr lang="en-US" smtClean="0"/>
              <a:t>3</a:t>
            </a:fld>
            <a:endParaRPr lang="en-US"/>
          </a:p>
        </p:txBody>
      </p:sp>
    </p:spTree>
    <p:extLst>
      <p:ext uri="{BB962C8B-B14F-4D97-AF65-F5344CB8AC3E}">
        <p14:creationId xmlns:p14="http://schemas.microsoft.com/office/powerpoint/2010/main" val="633017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708581"/>
              </p:ext>
            </p:extLst>
          </p:nvPr>
        </p:nvGraphicFramePr>
        <p:xfrm>
          <a:off x="102269" y="1198775"/>
          <a:ext cx="8939462" cy="4402455"/>
        </p:xfrm>
        <a:graphic>
          <a:graphicData uri="http://schemas.openxmlformats.org/drawingml/2006/table">
            <a:tbl>
              <a:tblPr firstRow="1" firstCol="1" bandRow="1">
                <a:tableStyleId>{5C22544A-7EE6-4342-B048-85BDC9FD1C3A}</a:tableStyleId>
              </a:tblPr>
              <a:tblGrid>
                <a:gridCol w="1245268"/>
                <a:gridCol w="1106905"/>
                <a:gridCol w="2733991"/>
                <a:gridCol w="3853298"/>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n-US" sz="1800" dirty="0" smtClean="0">
                          <a:effectLst/>
                        </a:rPr>
                        <a:t>1:5-11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smtClean="0">
                          <a:effectLst/>
                        </a:rPr>
                        <a:t>La tristeza de Nehemías </a:t>
                      </a:r>
                      <a:r>
                        <a:rPr lang="en-US" sz="1800" dirty="0" err="1" smtClean="0">
                          <a:effectLst/>
                        </a:rPr>
                        <a:t>por</a:t>
                      </a:r>
                      <a:r>
                        <a:rPr lang="en-US" sz="1800" dirty="0" smtClean="0">
                          <a:effectLst/>
                        </a:rPr>
                        <a:t> </a:t>
                      </a:r>
                      <a:r>
                        <a:rPr lang="en-US" sz="1800" dirty="0" err="1" smtClean="0">
                          <a:effectLst/>
                        </a:rPr>
                        <a:t>los</a:t>
                      </a:r>
                      <a:r>
                        <a:rPr lang="en-US" sz="1800" dirty="0" smtClean="0">
                          <a:effectLst/>
                        </a:rPr>
                        <a:t> </a:t>
                      </a:r>
                      <a:r>
                        <a:rPr lang="en-US" sz="1800" dirty="0" err="1" smtClean="0">
                          <a:effectLst/>
                        </a:rPr>
                        <a:t>pecados</a:t>
                      </a:r>
                      <a:r>
                        <a:rPr lang="en-US" sz="1800" dirty="0" smtClean="0">
                          <a:effectLst/>
                        </a:rPr>
                        <a:t> </a:t>
                      </a:r>
                      <a:r>
                        <a:rPr lang="en-US" sz="1800" dirty="0" err="1" smtClean="0">
                          <a:effectLst/>
                        </a:rPr>
                        <a:t>pasados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Oró:</a:t>
                      </a: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Confesó</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los</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pecados</a:t>
                      </a:r>
                      <a:r>
                        <a:rPr lang="en-US" sz="1800" dirty="0" smtClean="0">
                          <a:effectLst/>
                          <a:latin typeface="+mn-lt"/>
                          <a:ea typeface="Calibri" panose="020F0502020204030204" pitchFamily="34" charset="0"/>
                          <a:cs typeface="Times New Roman" panose="02020603050405020304" pitchFamily="18" charset="0"/>
                        </a:rPr>
                        <a:t> de Israel</a:t>
                      </a: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Confesó</a:t>
                      </a:r>
                      <a:r>
                        <a:rPr lang="en-US" sz="1800" baseline="0" dirty="0" smtClean="0">
                          <a:effectLst/>
                          <a:latin typeface="+mn-lt"/>
                          <a:ea typeface="Calibri" panose="020F0502020204030204" pitchFamily="34" charset="0"/>
                          <a:cs typeface="Times New Roman" panose="02020603050405020304" pitchFamily="18" charset="0"/>
                        </a:rPr>
                        <a:t> </a:t>
                      </a:r>
                      <a:r>
                        <a:rPr lang="en-US" sz="1800" baseline="0" dirty="0" err="1" smtClean="0">
                          <a:effectLst/>
                          <a:latin typeface="+mn-lt"/>
                          <a:ea typeface="Calibri" panose="020F0502020204030204" pitchFamily="34" charset="0"/>
                          <a:cs typeface="Times New Roman" panose="02020603050405020304" pitchFamily="18" charset="0"/>
                        </a:rPr>
                        <a:t>p</a:t>
                      </a:r>
                      <a:r>
                        <a:rPr lang="en-US" sz="1800" dirty="0" err="1" smtClean="0">
                          <a:effectLst/>
                          <a:latin typeface="+mn-lt"/>
                          <a:ea typeface="Calibri" panose="020F0502020204030204" pitchFamily="34" charset="0"/>
                          <a:cs typeface="Times New Roman" panose="02020603050405020304" pitchFamily="18" charset="0"/>
                        </a:rPr>
                        <a:t>ecados</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personales</a:t>
                      </a:r>
                      <a:r>
                        <a:rPr lang="en-US" sz="1800" dirty="0" smtClean="0">
                          <a:effectLst/>
                          <a:latin typeface="+mn-lt"/>
                          <a:ea typeface="Calibri" panose="020F0502020204030204" pitchFamily="34" charset="0"/>
                          <a:cs typeface="Times New Roman" panose="02020603050405020304" pitchFamily="18" charset="0"/>
                        </a:rPr>
                        <a:t> </a:t>
                      </a: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Reiteró</a:t>
                      </a:r>
                      <a:r>
                        <a:rPr lang="en-US" sz="1800" dirty="0" smtClean="0">
                          <a:effectLst/>
                          <a:latin typeface="+mn-lt"/>
                          <a:ea typeface="Calibri" panose="020F0502020204030204" pitchFamily="34" charset="0"/>
                          <a:cs typeface="Times New Roman" panose="02020603050405020304" pitchFamily="18" charset="0"/>
                        </a:rPr>
                        <a:t> la Ley </a:t>
                      </a:r>
                      <a:r>
                        <a:rPr lang="en-US" sz="1800" dirty="0" err="1" smtClean="0">
                          <a:effectLst/>
                          <a:latin typeface="+mn-lt"/>
                          <a:ea typeface="Calibri" panose="020F0502020204030204" pitchFamily="34" charset="0"/>
                          <a:cs typeface="Times New Roman" panose="02020603050405020304" pitchFamily="18" charset="0"/>
                        </a:rPr>
                        <a:t>transmitida</a:t>
                      </a:r>
                      <a:r>
                        <a:rPr lang="en-US" sz="1800" dirty="0" smtClean="0">
                          <a:effectLst/>
                          <a:latin typeface="+mn-lt"/>
                          <a:ea typeface="Calibri" panose="020F0502020204030204" pitchFamily="34" charset="0"/>
                          <a:cs typeface="Times New Roman" panose="02020603050405020304" pitchFamily="18" charset="0"/>
                        </a:rPr>
                        <a:t> a </a:t>
                      </a:r>
                      <a:r>
                        <a:rPr lang="en-US" sz="1800" dirty="0" err="1" smtClean="0">
                          <a:effectLst/>
                          <a:latin typeface="+mn-lt"/>
                          <a:ea typeface="Calibri" panose="020F0502020204030204" pitchFamily="34" charset="0"/>
                          <a:cs typeface="Times New Roman" panose="02020603050405020304" pitchFamily="18" charset="0"/>
                        </a:rPr>
                        <a:t>través</a:t>
                      </a:r>
                      <a:r>
                        <a:rPr lang="en-US" sz="1800" dirty="0" smtClean="0">
                          <a:effectLst/>
                          <a:latin typeface="+mn-lt"/>
                          <a:ea typeface="Calibri" panose="020F0502020204030204" pitchFamily="34" charset="0"/>
                          <a:cs typeface="Times New Roman" panose="02020603050405020304" pitchFamily="18" charset="0"/>
                        </a:rPr>
                        <a:t> de </a:t>
                      </a:r>
                      <a:r>
                        <a:rPr lang="en-US" sz="1800" dirty="0" err="1" smtClean="0">
                          <a:effectLst/>
                          <a:latin typeface="+mn-lt"/>
                          <a:ea typeface="Calibri" panose="020F0502020204030204" pitchFamily="34" charset="0"/>
                          <a:cs typeface="Times New Roman" panose="02020603050405020304" pitchFamily="18" charset="0"/>
                        </a:rPr>
                        <a:t>Moisés</a:t>
                      </a:r>
                      <a:endParaRPr lang="en-US" sz="1800" dirty="0" smtClean="0">
                        <a:effectLst/>
                        <a:latin typeface="+mn-lt"/>
                        <a:ea typeface="Calibri" panose="020F0502020204030204" pitchFamily="34" charset="0"/>
                        <a:cs typeface="Times New Roman" panose="02020603050405020304" pitchFamily="18" charset="0"/>
                      </a:endParaRP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Reiteró</a:t>
                      </a:r>
                      <a:r>
                        <a:rPr lang="en-US" sz="1800" dirty="0" smtClean="0">
                          <a:effectLst/>
                          <a:latin typeface="+mn-lt"/>
                          <a:ea typeface="Calibri" panose="020F0502020204030204" pitchFamily="34" charset="0"/>
                          <a:cs typeface="Times New Roman" panose="02020603050405020304" pitchFamily="18" charset="0"/>
                        </a:rPr>
                        <a:t> el </a:t>
                      </a:r>
                      <a:r>
                        <a:rPr lang="en-US" sz="1800" dirty="0" err="1" smtClean="0">
                          <a:effectLst/>
                          <a:latin typeface="+mn-lt"/>
                          <a:ea typeface="Calibri" panose="020F0502020204030204" pitchFamily="34" charset="0"/>
                          <a:cs typeface="Times New Roman" panose="02020603050405020304" pitchFamily="18" charset="0"/>
                        </a:rPr>
                        <a:t>resultado</a:t>
                      </a:r>
                      <a:r>
                        <a:rPr lang="en-US" sz="1800" dirty="0" smtClean="0">
                          <a:effectLst/>
                          <a:latin typeface="+mn-lt"/>
                          <a:ea typeface="Calibri" panose="020F0502020204030204" pitchFamily="34" charset="0"/>
                          <a:cs typeface="Times New Roman" panose="02020603050405020304" pitchFamily="18" charset="0"/>
                        </a:rPr>
                        <a:t> de </a:t>
                      </a:r>
                      <a:r>
                        <a:rPr lang="en-US" sz="1800" dirty="0" err="1" smtClean="0">
                          <a:effectLst/>
                          <a:latin typeface="+mn-lt"/>
                          <a:ea typeface="Calibri" panose="020F0502020204030204" pitchFamily="34" charset="0"/>
                          <a:cs typeface="Times New Roman" panose="02020603050405020304" pitchFamily="18" charset="0"/>
                        </a:rPr>
                        <a:t>ser</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fieles</a:t>
                      </a:r>
                      <a:r>
                        <a:rPr lang="en-US" sz="1800" dirty="0" smtClean="0">
                          <a:effectLst/>
                          <a:latin typeface="+mn-lt"/>
                          <a:ea typeface="Calibri" panose="020F0502020204030204" pitchFamily="34" charset="0"/>
                          <a:cs typeface="Times New Roman" panose="02020603050405020304" pitchFamily="18" charset="0"/>
                        </a:rPr>
                        <a:t>/</a:t>
                      </a:r>
                      <a:r>
                        <a:rPr lang="en-US" sz="1800" dirty="0" err="1" smtClean="0">
                          <a:effectLst/>
                          <a:latin typeface="+mn-lt"/>
                          <a:ea typeface="Calibri" panose="020F0502020204030204" pitchFamily="34" charset="0"/>
                          <a:cs typeface="Times New Roman" panose="02020603050405020304" pitchFamily="18" charset="0"/>
                        </a:rPr>
                        <a:t>infieles</a:t>
                      </a:r>
                      <a:endParaRPr lang="en-US" sz="1800" dirty="0" smtClean="0">
                        <a:effectLst/>
                        <a:latin typeface="+mn-lt"/>
                        <a:ea typeface="Calibri" panose="020F0502020204030204" pitchFamily="34" charset="0"/>
                        <a:cs typeface="Times New Roman" panose="02020603050405020304" pitchFamily="18" charset="0"/>
                      </a:endParaRP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Mencionó</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su</a:t>
                      </a:r>
                      <a:r>
                        <a:rPr lang="en-US" sz="1800" baseline="0" dirty="0" smtClean="0">
                          <a:effectLst/>
                          <a:latin typeface="+mn-lt"/>
                          <a:ea typeface="Calibri" panose="020F0502020204030204" pitchFamily="34" charset="0"/>
                          <a:cs typeface="Times New Roman" panose="02020603050405020304" pitchFamily="18" charset="0"/>
                        </a:rPr>
                        <a:t> </a:t>
                      </a:r>
                      <a:r>
                        <a:rPr lang="en-US" sz="1800" baseline="0" dirty="0" err="1" smtClean="0">
                          <a:effectLst/>
                          <a:latin typeface="+mn-lt"/>
                          <a:ea typeface="Calibri" panose="020F0502020204030204" pitchFamily="34" charset="0"/>
                          <a:cs typeface="Times New Roman" panose="02020603050405020304" pitchFamily="18" charset="0"/>
                        </a:rPr>
                        <a:t>papel</a:t>
                      </a:r>
                      <a:r>
                        <a:rPr lang="en-US" sz="1800" dirty="0" smtClean="0">
                          <a:effectLst/>
                          <a:latin typeface="+mn-lt"/>
                          <a:ea typeface="Calibri" panose="020F0502020204030204" pitchFamily="34" charset="0"/>
                          <a:cs typeface="Times New Roman" panose="02020603050405020304" pitchFamily="18" charset="0"/>
                        </a:rPr>
                        <a:t> de </a:t>
                      </a:r>
                      <a:r>
                        <a:rPr lang="en-US" sz="1800" dirty="0" err="1" smtClean="0">
                          <a:effectLst/>
                          <a:latin typeface="+mn-lt"/>
                          <a:ea typeface="Calibri" panose="020F0502020204030204" pitchFamily="34" charset="0"/>
                          <a:cs typeface="Times New Roman" panose="02020603050405020304" pitchFamily="18" charset="0"/>
                        </a:rPr>
                        <a:t>siervo</a:t>
                      </a:r>
                      <a:endParaRPr lang="en-US" sz="1800" dirty="0" smtClean="0">
                        <a:effectLst/>
                        <a:latin typeface="+mn-lt"/>
                        <a:ea typeface="Calibri" panose="020F0502020204030204" pitchFamily="34" charset="0"/>
                        <a:cs typeface="Times New Roman" panose="02020603050405020304" pitchFamily="18" charset="0"/>
                      </a:endParaRP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Mencionó</a:t>
                      </a:r>
                      <a:r>
                        <a:rPr lang="en-US" sz="1800" baseline="0" dirty="0" smtClean="0">
                          <a:effectLst/>
                          <a:latin typeface="+mn-lt"/>
                          <a:ea typeface="Calibri" panose="020F0502020204030204" pitchFamily="34" charset="0"/>
                          <a:cs typeface="Times New Roman" panose="02020603050405020304" pitchFamily="18" charset="0"/>
                        </a:rPr>
                        <a:t> la </a:t>
                      </a:r>
                      <a:r>
                        <a:rPr lang="en-US" sz="1800" baseline="0" dirty="0" err="1" smtClean="0">
                          <a:effectLst/>
                          <a:latin typeface="+mn-lt"/>
                          <a:ea typeface="Calibri" panose="020F0502020204030204" pitchFamily="34" charset="0"/>
                          <a:cs typeface="Times New Roman" panose="02020603050405020304" pitchFamily="18" charset="0"/>
                        </a:rPr>
                        <a:t>r</a:t>
                      </a:r>
                      <a:r>
                        <a:rPr lang="en-US" sz="1800" dirty="0" err="1" smtClean="0">
                          <a:effectLst/>
                          <a:latin typeface="+mn-lt"/>
                          <a:ea typeface="Calibri" panose="020F0502020204030204" pitchFamily="34" charset="0"/>
                          <a:cs typeface="Times New Roman" panose="02020603050405020304" pitchFamily="18" charset="0"/>
                        </a:rPr>
                        <a:t>edención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30</a:t>
            </a:fld>
            <a:endParaRPr lang="en-US"/>
          </a:p>
        </p:txBody>
      </p:sp>
    </p:spTree>
    <p:extLst>
      <p:ext uri="{BB962C8B-B14F-4D97-AF65-F5344CB8AC3E}">
        <p14:creationId xmlns:p14="http://schemas.microsoft.com/office/powerpoint/2010/main" val="643389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316771"/>
              </p:ext>
            </p:extLst>
          </p:nvPr>
        </p:nvGraphicFramePr>
        <p:xfrm>
          <a:off x="102269" y="1198775"/>
          <a:ext cx="8939462" cy="4402455"/>
        </p:xfrm>
        <a:graphic>
          <a:graphicData uri="http://schemas.openxmlformats.org/drawingml/2006/table">
            <a:tbl>
              <a:tblPr firstRow="1" firstCol="1" bandRow="1">
                <a:tableStyleId>{5C22544A-7EE6-4342-B048-85BDC9FD1C3A}</a:tableStyleId>
              </a:tblPr>
              <a:tblGrid>
                <a:gridCol w="1245268"/>
                <a:gridCol w="1106905"/>
                <a:gridCol w="2733991"/>
                <a:gridCol w="3853298"/>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n-US" sz="1800" dirty="0" smtClean="0">
                          <a:effectLst/>
                        </a:rPr>
                        <a:t>1:5-11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smtClean="0">
                          <a:effectLst/>
                        </a:rPr>
                        <a:t>La tristeza de Nehemías </a:t>
                      </a:r>
                      <a:r>
                        <a:rPr lang="en-US" sz="1800" dirty="0" err="1" smtClean="0">
                          <a:effectLst/>
                        </a:rPr>
                        <a:t>por</a:t>
                      </a:r>
                      <a:r>
                        <a:rPr lang="en-US" sz="1800" dirty="0" smtClean="0">
                          <a:effectLst/>
                        </a:rPr>
                        <a:t> </a:t>
                      </a:r>
                      <a:r>
                        <a:rPr lang="en-US" sz="1800" dirty="0" err="1" smtClean="0">
                          <a:effectLst/>
                        </a:rPr>
                        <a:t>los</a:t>
                      </a:r>
                      <a:r>
                        <a:rPr lang="en-US" sz="1800" dirty="0" smtClean="0">
                          <a:effectLst/>
                        </a:rPr>
                        <a:t> </a:t>
                      </a:r>
                      <a:r>
                        <a:rPr lang="en-US" sz="1800" dirty="0" err="1" smtClean="0">
                          <a:effectLst/>
                        </a:rPr>
                        <a:t>pecados</a:t>
                      </a:r>
                      <a:r>
                        <a:rPr lang="en-US" sz="1800" dirty="0" smtClean="0">
                          <a:effectLst/>
                        </a:rPr>
                        <a:t> </a:t>
                      </a:r>
                      <a:r>
                        <a:rPr lang="en-US" sz="1800" dirty="0" err="1" smtClean="0">
                          <a:effectLst/>
                        </a:rPr>
                        <a:t>pasados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Oró:</a:t>
                      </a: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Confesó</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los</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pecados</a:t>
                      </a:r>
                      <a:r>
                        <a:rPr lang="en-US" sz="1800" dirty="0" smtClean="0">
                          <a:effectLst/>
                          <a:latin typeface="+mn-lt"/>
                          <a:ea typeface="Calibri" panose="020F0502020204030204" pitchFamily="34" charset="0"/>
                          <a:cs typeface="Times New Roman" panose="02020603050405020304" pitchFamily="18" charset="0"/>
                        </a:rPr>
                        <a:t> de Israel</a:t>
                      </a: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Confesó</a:t>
                      </a:r>
                      <a:r>
                        <a:rPr lang="en-US" sz="1800" baseline="0" dirty="0" smtClean="0">
                          <a:effectLst/>
                          <a:latin typeface="+mn-lt"/>
                          <a:ea typeface="Calibri" panose="020F0502020204030204" pitchFamily="34" charset="0"/>
                          <a:cs typeface="Times New Roman" panose="02020603050405020304" pitchFamily="18" charset="0"/>
                        </a:rPr>
                        <a:t> </a:t>
                      </a:r>
                      <a:r>
                        <a:rPr lang="en-US" sz="1800" baseline="0" dirty="0" err="1" smtClean="0">
                          <a:effectLst/>
                          <a:latin typeface="+mn-lt"/>
                          <a:ea typeface="Calibri" panose="020F0502020204030204" pitchFamily="34" charset="0"/>
                          <a:cs typeface="Times New Roman" panose="02020603050405020304" pitchFamily="18" charset="0"/>
                        </a:rPr>
                        <a:t>p</a:t>
                      </a:r>
                      <a:r>
                        <a:rPr lang="en-US" sz="1800" dirty="0" err="1" smtClean="0">
                          <a:effectLst/>
                          <a:latin typeface="+mn-lt"/>
                          <a:ea typeface="Calibri" panose="020F0502020204030204" pitchFamily="34" charset="0"/>
                          <a:cs typeface="Times New Roman" panose="02020603050405020304" pitchFamily="18" charset="0"/>
                        </a:rPr>
                        <a:t>ecados</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personales</a:t>
                      </a:r>
                      <a:r>
                        <a:rPr lang="en-US" sz="1800" dirty="0" smtClean="0">
                          <a:effectLst/>
                          <a:latin typeface="+mn-lt"/>
                          <a:ea typeface="Calibri" panose="020F0502020204030204" pitchFamily="34" charset="0"/>
                          <a:cs typeface="Times New Roman" panose="02020603050405020304" pitchFamily="18" charset="0"/>
                        </a:rPr>
                        <a:t> </a:t>
                      </a: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Reiteró</a:t>
                      </a:r>
                      <a:r>
                        <a:rPr lang="en-US" sz="1800" dirty="0" smtClean="0">
                          <a:effectLst/>
                          <a:latin typeface="+mn-lt"/>
                          <a:ea typeface="Calibri" panose="020F0502020204030204" pitchFamily="34" charset="0"/>
                          <a:cs typeface="Times New Roman" panose="02020603050405020304" pitchFamily="18" charset="0"/>
                        </a:rPr>
                        <a:t> la Ley </a:t>
                      </a:r>
                      <a:r>
                        <a:rPr lang="en-US" sz="1800" dirty="0" err="1" smtClean="0">
                          <a:effectLst/>
                          <a:latin typeface="+mn-lt"/>
                          <a:ea typeface="Calibri" panose="020F0502020204030204" pitchFamily="34" charset="0"/>
                          <a:cs typeface="Times New Roman" panose="02020603050405020304" pitchFamily="18" charset="0"/>
                        </a:rPr>
                        <a:t>transmitida</a:t>
                      </a:r>
                      <a:r>
                        <a:rPr lang="en-US" sz="1800" dirty="0" smtClean="0">
                          <a:effectLst/>
                          <a:latin typeface="+mn-lt"/>
                          <a:ea typeface="Calibri" panose="020F0502020204030204" pitchFamily="34" charset="0"/>
                          <a:cs typeface="Times New Roman" panose="02020603050405020304" pitchFamily="18" charset="0"/>
                        </a:rPr>
                        <a:t> a </a:t>
                      </a:r>
                      <a:r>
                        <a:rPr lang="en-US" sz="1800" dirty="0" err="1" smtClean="0">
                          <a:effectLst/>
                          <a:latin typeface="+mn-lt"/>
                          <a:ea typeface="Calibri" panose="020F0502020204030204" pitchFamily="34" charset="0"/>
                          <a:cs typeface="Times New Roman" panose="02020603050405020304" pitchFamily="18" charset="0"/>
                        </a:rPr>
                        <a:t>través</a:t>
                      </a:r>
                      <a:r>
                        <a:rPr lang="en-US" sz="1800" dirty="0" smtClean="0">
                          <a:effectLst/>
                          <a:latin typeface="+mn-lt"/>
                          <a:ea typeface="Calibri" panose="020F0502020204030204" pitchFamily="34" charset="0"/>
                          <a:cs typeface="Times New Roman" panose="02020603050405020304" pitchFamily="18" charset="0"/>
                        </a:rPr>
                        <a:t> de </a:t>
                      </a:r>
                      <a:r>
                        <a:rPr lang="en-US" sz="1800" dirty="0" err="1" smtClean="0">
                          <a:effectLst/>
                          <a:latin typeface="+mn-lt"/>
                          <a:ea typeface="Calibri" panose="020F0502020204030204" pitchFamily="34" charset="0"/>
                          <a:cs typeface="Times New Roman" panose="02020603050405020304" pitchFamily="18" charset="0"/>
                        </a:rPr>
                        <a:t>Moisés</a:t>
                      </a:r>
                      <a:endParaRPr lang="en-US" sz="1800" dirty="0" smtClean="0">
                        <a:effectLst/>
                        <a:latin typeface="+mn-lt"/>
                        <a:ea typeface="Calibri" panose="020F0502020204030204" pitchFamily="34" charset="0"/>
                        <a:cs typeface="Times New Roman" panose="02020603050405020304" pitchFamily="18" charset="0"/>
                      </a:endParaRP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Reiteró</a:t>
                      </a:r>
                      <a:r>
                        <a:rPr lang="en-US" sz="1800" dirty="0" smtClean="0">
                          <a:effectLst/>
                          <a:latin typeface="+mn-lt"/>
                          <a:ea typeface="Calibri" panose="020F0502020204030204" pitchFamily="34" charset="0"/>
                          <a:cs typeface="Times New Roman" panose="02020603050405020304" pitchFamily="18" charset="0"/>
                        </a:rPr>
                        <a:t> el </a:t>
                      </a:r>
                      <a:r>
                        <a:rPr lang="en-US" sz="1800" dirty="0" err="1" smtClean="0">
                          <a:effectLst/>
                          <a:latin typeface="+mn-lt"/>
                          <a:ea typeface="Calibri" panose="020F0502020204030204" pitchFamily="34" charset="0"/>
                          <a:cs typeface="Times New Roman" panose="02020603050405020304" pitchFamily="18" charset="0"/>
                        </a:rPr>
                        <a:t>resultado</a:t>
                      </a:r>
                      <a:r>
                        <a:rPr lang="en-US" sz="1800" dirty="0" smtClean="0">
                          <a:effectLst/>
                          <a:latin typeface="+mn-lt"/>
                          <a:ea typeface="Calibri" panose="020F0502020204030204" pitchFamily="34" charset="0"/>
                          <a:cs typeface="Times New Roman" panose="02020603050405020304" pitchFamily="18" charset="0"/>
                        </a:rPr>
                        <a:t> de </a:t>
                      </a:r>
                      <a:r>
                        <a:rPr lang="en-US" sz="1800" dirty="0" err="1" smtClean="0">
                          <a:effectLst/>
                          <a:latin typeface="+mn-lt"/>
                          <a:ea typeface="Calibri" panose="020F0502020204030204" pitchFamily="34" charset="0"/>
                          <a:cs typeface="Times New Roman" panose="02020603050405020304" pitchFamily="18" charset="0"/>
                        </a:rPr>
                        <a:t>ser</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fieles</a:t>
                      </a:r>
                      <a:r>
                        <a:rPr lang="en-US" sz="1800" dirty="0" smtClean="0">
                          <a:effectLst/>
                          <a:latin typeface="+mn-lt"/>
                          <a:ea typeface="Calibri" panose="020F0502020204030204" pitchFamily="34" charset="0"/>
                          <a:cs typeface="Times New Roman" panose="02020603050405020304" pitchFamily="18" charset="0"/>
                        </a:rPr>
                        <a:t>/</a:t>
                      </a:r>
                      <a:r>
                        <a:rPr lang="en-US" sz="1800" dirty="0" err="1" smtClean="0">
                          <a:effectLst/>
                          <a:latin typeface="+mn-lt"/>
                          <a:ea typeface="Calibri" panose="020F0502020204030204" pitchFamily="34" charset="0"/>
                          <a:cs typeface="Times New Roman" panose="02020603050405020304" pitchFamily="18" charset="0"/>
                        </a:rPr>
                        <a:t>infieles</a:t>
                      </a:r>
                      <a:endParaRPr lang="en-US" sz="1800" dirty="0" smtClean="0">
                        <a:effectLst/>
                        <a:latin typeface="+mn-lt"/>
                        <a:ea typeface="Calibri" panose="020F0502020204030204" pitchFamily="34" charset="0"/>
                        <a:cs typeface="Times New Roman" panose="02020603050405020304" pitchFamily="18" charset="0"/>
                      </a:endParaRP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Mencionó</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su</a:t>
                      </a:r>
                      <a:r>
                        <a:rPr lang="en-US" sz="1800" baseline="0" dirty="0" smtClean="0">
                          <a:effectLst/>
                          <a:latin typeface="+mn-lt"/>
                          <a:ea typeface="Calibri" panose="020F0502020204030204" pitchFamily="34" charset="0"/>
                          <a:cs typeface="Times New Roman" panose="02020603050405020304" pitchFamily="18" charset="0"/>
                        </a:rPr>
                        <a:t> </a:t>
                      </a:r>
                      <a:r>
                        <a:rPr lang="en-US" sz="1800" baseline="0" dirty="0" err="1" smtClean="0">
                          <a:effectLst/>
                          <a:latin typeface="+mn-lt"/>
                          <a:ea typeface="Calibri" panose="020F0502020204030204" pitchFamily="34" charset="0"/>
                          <a:cs typeface="Times New Roman" panose="02020603050405020304" pitchFamily="18" charset="0"/>
                        </a:rPr>
                        <a:t>papel</a:t>
                      </a:r>
                      <a:r>
                        <a:rPr lang="en-US" sz="1800" dirty="0" smtClean="0">
                          <a:effectLst/>
                          <a:latin typeface="+mn-lt"/>
                          <a:ea typeface="Calibri" panose="020F0502020204030204" pitchFamily="34" charset="0"/>
                          <a:cs typeface="Times New Roman" panose="02020603050405020304" pitchFamily="18" charset="0"/>
                        </a:rPr>
                        <a:t> de </a:t>
                      </a:r>
                      <a:r>
                        <a:rPr lang="en-US" sz="1800" dirty="0" err="1" smtClean="0">
                          <a:effectLst/>
                          <a:latin typeface="+mn-lt"/>
                          <a:ea typeface="Calibri" panose="020F0502020204030204" pitchFamily="34" charset="0"/>
                          <a:cs typeface="Times New Roman" panose="02020603050405020304" pitchFamily="18" charset="0"/>
                        </a:rPr>
                        <a:t>siervo</a:t>
                      </a:r>
                      <a:endParaRPr lang="en-US" sz="1800" dirty="0" smtClean="0">
                        <a:effectLst/>
                        <a:latin typeface="+mn-lt"/>
                        <a:ea typeface="Calibri" panose="020F0502020204030204" pitchFamily="34" charset="0"/>
                        <a:cs typeface="Times New Roman" panose="02020603050405020304" pitchFamily="18" charset="0"/>
                      </a:endParaRP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Mencionó</a:t>
                      </a:r>
                      <a:r>
                        <a:rPr lang="en-US" sz="1800" baseline="0" dirty="0" smtClean="0">
                          <a:effectLst/>
                          <a:latin typeface="+mn-lt"/>
                          <a:ea typeface="Calibri" panose="020F0502020204030204" pitchFamily="34" charset="0"/>
                          <a:cs typeface="Times New Roman" panose="02020603050405020304" pitchFamily="18" charset="0"/>
                        </a:rPr>
                        <a:t> la </a:t>
                      </a:r>
                      <a:r>
                        <a:rPr lang="en-US" sz="1800" baseline="0" dirty="0" err="1" smtClean="0">
                          <a:effectLst/>
                          <a:latin typeface="+mn-lt"/>
                          <a:ea typeface="Calibri" panose="020F0502020204030204" pitchFamily="34" charset="0"/>
                          <a:cs typeface="Times New Roman" panose="02020603050405020304" pitchFamily="18" charset="0"/>
                        </a:rPr>
                        <a:t>r</a:t>
                      </a:r>
                      <a:r>
                        <a:rPr lang="en-US" sz="1800" dirty="0" err="1" smtClean="0">
                          <a:effectLst/>
                          <a:latin typeface="+mn-lt"/>
                          <a:ea typeface="Calibri" panose="020F0502020204030204" pitchFamily="34" charset="0"/>
                          <a:cs typeface="Times New Roman" panose="02020603050405020304" pitchFamily="18" charset="0"/>
                        </a:rPr>
                        <a:t>edención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rtl="0">
                        <a:lnSpc>
                          <a:spcPct val="107000"/>
                        </a:lnSpc>
                        <a:spcBef>
                          <a:spcPts val="0"/>
                        </a:spcBef>
                        <a:spcAft>
                          <a:spcPts val="0"/>
                        </a:spcAft>
                        <a:buFont typeface="Wingdings" panose="05000000000000000000" pitchFamily="2" charset="2"/>
                        <a:buChar char="Ø"/>
                      </a:pPr>
                      <a:r>
                        <a:rPr lang="en-US" sz="1800" dirty="0" smtClean="0">
                          <a:effectLst/>
                          <a:latin typeface="+mn-lt"/>
                          <a:ea typeface="Calibri" panose="020F0502020204030204" pitchFamily="34" charset="0"/>
                          <a:cs typeface="Times New Roman" panose="02020603050405020304" pitchFamily="18" charset="0"/>
                        </a:rPr>
                        <a:t>Nos </a:t>
                      </a:r>
                      <a:r>
                        <a:rPr lang="en-US" sz="1800" dirty="0" err="1" smtClean="0">
                          <a:effectLst/>
                          <a:latin typeface="+mn-lt"/>
                          <a:ea typeface="Calibri" panose="020F0502020204030204" pitchFamily="34" charset="0"/>
                          <a:cs typeface="Times New Roman" panose="02020603050405020304" pitchFamily="18" charset="0"/>
                        </a:rPr>
                        <a:t>damos</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cuenta</a:t>
                      </a:r>
                      <a:r>
                        <a:rPr lang="en-US" sz="1800" dirty="0" smtClean="0">
                          <a:effectLst/>
                          <a:latin typeface="+mn-lt"/>
                          <a:ea typeface="Calibri" panose="020F0502020204030204" pitchFamily="34" charset="0"/>
                          <a:cs typeface="Times New Roman" panose="02020603050405020304" pitchFamily="18" charset="0"/>
                        </a:rPr>
                        <a:t> de que </a:t>
                      </a:r>
                      <a:r>
                        <a:rPr lang="en-US" sz="1800" dirty="0" err="1" smtClean="0">
                          <a:effectLst/>
                          <a:latin typeface="+mn-lt"/>
                          <a:ea typeface="Calibri" panose="020F0502020204030204" pitchFamily="34" charset="0"/>
                          <a:cs typeface="Times New Roman" panose="02020603050405020304" pitchFamily="18" charset="0"/>
                        </a:rPr>
                        <a:t>estar</a:t>
                      </a:r>
                      <a:r>
                        <a:rPr lang="en-US" sz="1800" dirty="0" smtClean="0">
                          <a:effectLst/>
                          <a:latin typeface="+mn-lt"/>
                          <a:ea typeface="Calibri" panose="020F0502020204030204" pitchFamily="34" charset="0"/>
                          <a:cs typeface="Times New Roman" panose="02020603050405020304" pitchFamily="18" charset="0"/>
                        </a:rPr>
                        <a:t> en un </a:t>
                      </a:r>
                      <a:r>
                        <a:rPr lang="en-US" sz="1800" dirty="0" err="1" smtClean="0">
                          <a:effectLst/>
                          <a:latin typeface="+mn-lt"/>
                          <a:ea typeface="Calibri" panose="020F0502020204030204" pitchFamily="34" charset="0"/>
                          <a:cs typeface="Times New Roman" panose="02020603050405020304" pitchFamily="18" charset="0"/>
                        </a:rPr>
                        <a:t>estado</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pecaminoso</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es</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una</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condición</a:t>
                      </a:r>
                      <a:r>
                        <a:rPr lang="en-US" sz="1800" dirty="0" smtClean="0">
                          <a:effectLst/>
                          <a:latin typeface="+mn-lt"/>
                          <a:ea typeface="Calibri" panose="020F0502020204030204" pitchFamily="34" charset="0"/>
                          <a:cs typeface="Times New Roman" panose="02020603050405020304" pitchFamily="18" charset="0"/>
                        </a:rPr>
                        <a:t> triste</a:t>
                      </a: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Necesitamos</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estar</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conscientes</a:t>
                      </a:r>
                      <a:r>
                        <a:rPr lang="en-US" sz="1800" dirty="0" smtClean="0">
                          <a:effectLst/>
                          <a:latin typeface="+mn-lt"/>
                          <a:ea typeface="Calibri" panose="020F0502020204030204" pitchFamily="34" charset="0"/>
                          <a:cs typeface="Times New Roman" panose="02020603050405020304" pitchFamily="18" charset="0"/>
                        </a:rPr>
                        <a:t> del </a:t>
                      </a:r>
                      <a:r>
                        <a:rPr lang="en-US" sz="1800" dirty="0" err="1" smtClean="0">
                          <a:effectLst/>
                          <a:latin typeface="+mn-lt"/>
                          <a:ea typeface="Calibri" panose="020F0502020204030204" pitchFamily="34" charset="0"/>
                          <a:cs typeface="Times New Roman" panose="02020603050405020304" pitchFamily="18" charset="0"/>
                        </a:rPr>
                        <a:t>resultado</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si</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seguimos</a:t>
                      </a:r>
                      <a:r>
                        <a:rPr lang="en-US" sz="1800" dirty="0" smtClean="0">
                          <a:effectLst/>
                          <a:latin typeface="+mn-lt"/>
                          <a:ea typeface="Calibri" panose="020F0502020204030204" pitchFamily="34" charset="0"/>
                          <a:cs typeface="Times New Roman" panose="02020603050405020304" pitchFamily="18" charset="0"/>
                        </a:rPr>
                        <a:t> en </a:t>
                      </a:r>
                      <a:r>
                        <a:rPr lang="en-US" sz="1800" dirty="0" err="1" smtClean="0">
                          <a:effectLst/>
                          <a:latin typeface="+mn-lt"/>
                          <a:ea typeface="Calibri" panose="020F0502020204030204" pitchFamily="34" charset="0"/>
                          <a:cs typeface="Times New Roman" panose="02020603050405020304" pitchFamily="18" charset="0"/>
                        </a:rPr>
                        <a:t>pecado</a:t>
                      </a:r>
                      <a:r>
                        <a:rPr lang="en-US" sz="1800" dirty="0" smtClean="0">
                          <a:effectLst/>
                          <a:latin typeface="+mn-lt"/>
                          <a:ea typeface="Calibri" panose="020F0502020204030204" pitchFamily="34" charset="0"/>
                          <a:cs typeface="Times New Roman" panose="02020603050405020304" pitchFamily="18" charset="0"/>
                        </a:rPr>
                        <a:t>.</a:t>
                      </a: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Necesitamos</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estar</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conscientes</a:t>
                      </a:r>
                      <a:r>
                        <a:rPr lang="en-US" sz="1800" dirty="0" smtClean="0">
                          <a:effectLst/>
                          <a:latin typeface="+mn-lt"/>
                          <a:ea typeface="Calibri" panose="020F0502020204030204" pitchFamily="34" charset="0"/>
                          <a:cs typeface="Times New Roman" panose="02020603050405020304" pitchFamily="18" charset="0"/>
                        </a:rPr>
                        <a:t> de la </a:t>
                      </a:r>
                      <a:r>
                        <a:rPr lang="en-US" sz="1800" dirty="0" err="1" smtClean="0">
                          <a:effectLst/>
                          <a:latin typeface="+mn-lt"/>
                          <a:ea typeface="Calibri" panose="020F0502020204030204" pitchFamily="34" charset="0"/>
                          <a:cs typeface="Times New Roman" panose="02020603050405020304" pitchFamily="18" charset="0"/>
                        </a:rPr>
                        <a:t>redención</a:t>
                      </a:r>
                      <a:r>
                        <a:rPr lang="en-US" sz="1800" dirty="0" smtClean="0">
                          <a:effectLst/>
                          <a:latin typeface="+mn-lt"/>
                          <a:ea typeface="Calibri" panose="020F0502020204030204" pitchFamily="34" charset="0"/>
                          <a:cs typeface="Times New Roman" panose="02020603050405020304" pitchFamily="18" charset="0"/>
                        </a:rPr>
                        <a:t> que </a:t>
                      </a:r>
                      <a:r>
                        <a:rPr lang="en-US" sz="1800" dirty="0" err="1" smtClean="0">
                          <a:effectLst/>
                          <a:latin typeface="+mn-lt"/>
                          <a:ea typeface="Calibri" panose="020F0502020204030204" pitchFamily="34" charset="0"/>
                          <a:cs typeface="Times New Roman" panose="02020603050405020304" pitchFamily="18" charset="0"/>
                        </a:rPr>
                        <a:t>Jesucristo</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ofrece</a:t>
                      </a:r>
                      <a:r>
                        <a:rPr lang="en-US" sz="1800" dirty="0" smtClean="0">
                          <a:effectLst/>
                          <a:latin typeface="+mn-lt"/>
                          <a:ea typeface="Calibri" panose="020F0502020204030204" pitchFamily="34" charset="0"/>
                          <a:cs typeface="Times New Roman" panose="02020603050405020304" pitchFamily="18" charset="0"/>
                        </a:rPr>
                        <a:t>.</a:t>
                      </a: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Necesitamos</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conocer</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los</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mandamientos</a:t>
                      </a:r>
                      <a:r>
                        <a:rPr lang="en-US" sz="1800" dirty="0" smtClean="0">
                          <a:effectLst/>
                          <a:latin typeface="+mn-lt"/>
                          <a:ea typeface="Calibri" panose="020F0502020204030204" pitchFamily="34" charset="0"/>
                          <a:cs typeface="Times New Roman" panose="02020603050405020304" pitchFamily="18" charset="0"/>
                        </a:rPr>
                        <a:t> de Dios (saber </a:t>
                      </a:r>
                      <a:r>
                        <a:rPr lang="en-US" sz="1800" dirty="0" err="1" smtClean="0">
                          <a:effectLst/>
                          <a:latin typeface="+mn-lt"/>
                          <a:ea typeface="Calibri" panose="020F0502020204030204" pitchFamily="34" charset="0"/>
                          <a:cs typeface="Times New Roman" panose="02020603050405020304" pitchFamily="18" charset="0"/>
                        </a:rPr>
                        <a:t>cómo</a:t>
                      </a:r>
                      <a:r>
                        <a:rPr lang="en-US" sz="1800" baseline="0" dirty="0" smtClean="0">
                          <a:effectLst/>
                          <a:latin typeface="+mn-lt"/>
                          <a:ea typeface="Calibri" panose="020F0502020204030204" pitchFamily="34" charset="0"/>
                          <a:cs typeface="Times New Roman" panose="02020603050405020304" pitchFamily="18" charset="0"/>
                        </a:rPr>
                        <a:t> un</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cristiano</a:t>
                      </a:r>
                      <a:r>
                        <a:rPr lang="en-US" sz="1800" dirty="0" smtClean="0">
                          <a:effectLst/>
                          <a:latin typeface="+mn-lt"/>
                          <a:ea typeface="Calibri" panose="020F0502020204030204" pitchFamily="34" charset="0"/>
                          <a:cs typeface="Times New Roman" panose="02020603050405020304" pitchFamily="18" charset="0"/>
                        </a:rPr>
                        <a:t> </a:t>
                      </a:r>
                      <a:r>
                        <a:rPr lang="en-US" sz="1800" dirty="0" err="1" smtClean="0">
                          <a:effectLst/>
                          <a:latin typeface="+mn-lt"/>
                          <a:ea typeface="Calibri" panose="020F0502020204030204" pitchFamily="34" charset="0"/>
                          <a:cs typeface="Times New Roman" panose="02020603050405020304" pitchFamily="18" charset="0"/>
                        </a:rPr>
                        <a:t>debe</a:t>
                      </a:r>
                      <a:r>
                        <a:rPr lang="en-US" sz="1800" dirty="0" smtClean="0">
                          <a:effectLst/>
                          <a:latin typeface="+mn-lt"/>
                          <a:ea typeface="Calibri" panose="020F0502020204030204" pitchFamily="34" charset="0"/>
                          <a:cs typeface="Times New Roman" panose="02020603050405020304" pitchFamily="18" charset="0"/>
                        </a:rPr>
                        <a:t> de </a:t>
                      </a:r>
                      <a:r>
                        <a:rPr lang="en-US" sz="1800" dirty="0" err="1" smtClean="0">
                          <a:effectLst/>
                          <a:latin typeface="+mn-lt"/>
                          <a:ea typeface="Calibri" panose="020F0502020204030204" pitchFamily="34" charset="0"/>
                          <a:cs typeface="Times New Roman" panose="02020603050405020304" pitchFamily="18" charset="0"/>
                        </a:rPr>
                        <a:t>andar</a:t>
                      </a:r>
                      <a:r>
                        <a:rPr lang="en-US" sz="1800" dirty="0" smtClean="0">
                          <a:effectLst/>
                          <a:latin typeface="+mn-lt"/>
                          <a:ea typeface="Calibri" panose="020F0502020204030204" pitchFamily="34" charset="0"/>
                          <a:cs typeface="Times New Roman" panose="02020603050405020304" pitchFamily="18" charset="0"/>
                        </a:rPr>
                        <a:t>) </a:t>
                      </a:r>
                    </a:p>
                    <a:p>
                      <a:pPr marL="342900" marR="0" lvl="0" indent="-342900" algn="l" rtl="0">
                        <a:lnSpc>
                          <a:spcPct val="107000"/>
                        </a:lnSpc>
                        <a:spcBef>
                          <a:spcPts val="0"/>
                        </a:spcBef>
                        <a:spcAft>
                          <a:spcPts val="0"/>
                        </a:spcAft>
                        <a:buFont typeface="Wingdings" panose="05000000000000000000" pitchFamily="2" charset="2"/>
                        <a:buChar char="Ø"/>
                      </a:pPr>
                      <a:r>
                        <a:rPr lang="en-US" sz="1800" dirty="0" err="1" smtClean="0">
                          <a:effectLst/>
                          <a:latin typeface="+mn-lt"/>
                          <a:ea typeface="Calibri" panose="020F0502020204030204" pitchFamily="34" charset="0"/>
                          <a:cs typeface="Times New Roman" panose="02020603050405020304" pitchFamily="18" charset="0"/>
                        </a:rPr>
                        <a:t>Debemos</a:t>
                      </a:r>
                      <a:r>
                        <a:rPr lang="en-US" sz="1800" baseline="0" dirty="0" smtClean="0">
                          <a:effectLst/>
                          <a:latin typeface="+mn-lt"/>
                          <a:ea typeface="Calibri" panose="020F0502020204030204" pitchFamily="34" charset="0"/>
                          <a:cs typeface="Times New Roman" panose="02020603050405020304" pitchFamily="18" charset="0"/>
                        </a:rPr>
                        <a:t> </a:t>
                      </a:r>
                      <a:r>
                        <a:rPr lang="en-US" sz="1800" baseline="0" dirty="0" err="1" smtClean="0">
                          <a:effectLst/>
                          <a:latin typeface="+mn-lt"/>
                          <a:ea typeface="Calibri" panose="020F0502020204030204" pitchFamily="34" charset="0"/>
                          <a:cs typeface="Times New Roman" panose="02020603050405020304" pitchFamily="18" charset="0"/>
                        </a:rPr>
                        <a:t>tener</a:t>
                      </a:r>
                      <a:r>
                        <a:rPr lang="en-US" sz="1800" baseline="0" dirty="0" smtClean="0">
                          <a:effectLst/>
                          <a:latin typeface="+mn-lt"/>
                          <a:ea typeface="Calibri" panose="020F0502020204030204" pitchFamily="34" charset="0"/>
                          <a:cs typeface="Times New Roman" panose="02020603050405020304" pitchFamily="18" charset="0"/>
                        </a:rPr>
                        <a:t> </a:t>
                      </a:r>
                      <a:r>
                        <a:rPr lang="en-US" sz="1800" baseline="0" dirty="0" err="1" smtClean="0">
                          <a:effectLst/>
                          <a:latin typeface="+mn-lt"/>
                          <a:ea typeface="Calibri" panose="020F0502020204030204" pitchFamily="34" charset="0"/>
                          <a:cs typeface="Times New Roman" panose="02020603050405020304" pitchFamily="18" charset="0"/>
                        </a:rPr>
                        <a:t>una</a:t>
                      </a:r>
                      <a:r>
                        <a:rPr lang="en-US" sz="1800" baseline="0" dirty="0" smtClean="0">
                          <a:effectLst/>
                          <a:latin typeface="+mn-lt"/>
                          <a:ea typeface="Calibri" panose="020F0502020204030204" pitchFamily="34" charset="0"/>
                          <a:cs typeface="Times New Roman" panose="02020603050405020304" pitchFamily="18" charset="0"/>
                        </a:rPr>
                        <a:t> </a:t>
                      </a:r>
                      <a:r>
                        <a:rPr lang="en-US" sz="1800" baseline="0" dirty="0" err="1" smtClean="0">
                          <a:effectLst/>
                          <a:latin typeface="+mn-lt"/>
                          <a:ea typeface="Calibri" panose="020F0502020204030204" pitchFamily="34" charset="0"/>
                          <a:cs typeface="Times New Roman" panose="02020603050405020304" pitchFamily="18" charset="0"/>
                        </a:rPr>
                        <a:t>mentalidad</a:t>
                      </a:r>
                      <a:r>
                        <a:rPr lang="en-US" sz="1800" baseline="0" dirty="0" smtClean="0">
                          <a:effectLst/>
                          <a:latin typeface="+mn-lt"/>
                          <a:ea typeface="Calibri" panose="020F0502020204030204" pitchFamily="34" charset="0"/>
                          <a:cs typeface="Times New Roman" panose="02020603050405020304" pitchFamily="18" charset="0"/>
                        </a:rPr>
                        <a:t> de </a:t>
                      </a:r>
                      <a:r>
                        <a:rPr lang="en-US" sz="1800" baseline="0" dirty="0" err="1" smtClean="0">
                          <a:effectLst/>
                          <a:latin typeface="+mn-lt"/>
                          <a:ea typeface="Calibri" panose="020F0502020204030204" pitchFamily="34" charset="0"/>
                          <a:cs typeface="Times New Roman" panose="02020603050405020304" pitchFamily="18" charset="0"/>
                        </a:rPr>
                        <a:t>siervo</a:t>
                      </a:r>
                      <a:r>
                        <a:rPr lang="en-US" sz="1800" baseline="0" dirty="0" smtClean="0">
                          <a:effectLst/>
                          <a:latin typeface="+mn-lt"/>
                          <a:ea typeface="Calibri" panose="020F0502020204030204" pitchFamily="34" charset="0"/>
                          <a:cs typeface="Times New Roman" panose="02020603050405020304" pitchFamily="18" charset="0"/>
                        </a:rPr>
                        <a:t> (</a:t>
                      </a:r>
                      <a:r>
                        <a:rPr lang="en-US" sz="1800" baseline="0" dirty="0" err="1" smtClean="0">
                          <a:effectLst/>
                          <a:latin typeface="+mn-lt"/>
                          <a:ea typeface="Calibri" panose="020F0502020204030204" pitchFamily="34" charset="0"/>
                          <a:cs typeface="Times New Roman" panose="02020603050405020304" pitchFamily="18" charset="0"/>
                        </a:rPr>
                        <a:t>describa</a:t>
                      </a:r>
                      <a:r>
                        <a:rPr lang="en-US" sz="1800" baseline="0" dirty="0" smtClean="0">
                          <a:effectLst/>
                          <a:latin typeface="+mn-lt"/>
                          <a:ea typeface="Calibri" panose="020F0502020204030204" pitchFamily="34" charset="0"/>
                          <a:cs typeface="Times New Roman" panose="02020603050405020304" pitchFamily="18" charset="0"/>
                        </a:rPr>
                        <a:t> </a:t>
                      </a:r>
                      <a:r>
                        <a:rPr lang="en-US" sz="1800" baseline="0" dirty="0" err="1" smtClean="0">
                          <a:effectLst/>
                          <a:latin typeface="+mn-lt"/>
                          <a:ea typeface="Calibri" panose="020F0502020204030204" pitchFamily="34" charset="0"/>
                          <a:cs typeface="Times New Roman" panose="02020603050405020304" pitchFamily="18" charset="0"/>
                        </a:rPr>
                        <a:t>cómo</a:t>
                      </a:r>
                      <a:r>
                        <a:rPr lang="en-US" sz="1800" baseline="0" dirty="0" smtClean="0">
                          <a:effectLst/>
                          <a:latin typeface="+mn-lt"/>
                          <a:ea typeface="Calibri" panose="020F0502020204030204" pitchFamily="34" charset="0"/>
                          <a:cs typeface="Times New Roman" panose="02020603050405020304" pitchFamily="18" charset="0"/>
                        </a:rPr>
                        <a:t> se </a:t>
                      </a:r>
                      <a:r>
                        <a:rPr lang="en-US" sz="1800" baseline="0" dirty="0" err="1" smtClean="0">
                          <a:effectLst/>
                          <a:latin typeface="+mn-lt"/>
                          <a:ea typeface="Calibri" panose="020F0502020204030204" pitchFamily="34" charset="0"/>
                          <a:cs typeface="Times New Roman" panose="02020603050405020304" pitchFamily="18" charset="0"/>
                        </a:rPr>
                        <a:t>ve</a:t>
                      </a:r>
                      <a:r>
                        <a:rPr lang="en-US" sz="1800" baseline="0" dirty="0" smtClean="0">
                          <a:effectLst/>
                          <a:latin typeface="+mn-lt"/>
                          <a:ea typeface="Calibri" panose="020F0502020204030204" pitchFamily="34" charset="0"/>
                          <a:cs typeface="Times New Roman" panose="02020603050405020304" pitchFamily="18" charset="0"/>
                        </a:rPr>
                        <a:t> </a:t>
                      </a:r>
                      <a:r>
                        <a:rPr lang="en-US" sz="1800" baseline="0" dirty="0" err="1" smtClean="0">
                          <a:effectLst/>
                          <a:latin typeface="+mn-lt"/>
                          <a:ea typeface="Calibri" panose="020F0502020204030204" pitchFamily="34" charset="0"/>
                          <a:cs typeface="Times New Roman" panose="02020603050405020304" pitchFamily="18" charset="0"/>
                        </a:rPr>
                        <a:t>eso</a:t>
                      </a:r>
                      <a:r>
                        <a:rPr lang="en-US" sz="1800" baseline="0" dirty="0" smtClean="0">
                          <a:effectLst/>
                          <a:latin typeface="+mn-lt"/>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31</a:t>
            </a:fld>
            <a:endParaRPr lang="en-US"/>
          </a:p>
        </p:txBody>
      </p:sp>
    </p:spTree>
    <p:extLst>
      <p:ext uri="{BB962C8B-B14F-4D97-AF65-F5344CB8AC3E}">
        <p14:creationId xmlns:p14="http://schemas.microsoft.com/office/powerpoint/2010/main" val="320045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397041" y="304271"/>
            <a:ext cx="8494295" cy="1104636"/>
          </a:xfrm>
        </p:spPr>
        <p:txBody>
          <a:bodyPr>
            <a:normAutofit/>
          </a:bodyPr>
          <a:lstStyle/>
          <a:p>
            <a:r>
              <a:rPr lang="en-US" dirty="0" err="1" smtClean="0">
                <a:solidFill>
                  <a:schemeClr val="accent5">
                    <a:lumMod val="60000"/>
                    <a:lumOff val="40000"/>
                  </a:schemeClr>
                </a:solidFill>
                <a:latin typeface="Calibri" panose="020F0502020204030204" pitchFamily="34" charset="0"/>
                <a:cs typeface="Calibri" panose="020F0502020204030204" pitchFamily="34" charset="0"/>
              </a:rPr>
              <a:t>Llamados</a:t>
            </a:r>
            <a:r>
              <a:rPr lang="en-US" dirty="0" smtClean="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(2:11-18)</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264695" y="1521354"/>
            <a:ext cx="8626641" cy="3880825"/>
          </a:xfrm>
        </p:spPr>
        <p:txBody>
          <a:bodyPr>
            <a:normAutofit fontScale="85000" lnSpcReduction="20000"/>
          </a:bodyPr>
          <a:lstStyle/>
          <a:p>
            <a:pPr marL="0" indent="0" algn="l" rtl="0">
              <a:buNone/>
            </a:pPr>
            <a:r>
              <a:rPr lang="en-US" dirty="0">
                <a:solidFill>
                  <a:srgbClr val="FFFF00"/>
                </a:solidFill>
              </a:rPr>
              <a:t>Nehemías actúa según el plan de Dios; examina los muros/puertas (2:11-18</a:t>
            </a:r>
            <a:r>
              <a:rPr lang="en-US" dirty="0" smtClean="0">
                <a:solidFill>
                  <a:srgbClr val="FFFF00"/>
                </a:solidFill>
              </a:rPr>
              <a:t>)</a:t>
            </a:r>
          </a:p>
          <a:p>
            <a:pPr marL="0" indent="0">
              <a:buNone/>
            </a:pPr>
            <a:r>
              <a:rPr lang="en-US" b="1" baseline="30000" dirty="0" smtClean="0">
                <a:solidFill>
                  <a:schemeClr val="bg1"/>
                </a:solidFill>
              </a:rPr>
              <a:t>11</a:t>
            </a:r>
            <a:r>
              <a:rPr lang="es-ES" dirty="0" smtClean="0">
                <a:solidFill>
                  <a:schemeClr val="bg1"/>
                </a:solidFill>
              </a:rPr>
              <a:t>Llegué </a:t>
            </a:r>
            <a:r>
              <a:rPr lang="es-ES" dirty="0">
                <a:solidFill>
                  <a:schemeClr val="bg1"/>
                </a:solidFill>
              </a:rPr>
              <a:t>a Jerusalén y después de estar allí tres días,  12  me levanté de noche, yo y unos pocos hombres conmigo, pero no informé a nadie lo que mi Dios había puesto en mi corazón que hiciera por Jerusalén. No llevaba conmigo ningún animal excepto el animal sobre el cual yo iba montado.  13  Salí de noche por la puerta del Valle hacia la fuente del Dragón y hacia la puerta del Muladar, inspeccionando las murallas de Jerusalén que estaban derribadas y sus puertas que estaban consumidas por el fuego.  14  Pasé luego hacia la puerta de la Fuente y hacia el Estanque del Rey, pero no había lugar para que pasara mi cabalgadura.  15  Así que subí de noche por el torrente e inspeccioné la muralla. Entonces entré de nuevo por la puerta del Valle y regresé.  16  Los oficiales no sabían adónde yo había ido ni qué había hecho. Tampoco se lo había hecho saber todavía a los judíos, ni a los sacerdotes, ni a los nobles, ni a los oficiales, ni a los demás que hacían la obra.  17  Entonces les dije: «Ustedes ven la mala situación en que estamos, que Jerusalén está desolada y sus puertas quemadas a fuego. Vengan, reedifiquemos la muralla de Jerusalén para que no seamos más motivo de burla».  18  Les conté cómo la mano de mi Dios había sido bondadosa conmigo, y también las palabras que el rey me había dicho. Entonces dijeron: «Levantémonos y edifiquemos». Y esforzaron sus manos en la buena obra.</a:t>
            </a:r>
            <a:endParaRPr lang="en-US" dirty="0">
              <a:solidFill>
                <a:srgbClr val="FFFF00"/>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32</a:t>
            </a:fld>
            <a:endParaRPr lang="en-US"/>
          </a:p>
        </p:txBody>
      </p:sp>
    </p:spTree>
    <p:extLst>
      <p:ext uri="{BB962C8B-B14F-4D97-AF65-F5344CB8AC3E}">
        <p14:creationId xmlns:p14="http://schemas.microsoft.com/office/powerpoint/2010/main" val="329466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397041" y="304271"/>
            <a:ext cx="8494295" cy="1104636"/>
          </a:xfrm>
        </p:spPr>
        <p:txBody>
          <a:bodyPr>
            <a:normAutofit/>
          </a:bodyPr>
          <a:lstStyle/>
          <a:p>
            <a:r>
              <a:rPr lang="en-US" dirty="0" err="1" smtClean="0">
                <a:solidFill>
                  <a:schemeClr val="accent5">
                    <a:lumMod val="60000"/>
                    <a:lumOff val="40000"/>
                  </a:schemeClr>
                </a:solidFill>
                <a:latin typeface="Calibri" panose="020F0502020204030204" pitchFamily="34" charset="0"/>
                <a:cs typeface="Calibri" panose="020F0502020204030204" pitchFamily="34" charset="0"/>
              </a:rPr>
              <a:t>Llamados</a:t>
            </a:r>
            <a:r>
              <a:rPr lang="en-US" dirty="0" smtClean="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(2:11-18)</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264695" y="1521354"/>
            <a:ext cx="8626641" cy="3880825"/>
          </a:xfrm>
        </p:spPr>
        <p:txBody>
          <a:bodyPr>
            <a:normAutofit fontScale="85000" lnSpcReduction="20000"/>
          </a:bodyPr>
          <a:lstStyle/>
          <a:p>
            <a:pPr marL="0" indent="0" algn="l" rtl="0">
              <a:buNone/>
            </a:pPr>
            <a:r>
              <a:rPr lang="en-US" dirty="0">
                <a:solidFill>
                  <a:srgbClr val="FFFF00"/>
                </a:solidFill>
              </a:rPr>
              <a:t>Nehemías actúa según el plan de Dios; examina los muros/puertas (2:11-18</a:t>
            </a:r>
            <a:r>
              <a:rPr lang="en-US" dirty="0" smtClean="0">
                <a:solidFill>
                  <a:srgbClr val="FFFF00"/>
                </a:solidFill>
              </a:rPr>
              <a:t>)</a:t>
            </a:r>
          </a:p>
          <a:p>
            <a:pPr marL="0" indent="0">
              <a:buNone/>
            </a:pPr>
            <a:r>
              <a:rPr lang="en-US" b="1" baseline="30000" dirty="0" smtClean="0">
                <a:solidFill>
                  <a:schemeClr val="bg1"/>
                </a:solidFill>
              </a:rPr>
              <a:t>11</a:t>
            </a:r>
            <a:r>
              <a:rPr lang="es-ES" dirty="0" smtClean="0">
                <a:solidFill>
                  <a:schemeClr val="bg1"/>
                </a:solidFill>
              </a:rPr>
              <a:t>Llegué </a:t>
            </a:r>
            <a:r>
              <a:rPr lang="es-ES" dirty="0">
                <a:solidFill>
                  <a:schemeClr val="bg1"/>
                </a:solidFill>
              </a:rPr>
              <a:t>a Jerusalén y después de estar allí tres días,  12 </a:t>
            </a:r>
            <a:r>
              <a:rPr lang="es-ES" b="1" u="sng" dirty="0">
                <a:solidFill>
                  <a:schemeClr val="bg1"/>
                </a:solidFill>
              </a:rPr>
              <a:t> me levanté de noche, yo y unos pocos hombres conmigo</a:t>
            </a:r>
            <a:r>
              <a:rPr lang="es-ES" dirty="0">
                <a:solidFill>
                  <a:schemeClr val="bg1"/>
                </a:solidFill>
              </a:rPr>
              <a:t>, pero no informé a nadie </a:t>
            </a:r>
            <a:r>
              <a:rPr lang="es-ES" b="1" u="sng" dirty="0">
                <a:solidFill>
                  <a:schemeClr val="bg1"/>
                </a:solidFill>
              </a:rPr>
              <a:t>lo que mi Dios había puesto en mi corazón que hiciera por Jerusalén</a:t>
            </a:r>
            <a:r>
              <a:rPr lang="es-ES" dirty="0">
                <a:solidFill>
                  <a:schemeClr val="bg1"/>
                </a:solidFill>
              </a:rPr>
              <a:t>. No llevaba conmigo ningún animal excepto el animal sobre el cual yo iba montado.  13  Salí de noche por la puerta del Valle hacia la fuente del Dragón y hacia la puerta del Muladar, </a:t>
            </a:r>
            <a:r>
              <a:rPr lang="es-ES" b="1" u="sng" dirty="0">
                <a:solidFill>
                  <a:schemeClr val="bg1"/>
                </a:solidFill>
              </a:rPr>
              <a:t>inspeccionando las murallas de Jerusalén</a:t>
            </a:r>
            <a:r>
              <a:rPr lang="es-ES" dirty="0">
                <a:solidFill>
                  <a:schemeClr val="bg1"/>
                </a:solidFill>
              </a:rPr>
              <a:t> que estaban derribadas y sus puertas que estaban consumidas por el fuego.  14  Pasé luego hacia la puerta de la Fuente y hacia el Estanque del Rey, pero no había lugar para que pasara mi cabalgadura.  15  Así que subí de noche por el torrente e inspeccioné la muralla. Entonces entré de nuevo por la puerta del Valle y regresé.  16  </a:t>
            </a:r>
            <a:r>
              <a:rPr lang="es-ES" b="1" u="sng" dirty="0">
                <a:solidFill>
                  <a:schemeClr val="bg1"/>
                </a:solidFill>
              </a:rPr>
              <a:t>Los oficiales no sabían adónde yo había ido ni qué había hecho</a:t>
            </a:r>
            <a:r>
              <a:rPr lang="es-ES" dirty="0">
                <a:solidFill>
                  <a:schemeClr val="bg1"/>
                </a:solidFill>
              </a:rPr>
              <a:t>. Tampoco se lo había hecho saber todavía a los judíos, ni a los sacerdotes, ni a los nobles, ni a los oficiales, ni a los demás que hacían la obra.  </a:t>
            </a:r>
            <a:r>
              <a:rPr lang="es-ES" dirty="0" smtClean="0">
                <a:solidFill>
                  <a:schemeClr val="bg1"/>
                </a:solidFill>
              </a:rPr>
              <a:t>17  </a:t>
            </a:r>
            <a:r>
              <a:rPr lang="es-ES" b="1" u="sng" dirty="0">
                <a:solidFill>
                  <a:schemeClr val="bg1"/>
                </a:solidFill>
              </a:rPr>
              <a:t>Entonces les dije: «Ustedes ven la mala situación en que estamos, que Jerusalén está desolada y sus puertas quemadas a fuego. Vengan, reedifiquemos la muralla de Jerusalén para que no seamos más motivo de burla»</a:t>
            </a:r>
            <a:r>
              <a:rPr lang="es-ES" dirty="0">
                <a:solidFill>
                  <a:schemeClr val="bg1"/>
                </a:solidFill>
              </a:rPr>
              <a:t>.  18  Les conté cómo la mano de mi Dios había sido bondadosa conmigo, y también las palabras que el rey me había dicho. Entonces dijeron: </a:t>
            </a:r>
            <a:r>
              <a:rPr lang="es-ES" b="1" u="sng" dirty="0">
                <a:solidFill>
                  <a:schemeClr val="bg1"/>
                </a:solidFill>
              </a:rPr>
              <a:t>«Levantémonos y edifiquemos»</a:t>
            </a:r>
            <a:r>
              <a:rPr lang="es-ES" dirty="0">
                <a:solidFill>
                  <a:schemeClr val="bg1"/>
                </a:solidFill>
              </a:rPr>
              <a:t>. Y esforzaron sus manos en la buena obra.</a:t>
            </a:r>
            <a:endParaRPr lang="en-US" dirty="0">
              <a:solidFill>
                <a:srgbClr val="FFFF00"/>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33</a:t>
            </a:fld>
            <a:endParaRPr lang="en-US"/>
          </a:p>
        </p:txBody>
      </p:sp>
    </p:spTree>
    <p:extLst>
      <p:ext uri="{BB962C8B-B14F-4D97-AF65-F5344CB8AC3E}">
        <p14:creationId xmlns:p14="http://schemas.microsoft.com/office/powerpoint/2010/main" val="188873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1915027"/>
              </p:ext>
            </p:extLst>
          </p:nvPr>
        </p:nvGraphicFramePr>
        <p:xfrm>
          <a:off x="102269" y="1198775"/>
          <a:ext cx="8939462" cy="4402455"/>
        </p:xfrm>
        <a:graphic>
          <a:graphicData uri="http://schemas.openxmlformats.org/drawingml/2006/table">
            <a:tbl>
              <a:tblPr firstRow="1" firstCol="1" bandRow="1">
                <a:tableStyleId>{5C22544A-7EE6-4342-B048-85BDC9FD1C3A}</a:tableStyleId>
              </a:tblPr>
              <a:tblGrid>
                <a:gridCol w="1245268"/>
                <a:gridCol w="1106905"/>
                <a:gridCol w="2839453"/>
                <a:gridCol w="3747836"/>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s-ES" sz="1800" dirty="0" smtClean="0">
                          <a:effectLst/>
                          <a:latin typeface="+mn-lt"/>
                          <a:ea typeface="+mn-ea"/>
                          <a:cs typeface="+mn-cs"/>
                        </a:rPr>
                        <a:t>2:11-18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s-ES" sz="1800" dirty="0" smtClean="0">
                          <a:effectLst/>
                        </a:rPr>
                        <a:t>Nehemías actúa según el plan de Dios; examina los muros/</a:t>
                      </a:r>
                    </a:p>
                    <a:p>
                      <a:pPr marL="0" marR="0" algn="l" rtl="0">
                        <a:lnSpc>
                          <a:spcPct val="107000"/>
                        </a:lnSpc>
                        <a:spcBef>
                          <a:spcPts val="0"/>
                        </a:spcBef>
                        <a:spcAft>
                          <a:spcPts val="0"/>
                        </a:spcAft>
                      </a:pPr>
                      <a:r>
                        <a:rPr lang="es-ES" sz="1800" dirty="0" smtClean="0">
                          <a:effectLst/>
                        </a:rPr>
                        <a:t>puertas </a:t>
                      </a: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l" rtl="0">
                        <a:lnSpc>
                          <a:spcPct val="107000"/>
                        </a:lnSpc>
                        <a:spcBef>
                          <a:spcPts val="0"/>
                        </a:spcBef>
                        <a:spcAft>
                          <a:spcPts val="0"/>
                        </a:spcAft>
                        <a:buFont typeface="Wingdings" panose="05000000000000000000" pitchFamily="2" charset="2"/>
                        <a:buChar char="Ø"/>
                      </a:pPr>
                      <a:r>
                        <a:rPr lang="es-ES" sz="1800" dirty="0" smtClean="0">
                          <a:effectLst/>
                          <a:latin typeface="+mn-lt"/>
                          <a:ea typeface="Calibri" panose="020F0502020204030204" pitchFamily="34" charset="0"/>
                          <a:cs typeface="Times New Roman" panose="02020603050405020304" pitchFamily="18" charset="0"/>
                        </a:rPr>
                        <a:t>Inspeccionó las paredes al amparo de la </a:t>
                      </a:r>
                      <a:r>
                        <a:rPr lang="es-ES" sz="1800" dirty="0" err="1" smtClean="0">
                          <a:effectLst/>
                          <a:latin typeface="+mn-lt"/>
                          <a:ea typeface="Calibri" panose="020F0502020204030204" pitchFamily="34" charset="0"/>
                          <a:cs typeface="Times New Roman" panose="02020603050405020304" pitchFamily="18" charset="0"/>
                        </a:rPr>
                        <a:t>oscuri</a:t>
                      </a:r>
                      <a:r>
                        <a:rPr lang="es-ES" sz="1800" dirty="0" smtClean="0">
                          <a:effectLst/>
                          <a:latin typeface="+mn-lt"/>
                          <a:ea typeface="Calibri" panose="020F0502020204030204" pitchFamily="34" charset="0"/>
                          <a:cs typeface="Times New Roman" panose="02020603050405020304" pitchFamily="18" charset="0"/>
                        </a:rPr>
                        <a:t>-dad y con pocos testigos.</a:t>
                      </a:r>
                    </a:p>
                    <a:p>
                      <a:pPr marL="285750" marR="0" indent="-285750" algn="l" rtl="0">
                        <a:lnSpc>
                          <a:spcPct val="107000"/>
                        </a:lnSpc>
                        <a:spcBef>
                          <a:spcPts val="0"/>
                        </a:spcBef>
                        <a:spcAft>
                          <a:spcPts val="0"/>
                        </a:spcAft>
                        <a:buFont typeface="Wingdings" panose="05000000000000000000" pitchFamily="2" charset="2"/>
                        <a:buChar char="Ø"/>
                      </a:pPr>
                      <a:r>
                        <a:rPr lang="es-ES" sz="1800" dirty="0" smtClean="0">
                          <a:effectLst/>
                          <a:latin typeface="+mn-lt"/>
                          <a:ea typeface="Calibri" panose="020F0502020204030204" pitchFamily="34" charset="0"/>
                          <a:cs typeface="Times New Roman" panose="02020603050405020304" pitchFamily="18" charset="0"/>
                        </a:rPr>
                        <a:t>No atrajo la atención ni fanfarria</a:t>
                      </a:r>
                    </a:p>
                    <a:p>
                      <a:pPr marL="285750" marR="0" indent="-285750" algn="l" rtl="0">
                        <a:lnSpc>
                          <a:spcPct val="107000"/>
                        </a:lnSpc>
                        <a:spcBef>
                          <a:spcPts val="0"/>
                        </a:spcBef>
                        <a:spcAft>
                          <a:spcPts val="0"/>
                        </a:spcAft>
                        <a:buFont typeface="Wingdings" panose="05000000000000000000" pitchFamily="2" charset="2"/>
                        <a:buChar char="Ø"/>
                      </a:pPr>
                      <a:r>
                        <a:rPr lang="es-ES" sz="1800" dirty="0" smtClean="0">
                          <a:effectLst/>
                          <a:latin typeface="+mn-lt"/>
                          <a:ea typeface="Calibri" panose="020F0502020204030204" pitchFamily="34" charset="0"/>
                          <a:cs typeface="Times New Roman" panose="02020603050405020304" pitchFamily="18" charset="0"/>
                        </a:rPr>
                        <a:t>Impulsado por lo que Dios se había propuesto en su corazón</a:t>
                      </a:r>
                    </a:p>
                    <a:p>
                      <a:pPr marL="285750" marR="0" indent="-285750" algn="l" rtl="0">
                        <a:lnSpc>
                          <a:spcPct val="107000"/>
                        </a:lnSpc>
                        <a:spcBef>
                          <a:spcPts val="0"/>
                        </a:spcBef>
                        <a:spcAft>
                          <a:spcPts val="0"/>
                        </a:spcAft>
                        <a:buFont typeface="Wingdings" panose="05000000000000000000" pitchFamily="2" charset="2"/>
                        <a:buChar char="Ø"/>
                      </a:pPr>
                      <a:r>
                        <a:rPr lang="es-ES" sz="1800" dirty="0" smtClean="0">
                          <a:effectLst/>
                          <a:latin typeface="+mn-lt"/>
                          <a:ea typeface="Calibri" panose="020F0502020204030204" pitchFamily="34" charset="0"/>
                          <a:cs typeface="Times New Roman" panose="02020603050405020304" pitchFamily="18" charset="0"/>
                        </a:rPr>
                        <a:t>Informó de sus hallazgos</a:t>
                      </a:r>
                    </a:p>
                    <a:p>
                      <a:pPr marL="285750" marR="0" indent="-285750" algn="l" rtl="0">
                        <a:lnSpc>
                          <a:spcPct val="107000"/>
                        </a:lnSpc>
                        <a:spcBef>
                          <a:spcPts val="0"/>
                        </a:spcBef>
                        <a:spcAft>
                          <a:spcPts val="0"/>
                        </a:spcAft>
                        <a:buFont typeface="Wingdings" panose="05000000000000000000" pitchFamily="2" charset="2"/>
                        <a:buChar char="Ø"/>
                      </a:pPr>
                      <a:r>
                        <a:rPr lang="es-ES" sz="1800" dirty="0" smtClean="0">
                          <a:effectLst/>
                          <a:latin typeface="+mn-lt"/>
                          <a:ea typeface="Calibri" panose="020F0502020204030204" pitchFamily="34" charset="0"/>
                          <a:cs typeface="Times New Roman" panose="02020603050405020304" pitchFamily="18" charset="0"/>
                        </a:rPr>
                        <a:t>Convenció al pueblo, sacerdotes, nobles, funcionarios para reconstruir el muro.</a:t>
                      </a:r>
                    </a:p>
                  </a:txBody>
                  <a:tcPr marL="68580" marR="68580" marT="0" marB="0"/>
                </a:tc>
                <a:tc>
                  <a:txBody>
                    <a:bodyPr/>
                    <a:lstStyle/>
                    <a:p>
                      <a:pPr marL="0" marR="0" algn="l" rtl="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34</a:t>
            </a:fld>
            <a:endParaRPr lang="en-US"/>
          </a:p>
        </p:txBody>
      </p:sp>
    </p:spTree>
    <p:extLst>
      <p:ext uri="{BB962C8B-B14F-4D97-AF65-F5344CB8AC3E}">
        <p14:creationId xmlns:p14="http://schemas.microsoft.com/office/powerpoint/2010/main" val="48735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7381439"/>
              </p:ext>
            </p:extLst>
          </p:nvPr>
        </p:nvGraphicFramePr>
        <p:xfrm>
          <a:off x="102269" y="1198775"/>
          <a:ext cx="8939462" cy="4433634"/>
        </p:xfrm>
        <a:graphic>
          <a:graphicData uri="http://schemas.openxmlformats.org/drawingml/2006/table">
            <a:tbl>
              <a:tblPr firstRow="1" firstCol="1" bandRow="1">
                <a:tableStyleId>{5C22544A-7EE6-4342-B048-85BDC9FD1C3A}</a:tableStyleId>
              </a:tblPr>
              <a:tblGrid>
                <a:gridCol w="800099"/>
                <a:gridCol w="1094874"/>
                <a:gridCol w="2791326"/>
                <a:gridCol w="4253163"/>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s-ES" sz="1800" dirty="0" smtClean="0">
                          <a:effectLst/>
                          <a:latin typeface="+mn-lt"/>
                          <a:ea typeface="+mn-ea"/>
                          <a:cs typeface="+mn-cs"/>
                        </a:rPr>
                        <a:t>2:11-18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s-ES" sz="1800" dirty="0" smtClean="0">
                          <a:effectLst/>
                        </a:rPr>
                        <a:t>Nehemías actúa según el plan de Dios; examina los muros/</a:t>
                      </a:r>
                    </a:p>
                    <a:p>
                      <a:pPr marL="0" marR="0" algn="l" rtl="0">
                        <a:lnSpc>
                          <a:spcPct val="107000"/>
                        </a:lnSpc>
                        <a:spcBef>
                          <a:spcPts val="0"/>
                        </a:spcBef>
                        <a:spcAft>
                          <a:spcPts val="0"/>
                        </a:spcAft>
                      </a:pPr>
                      <a:r>
                        <a:rPr lang="es-ES" sz="1800" dirty="0" smtClean="0">
                          <a:effectLst/>
                        </a:rPr>
                        <a:t>puertas </a:t>
                      </a: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l" rtl="0">
                        <a:lnSpc>
                          <a:spcPct val="107000"/>
                        </a:lnSpc>
                        <a:spcBef>
                          <a:spcPts val="0"/>
                        </a:spcBef>
                        <a:spcAft>
                          <a:spcPts val="0"/>
                        </a:spcAft>
                        <a:buFont typeface="Wingdings" panose="05000000000000000000" pitchFamily="2" charset="2"/>
                        <a:buChar char="Ø"/>
                      </a:pPr>
                      <a:r>
                        <a:rPr lang="es-ES" sz="1800" dirty="0" smtClean="0">
                          <a:effectLst/>
                          <a:latin typeface="+mn-lt"/>
                          <a:ea typeface="Calibri" panose="020F0502020204030204" pitchFamily="34" charset="0"/>
                          <a:cs typeface="Times New Roman" panose="02020603050405020304" pitchFamily="18" charset="0"/>
                        </a:rPr>
                        <a:t>Inspeccionó los</a:t>
                      </a:r>
                      <a:r>
                        <a:rPr lang="es-ES" sz="1800" baseline="0" dirty="0" smtClean="0">
                          <a:effectLst/>
                          <a:latin typeface="+mn-lt"/>
                          <a:ea typeface="Calibri" panose="020F0502020204030204" pitchFamily="34" charset="0"/>
                          <a:cs typeface="Times New Roman" panose="02020603050405020304" pitchFamily="18" charset="0"/>
                        </a:rPr>
                        <a:t> muros </a:t>
                      </a:r>
                      <a:r>
                        <a:rPr lang="es-ES" sz="1800" dirty="0" smtClean="0">
                          <a:effectLst/>
                          <a:latin typeface="+mn-lt"/>
                          <a:ea typeface="Calibri" panose="020F0502020204030204" pitchFamily="34" charset="0"/>
                          <a:cs typeface="Times New Roman" panose="02020603050405020304" pitchFamily="18" charset="0"/>
                        </a:rPr>
                        <a:t>al amparo de la oscuridad y con pocos testigos.</a:t>
                      </a:r>
                    </a:p>
                    <a:p>
                      <a:pPr marL="285750" marR="0" indent="-285750" algn="l" rtl="0">
                        <a:lnSpc>
                          <a:spcPct val="107000"/>
                        </a:lnSpc>
                        <a:spcBef>
                          <a:spcPts val="0"/>
                        </a:spcBef>
                        <a:spcAft>
                          <a:spcPts val="0"/>
                        </a:spcAft>
                        <a:buFont typeface="Wingdings" panose="05000000000000000000" pitchFamily="2" charset="2"/>
                        <a:buChar char="Ø"/>
                      </a:pPr>
                      <a:r>
                        <a:rPr lang="es-ES" sz="1800" dirty="0" smtClean="0">
                          <a:effectLst/>
                          <a:latin typeface="+mn-lt"/>
                          <a:ea typeface="Calibri" panose="020F0502020204030204" pitchFamily="34" charset="0"/>
                          <a:cs typeface="Times New Roman" panose="02020603050405020304" pitchFamily="18" charset="0"/>
                        </a:rPr>
                        <a:t>No atrajo la atención ni fanfarria</a:t>
                      </a:r>
                    </a:p>
                    <a:p>
                      <a:pPr marL="285750" marR="0" indent="-285750" algn="l" rtl="0">
                        <a:lnSpc>
                          <a:spcPct val="107000"/>
                        </a:lnSpc>
                        <a:spcBef>
                          <a:spcPts val="0"/>
                        </a:spcBef>
                        <a:spcAft>
                          <a:spcPts val="0"/>
                        </a:spcAft>
                        <a:buFont typeface="Wingdings" panose="05000000000000000000" pitchFamily="2" charset="2"/>
                        <a:buChar char="Ø"/>
                      </a:pPr>
                      <a:r>
                        <a:rPr lang="es-ES" sz="1800" dirty="0" smtClean="0">
                          <a:effectLst/>
                          <a:latin typeface="+mn-lt"/>
                          <a:ea typeface="Calibri" panose="020F0502020204030204" pitchFamily="34" charset="0"/>
                          <a:cs typeface="Times New Roman" panose="02020603050405020304" pitchFamily="18" charset="0"/>
                        </a:rPr>
                        <a:t>Impulsado por lo que Dios se había propuesto en su corazón</a:t>
                      </a:r>
                    </a:p>
                    <a:p>
                      <a:pPr marL="285750" marR="0" indent="-285750" algn="l" rtl="0">
                        <a:lnSpc>
                          <a:spcPct val="107000"/>
                        </a:lnSpc>
                        <a:spcBef>
                          <a:spcPts val="0"/>
                        </a:spcBef>
                        <a:spcAft>
                          <a:spcPts val="0"/>
                        </a:spcAft>
                        <a:buFont typeface="Wingdings" panose="05000000000000000000" pitchFamily="2" charset="2"/>
                        <a:buChar char="Ø"/>
                      </a:pPr>
                      <a:r>
                        <a:rPr lang="es-ES" sz="1800" dirty="0" smtClean="0">
                          <a:effectLst/>
                          <a:latin typeface="+mn-lt"/>
                          <a:ea typeface="Calibri" panose="020F0502020204030204" pitchFamily="34" charset="0"/>
                          <a:cs typeface="Times New Roman" panose="02020603050405020304" pitchFamily="18" charset="0"/>
                        </a:rPr>
                        <a:t>Informó de sus hallazgos</a:t>
                      </a:r>
                    </a:p>
                    <a:p>
                      <a:pPr marL="285750" marR="0" indent="-285750" algn="l" rtl="0">
                        <a:lnSpc>
                          <a:spcPct val="107000"/>
                        </a:lnSpc>
                        <a:spcBef>
                          <a:spcPts val="0"/>
                        </a:spcBef>
                        <a:spcAft>
                          <a:spcPts val="0"/>
                        </a:spcAft>
                        <a:buFont typeface="Wingdings" panose="05000000000000000000" pitchFamily="2" charset="2"/>
                        <a:buChar char="Ø"/>
                      </a:pPr>
                      <a:r>
                        <a:rPr lang="es-ES" sz="1800" dirty="0" smtClean="0">
                          <a:effectLst/>
                          <a:latin typeface="+mn-lt"/>
                          <a:ea typeface="Calibri" panose="020F0502020204030204" pitchFamily="34" charset="0"/>
                          <a:cs typeface="Times New Roman" panose="02020603050405020304" pitchFamily="18" charset="0"/>
                        </a:rPr>
                        <a:t>Convenció al pueblo, sacerdotes, nobles, funcionarios para reconstruir el muro.</a:t>
                      </a:r>
                    </a:p>
                  </a:txBody>
                  <a:tcPr marL="68580" marR="68580" marT="0" marB="0"/>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kern="1200" dirty="0" err="1" smtClean="0">
                          <a:solidFill>
                            <a:schemeClr val="dk1"/>
                          </a:solidFill>
                          <a:effectLst/>
                          <a:latin typeface="+mn-lt"/>
                          <a:ea typeface="+mn-ea"/>
                          <a:cs typeface="+mn-cs"/>
                        </a:rPr>
                        <a:t>Necesitamos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hacer</a:t>
                      </a:r>
                      <a:r>
                        <a:rPr lang="en-US" sz="1800" kern="1200" dirty="0" smtClean="0">
                          <a:solidFill>
                            <a:schemeClr val="dk1"/>
                          </a:solidFill>
                          <a:effectLst/>
                          <a:latin typeface="+mn-lt"/>
                          <a:ea typeface="+mn-ea"/>
                          <a:cs typeface="+mn-cs"/>
                        </a:rPr>
                        <a:t> un </a:t>
                      </a:r>
                      <a:r>
                        <a:rPr lang="en-US" sz="1800" kern="1200" dirty="0" err="1" smtClean="0">
                          <a:solidFill>
                            <a:schemeClr val="dk1"/>
                          </a:solidFill>
                          <a:effectLst/>
                          <a:latin typeface="+mn-lt"/>
                          <a:ea typeface="+mn-ea"/>
                          <a:cs typeface="+mn-cs"/>
                        </a:rPr>
                        <a:t>inventario</a:t>
                      </a:r>
                      <a:r>
                        <a:rPr lang="en-US" sz="1800" kern="1200" dirty="0" smtClean="0">
                          <a:solidFill>
                            <a:schemeClr val="dk1"/>
                          </a:solidFill>
                          <a:effectLst/>
                          <a:latin typeface="+mn-lt"/>
                          <a:ea typeface="+mn-ea"/>
                          <a:cs typeface="+mn-cs"/>
                        </a:rPr>
                        <a:t> de </a:t>
                      </a:r>
                      <a:r>
                        <a:rPr lang="en-US" sz="1800" kern="1200" dirty="0" err="1" smtClean="0">
                          <a:solidFill>
                            <a:schemeClr val="dk1"/>
                          </a:solidFill>
                          <a:effectLst/>
                          <a:latin typeface="+mn-lt"/>
                          <a:ea typeface="+mn-ea"/>
                          <a:cs typeface="+mn-cs"/>
                        </a:rPr>
                        <a:t>nuestro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bienestar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espiritual</a:t>
                      </a:r>
                      <a:r>
                        <a:rPr lang="en-US" sz="1800" kern="1200" dirty="0" smtClean="0">
                          <a:solidFill>
                            <a:schemeClr val="dk1"/>
                          </a:solidFill>
                          <a:effectLst/>
                          <a:latin typeface="+mn-lt"/>
                          <a:ea typeface="+mn-ea"/>
                          <a:cs typeface="+mn-cs"/>
                        </a:rPr>
                        <a:t> (interior)</a:t>
                      </a: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N</a:t>
                      </a:r>
                      <a:r>
                        <a:rPr lang="en-US" sz="1800" kern="1200" baseline="0" dirty="0" err="1" smtClean="0">
                          <a:solidFill>
                            <a:schemeClr val="dk1"/>
                          </a:solidFill>
                          <a:effectLst/>
                          <a:latin typeface="+mn-lt"/>
                          <a:ea typeface="+mn-ea"/>
                          <a:cs typeface="+mn-cs"/>
                        </a:rPr>
                        <a:t>ecesitamos</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ser</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conscientes</a:t>
                      </a:r>
                      <a:r>
                        <a:rPr lang="en-US" sz="1800" kern="1200" baseline="0" dirty="0" smtClean="0">
                          <a:solidFill>
                            <a:schemeClr val="dk1"/>
                          </a:solidFill>
                          <a:effectLst/>
                          <a:latin typeface="+mn-lt"/>
                          <a:ea typeface="+mn-ea"/>
                          <a:cs typeface="+mn-cs"/>
                        </a:rPr>
                        <a:t> de las </a:t>
                      </a:r>
                      <a:r>
                        <a:rPr lang="en-US" sz="1800" kern="1200" baseline="0" dirty="0" err="1" smtClean="0">
                          <a:solidFill>
                            <a:schemeClr val="dk1"/>
                          </a:solidFill>
                          <a:effectLst/>
                          <a:latin typeface="+mn-lt"/>
                          <a:ea typeface="+mn-ea"/>
                          <a:cs typeface="+mn-cs"/>
                        </a:rPr>
                        <a:t>necesidades</a:t>
                      </a:r>
                      <a:r>
                        <a:rPr lang="en-US" sz="1800" kern="1200" baseline="0" dirty="0" smtClean="0">
                          <a:solidFill>
                            <a:schemeClr val="dk1"/>
                          </a:solidFill>
                          <a:effectLst/>
                          <a:latin typeface="+mn-lt"/>
                          <a:ea typeface="+mn-ea"/>
                          <a:cs typeface="+mn-cs"/>
                        </a:rPr>
                        <a:t> de </a:t>
                      </a:r>
                      <a:r>
                        <a:rPr lang="en-US" sz="1800" kern="1200" baseline="0" dirty="0" err="1" smtClean="0">
                          <a:solidFill>
                            <a:schemeClr val="dk1"/>
                          </a:solidFill>
                          <a:effectLst/>
                          <a:latin typeface="+mn-lt"/>
                          <a:ea typeface="+mn-ea"/>
                          <a:cs typeface="+mn-cs"/>
                        </a:rPr>
                        <a:t>nuestros</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hermanos</a:t>
                      </a:r>
                      <a:r>
                        <a:rPr lang="en-US" sz="1800" kern="1200" baseline="0" dirty="0" smtClean="0">
                          <a:solidFill>
                            <a:schemeClr val="dk1"/>
                          </a:solidFill>
                          <a:effectLst/>
                          <a:latin typeface="+mn-lt"/>
                          <a:ea typeface="+mn-ea"/>
                          <a:cs typeface="+mn-cs"/>
                        </a:rPr>
                        <a:t> (exterior, </a:t>
                      </a:r>
                      <a:r>
                        <a:rPr lang="en-US" sz="1800" kern="1200" baseline="0" dirty="0" err="1" smtClean="0">
                          <a:solidFill>
                            <a:schemeClr val="dk1"/>
                          </a:solidFill>
                          <a:effectLst/>
                          <a:latin typeface="+mn-lt"/>
                          <a:ea typeface="+mn-ea"/>
                          <a:cs typeface="+mn-cs"/>
                        </a:rPr>
                        <a:t>por</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ejemplo</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estar</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presentes</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reuniones</a:t>
                      </a:r>
                      <a:r>
                        <a:rPr lang="en-US" sz="1800" kern="1200" baseline="0" dirty="0" smtClean="0">
                          <a:solidFill>
                            <a:schemeClr val="dk1"/>
                          </a:solidFill>
                          <a:effectLst/>
                          <a:latin typeface="+mn-lt"/>
                          <a:ea typeface="+mn-ea"/>
                          <a:cs typeface="+mn-cs"/>
                        </a:rPr>
                        <a:t> de </a:t>
                      </a:r>
                      <a:r>
                        <a:rPr lang="en-US" sz="1800" kern="1200" baseline="0" dirty="0" err="1" smtClean="0">
                          <a:solidFill>
                            <a:schemeClr val="dk1"/>
                          </a:solidFill>
                          <a:effectLst/>
                          <a:latin typeface="+mn-lt"/>
                          <a:ea typeface="+mn-ea"/>
                          <a:cs typeface="+mn-cs"/>
                        </a:rPr>
                        <a:t>grupo</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boletín</a:t>
                      </a:r>
                      <a:r>
                        <a:rPr lang="en-US" sz="1800" kern="1200" baseline="0" dirty="0" smtClean="0">
                          <a:solidFill>
                            <a:schemeClr val="dk1"/>
                          </a:solidFill>
                          <a:effectLst/>
                          <a:latin typeface="+mn-lt"/>
                          <a:ea typeface="+mn-ea"/>
                          <a:cs typeface="+mn-cs"/>
                        </a:rPr>
                        <a:t>)</a:t>
                      </a:r>
                      <a:endParaRPr lang="en-U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Necesitamos</a:t>
                      </a:r>
                      <a:r>
                        <a:rPr lang="en-US" sz="1800" kern="1200" dirty="0" smtClean="0">
                          <a:solidFill>
                            <a:schemeClr val="dk1"/>
                          </a:solidFill>
                          <a:effectLst/>
                          <a:latin typeface="+mn-lt"/>
                          <a:ea typeface="+mn-ea"/>
                          <a:cs typeface="+mn-cs"/>
                        </a:rPr>
                        <a:t> saber </a:t>
                      </a:r>
                      <a:r>
                        <a:rPr lang="en-US" sz="1800" kern="1200" dirty="0" err="1" smtClean="0">
                          <a:solidFill>
                            <a:schemeClr val="dk1"/>
                          </a:solidFill>
                          <a:effectLst/>
                          <a:latin typeface="+mn-lt"/>
                          <a:ea typeface="+mn-ea"/>
                          <a:cs typeface="+mn-cs"/>
                        </a:rPr>
                        <a:t>cuán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importantes</a:t>
                      </a:r>
                      <a:r>
                        <a:rPr lang="en-US" sz="1800" kern="1200" dirty="0" smtClean="0">
                          <a:solidFill>
                            <a:schemeClr val="dk1"/>
                          </a:solidFill>
                          <a:effectLst/>
                          <a:latin typeface="+mn-lt"/>
                          <a:ea typeface="+mn-ea"/>
                          <a:cs typeface="+mn-cs"/>
                        </a:rPr>
                        <a:t> son las </a:t>
                      </a:r>
                      <a:r>
                        <a:rPr lang="en-US" sz="1800" kern="1200" dirty="0" err="1" smtClean="0">
                          <a:solidFill>
                            <a:schemeClr val="dk1"/>
                          </a:solidFill>
                          <a:effectLst/>
                          <a:latin typeface="+mn-lt"/>
                          <a:ea typeface="+mn-ea"/>
                          <a:cs typeface="+mn-cs"/>
                        </a:rPr>
                        <a:t>acciones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detrás</a:t>
                      </a:r>
                      <a:r>
                        <a:rPr lang="en-US" sz="1800" kern="1200" dirty="0" smtClean="0">
                          <a:solidFill>
                            <a:schemeClr val="dk1"/>
                          </a:solidFill>
                          <a:effectLst/>
                          <a:latin typeface="+mn-lt"/>
                          <a:ea typeface="+mn-ea"/>
                          <a:cs typeface="+mn-cs"/>
                        </a:rPr>
                        <a:t> de </a:t>
                      </a:r>
                      <a:r>
                        <a:rPr lang="en-US" sz="1800" kern="1200" dirty="0" err="1" smtClean="0">
                          <a:solidFill>
                            <a:schemeClr val="dk1"/>
                          </a:solidFill>
                          <a:effectLst/>
                          <a:latin typeface="+mn-lt"/>
                          <a:ea typeface="+mn-ea"/>
                          <a:cs typeface="+mn-cs"/>
                        </a:rPr>
                        <a:t>escena</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Necesitamos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tomar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decisiones</a:t>
                      </a:r>
                      <a:r>
                        <a:rPr lang="en-US" sz="1800" kern="1200" dirty="0" smtClean="0">
                          <a:solidFill>
                            <a:schemeClr val="dk1"/>
                          </a:solidFill>
                          <a:effectLst/>
                          <a:latin typeface="+mn-lt"/>
                          <a:ea typeface="+mn-ea"/>
                          <a:cs typeface="+mn-cs"/>
                        </a:rPr>
                        <a:t> en </a:t>
                      </a:r>
                      <a:r>
                        <a:rPr lang="en-US" sz="1800" kern="1200" dirty="0" err="1" smtClean="0">
                          <a:solidFill>
                            <a:schemeClr val="dk1"/>
                          </a:solidFill>
                          <a:effectLst/>
                          <a:latin typeface="+mn-lt"/>
                          <a:ea typeface="+mn-ea"/>
                          <a:cs typeface="+mn-cs"/>
                        </a:rPr>
                        <a:t>interés</a:t>
                      </a:r>
                      <a:r>
                        <a:rPr lang="en-US" sz="1800" kern="1200" dirty="0" smtClean="0">
                          <a:solidFill>
                            <a:schemeClr val="dk1"/>
                          </a:solidFill>
                          <a:effectLst/>
                          <a:latin typeface="+mn-lt"/>
                          <a:ea typeface="+mn-ea"/>
                          <a:cs typeface="+mn-cs"/>
                        </a:rPr>
                        <a:t> de la </a:t>
                      </a:r>
                      <a:r>
                        <a:rPr lang="en-US" sz="1800" kern="1200" dirty="0" err="1" smtClean="0">
                          <a:solidFill>
                            <a:schemeClr val="dk1"/>
                          </a:solidFill>
                          <a:effectLst/>
                          <a:latin typeface="+mn-lt"/>
                          <a:ea typeface="+mn-ea"/>
                          <a:cs typeface="+mn-cs"/>
                        </a:rPr>
                        <a:t>edificación</a:t>
                      </a:r>
                      <a:r>
                        <a:rPr lang="en-US" sz="1800" kern="1200" dirty="0" smtClean="0">
                          <a:solidFill>
                            <a:schemeClr val="dk1"/>
                          </a:solidFill>
                          <a:effectLst/>
                          <a:latin typeface="+mn-lt"/>
                          <a:ea typeface="+mn-ea"/>
                          <a:cs typeface="+mn-cs"/>
                        </a:rPr>
                        <a:t> del </a:t>
                      </a:r>
                      <a:r>
                        <a:rPr lang="en-US" sz="1800" kern="1200" dirty="0" err="1" smtClean="0">
                          <a:solidFill>
                            <a:schemeClr val="dk1"/>
                          </a:solidFill>
                          <a:effectLst/>
                          <a:latin typeface="+mn-lt"/>
                          <a:ea typeface="+mn-ea"/>
                          <a:cs typeface="+mn-cs"/>
                        </a:rPr>
                        <a:t>reino</a:t>
                      </a:r>
                      <a:r>
                        <a:rPr lang="en-US" sz="1800" kern="1200" dirty="0" smtClean="0">
                          <a:solidFill>
                            <a:schemeClr val="dk1"/>
                          </a:solidFill>
                          <a:effectLst/>
                          <a:latin typeface="+mn-lt"/>
                          <a:ea typeface="+mn-ea"/>
                          <a:cs typeface="+mn-cs"/>
                        </a:rPr>
                        <a:t> de Dios.</a:t>
                      </a:r>
                    </a:p>
                    <a:p>
                      <a:pPr marL="17145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Debemos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recordar</a:t>
                      </a:r>
                      <a:r>
                        <a:rPr lang="en-US" sz="1800" kern="1200" dirty="0" smtClean="0">
                          <a:solidFill>
                            <a:schemeClr val="dk1"/>
                          </a:solidFill>
                          <a:effectLst/>
                          <a:latin typeface="+mn-lt"/>
                          <a:ea typeface="+mn-ea"/>
                          <a:cs typeface="+mn-cs"/>
                        </a:rPr>
                        <a:t> que el </a:t>
                      </a:r>
                      <a:r>
                        <a:rPr lang="en-US" sz="1800" kern="1200" dirty="0" err="1" smtClean="0">
                          <a:solidFill>
                            <a:schemeClr val="dk1"/>
                          </a:solidFill>
                          <a:effectLst/>
                          <a:latin typeface="+mn-lt"/>
                          <a:ea typeface="+mn-ea"/>
                          <a:cs typeface="+mn-cs"/>
                        </a:rPr>
                        <a:t>propósito</a:t>
                      </a:r>
                      <a:r>
                        <a:rPr lang="en-US" sz="1800" kern="1200" dirty="0" smtClean="0">
                          <a:solidFill>
                            <a:schemeClr val="dk1"/>
                          </a:solidFill>
                          <a:effectLst/>
                          <a:latin typeface="+mn-lt"/>
                          <a:ea typeface="+mn-ea"/>
                          <a:cs typeface="+mn-cs"/>
                        </a:rPr>
                        <a:t> de Dios para </a:t>
                      </a:r>
                      <a:r>
                        <a:rPr lang="en-US" sz="1800" kern="1200" dirty="0" err="1" smtClean="0">
                          <a:solidFill>
                            <a:schemeClr val="dk1"/>
                          </a:solidFill>
                          <a:effectLst/>
                          <a:latin typeface="+mn-lt"/>
                          <a:ea typeface="+mn-ea"/>
                          <a:cs typeface="+mn-cs"/>
                        </a:rPr>
                        <a:t>nosotros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glorificarlo</a:t>
                      </a:r>
                      <a:r>
                        <a:rPr lang="en-US" sz="1800" kern="1200" baseline="0" dirty="0" smtClean="0">
                          <a:solidFill>
                            <a:schemeClr val="dk1"/>
                          </a:solidFill>
                          <a:effectLst/>
                          <a:latin typeface="+mn-lt"/>
                          <a:ea typeface="+mn-ea"/>
                          <a:cs typeface="+mn-cs"/>
                        </a:rPr>
                        <a:t> a </a:t>
                      </a:r>
                      <a:r>
                        <a:rPr lang="en-US" sz="1800" kern="1200" baseline="0" dirty="0" err="1" smtClean="0">
                          <a:solidFill>
                            <a:schemeClr val="dk1"/>
                          </a:solidFill>
                          <a:effectLst/>
                          <a:latin typeface="+mn-lt"/>
                          <a:ea typeface="+mn-ea"/>
                          <a:cs typeface="+mn-cs"/>
                        </a:rPr>
                        <a:t>Él</a:t>
                      </a:r>
                      <a:r>
                        <a:rPr lang="en-US" sz="1800" kern="1200" dirty="0" smtClean="0">
                          <a:solidFill>
                            <a:schemeClr val="dk1"/>
                          </a:solidFill>
                          <a:effectLst/>
                          <a:latin typeface="+mn-lt"/>
                          <a:ea typeface="+mn-ea"/>
                          <a:cs typeface="+mn-cs"/>
                        </a:rPr>
                        <a:t> (a </a:t>
                      </a:r>
                      <a:r>
                        <a:rPr lang="en-US" sz="1800" kern="1200" dirty="0" err="1" smtClean="0">
                          <a:solidFill>
                            <a:schemeClr val="dk1"/>
                          </a:solidFill>
                          <a:effectLst/>
                          <a:latin typeface="+mn-lt"/>
                          <a:ea typeface="+mn-ea"/>
                          <a:cs typeface="+mn-cs"/>
                        </a:rPr>
                        <a:t>través</a:t>
                      </a:r>
                      <a:r>
                        <a:rPr lang="en-US" sz="1800" kern="1200" dirty="0" smtClean="0">
                          <a:solidFill>
                            <a:schemeClr val="dk1"/>
                          </a:solidFill>
                          <a:effectLst/>
                          <a:latin typeface="+mn-lt"/>
                          <a:ea typeface="+mn-ea"/>
                          <a:cs typeface="+mn-cs"/>
                        </a:rPr>
                        <a:t> de </a:t>
                      </a:r>
                      <a:r>
                        <a:rPr lang="en-US" sz="1800" kern="1200" dirty="0" err="1" smtClean="0">
                          <a:solidFill>
                            <a:schemeClr val="dk1"/>
                          </a:solidFill>
                          <a:effectLst/>
                          <a:latin typeface="+mn-lt"/>
                          <a:ea typeface="+mn-ea"/>
                          <a:cs typeface="+mn-cs"/>
                        </a:rPr>
                        <a:t>acciones</a:t>
                      </a:r>
                      <a:r>
                        <a:rPr lang="en-US" sz="1800" kern="1200" dirty="0" smtClean="0">
                          <a:solidFill>
                            <a:schemeClr val="dk1"/>
                          </a:solidFill>
                          <a:effectLst/>
                          <a:latin typeface="+mn-lt"/>
                          <a:ea typeface="+mn-ea"/>
                          <a:cs typeface="+mn-cs"/>
                        </a:rPr>
                        <a:t> y </a:t>
                      </a:r>
                      <a:r>
                        <a:rPr lang="en-US" sz="1800" kern="1200" dirty="0" err="1" smtClean="0">
                          <a:solidFill>
                            <a:schemeClr val="dk1"/>
                          </a:solidFill>
                          <a:effectLst/>
                          <a:latin typeface="+mn-lt"/>
                          <a:ea typeface="+mn-ea"/>
                          <a:cs typeface="+mn-cs"/>
                        </a:rPr>
                        <a:t>decisiones</a:t>
                      </a:r>
                      <a:r>
                        <a:rPr lang="en-US" sz="1800" kern="1200" dirty="0" smtClean="0">
                          <a:solidFill>
                            <a:schemeClr val="dk1"/>
                          </a:solidFill>
                          <a:effectLst/>
                          <a:latin typeface="+mn-lt"/>
                          <a:ea typeface="+mn-ea"/>
                          <a:cs typeface="+mn-cs"/>
                        </a:rPr>
                        <a:t>)</a:t>
                      </a: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35</a:t>
            </a:fld>
            <a:endParaRPr lang="en-US"/>
          </a:p>
        </p:txBody>
      </p:sp>
    </p:spTree>
    <p:extLst>
      <p:ext uri="{BB962C8B-B14F-4D97-AF65-F5344CB8AC3E}">
        <p14:creationId xmlns:p14="http://schemas.microsoft.com/office/powerpoint/2010/main" val="1144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fontScale="90000"/>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(4:1-6)</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normAutofit fontScale="92500" lnSpcReduction="10000"/>
          </a:bodyPr>
          <a:lstStyle/>
          <a:p>
            <a:pPr marL="0" indent="0" algn="l" rtl="0">
              <a:buNone/>
            </a:pPr>
            <a:r>
              <a:rPr lang="en-US" dirty="0">
                <a:solidFill>
                  <a:srgbClr val="FFFF00"/>
                </a:solidFill>
              </a:rPr>
              <a:t>Burlas de la oposición (4:1-6)</a:t>
            </a:r>
          </a:p>
          <a:p>
            <a:pPr marL="0" indent="0">
              <a:buNone/>
            </a:pPr>
            <a:r>
              <a:rPr lang="en-US" b="1" dirty="0" smtClean="0">
                <a:solidFill>
                  <a:schemeClr val="bg1"/>
                </a:solidFill>
              </a:rPr>
              <a:t>4</a:t>
            </a:r>
            <a:r>
              <a:rPr lang="es-ES" dirty="0" smtClean="0">
                <a:solidFill>
                  <a:schemeClr val="bg1"/>
                </a:solidFill>
              </a:rPr>
              <a:t>:1  Cuando </a:t>
            </a:r>
            <a:r>
              <a:rPr lang="es-ES" dirty="0" err="1" smtClean="0">
                <a:solidFill>
                  <a:schemeClr val="bg1"/>
                </a:solidFill>
              </a:rPr>
              <a:t>Sanbalat</a:t>
            </a:r>
            <a:r>
              <a:rPr lang="es-ES" dirty="0" smtClean="0">
                <a:solidFill>
                  <a:schemeClr val="bg1"/>
                </a:solidFill>
              </a:rPr>
              <a:t> se enteró de que estábamos reedificando la muralla, se enfureció y se enojó mucho. Y burlándose de los judíos,  2  habló en presencia de sus hermanos y de los ricos de Samaria, y dijo: «¿Qué hacen estos débiles judíos? ¿La restaurarán para sí mismos? ¿Podrán ofrecer sacrificios? ¿Terminarán en un día? ¿Harán revivir las piedras de los escombros polvorientos, aun las quemadas?».  3  Tobías el amonita estaba cerca de él, y dijo: «Aun lo que están edificando, si un zorro saltara sobre ello, derribaría su muralla de piedra».  4  Oye, oh Dios nuestro, cómo somos despreciados. Devuelve su oprobio sobre sus cabezas y entrégalos por despojo en una tierra de cautividad.  5  No perdones su iniquidad, ni su pecado sea borrado de delante de Ti, porque han desmoralizado a los que edifican.  6  Y edificamos la muralla hasta que toda la muralla estaba unida hasta la mitad de su altura, porque el pueblo tuvo ánimo para trabajar.</a:t>
            </a:r>
            <a:endParaRPr lang="en-US" dirty="0">
              <a:solidFill>
                <a:srgbClr val="FFFF00"/>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36</a:t>
            </a:fld>
            <a:endParaRPr lang="en-US"/>
          </a:p>
        </p:txBody>
      </p:sp>
    </p:spTree>
    <p:extLst>
      <p:ext uri="{BB962C8B-B14F-4D97-AF65-F5344CB8AC3E}">
        <p14:creationId xmlns:p14="http://schemas.microsoft.com/office/powerpoint/2010/main" val="208266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fontScale="90000"/>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(4:1-6)</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normAutofit fontScale="92500" lnSpcReduction="10000"/>
          </a:bodyPr>
          <a:lstStyle/>
          <a:p>
            <a:pPr marL="0" indent="0" algn="l" rtl="0">
              <a:buNone/>
            </a:pPr>
            <a:r>
              <a:rPr lang="en-US" dirty="0">
                <a:solidFill>
                  <a:srgbClr val="FFFF00"/>
                </a:solidFill>
              </a:rPr>
              <a:t>Burlas de la oposición (4:1-6)</a:t>
            </a:r>
          </a:p>
          <a:p>
            <a:pPr marL="0" indent="0">
              <a:buNone/>
            </a:pPr>
            <a:r>
              <a:rPr lang="en-US" b="1" dirty="0" smtClean="0">
                <a:solidFill>
                  <a:schemeClr val="bg1"/>
                </a:solidFill>
              </a:rPr>
              <a:t>4</a:t>
            </a:r>
            <a:r>
              <a:rPr lang="es-ES" dirty="0" smtClean="0">
                <a:solidFill>
                  <a:schemeClr val="bg1"/>
                </a:solidFill>
              </a:rPr>
              <a:t>:1  Cuando </a:t>
            </a:r>
            <a:r>
              <a:rPr lang="es-ES" dirty="0" err="1" smtClean="0">
                <a:solidFill>
                  <a:schemeClr val="bg1"/>
                </a:solidFill>
              </a:rPr>
              <a:t>Sanbalat</a:t>
            </a:r>
            <a:r>
              <a:rPr lang="es-ES" dirty="0" smtClean="0">
                <a:solidFill>
                  <a:schemeClr val="bg1"/>
                </a:solidFill>
              </a:rPr>
              <a:t> se enteró de que estábamos reedificando la muralla, se enfureció y se enojó mucho. Y burlándose de los judíos,  2  habló en presencia de sus hermanos y de los ricos de Samaria, y dijo: «¿Qué hacen estos débiles judíos? ¿La restaurarán para sí mismos? ¿Podrán ofrecer sacrificios? ¿Terminarán en un día? ¿Harán revivir las piedras de los escombros polvorientos, aun las quemadas?».  3  Tobías el amonita estaba cerca de él, y dijo: «Aun lo que están edificando, si un zorro saltara sobre ello, derribaría su muralla de piedra».  4  </a:t>
            </a:r>
            <a:r>
              <a:rPr lang="es-ES" b="1" u="sng" dirty="0" smtClean="0">
                <a:solidFill>
                  <a:schemeClr val="bg1"/>
                </a:solidFill>
              </a:rPr>
              <a:t>Oye, oh Dios nuestro, cómo somos despreciados. Devuelve su oprobio sobre sus cabezas y entrégalos por despojo en una tierra de cautividad.</a:t>
            </a:r>
            <a:r>
              <a:rPr lang="es-ES" dirty="0" smtClean="0">
                <a:solidFill>
                  <a:schemeClr val="bg1"/>
                </a:solidFill>
              </a:rPr>
              <a:t>  5  No perdones su iniquidad, ni su pecado sea borrado de delante de Ti, </a:t>
            </a:r>
            <a:r>
              <a:rPr lang="es-ES" b="1" u="sng" dirty="0" smtClean="0">
                <a:solidFill>
                  <a:schemeClr val="bg1"/>
                </a:solidFill>
              </a:rPr>
              <a:t>porque han desmoralizado a los que edifican</a:t>
            </a:r>
            <a:r>
              <a:rPr lang="es-ES" dirty="0" smtClean="0">
                <a:solidFill>
                  <a:schemeClr val="bg1"/>
                </a:solidFill>
              </a:rPr>
              <a:t>.  6  </a:t>
            </a:r>
            <a:r>
              <a:rPr lang="es-ES" b="1" u="sng" dirty="0" smtClean="0">
                <a:solidFill>
                  <a:schemeClr val="bg1"/>
                </a:solidFill>
              </a:rPr>
              <a:t>Y edificamos la muralla</a:t>
            </a:r>
            <a:r>
              <a:rPr lang="es-ES" dirty="0" smtClean="0">
                <a:solidFill>
                  <a:schemeClr val="bg1"/>
                </a:solidFill>
              </a:rPr>
              <a:t> hasta que toda la muralla estaba unida </a:t>
            </a:r>
            <a:r>
              <a:rPr lang="es-ES" b="1" u="sng" dirty="0" smtClean="0">
                <a:solidFill>
                  <a:schemeClr val="bg1"/>
                </a:solidFill>
              </a:rPr>
              <a:t>hasta la mitad</a:t>
            </a:r>
            <a:r>
              <a:rPr lang="es-ES" dirty="0" smtClean="0">
                <a:solidFill>
                  <a:schemeClr val="bg1"/>
                </a:solidFill>
              </a:rPr>
              <a:t> de su altura, porque </a:t>
            </a:r>
            <a:r>
              <a:rPr lang="es-ES" b="1" u="sng" dirty="0" smtClean="0">
                <a:solidFill>
                  <a:schemeClr val="bg1"/>
                </a:solidFill>
              </a:rPr>
              <a:t>el pueblo tuvo ánimo para trabajar</a:t>
            </a:r>
            <a:r>
              <a:rPr lang="es-ES" dirty="0" smtClean="0">
                <a:solidFill>
                  <a:schemeClr val="bg1"/>
                </a:solidFill>
              </a:rPr>
              <a:t>.</a:t>
            </a:r>
            <a:endParaRPr lang="en-US" dirty="0">
              <a:solidFill>
                <a:srgbClr val="FFFF00"/>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37</a:t>
            </a:fld>
            <a:endParaRPr lang="en-US"/>
          </a:p>
        </p:txBody>
      </p:sp>
    </p:spTree>
    <p:extLst>
      <p:ext uri="{BB962C8B-B14F-4D97-AF65-F5344CB8AC3E}">
        <p14:creationId xmlns:p14="http://schemas.microsoft.com/office/powerpoint/2010/main" val="71606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48514584"/>
              </p:ext>
            </p:extLst>
          </p:nvPr>
        </p:nvGraphicFramePr>
        <p:xfrm>
          <a:off x="102269" y="1198775"/>
          <a:ext cx="8939462" cy="3055874"/>
        </p:xfrm>
        <a:graphic>
          <a:graphicData uri="http://schemas.openxmlformats.org/drawingml/2006/table">
            <a:tbl>
              <a:tblPr firstRow="1" firstCol="1" bandRow="1">
                <a:tableStyleId>{5C22544A-7EE6-4342-B048-85BDC9FD1C3A}</a:tableStyleId>
              </a:tblPr>
              <a:tblGrid>
                <a:gridCol w="1245268"/>
                <a:gridCol w="1106905"/>
                <a:gridCol w="2839453"/>
                <a:gridCol w="3747836"/>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s-ES" sz="1800" dirty="0" smtClean="0">
                          <a:effectLst/>
                          <a:latin typeface="+mn-lt"/>
                          <a:ea typeface="+mn-ea"/>
                          <a:cs typeface="+mn-cs"/>
                        </a:rPr>
                        <a:t>4:1-6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s-ES" sz="1800" dirty="0" smtClean="0">
                          <a:effectLst/>
                        </a:rPr>
                        <a:t>Burlas de la oposición</a:t>
                      </a: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Oró </a:t>
                      </a:r>
                      <a:r>
                        <a:rPr lang="en-US" sz="1800" kern="1200" dirty="0" err="1" smtClean="0">
                          <a:solidFill>
                            <a:schemeClr val="dk1"/>
                          </a:solidFill>
                          <a:effectLst/>
                          <a:latin typeface="+mn-lt"/>
                          <a:ea typeface="+mn-ea"/>
                          <a:cs typeface="+mn-cs"/>
                        </a:rPr>
                        <a:t>por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liberación</a:t>
                      </a:r>
                      <a:endParaRPr lang="en-U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Oró para que el </a:t>
                      </a:r>
                      <a:r>
                        <a:rPr lang="en-US" sz="1800" kern="1200" dirty="0" err="1" smtClean="0">
                          <a:solidFill>
                            <a:schemeClr val="dk1"/>
                          </a:solidFill>
                          <a:effectLst/>
                          <a:latin typeface="+mn-lt"/>
                          <a:ea typeface="+mn-ea"/>
                          <a:cs typeface="+mn-cs"/>
                        </a:rPr>
                        <a:t>enemigo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fuera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llevado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cautivo</a:t>
                      </a:r>
                      <a:endParaRPr lang="en-U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Reconoció</a:t>
                      </a:r>
                      <a:r>
                        <a:rPr lang="en-US" sz="1800" kern="1200" dirty="0" smtClean="0">
                          <a:solidFill>
                            <a:schemeClr val="dk1"/>
                          </a:solidFill>
                          <a:effectLst/>
                          <a:latin typeface="+mn-lt"/>
                          <a:ea typeface="+mn-ea"/>
                          <a:cs typeface="+mn-cs"/>
                        </a:rPr>
                        <a:t> que Dios </a:t>
                      </a:r>
                      <a:r>
                        <a:rPr lang="en-US" sz="1800" kern="1200" dirty="0" err="1" smtClean="0">
                          <a:solidFill>
                            <a:schemeClr val="dk1"/>
                          </a:solidFill>
                          <a:effectLst/>
                          <a:latin typeface="+mn-lt"/>
                          <a:ea typeface="+mn-ea"/>
                          <a:cs typeface="+mn-cs"/>
                        </a:rPr>
                        <a:t>está</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bajo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ataque</a:t>
                      </a:r>
                      <a:r>
                        <a:rPr lang="en-US" sz="1800" kern="1200" dirty="0" smtClean="0">
                          <a:solidFill>
                            <a:schemeClr val="dk1"/>
                          </a:solidFill>
                          <a:effectLst/>
                          <a:latin typeface="+mn-lt"/>
                          <a:ea typeface="+mn-ea"/>
                          <a:cs typeface="+mn-cs"/>
                        </a:rPr>
                        <a:t>, no Israel.</a:t>
                      </a:r>
                    </a:p>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El </a:t>
                      </a:r>
                      <a:r>
                        <a:rPr lang="en-US" sz="1800" kern="1200" dirty="0" err="1" smtClean="0">
                          <a:solidFill>
                            <a:schemeClr val="dk1"/>
                          </a:solidFill>
                          <a:effectLst/>
                          <a:latin typeface="+mn-lt"/>
                          <a:ea typeface="+mn-ea"/>
                          <a:cs typeface="+mn-cs"/>
                        </a:rPr>
                        <a:t>muro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fue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construido</a:t>
                      </a:r>
                      <a:r>
                        <a:rPr lang="en-US" sz="1800" kern="1200" dirty="0" smtClean="0">
                          <a:solidFill>
                            <a:schemeClr val="dk1"/>
                          </a:solidFill>
                          <a:effectLst/>
                          <a:latin typeface="+mn-lt"/>
                          <a:ea typeface="+mn-ea"/>
                          <a:cs typeface="+mn-cs"/>
                        </a:rPr>
                        <a:t> hasta la</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mitad</a:t>
                      </a:r>
                      <a:r>
                        <a:rPr lang="en-US" sz="1800" kern="1200" dirty="0" smtClean="0">
                          <a:solidFill>
                            <a:schemeClr val="dk1"/>
                          </a:solidFill>
                          <a:effectLst/>
                          <a:latin typeface="+mn-lt"/>
                          <a:ea typeface="+mn-ea"/>
                          <a:cs typeface="+mn-cs"/>
                        </a:rPr>
                        <a:t>.</a:t>
                      </a:r>
                    </a:p>
                    <a:p>
                      <a:pPr marL="17145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Israel </a:t>
                      </a:r>
                      <a:r>
                        <a:rPr lang="en-US" sz="1800" kern="1200" dirty="0" err="1" smtClean="0">
                          <a:solidFill>
                            <a:schemeClr val="dk1"/>
                          </a:solidFill>
                          <a:effectLst/>
                          <a:latin typeface="+mn-lt"/>
                          <a:ea typeface="+mn-ea"/>
                          <a:cs typeface="+mn-cs"/>
                        </a:rPr>
                        <a:t>tenía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una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ánimo</a:t>
                      </a:r>
                      <a:r>
                        <a:rPr lang="en-US" sz="1800" kern="1200" dirty="0" smtClean="0">
                          <a:solidFill>
                            <a:schemeClr val="dk1"/>
                          </a:solidFill>
                          <a:effectLst/>
                          <a:latin typeface="+mn-lt"/>
                          <a:ea typeface="+mn-ea"/>
                          <a:cs typeface="+mn-cs"/>
                        </a:rPr>
                        <a:t> para </a:t>
                      </a:r>
                      <a:r>
                        <a:rPr lang="en-US" sz="1800" kern="1200" dirty="0" err="1" smtClean="0">
                          <a:solidFill>
                            <a:schemeClr val="dk1"/>
                          </a:solidFill>
                          <a:effectLst/>
                          <a:latin typeface="+mn-lt"/>
                          <a:ea typeface="+mn-ea"/>
                          <a:cs typeface="+mn-cs"/>
                        </a:rPr>
                        <a:t>trabajar</a:t>
                      </a:r>
                      <a:r>
                        <a:rPr lang="en-US" sz="1800" kern="1200" dirty="0" smtClean="0">
                          <a:solidFill>
                            <a:schemeClr val="dk1"/>
                          </a:solidFill>
                          <a:effectLst/>
                          <a:latin typeface="+mn-lt"/>
                          <a:ea typeface="+mn-ea"/>
                          <a:cs typeface="+mn-cs"/>
                        </a:rPr>
                        <a:t>”</a:t>
                      </a:r>
                    </a:p>
                  </a:txBody>
                  <a:tcPr marL="68580" marR="68580" marT="0" marB="0"/>
                </a:tc>
                <a:tc>
                  <a:txBody>
                    <a:bodyPr/>
                    <a:lstStyle/>
                    <a:p>
                      <a:pPr marL="0" marR="0" algn="l" rtl="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38</a:t>
            </a:fld>
            <a:endParaRPr lang="en-US"/>
          </a:p>
        </p:txBody>
      </p:sp>
    </p:spTree>
    <p:extLst>
      <p:ext uri="{BB962C8B-B14F-4D97-AF65-F5344CB8AC3E}">
        <p14:creationId xmlns:p14="http://schemas.microsoft.com/office/powerpoint/2010/main" val="114325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4640259"/>
              </p:ext>
            </p:extLst>
          </p:nvPr>
        </p:nvGraphicFramePr>
        <p:xfrm>
          <a:off x="102269" y="1198775"/>
          <a:ext cx="8939462" cy="3330194"/>
        </p:xfrm>
        <a:graphic>
          <a:graphicData uri="http://schemas.openxmlformats.org/drawingml/2006/table">
            <a:tbl>
              <a:tblPr firstRow="1" firstCol="1" bandRow="1">
                <a:tableStyleId>{5C22544A-7EE6-4342-B048-85BDC9FD1C3A}</a:tableStyleId>
              </a:tblPr>
              <a:tblGrid>
                <a:gridCol w="1245268"/>
                <a:gridCol w="1106905"/>
                <a:gridCol w="2839453"/>
                <a:gridCol w="3747836"/>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s-ES" sz="1800" dirty="0" smtClean="0">
                          <a:effectLst/>
                          <a:latin typeface="+mn-lt"/>
                          <a:ea typeface="+mn-ea"/>
                          <a:cs typeface="+mn-cs"/>
                        </a:rPr>
                        <a:t>4:1-6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s-ES" sz="1800" dirty="0" smtClean="0">
                          <a:effectLst/>
                        </a:rPr>
                        <a:t>Burlas de la oposición</a:t>
                      </a: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Oró </a:t>
                      </a:r>
                      <a:r>
                        <a:rPr lang="en-US" sz="1800" kern="1200" dirty="0" err="1" smtClean="0">
                          <a:solidFill>
                            <a:schemeClr val="dk1"/>
                          </a:solidFill>
                          <a:effectLst/>
                          <a:latin typeface="+mn-lt"/>
                          <a:ea typeface="+mn-ea"/>
                          <a:cs typeface="+mn-cs"/>
                        </a:rPr>
                        <a:t>por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liberación</a:t>
                      </a:r>
                      <a:endParaRPr lang="en-U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Oró para que el </a:t>
                      </a:r>
                      <a:r>
                        <a:rPr lang="en-US" sz="1800" kern="1200" dirty="0" err="1" smtClean="0">
                          <a:solidFill>
                            <a:schemeClr val="dk1"/>
                          </a:solidFill>
                          <a:effectLst/>
                          <a:latin typeface="+mn-lt"/>
                          <a:ea typeface="+mn-ea"/>
                          <a:cs typeface="+mn-cs"/>
                        </a:rPr>
                        <a:t>enemigo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fuera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llevado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cautivo</a:t>
                      </a:r>
                      <a:endParaRPr lang="en-U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Reconoció</a:t>
                      </a:r>
                      <a:r>
                        <a:rPr lang="en-US" sz="1800" kern="1200" dirty="0" smtClean="0">
                          <a:solidFill>
                            <a:schemeClr val="dk1"/>
                          </a:solidFill>
                          <a:effectLst/>
                          <a:latin typeface="+mn-lt"/>
                          <a:ea typeface="+mn-ea"/>
                          <a:cs typeface="+mn-cs"/>
                        </a:rPr>
                        <a:t> que Dios </a:t>
                      </a:r>
                      <a:r>
                        <a:rPr lang="en-US" sz="1800" kern="1200" dirty="0" err="1" smtClean="0">
                          <a:solidFill>
                            <a:schemeClr val="dk1"/>
                          </a:solidFill>
                          <a:effectLst/>
                          <a:latin typeface="+mn-lt"/>
                          <a:ea typeface="+mn-ea"/>
                          <a:cs typeface="+mn-cs"/>
                        </a:rPr>
                        <a:t>está</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bajo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ataque</a:t>
                      </a:r>
                      <a:r>
                        <a:rPr lang="en-US" sz="1800" kern="1200" dirty="0" smtClean="0">
                          <a:solidFill>
                            <a:schemeClr val="dk1"/>
                          </a:solidFill>
                          <a:effectLst/>
                          <a:latin typeface="+mn-lt"/>
                          <a:ea typeface="+mn-ea"/>
                          <a:cs typeface="+mn-cs"/>
                        </a:rPr>
                        <a:t>, no Israel.</a:t>
                      </a:r>
                    </a:p>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El </a:t>
                      </a:r>
                      <a:r>
                        <a:rPr lang="en-US" sz="1800" kern="1200" dirty="0" err="1" smtClean="0">
                          <a:solidFill>
                            <a:schemeClr val="dk1"/>
                          </a:solidFill>
                          <a:effectLst/>
                          <a:latin typeface="+mn-lt"/>
                          <a:ea typeface="+mn-ea"/>
                          <a:cs typeface="+mn-cs"/>
                        </a:rPr>
                        <a:t>muro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fue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construido</a:t>
                      </a:r>
                      <a:r>
                        <a:rPr lang="en-US" sz="1800" kern="1200" dirty="0" smtClean="0">
                          <a:solidFill>
                            <a:schemeClr val="dk1"/>
                          </a:solidFill>
                          <a:effectLst/>
                          <a:latin typeface="+mn-lt"/>
                          <a:ea typeface="+mn-ea"/>
                          <a:cs typeface="+mn-cs"/>
                        </a:rPr>
                        <a:t> hasta la</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mitad</a:t>
                      </a:r>
                      <a:r>
                        <a:rPr lang="en-US" sz="1800" kern="1200" dirty="0" smtClean="0">
                          <a:solidFill>
                            <a:schemeClr val="dk1"/>
                          </a:solidFill>
                          <a:effectLst/>
                          <a:latin typeface="+mn-lt"/>
                          <a:ea typeface="+mn-ea"/>
                          <a:cs typeface="+mn-cs"/>
                        </a:rPr>
                        <a:t>.</a:t>
                      </a:r>
                    </a:p>
                    <a:p>
                      <a:pPr marL="17145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Israel </a:t>
                      </a:r>
                      <a:r>
                        <a:rPr lang="en-US" sz="1800" kern="1200" dirty="0" err="1" smtClean="0">
                          <a:solidFill>
                            <a:schemeClr val="dk1"/>
                          </a:solidFill>
                          <a:effectLst/>
                          <a:latin typeface="+mn-lt"/>
                          <a:ea typeface="+mn-ea"/>
                          <a:cs typeface="+mn-cs"/>
                        </a:rPr>
                        <a:t>tenía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una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ánimo</a:t>
                      </a:r>
                      <a:r>
                        <a:rPr lang="en-US" sz="1800" kern="1200" dirty="0" smtClean="0">
                          <a:solidFill>
                            <a:schemeClr val="dk1"/>
                          </a:solidFill>
                          <a:effectLst/>
                          <a:latin typeface="+mn-lt"/>
                          <a:ea typeface="+mn-ea"/>
                          <a:cs typeface="+mn-cs"/>
                        </a:rPr>
                        <a:t> para </a:t>
                      </a:r>
                      <a:r>
                        <a:rPr lang="en-US" sz="1800" kern="1200" dirty="0" err="1" smtClean="0">
                          <a:solidFill>
                            <a:schemeClr val="dk1"/>
                          </a:solidFill>
                          <a:effectLst/>
                          <a:latin typeface="+mn-lt"/>
                          <a:ea typeface="+mn-ea"/>
                          <a:cs typeface="+mn-cs"/>
                        </a:rPr>
                        <a:t>trabajar</a:t>
                      </a:r>
                      <a:r>
                        <a:rPr lang="en-US" sz="1800" kern="1200" dirty="0" smtClean="0">
                          <a:solidFill>
                            <a:schemeClr val="dk1"/>
                          </a:solidFill>
                          <a:effectLst/>
                          <a:latin typeface="+mn-lt"/>
                          <a:ea typeface="+mn-ea"/>
                          <a:cs typeface="+mn-cs"/>
                        </a:rPr>
                        <a:t>”</a:t>
                      </a:r>
                    </a:p>
                  </a:txBody>
                  <a:tcPr marL="68580" marR="68580" marT="0" marB="0"/>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kern="1200" dirty="0" err="1" smtClean="0">
                          <a:solidFill>
                            <a:schemeClr val="dk1"/>
                          </a:solidFill>
                          <a:effectLst/>
                          <a:latin typeface="+mn-lt"/>
                          <a:ea typeface="+mn-ea"/>
                          <a:cs typeface="+mn-cs"/>
                        </a:rPr>
                        <a:t>Debemos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orar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por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fortaleza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cuando</a:t>
                      </a:r>
                      <a:r>
                        <a:rPr lang="en-US" sz="1800" kern="1200" dirty="0" smtClean="0">
                          <a:solidFill>
                            <a:schemeClr val="dk1"/>
                          </a:solidFill>
                          <a:effectLst/>
                          <a:latin typeface="+mn-lt"/>
                          <a:ea typeface="+mn-ea"/>
                          <a:cs typeface="+mn-cs"/>
                        </a:rPr>
                        <a:t> se </a:t>
                      </a:r>
                      <a:r>
                        <a:rPr lang="en-US" sz="1800" kern="1200" dirty="0" err="1" smtClean="0">
                          <a:solidFill>
                            <a:schemeClr val="dk1"/>
                          </a:solidFill>
                          <a:effectLst/>
                          <a:latin typeface="+mn-lt"/>
                          <a:ea typeface="+mn-ea"/>
                          <a:cs typeface="+mn-cs"/>
                        </a:rPr>
                        <a:t>burla</a:t>
                      </a:r>
                      <a:r>
                        <a:rPr lang="en-US" sz="1800" kern="1200" baseline="0" dirty="0" smtClean="0">
                          <a:solidFill>
                            <a:schemeClr val="dk1"/>
                          </a:solidFill>
                          <a:effectLst/>
                          <a:latin typeface="+mn-lt"/>
                          <a:ea typeface="+mn-ea"/>
                          <a:cs typeface="+mn-cs"/>
                        </a:rPr>
                        <a:t> el</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mundo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malvado</a:t>
                      </a:r>
                      <a:endParaRPr lang="en-U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Sepamos</a:t>
                      </a:r>
                      <a:r>
                        <a:rPr lang="en-US" sz="1800" kern="1200" dirty="0" smtClean="0">
                          <a:solidFill>
                            <a:schemeClr val="dk1"/>
                          </a:solidFill>
                          <a:effectLst/>
                          <a:latin typeface="+mn-lt"/>
                          <a:ea typeface="+mn-ea"/>
                          <a:cs typeface="+mn-cs"/>
                        </a:rPr>
                        <a:t> que el </a:t>
                      </a:r>
                      <a:r>
                        <a:rPr lang="en-US" sz="1800" kern="1200" dirty="0" err="1" smtClean="0">
                          <a:solidFill>
                            <a:schemeClr val="dk1"/>
                          </a:solidFill>
                          <a:effectLst/>
                          <a:latin typeface="+mn-lt"/>
                          <a:ea typeface="+mn-ea"/>
                          <a:cs typeface="+mn-cs"/>
                        </a:rPr>
                        <a:t>pecado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es</a:t>
                      </a:r>
                      <a:r>
                        <a:rPr lang="en-US" sz="1800" kern="1200" dirty="0" smtClean="0">
                          <a:solidFill>
                            <a:schemeClr val="dk1"/>
                          </a:solidFill>
                          <a:effectLst/>
                          <a:latin typeface="+mn-lt"/>
                          <a:ea typeface="+mn-ea"/>
                          <a:cs typeface="+mn-cs"/>
                        </a:rPr>
                        <a:t> un </a:t>
                      </a:r>
                      <a:r>
                        <a:rPr lang="en-US" sz="1800" kern="1200" dirty="0" err="1" smtClean="0">
                          <a:solidFill>
                            <a:schemeClr val="dk1"/>
                          </a:solidFill>
                          <a:effectLst/>
                          <a:latin typeface="+mn-lt"/>
                          <a:ea typeface="+mn-ea"/>
                          <a:cs typeface="+mn-cs"/>
                        </a:rPr>
                        <a:t>ataque</a:t>
                      </a:r>
                      <a:r>
                        <a:rPr lang="en-US" sz="1800" kern="1200" dirty="0" smtClean="0">
                          <a:solidFill>
                            <a:schemeClr val="dk1"/>
                          </a:solidFill>
                          <a:effectLst/>
                          <a:latin typeface="+mn-lt"/>
                          <a:ea typeface="+mn-ea"/>
                          <a:cs typeface="+mn-cs"/>
                        </a:rPr>
                        <a:t> contra Dios y lo que </a:t>
                      </a:r>
                      <a:r>
                        <a:rPr lang="en-US" sz="1800" kern="1200" dirty="0" err="1" smtClean="0">
                          <a:solidFill>
                            <a:schemeClr val="dk1"/>
                          </a:solidFill>
                          <a:effectLst/>
                          <a:latin typeface="+mn-lt"/>
                          <a:ea typeface="+mn-ea"/>
                          <a:cs typeface="+mn-cs"/>
                        </a:rPr>
                        <a:t>él</a:t>
                      </a:r>
                      <a:r>
                        <a:rPr lang="en-US" sz="1800" kern="1200" dirty="0" smtClean="0">
                          <a:solidFill>
                            <a:schemeClr val="dk1"/>
                          </a:solidFill>
                          <a:effectLst/>
                          <a:latin typeface="+mn-lt"/>
                          <a:ea typeface="+mn-ea"/>
                          <a:cs typeface="+mn-cs"/>
                        </a:rPr>
                        <a:t> ha </a:t>
                      </a:r>
                      <a:r>
                        <a:rPr lang="en-US" sz="1800" kern="1200" dirty="0" err="1" smtClean="0">
                          <a:solidFill>
                            <a:schemeClr val="dk1"/>
                          </a:solidFill>
                          <a:effectLst/>
                          <a:latin typeface="+mn-lt"/>
                          <a:ea typeface="+mn-ea"/>
                          <a:cs typeface="+mn-cs"/>
                        </a:rPr>
                        <a:t>hecho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por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nosotros</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Debemos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ser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celosos</a:t>
                      </a:r>
                      <a:r>
                        <a:rPr lang="en-US" sz="1800" kern="1200" dirty="0" smtClean="0">
                          <a:solidFill>
                            <a:schemeClr val="dk1"/>
                          </a:solidFill>
                          <a:effectLst/>
                          <a:latin typeface="+mn-lt"/>
                          <a:ea typeface="+mn-ea"/>
                          <a:cs typeface="+mn-cs"/>
                        </a:rPr>
                        <a:t> para </a:t>
                      </a:r>
                      <a:r>
                        <a:rPr lang="en-US" sz="1800" kern="1200" dirty="0" err="1" smtClean="0">
                          <a:solidFill>
                            <a:schemeClr val="dk1"/>
                          </a:solidFill>
                          <a:effectLst/>
                          <a:latin typeface="+mn-lt"/>
                          <a:ea typeface="+mn-ea"/>
                          <a:cs typeface="+mn-cs"/>
                        </a:rPr>
                        <a:t>hacer</a:t>
                      </a:r>
                      <a:r>
                        <a:rPr lang="en-US" sz="1800" kern="1200" dirty="0" smtClean="0">
                          <a:solidFill>
                            <a:schemeClr val="dk1"/>
                          </a:solidFill>
                          <a:effectLst/>
                          <a:latin typeface="+mn-lt"/>
                          <a:ea typeface="+mn-ea"/>
                          <a:cs typeface="+mn-cs"/>
                        </a:rPr>
                        <a:t> un </a:t>
                      </a:r>
                      <a:r>
                        <a:rPr lang="en-US" sz="1800" kern="1200" baseline="0" dirty="0" err="1" smtClean="0">
                          <a:solidFill>
                            <a:schemeClr val="dk1"/>
                          </a:solidFill>
                          <a:effectLst/>
                          <a:latin typeface="+mn-lt"/>
                          <a:ea typeface="+mn-ea"/>
                          <a:cs typeface="+mn-cs"/>
                        </a:rPr>
                        <a:t>buen</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trabajo</a:t>
                      </a:r>
                      <a:r>
                        <a:rPr lang="en-US" sz="1800" kern="1200" dirty="0" smtClean="0">
                          <a:solidFill>
                            <a:schemeClr val="dk1"/>
                          </a:solidFill>
                          <a:effectLst/>
                          <a:latin typeface="+mn-lt"/>
                          <a:ea typeface="+mn-ea"/>
                          <a:cs typeface="+mn-cs"/>
                        </a:rPr>
                        <a:t>, no </a:t>
                      </a:r>
                      <a:r>
                        <a:rPr lang="en-US" sz="1800" kern="1200" dirty="0" err="1" smtClean="0">
                          <a:solidFill>
                            <a:schemeClr val="dk1"/>
                          </a:solidFill>
                          <a:effectLst/>
                          <a:latin typeface="+mn-lt"/>
                          <a:ea typeface="+mn-ea"/>
                          <a:cs typeface="+mn-cs"/>
                        </a:rPr>
                        <a:t>importa</a:t>
                      </a:r>
                      <a:r>
                        <a:rPr lang="en-US" sz="1800" kern="1200" dirty="0" smtClean="0">
                          <a:solidFill>
                            <a:schemeClr val="dk1"/>
                          </a:solidFill>
                          <a:effectLst/>
                          <a:latin typeface="+mn-lt"/>
                          <a:ea typeface="+mn-ea"/>
                          <a:cs typeface="+mn-cs"/>
                        </a:rPr>
                        <a:t> lo </a:t>
                      </a:r>
                      <a:r>
                        <a:rPr lang="en-US" sz="1800" kern="1200" dirty="0" err="1" smtClean="0">
                          <a:solidFill>
                            <a:schemeClr val="dk1"/>
                          </a:solidFill>
                          <a:effectLst/>
                          <a:latin typeface="+mn-lt"/>
                          <a:ea typeface="+mn-ea"/>
                          <a:cs typeface="+mn-cs"/>
                        </a:rPr>
                        <a:t>grande</a:t>
                      </a:r>
                      <a:r>
                        <a:rPr lang="en-US" sz="1800" kern="1200" dirty="0" smtClean="0">
                          <a:solidFill>
                            <a:schemeClr val="dk1"/>
                          </a:solidFill>
                          <a:effectLst/>
                          <a:latin typeface="+mn-lt"/>
                          <a:ea typeface="+mn-ea"/>
                          <a:cs typeface="+mn-cs"/>
                        </a:rPr>
                        <a:t> o </a:t>
                      </a:r>
                      <a:r>
                        <a:rPr lang="en-US" sz="1800" kern="1200" dirty="0" err="1" smtClean="0">
                          <a:solidFill>
                            <a:schemeClr val="dk1"/>
                          </a:solidFill>
                          <a:effectLst/>
                          <a:latin typeface="+mn-lt"/>
                          <a:ea typeface="+mn-ea"/>
                          <a:cs typeface="+mn-cs"/>
                        </a:rPr>
                        <a:t>pequeño</a:t>
                      </a:r>
                      <a:r>
                        <a:rPr lang="en-US" sz="1800" kern="1200" dirty="0" smtClean="0">
                          <a:solidFill>
                            <a:schemeClr val="dk1"/>
                          </a:solidFill>
                          <a:effectLst/>
                          <a:latin typeface="+mn-lt"/>
                          <a:ea typeface="+mn-ea"/>
                          <a:cs typeface="+mn-cs"/>
                        </a:rPr>
                        <a:t> que sea</a:t>
                      </a:r>
                    </a:p>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Como </a:t>
                      </a:r>
                      <a:r>
                        <a:rPr lang="en-US" sz="1800" kern="1200" dirty="0" err="1" smtClean="0">
                          <a:solidFill>
                            <a:schemeClr val="dk1"/>
                          </a:solidFill>
                          <a:effectLst/>
                          <a:latin typeface="+mn-lt"/>
                          <a:ea typeface="+mn-ea"/>
                          <a:cs typeface="+mn-cs"/>
                        </a:rPr>
                        <a:t>hermanos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debemos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tener</a:t>
                      </a:r>
                      <a:r>
                        <a:rPr lang="en-US" sz="1800" kern="1200" dirty="0" smtClean="0">
                          <a:solidFill>
                            <a:schemeClr val="dk1"/>
                          </a:solidFill>
                          <a:effectLst/>
                          <a:latin typeface="+mn-lt"/>
                          <a:ea typeface="+mn-ea"/>
                          <a:cs typeface="+mn-cs"/>
                        </a:rPr>
                        <a:t> la </a:t>
                      </a:r>
                      <a:r>
                        <a:rPr lang="en-US" sz="1800" kern="1200" dirty="0" err="1" smtClean="0">
                          <a:solidFill>
                            <a:schemeClr val="dk1"/>
                          </a:solidFill>
                          <a:effectLst/>
                          <a:latin typeface="+mn-lt"/>
                          <a:ea typeface="+mn-ea"/>
                          <a:cs typeface="+mn-cs"/>
                        </a:rPr>
                        <a:t>mente</a:t>
                      </a:r>
                      <a:r>
                        <a:rPr lang="en-US" sz="1800" kern="1200" dirty="0" smtClean="0">
                          <a:solidFill>
                            <a:schemeClr val="dk1"/>
                          </a:solidFill>
                          <a:effectLst/>
                          <a:latin typeface="+mn-lt"/>
                          <a:ea typeface="+mn-ea"/>
                          <a:cs typeface="+mn-cs"/>
                        </a:rPr>
                        <a:t> de </a:t>
                      </a:r>
                      <a:r>
                        <a:rPr lang="en-US" sz="1800" kern="1200" dirty="0" err="1" smtClean="0">
                          <a:solidFill>
                            <a:schemeClr val="dk1"/>
                          </a:solidFill>
                          <a:effectLst/>
                          <a:latin typeface="+mn-lt"/>
                          <a:ea typeface="+mn-ea"/>
                          <a:cs typeface="+mn-cs"/>
                        </a:rPr>
                        <a:t>trabajar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juntos</a:t>
                      </a:r>
                      <a:endParaRPr lang="en-US" sz="1800" kern="1200" dirty="0" smtClean="0">
                        <a:solidFill>
                          <a:schemeClr val="dk1"/>
                        </a:solidFill>
                        <a:effectLst/>
                        <a:latin typeface="+mn-lt"/>
                        <a:ea typeface="+mn-ea"/>
                        <a:cs typeface="+mn-cs"/>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39</a:t>
            </a:fld>
            <a:endParaRPr lang="en-US"/>
          </a:p>
        </p:txBody>
      </p:sp>
    </p:spTree>
    <p:extLst>
      <p:ext uri="{BB962C8B-B14F-4D97-AF65-F5344CB8AC3E}">
        <p14:creationId xmlns:p14="http://schemas.microsoft.com/office/powerpoint/2010/main" val="250813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Efesios - Resumen</a:t>
            </a:r>
          </a:p>
        </p:txBody>
      </p:sp>
      <p:sp>
        <p:nvSpPr>
          <p:cNvPr id="5" name="Content Placeholder 4">
            <a:extLst>
              <a:ext uri="{FF2B5EF4-FFF2-40B4-BE49-F238E27FC236}">
                <a16:creationId xmlns:a16="http://schemas.microsoft.com/office/drawing/2014/main" xmlns="" id="{9B17B930-AF56-C04F-B167-0C7EEEE3ABA1}"/>
              </a:ext>
            </a:extLst>
          </p:cNvPr>
          <p:cNvSpPr>
            <a:spLocks noGrp="1"/>
          </p:cNvSpPr>
          <p:nvPr>
            <p:ph idx="1"/>
          </p:nvPr>
        </p:nvSpPr>
        <p:spPr>
          <a:xfrm>
            <a:off x="628650" y="1462361"/>
            <a:ext cx="7886700" cy="3626115"/>
          </a:xfrm>
        </p:spPr>
        <p:txBody>
          <a:bodyPr>
            <a:normAutofit/>
          </a:bodyPr>
          <a:lstStyle/>
          <a:p>
            <a:pPr marL="171450" lvl="2" algn="l" rtl="0">
              <a:spcBef>
                <a:spcPts val="750"/>
              </a:spcBef>
            </a:pPr>
            <a:r>
              <a:rPr lang="en-US" sz="3000" dirty="0" smtClean="0">
                <a:solidFill>
                  <a:schemeClr val="bg1"/>
                </a:solidFill>
              </a:rPr>
              <a:t>La </a:t>
            </a:r>
            <a:r>
              <a:rPr lang="en-US" sz="3000" dirty="0" err="1" smtClean="0">
                <a:solidFill>
                  <a:schemeClr val="bg1"/>
                </a:solidFill>
              </a:rPr>
              <a:t>historia</a:t>
            </a:r>
            <a:r>
              <a:rPr lang="en-US" sz="3000" dirty="0" smtClean="0">
                <a:solidFill>
                  <a:schemeClr val="bg1"/>
                </a:solidFill>
              </a:rPr>
              <a:t> </a:t>
            </a:r>
            <a:r>
              <a:rPr lang="en-US" sz="3000" dirty="0">
                <a:solidFill>
                  <a:schemeClr val="bg1"/>
                </a:solidFill>
              </a:rPr>
              <a:t>del evangelio</a:t>
            </a:r>
          </a:p>
          <a:p>
            <a:pPr lvl="1" algn="l" rtl="0"/>
            <a:r>
              <a:rPr lang="en-US" sz="2600" dirty="0">
                <a:solidFill>
                  <a:schemeClr val="bg1"/>
                </a:solidFill>
              </a:rPr>
              <a:t>Incluye mensaje multirracial</a:t>
            </a:r>
          </a:p>
          <a:p>
            <a:pPr lvl="2" algn="l" rtl="0"/>
            <a:r>
              <a:rPr lang="en-US" sz="2300" dirty="0">
                <a:solidFill>
                  <a:schemeClr val="bg1"/>
                </a:solidFill>
              </a:rPr>
              <a:t>En el pasado, Dios bendijo al pueblo de Abraham. En el mensaje del Evangelio, cualquiera puede ser adoptado en esa familia.</a:t>
            </a:r>
          </a:p>
          <a:p>
            <a:pPr lvl="1" algn="l" rtl="0"/>
            <a:r>
              <a:rPr lang="en-US" sz="2600" dirty="0">
                <a:solidFill>
                  <a:schemeClr val="bg1"/>
                </a:solidFill>
              </a:rPr>
              <a:t>La muerte de Jesús cubre nuestros peores pecados y fracasos y nos permite experimentar la gracia de Dios</a:t>
            </a:r>
          </a:p>
          <a:p>
            <a:pPr lvl="1" algn="l" rtl="0"/>
            <a:r>
              <a:rPr lang="en-US" sz="2600" dirty="0" err="1" smtClean="0">
                <a:solidFill>
                  <a:schemeClr val="bg1"/>
                </a:solidFill>
              </a:rPr>
              <a:t>Contado</a:t>
            </a:r>
            <a:r>
              <a:rPr lang="en-US" sz="2600" dirty="0" smtClean="0">
                <a:solidFill>
                  <a:schemeClr val="bg1"/>
                </a:solidFill>
              </a:rPr>
              <a:t> en </a:t>
            </a:r>
            <a:r>
              <a:rPr lang="en-US" sz="2600" dirty="0">
                <a:solidFill>
                  <a:schemeClr val="bg1"/>
                </a:solidFill>
              </a:rPr>
              <a:t>Hechos: cómo los judíos y los no judíos se unieron en una sola familia bajo Cristo</a:t>
            </a:r>
          </a:p>
          <a:p>
            <a:pPr algn="l" rtl="0"/>
            <a:endParaRPr lang="en-US" sz="3000" dirty="0" smtClean="0">
              <a:solidFill>
                <a:schemeClr val="bg1"/>
              </a:solidFill>
            </a:endParaRPr>
          </a:p>
          <a:p>
            <a:pPr algn="l" rtl="0"/>
            <a:endParaRPr lang="en-US" dirty="0"/>
          </a:p>
        </p:txBody>
      </p:sp>
      <p:sp>
        <p:nvSpPr>
          <p:cNvPr id="2" name="Slide Number Placeholder 1"/>
          <p:cNvSpPr>
            <a:spLocks noGrp="1"/>
          </p:cNvSpPr>
          <p:nvPr>
            <p:ph type="sldNum" sz="quarter" idx="12"/>
          </p:nvPr>
        </p:nvSpPr>
        <p:spPr/>
        <p:txBody>
          <a:bodyPr/>
          <a:lstStyle/>
          <a:p>
            <a:pPr algn="l" rtl="0"/>
            <a:fld id="{362C5B82-F413-3A4C-85BB-94F97F4E18C4}" type="slidenum">
              <a:rPr lang="en-US" smtClean="0"/>
              <a:t>4</a:t>
            </a:fld>
            <a:endParaRPr lang="en-US"/>
          </a:p>
        </p:txBody>
      </p:sp>
    </p:spTree>
    <p:extLst>
      <p:ext uri="{BB962C8B-B14F-4D97-AF65-F5344CB8AC3E}">
        <p14:creationId xmlns:p14="http://schemas.microsoft.com/office/powerpoint/2010/main" val="364218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fontScale="90000"/>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(4:7-23)</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348916" y="1521354"/>
            <a:ext cx="8458200" cy="3916920"/>
          </a:xfrm>
        </p:spPr>
        <p:txBody>
          <a:bodyPr>
            <a:normAutofit fontScale="70000" lnSpcReduction="20000"/>
          </a:bodyPr>
          <a:lstStyle/>
          <a:p>
            <a:pPr marL="0" indent="0" algn="l" rtl="0">
              <a:buNone/>
            </a:pPr>
            <a:r>
              <a:rPr lang="en-US" sz="3500" dirty="0">
                <a:solidFill>
                  <a:srgbClr val="FFFF00"/>
                </a:solidFill>
              </a:rPr>
              <a:t>Duda, temor creado por la oposición (4:7-23)</a:t>
            </a:r>
          </a:p>
          <a:p>
            <a:pPr marL="0" indent="0">
              <a:buNone/>
            </a:pPr>
            <a:r>
              <a:rPr lang="es-ES" sz="3000" dirty="0" smtClean="0">
                <a:solidFill>
                  <a:schemeClr val="bg1"/>
                </a:solidFill>
              </a:rPr>
              <a:t>7 </a:t>
            </a:r>
            <a:r>
              <a:rPr lang="es-ES" sz="3000" dirty="0">
                <a:solidFill>
                  <a:schemeClr val="bg1"/>
                </a:solidFill>
              </a:rPr>
              <a:t>Cuando </a:t>
            </a:r>
            <a:r>
              <a:rPr lang="es-ES" sz="3000" dirty="0" err="1">
                <a:solidFill>
                  <a:schemeClr val="bg1"/>
                </a:solidFill>
              </a:rPr>
              <a:t>Sanbalat</a:t>
            </a:r>
            <a:r>
              <a:rPr lang="es-ES" sz="3000" dirty="0">
                <a:solidFill>
                  <a:schemeClr val="bg1"/>
                </a:solidFill>
              </a:rPr>
              <a:t>, Tobías, los árabes, los amonitas y los de </a:t>
            </a:r>
            <a:r>
              <a:rPr lang="es-ES" sz="3000" dirty="0" err="1">
                <a:solidFill>
                  <a:schemeClr val="bg1"/>
                </a:solidFill>
              </a:rPr>
              <a:t>Asdod</a:t>
            </a:r>
            <a:r>
              <a:rPr lang="es-ES" sz="3000" dirty="0">
                <a:solidFill>
                  <a:schemeClr val="bg1"/>
                </a:solidFill>
              </a:rPr>
              <a:t> se enteraron que continuaba la reparación de las murallas de Jerusalén, que las brechas comenzaban a ser cerradas, se enojaron mucho.  8  Y todos ellos conspiraron juntos para venir a luchar contra Jerusalén y causar disturbio en ella.  9  Entonces oramos a nuestro Dios, y para defendernos montamos guardia contra ellos de día y de noche.  10  Pero se decía en Judá: «Desfallecen las fuerzas de los cargadores, Y queda mucho escombro; Nosotros no podemos Reedificar la muralla».  11  Y nuestros enemigos decían: «No sabrán ni verán hasta que entremos en medio de ellos y los matemos y hagamos cesar la obra».  12  Así que cuando los judíos que habitaban cerca de ellos vinieron y nos dijeron diez veces: «Subirán contra nosotros de todo lugar adonde ustedes se vuelvan»,  13  entonces aposté hombres en las partes más bajas del lugar, detrás de la muralla y en los sitios descubiertos; aposté al pueblo por familias con sus espadas, sus lanzas y sus arcos.</a:t>
            </a:r>
            <a:endParaRPr lang="en-US" dirty="0">
              <a:solidFill>
                <a:srgbClr val="FFFF00"/>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40</a:t>
            </a:fld>
            <a:endParaRPr lang="en-US"/>
          </a:p>
        </p:txBody>
      </p:sp>
    </p:spTree>
    <p:extLst>
      <p:ext uri="{BB962C8B-B14F-4D97-AF65-F5344CB8AC3E}">
        <p14:creationId xmlns:p14="http://schemas.microsoft.com/office/powerpoint/2010/main" val="84422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fontScale="90000"/>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(4:7-23)</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348916" y="1521354"/>
            <a:ext cx="8458200" cy="3916920"/>
          </a:xfrm>
        </p:spPr>
        <p:txBody>
          <a:bodyPr>
            <a:normAutofit fontScale="62500" lnSpcReduction="20000"/>
          </a:bodyPr>
          <a:lstStyle/>
          <a:p>
            <a:pPr marL="0" indent="0" algn="l" rtl="0">
              <a:buNone/>
            </a:pPr>
            <a:r>
              <a:rPr lang="en-US" sz="3500" dirty="0">
                <a:solidFill>
                  <a:srgbClr val="FFFF00"/>
                </a:solidFill>
              </a:rPr>
              <a:t>Duda, temor creado por la oposición (4:7-23)</a:t>
            </a:r>
          </a:p>
          <a:p>
            <a:pPr marL="0" indent="0">
              <a:buNone/>
            </a:pPr>
            <a:r>
              <a:rPr lang="es-ES" sz="3000" dirty="0" smtClean="0">
                <a:solidFill>
                  <a:schemeClr val="bg1"/>
                </a:solidFill>
              </a:rPr>
              <a:t>7 </a:t>
            </a:r>
            <a:r>
              <a:rPr lang="es-ES" sz="3000" dirty="0">
                <a:solidFill>
                  <a:schemeClr val="bg1"/>
                </a:solidFill>
              </a:rPr>
              <a:t>Cuando </a:t>
            </a:r>
            <a:r>
              <a:rPr lang="es-ES" sz="3000" dirty="0" err="1">
                <a:solidFill>
                  <a:schemeClr val="bg1"/>
                </a:solidFill>
              </a:rPr>
              <a:t>Sanbalat</a:t>
            </a:r>
            <a:r>
              <a:rPr lang="es-ES" sz="3000" dirty="0">
                <a:solidFill>
                  <a:schemeClr val="bg1"/>
                </a:solidFill>
              </a:rPr>
              <a:t>, Tobías, los árabes, los amonitas y los de </a:t>
            </a:r>
            <a:r>
              <a:rPr lang="es-ES" sz="3000" dirty="0" err="1">
                <a:solidFill>
                  <a:schemeClr val="bg1"/>
                </a:solidFill>
              </a:rPr>
              <a:t>Asdod</a:t>
            </a:r>
            <a:r>
              <a:rPr lang="es-ES" sz="3000" dirty="0">
                <a:solidFill>
                  <a:schemeClr val="bg1"/>
                </a:solidFill>
              </a:rPr>
              <a:t> se enteraron que continuaba la reparación de las murallas de Jerusalén, que las brechas comenzaban a ser cerradas, se enojaron mucho.  8  Y todos ellos conspiraron juntos para venir a luchar contra Jerusalén y causar disturbio en ella.  9  </a:t>
            </a:r>
            <a:r>
              <a:rPr lang="es-ES" sz="3000" b="1" u="sng" dirty="0">
                <a:solidFill>
                  <a:schemeClr val="bg1"/>
                </a:solidFill>
              </a:rPr>
              <a:t>Entonces oramos a nuestro Dios</a:t>
            </a:r>
            <a:r>
              <a:rPr lang="es-ES" sz="3000" dirty="0">
                <a:solidFill>
                  <a:schemeClr val="bg1"/>
                </a:solidFill>
              </a:rPr>
              <a:t>, y para defendernos </a:t>
            </a:r>
            <a:r>
              <a:rPr lang="es-ES" sz="3000" b="1" u="sng" dirty="0">
                <a:solidFill>
                  <a:schemeClr val="bg1"/>
                </a:solidFill>
              </a:rPr>
              <a:t>montamos guardia</a:t>
            </a:r>
            <a:r>
              <a:rPr lang="es-ES" sz="3000" dirty="0">
                <a:solidFill>
                  <a:schemeClr val="bg1"/>
                </a:solidFill>
              </a:rPr>
              <a:t> contra ellos de día y de noche.  10  Pero se decía en Judá: «Desfallecen las fuerzas de los cargadores, Y queda mucho escombro; Nosotros no podemos Reedificar la muralla».  11  Y nuestros enemigos decían: «No sabrán ni verán hasta que entremos en medio de ellos y los matemos y hagamos cesar la obra».  12  Así que cuando los judíos que habitaban cerca de ellos vinieron y nos dijeron diez veces: «Subirán contra nosotros de todo lugar adonde ustedes se vuelvan»,  13  entonces aposté hombres en las partes más bajas del lugar, detrás de la muralla y en los sitios descubiertos; </a:t>
            </a:r>
            <a:r>
              <a:rPr lang="es-ES" sz="3000" b="1" u="sng" dirty="0">
                <a:solidFill>
                  <a:schemeClr val="bg1"/>
                </a:solidFill>
              </a:rPr>
              <a:t>aposté al pueblo por familias</a:t>
            </a:r>
            <a:r>
              <a:rPr lang="es-ES" sz="3000" dirty="0">
                <a:solidFill>
                  <a:schemeClr val="bg1"/>
                </a:solidFill>
              </a:rPr>
              <a:t> con sus </a:t>
            </a:r>
            <a:r>
              <a:rPr lang="es-ES" sz="3000" b="1" u="sng" dirty="0">
                <a:solidFill>
                  <a:schemeClr val="bg1"/>
                </a:solidFill>
              </a:rPr>
              <a:t>espadas</a:t>
            </a:r>
            <a:r>
              <a:rPr lang="es-ES" sz="3000" dirty="0">
                <a:solidFill>
                  <a:schemeClr val="bg1"/>
                </a:solidFill>
              </a:rPr>
              <a:t>, sus </a:t>
            </a:r>
            <a:r>
              <a:rPr lang="es-ES" sz="3000" b="1" u="sng" dirty="0">
                <a:solidFill>
                  <a:schemeClr val="bg1"/>
                </a:solidFill>
              </a:rPr>
              <a:t>lanzas</a:t>
            </a:r>
            <a:r>
              <a:rPr lang="es-ES" sz="3000" dirty="0">
                <a:solidFill>
                  <a:schemeClr val="bg1"/>
                </a:solidFill>
              </a:rPr>
              <a:t> y sus </a:t>
            </a:r>
            <a:r>
              <a:rPr lang="es-ES" sz="3000" b="1" u="sng" dirty="0">
                <a:solidFill>
                  <a:schemeClr val="bg1"/>
                </a:solidFill>
              </a:rPr>
              <a:t>arcos</a:t>
            </a:r>
            <a:r>
              <a:rPr lang="es-ES" sz="3000" dirty="0">
                <a:solidFill>
                  <a:schemeClr val="bg1"/>
                </a:solidFill>
              </a:rPr>
              <a:t>. Cuando vi su temor, me levanté y dije a los nobles, a los oficiales y al resto del pueblo: «No les tengan miedo. </a:t>
            </a:r>
            <a:r>
              <a:rPr lang="es-ES" sz="3000" b="1" u="sng" dirty="0">
                <a:solidFill>
                  <a:schemeClr val="bg1"/>
                </a:solidFill>
              </a:rPr>
              <a:t>Acuérdense del Señor, que es grande y temible</a:t>
            </a:r>
            <a:r>
              <a:rPr lang="es-ES" sz="3000" dirty="0">
                <a:solidFill>
                  <a:schemeClr val="bg1"/>
                </a:solidFill>
              </a:rPr>
              <a:t>, y </a:t>
            </a:r>
            <a:r>
              <a:rPr lang="es-ES" sz="3000" b="1" u="sng" dirty="0">
                <a:solidFill>
                  <a:schemeClr val="bg1"/>
                </a:solidFill>
              </a:rPr>
              <a:t>luchen por sus hermanos, sus hijos, sus hijas, sus mujeres y sus casas</a:t>
            </a:r>
            <a:r>
              <a:rPr lang="es-ES" sz="3000" dirty="0">
                <a:solidFill>
                  <a:schemeClr val="bg1"/>
                </a:solidFill>
              </a:rPr>
              <a:t>». </a:t>
            </a:r>
            <a:endParaRPr lang="en-US" dirty="0">
              <a:solidFill>
                <a:srgbClr val="FFFF00"/>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41</a:t>
            </a:fld>
            <a:endParaRPr lang="en-US"/>
          </a:p>
        </p:txBody>
      </p:sp>
    </p:spTree>
    <p:extLst>
      <p:ext uri="{BB962C8B-B14F-4D97-AF65-F5344CB8AC3E}">
        <p14:creationId xmlns:p14="http://schemas.microsoft.com/office/powerpoint/2010/main" val="61275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fontScale="90000"/>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(4:7-23)</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240632" y="1521354"/>
            <a:ext cx="8686800" cy="3940983"/>
          </a:xfrm>
        </p:spPr>
        <p:txBody>
          <a:bodyPr>
            <a:normAutofit fontScale="47500" lnSpcReduction="20000"/>
          </a:bodyPr>
          <a:lstStyle/>
          <a:p>
            <a:pPr marL="0" indent="0" algn="l" rtl="0">
              <a:buNone/>
            </a:pPr>
            <a:r>
              <a:rPr lang="en-US" sz="5800" dirty="0">
                <a:solidFill>
                  <a:srgbClr val="FFFF00"/>
                </a:solidFill>
              </a:rPr>
              <a:t>Duda, temor creado por la oposición (4:7-23)</a:t>
            </a:r>
          </a:p>
          <a:p>
            <a:pPr marL="0" indent="0" algn="l" rtl="0">
              <a:buNone/>
            </a:pPr>
            <a:r>
              <a:rPr lang="en-US" sz="4000" b="1" baseline="30000" dirty="0" smtClean="0">
                <a:solidFill>
                  <a:schemeClr val="bg1"/>
                </a:solidFill>
              </a:rPr>
              <a:t>15</a:t>
            </a:r>
            <a:r>
              <a:rPr lang="es-ES" sz="4000" dirty="0" smtClean="0">
                <a:solidFill>
                  <a:schemeClr val="bg1"/>
                </a:solidFill>
              </a:rPr>
              <a:t>  </a:t>
            </a:r>
            <a:r>
              <a:rPr lang="es-ES" sz="4000" dirty="0">
                <a:solidFill>
                  <a:schemeClr val="bg1"/>
                </a:solidFill>
              </a:rPr>
              <a:t>Sucedió que nuestros enemigos se enteraron que conocíamos sus propósitos y que Dios había desbaratado sus planes; entonces todos nosotros volvimos a la muralla, cada uno a su trabajo.  16  Desde aquel día la mitad de mis hombres trabajaban en la obra mientras que la otra mitad portaba las lanzas, los escudos, los arcos y las corazas; y los capitanes estaban detrás de toda la casa de Judá.  17  Los que reedificaban la muralla y los que llevaban cargas llevaban la carga en una mano trabajando en la obra, y en la otra empuñaban un arma.  18  Cada uno de los que reedificaban tenía ceñida al lado su espada mientras edificaba. El que tocaba la trompeta estaba junto a mí.  19  Y dije a los nobles, a los oficiales y al resto del pueblo: «La obra es grande y extensa, y estamos separados en la muralla, lejos el uno del otro.  20  En el lugar que oigan el sonido de la trompeta, reúnanse allí con nosotros; nuestro Dios peleará por nosotros».  21  Hacíamos el trabajo con la mitad empuñando lanzas desde el despuntar del alba hasta que salían las estrellas.  22  En aquel tiempo dije también al pueblo: «Cada hombre con su ayudante pase la noche dentro de Jerusalén, para que nos sirvan de centinela por la noche y de obrero por el día».  23  Ni yo, ni mis hermanos, ni mis criados, ni los hombres de la guardia que me seguían, ninguno de nosotros se quitó la ropa; cada uno llevaba su arma aun en el agua.</a:t>
            </a:r>
            <a:endParaRPr lang="en-US" sz="4000" dirty="0">
              <a:solidFill>
                <a:srgbClr val="FFFF00"/>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42</a:t>
            </a:fld>
            <a:endParaRPr lang="en-US"/>
          </a:p>
        </p:txBody>
      </p:sp>
    </p:spTree>
    <p:extLst>
      <p:ext uri="{BB962C8B-B14F-4D97-AF65-F5344CB8AC3E}">
        <p14:creationId xmlns:p14="http://schemas.microsoft.com/office/powerpoint/2010/main" val="331148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fontScale="90000"/>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(4:7-23)</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240632" y="1521354"/>
            <a:ext cx="8686800" cy="3940983"/>
          </a:xfrm>
        </p:spPr>
        <p:txBody>
          <a:bodyPr>
            <a:normAutofit fontScale="47500" lnSpcReduction="20000"/>
          </a:bodyPr>
          <a:lstStyle/>
          <a:p>
            <a:pPr marL="0" indent="0" algn="l" rtl="0">
              <a:buNone/>
            </a:pPr>
            <a:r>
              <a:rPr lang="en-US" sz="5800" dirty="0">
                <a:solidFill>
                  <a:srgbClr val="FFFF00"/>
                </a:solidFill>
              </a:rPr>
              <a:t>Duda, temor creado por la oposición (4:7-23)</a:t>
            </a:r>
          </a:p>
          <a:p>
            <a:pPr marL="0" indent="0" algn="l" rtl="0">
              <a:buNone/>
            </a:pPr>
            <a:r>
              <a:rPr lang="en-US" sz="4000" b="1" baseline="30000" dirty="0" smtClean="0">
                <a:solidFill>
                  <a:schemeClr val="bg1"/>
                </a:solidFill>
              </a:rPr>
              <a:t>15</a:t>
            </a:r>
            <a:r>
              <a:rPr lang="es-ES" sz="4000" dirty="0" smtClean="0">
                <a:solidFill>
                  <a:schemeClr val="bg1"/>
                </a:solidFill>
              </a:rPr>
              <a:t>  </a:t>
            </a:r>
            <a:r>
              <a:rPr lang="es-ES" sz="4000" dirty="0">
                <a:solidFill>
                  <a:schemeClr val="bg1"/>
                </a:solidFill>
              </a:rPr>
              <a:t>Sucedió que nuestros enemigos se enteraron que conocíamos sus propósitos y que Dios había desbaratado sus planes; entonces todos nosotros volvimos a la muralla, cada uno a su trabajo.  16  Desde aquel día la mitad de mis hombres trabajaban en la obra mientras que </a:t>
            </a:r>
            <a:r>
              <a:rPr lang="es-ES" sz="4000" b="1" u="sng" dirty="0">
                <a:solidFill>
                  <a:schemeClr val="bg1"/>
                </a:solidFill>
              </a:rPr>
              <a:t>la otra mitad portaba las lanzas, los escudos, los arcos y las corazas</a:t>
            </a:r>
            <a:r>
              <a:rPr lang="es-ES" sz="4000" dirty="0">
                <a:solidFill>
                  <a:schemeClr val="bg1"/>
                </a:solidFill>
              </a:rPr>
              <a:t>; y los capitanes estaban detrás de toda la casa de Judá.  17  Los que reedificaban la muralla y los que llevaban cargas llevaban la carga en una mano trabajando en la obra, </a:t>
            </a:r>
            <a:r>
              <a:rPr lang="es-ES" sz="4000" b="1" u="sng" dirty="0">
                <a:solidFill>
                  <a:schemeClr val="bg1"/>
                </a:solidFill>
              </a:rPr>
              <a:t>y en la otra empuñaban un arma</a:t>
            </a:r>
            <a:r>
              <a:rPr lang="es-ES" sz="4000" dirty="0">
                <a:solidFill>
                  <a:schemeClr val="bg1"/>
                </a:solidFill>
              </a:rPr>
              <a:t>.  18  Cada uno de </a:t>
            </a:r>
            <a:r>
              <a:rPr lang="es-ES" sz="4000" b="1" u="sng" dirty="0">
                <a:solidFill>
                  <a:schemeClr val="bg1"/>
                </a:solidFill>
              </a:rPr>
              <a:t>los que reedificaban tenía ceñida al lado su espada mientras edificaba</a:t>
            </a:r>
            <a:r>
              <a:rPr lang="es-ES" sz="4000" dirty="0">
                <a:solidFill>
                  <a:schemeClr val="bg1"/>
                </a:solidFill>
              </a:rPr>
              <a:t>. El que tocaba la trompeta estaba junto a mí.  19  Y dije a los nobles, a los oficiales y al resto del pueblo: «La obra es grande y extensa, y estamos separados en la muralla, lejos el uno del otro.  20  </a:t>
            </a:r>
            <a:r>
              <a:rPr lang="es-ES" sz="4000" b="1" u="sng" dirty="0">
                <a:solidFill>
                  <a:schemeClr val="bg1"/>
                </a:solidFill>
              </a:rPr>
              <a:t>En el lugar que oigan el sonido de la trompeta, reúnanse allí con nosotros; nuestro Dios peleará por nosotros</a:t>
            </a:r>
            <a:r>
              <a:rPr lang="es-ES" sz="4000" dirty="0">
                <a:solidFill>
                  <a:schemeClr val="bg1"/>
                </a:solidFill>
              </a:rPr>
              <a:t>».  21  Hacíamos el trabajo con la mitad empuñando lanzas desde el despuntar del alba hasta que salían las estrellas.  22  En aquel tiempo dije también al pueblo: «Cada hombre con su ayudante pase la noche dentro de Jerusalén, para que nos sirvan de centinela por la noche y de obrero por el día».  23  Ni yo, ni mis hermanos, ni mis criados, ni los hombres de la guardia que me seguían, ninguno de nosotros se quitó la ropa; </a:t>
            </a:r>
            <a:r>
              <a:rPr lang="es-ES" sz="4000" b="1" u="sng" dirty="0">
                <a:solidFill>
                  <a:schemeClr val="bg1"/>
                </a:solidFill>
              </a:rPr>
              <a:t>cada uno llevaba su arma aun en el agua</a:t>
            </a:r>
            <a:r>
              <a:rPr lang="es-ES" sz="4000" dirty="0">
                <a:solidFill>
                  <a:schemeClr val="bg1"/>
                </a:solidFill>
              </a:rPr>
              <a:t>.</a:t>
            </a:r>
            <a:endParaRPr lang="en-US" sz="4000" dirty="0">
              <a:solidFill>
                <a:srgbClr val="FFFF00"/>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43</a:t>
            </a:fld>
            <a:endParaRPr lang="en-US" dirty="0"/>
          </a:p>
        </p:txBody>
      </p:sp>
    </p:spTree>
    <p:extLst>
      <p:ext uri="{BB962C8B-B14F-4D97-AF65-F5344CB8AC3E}">
        <p14:creationId xmlns:p14="http://schemas.microsoft.com/office/powerpoint/2010/main" val="156979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29889420"/>
              </p:ext>
            </p:extLst>
          </p:nvPr>
        </p:nvGraphicFramePr>
        <p:xfrm>
          <a:off x="102269" y="1198775"/>
          <a:ext cx="8939462" cy="3055874"/>
        </p:xfrm>
        <a:graphic>
          <a:graphicData uri="http://schemas.openxmlformats.org/drawingml/2006/table">
            <a:tbl>
              <a:tblPr firstRow="1" firstCol="1" bandRow="1">
                <a:tableStyleId>{5C22544A-7EE6-4342-B048-85BDC9FD1C3A}</a:tableStyleId>
              </a:tblPr>
              <a:tblGrid>
                <a:gridCol w="1245268"/>
                <a:gridCol w="1106905"/>
                <a:gridCol w="2839453"/>
                <a:gridCol w="3747836"/>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s-ES" sz="1800" dirty="0" smtClean="0">
                          <a:effectLst/>
                          <a:latin typeface="+mn-lt"/>
                          <a:ea typeface="+mn-ea"/>
                          <a:cs typeface="+mn-cs"/>
                        </a:rPr>
                        <a:t>4:7-23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kern="1200" dirty="0" err="1" smtClean="0">
                          <a:solidFill>
                            <a:schemeClr val="dk1"/>
                          </a:solidFill>
                          <a:effectLst/>
                          <a:latin typeface="+mn-lt"/>
                          <a:ea typeface="+mn-ea"/>
                          <a:cs typeface="+mn-cs"/>
                        </a:rPr>
                        <a:t>Duda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miedo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creado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por</a:t>
                      </a:r>
                      <a:r>
                        <a:rPr lang="en-US" sz="1800" kern="1200" dirty="0" smtClean="0">
                          <a:solidFill>
                            <a:schemeClr val="dk1"/>
                          </a:solidFill>
                          <a:effectLst/>
                          <a:latin typeface="+mn-lt"/>
                          <a:ea typeface="+mn-ea"/>
                          <a:cs typeface="+mn-cs"/>
                        </a:rPr>
                        <a:t> la </a:t>
                      </a:r>
                      <a:r>
                        <a:rPr lang="en-US" sz="1800" kern="1200" dirty="0" err="1" smtClean="0">
                          <a:solidFill>
                            <a:schemeClr val="dk1"/>
                          </a:solidFill>
                          <a:effectLst/>
                          <a:latin typeface="+mn-lt"/>
                          <a:ea typeface="+mn-ea"/>
                          <a:cs typeface="+mn-cs"/>
                        </a:rPr>
                        <a:t>oposición</a:t>
                      </a:r>
                      <a:endParaRPr lang="en-US" sz="1800" dirty="0" smtClean="0">
                        <a:effectLst/>
                        <a:latin typeface="+mn-lt"/>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Oró</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Montó</a:t>
                      </a:r>
                      <a:r>
                        <a:rPr lang="es-ES" sz="1800" kern="1200" baseline="0" dirty="0" smtClean="0">
                          <a:solidFill>
                            <a:schemeClr val="dk1"/>
                          </a:solidFill>
                          <a:effectLst/>
                          <a:latin typeface="+mn-lt"/>
                          <a:ea typeface="+mn-ea"/>
                          <a:cs typeface="+mn-cs"/>
                        </a:rPr>
                        <a:t> </a:t>
                      </a:r>
                      <a:r>
                        <a:rPr lang="es-ES" sz="1800" kern="1200" dirty="0" smtClean="0">
                          <a:solidFill>
                            <a:schemeClr val="dk1"/>
                          </a:solidFill>
                          <a:effectLst/>
                          <a:latin typeface="+mn-lt"/>
                          <a:ea typeface="+mn-ea"/>
                          <a:cs typeface="+mn-cs"/>
                        </a:rPr>
                        <a:t>guardias armados</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Armó a los trabajadores</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Estableció sistema de advertencia</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Recordó al pueblo del poder de Dios</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Recordó al pueblo a luchar por los suyos.</a:t>
                      </a:r>
                    </a:p>
                  </a:txBody>
                  <a:tcPr marL="68580" marR="68580" marT="0" marB="0"/>
                </a:tc>
                <a:tc>
                  <a:txBody>
                    <a:bodyPr/>
                    <a:lstStyle/>
                    <a:p>
                      <a:pPr marL="0" marR="0" algn="l" rtl="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44</a:t>
            </a:fld>
            <a:endParaRPr lang="en-US"/>
          </a:p>
        </p:txBody>
      </p:sp>
    </p:spTree>
    <p:extLst>
      <p:ext uri="{BB962C8B-B14F-4D97-AF65-F5344CB8AC3E}">
        <p14:creationId xmlns:p14="http://schemas.microsoft.com/office/powerpoint/2010/main" val="13981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52347292"/>
              </p:ext>
            </p:extLst>
          </p:nvPr>
        </p:nvGraphicFramePr>
        <p:xfrm>
          <a:off x="102269" y="1198775"/>
          <a:ext cx="8939462" cy="4153154"/>
        </p:xfrm>
        <a:graphic>
          <a:graphicData uri="http://schemas.openxmlformats.org/drawingml/2006/table">
            <a:tbl>
              <a:tblPr firstRow="1" firstCol="1" bandRow="1">
                <a:tableStyleId>{5C22544A-7EE6-4342-B048-85BDC9FD1C3A}</a:tableStyleId>
              </a:tblPr>
              <a:tblGrid>
                <a:gridCol w="1245268"/>
                <a:gridCol w="1106905"/>
                <a:gridCol w="2839453"/>
                <a:gridCol w="3747836"/>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s-ES" sz="1800" dirty="0" smtClean="0">
                          <a:effectLst/>
                          <a:latin typeface="+mn-lt"/>
                          <a:ea typeface="+mn-ea"/>
                          <a:cs typeface="+mn-cs"/>
                        </a:rPr>
                        <a:t>4:7-23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kern="1200" dirty="0" err="1" smtClean="0">
                          <a:solidFill>
                            <a:schemeClr val="dk1"/>
                          </a:solidFill>
                          <a:effectLst/>
                          <a:latin typeface="+mn-lt"/>
                          <a:ea typeface="+mn-ea"/>
                          <a:cs typeface="+mn-cs"/>
                        </a:rPr>
                        <a:t>Duda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miedo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creado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por</a:t>
                      </a:r>
                      <a:r>
                        <a:rPr lang="en-US" sz="1800" kern="1200" dirty="0" smtClean="0">
                          <a:solidFill>
                            <a:schemeClr val="dk1"/>
                          </a:solidFill>
                          <a:effectLst/>
                          <a:latin typeface="+mn-lt"/>
                          <a:ea typeface="+mn-ea"/>
                          <a:cs typeface="+mn-cs"/>
                        </a:rPr>
                        <a:t> la </a:t>
                      </a:r>
                      <a:r>
                        <a:rPr lang="en-US" sz="1800" kern="1200" dirty="0" err="1" smtClean="0">
                          <a:solidFill>
                            <a:schemeClr val="dk1"/>
                          </a:solidFill>
                          <a:effectLst/>
                          <a:latin typeface="+mn-lt"/>
                          <a:ea typeface="+mn-ea"/>
                          <a:cs typeface="+mn-cs"/>
                        </a:rPr>
                        <a:t>oposición</a:t>
                      </a:r>
                      <a:endParaRPr lang="en-US" sz="1800" dirty="0" smtClean="0">
                        <a:effectLst/>
                        <a:latin typeface="+mn-lt"/>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Oró</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Montó</a:t>
                      </a:r>
                      <a:r>
                        <a:rPr lang="es-ES" sz="1800" kern="1200" baseline="0" dirty="0" smtClean="0">
                          <a:solidFill>
                            <a:schemeClr val="dk1"/>
                          </a:solidFill>
                          <a:effectLst/>
                          <a:latin typeface="+mn-lt"/>
                          <a:ea typeface="+mn-ea"/>
                          <a:cs typeface="+mn-cs"/>
                        </a:rPr>
                        <a:t> </a:t>
                      </a:r>
                      <a:r>
                        <a:rPr lang="es-ES" sz="1800" kern="1200" dirty="0" smtClean="0">
                          <a:solidFill>
                            <a:schemeClr val="dk1"/>
                          </a:solidFill>
                          <a:effectLst/>
                          <a:latin typeface="+mn-lt"/>
                          <a:ea typeface="+mn-ea"/>
                          <a:cs typeface="+mn-cs"/>
                        </a:rPr>
                        <a:t>guardias armados</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Armó a los trabajadores</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Estableció sistema de advertencia</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Recordó al pueblo del poder de Dios</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Recordó al pueblo a luchar por los suyos.</a:t>
                      </a:r>
                    </a:p>
                  </a:txBody>
                  <a:tcPr marL="68580" marR="68580" marT="0" marB="0"/>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kern="1200" dirty="0" err="1" smtClean="0">
                          <a:solidFill>
                            <a:schemeClr val="dk1"/>
                          </a:solidFill>
                          <a:effectLst/>
                          <a:latin typeface="+mn-lt"/>
                          <a:ea typeface="+mn-ea"/>
                          <a:cs typeface="+mn-cs"/>
                        </a:rPr>
                        <a:t>Orar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cuando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tengamos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dudas</a:t>
                      </a:r>
                      <a:r>
                        <a:rPr lang="en-US" sz="1800" kern="1200" dirty="0" smtClean="0">
                          <a:solidFill>
                            <a:schemeClr val="dk1"/>
                          </a:solidFill>
                          <a:effectLst/>
                          <a:latin typeface="+mn-lt"/>
                          <a:ea typeface="+mn-ea"/>
                          <a:cs typeface="+mn-cs"/>
                        </a:rPr>
                        <a:t> o </a:t>
                      </a:r>
                      <a:r>
                        <a:rPr lang="en-US" sz="1800" kern="1200" dirty="0" err="1" smtClean="0">
                          <a:solidFill>
                            <a:schemeClr val="dk1"/>
                          </a:solidFill>
                          <a:effectLst/>
                          <a:latin typeface="+mn-lt"/>
                          <a:ea typeface="+mn-ea"/>
                          <a:cs typeface="+mn-cs"/>
                        </a:rPr>
                        <a:t>miedo</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Apoyarnos</a:t>
                      </a:r>
                      <a:r>
                        <a:rPr lang="en-US" sz="1800" kern="1200" dirty="0" smtClean="0">
                          <a:solidFill>
                            <a:schemeClr val="dk1"/>
                          </a:solidFill>
                          <a:effectLst/>
                          <a:latin typeface="+mn-lt"/>
                          <a:ea typeface="+mn-ea"/>
                          <a:cs typeface="+mn-cs"/>
                        </a:rPr>
                        <a:t> en un </a:t>
                      </a:r>
                      <a:r>
                        <a:rPr lang="en-US" sz="1800" kern="1200" dirty="0" err="1" smtClean="0">
                          <a:solidFill>
                            <a:schemeClr val="dk1"/>
                          </a:solidFill>
                          <a:effectLst/>
                          <a:latin typeface="+mn-lt"/>
                          <a:ea typeface="+mn-ea"/>
                          <a:cs typeface="+mn-cs"/>
                        </a:rPr>
                        <a:t>hermano</a:t>
                      </a:r>
                      <a:r>
                        <a:rPr lang="en-US" sz="1800" kern="1200" dirty="0" smtClean="0">
                          <a:solidFill>
                            <a:schemeClr val="dk1"/>
                          </a:solidFill>
                          <a:effectLst/>
                          <a:latin typeface="+mn-lt"/>
                          <a:ea typeface="+mn-ea"/>
                          <a:cs typeface="+mn-cs"/>
                        </a:rPr>
                        <a:t>/</a:t>
                      </a:r>
                      <a:r>
                        <a:rPr lang="en-US" sz="1800" kern="1200" dirty="0" err="1" smtClean="0">
                          <a:solidFill>
                            <a:schemeClr val="dk1"/>
                          </a:solidFill>
                          <a:effectLst/>
                          <a:latin typeface="+mn-lt"/>
                          <a:ea typeface="+mn-ea"/>
                          <a:cs typeface="+mn-cs"/>
                        </a:rPr>
                        <a:t>hermana</a:t>
                      </a:r>
                      <a:r>
                        <a:rPr lang="en-US" sz="1800" kern="1200" dirty="0" smtClean="0">
                          <a:solidFill>
                            <a:schemeClr val="dk1"/>
                          </a:solidFill>
                          <a:effectLst/>
                          <a:latin typeface="+mn-lt"/>
                          <a:ea typeface="+mn-ea"/>
                          <a:cs typeface="+mn-cs"/>
                        </a:rPr>
                        <a:t> en </a:t>
                      </a:r>
                      <a:r>
                        <a:rPr lang="en-US" sz="1800" kern="1200" dirty="0" err="1" smtClean="0">
                          <a:solidFill>
                            <a:schemeClr val="dk1"/>
                          </a:solidFill>
                          <a:effectLst/>
                          <a:latin typeface="+mn-lt"/>
                          <a:ea typeface="+mn-ea"/>
                          <a:cs typeface="+mn-cs"/>
                        </a:rPr>
                        <a:t>momentos</a:t>
                      </a:r>
                      <a:r>
                        <a:rPr lang="en-US" sz="1800" kern="1200" dirty="0" smtClean="0">
                          <a:solidFill>
                            <a:schemeClr val="dk1"/>
                          </a:solidFill>
                          <a:effectLst/>
                          <a:latin typeface="+mn-lt"/>
                          <a:ea typeface="+mn-ea"/>
                          <a:cs typeface="+mn-cs"/>
                        </a:rPr>
                        <a:t> de </a:t>
                      </a:r>
                      <a:r>
                        <a:rPr lang="en-US" sz="1800" kern="1200" dirty="0" err="1" smtClean="0">
                          <a:solidFill>
                            <a:schemeClr val="dk1"/>
                          </a:solidFill>
                          <a:effectLst/>
                          <a:latin typeface="+mn-lt"/>
                          <a:ea typeface="+mn-ea"/>
                          <a:cs typeface="+mn-cs"/>
                        </a:rPr>
                        <a:t>duda</a:t>
                      </a:r>
                      <a:r>
                        <a:rPr lang="en-US" sz="1800" kern="1200" dirty="0" smtClean="0">
                          <a:solidFill>
                            <a:schemeClr val="dk1"/>
                          </a:solidFill>
                          <a:effectLst/>
                          <a:latin typeface="+mn-lt"/>
                          <a:ea typeface="+mn-ea"/>
                          <a:cs typeface="+mn-cs"/>
                        </a:rPr>
                        <a:t> o </a:t>
                      </a:r>
                      <a:r>
                        <a:rPr lang="en-US" sz="1800" kern="1200" dirty="0" err="1" smtClean="0">
                          <a:solidFill>
                            <a:schemeClr val="dk1"/>
                          </a:solidFill>
                          <a:effectLst/>
                          <a:latin typeface="+mn-lt"/>
                          <a:ea typeface="+mn-ea"/>
                          <a:cs typeface="+mn-cs"/>
                        </a:rPr>
                        <a:t>miedo</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Velar </a:t>
                      </a:r>
                      <a:r>
                        <a:rPr lang="en-US" sz="1800" kern="1200" dirty="0" err="1" smtClean="0">
                          <a:solidFill>
                            <a:schemeClr val="dk1"/>
                          </a:solidFill>
                          <a:effectLst/>
                          <a:latin typeface="+mn-lt"/>
                          <a:ea typeface="+mn-ea"/>
                          <a:cs typeface="+mn-cs"/>
                        </a:rPr>
                        <a:t>por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nuestras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familias</a:t>
                      </a:r>
                      <a:r>
                        <a:rPr lang="en-US" sz="1800" kern="1200" dirty="0" smtClean="0">
                          <a:solidFill>
                            <a:schemeClr val="dk1"/>
                          </a:solidFill>
                          <a:effectLst/>
                          <a:latin typeface="+mn-lt"/>
                          <a:ea typeface="+mn-ea"/>
                          <a:cs typeface="+mn-cs"/>
                        </a:rPr>
                        <a:t> </a:t>
                      </a:r>
                      <a:r>
                        <a:rPr lang="en-US" sz="1800" kern="1200" baseline="0" dirty="0" smtClean="0">
                          <a:solidFill>
                            <a:schemeClr val="dk1"/>
                          </a:solidFill>
                          <a:effectLst/>
                          <a:latin typeface="+mn-lt"/>
                          <a:ea typeface="+mn-ea"/>
                          <a:cs typeface="+mn-cs"/>
                        </a:rPr>
                        <a:t>(</a:t>
                      </a:r>
                      <a:r>
                        <a:rPr lang="en-US" sz="1800" kern="1200" baseline="0" dirty="0" err="1" smtClean="0">
                          <a:solidFill>
                            <a:schemeClr val="dk1"/>
                          </a:solidFill>
                          <a:effectLst/>
                          <a:latin typeface="+mn-lt"/>
                          <a:ea typeface="+mn-ea"/>
                          <a:cs typeface="+mn-cs"/>
                        </a:rPr>
                        <a:t>medios</a:t>
                      </a:r>
                      <a:r>
                        <a:rPr lang="en-US" sz="1800" kern="1200" baseline="0" dirty="0" smtClean="0">
                          <a:solidFill>
                            <a:schemeClr val="dk1"/>
                          </a:solidFill>
                          <a:effectLst/>
                          <a:latin typeface="+mn-lt"/>
                          <a:ea typeface="+mn-ea"/>
                          <a:cs typeface="+mn-cs"/>
                        </a:rPr>
                        <a:t> de </a:t>
                      </a:r>
                      <a:r>
                        <a:rPr lang="en-US" sz="1800" kern="1200" baseline="0" dirty="0" err="1" smtClean="0">
                          <a:solidFill>
                            <a:schemeClr val="dk1"/>
                          </a:solidFill>
                          <a:effectLst/>
                          <a:latin typeface="+mn-lt"/>
                          <a:ea typeface="+mn-ea"/>
                          <a:cs typeface="+mn-cs"/>
                        </a:rPr>
                        <a:t>comunicación</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redes</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sociales</a:t>
                      </a:r>
                      <a:r>
                        <a:rPr lang="en-US" sz="1800" kern="1200" baseline="0" dirty="0" smtClean="0">
                          <a:solidFill>
                            <a:schemeClr val="dk1"/>
                          </a:solidFill>
                          <a:effectLst/>
                          <a:latin typeface="+mn-lt"/>
                          <a:ea typeface="+mn-ea"/>
                          <a:cs typeface="+mn-cs"/>
                        </a:rPr>
                        <a:t>, amigos/</a:t>
                      </a:r>
                      <a:r>
                        <a:rPr lang="en-US" sz="1800" kern="1200" baseline="0" dirty="0" err="1" smtClean="0">
                          <a:solidFill>
                            <a:schemeClr val="dk1"/>
                          </a:solidFill>
                          <a:effectLst/>
                          <a:latin typeface="+mn-lt"/>
                          <a:ea typeface="+mn-ea"/>
                          <a:cs typeface="+mn-cs"/>
                        </a:rPr>
                        <a:t>influencias</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inculcar</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prioridades</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guiar</a:t>
                      </a:r>
                      <a:r>
                        <a:rPr lang="en-US" sz="1800" kern="1200" baseline="0" dirty="0" smtClean="0">
                          <a:solidFill>
                            <a:schemeClr val="dk1"/>
                          </a:solidFill>
                          <a:effectLst/>
                          <a:latin typeface="+mn-lt"/>
                          <a:ea typeface="+mn-ea"/>
                          <a:cs typeface="+mn-cs"/>
                        </a:rPr>
                        <a:t> en </a:t>
                      </a:r>
                      <a:r>
                        <a:rPr lang="en-US" sz="1800" kern="1200" baseline="0" dirty="0" err="1" smtClean="0">
                          <a:solidFill>
                            <a:schemeClr val="dk1"/>
                          </a:solidFill>
                          <a:effectLst/>
                          <a:latin typeface="+mn-lt"/>
                          <a:ea typeface="+mn-ea"/>
                          <a:cs typeface="+mn-cs"/>
                        </a:rPr>
                        <a:t>medio</a:t>
                      </a:r>
                      <a:r>
                        <a:rPr lang="en-US" sz="1800" kern="1200" baseline="0" dirty="0" smtClean="0">
                          <a:solidFill>
                            <a:schemeClr val="dk1"/>
                          </a:solidFill>
                          <a:effectLst/>
                          <a:latin typeface="+mn-lt"/>
                          <a:ea typeface="+mn-ea"/>
                          <a:cs typeface="+mn-cs"/>
                        </a:rPr>
                        <a:t> de </a:t>
                      </a:r>
                      <a:r>
                        <a:rPr lang="en-US" sz="1800" kern="1200" baseline="0" dirty="0" err="1" smtClean="0">
                          <a:solidFill>
                            <a:schemeClr val="dk1"/>
                          </a:solidFill>
                          <a:effectLst/>
                          <a:latin typeface="+mn-lt"/>
                          <a:ea typeface="+mn-ea"/>
                          <a:cs typeface="+mn-cs"/>
                        </a:rPr>
                        <a:t>desafíos</a:t>
                      </a:r>
                      <a:r>
                        <a:rPr lang="en-US" sz="1800" kern="1200" baseline="0" dirty="0" smtClean="0">
                          <a:solidFill>
                            <a:schemeClr val="dk1"/>
                          </a:solidFill>
                          <a:effectLst/>
                          <a:latin typeface="+mn-lt"/>
                          <a:ea typeface="+mn-ea"/>
                          <a:cs typeface="+mn-cs"/>
                        </a:rPr>
                        <a:t>, etc.)</a:t>
                      </a:r>
                      <a:endParaRPr lang="en-U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Velar </a:t>
                      </a:r>
                      <a:r>
                        <a:rPr lang="en-US" sz="1800" kern="1200" dirty="0" err="1" smtClean="0">
                          <a:solidFill>
                            <a:schemeClr val="dk1"/>
                          </a:solidFill>
                          <a:effectLst/>
                          <a:latin typeface="+mn-lt"/>
                          <a:ea typeface="+mn-ea"/>
                          <a:cs typeface="+mn-cs"/>
                        </a:rPr>
                        <a:t>por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nuestros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hermanos</a:t>
                      </a:r>
                      <a:r>
                        <a:rPr lang="en-US" sz="1800" kern="1200" dirty="0" smtClean="0">
                          <a:solidFill>
                            <a:schemeClr val="dk1"/>
                          </a:solidFill>
                          <a:effectLst/>
                          <a:latin typeface="+mn-lt"/>
                          <a:ea typeface="+mn-ea"/>
                          <a:cs typeface="+mn-cs"/>
                        </a:rPr>
                        <a:t>/</a:t>
                      </a:r>
                      <a:r>
                        <a:rPr lang="en-US" sz="1800" kern="1200" dirty="0" err="1" smtClean="0">
                          <a:solidFill>
                            <a:schemeClr val="dk1"/>
                          </a:solidFill>
                          <a:effectLst/>
                          <a:latin typeface="+mn-lt"/>
                          <a:ea typeface="+mn-ea"/>
                          <a:cs typeface="+mn-cs"/>
                        </a:rPr>
                        <a:t>hermanas</a:t>
                      </a:r>
                      <a:endParaRPr lang="en-US" sz="1800" kern="1200" dirty="0" smtClean="0">
                        <a:solidFill>
                          <a:schemeClr val="dk1"/>
                        </a:solidFill>
                        <a:effectLst/>
                        <a:latin typeface="+mn-lt"/>
                        <a:ea typeface="+mn-ea"/>
                        <a:cs typeface="+mn-cs"/>
                      </a:endParaRPr>
                    </a:p>
                    <a:p>
                      <a:pPr marL="17145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Compartir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nuestras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experiencias</a:t>
                      </a:r>
                      <a:r>
                        <a:rPr lang="en-US" sz="1800" kern="1200" dirty="0" smtClean="0">
                          <a:solidFill>
                            <a:schemeClr val="dk1"/>
                          </a:solidFill>
                          <a:effectLst/>
                          <a:latin typeface="+mn-lt"/>
                          <a:ea typeface="+mn-ea"/>
                          <a:cs typeface="+mn-cs"/>
                        </a:rPr>
                        <a:t> con </a:t>
                      </a:r>
                      <a:r>
                        <a:rPr lang="en-US" sz="1800" kern="1200" dirty="0" err="1" smtClean="0">
                          <a:solidFill>
                            <a:schemeClr val="dk1"/>
                          </a:solidFill>
                          <a:effectLst/>
                          <a:latin typeface="+mn-lt"/>
                          <a:ea typeface="+mn-ea"/>
                          <a:cs typeface="+mn-cs"/>
                        </a:rPr>
                        <a:t>otros</a:t>
                      </a:r>
                      <a:endParaRPr lang="en-US" sz="1800" dirty="0" smtClean="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45</a:t>
            </a:fld>
            <a:endParaRPr lang="en-US"/>
          </a:p>
        </p:txBody>
      </p:sp>
    </p:spTree>
    <p:extLst>
      <p:ext uri="{BB962C8B-B14F-4D97-AF65-F5344CB8AC3E}">
        <p14:creationId xmlns:p14="http://schemas.microsoft.com/office/powerpoint/2010/main" val="1936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342899" y="174952"/>
            <a:ext cx="8548437" cy="1104636"/>
          </a:xfrm>
        </p:spPr>
        <p:txBody>
          <a:bodyPr>
            <a:normAutofit/>
          </a:bodyPr>
          <a:lstStyle/>
          <a:p>
            <a:r>
              <a:rPr lang="en-US" sz="3000"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sz="3000" dirty="0">
                <a:solidFill>
                  <a:schemeClr val="accent5">
                    <a:lumMod val="60000"/>
                    <a:lumOff val="40000"/>
                  </a:schemeClr>
                </a:solidFill>
              </a:rPr>
              <a:t> </a:t>
            </a:r>
            <a:r>
              <a:rPr lang="en-US" sz="3000" dirty="0">
                <a:solidFill>
                  <a:schemeClr val="accent5">
                    <a:lumMod val="60000"/>
                    <a:lumOff val="40000"/>
                  </a:schemeClr>
                </a:solidFill>
                <a:latin typeface="Calibri" panose="020F0502020204030204" pitchFamily="34" charset="0"/>
                <a:cs typeface="Calibri" panose="020F0502020204030204" pitchFamily="34" charset="0"/>
              </a:rPr>
              <a:t>a</a:t>
            </a:r>
            <a:r>
              <a:rPr lang="en-US" sz="3000" dirty="0">
                <a:solidFill>
                  <a:schemeClr val="accent5">
                    <a:lumMod val="60000"/>
                    <a:lumOff val="40000"/>
                  </a:schemeClr>
                </a:solidFill>
              </a:rPr>
              <a:t> la </a:t>
            </a:r>
            <a:r>
              <a:rPr lang="en-US" sz="3000"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sz="3000" dirty="0">
                <a:solidFill>
                  <a:schemeClr val="accent5">
                    <a:lumMod val="60000"/>
                    <a:lumOff val="40000"/>
                  </a:schemeClr>
                </a:solidFill>
                <a:latin typeface="Calibri" panose="020F0502020204030204" pitchFamily="34" charset="0"/>
                <a:cs typeface="Calibri" panose="020F0502020204030204" pitchFamily="34" charset="0"/>
              </a:rPr>
              <a:t> </a:t>
            </a:r>
            <a:r>
              <a:rPr lang="en-US" sz="3000" dirty="0">
                <a:solidFill>
                  <a:schemeClr val="accent5">
                    <a:lumMod val="60000"/>
                    <a:lumOff val="40000"/>
                  </a:schemeClr>
                </a:solidFill>
              </a:rPr>
              <a:t>– </a:t>
            </a:r>
            <a:r>
              <a:rPr lang="en-US" sz="3000" dirty="0">
                <a:solidFill>
                  <a:schemeClr val="accent5">
                    <a:lumMod val="60000"/>
                    <a:lumOff val="40000"/>
                  </a:schemeClr>
                </a:solidFill>
                <a:latin typeface="Calibri" panose="020F0502020204030204" pitchFamily="34" charset="0"/>
                <a:cs typeface="Calibri" panose="020F0502020204030204" pitchFamily="34" charset="0"/>
              </a:rPr>
              <a:t>El </a:t>
            </a:r>
            <a:r>
              <a:rPr lang="en-US" sz="3000"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sz="3000" dirty="0">
                <a:solidFill>
                  <a:schemeClr val="accent5">
                    <a:lumMod val="60000"/>
                    <a:lumOff val="40000"/>
                  </a:schemeClr>
                </a:solidFill>
                <a:latin typeface="Calibri" panose="020F0502020204030204" pitchFamily="34" charset="0"/>
                <a:cs typeface="Calibri" panose="020F0502020204030204" pitchFamily="34" charset="0"/>
              </a:rPr>
              <a:t> de </a:t>
            </a:r>
            <a:r>
              <a:rPr lang="en-US" sz="3000"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sz="3000" dirty="0" smtClean="0">
                <a:solidFill>
                  <a:schemeClr val="accent5">
                    <a:lumMod val="60000"/>
                    <a:lumOff val="40000"/>
                  </a:schemeClr>
                </a:solidFill>
                <a:latin typeface="Calibri" panose="020F0502020204030204" pitchFamily="34" charset="0"/>
                <a:cs typeface="Calibri" panose="020F0502020204030204" pitchFamily="34" charset="0"/>
              </a:rPr>
              <a:t/>
            </a:r>
            <a:br>
              <a:rPr lang="en-US" sz="3000" dirty="0" smtClean="0">
                <a:solidFill>
                  <a:schemeClr val="accent5">
                    <a:lumMod val="60000"/>
                    <a:lumOff val="40000"/>
                  </a:schemeClr>
                </a:solidFill>
                <a:latin typeface="Calibri" panose="020F0502020204030204" pitchFamily="34" charset="0"/>
                <a:cs typeface="Calibri" panose="020F0502020204030204" pitchFamily="34" charset="0"/>
              </a:rPr>
            </a:br>
            <a:r>
              <a:rPr lang="en-US" sz="3000" dirty="0" smtClean="0">
                <a:solidFill>
                  <a:schemeClr val="accent5">
                    <a:lumMod val="60000"/>
                    <a:lumOff val="40000"/>
                  </a:schemeClr>
                </a:solidFill>
                <a:latin typeface="Calibri" panose="020F0502020204030204" pitchFamily="34" charset="0"/>
                <a:cs typeface="Calibri" panose="020F0502020204030204" pitchFamily="34" charset="0"/>
              </a:rPr>
              <a:t>(8:1-8)</a:t>
            </a:r>
            <a:endParaRPr lang="en-US" sz="3000"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342900" y="1124312"/>
            <a:ext cx="8458200" cy="3775605"/>
          </a:xfrm>
        </p:spPr>
        <p:txBody>
          <a:bodyPr>
            <a:noAutofit/>
          </a:bodyPr>
          <a:lstStyle/>
          <a:p>
            <a:pPr marL="0" indent="0" algn="l" rtl="0">
              <a:buNone/>
            </a:pPr>
            <a:r>
              <a:rPr lang="en-US" sz="1700" dirty="0">
                <a:solidFill>
                  <a:srgbClr val="FFFF00"/>
                </a:solidFill>
              </a:rPr>
              <a:t>Esdras leyó de la Ley de Moisés (8:1-8</a:t>
            </a:r>
            <a:r>
              <a:rPr lang="en-US" sz="1700" dirty="0" smtClean="0">
                <a:solidFill>
                  <a:srgbClr val="FFFF00"/>
                </a:solidFill>
              </a:rPr>
              <a:t>)</a:t>
            </a:r>
          </a:p>
          <a:p>
            <a:pPr marL="0" indent="0">
              <a:buNone/>
            </a:pPr>
            <a:r>
              <a:rPr lang="es-ES" sz="1700" dirty="0" smtClean="0">
                <a:solidFill>
                  <a:schemeClr val="bg1"/>
                </a:solidFill>
              </a:rPr>
              <a:t>8:1  </a:t>
            </a:r>
            <a:r>
              <a:rPr lang="es-ES" sz="1700" dirty="0">
                <a:solidFill>
                  <a:schemeClr val="bg1"/>
                </a:solidFill>
              </a:rPr>
              <a:t>Todo el pueblo se reunió como un solo hombre en la plaza que estaba delante de la puerta de las Aguas, y pidieron al escriba Esdras que trajera el libro de la ley de Moisés que el SEÑOR había dado a Israel.  2  Entonces el sacerdote Esdras trajo la ley delante de la asamblea de hombres y mujeres y de todos los que podían entender lo que oían. Era el primer día del mes séptimo.  3  Y leyó en el libro frente a la plaza que estaba delante de la puerta de las Aguas, desde el amanecer hasta el mediodía, en presencia de hombres y mujeres y de los que podían entender; y los oídos de todo el pueblo estaban atentos al libro de la ley.  4  El escriba Esdras estaba sobre un estrado de madera que habían hecho para esta ocasión. Junto a él, a su derecha, estaban Matatías, Sema, </a:t>
            </a:r>
            <a:r>
              <a:rPr lang="es-ES" sz="1700" dirty="0" err="1">
                <a:solidFill>
                  <a:schemeClr val="bg1"/>
                </a:solidFill>
              </a:rPr>
              <a:t>Anías</a:t>
            </a:r>
            <a:r>
              <a:rPr lang="es-ES" sz="1700" dirty="0">
                <a:solidFill>
                  <a:schemeClr val="bg1"/>
                </a:solidFill>
              </a:rPr>
              <a:t>, Urías, </a:t>
            </a:r>
            <a:r>
              <a:rPr lang="es-ES" sz="1700" dirty="0" err="1">
                <a:solidFill>
                  <a:schemeClr val="bg1"/>
                </a:solidFill>
              </a:rPr>
              <a:t>Hilcías</a:t>
            </a:r>
            <a:r>
              <a:rPr lang="es-ES" sz="1700" dirty="0">
                <a:solidFill>
                  <a:schemeClr val="bg1"/>
                </a:solidFill>
              </a:rPr>
              <a:t> y </a:t>
            </a:r>
            <a:r>
              <a:rPr lang="es-ES" sz="1700" dirty="0" err="1">
                <a:solidFill>
                  <a:schemeClr val="bg1"/>
                </a:solidFill>
              </a:rPr>
              <a:t>Maasías</a:t>
            </a:r>
            <a:r>
              <a:rPr lang="es-ES" sz="1700" dirty="0">
                <a:solidFill>
                  <a:schemeClr val="bg1"/>
                </a:solidFill>
              </a:rPr>
              <a:t>; y a su izquierda, </a:t>
            </a:r>
            <a:r>
              <a:rPr lang="es-ES" sz="1700" dirty="0" err="1">
                <a:solidFill>
                  <a:schemeClr val="bg1"/>
                </a:solidFill>
              </a:rPr>
              <a:t>Pedaías</a:t>
            </a:r>
            <a:r>
              <a:rPr lang="es-ES" sz="1700" dirty="0">
                <a:solidFill>
                  <a:schemeClr val="bg1"/>
                </a:solidFill>
              </a:rPr>
              <a:t>, Misael, </a:t>
            </a:r>
            <a:r>
              <a:rPr lang="es-ES" sz="1700" dirty="0" err="1">
                <a:solidFill>
                  <a:schemeClr val="bg1"/>
                </a:solidFill>
              </a:rPr>
              <a:t>Malquías</a:t>
            </a:r>
            <a:r>
              <a:rPr lang="es-ES" sz="1700" dirty="0">
                <a:solidFill>
                  <a:schemeClr val="bg1"/>
                </a:solidFill>
              </a:rPr>
              <a:t>, </a:t>
            </a:r>
            <a:r>
              <a:rPr lang="es-ES" sz="1700" dirty="0" err="1">
                <a:solidFill>
                  <a:schemeClr val="bg1"/>
                </a:solidFill>
              </a:rPr>
              <a:t>Hasum</a:t>
            </a:r>
            <a:r>
              <a:rPr lang="es-ES" sz="1700" dirty="0">
                <a:solidFill>
                  <a:schemeClr val="bg1"/>
                </a:solidFill>
              </a:rPr>
              <a:t>, </a:t>
            </a:r>
            <a:r>
              <a:rPr lang="es-ES" sz="1700" dirty="0" err="1">
                <a:solidFill>
                  <a:schemeClr val="bg1"/>
                </a:solidFill>
              </a:rPr>
              <a:t>Hasbadana</a:t>
            </a:r>
            <a:r>
              <a:rPr lang="es-ES" sz="1700" dirty="0">
                <a:solidFill>
                  <a:schemeClr val="bg1"/>
                </a:solidFill>
              </a:rPr>
              <a:t>, Zacarías y </a:t>
            </a:r>
            <a:r>
              <a:rPr lang="es-ES" sz="1700" dirty="0" err="1">
                <a:solidFill>
                  <a:schemeClr val="bg1"/>
                </a:solidFill>
              </a:rPr>
              <a:t>Mesulam</a:t>
            </a:r>
            <a:r>
              <a:rPr lang="es-ES" sz="1700" dirty="0">
                <a:solidFill>
                  <a:schemeClr val="bg1"/>
                </a:solidFill>
              </a:rPr>
              <a:t>.  5  Esdras abrió el libro a la vista de todo el pueblo, pues él estaba en un lugar más alto que todo el pueblo; y cuando lo abrió, todo el pueblo se puso en pie.  6  Entonces Esdras bendijo al SEÑOR, el gran Dios. Y todo el pueblo respondió: «¡Amén, Amén!», mientras alzaban las manos. Después se postraron y adoraron al SEÑOR rostro en tierra.  7  También </a:t>
            </a:r>
            <a:r>
              <a:rPr lang="es-ES" sz="1700" dirty="0" err="1">
                <a:solidFill>
                  <a:schemeClr val="bg1"/>
                </a:solidFill>
              </a:rPr>
              <a:t>Jesúa</a:t>
            </a:r>
            <a:r>
              <a:rPr lang="es-ES" sz="1700" dirty="0">
                <a:solidFill>
                  <a:schemeClr val="bg1"/>
                </a:solidFill>
              </a:rPr>
              <a:t>, Bani, </a:t>
            </a:r>
            <a:r>
              <a:rPr lang="es-ES" sz="1700" dirty="0" err="1">
                <a:solidFill>
                  <a:schemeClr val="bg1"/>
                </a:solidFill>
              </a:rPr>
              <a:t>Serebías</a:t>
            </a:r>
            <a:r>
              <a:rPr lang="es-ES" sz="1700" dirty="0">
                <a:solidFill>
                  <a:schemeClr val="bg1"/>
                </a:solidFill>
              </a:rPr>
              <a:t>, </a:t>
            </a:r>
            <a:r>
              <a:rPr lang="es-ES" sz="1700" dirty="0" err="1">
                <a:solidFill>
                  <a:schemeClr val="bg1"/>
                </a:solidFill>
              </a:rPr>
              <a:t>Jamín</a:t>
            </a:r>
            <a:r>
              <a:rPr lang="es-ES" sz="1700" dirty="0">
                <a:solidFill>
                  <a:schemeClr val="bg1"/>
                </a:solidFill>
              </a:rPr>
              <a:t>, </a:t>
            </a:r>
            <a:r>
              <a:rPr lang="es-ES" sz="1700" dirty="0" err="1">
                <a:solidFill>
                  <a:schemeClr val="bg1"/>
                </a:solidFill>
              </a:rPr>
              <a:t>Acub</a:t>
            </a:r>
            <a:r>
              <a:rPr lang="es-ES" sz="1700" dirty="0">
                <a:solidFill>
                  <a:schemeClr val="bg1"/>
                </a:solidFill>
              </a:rPr>
              <a:t>, </a:t>
            </a:r>
            <a:r>
              <a:rPr lang="es-ES" sz="1700" dirty="0" err="1">
                <a:solidFill>
                  <a:schemeClr val="bg1"/>
                </a:solidFill>
              </a:rPr>
              <a:t>Sabetai</a:t>
            </a:r>
            <a:r>
              <a:rPr lang="es-ES" sz="1700" dirty="0">
                <a:solidFill>
                  <a:schemeClr val="bg1"/>
                </a:solidFill>
              </a:rPr>
              <a:t>, </a:t>
            </a:r>
            <a:r>
              <a:rPr lang="es-ES" sz="1700" dirty="0" err="1">
                <a:solidFill>
                  <a:schemeClr val="bg1"/>
                </a:solidFill>
              </a:rPr>
              <a:t>Hodías</a:t>
            </a:r>
            <a:r>
              <a:rPr lang="es-ES" sz="1700" dirty="0">
                <a:solidFill>
                  <a:schemeClr val="bg1"/>
                </a:solidFill>
              </a:rPr>
              <a:t>, </a:t>
            </a:r>
            <a:r>
              <a:rPr lang="es-ES" sz="1700" dirty="0" err="1">
                <a:solidFill>
                  <a:schemeClr val="bg1"/>
                </a:solidFill>
              </a:rPr>
              <a:t>Maasías</a:t>
            </a:r>
            <a:r>
              <a:rPr lang="es-ES" sz="1700" dirty="0">
                <a:solidFill>
                  <a:schemeClr val="bg1"/>
                </a:solidFill>
              </a:rPr>
              <a:t>, </a:t>
            </a:r>
            <a:r>
              <a:rPr lang="es-ES" sz="1700" dirty="0" err="1">
                <a:solidFill>
                  <a:schemeClr val="bg1"/>
                </a:solidFill>
              </a:rPr>
              <a:t>Kelita</a:t>
            </a:r>
            <a:r>
              <a:rPr lang="es-ES" sz="1700" dirty="0">
                <a:solidFill>
                  <a:schemeClr val="bg1"/>
                </a:solidFill>
              </a:rPr>
              <a:t>, Azarías, </a:t>
            </a:r>
            <a:r>
              <a:rPr lang="es-ES" sz="1700" dirty="0" err="1">
                <a:solidFill>
                  <a:schemeClr val="bg1"/>
                </a:solidFill>
              </a:rPr>
              <a:t>Jozabed</a:t>
            </a:r>
            <a:r>
              <a:rPr lang="es-ES" sz="1700" dirty="0">
                <a:solidFill>
                  <a:schemeClr val="bg1"/>
                </a:solidFill>
              </a:rPr>
              <a:t>, </a:t>
            </a:r>
            <a:r>
              <a:rPr lang="es-ES" sz="1700" dirty="0" err="1">
                <a:solidFill>
                  <a:schemeClr val="bg1"/>
                </a:solidFill>
              </a:rPr>
              <a:t>Hanán</a:t>
            </a:r>
            <a:r>
              <a:rPr lang="es-ES" sz="1700" dirty="0">
                <a:solidFill>
                  <a:schemeClr val="bg1"/>
                </a:solidFill>
              </a:rPr>
              <a:t>, </a:t>
            </a:r>
            <a:r>
              <a:rPr lang="es-ES" sz="1700" dirty="0" err="1">
                <a:solidFill>
                  <a:schemeClr val="bg1"/>
                </a:solidFill>
              </a:rPr>
              <a:t>Pelaías</a:t>
            </a:r>
            <a:r>
              <a:rPr lang="es-ES" sz="1700" dirty="0">
                <a:solidFill>
                  <a:schemeClr val="bg1"/>
                </a:solidFill>
              </a:rPr>
              <a:t>, y los levitas, explicaban la ley al pueblo mientras el pueblo permanecía en su lugar.  8  Y leyeron en el libro de la ley de Dios, interpretándolo y dándole el sentido para que entendieran la lectura.</a:t>
            </a:r>
            <a:endParaRPr lang="en-US" sz="1700" dirty="0">
              <a:solidFill>
                <a:schemeClr val="bg1"/>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46</a:t>
            </a:fld>
            <a:endParaRPr lang="en-US"/>
          </a:p>
        </p:txBody>
      </p:sp>
    </p:spTree>
    <p:extLst>
      <p:ext uri="{BB962C8B-B14F-4D97-AF65-F5344CB8AC3E}">
        <p14:creationId xmlns:p14="http://schemas.microsoft.com/office/powerpoint/2010/main" val="304019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342899" y="174952"/>
            <a:ext cx="8548437" cy="1104636"/>
          </a:xfrm>
        </p:spPr>
        <p:txBody>
          <a:bodyPr>
            <a:normAutofit/>
          </a:bodyPr>
          <a:lstStyle/>
          <a:p>
            <a:r>
              <a:rPr lang="en-US" sz="3000"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sz="3000" dirty="0">
                <a:solidFill>
                  <a:schemeClr val="accent5">
                    <a:lumMod val="60000"/>
                    <a:lumOff val="40000"/>
                  </a:schemeClr>
                </a:solidFill>
              </a:rPr>
              <a:t> </a:t>
            </a:r>
            <a:r>
              <a:rPr lang="en-US" sz="3000" dirty="0">
                <a:solidFill>
                  <a:schemeClr val="accent5">
                    <a:lumMod val="60000"/>
                    <a:lumOff val="40000"/>
                  </a:schemeClr>
                </a:solidFill>
                <a:latin typeface="Calibri" panose="020F0502020204030204" pitchFamily="34" charset="0"/>
                <a:cs typeface="Calibri" panose="020F0502020204030204" pitchFamily="34" charset="0"/>
              </a:rPr>
              <a:t>a</a:t>
            </a:r>
            <a:r>
              <a:rPr lang="en-US" sz="3000" dirty="0">
                <a:solidFill>
                  <a:schemeClr val="accent5">
                    <a:lumMod val="60000"/>
                    <a:lumOff val="40000"/>
                  </a:schemeClr>
                </a:solidFill>
              </a:rPr>
              <a:t> la </a:t>
            </a:r>
            <a:r>
              <a:rPr lang="en-US" sz="3000"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sz="3000" dirty="0">
                <a:solidFill>
                  <a:schemeClr val="accent5">
                    <a:lumMod val="60000"/>
                    <a:lumOff val="40000"/>
                  </a:schemeClr>
                </a:solidFill>
                <a:latin typeface="Calibri" panose="020F0502020204030204" pitchFamily="34" charset="0"/>
                <a:cs typeface="Calibri" panose="020F0502020204030204" pitchFamily="34" charset="0"/>
              </a:rPr>
              <a:t> </a:t>
            </a:r>
            <a:r>
              <a:rPr lang="en-US" sz="3000" dirty="0">
                <a:solidFill>
                  <a:schemeClr val="accent5">
                    <a:lumMod val="60000"/>
                    <a:lumOff val="40000"/>
                  </a:schemeClr>
                </a:solidFill>
              </a:rPr>
              <a:t>– </a:t>
            </a:r>
            <a:r>
              <a:rPr lang="en-US" sz="3000" dirty="0">
                <a:solidFill>
                  <a:schemeClr val="accent5">
                    <a:lumMod val="60000"/>
                    <a:lumOff val="40000"/>
                  </a:schemeClr>
                </a:solidFill>
                <a:latin typeface="Calibri" panose="020F0502020204030204" pitchFamily="34" charset="0"/>
                <a:cs typeface="Calibri" panose="020F0502020204030204" pitchFamily="34" charset="0"/>
              </a:rPr>
              <a:t>El </a:t>
            </a:r>
            <a:r>
              <a:rPr lang="en-US" sz="3000"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sz="3000" dirty="0">
                <a:solidFill>
                  <a:schemeClr val="accent5">
                    <a:lumMod val="60000"/>
                    <a:lumOff val="40000"/>
                  </a:schemeClr>
                </a:solidFill>
                <a:latin typeface="Calibri" panose="020F0502020204030204" pitchFamily="34" charset="0"/>
                <a:cs typeface="Calibri" panose="020F0502020204030204" pitchFamily="34" charset="0"/>
              </a:rPr>
              <a:t> de </a:t>
            </a:r>
            <a:r>
              <a:rPr lang="en-US" sz="3000"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sz="3000" dirty="0" smtClean="0">
                <a:solidFill>
                  <a:schemeClr val="accent5">
                    <a:lumMod val="60000"/>
                    <a:lumOff val="40000"/>
                  </a:schemeClr>
                </a:solidFill>
                <a:latin typeface="Calibri" panose="020F0502020204030204" pitchFamily="34" charset="0"/>
                <a:cs typeface="Calibri" panose="020F0502020204030204" pitchFamily="34" charset="0"/>
              </a:rPr>
              <a:t/>
            </a:r>
            <a:br>
              <a:rPr lang="en-US" sz="3000" dirty="0" smtClean="0">
                <a:solidFill>
                  <a:schemeClr val="accent5">
                    <a:lumMod val="60000"/>
                    <a:lumOff val="40000"/>
                  </a:schemeClr>
                </a:solidFill>
                <a:latin typeface="Calibri" panose="020F0502020204030204" pitchFamily="34" charset="0"/>
                <a:cs typeface="Calibri" panose="020F0502020204030204" pitchFamily="34" charset="0"/>
              </a:rPr>
            </a:br>
            <a:r>
              <a:rPr lang="en-US" sz="3000" dirty="0" smtClean="0">
                <a:solidFill>
                  <a:schemeClr val="accent5">
                    <a:lumMod val="60000"/>
                    <a:lumOff val="40000"/>
                  </a:schemeClr>
                </a:solidFill>
                <a:latin typeface="Calibri" panose="020F0502020204030204" pitchFamily="34" charset="0"/>
                <a:cs typeface="Calibri" panose="020F0502020204030204" pitchFamily="34" charset="0"/>
              </a:rPr>
              <a:t>(8:1-8)</a:t>
            </a:r>
            <a:endParaRPr lang="en-US" sz="3000"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342900" y="1124312"/>
            <a:ext cx="8458200" cy="3775605"/>
          </a:xfrm>
        </p:spPr>
        <p:txBody>
          <a:bodyPr>
            <a:noAutofit/>
          </a:bodyPr>
          <a:lstStyle/>
          <a:p>
            <a:pPr marL="0" indent="0" algn="l" rtl="0">
              <a:buNone/>
            </a:pPr>
            <a:r>
              <a:rPr lang="en-US" sz="1700" dirty="0">
                <a:solidFill>
                  <a:srgbClr val="FFFF00"/>
                </a:solidFill>
              </a:rPr>
              <a:t>Esdras leyó de la Ley de Moisés (8:1-8</a:t>
            </a:r>
            <a:r>
              <a:rPr lang="en-US" sz="1700" dirty="0" smtClean="0">
                <a:solidFill>
                  <a:srgbClr val="FFFF00"/>
                </a:solidFill>
              </a:rPr>
              <a:t>)</a:t>
            </a:r>
          </a:p>
          <a:p>
            <a:pPr marL="0" indent="0">
              <a:buNone/>
            </a:pPr>
            <a:r>
              <a:rPr lang="es-ES" sz="1700" dirty="0" smtClean="0">
                <a:solidFill>
                  <a:schemeClr val="bg1"/>
                </a:solidFill>
              </a:rPr>
              <a:t>8:1  </a:t>
            </a:r>
            <a:r>
              <a:rPr lang="es-ES" sz="1700" dirty="0">
                <a:solidFill>
                  <a:schemeClr val="bg1"/>
                </a:solidFill>
              </a:rPr>
              <a:t>Todo el pueblo se reunió como un solo hombre en la plaza que estaba delante de la puerta de las Aguas, y pidieron al escriba Esdras que trajera el libro de la ley de Moisés que el SEÑOR había dado a Israel.  2  Entonces el sacerdote Esdras trajo la ley delante de la asamblea de hombres y mujeres y de todos los que podían entender lo que oían. Era el primer día del mes séptimo.  3  Y leyó en el libro frente a la plaza que estaba delante de la puerta de las Aguas, desde el amanecer hasta el mediodía, en presencia de hombres y mujeres y de los que podían entender; y </a:t>
            </a:r>
            <a:r>
              <a:rPr lang="es-ES" sz="1700" u="sng" dirty="0">
                <a:solidFill>
                  <a:schemeClr val="bg1"/>
                </a:solidFill>
              </a:rPr>
              <a:t>l</a:t>
            </a:r>
            <a:r>
              <a:rPr lang="es-ES" sz="1700" b="1" u="sng" dirty="0">
                <a:solidFill>
                  <a:schemeClr val="bg1"/>
                </a:solidFill>
              </a:rPr>
              <a:t>os oídos de todo el pueblo estaban atentos</a:t>
            </a:r>
            <a:r>
              <a:rPr lang="es-ES" sz="1700" dirty="0">
                <a:solidFill>
                  <a:schemeClr val="bg1"/>
                </a:solidFill>
              </a:rPr>
              <a:t> al libro de la ley.  4  El escriba Esdras estaba sobre un estrado de madera que habían hecho para esta ocasión. Junto a él, a su derecha, estaban Matatías, Sema, </a:t>
            </a:r>
            <a:r>
              <a:rPr lang="es-ES" sz="1700" dirty="0" err="1">
                <a:solidFill>
                  <a:schemeClr val="bg1"/>
                </a:solidFill>
              </a:rPr>
              <a:t>Anías</a:t>
            </a:r>
            <a:r>
              <a:rPr lang="es-ES" sz="1700" dirty="0">
                <a:solidFill>
                  <a:schemeClr val="bg1"/>
                </a:solidFill>
              </a:rPr>
              <a:t>, Urías, </a:t>
            </a:r>
            <a:r>
              <a:rPr lang="es-ES" sz="1700" dirty="0" err="1">
                <a:solidFill>
                  <a:schemeClr val="bg1"/>
                </a:solidFill>
              </a:rPr>
              <a:t>Hilcías</a:t>
            </a:r>
            <a:r>
              <a:rPr lang="es-ES" sz="1700" dirty="0">
                <a:solidFill>
                  <a:schemeClr val="bg1"/>
                </a:solidFill>
              </a:rPr>
              <a:t> y </a:t>
            </a:r>
            <a:r>
              <a:rPr lang="es-ES" sz="1700" dirty="0" err="1">
                <a:solidFill>
                  <a:schemeClr val="bg1"/>
                </a:solidFill>
              </a:rPr>
              <a:t>Maasías</a:t>
            </a:r>
            <a:r>
              <a:rPr lang="es-ES" sz="1700" dirty="0">
                <a:solidFill>
                  <a:schemeClr val="bg1"/>
                </a:solidFill>
              </a:rPr>
              <a:t>; y a su izquierda, </a:t>
            </a:r>
            <a:r>
              <a:rPr lang="es-ES" sz="1700" dirty="0" err="1">
                <a:solidFill>
                  <a:schemeClr val="bg1"/>
                </a:solidFill>
              </a:rPr>
              <a:t>Pedaías</a:t>
            </a:r>
            <a:r>
              <a:rPr lang="es-ES" sz="1700" dirty="0">
                <a:solidFill>
                  <a:schemeClr val="bg1"/>
                </a:solidFill>
              </a:rPr>
              <a:t>, Misael, </a:t>
            </a:r>
            <a:r>
              <a:rPr lang="es-ES" sz="1700" dirty="0" err="1">
                <a:solidFill>
                  <a:schemeClr val="bg1"/>
                </a:solidFill>
              </a:rPr>
              <a:t>Malquías</a:t>
            </a:r>
            <a:r>
              <a:rPr lang="es-ES" sz="1700" dirty="0">
                <a:solidFill>
                  <a:schemeClr val="bg1"/>
                </a:solidFill>
              </a:rPr>
              <a:t>, </a:t>
            </a:r>
            <a:r>
              <a:rPr lang="es-ES" sz="1700" dirty="0" err="1">
                <a:solidFill>
                  <a:schemeClr val="bg1"/>
                </a:solidFill>
              </a:rPr>
              <a:t>Hasum</a:t>
            </a:r>
            <a:r>
              <a:rPr lang="es-ES" sz="1700" dirty="0">
                <a:solidFill>
                  <a:schemeClr val="bg1"/>
                </a:solidFill>
              </a:rPr>
              <a:t>, </a:t>
            </a:r>
            <a:r>
              <a:rPr lang="es-ES" sz="1700" dirty="0" err="1">
                <a:solidFill>
                  <a:schemeClr val="bg1"/>
                </a:solidFill>
              </a:rPr>
              <a:t>Hasbadana</a:t>
            </a:r>
            <a:r>
              <a:rPr lang="es-ES" sz="1700" dirty="0">
                <a:solidFill>
                  <a:schemeClr val="bg1"/>
                </a:solidFill>
              </a:rPr>
              <a:t>, Zacarías y </a:t>
            </a:r>
            <a:r>
              <a:rPr lang="es-ES" sz="1700" dirty="0" err="1">
                <a:solidFill>
                  <a:schemeClr val="bg1"/>
                </a:solidFill>
              </a:rPr>
              <a:t>Mesulam</a:t>
            </a:r>
            <a:r>
              <a:rPr lang="es-ES" sz="1700" dirty="0">
                <a:solidFill>
                  <a:schemeClr val="bg1"/>
                </a:solidFill>
              </a:rPr>
              <a:t>.  5  Esdras abrió el libro a la vista de todo el pueblo, pues él estaba en un lugar más alto que todo el pueblo; y cuando lo abrió, todo el pueblo se puso en pie.  6  </a:t>
            </a:r>
            <a:r>
              <a:rPr lang="es-ES" sz="1700" b="1" u="sng" dirty="0">
                <a:solidFill>
                  <a:schemeClr val="bg1"/>
                </a:solidFill>
              </a:rPr>
              <a:t>Entonces Esdras bendijo al SEÑOR, el gran Dios. Y todo el pueblo respondió: «¡Amén, Amén!»</a:t>
            </a:r>
            <a:r>
              <a:rPr lang="es-ES" sz="1700" dirty="0">
                <a:solidFill>
                  <a:schemeClr val="bg1"/>
                </a:solidFill>
              </a:rPr>
              <a:t>, mientras alzaban las manos. Después </a:t>
            </a:r>
            <a:r>
              <a:rPr lang="es-ES" sz="1700" b="1" u="sng" dirty="0">
                <a:solidFill>
                  <a:schemeClr val="bg1"/>
                </a:solidFill>
              </a:rPr>
              <a:t>se postraron y adoraron al SEÑOR rostro en tierra</a:t>
            </a:r>
            <a:r>
              <a:rPr lang="es-ES" sz="1700" dirty="0">
                <a:solidFill>
                  <a:schemeClr val="bg1"/>
                </a:solidFill>
              </a:rPr>
              <a:t>.  7  También </a:t>
            </a:r>
            <a:r>
              <a:rPr lang="es-ES" sz="1700" dirty="0" err="1">
                <a:solidFill>
                  <a:schemeClr val="bg1"/>
                </a:solidFill>
              </a:rPr>
              <a:t>Jesúa</a:t>
            </a:r>
            <a:r>
              <a:rPr lang="es-ES" sz="1700" dirty="0">
                <a:solidFill>
                  <a:schemeClr val="bg1"/>
                </a:solidFill>
              </a:rPr>
              <a:t>, Bani, </a:t>
            </a:r>
            <a:r>
              <a:rPr lang="es-ES" sz="1700" dirty="0" err="1">
                <a:solidFill>
                  <a:schemeClr val="bg1"/>
                </a:solidFill>
              </a:rPr>
              <a:t>Serebías</a:t>
            </a:r>
            <a:r>
              <a:rPr lang="es-ES" sz="1700" dirty="0">
                <a:solidFill>
                  <a:schemeClr val="bg1"/>
                </a:solidFill>
              </a:rPr>
              <a:t>, </a:t>
            </a:r>
            <a:r>
              <a:rPr lang="es-ES" sz="1700" dirty="0" err="1">
                <a:solidFill>
                  <a:schemeClr val="bg1"/>
                </a:solidFill>
              </a:rPr>
              <a:t>Jamín</a:t>
            </a:r>
            <a:r>
              <a:rPr lang="es-ES" sz="1700" dirty="0">
                <a:solidFill>
                  <a:schemeClr val="bg1"/>
                </a:solidFill>
              </a:rPr>
              <a:t>, </a:t>
            </a:r>
            <a:r>
              <a:rPr lang="es-ES" sz="1700" dirty="0" err="1">
                <a:solidFill>
                  <a:schemeClr val="bg1"/>
                </a:solidFill>
              </a:rPr>
              <a:t>Acub</a:t>
            </a:r>
            <a:r>
              <a:rPr lang="es-ES" sz="1700" dirty="0">
                <a:solidFill>
                  <a:schemeClr val="bg1"/>
                </a:solidFill>
              </a:rPr>
              <a:t>, </a:t>
            </a:r>
            <a:r>
              <a:rPr lang="es-ES" sz="1700" dirty="0" err="1">
                <a:solidFill>
                  <a:schemeClr val="bg1"/>
                </a:solidFill>
              </a:rPr>
              <a:t>Sabetai</a:t>
            </a:r>
            <a:r>
              <a:rPr lang="es-ES" sz="1700" dirty="0">
                <a:solidFill>
                  <a:schemeClr val="bg1"/>
                </a:solidFill>
              </a:rPr>
              <a:t>, </a:t>
            </a:r>
            <a:r>
              <a:rPr lang="es-ES" sz="1700" dirty="0" err="1">
                <a:solidFill>
                  <a:schemeClr val="bg1"/>
                </a:solidFill>
              </a:rPr>
              <a:t>Hodías</a:t>
            </a:r>
            <a:r>
              <a:rPr lang="es-ES" sz="1700" dirty="0">
                <a:solidFill>
                  <a:schemeClr val="bg1"/>
                </a:solidFill>
              </a:rPr>
              <a:t>, </a:t>
            </a:r>
            <a:r>
              <a:rPr lang="es-ES" sz="1700" dirty="0" err="1">
                <a:solidFill>
                  <a:schemeClr val="bg1"/>
                </a:solidFill>
              </a:rPr>
              <a:t>Maasías</a:t>
            </a:r>
            <a:r>
              <a:rPr lang="es-ES" sz="1700" dirty="0">
                <a:solidFill>
                  <a:schemeClr val="bg1"/>
                </a:solidFill>
              </a:rPr>
              <a:t>, </a:t>
            </a:r>
            <a:r>
              <a:rPr lang="es-ES" sz="1700" dirty="0" err="1">
                <a:solidFill>
                  <a:schemeClr val="bg1"/>
                </a:solidFill>
              </a:rPr>
              <a:t>Kelita</a:t>
            </a:r>
            <a:r>
              <a:rPr lang="es-ES" sz="1700" dirty="0">
                <a:solidFill>
                  <a:schemeClr val="bg1"/>
                </a:solidFill>
              </a:rPr>
              <a:t>, Azarías, </a:t>
            </a:r>
            <a:r>
              <a:rPr lang="es-ES" sz="1700" dirty="0" err="1">
                <a:solidFill>
                  <a:schemeClr val="bg1"/>
                </a:solidFill>
              </a:rPr>
              <a:t>Jozabed</a:t>
            </a:r>
            <a:r>
              <a:rPr lang="es-ES" sz="1700" dirty="0">
                <a:solidFill>
                  <a:schemeClr val="bg1"/>
                </a:solidFill>
              </a:rPr>
              <a:t>, </a:t>
            </a:r>
            <a:r>
              <a:rPr lang="es-ES" sz="1700" dirty="0" err="1">
                <a:solidFill>
                  <a:schemeClr val="bg1"/>
                </a:solidFill>
              </a:rPr>
              <a:t>Hanán</a:t>
            </a:r>
            <a:r>
              <a:rPr lang="es-ES" sz="1700" dirty="0">
                <a:solidFill>
                  <a:schemeClr val="bg1"/>
                </a:solidFill>
              </a:rPr>
              <a:t>, </a:t>
            </a:r>
            <a:r>
              <a:rPr lang="es-ES" sz="1700" dirty="0" err="1">
                <a:solidFill>
                  <a:schemeClr val="bg1"/>
                </a:solidFill>
              </a:rPr>
              <a:t>Pelaías</a:t>
            </a:r>
            <a:r>
              <a:rPr lang="es-ES" sz="1700" dirty="0">
                <a:solidFill>
                  <a:schemeClr val="bg1"/>
                </a:solidFill>
              </a:rPr>
              <a:t>, y los levitas, </a:t>
            </a:r>
            <a:r>
              <a:rPr lang="es-ES" sz="1700" b="1" u="sng" dirty="0">
                <a:solidFill>
                  <a:schemeClr val="bg1"/>
                </a:solidFill>
              </a:rPr>
              <a:t>explicaban la ley al pueblo mientras el pueblo permanecía en su lugar</a:t>
            </a:r>
            <a:r>
              <a:rPr lang="es-ES" sz="1700" dirty="0">
                <a:solidFill>
                  <a:schemeClr val="bg1"/>
                </a:solidFill>
              </a:rPr>
              <a:t>.  8  Y leyeron en el libro de la ley de Dios, interpretándolo y dándole el sentido para que entendieran la lectura.</a:t>
            </a:r>
            <a:endParaRPr lang="en-US" sz="1700" dirty="0">
              <a:solidFill>
                <a:schemeClr val="bg1"/>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47</a:t>
            </a:fld>
            <a:endParaRPr lang="en-US"/>
          </a:p>
        </p:txBody>
      </p:sp>
    </p:spTree>
    <p:extLst>
      <p:ext uri="{BB962C8B-B14F-4D97-AF65-F5344CB8AC3E}">
        <p14:creationId xmlns:p14="http://schemas.microsoft.com/office/powerpoint/2010/main" val="2853151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nvPr>
        </p:nvGraphicFramePr>
        <p:xfrm>
          <a:off x="102269" y="1198775"/>
          <a:ext cx="8939462" cy="3330194"/>
        </p:xfrm>
        <a:graphic>
          <a:graphicData uri="http://schemas.openxmlformats.org/drawingml/2006/table">
            <a:tbl>
              <a:tblPr firstRow="1" firstCol="1" bandRow="1">
                <a:tableStyleId>{5C22544A-7EE6-4342-B048-85BDC9FD1C3A}</a:tableStyleId>
              </a:tblPr>
              <a:tblGrid>
                <a:gridCol w="1245268"/>
                <a:gridCol w="1106905"/>
                <a:gridCol w="2839453"/>
                <a:gridCol w="3747836"/>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s-ES" sz="1800" dirty="0" smtClean="0">
                          <a:effectLst/>
                          <a:latin typeface="+mn-lt"/>
                          <a:ea typeface="+mn-ea"/>
                          <a:cs typeface="+mn-cs"/>
                        </a:rPr>
                        <a:t>8:1-8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kern="1200" dirty="0" smtClean="0">
                          <a:solidFill>
                            <a:schemeClr val="dk1"/>
                          </a:solidFill>
                          <a:effectLst/>
                          <a:latin typeface="+mn-lt"/>
                          <a:ea typeface="+mn-ea"/>
                          <a:cs typeface="+mn-cs"/>
                        </a:rPr>
                        <a:t>Esdras </a:t>
                      </a:r>
                      <a:r>
                        <a:rPr lang="en-US" sz="1800" kern="1200" dirty="0" err="1" smtClean="0">
                          <a:solidFill>
                            <a:schemeClr val="dk1"/>
                          </a:solidFill>
                          <a:effectLst/>
                          <a:latin typeface="+mn-lt"/>
                          <a:ea typeface="+mn-ea"/>
                          <a:cs typeface="+mn-cs"/>
                        </a:rPr>
                        <a:t>leyó</a:t>
                      </a:r>
                      <a:r>
                        <a:rPr lang="en-US" sz="1800" kern="1200" dirty="0" smtClean="0">
                          <a:solidFill>
                            <a:schemeClr val="dk1"/>
                          </a:solidFill>
                          <a:effectLst/>
                          <a:latin typeface="+mn-lt"/>
                          <a:ea typeface="+mn-ea"/>
                          <a:cs typeface="+mn-cs"/>
                        </a:rPr>
                        <a:t> de la Ley de </a:t>
                      </a:r>
                      <a:r>
                        <a:rPr lang="en-US" sz="1800" kern="1200" dirty="0" err="1" smtClean="0">
                          <a:solidFill>
                            <a:schemeClr val="dk1"/>
                          </a:solidFill>
                          <a:effectLst/>
                          <a:latin typeface="+mn-lt"/>
                          <a:ea typeface="+mn-ea"/>
                          <a:cs typeface="+mn-cs"/>
                        </a:rPr>
                        <a:t>Moisés</a:t>
                      </a:r>
                      <a:endParaRPr lang="en-US" sz="1800" dirty="0" smtClean="0">
                        <a:effectLst/>
                        <a:latin typeface="+mn-lt"/>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El pueblo se reunió como uno</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Todos estuvieron atentos</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Esdras bendijo al Señor, el pueblo respondió</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Adoraron con la cabeza inclinada y el rostro hacia el suelo</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Sacerdotes asistieron en la comprensión de lo leído</a:t>
                      </a:r>
                    </a:p>
                  </a:txBody>
                  <a:tcPr marL="68580" marR="68580" marT="0" marB="0"/>
                </a:tc>
                <a:tc>
                  <a:txBody>
                    <a:bodyPr/>
                    <a:lstStyle/>
                    <a:p>
                      <a:pPr marL="0" marR="0" algn="l" rtl="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48</a:t>
            </a:fld>
            <a:endParaRPr lang="en-US"/>
          </a:p>
        </p:txBody>
      </p:sp>
    </p:spTree>
    <p:extLst>
      <p:ext uri="{BB962C8B-B14F-4D97-AF65-F5344CB8AC3E}">
        <p14:creationId xmlns:p14="http://schemas.microsoft.com/office/powerpoint/2010/main" val="3866838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3862217"/>
              </p:ext>
            </p:extLst>
          </p:nvPr>
        </p:nvGraphicFramePr>
        <p:xfrm>
          <a:off x="102269" y="1198775"/>
          <a:ext cx="8939462" cy="4159314"/>
        </p:xfrm>
        <a:graphic>
          <a:graphicData uri="http://schemas.openxmlformats.org/drawingml/2006/table">
            <a:tbl>
              <a:tblPr firstRow="1" firstCol="1" bandRow="1">
                <a:tableStyleId>{5C22544A-7EE6-4342-B048-85BDC9FD1C3A}</a:tableStyleId>
              </a:tblPr>
              <a:tblGrid>
                <a:gridCol w="1245268"/>
                <a:gridCol w="1106905"/>
                <a:gridCol w="2839453"/>
                <a:gridCol w="3747836"/>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s-ES" sz="1800" dirty="0" smtClean="0">
                          <a:effectLst/>
                          <a:latin typeface="+mn-lt"/>
                          <a:ea typeface="+mn-ea"/>
                          <a:cs typeface="+mn-cs"/>
                        </a:rPr>
                        <a:t>8:1-8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kern="1200" dirty="0" smtClean="0">
                          <a:solidFill>
                            <a:schemeClr val="dk1"/>
                          </a:solidFill>
                          <a:effectLst/>
                          <a:latin typeface="+mn-lt"/>
                          <a:ea typeface="+mn-ea"/>
                          <a:cs typeface="+mn-cs"/>
                        </a:rPr>
                        <a:t>Esdras </a:t>
                      </a:r>
                      <a:r>
                        <a:rPr lang="en-US" sz="1800" kern="1200" dirty="0" err="1" smtClean="0">
                          <a:solidFill>
                            <a:schemeClr val="dk1"/>
                          </a:solidFill>
                          <a:effectLst/>
                          <a:latin typeface="+mn-lt"/>
                          <a:ea typeface="+mn-ea"/>
                          <a:cs typeface="+mn-cs"/>
                        </a:rPr>
                        <a:t>leyó</a:t>
                      </a:r>
                      <a:r>
                        <a:rPr lang="en-US" sz="1800" kern="1200" dirty="0" smtClean="0">
                          <a:solidFill>
                            <a:schemeClr val="dk1"/>
                          </a:solidFill>
                          <a:effectLst/>
                          <a:latin typeface="+mn-lt"/>
                          <a:ea typeface="+mn-ea"/>
                          <a:cs typeface="+mn-cs"/>
                        </a:rPr>
                        <a:t> de la Ley de </a:t>
                      </a:r>
                      <a:r>
                        <a:rPr lang="en-US" sz="1800" kern="1200" dirty="0" err="1" smtClean="0">
                          <a:solidFill>
                            <a:schemeClr val="dk1"/>
                          </a:solidFill>
                          <a:effectLst/>
                          <a:latin typeface="+mn-lt"/>
                          <a:ea typeface="+mn-ea"/>
                          <a:cs typeface="+mn-cs"/>
                        </a:rPr>
                        <a:t>Moisés</a:t>
                      </a:r>
                      <a:endParaRPr lang="en-US" sz="1800" dirty="0" smtClean="0">
                        <a:effectLst/>
                        <a:latin typeface="+mn-lt"/>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El pueblo se reunió como uno</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Todos estuvieron atentos</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Esdras bendijo al Señor, el pueblo respondió</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Adoraron con la cabeza inclinada y el rostro hacia el suelo</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Sacerdotes asistieron en la comprensión de lo leído</a:t>
                      </a:r>
                    </a:p>
                  </a:txBody>
                  <a:tcPr marL="68580" marR="68580" marT="0" marB="0"/>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kern="1200" dirty="0" err="1" smtClean="0">
                          <a:solidFill>
                            <a:schemeClr val="dk1"/>
                          </a:solidFill>
                          <a:effectLst/>
                          <a:latin typeface="+mn-lt"/>
                          <a:ea typeface="+mn-ea"/>
                          <a:cs typeface="+mn-cs"/>
                        </a:rPr>
                        <a:t>Reúnase</a:t>
                      </a:r>
                      <a:r>
                        <a:rPr lang="en-US" sz="1800" kern="1200" dirty="0" smtClean="0">
                          <a:solidFill>
                            <a:schemeClr val="dk1"/>
                          </a:solidFill>
                          <a:effectLst/>
                          <a:latin typeface="+mn-lt"/>
                          <a:ea typeface="+mn-ea"/>
                          <a:cs typeface="+mn-cs"/>
                        </a:rPr>
                        <a:t> con </a:t>
                      </a:r>
                      <a:r>
                        <a:rPr lang="en-US" sz="1800" kern="1200" dirty="0" err="1" smtClean="0">
                          <a:solidFill>
                            <a:schemeClr val="dk1"/>
                          </a:solidFill>
                          <a:effectLst/>
                          <a:latin typeface="+mn-lt"/>
                          <a:ea typeface="+mn-ea"/>
                          <a:cs typeface="+mn-cs"/>
                        </a:rPr>
                        <a:t>los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santos</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Deje</a:t>
                      </a:r>
                      <a:r>
                        <a:rPr lang="en-US" sz="1800" kern="1200" dirty="0" smtClean="0">
                          <a:solidFill>
                            <a:schemeClr val="dk1"/>
                          </a:solidFill>
                          <a:effectLst/>
                          <a:latin typeface="+mn-lt"/>
                          <a:ea typeface="+mn-ea"/>
                          <a:cs typeface="+mn-cs"/>
                        </a:rPr>
                        <a:t> de </a:t>
                      </a:r>
                      <a:r>
                        <a:rPr lang="en-US" sz="1800" kern="1200" dirty="0" err="1" smtClean="0">
                          <a:solidFill>
                            <a:schemeClr val="dk1"/>
                          </a:solidFill>
                          <a:effectLst/>
                          <a:latin typeface="+mn-lt"/>
                          <a:ea typeface="+mn-ea"/>
                          <a:cs typeface="+mn-cs"/>
                        </a:rPr>
                        <a:t>lado</a:t>
                      </a:r>
                      <a:r>
                        <a:rPr lang="en-US" sz="1800" kern="1200" dirty="0" smtClean="0">
                          <a:solidFill>
                            <a:schemeClr val="dk1"/>
                          </a:solidFill>
                          <a:effectLst/>
                          <a:latin typeface="+mn-lt"/>
                          <a:ea typeface="+mn-ea"/>
                          <a:cs typeface="+mn-cs"/>
                        </a:rPr>
                        <a:t> las </a:t>
                      </a:r>
                      <a:r>
                        <a:rPr lang="en-US" sz="1800" kern="1200" dirty="0" err="1" smtClean="0">
                          <a:solidFill>
                            <a:schemeClr val="dk1"/>
                          </a:solidFill>
                          <a:effectLst/>
                          <a:latin typeface="+mn-lt"/>
                          <a:ea typeface="+mn-ea"/>
                          <a:cs typeface="+mn-cs"/>
                        </a:rPr>
                        <a:t>distracciones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durante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servicios</a:t>
                      </a:r>
                      <a:r>
                        <a:rPr lang="en-US" sz="1800" kern="1200" dirty="0" smtClean="0">
                          <a:solidFill>
                            <a:schemeClr val="dk1"/>
                          </a:solidFill>
                          <a:effectLst/>
                          <a:latin typeface="+mn-lt"/>
                          <a:ea typeface="+mn-ea"/>
                          <a:cs typeface="+mn-cs"/>
                        </a:rPr>
                        <a:t> (¡para no </a:t>
                      </a:r>
                      <a:r>
                        <a:rPr lang="en-US" sz="1800" kern="1200" dirty="0" err="1" smtClean="0">
                          <a:solidFill>
                            <a:schemeClr val="dk1"/>
                          </a:solidFill>
                          <a:effectLst/>
                          <a:latin typeface="+mn-lt"/>
                          <a:ea typeface="+mn-ea"/>
                          <a:cs typeface="+mn-cs"/>
                        </a:rPr>
                        <a:t>distraer</a:t>
                      </a:r>
                      <a:r>
                        <a:rPr lang="en-US" sz="1800" kern="1200" dirty="0" smtClean="0">
                          <a:solidFill>
                            <a:schemeClr val="dk1"/>
                          </a:solidFill>
                          <a:effectLst/>
                          <a:latin typeface="+mn-lt"/>
                          <a:ea typeface="+mn-ea"/>
                          <a:cs typeface="+mn-cs"/>
                        </a:rPr>
                        <a:t> a </a:t>
                      </a:r>
                      <a:r>
                        <a:rPr lang="en-US" sz="1800" kern="1200" dirty="0" err="1" smtClean="0">
                          <a:solidFill>
                            <a:schemeClr val="dk1"/>
                          </a:solidFill>
                          <a:effectLst/>
                          <a:latin typeface="+mn-lt"/>
                          <a:ea typeface="+mn-ea"/>
                          <a:cs typeface="+mn-cs"/>
                        </a:rPr>
                        <a:t>los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demás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ni</a:t>
                      </a:r>
                      <a:r>
                        <a:rPr lang="en-US" sz="1800" kern="1200" dirty="0" smtClean="0">
                          <a:solidFill>
                            <a:schemeClr val="dk1"/>
                          </a:solidFill>
                          <a:effectLst/>
                          <a:latin typeface="+mn-lt"/>
                          <a:ea typeface="+mn-ea"/>
                          <a:cs typeface="+mn-cs"/>
                        </a:rPr>
                        <a:t> a </a:t>
                      </a:r>
                      <a:r>
                        <a:rPr lang="en-US" sz="1800" kern="1200" dirty="0" err="1" smtClean="0">
                          <a:solidFill>
                            <a:schemeClr val="dk1"/>
                          </a:solidFill>
                          <a:effectLst/>
                          <a:latin typeface="+mn-lt"/>
                          <a:ea typeface="+mn-ea"/>
                          <a:cs typeface="+mn-cs"/>
                        </a:rPr>
                        <a:t>usted</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mismo</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Adore con </a:t>
                      </a:r>
                      <a:r>
                        <a:rPr lang="en-US" sz="1800" kern="1200" dirty="0" err="1" smtClean="0">
                          <a:solidFill>
                            <a:schemeClr val="dk1"/>
                          </a:solidFill>
                          <a:effectLst/>
                          <a:latin typeface="+mn-lt"/>
                          <a:ea typeface="+mn-ea"/>
                          <a:cs typeface="+mn-cs"/>
                        </a:rPr>
                        <a:t>toda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intención</a:t>
                      </a:r>
                      <a:r>
                        <a:rPr lang="en-US" sz="1800" kern="1200" dirty="0" smtClean="0">
                          <a:solidFill>
                            <a:schemeClr val="dk1"/>
                          </a:solidFill>
                          <a:effectLst/>
                          <a:latin typeface="+mn-lt"/>
                          <a:ea typeface="+mn-ea"/>
                          <a:cs typeface="+mn-cs"/>
                        </a:rPr>
                        <a:t> y </a:t>
                      </a:r>
                      <a:r>
                        <a:rPr lang="en-US" sz="1800" kern="1200" dirty="0" err="1" smtClean="0">
                          <a:solidFill>
                            <a:schemeClr val="dk1"/>
                          </a:solidFill>
                          <a:effectLst/>
                          <a:latin typeface="+mn-lt"/>
                          <a:ea typeface="+mn-ea"/>
                          <a:cs typeface="+mn-cs"/>
                        </a:rPr>
                        <a:t>enfoque</a:t>
                      </a:r>
                      <a:r>
                        <a:rPr lang="en-US" sz="1800" kern="1200" dirty="0" smtClean="0">
                          <a:solidFill>
                            <a:schemeClr val="dk1"/>
                          </a:solidFill>
                          <a:effectLst/>
                          <a:latin typeface="+mn-lt"/>
                          <a:ea typeface="+mn-ea"/>
                          <a:cs typeface="+mn-cs"/>
                        </a:rPr>
                        <a:t>.</a:t>
                      </a:r>
                    </a:p>
                    <a:p>
                      <a:pPr marL="514350" lvl="1" indent="-171450" algn="l" rtl="0">
                        <a:buFont typeface="Wingdings" panose="05000000000000000000" pitchFamily="2" charset="2"/>
                        <a:buChar char="Ø"/>
                      </a:pPr>
                      <a:r>
                        <a:rPr lang="es-ES" sz="1800" kern="1200" baseline="0" dirty="0" smtClean="0">
                          <a:solidFill>
                            <a:schemeClr val="dk1"/>
                          </a:solidFill>
                          <a:effectLst/>
                          <a:latin typeface="+mn-lt"/>
                          <a:ea typeface="+mn-ea"/>
                          <a:cs typeface="+mn-cs"/>
                        </a:rPr>
                        <a:t>Deje de lado las preocupaciones</a:t>
                      </a:r>
                      <a:endParaRPr lang="en-US" sz="1800" kern="1200" baseline="0" dirty="0" smtClean="0">
                        <a:solidFill>
                          <a:schemeClr val="dk1"/>
                        </a:solidFill>
                        <a:effectLst/>
                        <a:latin typeface="+mn-lt"/>
                        <a:ea typeface="+mn-ea"/>
                        <a:cs typeface="+mn-cs"/>
                      </a:endParaRPr>
                    </a:p>
                    <a:p>
                      <a:pPr marL="514350" lvl="1" indent="-171450" algn="l" rtl="0">
                        <a:buFont typeface="Wingdings" panose="05000000000000000000" pitchFamily="2" charset="2"/>
                        <a:buChar char="Ø"/>
                      </a:pPr>
                      <a:r>
                        <a:rPr lang="en-US" sz="1800" kern="1200" baseline="0" dirty="0" err="1" smtClean="0">
                          <a:solidFill>
                            <a:schemeClr val="dk1"/>
                          </a:solidFill>
                          <a:effectLst/>
                          <a:latin typeface="+mn-lt"/>
                          <a:ea typeface="+mn-ea"/>
                          <a:cs typeface="+mn-cs"/>
                        </a:rPr>
                        <a:t>Prepárese</a:t>
                      </a:r>
                      <a:r>
                        <a:rPr lang="en-US" sz="1800" kern="1200" baseline="0" dirty="0" smtClean="0">
                          <a:solidFill>
                            <a:schemeClr val="dk1"/>
                          </a:solidFill>
                          <a:effectLst/>
                          <a:latin typeface="+mn-lt"/>
                          <a:ea typeface="+mn-ea"/>
                          <a:cs typeface="+mn-cs"/>
                        </a:rPr>
                        <a:t> para la </a:t>
                      </a:r>
                      <a:r>
                        <a:rPr lang="en-US" sz="1800" kern="1200" baseline="0" dirty="0" err="1" smtClean="0">
                          <a:solidFill>
                            <a:schemeClr val="dk1"/>
                          </a:solidFill>
                          <a:effectLst/>
                          <a:latin typeface="+mn-lt"/>
                          <a:ea typeface="+mn-ea"/>
                          <a:cs typeface="+mn-cs"/>
                        </a:rPr>
                        <a:t>clase</a:t>
                      </a:r>
                      <a:endParaRPr lang="en-US" sz="1800" kern="1200" baseline="0" dirty="0" smtClean="0">
                        <a:solidFill>
                          <a:schemeClr val="dk1"/>
                        </a:solidFill>
                        <a:effectLst/>
                        <a:latin typeface="+mn-lt"/>
                        <a:ea typeface="+mn-ea"/>
                        <a:cs typeface="+mn-cs"/>
                      </a:endParaRPr>
                    </a:p>
                    <a:p>
                      <a:pPr marL="514350" lvl="1" indent="-171450" algn="l" rtl="0">
                        <a:buFont typeface="Wingdings" panose="05000000000000000000" pitchFamily="2" charset="2"/>
                        <a:buChar char="Ø"/>
                      </a:pPr>
                      <a:r>
                        <a:rPr lang="en-US" sz="1800" kern="1200" baseline="0" dirty="0" err="1" smtClean="0">
                          <a:solidFill>
                            <a:schemeClr val="dk1"/>
                          </a:solidFill>
                          <a:effectLst/>
                          <a:latin typeface="+mn-lt"/>
                          <a:ea typeface="+mn-ea"/>
                          <a:cs typeface="+mn-cs"/>
                        </a:rPr>
                        <a:t>Elija</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los</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temas</a:t>
                      </a:r>
                      <a:r>
                        <a:rPr lang="en-US" sz="1800" kern="1200" baseline="0" dirty="0" smtClean="0">
                          <a:solidFill>
                            <a:schemeClr val="dk1"/>
                          </a:solidFill>
                          <a:effectLst/>
                          <a:latin typeface="+mn-lt"/>
                          <a:ea typeface="+mn-ea"/>
                          <a:cs typeface="+mn-cs"/>
                        </a:rPr>
                        <a:t> de </a:t>
                      </a:r>
                      <a:r>
                        <a:rPr lang="en-US" sz="1800" kern="1200" baseline="0" dirty="0" err="1" smtClean="0">
                          <a:solidFill>
                            <a:schemeClr val="dk1"/>
                          </a:solidFill>
                          <a:effectLst/>
                          <a:latin typeface="+mn-lt"/>
                          <a:ea typeface="+mn-ea"/>
                          <a:cs typeface="+mn-cs"/>
                        </a:rPr>
                        <a:t>clase</a:t>
                      </a:r>
                      <a:r>
                        <a:rPr lang="en-US" sz="1800" kern="1200" baseline="0" dirty="0" smtClean="0">
                          <a:solidFill>
                            <a:schemeClr val="dk1"/>
                          </a:solidFill>
                          <a:effectLst/>
                          <a:latin typeface="+mn-lt"/>
                          <a:ea typeface="+mn-ea"/>
                          <a:cs typeface="+mn-cs"/>
                        </a:rPr>
                        <a:t> que le </a:t>
                      </a:r>
                      <a:r>
                        <a:rPr lang="en-US" sz="1800" kern="1200" baseline="0" dirty="0" err="1" smtClean="0">
                          <a:solidFill>
                            <a:schemeClr val="dk1"/>
                          </a:solidFill>
                          <a:effectLst/>
                          <a:latin typeface="+mn-lt"/>
                          <a:ea typeface="+mn-ea"/>
                          <a:cs typeface="+mn-cs"/>
                        </a:rPr>
                        <a:t>ayuden</a:t>
                      </a:r>
                      <a:r>
                        <a:rPr lang="en-US" sz="1800" kern="1200" baseline="0" dirty="0" smtClean="0">
                          <a:solidFill>
                            <a:schemeClr val="dk1"/>
                          </a:solidFill>
                          <a:effectLst/>
                          <a:latin typeface="+mn-lt"/>
                          <a:ea typeface="+mn-ea"/>
                          <a:cs typeface="+mn-cs"/>
                        </a:rPr>
                        <a:t> a </a:t>
                      </a:r>
                      <a:r>
                        <a:rPr lang="en-US" sz="1800" kern="1200" baseline="0" dirty="0" err="1" smtClean="0">
                          <a:solidFill>
                            <a:schemeClr val="dk1"/>
                          </a:solidFill>
                          <a:effectLst/>
                          <a:latin typeface="+mn-lt"/>
                          <a:ea typeface="+mn-ea"/>
                          <a:cs typeface="+mn-cs"/>
                        </a:rPr>
                        <a:t>crecer</a:t>
                      </a:r>
                      <a:r>
                        <a:rPr lang="en-US" sz="1800" kern="1200" baseline="0" dirty="0" smtClean="0">
                          <a:solidFill>
                            <a:schemeClr val="dk1"/>
                          </a:solidFill>
                          <a:effectLst/>
                          <a:latin typeface="+mn-lt"/>
                          <a:ea typeface="+mn-ea"/>
                          <a:cs typeface="+mn-cs"/>
                        </a:rPr>
                        <a:t>.</a:t>
                      </a:r>
                      <a:endParaRPr lang="en-US" sz="1800" kern="1200" dirty="0" smtClean="0">
                        <a:solidFill>
                          <a:schemeClr val="dk1"/>
                        </a:solidFill>
                        <a:effectLst/>
                        <a:latin typeface="+mn-lt"/>
                        <a:ea typeface="+mn-ea"/>
                        <a:cs typeface="+mn-cs"/>
                      </a:endParaRPr>
                    </a:p>
                    <a:p>
                      <a:pPr marL="17145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Aprenda</a:t>
                      </a:r>
                      <a:r>
                        <a:rPr lang="en-US" sz="1800" kern="1200" dirty="0" smtClean="0">
                          <a:solidFill>
                            <a:schemeClr val="dk1"/>
                          </a:solidFill>
                          <a:effectLst/>
                          <a:latin typeface="+mn-lt"/>
                          <a:ea typeface="+mn-ea"/>
                          <a:cs typeface="+mn-cs"/>
                        </a:rPr>
                        <a:t>, para que </a:t>
                      </a:r>
                      <a:r>
                        <a:rPr lang="en-US" sz="1800" kern="1200" dirty="0" err="1" smtClean="0">
                          <a:solidFill>
                            <a:schemeClr val="dk1"/>
                          </a:solidFill>
                          <a:effectLst/>
                          <a:latin typeface="+mn-lt"/>
                          <a:ea typeface="+mn-ea"/>
                          <a:cs typeface="+mn-cs"/>
                        </a:rPr>
                        <a:t>pueda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enseñar</a:t>
                      </a:r>
                      <a:r>
                        <a:rPr lang="en-US" sz="1800" kern="1200" dirty="0" smtClean="0">
                          <a:solidFill>
                            <a:schemeClr val="dk1"/>
                          </a:solidFill>
                          <a:effectLst/>
                          <a:latin typeface="+mn-lt"/>
                          <a:ea typeface="+mn-ea"/>
                          <a:cs typeface="+mn-cs"/>
                        </a:rPr>
                        <a:t> a </a:t>
                      </a:r>
                      <a:r>
                        <a:rPr lang="en-US" sz="1800" kern="1200" dirty="0" err="1" smtClean="0">
                          <a:solidFill>
                            <a:schemeClr val="dk1"/>
                          </a:solidFill>
                          <a:effectLst/>
                          <a:latin typeface="+mn-lt"/>
                          <a:ea typeface="+mn-ea"/>
                          <a:cs typeface="+mn-cs"/>
                        </a:rPr>
                        <a:t>otros</a:t>
                      </a:r>
                      <a:endParaRPr lang="en-US" sz="1800" dirty="0" smtClean="0">
                        <a:effectLst/>
                        <a:latin typeface="+mn-lt"/>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49</a:t>
            </a:fld>
            <a:endParaRPr lang="en-US"/>
          </a:p>
        </p:txBody>
      </p:sp>
    </p:spTree>
    <p:extLst>
      <p:ext uri="{BB962C8B-B14F-4D97-AF65-F5344CB8AC3E}">
        <p14:creationId xmlns:p14="http://schemas.microsoft.com/office/powerpoint/2010/main" val="346597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Efesios - Resumen</a:t>
            </a:r>
          </a:p>
        </p:txBody>
      </p:sp>
      <p:sp>
        <p:nvSpPr>
          <p:cNvPr id="5" name="Content Placeholder 4">
            <a:extLst>
              <a:ext uri="{FF2B5EF4-FFF2-40B4-BE49-F238E27FC236}">
                <a16:creationId xmlns:a16="http://schemas.microsoft.com/office/drawing/2014/main" xmlns="" id="{9B17B930-AF56-C04F-B167-0C7EEEE3ABA1}"/>
              </a:ext>
            </a:extLst>
          </p:cNvPr>
          <p:cNvSpPr>
            <a:spLocks noGrp="1"/>
          </p:cNvSpPr>
          <p:nvPr>
            <p:ph idx="1"/>
          </p:nvPr>
        </p:nvSpPr>
        <p:spPr>
          <a:xfrm>
            <a:off x="628650" y="1462361"/>
            <a:ext cx="7886700" cy="3626115"/>
          </a:xfrm>
        </p:spPr>
        <p:txBody>
          <a:bodyPr>
            <a:normAutofit/>
          </a:bodyPr>
          <a:lstStyle/>
          <a:p>
            <a:pPr marL="171450" lvl="2" algn="l" rtl="0">
              <a:spcBef>
                <a:spcPts val="750"/>
              </a:spcBef>
            </a:pPr>
            <a:r>
              <a:rPr lang="en-US" sz="3000" dirty="0" err="1" smtClean="0">
                <a:solidFill>
                  <a:schemeClr val="bg1"/>
                </a:solidFill>
              </a:rPr>
              <a:t>Capítulo</a:t>
            </a:r>
            <a:r>
              <a:rPr lang="en-US" sz="3000" dirty="0" smtClean="0">
                <a:solidFill>
                  <a:schemeClr val="bg1"/>
                </a:solidFill>
              </a:rPr>
              <a:t> 2</a:t>
            </a:r>
            <a:endParaRPr lang="en-US" sz="3000" dirty="0">
              <a:solidFill>
                <a:schemeClr val="bg1"/>
              </a:solidFill>
            </a:endParaRPr>
          </a:p>
          <a:p>
            <a:pPr marL="514350" lvl="3" algn="l" rtl="0">
              <a:spcBef>
                <a:spcPts val="750"/>
              </a:spcBef>
            </a:pPr>
            <a:r>
              <a:rPr lang="en-US" sz="2400" dirty="0">
                <a:solidFill>
                  <a:schemeClr val="bg1"/>
                </a:solidFill>
              </a:rPr>
              <a:t>1-10: Más sobre la gracia de Dios</a:t>
            </a:r>
          </a:p>
          <a:p>
            <a:pPr marL="514350" lvl="3" algn="l" rtl="0">
              <a:spcBef>
                <a:spcPts val="750"/>
              </a:spcBef>
            </a:pPr>
            <a:r>
              <a:rPr lang="en-US" sz="2400" dirty="0">
                <a:solidFill>
                  <a:schemeClr val="bg1"/>
                </a:solidFill>
              </a:rPr>
              <a:t>11-22: Nueva familia multiétnica (los no judíos ya no están excluidos del Pacto)</a:t>
            </a:r>
          </a:p>
          <a:p>
            <a:pPr algn="l" rtl="0"/>
            <a:endParaRPr lang="en-US" sz="3000" dirty="0" smtClean="0">
              <a:solidFill>
                <a:schemeClr val="bg1"/>
              </a:solidFill>
            </a:endParaRPr>
          </a:p>
          <a:p>
            <a:pPr marL="171450" lvl="2" algn="l" rtl="0">
              <a:lnSpc>
                <a:spcPct val="100000"/>
              </a:lnSpc>
              <a:spcBef>
                <a:spcPts val="750"/>
              </a:spcBef>
            </a:pPr>
            <a:r>
              <a:rPr lang="en-US" sz="3000" dirty="0">
                <a:solidFill>
                  <a:schemeClr val="bg1"/>
                </a:solidFill>
              </a:rPr>
              <a:t>Capítulo 3</a:t>
            </a:r>
          </a:p>
          <a:p>
            <a:pPr lvl="1" algn="l" rtl="0">
              <a:spcBef>
                <a:spcPts val="750"/>
              </a:spcBef>
            </a:pPr>
            <a:r>
              <a:rPr lang="en-US" sz="2400" dirty="0">
                <a:solidFill>
                  <a:schemeClr val="bg1"/>
                </a:solidFill>
              </a:rPr>
              <a:t>El papel único de Pablo como mensajero para los no judíos</a:t>
            </a:r>
          </a:p>
          <a:p>
            <a:pPr algn="l" rtl="0"/>
            <a:endParaRPr lang="en-US" dirty="0"/>
          </a:p>
        </p:txBody>
      </p:sp>
      <p:sp>
        <p:nvSpPr>
          <p:cNvPr id="2" name="Slide Number Placeholder 1"/>
          <p:cNvSpPr>
            <a:spLocks noGrp="1"/>
          </p:cNvSpPr>
          <p:nvPr>
            <p:ph type="sldNum" sz="quarter" idx="12"/>
          </p:nvPr>
        </p:nvSpPr>
        <p:spPr/>
        <p:txBody>
          <a:bodyPr/>
          <a:lstStyle/>
          <a:p>
            <a:pPr algn="l" rtl="0"/>
            <a:fld id="{362C5B82-F413-3A4C-85BB-94F97F4E18C4}" type="slidenum">
              <a:rPr lang="en-US" smtClean="0"/>
              <a:t>5</a:t>
            </a:fld>
            <a:endParaRPr lang="en-US"/>
          </a:p>
        </p:txBody>
      </p:sp>
    </p:spTree>
    <p:extLst>
      <p:ext uri="{BB962C8B-B14F-4D97-AF65-F5344CB8AC3E}">
        <p14:creationId xmlns:p14="http://schemas.microsoft.com/office/powerpoint/2010/main" val="2136394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fontScale="90000"/>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(8:9-12)</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normAutofit fontScale="92500"/>
          </a:bodyPr>
          <a:lstStyle/>
          <a:p>
            <a:pPr marL="0" indent="0" algn="l" rtl="0">
              <a:buNone/>
            </a:pPr>
            <a:r>
              <a:rPr lang="en-US" dirty="0">
                <a:solidFill>
                  <a:srgbClr val="FFFF00"/>
                </a:solidFill>
              </a:rPr>
              <a:t>Nehemías y otros les dicen a todos que no se entristezcan, sino que estén alegres (8:9-12</a:t>
            </a:r>
            <a:r>
              <a:rPr lang="en-US" dirty="0" smtClean="0">
                <a:solidFill>
                  <a:srgbClr val="FFFF00"/>
                </a:solidFill>
              </a:rPr>
              <a:t>)</a:t>
            </a:r>
          </a:p>
          <a:p>
            <a:pPr marL="0" indent="0">
              <a:buNone/>
            </a:pPr>
            <a:r>
              <a:rPr lang="es-ES" dirty="0" smtClean="0">
                <a:solidFill>
                  <a:schemeClr val="bg1"/>
                </a:solidFill>
              </a:rPr>
              <a:t>9</a:t>
            </a:r>
            <a:r>
              <a:rPr lang="es-ES" dirty="0">
                <a:solidFill>
                  <a:schemeClr val="bg1"/>
                </a:solidFill>
              </a:rPr>
              <a:t>  Entonces Nehemías, que era el gobernador, y Esdras, el sacerdote y escriba, y los levitas que enseñaban al pueblo, dijeron a todo el pueblo: «Este día es santo para el SEÑOR su Dios; no se entristezcan, ni lloren». Porque todo el pueblo lloraba al oír las palabras de la ley. </a:t>
            </a:r>
            <a:r>
              <a:rPr lang="es-ES" dirty="0" smtClean="0">
                <a:solidFill>
                  <a:schemeClr val="bg1"/>
                </a:solidFill>
              </a:rPr>
              <a:t>10</a:t>
            </a:r>
            <a:r>
              <a:rPr lang="es-ES" dirty="0">
                <a:solidFill>
                  <a:schemeClr val="bg1"/>
                </a:solidFill>
              </a:rPr>
              <a:t>  También les dijo: «Vayan, coman de la grasa, beban de lo dulce, y manden raciones a los que no tienen nada preparado; porque este día es santo para nuestro Señor. No se entristezcan, porque la alegría del SEÑOR es la fortaleza de ustedes». </a:t>
            </a:r>
            <a:r>
              <a:rPr lang="es-ES" dirty="0" smtClean="0">
                <a:solidFill>
                  <a:schemeClr val="bg1"/>
                </a:solidFill>
              </a:rPr>
              <a:t>11</a:t>
            </a:r>
            <a:r>
              <a:rPr lang="es-ES" dirty="0">
                <a:solidFill>
                  <a:schemeClr val="bg1"/>
                </a:solidFill>
              </a:rPr>
              <a:t>  Los levitas calmaron a todo el pueblo diciéndole: «Callen, porque el día es santo, no se entristezcan». </a:t>
            </a:r>
            <a:r>
              <a:rPr lang="es-ES" dirty="0" smtClean="0">
                <a:solidFill>
                  <a:schemeClr val="bg1"/>
                </a:solidFill>
              </a:rPr>
              <a:t>12</a:t>
            </a:r>
            <a:r>
              <a:rPr lang="es-ES" dirty="0">
                <a:solidFill>
                  <a:schemeClr val="bg1"/>
                </a:solidFill>
              </a:rPr>
              <a:t>  Entonces todo el pueblo se fue a comer, a beber, a mandar porciones y a celebrar una gran fiesta, porque comprendieron las palabras que les habían enseñado. </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50</a:t>
            </a:fld>
            <a:endParaRPr lang="en-US"/>
          </a:p>
        </p:txBody>
      </p:sp>
    </p:spTree>
    <p:extLst>
      <p:ext uri="{BB962C8B-B14F-4D97-AF65-F5344CB8AC3E}">
        <p14:creationId xmlns:p14="http://schemas.microsoft.com/office/powerpoint/2010/main" val="3196555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fontScale="90000"/>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(8:9-12)</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normAutofit fontScale="92500"/>
          </a:bodyPr>
          <a:lstStyle/>
          <a:p>
            <a:pPr marL="0" indent="0" algn="l" rtl="0">
              <a:buNone/>
            </a:pPr>
            <a:r>
              <a:rPr lang="en-US" dirty="0">
                <a:solidFill>
                  <a:srgbClr val="FFFF00"/>
                </a:solidFill>
              </a:rPr>
              <a:t>Nehemías y otros les dicen a todos que no se entristezcan, sino que estén alegres (8:9-12</a:t>
            </a:r>
            <a:r>
              <a:rPr lang="en-US" dirty="0" smtClean="0">
                <a:solidFill>
                  <a:srgbClr val="FFFF00"/>
                </a:solidFill>
              </a:rPr>
              <a:t>)</a:t>
            </a:r>
          </a:p>
          <a:p>
            <a:pPr marL="0" indent="0">
              <a:buNone/>
            </a:pPr>
            <a:r>
              <a:rPr lang="es-ES" dirty="0" smtClean="0">
                <a:solidFill>
                  <a:schemeClr val="bg1"/>
                </a:solidFill>
              </a:rPr>
              <a:t>9</a:t>
            </a:r>
            <a:r>
              <a:rPr lang="es-ES" dirty="0">
                <a:solidFill>
                  <a:schemeClr val="bg1"/>
                </a:solidFill>
              </a:rPr>
              <a:t>  Entonces Nehemías, que era el gobernador, y Esdras, el sacerdote y escriba, y los levitas que enseñaban al pueblo, dijeron a todo el pueblo: «Este día es santo para el SEÑOR su Dios; </a:t>
            </a:r>
            <a:r>
              <a:rPr lang="es-ES" b="1" u="sng" dirty="0">
                <a:solidFill>
                  <a:schemeClr val="bg1"/>
                </a:solidFill>
              </a:rPr>
              <a:t>no se entristezcan, ni lloren</a:t>
            </a:r>
            <a:r>
              <a:rPr lang="es-ES" dirty="0">
                <a:solidFill>
                  <a:schemeClr val="bg1"/>
                </a:solidFill>
              </a:rPr>
              <a:t>». </a:t>
            </a:r>
            <a:r>
              <a:rPr lang="es-ES" b="1" u="sng" dirty="0">
                <a:solidFill>
                  <a:schemeClr val="bg1"/>
                </a:solidFill>
              </a:rPr>
              <a:t>Porque todo el pueblo lloraba al oír las palabras de la ley</a:t>
            </a:r>
            <a:r>
              <a:rPr lang="es-ES" dirty="0">
                <a:solidFill>
                  <a:schemeClr val="bg1"/>
                </a:solidFill>
              </a:rPr>
              <a:t>. </a:t>
            </a:r>
            <a:r>
              <a:rPr lang="es-ES" dirty="0" smtClean="0">
                <a:solidFill>
                  <a:schemeClr val="bg1"/>
                </a:solidFill>
              </a:rPr>
              <a:t>10</a:t>
            </a:r>
            <a:r>
              <a:rPr lang="es-ES" dirty="0">
                <a:solidFill>
                  <a:schemeClr val="bg1"/>
                </a:solidFill>
              </a:rPr>
              <a:t>  También les dijo: «Vayan, coman de la grasa, beban de lo dulce, y manden raciones a los que no tienen nada preparado; </a:t>
            </a:r>
            <a:r>
              <a:rPr lang="es-ES" b="1" u="sng" dirty="0">
                <a:solidFill>
                  <a:schemeClr val="bg1"/>
                </a:solidFill>
              </a:rPr>
              <a:t>porque este día es santo para nuestro Señor</a:t>
            </a:r>
            <a:r>
              <a:rPr lang="es-ES" dirty="0">
                <a:solidFill>
                  <a:schemeClr val="bg1"/>
                </a:solidFill>
              </a:rPr>
              <a:t>. No se entristezcan, porque </a:t>
            </a:r>
            <a:r>
              <a:rPr lang="es-ES" b="1" u="sng" dirty="0">
                <a:solidFill>
                  <a:schemeClr val="bg1"/>
                </a:solidFill>
              </a:rPr>
              <a:t>la alegría del SEÑOR es la fortaleza de ustedes</a:t>
            </a:r>
            <a:r>
              <a:rPr lang="es-ES" dirty="0">
                <a:solidFill>
                  <a:schemeClr val="bg1"/>
                </a:solidFill>
              </a:rPr>
              <a:t>». </a:t>
            </a:r>
            <a:r>
              <a:rPr lang="es-ES" dirty="0" smtClean="0">
                <a:solidFill>
                  <a:schemeClr val="bg1"/>
                </a:solidFill>
              </a:rPr>
              <a:t>11</a:t>
            </a:r>
            <a:r>
              <a:rPr lang="es-ES" dirty="0">
                <a:solidFill>
                  <a:schemeClr val="bg1"/>
                </a:solidFill>
              </a:rPr>
              <a:t>  Los levitas calmaron a todo el pueblo diciéndole: «Callen, porque el día es santo, no se entristezcan». </a:t>
            </a:r>
            <a:r>
              <a:rPr lang="es-ES" dirty="0" smtClean="0">
                <a:solidFill>
                  <a:schemeClr val="bg1"/>
                </a:solidFill>
              </a:rPr>
              <a:t>12</a:t>
            </a:r>
            <a:r>
              <a:rPr lang="es-ES" dirty="0">
                <a:solidFill>
                  <a:schemeClr val="bg1"/>
                </a:solidFill>
              </a:rPr>
              <a:t>  Entonces todo el pueblo </a:t>
            </a:r>
            <a:r>
              <a:rPr lang="es-ES" b="1" u="sng" dirty="0">
                <a:solidFill>
                  <a:schemeClr val="bg1"/>
                </a:solidFill>
              </a:rPr>
              <a:t>se fue</a:t>
            </a:r>
            <a:r>
              <a:rPr lang="es-ES" dirty="0">
                <a:solidFill>
                  <a:schemeClr val="bg1"/>
                </a:solidFill>
              </a:rPr>
              <a:t> a comer, a beber, a mandar porciones y a </a:t>
            </a:r>
            <a:r>
              <a:rPr lang="es-ES" b="1" u="sng" dirty="0">
                <a:solidFill>
                  <a:schemeClr val="bg1"/>
                </a:solidFill>
              </a:rPr>
              <a:t>celebrar una gran fiesta, porque comprendieron las palabras</a:t>
            </a:r>
            <a:r>
              <a:rPr lang="es-ES" dirty="0">
                <a:solidFill>
                  <a:schemeClr val="bg1"/>
                </a:solidFill>
              </a:rPr>
              <a:t> que les habían enseñado. </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51</a:t>
            </a:fld>
            <a:endParaRPr lang="en-US"/>
          </a:p>
        </p:txBody>
      </p:sp>
    </p:spTree>
    <p:extLst>
      <p:ext uri="{BB962C8B-B14F-4D97-AF65-F5344CB8AC3E}">
        <p14:creationId xmlns:p14="http://schemas.microsoft.com/office/powerpoint/2010/main" val="220289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41997703"/>
              </p:ext>
            </p:extLst>
          </p:nvPr>
        </p:nvGraphicFramePr>
        <p:xfrm>
          <a:off x="102269" y="1198775"/>
          <a:ext cx="8939462" cy="3215450"/>
        </p:xfrm>
        <a:graphic>
          <a:graphicData uri="http://schemas.openxmlformats.org/drawingml/2006/table">
            <a:tbl>
              <a:tblPr firstRow="1" firstCol="1" bandRow="1">
                <a:tableStyleId>{5C22544A-7EE6-4342-B048-85BDC9FD1C3A}</a:tableStyleId>
              </a:tblPr>
              <a:tblGrid>
                <a:gridCol w="1245268"/>
                <a:gridCol w="1106905"/>
                <a:gridCol w="2839453"/>
                <a:gridCol w="3747836"/>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s-ES" sz="1800" dirty="0" smtClean="0">
                          <a:effectLst/>
                          <a:latin typeface="+mn-lt"/>
                          <a:ea typeface="+mn-ea"/>
                          <a:cs typeface="+mn-cs"/>
                        </a:rPr>
                        <a:t>8:9-12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kern="1200" dirty="0" err="1" smtClean="0">
                          <a:solidFill>
                            <a:schemeClr val="dk1"/>
                          </a:solidFill>
                          <a:effectLst/>
                          <a:latin typeface="+mn-lt"/>
                          <a:ea typeface="+mn-ea"/>
                          <a:cs typeface="+mn-cs"/>
                        </a:rPr>
                        <a:t>Nehemías</a:t>
                      </a:r>
                      <a:r>
                        <a:rPr lang="en-US" sz="1800" kern="1200" dirty="0" smtClean="0">
                          <a:solidFill>
                            <a:schemeClr val="dk1"/>
                          </a:solidFill>
                          <a:effectLst/>
                          <a:latin typeface="+mn-lt"/>
                          <a:ea typeface="+mn-ea"/>
                          <a:cs typeface="+mn-cs"/>
                        </a:rPr>
                        <a:t> y </a:t>
                      </a:r>
                      <a:r>
                        <a:rPr lang="en-US" sz="1800" kern="1200" dirty="0" err="1" smtClean="0">
                          <a:solidFill>
                            <a:schemeClr val="dk1"/>
                          </a:solidFill>
                          <a:effectLst/>
                          <a:latin typeface="+mn-lt"/>
                          <a:ea typeface="+mn-ea"/>
                          <a:cs typeface="+mn-cs"/>
                        </a:rPr>
                        <a:t>otros</a:t>
                      </a:r>
                      <a:r>
                        <a:rPr lang="en-US" sz="1800" kern="1200" dirty="0" smtClean="0">
                          <a:solidFill>
                            <a:schemeClr val="dk1"/>
                          </a:solidFill>
                          <a:effectLst/>
                          <a:latin typeface="+mn-lt"/>
                          <a:ea typeface="+mn-ea"/>
                          <a:cs typeface="+mn-cs"/>
                        </a:rPr>
                        <a:t> les </a:t>
                      </a:r>
                      <a:r>
                        <a:rPr lang="en-US" sz="1800" kern="1200" dirty="0" err="1" smtClean="0">
                          <a:solidFill>
                            <a:schemeClr val="dk1"/>
                          </a:solidFill>
                          <a:effectLst/>
                          <a:latin typeface="+mn-lt"/>
                          <a:ea typeface="+mn-ea"/>
                          <a:cs typeface="+mn-cs"/>
                        </a:rPr>
                        <a:t>dicen</a:t>
                      </a:r>
                      <a:r>
                        <a:rPr lang="en-US" sz="1800" kern="1200" dirty="0" smtClean="0">
                          <a:solidFill>
                            <a:schemeClr val="dk1"/>
                          </a:solidFill>
                          <a:effectLst/>
                          <a:latin typeface="+mn-lt"/>
                          <a:ea typeface="+mn-ea"/>
                          <a:cs typeface="+mn-cs"/>
                        </a:rPr>
                        <a:t> a </a:t>
                      </a:r>
                      <a:r>
                        <a:rPr lang="en-US" sz="1800" kern="1200" dirty="0" err="1" smtClean="0">
                          <a:solidFill>
                            <a:schemeClr val="dk1"/>
                          </a:solidFill>
                          <a:effectLst/>
                          <a:latin typeface="+mn-lt"/>
                          <a:ea typeface="+mn-ea"/>
                          <a:cs typeface="+mn-cs"/>
                        </a:rPr>
                        <a:t>todos</a:t>
                      </a:r>
                      <a:r>
                        <a:rPr lang="en-US" sz="1800" kern="1200" dirty="0" smtClean="0">
                          <a:solidFill>
                            <a:schemeClr val="dk1"/>
                          </a:solidFill>
                          <a:effectLst/>
                          <a:latin typeface="+mn-lt"/>
                          <a:ea typeface="+mn-ea"/>
                          <a:cs typeface="+mn-cs"/>
                        </a:rPr>
                        <a:t> que no </a:t>
                      </a:r>
                      <a:r>
                        <a:rPr lang="en-US" sz="1800" kern="1200" dirty="0" err="1" smtClean="0">
                          <a:solidFill>
                            <a:schemeClr val="dk1"/>
                          </a:solidFill>
                          <a:effectLst/>
                          <a:latin typeface="+mn-lt"/>
                          <a:ea typeface="+mn-ea"/>
                          <a:cs typeface="+mn-cs"/>
                        </a:rPr>
                        <a:t>estén</a:t>
                      </a:r>
                      <a:r>
                        <a:rPr lang="en-US" sz="1800" kern="1200" dirty="0" smtClean="0">
                          <a:solidFill>
                            <a:schemeClr val="dk1"/>
                          </a:solidFill>
                          <a:effectLst/>
                          <a:latin typeface="+mn-lt"/>
                          <a:ea typeface="+mn-ea"/>
                          <a:cs typeface="+mn-cs"/>
                        </a:rPr>
                        <a:t> tristes, </a:t>
                      </a:r>
                      <a:r>
                        <a:rPr lang="en-US" sz="1800" kern="1200" dirty="0" err="1" smtClean="0">
                          <a:solidFill>
                            <a:schemeClr val="dk1"/>
                          </a:solidFill>
                          <a:effectLst/>
                          <a:latin typeface="+mn-lt"/>
                          <a:ea typeface="+mn-ea"/>
                          <a:cs typeface="+mn-cs"/>
                        </a:rPr>
                        <a:t>sino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alegres</a:t>
                      </a:r>
                      <a:endParaRPr lang="en-US" sz="1800" dirty="0" smtClean="0">
                        <a:effectLst/>
                        <a:latin typeface="+mn-lt"/>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Muchos </a:t>
                      </a:r>
                      <a:r>
                        <a:rPr lang="en-US" sz="1800" kern="1200" dirty="0" err="1" smtClean="0">
                          <a:solidFill>
                            <a:schemeClr val="dk1"/>
                          </a:solidFill>
                          <a:effectLst/>
                          <a:latin typeface="+mn-lt"/>
                          <a:ea typeface="+mn-ea"/>
                          <a:cs typeface="+mn-cs"/>
                        </a:rPr>
                        <a:t>creían</a:t>
                      </a:r>
                      <a:r>
                        <a:rPr lang="en-US" sz="1800" kern="1200" dirty="0" smtClean="0">
                          <a:solidFill>
                            <a:schemeClr val="dk1"/>
                          </a:solidFill>
                          <a:effectLst/>
                          <a:latin typeface="+mn-lt"/>
                          <a:ea typeface="+mn-ea"/>
                          <a:cs typeface="+mn-cs"/>
                        </a:rPr>
                        <a:t> que </a:t>
                      </a:r>
                      <a:r>
                        <a:rPr lang="en-US" sz="1800" kern="1200" dirty="0" err="1" smtClean="0">
                          <a:solidFill>
                            <a:schemeClr val="dk1"/>
                          </a:solidFill>
                          <a:effectLst/>
                          <a:latin typeface="+mn-lt"/>
                          <a:ea typeface="+mn-ea"/>
                          <a:cs typeface="+mn-cs"/>
                        </a:rPr>
                        <a:t>necesitaban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arrepentirse</a:t>
                      </a:r>
                      <a:r>
                        <a:rPr lang="en-US" sz="1800" kern="1200" dirty="0" smtClean="0">
                          <a:solidFill>
                            <a:schemeClr val="dk1"/>
                          </a:solidFill>
                          <a:effectLst/>
                          <a:latin typeface="+mn-lt"/>
                          <a:ea typeface="+mn-ea"/>
                          <a:cs typeface="+mn-cs"/>
                        </a:rPr>
                        <a:t> (se </a:t>
                      </a:r>
                      <a:r>
                        <a:rPr lang="en-US" sz="1800" kern="1200" dirty="0" err="1" smtClean="0">
                          <a:solidFill>
                            <a:schemeClr val="dk1"/>
                          </a:solidFill>
                          <a:effectLst/>
                          <a:latin typeface="+mn-lt"/>
                          <a:ea typeface="+mn-ea"/>
                          <a:cs typeface="+mn-cs"/>
                        </a:rPr>
                        <a:t>entristecieron</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En </a:t>
                      </a:r>
                      <a:r>
                        <a:rPr lang="en-US" sz="1800" kern="1200" dirty="0" err="1" smtClean="0">
                          <a:solidFill>
                            <a:schemeClr val="dk1"/>
                          </a:solidFill>
                          <a:effectLst/>
                          <a:latin typeface="+mn-lt"/>
                          <a:ea typeface="+mn-ea"/>
                          <a:cs typeface="+mn-cs"/>
                        </a:rPr>
                        <a:t>cambio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estén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alegres</a:t>
                      </a:r>
                      <a:r>
                        <a:rPr lang="en-US" sz="1800" kern="1200" dirty="0" smtClean="0">
                          <a:solidFill>
                            <a:schemeClr val="dk1"/>
                          </a:solidFill>
                          <a:effectLst/>
                          <a:latin typeface="+mn-lt"/>
                          <a:ea typeface="+mn-ea"/>
                          <a:cs typeface="+mn-cs"/>
                        </a:rPr>
                        <a:t>, el </a:t>
                      </a:r>
                      <a:r>
                        <a:rPr lang="en-US" sz="1800" kern="1200" dirty="0" err="1" smtClean="0">
                          <a:solidFill>
                            <a:schemeClr val="dk1"/>
                          </a:solidFill>
                          <a:effectLst/>
                          <a:latin typeface="+mn-lt"/>
                          <a:ea typeface="+mn-ea"/>
                          <a:cs typeface="+mn-cs"/>
                        </a:rPr>
                        <a:t>día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santo</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La </a:t>
                      </a:r>
                      <a:r>
                        <a:rPr lang="en-US" sz="1800" kern="1200" dirty="0" err="1" smtClean="0">
                          <a:solidFill>
                            <a:schemeClr val="dk1"/>
                          </a:solidFill>
                          <a:effectLst/>
                          <a:latin typeface="+mn-lt"/>
                          <a:ea typeface="+mn-ea"/>
                          <a:cs typeface="+mn-cs"/>
                        </a:rPr>
                        <a:t>alegría</a:t>
                      </a:r>
                      <a:r>
                        <a:rPr lang="en-US" sz="1800" kern="1200" dirty="0" smtClean="0">
                          <a:solidFill>
                            <a:schemeClr val="dk1"/>
                          </a:solidFill>
                          <a:effectLst/>
                          <a:latin typeface="+mn-lt"/>
                          <a:ea typeface="+mn-ea"/>
                          <a:cs typeface="+mn-cs"/>
                        </a:rPr>
                        <a:t> del </a:t>
                      </a:r>
                      <a:r>
                        <a:rPr lang="en-US" sz="1800" kern="1200" dirty="0" err="1" smtClean="0">
                          <a:solidFill>
                            <a:schemeClr val="dk1"/>
                          </a:solidFill>
                          <a:effectLst/>
                          <a:latin typeface="+mn-lt"/>
                          <a:ea typeface="+mn-ea"/>
                          <a:cs typeface="+mn-cs"/>
                        </a:rPr>
                        <a:t>Señor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su</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fortaleza</a:t>
                      </a:r>
                      <a:endParaRPr lang="en-US" sz="1800" kern="1200" dirty="0" smtClean="0">
                        <a:solidFill>
                          <a:schemeClr val="dk1"/>
                        </a:solidFill>
                        <a:effectLst/>
                        <a:latin typeface="+mn-lt"/>
                        <a:ea typeface="+mn-ea"/>
                        <a:cs typeface="+mn-cs"/>
                      </a:endParaRPr>
                    </a:p>
                    <a:p>
                      <a:pPr marL="17145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Se </a:t>
                      </a:r>
                      <a:r>
                        <a:rPr lang="en-US" sz="1800" kern="1200" dirty="0" err="1" smtClean="0">
                          <a:solidFill>
                            <a:schemeClr val="dk1"/>
                          </a:solidFill>
                          <a:effectLst/>
                          <a:latin typeface="+mn-lt"/>
                          <a:ea typeface="+mn-ea"/>
                          <a:cs typeface="+mn-cs"/>
                        </a:rPr>
                        <a:t>fueron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regocijándose</a:t>
                      </a:r>
                      <a:endParaRPr lang="en-US" sz="1800" kern="1200" dirty="0" smtClean="0">
                        <a:solidFill>
                          <a:schemeClr val="dk1"/>
                        </a:solidFill>
                        <a:effectLst/>
                        <a:latin typeface="+mn-lt"/>
                        <a:ea typeface="+mn-ea"/>
                        <a:cs typeface="+mn-cs"/>
                      </a:endParaRPr>
                    </a:p>
                  </a:txBody>
                  <a:tcPr marL="68580" marR="68580" marT="0" marB="0"/>
                </a:tc>
                <a:tc>
                  <a:txBody>
                    <a:bodyPr/>
                    <a:lstStyle/>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52</a:t>
            </a:fld>
            <a:endParaRPr lang="en-US"/>
          </a:p>
        </p:txBody>
      </p:sp>
    </p:spTree>
    <p:extLst>
      <p:ext uri="{BB962C8B-B14F-4D97-AF65-F5344CB8AC3E}">
        <p14:creationId xmlns:p14="http://schemas.microsoft.com/office/powerpoint/2010/main" val="2540273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nvPr>
        </p:nvGraphicFramePr>
        <p:xfrm>
          <a:off x="102269" y="1198775"/>
          <a:ext cx="8939462" cy="3228467"/>
        </p:xfrm>
        <a:graphic>
          <a:graphicData uri="http://schemas.openxmlformats.org/drawingml/2006/table">
            <a:tbl>
              <a:tblPr firstRow="1" firstCol="1" bandRow="1">
                <a:tableStyleId>{5C22544A-7EE6-4342-B048-85BDC9FD1C3A}</a:tableStyleId>
              </a:tblPr>
              <a:tblGrid>
                <a:gridCol w="1245268"/>
                <a:gridCol w="1106905"/>
                <a:gridCol w="2839453"/>
                <a:gridCol w="3747836"/>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s-ES" sz="1800" dirty="0" smtClean="0">
                          <a:effectLst/>
                          <a:latin typeface="+mn-lt"/>
                          <a:ea typeface="+mn-ea"/>
                          <a:cs typeface="+mn-cs"/>
                        </a:rPr>
                        <a:t>8:9-12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kern="1200" dirty="0" err="1" smtClean="0">
                          <a:solidFill>
                            <a:schemeClr val="dk1"/>
                          </a:solidFill>
                          <a:effectLst/>
                          <a:latin typeface="+mn-lt"/>
                          <a:ea typeface="+mn-ea"/>
                          <a:cs typeface="+mn-cs"/>
                        </a:rPr>
                        <a:t>Nehemías</a:t>
                      </a:r>
                      <a:r>
                        <a:rPr lang="en-US" sz="1800" kern="1200" dirty="0" smtClean="0">
                          <a:solidFill>
                            <a:schemeClr val="dk1"/>
                          </a:solidFill>
                          <a:effectLst/>
                          <a:latin typeface="+mn-lt"/>
                          <a:ea typeface="+mn-ea"/>
                          <a:cs typeface="+mn-cs"/>
                        </a:rPr>
                        <a:t> y </a:t>
                      </a:r>
                      <a:r>
                        <a:rPr lang="en-US" sz="1800" kern="1200" dirty="0" err="1" smtClean="0">
                          <a:solidFill>
                            <a:schemeClr val="dk1"/>
                          </a:solidFill>
                          <a:effectLst/>
                          <a:latin typeface="+mn-lt"/>
                          <a:ea typeface="+mn-ea"/>
                          <a:cs typeface="+mn-cs"/>
                        </a:rPr>
                        <a:t>otros</a:t>
                      </a:r>
                      <a:r>
                        <a:rPr lang="en-US" sz="1800" kern="1200" dirty="0" smtClean="0">
                          <a:solidFill>
                            <a:schemeClr val="dk1"/>
                          </a:solidFill>
                          <a:effectLst/>
                          <a:latin typeface="+mn-lt"/>
                          <a:ea typeface="+mn-ea"/>
                          <a:cs typeface="+mn-cs"/>
                        </a:rPr>
                        <a:t> les </a:t>
                      </a:r>
                      <a:r>
                        <a:rPr lang="en-US" sz="1800" kern="1200" dirty="0" err="1" smtClean="0">
                          <a:solidFill>
                            <a:schemeClr val="dk1"/>
                          </a:solidFill>
                          <a:effectLst/>
                          <a:latin typeface="+mn-lt"/>
                          <a:ea typeface="+mn-ea"/>
                          <a:cs typeface="+mn-cs"/>
                        </a:rPr>
                        <a:t>dicen</a:t>
                      </a:r>
                      <a:r>
                        <a:rPr lang="en-US" sz="1800" kern="1200" dirty="0" smtClean="0">
                          <a:solidFill>
                            <a:schemeClr val="dk1"/>
                          </a:solidFill>
                          <a:effectLst/>
                          <a:latin typeface="+mn-lt"/>
                          <a:ea typeface="+mn-ea"/>
                          <a:cs typeface="+mn-cs"/>
                        </a:rPr>
                        <a:t> a </a:t>
                      </a:r>
                      <a:r>
                        <a:rPr lang="en-US" sz="1800" kern="1200" dirty="0" err="1" smtClean="0">
                          <a:solidFill>
                            <a:schemeClr val="dk1"/>
                          </a:solidFill>
                          <a:effectLst/>
                          <a:latin typeface="+mn-lt"/>
                          <a:ea typeface="+mn-ea"/>
                          <a:cs typeface="+mn-cs"/>
                        </a:rPr>
                        <a:t>todos</a:t>
                      </a:r>
                      <a:r>
                        <a:rPr lang="en-US" sz="1800" kern="1200" dirty="0" smtClean="0">
                          <a:solidFill>
                            <a:schemeClr val="dk1"/>
                          </a:solidFill>
                          <a:effectLst/>
                          <a:latin typeface="+mn-lt"/>
                          <a:ea typeface="+mn-ea"/>
                          <a:cs typeface="+mn-cs"/>
                        </a:rPr>
                        <a:t> que no </a:t>
                      </a:r>
                      <a:r>
                        <a:rPr lang="en-US" sz="1800" kern="1200" dirty="0" err="1" smtClean="0">
                          <a:solidFill>
                            <a:schemeClr val="dk1"/>
                          </a:solidFill>
                          <a:effectLst/>
                          <a:latin typeface="+mn-lt"/>
                          <a:ea typeface="+mn-ea"/>
                          <a:cs typeface="+mn-cs"/>
                        </a:rPr>
                        <a:t>estén</a:t>
                      </a:r>
                      <a:r>
                        <a:rPr lang="en-US" sz="1800" kern="1200" dirty="0" smtClean="0">
                          <a:solidFill>
                            <a:schemeClr val="dk1"/>
                          </a:solidFill>
                          <a:effectLst/>
                          <a:latin typeface="+mn-lt"/>
                          <a:ea typeface="+mn-ea"/>
                          <a:cs typeface="+mn-cs"/>
                        </a:rPr>
                        <a:t> tristes, </a:t>
                      </a:r>
                      <a:r>
                        <a:rPr lang="en-US" sz="1800" kern="1200" dirty="0" err="1" smtClean="0">
                          <a:solidFill>
                            <a:schemeClr val="dk1"/>
                          </a:solidFill>
                          <a:effectLst/>
                          <a:latin typeface="+mn-lt"/>
                          <a:ea typeface="+mn-ea"/>
                          <a:cs typeface="+mn-cs"/>
                        </a:rPr>
                        <a:t>sino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alegres</a:t>
                      </a:r>
                      <a:endParaRPr lang="en-US" sz="1800" dirty="0" smtClean="0">
                        <a:effectLst/>
                        <a:latin typeface="+mn-lt"/>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Muchos </a:t>
                      </a:r>
                      <a:r>
                        <a:rPr lang="en-US" sz="1800" kern="1200" dirty="0" err="1" smtClean="0">
                          <a:solidFill>
                            <a:schemeClr val="dk1"/>
                          </a:solidFill>
                          <a:effectLst/>
                          <a:latin typeface="+mn-lt"/>
                          <a:ea typeface="+mn-ea"/>
                          <a:cs typeface="+mn-cs"/>
                        </a:rPr>
                        <a:t>creían</a:t>
                      </a:r>
                      <a:r>
                        <a:rPr lang="en-US" sz="1800" kern="1200" dirty="0" smtClean="0">
                          <a:solidFill>
                            <a:schemeClr val="dk1"/>
                          </a:solidFill>
                          <a:effectLst/>
                          <a:latin typeface="+mn-lt"/>
                          <a:ea typeface="+mn-ea"/>
                          <a:cs typeface="+mn-cs"/>
                        </a:rPr>
                        <a:t> que </a:t>
                      </a:r>
                      <a:r>
                        <a:rPr lang="en-US" sz="1800" kern="1200" dirty="0" err="1" smtClean="0">
                          <a:solidFill>
                            <a:schemeClr val="dk1"/>
                          </a:solidFill>
                          <a:effectLst/>
                          <a:latin typeface="+mn-lt"/>
                          <a:ea typeface="+mn-ea"/>
                          <a:cs typeface="+mn-cs"/>
                        </a:rPr>
                        <a:t>necesitaban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arrepentirse</a:t>
                      </a:r>
                      <a:r>
                        <a:rPr lang="en-US" sz="1800" kern="1200" dirty="0" smtClean="0">
                          <a:solidFill>
                            <a:schemeClr val="dk1"/>
                          </a:solidFill>
                          <a:effectLst/>
                          <a:latin typeface="+mn-lt"/>
                          <a:ea typeface="+mn-ea"/>
                          <a:cs typeface="+mn-cs"/>
                        </a:rPr>
                        <a:t> (se </a:t>
                      </a:r>
                      <a:r>
                        <a:rPr lang="en-US" sz="1800" kern="1200" dirty="0" err="1" smtClean="0">
                          <a:solidFill>
                            <a:schemeClr val="dk1"/>
                          </a:solidFill>
                          <a:effectLst/>
                          <a:latin typeface="+mn-lt"/>
                          <a:ea typeface="+mn-ea"/>
                          <a:cs typeface="+mn-cs"/>
                        </a:rPr>
                        <a:t>entristecieron</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En </a:t>
                      </a:r>
                      <a:r>
                        <a:rPr lang="en-US" sz="1800" kern="1200" dirty="0" err="1" smtClean="0">
                          <a:solidFill>
                            <a:schemeClr val="dk1"/>
                          </a:solidFill>
                          <a:effectLst/>
                          <a:latin typeface="+mn-lt"/>
                          <a:ea typeface="+mn-ea"/>
                          <a:cs typeface="+mn-cs"/>
                        </a:rPr>
                        <a:t>cambio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estén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alegres</a:t>
                      </a:r>
                      <a:r>
                        <a:rPr lang="en-US" sz="1800" kern="1200" dirty="0" smtClean="0">
                          <a:solidFill>
                            <a:schemeClr val="dk1"/>
                          </a:solidFill>
                          <a:effectLst/>
                          <a:latin typeface="+mn-lt"/>
                          <a:ea typeface="+mn-ea"/>
                          <a:cs typeface="+mn-cs"/>
                        </a:rPr>
                        <a:t>, el </a:t>
                      </a:r>
                      <a:r>
                        <a:rPr lang="en-US" sz="1800" kern="1200" dirty="0" err="1" smtClean="0">
                          <a:solidFill>
                            <a:schemeClr val="dk1"/>
                          </a:solidFill>
                          <a:effectLst/>
                          <a:latin typeface="+mn-lt"/>
                          <a:ea typeface="+mn-ea"/>
                          <a:cs typeface="+mn-cs"/>
                        </a:rPr>
                        <a:t>día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santo</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La </a:t>
                      </a:r>
                      <a:r>
                        <a:rPr lang="en-US" sz="1800" kern="1200" dirty="0" err="1" smtClean="0">
                          <a:solidFill>
                            <a:schemeClr val="dk1"/>
                          </a:solidFill>
                          <a:effectLst/>
                          <a:latin typeface="+mn-lt"/>
                          <a:ea typeface="+mn-ea"/>
                          <a:cs typeface="+mn-cs"/>
                        </a:rPr>
                        <a:t>alegría</a:t>
                      </a:r>
                      <a:r>
                        <a:rPr lang="en-US" sz="1800" kern="1200" dirty="0" smtClean="0">
                          <a:solidFill>
                            <a:schemeClr val="dk1"/>
                          </a:solidFill>
                          <a:effectLst/>
                          <a:latin typeface="+mn-lt"/>
                          <a:ea typeface="+mn-ea"/>
                          <a:cs typeface="+mn-cs"/>
                        </a:rPr>
                        <a:t> del </a:t>
                      </a:r>
                      <a:r>
                        <a:rPr lang="en-US" sz="1800" kern="1200" dirty="0" err="1" smtClean="0">
                          <a:solidFill>
                            <a:schemeClr val="dk1"/>
                          </a:solidFill>
                          <a:effectLst/>
                          <a:latin typeface="+mn-lt"/>
                          <a:ea typeface="+mn-ea"/>
                          <a:cs typeface="+mn-cs"/>
                        </a:rPr>
                        <a:t>Señor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su</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fortaleza</a:t>
                      </a:r>
                      <a:endParaRPr lang="en-US" sz="1800" kern="1200" dirty="0" smtClean="0">
                        <a:solidFill>
                          <a:schemeClr val="dk1"/>
                        </a:solidFill>
                        <a:effectLst/>
                        <a:latin typeface="+mn-lt"/>
                        <a:ea typeface="+mn-ea"/>
                        <a:cs typeface="+mn-cs"/>
                      </a:endParaRPr>
                    </a:p>
                    <a:p>
                      <a:pPr marL="17145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Se </a:t>
                      </a:r>
                      <a:r>
                        <a:rPr lang="en-US" sz="1800" kern="1200" dirty="0" err="1" smtClean="0">
                          <a:solidFill>
                            <a:schemeClr val="dk1"/>
                          </a:solidFill>
                          <a:effectLst/>
                          <a:latin typeface="+mn-lt"/>
                          <a:ea typeface="+mn-ea"/>
                          <a:cs typeface="+mn-cs"/>
                        </a:rPr>
                        <a:t>fueron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regocijándose</a:t>
                      </a:r>
                      <a:endParaRPr lang="en-US" sz="1800" kern="1200" dirty="0" smtClean="0">
                        <a:solidFill>
                          <a:schemeClr val="dk1"/>
                        </a:solidFill>
                        <a:effectLst/>
                        <a:latin typeface="+mn-lt"/>
                        <a:ea typeface="+mn-ea"/>
                        <a:cs typeface="+mn-cs"/>
                      </a:endParaRPr>
                    </a:p>
                  </a:txBody>
                  <a:tcPr marL="68580" marR="68580" marT="0" marB="0"/>
                </a:tc>
                <a:tc>
                  <a:txBody>
                    <a:bodyPr/>
                    <a:lstStyle/>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Regocíjese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por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haber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sido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elegido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adoptado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redimido</a:t>
                      </a:r>
                      <a:r>
                        <a:rPr lang="en-US" sz="1800" kern="1200" dirty="0" smtClean="0">
                          <a:solidFill>
                            <a:schemeClr val="dk1"/>
                          </a:solidFill>
                          <a:effectLst/>
                          <a:latin typeface="+mn-lt"/>
                          <a:ea typeface="+mn-ea"/>
                          <a:cs typeface="+mn-cs"/>
                        </a:rPr>
                        <a:t> y </a:t>
                      </a:r>
                      <a:r>
                        <a:rPr lang="en-US" sz="1800" kern="1200" dirty="0" err="1" smtClean="0">
                          <a:solidFill>
                            <a:schemeClr val="dk1"/>
                          </a:solidFill>
                          <a:effectLst/>
                          <a:latin typeface="+mn-lt"/>
                          <a:ea typeface="+mn-ea"/>
                          <a:cs typeface="+mn-cs"/>
                        </a:rPr>
                        <a:t>perdonado</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Alégrese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cuando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uno</a:t>
                      </a:r>
                      <a:r>
                        <a:rPr lang="en-US" sz="1800" kern="1200" dirty="0" smtClean="0">
                          <a:solidFill>
                            <a:schemeClr val="dk1"/>
                          </a:solidFill>
                          <a:effectLst/>
                          <a:latin typeface="+mn-lt"/>
                          <a:ea typeface="+mn-ea"/>
                          <a:cs typeface="+mn-cs"/>
                        </a:rPr>
                        <a:t> se </a:t>
                      </a:r>
                      <a:r>
                        <a:rPr lang="en-US" sz="1800" kern="1200" dirty="0" err="1" smtClean="0">
                          <a:solidFill>
                            <a:schemeClr val="dk1"/>
                          </a:solidFill>
                          <a:effectLst/>
                          <a:latin typeface="+mn-lt"/>
                          <a:ea typeface="+mn-ea"/>
                          <a:cs typeface="+mn-cs"/>
                        </a:rPr>
                        <a:t>arrepiente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ir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más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allá</a:t>
                      </a:r>
                      <a:r>
                        <a:rPr lang="en-US" sz="1800" kern="1200" dirty="0" smtClean="0">
                          <a:solidFill>
                            <a:schemeClr val="dk1"/>
                          </a:solidFill>
                          <a:effectLst/>
                          <a:latin typeface="+mn-lt"/>
                          <a:ea typeface="+mn-ea"/>
                          <a:cs typeface="+mn-cs"/>
                        </a:rPr>
                        <a:t> del </a:t>
                      </a:r>
                      <a:r>
                        <a:rPr lang="en-US" sz="1800" kern="1200" dirty="0" err="1" smtClean="0">
                          <a:solidFill>
                            <a:schemeClr val="dk1"/>
                          </a:solidFill>
                          <a:effectLst/>
                          <a:latin typeface="+mn-lt"/>
                          <a:ea typeface="+mn-ea"/>
                          <a:cs typeface="+mn-cs"/>
                        </a:rPr>
                        <a:t>abrazo</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Regocíjese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por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nuestras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bendiciones</a:t>
                      </a:r>
                      <a:endParaRPr lang="en-US" sz="1800" kern="1200" dirty="0" smtClean="0">
                        <a:solidFill>
                          <a:schemeClr val="dk1"/>
                        </a:solidFill>
                        <a:effectLst/>
                        <a:latin typeface="+mn-lt"/>
                        <a:ea typeface="+mn-ea"/>
                        <a:cs typeface="+mn-cs"/>
                      </a:endParaRPr>
                    </a:p>
                    <a:p>
                      <a:pPr marL="0" lvl="0" indent="0" algn="l" rtl="0">
                        <a:buFont typeface="Wingdings" panose="05000000000000000000" pitchFamily="2" charset="2"/>
                        <a:buNone/>
                      </a:pPr>
                      <a:endParaRPr lang="en-US" sz="1800" b="1" kern="1200" dirty="0" smtClean="0">
                        <a:solidFill>
                          <a:schemeClr val="dk1"/>
                        </a:solidFill>
                        <a:effectLst/>
                        <a:latin typeface="+mn-lt"/>
                        <a:ea typeface="+mn-ea"/>
                        <a:cs typeface="+mn-cs"/>
                      </a:endParaRPr>
                    </a:p>
                    <a:p>
                      <a:pPr marL="0" lvl="0" indent="0" algn="ctr" rtl="0">
                        <a:buFont typeface="Wingdings" panose="05000000000000000000" pitchFamily="2" charset="2"/>
                        <a:buNone/>
                      </a:pPr>
                      <a:r>
                        <a:rPr lang="en-US" sz="1800" b="1" kern="1200" dirty="0" smtClean="0">
                          <a:solidFill>
                            <a:schemeClr val="dk1"/>
                          </a:solidFill>
                          <a:effectLst/>
                          <a:latin typeface="+mn-lt"/>
                          <a:ea typeface="+mn-ea"/>
                          <a:cs typeface="+mn-cs"/>
                        </a:rPr>
                        <a:t>Lea </a:t>
                      </a:r>
                      <a:r>
                        <a:rPr lang="en-US" sz="1800" b="1" kern="1200" dirty="0" err="1" smtClean="0">
                          <a:solidFill>
                            <a:schemeClr val="dk1"/>
                          </a:solidFill>
                          <a:effectLst/>
                          <a:latin typeface="+mn-lt"/>
                          <a:ea typeface="+mn-ea"/>
                          <a:cs typeface="+mn-cs"/>
                        </a:rPr>
                        <a:t>Habacuc</a:t>
                      </a:r>
                      <a:r>
                        <a:rPr lang="en-US" sz="1800" b="1" kern="1200" dirty="0" smtClean="0">
                          <a:solidFill>
                            <a:schemeClr val="dk1"/>
                          </a:solidFill>
                          <a:effectLst/>
                          <a:latin typeface="+mn-lt"/>
                          <a:ea typeface="+mn-ea"/>
                          <a:cs typeface="+mn-cs"/>
                        </a:rPr>
                        <a:t> 3:17-19</a:t>
                      </a: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53</a:t>
            </a:fld>
            <a:endParaRPr lang="en-US"/>
          </a:p>
        </p:txBody>
      </p:sp>
    </p:spTree>
    <p:extLst>
      <p:ext uri="{BB962C8B-B14F-4D97-AF65-F5344CB8AC3E}">
        <p14:creationId xmlns:p14="http://schemas.microsoft.com/office/powerpoint/2010/main" val="223471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fontScale="90000"/>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(9:1 – 10:39)</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628650" y="1521354"/>
            <a:ext cx="7886700" cy="3940983"/>
          </a:xfrm>
        </p:spPr>
        <p:txBody>
          <a:bodyPr>
            <a:normAutofit lnSpcReduction="10000"/>
          </a:bodyPr>
          <a:lstStyle/>
          <a:p>
            <a:pPr marL="0" indent="0" algn="l" rtl="0">
              <a:buNone/>
            </a:pPr>
            <a:r>
              <a:rPr lang="en-US" dirty="0" err="1" smtClean="0">
                <a:solidFill>
                  <a:srgbClr val="FFFF00"/>
                </a:solidFill>
              </a:rPr>
              <a:t>Confesión</a:t>
            </a:r>
            <a:r>
              <a:rPr lang="en-US" dirty="0" smtClean="0">
                <a:solidFill>
                  <a:srgbClr val="FFFF00"/>
                </a:solidFill>
              </a:rPr>
              <a:t> del </a:t>
            </a:r>
            <a:r>
              <a:rPr lang="en-US" dirty="0">
                <a:solidFill>
                  <a:srgbClr val="FFFF00"/>
                </a:solidFill>
              </a:rPr>
              <a:t>pecado (9:1 – 10:39</a:t>
            </a:r>
            <a:r>
              <a:rPr lang="en-US" dirty="0" smtClean="0">
                <a:solidFill>
                  <a:srgbClr val="FFFF00"/>
                </a:solidFill>
              </a:rPr>
              <a:t>)</a:t>
            </a:r>
          </a:p>
          <a:p>
            <a:pPr algn="l" rtl="0"/>
            <a:r>
              <a:rPr lang="en-US" dirty="0" smtClean="0">
                <a:solidFill>
                  <a:schemeClr val="bg1"/>
                </a:solidFill>
              </a:rPr>
              <a:t>Comienza con Dios, </a:t>
            </a:r>
            <a:r>
              <a:rPr lang="en-US" dirty="0" err="1" smtClean="0">
                <a:solidFill>
                  <a:schemeClr val="bg1"/>
                </a:solidFill>
              </a:rPr>
              <a:t>Creador</a:t>
            </a:r>
            <a:r>
              <a:rPr lang="en-US" dirty="0" smtClean="0">
                <a:solidFill>
                  <a:schemeClr val="bg1"/>
                </a:solidFill>
              </a:rPr>
              <a:t> de todas las cosas.</a:t>
            </a:r>
          </a:p>
          <a:p>
            <a:pPr algn="l" rtl="0"/>
            <a:r>
              <a:rPr lang="en-US" dirty="0" smtClean="0">
                <a:solidFill>
                  <a:schemeClr val="bg1"/>
                </a:solidFill>
              </a:rPr>
              <a:t>Moisés y las promesas</a:t>
            </a:r>
          </a:p>
          <a:p>
            <a:pPr algn="l" rtl="0"/>
            <a:r>
              <a:rPr lang="en-US" dirty="0" smtClean="0">
                <a:solidFill>
                  <a:schemeClr val="bg1"/>
                </a:solidFill>
              </a:rPr>
              <a:t>Relato de los pecados de la nación</a:t>
            </a:r>
            <a:r>
              <a:rPr lang="en-US" dirty="0">
                <a:solidFill>
                  <a:schemeClr val="bg1"/>
                </a:solidFill>
              </a:rPr>
              <a:t> </a:t>
            </a:r>
            <a:r>
              <a:rPr lang="en-US" dirty="0" smtClean="0">
                <a:solidFill>
                  <a:schemeClr val="bg1"/>
                </a:solidFill>
              </a:rPr>
              <a:t>a través de una línea de tiempo</a:t>
            </a:r>
          </a:p>
          <a:p>
            <a:pPr lvl="1" algn="l" rtl="0"/>
            <a:r>
              <a:rPr lang="en-US" dirty="0" smtClean="0">
                <a:solidFill>
                  <a:schemeClr val="bg1"/>
                </a:solidFill>
              </a:rPr>
              <a:t>Escape de Egipto</a:t>
            </a:r>
          </a:p>
          <a:p>
            <a:pPr lvl="1" algn="l" rtl="0"/>
            <a:r>
              <a:rPr lang="en-US" dirty="0" smtClean="0">
                <a:solidFill>
                  <a:schemeClr val="bg1"/>
                </a:solidFill>
              </a:rPr>
              <a:t>Monte Sinaí y los Diez Mandamientos</a:t>
            </a:r>
          </a:p>
          <a:p>
            <a:pPr lvl="1" algn="l" rtl="0"/>
            <a:r>
              <a:rPr lang="en-US" dirty="0" err="1">
                <a:solidFill>
                  <a:schemeClr val="bg1"/>
                </a:solidFill>
              </a:rPr>
              <a:t>V</a:t>
            </a:r>
            <a:r>
              <a:rPr lang="en-US" dirty="0" err="1" smtClean="0">
                <a:solidFill>
                  <a:schemeClr val="bg1"/>
                </a:solidFill>
              </a:rPr>
              <a:t>agando</a:t>
            </a:r>
            <a:r>
              <a:rPr lang="en-US" dirty="0" smtClean="0">
                <a:solidFill>
                  <a:schemeClr val="bg1"/>
                </a:solidFill>
              </a:rPr>
              <a:t> por el desierto</a:t>
            </a:r>
          </a:p>
          <a:p>
            <a:pPr lvl="1" algn="l" rtl="0"/>
            <a:r>
              <a:rPr lang="en-US" dirty="0" smtClean="0">
                <a:solidFill>
                  <a:schemeClr val="bg1"/>
                </a:solidFill>
              </a:rPr>
              <a:t>Patrón de </a:t>
            </a:r>
            <a:r>
              <a:rPr lang="en-US" dirty="0" err="1" smtClean="0">
                <a:solidFill>
                  <a:schemeClr val="bg1"/>
                </a:solidFill>
              </a:rPr>
              <a:t>pecado</a:t>
            </a:r>
            <a:r>
              <a:rPr lang="en-US" dirty="0" smtClean="0">
                <a:solidFill>
                  <a:schemeClr val="bg1"/>
                </a:solidFill>
              </a:rPr>
              <a:t>, servidumbre, súplica, salvación</a:t>
            </a:r>
          </a:p>
          <a:p>
            <a:pPr lvl="1" algn="l" rtl="0"/>
            <a:r>
              <a:rPr lang="en-US" dirty="0" smtClean="0">
                <a:solidFill>
                  <a:schemeClr val="bg1"/>
                </a:solidFill>
              </a:rPr>
              <a:t>Exilio</a:t>
            </a:r>
          </a:p>
          <a:p>
            <a:pPr algn="l" rtl="0"/>
            <a:r>
              <a:rPr lang="en-US" dirty="0" smtClean="0">
                <a:solidFill>
                  <a:schemeClr val="bg1"/>
                </a:solidFill>
              </a:rPr>
              <a:t>Pacto acordado</a:t>
            </a:r>
          </a:p>
          <a:p>
            <a:pPr lvl="1" algn="l" rtl="0"/>
            <a:r>
              <a:rPr lang="en-US" dirty="0" smtClean="0">
                <a:solidFill>
                  <a:schemeClr val="bg1"/>
                </a:solidFill>
              </a:rPr>
              <a:t>Compromisos específicos</a:t>
            </a:r>
          </a:p>
          <a:p>
            <a:pPr lvl="1" algn="l" rtl="0"/>
            <a:r>
              <a:rPr lang="en-US" dirty="0" smtClean="0">
                <a:solidFill>
                  <a:schemeClr val="bg1"/>
                </a:solidFill>
              </a:rPr>
              <a:t>Actividades del templo</a:t>
            </a: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54</a:t>
            </a:fld>
            <a:endParaRPr lang="en-US"/>
          </a:p>
        </p:txBody>
      </p:sp>
    </p:spTree>
    <p:extLst>
      <p:ext uri="{BB962C8B-B14F-4D97-AF65-F5344CB8AC3E}">
        <p14:creationId xmlns:p14="http://schemas.microsoft.com/office/powerpoint/2010/main" val="1727693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0177578"/>
              </p:ext>
            </p:extLst>
          </p:nvPr>
        </p:nvGraphicFramePr>
        <p:xfrm>
          <a:off x="102269" y="1198775"/>
          <a:ext cx="8939462" cy="4427474"/>
        </p:xfrm>
        <a:graphic>
          <a:graphicData uri="http://schemas.openxmlformats.org/drawingml/2006/table">
            <a:tbl>
              <a:tblPr firstRow="1" firstCol="1" bandRow="1">
                <a:tableStyleId>{5C22544A-7EE6-4342-B048-85BDC9FD1C3A}</a:tableStyleId>
              </a:tblPr>
              <a:tblGrid>
                <a:gridCol w="1245268"/>
                <a:gridCol w="1106905"/>
                <a:gridCol w="2971800"/>
                <a:gridCol w="3615489"/>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n-US" sz="1800" b="1" kern="1200" dirty="0" smtClean="0">
                          <a:solidFill>
                            <a:schemeClr val="lt1"/>
                          </a:solidFill>
                          <a:effectLst/>
                          <a:latin typeface="+mn-lt"/>
                          <a:ea typeface="+mn-ea"/>
                          <a:cs typeface="+mn-cs"/>
                        </a:rPr>
                        <a:t>9:1-10:39</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kern="1200" dirty="0" err="1" smtClean="0">
                          <a:solidFill>
                            <a:schemeClr val="dk1"/>
                          </a:solidFill>
                          <a:effectLst/>
                          <a:latin typeface="+mn-lt"/>
                          <a:ea typeface="+mn-ea"/>
                          <a:cs typeface="+mn-cs"/>
                        </a:rPr>
                        <a:t>Confesión</a:t>
                      </a:r>
                      <a:r>
                        <a:rPr lang="en-US" sz="1800" kern="1200" dirty="0" smtClean="0">
                          <a:solidFill>
                            <a:schemeClr val="dk1"/>
                          </a:solidFill>
                          <a:effectLst/>
                          <a:latin typeface="+mn-lt"/>
                          <a:ea typeface="+mn-ea"/>
                          <a:cs typeface="+mn-cs"/>
                        </a:rPr>
                        <a:t> de </a:t>
                      </a:r>
                      <a:r>
                        <a:rPr lang="en-US" sz="1800" kern="1200" dirty="0" err="1" smtClean="0">
                          <a:solidFill>
                            <a:schemeClr val="dk1"/>
                          </a:solidFill>
                          <a:effectLst/>
                          <a:latin typeface="+mn-lt"/>
                          <a:ea typeface="+mn-ea"/>
                          <a:cs typeface="+mn-cs"/>
                        </a:rPr>
                        <a:t>pecado</a:t>
                      </a:r>
                      <a:endParaRPr lang="en-US" sz="1800" dirty="0" smtClean="0">
                        <a:effectLst/>
                        <a:latin typeface="+mn-lt"/>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Después de todo el pecado, Dios extendió la gracia y la misericordia y no abandonó</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Creó un pacto para caminar en la ley de Dios</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Observar los mandamientos del Señor</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No</a:t>
                      </a:r>
                      <a:r>
                        <a:rPr lang="es-ES" sz="1800" kern="1200" baseline="0" dirty="0" smtClean="0">
                          <a:solidFill>
                            <a:schemeClr val="dk1"/>
                          </a:solidFill>
                          <a:effectLst/>
                          <a:latin typeface="+mn-lt"/>
                          <a:ea typeface="+mn-ea"/>
                          <a:cs typeface="+mn-cs"/>
                        </a:rPr>
                        <a:t> casarse con los gentiles</a:t>
                      </a:r>
                      <a:endParaRPr lang="es-E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No realizar transacciones en día</a:t>
                      </a:r>
                      <a:r>
                        <a:rPr lang="es-ES" sz="1800" kern="1200" baseline="0" dirty="0" smtClean="0">
                          <a:solidFill>
                            <a:schemeClr val="dk1"/>
                          </a:solidFill>
                          <a:effectLst/>
                          <a:latin typeface="+mn-lt"/>
                          <a:ea typeface="+mn-ea"/>
                          <a:cs typeface="+mn-cs"/>
                        </a:rPr>
                        <a:t> de reposo</a:t>
                      </a:r>
                      <a:endParaRPr lang="es-E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Condonar deuda cada 7 años</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Apoyar el funcionamiento y el propósito del templo.</a:t>
                      </a:r>
                    </a:p>
                  </a:txBody>
                  <a:tcPr marL="68580" marR="68580" marT="0" marB="0"/>
                </a:tc>
                <a:tc>
                  <a:txBody>
                    <a:bodyPr/>
                    <a:lstStyle/>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55</a:t>
            </a:fld>
            <a:endParaRPr lang="en-US"/>
          </a:p>
        </p:txBody>
      </p:sp>
    </p:spTree>
    <p:extLst>
      <p:ext uri="{BB962C8B-B14F-4D97-AF65-F5344CB8AC3E}">
        <p14:creationId xmlns:p14="http://schemas.microsoft.com/office/powerpoint/2010/main" val="245447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1691116"/>
              </p:ext>
            </p:extLst>
          </p:nvPr>
        </p:nvGraphicFramePr>
        <p:xfrm>
          <a:off x="102269" y="1198775"/>
          <a:ext cx="8939462" cy="4427474"/>
        </p:xfrm>
        <a:graphic>
          <a:graphicData uri="http://schemas.openxmlformats.org/drawingml/2006/table">
            <a:tbl>
              <a:tblPr firstRow="1" firstCol="1" bandRow="1">
                <a:tableStyleId>{5C22544A-7EE6-4342-B048-85BDC9FD1C3A}</a:tableStyleId>
              </a:tblPr>
              <a:tblGrid>
                <a:gridCol w="1245268"/>
                <a:gridCol w="1106905"/>
                <a:gridCol w="2971800"/>
                <a:gridCol w="3615489"/>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n-US" sz="1800" b="1" kern="1200" dirty="0" smtClean="0">
                          <a:solidFill>
                            <a:schemeClr val="lt1"/>
                          </a:solidFill>
                          <a:effectLst/>
                          <a:latin typeface="+mn-lt"/>
                          <a:ea typeface="+mn-ea"/>
                          <a:cs typeface="+mn-cs"/>
                        </a:rPr>
                        <a:t>9:1-10:39</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kern="1200" dirty="0" err="1" smtClean="0">
                          <a:solidFill>
                            <a:schemeClr val="dk1"/>
                          </a:solidFill>
                          <a:effectLst/>
                          <a:latin typeface="+mn-lt"/>
                          <a:ea typeface="+mn-ea"/>
                          <a:cs typeface="+mn-cs"/>
                        </a:rPr>
                        <a:t>Confesión</a:t>
                      </a:r>
                      <a:r>
                        <a:rPr lang="en-US" sz="1800" kern="1200" dirty="0" smtClean="0">
                          <a:solidFill>
                            <a:schemeClr val="dk1"/>
                          </a:solidFill>
                          <a:effectLst/>
                          <a:latin typeface="+mn-lt"/>
                          <a:ea typeface="+mn-ea"/>
                          <a:cs typeface="+mn-cs"/>
                        </a:rPr>
                        <a:t> de </a:t>
                      </a:r>
                      <a:r>
                        <a:rPr lang="en-US" sz="1800" kern="1200" dirty="0" err="1" smtClean="0">
                          <a:solidFill>
                            <a:schemeClr val="dk1"/>
                          </a:solidFill>
                          <a:effectLst/>
                          <a:latin typeface="+mn-lt"/>
                          <a:ea typeface="+mn-ea"/>
                          <a:cs typeface="+mn-cs"/>
                        </a:rPr>
                        <a:t>pecado</a:t>
                      </a:r>
                      <a:endParaRPr lang="en-US" sz="1800" dirty="0" smtClean="0">
                        <a:effectLst/>
                        <a:latin typeface="+mn-lt"/>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Después de todo el pecado, Dios extendió la gracia y la misericordia y no abandonó</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Creó un pacto para caminar en la ley de Dios</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Observar los mandamientos del Señor</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No</a:t>
                      </a:r>
                      <a:r>
                        <a:rPr lang="es-ES" sz="1800" kern="1200" baseline="0" dirty="0" smtClean="0">
                          <a:solidFill>
                            <a:schemeClr val="dk1"/>
                          </a:solidFill>
                          <a:effectLst/>
                          <a:latin typeface="+mn-lt"/>
                          <a:ea typeface="+mn-ea"/>
                          <a:cs typeface="+mn-cs"/>
                        </a:rPr>
                        <a:t> casarse con los gentiles</a:t>
                      </a:r>
                      <a:endParaRPr lang="es-E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No realizar transacciones en día</a:t>
                      </a:r>
                      <a:r>
                        <a:rPr lang="es-ES" sz="1800" kern="1200" baseline="0" dirty="0" smtClean="0">
                          <a:solidFill>
                            <a:schemeClr val="dk1"/>
                          </a:solidFill>
                          <a:effectLst/>
                          <a:latin typeface="+mn-lt"/>
                          <a:ea typeface="+mn-ea"/>
                          <a:cs typeface="+mn-cs"/>
                        </a:rPr>
                        <a:t> de reposo</a:t>
                      </a:r>
                      <a:endParaRPr lang="es-E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Condonar deuda cada 7 años</a:t>
                      </a:r>
                    </a:p>
                    <a:p>
                      <a:pPr marL="171450" lvl="0" indent="-171450" algn="l" rtl="0">
                        <a:buFont typeface="Wingdings" panose="05000000000000000000" pitchFamily="2" charset="2"/>
                        <a:buChar char="Ø"/>
                      </a:pPr>
                      <a:r>
                        <a:rPr lang="es-ES" sz="1800" kern="1200" dirty="0" smtClean="0">
                          <a:solidFill>
                            <a:schemeClr val="dk1"/>
                          </a:solidFill>
                          <a:effectLst/>
                          <a:latin typeface="+mn-lt"/>
                          <a:ea typeface="+mn-ea"/>
                          <a:cs typeface="+mn-cs"/>
                        </a:rPr>
                        <a:t>Apoyar el funcionamiento y el propósito del templo.</a:t>
                      </a:r>
                    </a:p>
                  </a:txBody>
                  <a:tcPr marL="68580" marR="68580" marT="0" marB="0"/>
                </a:tc>
                <a:tc>
                  <a:txBody>
                    <a:bodyPr/>
                    <a:lstStyle/>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Después</a:t>
                      </a:r>
                      <a:r>
                        <a:rPr lang="en-US" sz="1800" kern="1200" dirty="0" smtClean="0">
                          <a:solidFill>
                            <a:schemeClr val="dk1"/>
                          </a:solidFill>
                          <a:effectLst/>
                          <a:latin typeface="+mn-lt"/>
                          <a:ea typeface="+mn-ea"/>
                          <a:cs typeface="+mn-cs"/>
                        </a:rPr>
                        <a:t> de </a:t>
                      </a:r>
                      <a:r>
                        <a:rPr lang="en-US" sz="1800" kern="1200" baseline="0" dirty="0" err="1" smtClean="0">
                          <a:solidFill>
                            <a:schemeClr val="dk1"/>
                          </a:solidFill>
                          <a:effectLst/>
                          <a:latin typeface="+mn-lt"/>
                          <a:ea typeface="+mn-ea"/>
                          <a:cs typeface="+mn-cs"/>
                        </a:rPr>
                        <a:t>confesión</a:t>
                      </a:r>
                      <a:r>
                        <a:rPr lang="en-US" sz="1800" kern="1200" baseline="0" dirty="0" smtClean="0">
                          <a:solidFill>
                            <a:schemeClr val="dk1"/>
                          </a:solidFill>
                          <a:effectLst/>
                          <a:latin typeface="+mn-lt"/>
                          <a:ea typeface="+mn-ea"/>
                          <a:cs typeface="+mn-cs"/>
                        </a:rPr>
                        <a:t> del </a:t>
                      </a:r>
                      <a:r>
                        <a:rPr lang="en-US" sz="1800" kern="1200" baseline="0" dirty="0" err="1" smtClean="0">
                          <a:solidFill>
                            <a:schemeClr val="dk1"/>
                          </a:solidFill>
                          <a:effectLst/>
                          <a:latin typeface="+mn-lt"/>
                          <a:ea typeface="+mn-ea"/>
                          <a:cs typeface="+mn-cs"/>
                        </a:rPr>
                        <a:t>pecado</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siga</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adelante</a:t>
                      </a:r>
                      <a:r>
                        <a:rPr lang="en-US" sz="1800" kern="1200" baseline="0" dirty="0" smtClean="0">
                          <a:solidFill>
                            <a:schemeClr val="dk1"/>
                          </a:solidFill>
                          <a:effectLst/>
                          <a:latin typeface="+mn-lt"/>
                          <a:ea typeface="+mn-ea"/>
                          <a:cs typeface="+mn-cs"/>
                        </a:rPr>
                        <a:t> con </a:t>
                      </a:r>
                      <a:r>
                        <a:rPr lang="en-US" sz="1800" kern="1200" baseline="0" dirty="0" err="1" smtClean="0">
                          <a:solidFill>
                            <a:schemeClr val="dk1"/>
                          </a:solidFill>
                          <a:effectLst/>
                          <a:latin typeface="+mn-lt"/>
                          <a:ea typeface="+mn-ea"/>
                          <a:cs typeface="+mn-cs"/>
                        </a:rPr>
                        <a:t>alegría</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sabiendo</a:t>
                      </a:r>
                      <a:r>
                        <a:rPr lang="en-US" sz="1800" kern="1200" baseline="0" dirty="0" smtClean="0">
                          <a:solidFill>
                            <a:schemeClr val="dk1"/>
                          </a:solidFill>
                          <a:effectLst/>
                          <a:latin typeface="+mn-lt"/>
                          <a:ea typeface="+mn-ea"/>
                          <a:cs typeface="+mn-cs"/>
                        </a:rPr>
                        <a:t> que </a:t>
                      </a:r>
                      <a:r>
                        <a:rPr lang="en-US" sz="1800" kern="1200" dirty="0" smtClean="0">
                          <a:solidFill>
                            <a:schemeClr val="dk1"/>
                          </a:solidFill>
                          <a:effectLst/>
                          <a:latin typeface="+mn-lt"/>
                          <a:ea typeface="+mn-ea"/>
                          <a:cs typeface="+mn-cs"/>
                        </a:rPr>
                        <a:t>Dios </a:t>
                      </a:r>
                      <a:r>
                        <a:rPr lang="en-US" sz="1800" kern="1200" dirty="0" err="1" smtClean="0">
                          <a:solidFill>
                            <a:schemeClr val="dk1"/>
                          </a:solidFill>
                          <a:effectLst/>
                          <a:latin typeface="+mn-lt"/>
                          <a:ea typeface="+mn-ea"/>
                          <a:cs typeface="+mn-cs"/>
                        </a:rPr>
                        <a:t>es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misericordioso</a:t>
                      </a:r>
                      <a:endParaRPr lang="en-U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Dése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cuenta</a:t>
                      </a:r>
                      <a:r>
                        <a:rPr lang="en-US" sz="1800" kern="1200" dirty="0" smtClean="0">
                          <a:solidFill>
                            <a:schemeClr val="dk1"/>
                          </a:solidFill>
                          <a:effectLst/>
                          <a:latin typeface="+mn-lt"/>
                          <a:ea typeface="+mn-ea"/>
                          <a:cs typeface="+mn-cs"/>
                        </a:rPr>
                        <a:t> de que </a:t>
                      </a:r>
                      <a:r>
                        <a:rPr lang="en-US" sz="1800" kern="1200" dirty="0" err="1" smtClean="0">
                          <a:solidFill>
                            <a:schemeClr val="dk1"/>
                          </a:solidFill>
                          <a:effectLst/>
                          <a:latin typeface="+mn-lt"/>
                          <a:ea typeface="+mn-ea"/>
                          <a:cs typeface="+mn-cs"/>
                        </a:rPr>
                        <a:t>cuando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usted</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bautizado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entra</a:t>
                      </a:r>
                      <a:r>
                        <a:rPr lang="en-US" sz="1800" kern="1200" dirty="0" smtClean="0">
                          <a:solidFill>
                            <a:schemeClr val="dk1"/>
                          </a:solidFill>
                          <a:effectLst/>
                          <a:latin typeface="+mn-lt"/>
                          <a:ea typeface="+mn-ea"/>
                          <a:cs typeface="+mn-cs"/>
                        </a:rPr>
                        <a:t> en un </a:t>
                      </a:r>
                      <a:r>
                        <a:rPr lang="en-US" sz="1800" kern="1200" dirty="0" err="1" smtClean="0">
                          <a:solidFill>
                            <a:schemeClr val="dk1"/>
                          </a:solidFill>
                          <a:effectLst/>
                          <a:latin typeface="+mn-lt"/>
                          <a:ea typeface="+mn-ea"/>
                          <a:cs typeface="+mn-cs"/>
                        </a:rPr>
                        <a:t>pacto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pertenece</a:t>
                      </a:r>
                      <a:r>
                        <a:rPr lang="en-US" sz="1800" kern="1200" dirty="0" smtClean="0">
                          <a:solidFill>
                            <a:schemeClr val="dk1"/>
                          </a:solidFill>
                          <a:effectLst/>
                          <a:latin typeface="+mn-lt"/>
                          <a:ea typeface="+mn-ea"/>
                          <a:cs typeface="+mn-cs"/>
                        </a:rPr>
                        <a:t> a Dios y a </a:t>
                      </a:r>
                      <a:r>
                        <a:rPr lang="en-US" sz="1800" kern="1200" dirty="0" err="1" smtClean="0">
                          <a:solidFill>
                            <a:schemeClr val="dk1"/>
                          </a:solidFill>
                          <a:effectLst/>
                          <a:latin typeface="+mn-lt"/>
                          <a:ea typeface="+mn-ea"/>
                          <a:cs typeface="+mn-cs"/>
                        </a:rPr>
                        <a:t>sus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cosantos</a:t>
                      </a:r>
                      <a:r>
                        <a:rPr lang="en-US" sz="1800" kern="1200" dirty="0" smtClean="0">
                          <a:solidFill>
                            <a:schemeClr val="dk1"/>
                          </a:solidFill>
                          <a:effectLst/>
                          <a:latin typeface="+mn-lt"/>
                          <a:ea typeface="+mn-ea"/>
                          <a:cs typeface="+mn-cs"/>
                        </a:rPr>
                        <a:t>)</a:t>
                      </a: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Recuerde</a:t>
                      </a:r>
                      <a:r>
                        <a:rPr lang="en-US" sz="1800" kern="1200" dirty="0" smtClean="0">
                          <a:solidFill>
                            <a:schemeClr val="dk1"/>
                          </a:solidFill>
                          <a:effectLst/>
                          <a:latin typeface="+mn-lt"/>
                          <a:ea typeface="+mn-ea"/>
                          <a:cs typeface="+mn-cs"/>
                        </a:rPr>
                        <a:t> las </a:t>
                      </a:r>
                      <a:r>
                        <a:rPr lang="en-US" sz="1800" kern="1200" dirty="0" err="1" smtClean="0">
                          <a:solidFill>
                            <a:schemeClr val="dk1"/>
                          </a:solidFill>
                          <a:effectLst/>
                          <a:latin typeface="+mn-lt"/>
                          <a:ea typeface="+mn-ea"/>
                          <a:cs typeface="+mn-cs"/>
                        </a:rPr>
                        <a:t>lecciones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Pacto</a:t>
                      </a:r>
                      <a:r>
                        <a:rPr lang="en-US" sz="1800" kern="1200" dirty="0" smtClean="0">
                          <a:solidFill>
                            <a:schemeClr val="dk1"/>
                          </a:solidFill>
                          <a:effectLst/>
                          <a:latin typeface="+mn-lt"/>
                          <a:ea typeface="+mn-ea"/>
                          <a:cs typeface="+mn-cs"/>
                        </a:rPr>
                        <a:t>") de </a:t>
                      </a:r>
                      <a:r>
                        <a:rPr lang="en-US" sz="1800" kern="1200" dirty="0" err="1" smtClean="0">
                          <a:solidFill>
                            <a:schemeClr val="dk1"/>
                          </a:solidFill>
                          <a:effectLst/>
                          <a:latin typeface="+mn-lt"/>
                          <a:ea typeface="+mn-ea"/>
                          <a:cs typeface="+mn-cs"/>
                        </a:rPr>
                        <a:t>Ef</a:t>
                      </a:r>
                      <a:r>
                        <a:rPr lang="en-US" sz="1800" kern="1200" dirty="0" smtClean="0">
                          <a:solidFill>
                            <a:schemeClr val="dk1"/>
                          </a:solidFill>
                          <a:effectLst/>
                          <a:latin typeface="+mn-lt"/>
                          <a:ea typeface="+mn-ea"/>
                          <a:cs typeface="+mn-cs"/>
                        </a:rPr>
                        <a:t> 4-6:</a:t>
                      </a:r>
                    </a:p>
                    <a:p>
                      <a:pPr marL="514350" lvl="1"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Influencia</a:t>
                      </a:r>
                      <a:endParaRPr lang="en-US" sz="1800" kern="1200" dirty="0" smtClean="0">
                        <a:solidFill>
                          <a:schemeClr val="dk1"/>
                        </a:solidFill>
                        <a:effectLst/>
                        <a:latin typeface="+mn-lt"/>
                        <a:ea typeface="+mn-ea"/>
                        <a:cs typeface="+mn-cs"/>
                      </a:endParaRPr>
                    </a:p>
                    <a:p>
                      <a:pPr marL="514350" lvl="1"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Acciones</a:t>
                      </a:r>
                      <a:r>
                        <a:rPr lang="en-US" sz="1800" kern="1200" dirty="0" smtClean="0">
                          <a:solidFill>
                            <a:schemeClr val="dk1"/>
                          </a:solidFill>
                          <a:effectLst/>
                          <a:latin typeface="+mn-lt"/>
                          <a:ea typeface="+mn-ea"/>
                          <a:cs typeface="+mn-cs"/>
                        </a:rPr>
                        <a:t> que </a:t>
                      </a:r>
                      <a:r>
                        <a:rPr lang="en-US" sz="1800" kern="1200" dirty="0" err="1" smtClean="0">
                          <a:solidFill>
                            <a:schemeClr val="dk1"/>
                          </a:solidFill>
                          <a:effectLst/>
                          <a:latin typeface="+mn-lt"/>
                          <a:ea typeface="+mn-ea"/>
                          <a:cs typeface="+mn-cs"/>
                        </a:rPr>
                        <a:t>valen</a:t>
                      </a:r>
                      <a:r>
                        <a:rPr lang="en-US" sz="1800" kern="1200" dirty="0" smtClean="0">
                          <a:solidFill>
                            <a:schemeClr val="dk1"/>
                          </a:solidFill>
                          <a:effectLst/>
                          <a:latin typeface="+mn-lt"/>
                          <a:ea typeface="+mn-ea"/>
                          <a:cs typeface="+mn-cs"/>
                        </a:rPr>
                        <a:t> la </a:t>
                      </a:r>
                      <a:r>
                        <a:rPr lang="en-US" sz="1800" kern="1200" dirty="0" err="1" smtClean="0">
                          <a:solidFill>
                            <a:schemeClr val="dk1"/>
                          </a:solidFill>
                          <a:effectLst/>
                          <a:latin typeface="+mn-lt"/>
                          <a:ea typeface="+mn-ea"/>
                          <a:cs typeface="+mn-cs"/>
                        </a:rPr>
                        <a:t>pena</a:t>
                      </a:r>
                      <a:endParaRPr lang="en-US" sz="1800" kern="1200" dirty="0" smtClean="0">
                        <a:solidFill>
                          <a:schemeClr val="dk1"/>
                        </a:solidFill>
                        <a:effectLst/>
                        <a:latin typeface="+mn-lt"/>
                        <a:ea typeface="+mn-ea"/>
                        <a:cs typeface="+mn-cs"/>
                      </a:endParaRPr>
                    </a:p>
                    <a:p>
                      <a:pPr marL="514350" lvl="1"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Tentación</a:t>
                      </a:r>
                      <a:endParaRPr lang="en-US" sz="1800" dirty="0" smtClean="0">
                        <a:effectLst/>
                        <a:latin typeface="+mn-lt"/>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56</a:t>
            </a:fld>
            <a:endParaRPr lang="en-US"/>
          </a:p>
        </p:txBody>
      </p:sp>
    </p:spTree>
    <p:extLst>
      <p:ext uri="{BB962C8B-B14F-4D97-AF65-F5344CB8AC3E}">
        <p14:creationId xmlns:p14="http://schemas.microsoft.com/office/powerpoint/2010/main" val="4262353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fontScale="90000"/>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(12:27)</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normAutofit/>
          </a:bodyPr>
          <a:lstStyle/>
          <a:p>
            <a:pPr marL="0" indent="0" algn="l" rtl="0">
              <a:buNone/>
            </a:pPr>
            <a:r>
              <a:rPr lang="en-US" dirty="0">
                <a:solidFill>
                  <a:srgbClr val="FFFF00"/>
                </a:solidFill>
              </a:rPr>
              <a:t>Dedicación del muro (12:27</a:t>
            </a:r>
            <a:r>
              <a:rPr lang="en-US" dirty="0" smtClean="0">
                <a:solidFill>
                  <a:srgbClr val="FFFF00"/>
                </a:solidFill>
              </a:rPr>
              <a:t>)</a:t>
            </a:r>
          </a:p>
          <a:p>
            <a:pPr marL="0" indent="0">
              <a:buNone/>
            </a:pPr>
            <a:r>
              <a:rPr lang="en-US" b="1" baseline="30000" dirty="0" smtClean="0">
                <a:solidFill>
                  <a:schemeClr val="bg1"/>
                </a:solidFill>
              </a:rPr>
              <a:t>27</a:t>
            </a:r>
            <a:r>
              <a:rPr lang="es-ES" dirty="0" smtClean="0">
                <a:solidFill>
                  <a:schemeClr val="bg1"/>
                </a:solidFill>
              </a:rPr>
              <a:t>En la dedicación de la muralla de Jerusalén buscaron a los levitas de todos sus lugares para traerlos a Jerusalén, a fin de celebrar la dedicación con alegría, con himnos de acción de gracias y con cánticos, acompañados de címbalos, arpas y liras.  28  Y se reunieron los hijos de los cantores del distrito alrededor de Jerusalén, de las aldeas de los </a:t>
            </a:r>
            <a:r>
              <a:rPr lang="es-ES" dirty="0" err="1" smtClean="0">
                <a:solidFill>
                  <a:schemeClr val="bg1"/>
                </a:solidFill>
              </a:rPr>
              <a:t>netofatitas</a:t>
            </a:r>
            <a:r>
              <a:rPr lang="es-ES" dirty="0" smtClean="0">
                <a:solidFill>
                  <a:schemeClr val="bg1"/>
                </a:solidFill>
              </a:rPr>
              <a:t>,  29  de </a:t>
            </a:r>
            <a:r>
              <a:rPr lang="es-ES" dirty="0" err="1" smtClean="0">
                <a:solidFill>
                  <a:schemeClr val="bg1"/>
                </a:solidFill>
              </a:rPr>
              <a:t>Bet</a:t>
            </a:r>
            <a:r>
              <a:rPr lang="es-ES" dirty="0" smtClean="0">
                <a:solidFill>
                  <a:schemeClr val="bg1"/>
                </a:solidFill>
              </a:rPr>
              <a:t> </a:t>
            </a:r>
            <a:r>
              <a:rPr lang="es-ES" dirty="0" err="1" smtClean="0">
                <a:solidFill>
                  <a:schemeClr val="bg1"/>
                </a:solidFill>
              </a:rPr>
              <a:t>Gilgal</a:t>
            </a:r>
            <a:r>
              <a:rPr lang="es-ES" dirty="0" smtClean="0">
                <a:solidFill>
                  <a:schemeClr val="bg1"/>
                </a:solidFill>
              </a:rPr>
              <a:t> y de los campos de </a:t>
            </a:r>
            <a:r>
              <a:rPr lang="es-ES" dirty="0" err="1" smtClean="0">
                <a:solidFill>
                  <a:schemeClr val="bg1"/>
                </a:solidFill>
              </a:rPr>
              <a:t>Geba</a:t>
            </a:r>
            <a:r>
              <a:rPr lang="es-ES" dirty="0" smtClean="0">
                <a:solidFill>
                  <a:schemeClr val="bg1"/>
                </a:solidFill>
              </a:rPr>
              <a:t> y </a:t>
            </a:r>
            <a:r>
              <a:rPr lang="es-ES" dirty="0" err="1" smtClean="0">
                <a:solidFill>
                  <a:schemeClr val="bg1"/>
                </a:solidFill>
              </a:rPr>
              <a:t>Azmavet</a:t>
            </a:r>
            <a:r>
              <a:rPr lang="es-ES" dirty="0" smtClean="0">
                <a:solidFill>
                  <a:schemeClr val="bg1"/>
                </a:solidFill>
              </a:rPr>
              <a:t>, pues los cantores se habían edificado aldeas alrededor de Jerusalén.  30  Los sacerdotes y los levitas se purificaron; también purificaron al pueblo, las puertas y la muralla.</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57</a:t>
            </a:fld>
            <a:endParaRPr lang="en-US"/>
          </a:p>
        </p:txBody>
      </p:sp>
    </p:spTree>
    <p:extLst>
      <p:ext uri="{BB962C8B-B14F-4D97-AF65-F5344CB8AC3E}">
        <p14:creationId xmlns:p14="http://schemas.microsoft.com/office/powerpoint/2010/main" val="1745579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fontScale="90000"/>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a</a:t>
            </a:r>
            <a:r>
              <a:rPr lang="en-US" dirty="0">
                <a:solidFill>
                  <a:schemeClr val="accent5">
                    <a:lumMod val="60000"/>
                    <a:lumOff val="40000"/>
                  </a:schemeClr>
                </a:solidFill>
              </a:rPr>
              <a:t>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a:t>
            </a:r>
            <a:r>
              <a:rPr lang="en-US" dirty="0">
                <a:solidFill>
                  <a:schemeClr val="accent5">
                    <a:lumMod val="60000"/>
                    <a:lumOff val="40000"/>
                  </a:schemeClr>
                </a:solidFill>
              </a:rPr>
              <a:t>– </a:t>
            </a:r>
            <a:r>
              <a:rPr lang="en-US" dirty="0">
                <a:solidFill>
                  <a:schemeClr val="accent5">
                    <a:lumMod val="60000"/>
                    <a:lumOff val="40000"/>
                  </a:schemeClr>
                </a:solidFill>
                <a:latin typeface="Calibri" panose="020F0502020204030204" pitchFamily="34" charset="0"/>
                <a:cs typeface="Calibri" panose="020F0502020204030204" pitchFamily="34" charset="0"/>
              </a:rPr>
              <a:t>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r>
            <a:br>
              <a:rPr lang="en-US" dirty="0" smtClean="0">
                <a:solidFill>
                  <a:schemeClr val="accent5">
                    <a:lumMod val="60000"/>
                    <a:lumOff val="40000"/>
                  </a:schemeClr>
                </a:solidFill>
                <a:latin typeface="Calibri" panose="020F0502020204030204" pitchFamily="34" charset="0"/>
                <a:cs typeface="Calibri" panose="020F0502020204030204" pitchFamily="34" charset="0"/>
              </a:rPr>
            </a:br>
            <a:r>
              <a:rPr lang="en-US" dirty="0" smtClean="0">
                <a:solidFill>
                  <a:schemeClr val="accent5">
                    <a:lumMod val="60000"/>
                    <a:lumOff val="40000"/>
                  </a:schemeClr>
                </a:solidFill>
                <a:latin typeface="Calibri" panose="020F0502020204030204" pitchFamily="34" charset="0"/>
                <a:cs typeface="Calibri" panose="020F0502020204030204" pitchFamily="34" charset="0"/>
              </a:rPr>
              <a:t>(12:27)</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normAutofit/>
          </a:bodyPr>
          <a:lstStyle/>
          <a:p>
            <a:pPr marL="0" indent="0" algn="l" rtl="0">
              <a:buNone/>
            </a:pPr>
            <a:r>
              <a:rPr lang="en-US" dirty="0">
                <a:solidFill>
                  <a:srgbClr val="FFFF00"/>
                </a:solidFill>
              </a:rPr>
              <a:t>Dedicación del muro (12:27</a:t>
            </a:r>
            <a:r>
              <a:rPr lang="en-US" dirty="0" smtClean="0">
                <a:solidFill>
                  <a:srgbClr val="FFFF00"/>
                </a:solidFill>
              </a:rPr>
              <a:t>)</a:t>
            </a:r>
          </a:p>
          <a:p>
            <a:pPr marL="0" indent="0">
              <a:buNone/>
            </a:pPr>
            <a:r>
              <a:rPr lang="en-US" b="1" baseline="30000" dirty="0" smtClean="0">
                <a:solidFill>
                  <a:schemeClr val="bg1"/>
                </a:solidFill>
              </a:rPr>
              <a:t>27</a:t>
            </a:r>
            <a:r>
              <a:rPr lang="es-ES" dirty="0" smtClean="0">
                <a:solidFill>
                  <a:schemeClr val="bg1"/>
                </a:solidFill>
              </a:rPr>
              <a:t>En la dedicación de la muralla de Jerusalén buscaron a los levitas de todos sus lugares para traerlos a Jerusalén, a fin de celebrar la dedicación con </a:t>
            </a:r>
            <a:r>
              <a:rPr lang="es-ES" b="1" u="sng" dirty="0" smtClean="0">
                <a:solidFill>
                  <a:schemeClr val="bg1"/>
                </a:solidFill>
              </a:rPr>
              <a:t>alegría</a:t>
            </a:r>
            <a:r>
              <a:rPr lang="es-ES" dirty="0" smtClean="0">
                <a:solidFill>
                  <a:schemeClr val="bg1"/>
                </a:solidFill>
              </a:rPr>
              <a:t>, con </a:t>
            </a:r>
            <a:r>
              <a:rPr lang="es-ES" b="1" u="sng" dirty="0" smtClean="0">
                <a:solidFill>
                  <a:schemeClr val="bg1"/>
                </a:solidFill>
              </a:rPr>
              <a:t>himnos de acción de gracias y con cánticos, acompañados de címbalos, arpas y liras</a:t>
            </a:r>
            <a:r>
              <a:rPr lang="es-ES" dirty="0" smtClean="0">
                <a:solidFill>
                  <a:schemeClr val="bg1"/>
                </a:solidFill>
              </a:rPr>
              <a:t>.  28  Y se reunieron los hijos de los cantores del distrito alrededor de Jerusalén, de las aldeas de los </a:t>
            </a:r>
            <a:r>
              <a:rPr lang="es-ES" dirty="0" err="1" smtClean="0">
                <a:solidFill>
                  <a:schemeClr val="bg1"/>
                </a:solidFill>
              </a:rPr>
              <a:t>netofatitas</a:t>
            </a:r>
            <a:r>
              <a:rPr lang="es-ES" dirty="0" smtClean="0">
                <a:solidFill>
                  <a:schemeClr val="bg1"/>
                </a:solidFill>
              </a:rPr>
              <a:t>,  29  de </a:t>
            </a:r>
            <a:r>
              <a:rPr lang="es-ES" dirty="0" err="1" smtClean="0">
                <a:solidFill>
                  <a:schemeClr val="bg1"/>
                </a:solidFill>
              </a:rPr>
              <a:t>Bet</a:t>
            </a:r>
            <a:r>
              <a:rPr lang="es-ES" dirty="0" smtClean="0">
                <a:solidFill>
                  <a:schemeClr val="bg1"/>
                </a:solidFill>
              </a:rPr>
              <a:t> </a:t>
            </a:r>
            <a:r>
              <a:rPr lang="es-ES" dirty="0" err="1" smtClean="0">
                <a:solidFill>
                  <a:schemeClr val="bg1"/>
                </a:solidFill>
              </a:rPr>
              <a:t>Gilgal</a:t>
            </a:r>
            <a:r>
              <a:rPr lang="es-ES" dirty="0" smtClean="0">
                <a:solidFill>
                  <a:schemeClr val="bg1"/>
                </a:solidFill>
              </a:rPr>
              <a:t> y de los campos de </a:t>
            </a:r>
            <a:r>
              <a:rPr lang="es-ES" dirty="0" err="1" smtClean="0">
                <a:solidFill>
                  <a:schemeClr val="bg1"/>
                </a:solidFill>
              </a:rPr>
              <a:t>Geba</a:t>
            </a:r>
            <a:r>
              <a:rPr lang="es-ES" dirty="0" smtClean="0">
                <a:solidFill>
                  <a:schemeClr val="bg1"/>
                </a:solidFill>
              </a:rPr>
              <a:t> y </a:t>
            </a:r>
            <a:r>
              <a:rPr lang="es-ES" dirty="0" err="1" smtClean="0">
                <a:solidFill>
                  <a:schemeClr val="bg1"/>
                </a:solidFill>
              </a:rPr>
              <a:t>Azmavet</a:t>
            </a:r>
            <a:r>
              <a:rPr lang="es-ES" dirty="0" smtClean="0">
                <a:solidFill>
                  <a:schemeClr val="bg1"/>
                </a:solidFill>
              </a:rPr>
              <a:t>, pues los cantores se habían edificado aldeas alrededor de Jerusalén.  30  Los sacerdotes y los levitas se purificaron; también purificaron al pueblo, las puertas y la muralla.</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lgn="l" rtl="0"/>
            <a:fld id="{362C5B82-F413-3A4C-85BB-94F97F4E18C4}" type="slidenum">
              <a:rPr lang="en-US" smtClean="0"/>
              <a:t>58</a:t>
            </a:fld>
            <a:endParaRPr lang="en-US"/>
          </a:p>
        </p:txBody>
      </p:sp>
    </p:spTree>
    <p:extLst>
      <p:ext uri="{BB962C8B-B14F-4D97-AF65-F5344CB8AC3E}">
        <p14:creationId xmlns:p14="http://schemas.microsoft.com/office/powerpoint/2010/main" val="3993074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1542269"/>
              </p:ext>
            </p:extLst>
          </p:nvPr>
        </p:nvGraphicFramePr>
        <p:xfrm>
          <a:off x="102269" y="1198775"/>
          <a:ext cx="8939462" cy="3011720"/>
        </p:xfrm>
        <a:graphic>
          <a:graphicData uri="http://schemas.openxmlformats.org/drawingml/2006/table">
            <a:tbl>
              <a:tblPr firstRow="1" firstCol="1" bandRow="1">
                <a:tableStyleId>{5C22544A-7EE6-4342-B048-85BDC9FD1C3A}</a:tableStyleId>
              </a:tblPr>
              <a:tblGrid>
                <a:gridCol w="1245268"/>
                <a:gridCol w="1179095"/>
                <a:gridCol w="2899610"/>
                <a:gridCol w="3615489"/>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n-US" sz="1800" b="1" kern="1200" dirty="0" smtClean="0">
                          <a:solidFill>
                            <a:schemeClr val="lt1"/>
                          </a:solidFill>
                          <a:effectLst/>
                          <a:latin typeface="+mn-lt"/>
                          <a:ea typeface="+mn-ea"/>
                          <a:cs typeface="+mn-cs"/>
                        </a:rPr>
                        <a:t>12:27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kern="1200" dirty="0" err="1" smtClean="0">
                          <a:solidFill>
                            <a:schemeClr val="dk1"/>
                          </a:solidFill>
                          <a:effectLst/>
                          <a:latin typeface="+mn-lt"/>
                          <a:ea typeface="+mn-ea"/>
                          <a:cs typeface="+mn-cs"/>
                        </a:rPr>
                        <a:t>Dedicación</a:t>
                      </a:r>
                      <a:r>
                        <a:rPr lang="en-US" sz="1800" kern="1200" dirty="0" smtClean="0">
                          <a:solidFill>
                            <a:schemeClr val="dk1"/>
                          </a:solidFill>
                          <a:effectLst/>
                          <a:latin typeface="+mn-lt"/>
                          <a:ea typeface="+mn-ea"/>
                          <a:cs typeface="+mn-cs"/>
                        </a:rPr>
                        <a:t> del </a:t>
                      </a:r>
                      <a:r>
                        <a:rPr lang="en-US" sz="1800" kern="1200" dirty="0" err="1" smtClean="0">
                          <a:solidFill>
                            <a:schemeClr val="dk1"/>
                          </a:solidFill>
                          <a:effectLst/>
                          <a:latin typeface="+mn-lt"/>
                          <a:ea typeface="+mn-ea"/>
                          <a:cs typeface="+mn-cs"/>
                        </a:rPr>
                        <a:t>muro</a:t>
                      </a:r>
                      <a:endParaRPr lang="en-US" sz="1800" dirty="0" smtClean="0">
                        <a:effectLst/>
                        <a:latin typeface="+mn-lt"/>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Celebrando</a:t>
                      </a:r>
                      <a:r>
                        <a:rPr lang="en-US" sz="1800" kern="1200" dirty="0" smtClean="0">
                          <a:solidFill>
                            <a:schemeClr val="dk1"/>
                          </a:solidFill>
                          <a:effectLst/>
                          <a:latin typeface="+mn-lt"/>
                          <a:ea typeface="+mn-ea"/>
                          <a:cs typeface="+mn-cs"/>
                        </a:rPr>
                        <a:t> con </a:t>
                      </a:r>
                      <a:r>
                        <a:rPr lang="en-US" sz="1800" kern="1200" dirty="0" err="1" smtClean="0">
                          <a:solidFill>
                            <a:schemeClr val="dk1"/>
                          </a:solidFill>
                          <a:effectLst/>
                          <a:latin typeface="+mn-lt"/>
                          <a:ea typeface="+mn-ea"/>
                          <a:cs typeface="+mn-cs"/>
                        </a:rPr>
                        <a:t>alegría</a:t>
                      </a:r>
                      <a:r>
                        <a:rPr lang="en-US" sz="1800" kern="1200" dirty="0" smtClean="0">
                          <a:solidFill>
                            <a:schemeClr val="dk1"/>
                          </a:solidFill>
                          <a:effectLst/>
                          <a:latin typeface="+mn-lt"/>
                          <a:ea typeface="+mn-ea"/>
                          <a:cs typeface="+mn-cs"/>
                        </a:rPr>
                        <a:t> y </a:t>
                      </a:r>
                      <a:r>
                        <a:rPr lang="en-US" sz="1800" kern="1200" dirty="0" err="1" smtClean="0">
                          <a:solidFill>
                            <a:schemeClr val="dk1"/>
                          </a:solidFill>
                          <a:effectLst/>
                          <a:latin typeface="+mn-lt"/>
                          <a:ea typeface="+mn-ea"/>
                          <a:cs typeface="+mn-cs"/>
                        </a:rPr>
                        <a:t>acción</a:t>
                      </a:r>
                      <a:r>
                        <a:rPr lang="en-US" sz="1800" kern="1200" dirty="0" smtClean="0">
                          <a:solidFill>
                            <a:schemeClr val="dk1"/>
                          </a:solidFill>
                          <a:effectLst/>
                          <a:latin typeface="+mn-lt"/>
                          <a:ea typeface="+mn-ea"/>
                          <a:cs typeface="+mn-cs"/>
                        </a:rPr>
                        <a:t> de gracias.</a:t>
                      </a:r>
                    </a:p>
                    <a:p>
                      <a:pPr marL="17145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Celebrando</a:t>
                      </a:r>
                      <a:r>
                        <a:rPr lang="en-US" sz="1800" kern="1200" dirty="0" smtClean="0">
                          <a:solidFill>
                            <a:schemeClr val="dk1"/>
                          </a:solidFill>
                          <a:effectLst/>
                          <a:latin typeface="+mn-lt"/>
                          <a:ea typeface="+mn-ea"/>
                          <a:cs typeface="+mn-cs"/>
                        </a:rPr>
                        <a:t> con cantos, </a:t>
                      </a:r>
                      <a:r>
                        <a:rPr lang="en-US" sz="1800" kern="1200" dirty="0" err="1" smtClean="0">
                          <a:solidFill>
                            <a:schemeClr val="dk1"/>
                          </a:solidFill>
                          <a:effectLst/>
                          <a:latin typeface="+mn-lt"/>
                          <a:ea typeface="+mn-ea"/>
                          <a:cs typeface="+mn-cs"/>
                        </a:rPr>
                        <a:t>címbalos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arpas</a:t>
                      </a:r>
                      <a:r>
                        <a:rPr lang="en-US" sz="1800" kern="1200" dirty="0" smtClean="0">
                          <a:solidFill>
                            <a:schemeClr val="dk1"/>
                          </a:solidFill>
                          <a:effectLst/>
                          <a:latin typeface="+mn-lt"/>
                          <a:ea typeface="+mn-ea"/>
                          <a:cs typeface="+mn-cs"/>
                        </a:rPr>
                        <a:t> y liras</a:t>
                      </a:r>
                    </a:p>
                  </a:txBody>
                  <a:tcPr marL="68580" marR="68580" marT="0" marB="0"/>
                </a:tc>
                <a:tc>
                  <a:txBody>
                    <a:bodyPr/>
                    <a:lstStyle/>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59</a:t>
            </a:fld>
            <a:endParaRPr lang="en-US"/>
          </a:p>
        </p:txBody>
      </p:sp>
    </p:spTree>
    <p:extLst>
      <p:ext uri="{BB962C8B-B14F-4D97-AF65-F5344CB8AC3E}">
        <p14:creationId xmlns:p14="http://schemas.microsoft.com/office/powerpoint/2010/main" val="96869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Efesios - Resumen</a:t>
            </a:r>
          </a:p>
        </p:txBody>
      </p:sp>
      <p:sp>
        <p:nvSpPr>
          <p:cNvPr id="5" name="Content Placeholder 4">
            <a:extLst>
              <a:ext uri="{FF2B5EF4-FFF2-40B4-BE49-F238E27FC236}">
                <a16:creationId xmlns:a16="http://schemas.microsoft.com/office/drawing/2014/main" xmlns="" id="{9B17B930-AF56-C04F-B167-0C7EEEE3ABA1}"/>
              </a:ext>
            </a:extLst>
          </p:cNvPr>
          <p:cNvSpPr>
            <a:spLocks noGrp="1"/>
          </p:cNvSpPr>
          <p:nvPr>
            <p:ph idx="1"/>
          </p:nvPr>
        </p:nvSpPr>
        <p:spPr>
          <a:xfrm>
            <a:off x="628650" y="1462361"/>
            <a:ext cx="7886700" cy="3626115"/>
          </a:xfrm>
        </p:spPr>
        <p:txBody>
          <a:bodyPr>
            <a:normAutofit fontScale="92500"/>
          </a:bodyPr>
          <a:lstStyle/>
          <a:p>
            <a:pPr marL="171450" lvl="2" algn="l" rtl="0">
              <a:spcBef>
                <a:spcPts val="750"/>
              </a:spcBef>
            </a:pPr>
            <a:r>
              <a:rPr lang="en-US" sz="3000" dirty="0" err="1" smtClean="0">
                <a:solidFill>
                  <a:schemeClr val="bg1"/>
                </a:solidFill>
              </a:rPr>
              <a:t>Capítulos</a:t>
            </a:r>
            <a:r>
              <a:rPr lang="en-US" sz="3000" dirty="0" smtClean="0">
                <a:solidFill>
                  <a:schemeClr val="bg1"/>
                </a:solidFill>
              </a:rPr>
              <a:t> 4-6</a:t>
            </a:r>
            <a:endParaRPr lang="en-US" sz="3000" dirty="0">
              <a:solidFill>
                <a:schemeClr val="bg1"/>
              </a:solidFill>
            </a:endParaRPr>
          </a:p>
          <a:p>
            <a:pPr marL="514350" lvl="3" algn="l" rtl="0">
              <a:spcBef>
                <a:spcPts val="750"/>
              </a:spcBef>
            </a:pPr>
            <a:r>
              <a:rPr lang="en-US" sz="2850" dirty="0" err="1" smtClean="0">
                <a:solidFill>
                  <a:schemeClr val="bg1"/>
                </a:solidFill>
              </a:rPr>
              <a:t>Reta</a:t>
            </a:r>
            <a:r>
              <a:rPr lang="en-US" sz="2850" dirty="0" smtClean="0">
                <a:solidFill>
                  <a:schemeClr val="bg1"/>
                </a:solidFill>
              </a:rPr>
              <a:t> </a:t>
            </a:r>
            <a:r>
              <a:rPr lang="en-US" sz="2850" dirty="0">
                <a:solidFill>
                  <a:schemeClr val="bg1"/>
                </a:solidFill>
              </a:rPr>
              <a:t>al lector a responder a la historia del </a:t>
            </a:r>
            <a:r>
              <a:rPr lang="en-US" sz="2850" dirty="0" err="1">
                <a:solidFill>
                  <a:schemeClr val="bg1"/>
                </a:solidFill>
              </a:rPr>
              <a:t>Evangelio</a:t>
            </a:r>
            <a:r>
              <a:rPr lang="en-US" sz="2850" dirty="0">
                <a:solidFill>
                  <a:schemeClr val="bg1"/>
                </a:solidFill>
              </a:rPr>
              <a:t> </a:t>
            </a:r>
            <a:r>
              <a:rPr lang="en-US" sz="2850" dirty="0" err="1" smtClean="0">
                <a:solidFill>
                  <a:schemeClr val="bg1"/>
                </a:solidFill>
              </a:rPr>
              <a:t>por</a:t>
            </a:r>
            <a:r>
              <a:rPr lang="en-US" sz="2850" dirty="0" smtClean="0">
                <a:solidFill>
                  <a:schemeClr val="bg1"/>
                </a:solidFill>
              </a:rPr>
              <a:t> </a:t>
            </a:r>
            <a:r>
              <a:rPr lang="en-US" sz="2850" dirty="0" err="1" smtClean="0">
                <a:solidFill>
                  <a:schemeClr val="bg1"/>
                </a:solidFill>
              </a:rPr>
              <a:t>su</a:t>
            </a:r>
            <a:r>
              <a:rPr lang="en-US" sz="2850" dirty="0" smtClean="0">
                <a:solidFill>
                  <a:schemeClr val="bg1"/>
                </a:solidFill>
              </a:rPr>
              <a:t> forma de </a:t>
            </a:r>
            <a:r>
              <a:rPr lang="en-US" sz="2850" dirty="0" err="1" smtClean="0">
                <a:solidFill>
                  <a:schemeClr val="bg1"/>
                </a:solidFill>
              </a:rPr>
              <a:t>vivir</a:t>
            </a:r>
            <a:endParaRPr lang="en-US" sz="2850" dirty="0">
              <a:solidFill>
                <a:schemeClr val="bg1"/>
              </a:solidFill>
            </a:endParaRPr>
          </a:p>
          <a:p>
            <a:pPr marL="514350" lvl="3" algn="l" rtl="0">
              <a:spcBef>
                <a:spcPts val="750"/>
              </a:spcBef>
            </a:pPr>
            <a:r>
              <a:rPr lang="en-US" sz="2850" dirty="0">
                <a:solidFill>
                  <a:schemeClr val="bg1"/>
                </a:solidFill>
              </a:rPr>
              <a:t>Enfatiza que todos los </a:t>
            </a:r>
            <a:r>
              <a:rPr lang="en-US" sz="2850" dirty="0" err="1">
                <a:solidFill>
                  <a:schemeClr val="bg1"/>
                </a:solidFill>
              </a:rPr>
              <a:t>salvados</a:t>
            </a:r>
            <a:r>
              <a:rPr lang="en-US" sz="2850" dirty="0">
                <a:solidFill>
                  <a:schemeClr val="bg1"/>
                </a:solidFill>
              </a:rPr>
              <a:t> </a:t>
            </a:r>
            <a:r>
              <a:rPr lang="en-US" sz="2850" dirty="0" err="1" smtClean="0">
                <a:solidFill>
                  <a:schemeClr val="bg1"/>
                </a:solidFill>
              </a:rPr>
              <a:t>somos</a:t>
            </a:r>
            <a:r>
              <a:rPr lang="en-US" sz="2850" dirty="0" smtClean="0">
                <a:solidFill>
                  <a:schemeClr val="bg1"/>
                </a:solidFill>
              </a:rPr>
              <a:t> </a:t>
            </a:r>
            <a:r>
              <a:rPr lang="en-US" sz="2850" dirty="0">
                <a:solidFill>
                  <a:schemeClr val="bg1"/>
                </a:solidFill>
              </a:rPr>
              <a:t>UN </a:t>
            </a:r>
            <a:r>
              <a:rPr lang="en-US" sz="2850" dirty="0" smtClean="0">
                <a:solidFill>
                  <a:schemeClr val="bg1"/>
                </a:solidFill>
              </a:rPr>
              <a:t>SOLO </a:t>
            </a:r>
            <a:r>
              <a:rPr lang="en-US" sz="2850" dirty="0" err="1" smtClean="0">
                <a:solidFill>
                  <a:schemeClr val="bg1"/>
                </a:solidFill>
              </a:rPr>
              <a:t>cuerpo</a:t>
            </a:r>
            <a:endParaRPr lang="en-US" sz="2850" dirty="0">
              <a:solidFill>
                <a:schemeClr val="bg1"/>
              </a:solidFill>
            </a:endParaRPr>
          </a:p>
          <a:p>
            <a:pPr marL="514350" lvl="3" algn="l" rtl="0">
              <a:spcBef>
                <a:spcPts val="750"/>
              </a:spcBef>
            </a:pPr>
            <a:r>
              <a:rPr lang="en-US" sz="2850" dirty="0">
                <a:solidFill>
                  <a:schemeClr val="bg1"/>
                </a:solidFill>
              </a:rPr>
              <a:t>Unidad ≠</a:t>
            </a:r>
            <a:r>
              <a:rPr lang="en-US" sz="2850" dirty="0" smtClean="0">
                <a:solidFill>
                  <a:schemeClr val="bg1"/>
                </a:solidFill>
              </a:rPr>
              <a:t> </a:t>
            </a:r>
            <a:r>
              <a:rPr lang="en-US" sz="2850" dirty="0">
                <a:solidFill>
                  <a:schemeClr val="bg1"/>
                </a:solidFill>
              </a:rPr>
              <a:t>Uniformidad: Diferentes </a:t>
            </a:r>
            <a:r>
              <a:rPr lang="en-US" sz="2850" dirty="0" err="1">
                <a:solidFill>
                  <a:schemeClr val="bg1"/>
                </a:solidFill>
              </a:rPr>
              <a:t>talentos</a:t>
            </a:r>
            <a:r>
              <a:rPr lang="en-US" sz="2850" dirty="0">
                <a:solidFill>
                  <a:schemeClr val="bg1"/>
                </a:solidFill>
              </a:rPr>
              <a:t> </a:t>
            </a:r>
            <a:r>
              <a:rPr lang="en-US" sz="2850" dirty="0" smtClean="0">
                <a:solidFill>
                  <a:schemeClr val="bg1"/>
                </a:solidFill>
              </a:rPr>
              <a:t>y </a:t>
            </a:r>
            <a:r>
              <a:rPr lang="en-US" sz="2850" dirty="0" err="1" smtClean="0">
                <a:solidFill>
                  <a:schemeClr val="bg1"/>
                </a:solidFill>
              </a:rPr>
              <a:t>pasiones</a:t>
            </a:r>
            <a:endParaRPr lang="en-US" sz="2850" dirty="0" smtClean="0">
              <a:solidFill>
                <a:schemeClr val="bg1"/>
              </a:solidFill>
            </a:endParaRPr>
          </a:p>
          <a:p>
            <a:pPr marL="514350" lvl="3" algn="l" rtl="0">
              <a:spcBef>
                <a:spcPts val="750"/>
              </a:spcBef>
            </a:pPr>
            <a:r>
              <a:rPr lang="en-US" sz="2850" dirty="0" err="1" smtClean="0">
                <a:solidFill>
                  <a:schemeClr val="bg1"/>
                </a:solidFill>
              </a:rPr>
              <a:t>Reta</a:t>
            </a:r>
            <a:r>
              <a:rPr lang="en-US" sz="2850" dirty="0" smtClean="0">
                <a:solidFill>
                  <a:schemeClr val="bg1"/>
                </a:solidFill>
              </a:rPr>
              <a:t> </a:t>
            </a:r>
            <a:r>
              <a:rPr lang="en-US" sz="2850" dirty="0">
                <a:solidFill>
                  <a:schemeClr val="bg1"/>
                </a:solidFill>
              </a:rPr>
              <a:t>a los nuevos cristianos a quitarse la vieja humanidad y vestirse de </a:t>
            </a:r>
            <a:r>
              <a:rPr lang="en-US" sz="2850" dirty="0" smtClean="0">
                <a:solidFill>
                  <a:schemeClr val="bg1"/>
                </a:solidFill>
              </a:rPr>
              <a:t>la </a:t>
            </a:r>
            <a:r>
              <a:rPr lang="en-US" sz="2850" dirty="0" err="1" smtClean="0">
                <a:solidFill>
                  <a:schemeClr val="bg1"/>
                </a:solidFill>
              </a:rPr>
              <a:t>nueva</a:t>
            </a:r>
            <a:endParaRPr lang="en-US" sz="2850" dirty="0">
              <a:solidFill>
                <a:schemeClr val="bg1"/>
              </a:solidFill>
            </a:endParaRPr>
          </a:p>
          <a:p>
            <a:pPr marL="514350" lvl="3" algn="l" rtl="0">
              <a:spcBef>
                <a:spcPts val="750"/>
              </a:spcBef>
            </a:pPr>
            <a:endParaRPr lang="en-US" sz="2850" dirty="0">
              <a:solidFill>
                <a:schemeClr val="bg1"/>
              </a:solidFill>
            </a:endParaRPr>
          </a:p>
          <a:p>
            <a:pPr marL="171450" lvl="2" algn="l" rtl="0">
              <a:spcBef>
                <a:spcPts val="750"/>
              </a:spcBef>
            </a:pPr>
            <a:endParaRPr lang="en-US" sz="3000" dirty="0">
              <a:solidFill>
                <a:schemeClr val="bg1"/>
              </a:solidFill>
            </a:endParaRPr>
          </a:p>
        </p:txBody>
      </p:sp>
      <p:sp>
        <p:nvSpPr>
          <p:cNvPr id="2" name="Slide Number Placeholder 1"/>
          <p:cNvSpPr>
            <a:spLocks noGrp="1"/>
          </p:cNvSpPr>
          <p:nvPr>
            <p:ph type="sldNum" sz="quarter" idx="12"/>
          </p:nvPr>
        </p:nvSpPr>
        <p:spPr/>
        <p:txBody>
          <a:bodyPr/>
          <a:lstStyle/>
          <a:p>
            <a:pPr algn="l" rtl="0"/>
            <a:fld id="{362C5B82-F413-3A4C-85BB-94F97F4E18C4}" type="slidenum">
              <a:rPr lang="en-US" smtClean="0"/>
              <a:t>6</a:t>
            </a:fld>
            <a:endParaRPr lang="en-US"/>
          </a:p>
        </p:txBody>
      </p:sp>
    </p:spTree>
    <p:extLst>
      <p:ext uri="{BB962C8B-B14F-4D97-AF65-F5344CB8AC3E}">
        <p14:creationId xmlns:p14="http://schemas.microsoft.com/office/powerpoint/2010/main" val="13073677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8334876" cy="1104636"/>
          </a:xfrm>
        </p:spPr>
        <p:txBody>
          <a:bodyPr>
            <a:normAutofit/>
          </a:bodyPr>
          <a:lstStyle/>
          <a:p>
            <a:r>
              <a:rPr lang="en-US" dirty="0" err="1">
                <a:solidFill>
                  <a:schemeClr val="accent5">
                    <a:lumMod val="60000"/>
                    <a:lumOff val="40000"/>
                  </a:schemeClr>
                </a:solidFill>
                <a:latin typeface="Calibri" panose="020F0502020204030204" pitchFamily="34" charset="0"/>
                <a:cs typeface="Calibri" panose="020F0502020204030204" pitchFamily="34" charset="0"/>
              </a:rPr>
              <a:t>Llamados</a:t>
            </a:r>
            <a:r>
              <a:rPr lang="en-US" dirty="0">
                <a:solidFill>
                  <a:schemeClr val="accent5">
                    <a:lumMod val="60000"/>
                    <a:lumOff val="40000"/>
                  </a:schemeClr>
                </a:solidFill>
                <a:latin typeface="Calibri" panose="020F0502020204030204" pitchFamily="34" charset="0"/>
                <a:cs typeface="Calibri" panose="020F0502020204030204" pitchFamily="34" charset="0"/>
              </a:rPr>
              <a:t> a la </a:t>
            </a:r>
            <a:r>
              <a:rPr lang="en-US" dirty="0" err="1">
                <a:solidFill>
                  <a:schemeClr val="accent5">
                    <a:lumMod val="60000"/>
                    <a:lumOff val="40000"/>
                  </a:schemeClr>
                </a:solidFill>
                <a:latin typeface="Calibri" panose="020F0502020204030204" pitchFamily="34" charset="0"/>
                <a:cs typeface="Calibri" panose="020F0502020204030204" pitchFamily="34" charset="0"/>
              </a:rPr>
              <a:t>unidad</a:t>
            </a:r>
            <a:r>
              <a:rPr lang="en-US" dirty="0">
                <a:solidFill>
                  <a:schemeClr val="accent5">
                    <a:lumMod val="60000"/>
                    <a:lumOff val="40000"/>
                  </a:schemeClr>
                </a:solidFill>
                <a:latin typeface="Calibri" panose="020F0502020204030204" pitchFamily="34" charset="0"/>
                <a:cs typeface="Calibri" panose="020F0502020204030204" pitchFamily="34" charset="0"/>
              </a:rPr>
              <a:t>: el </a:t>
            </a:r>
            <a:r>
              <a:rPr lang="en-US" dirty="0" err="1">
                <a:solidFill>
                  <a:schemeClr val="accent5">
                    <a:lumMod val="60000"/>
                    <a:lumOff val="40000"/>
                  </a:schemeClr>
                </a:solidFill>
                <a:latin typeface="Calibri" panose="020F0502020204030204" pitchFamily="34" charset="0"/>
                <a:cs typeface="Calibri" panose="020F0502020204030204" pitchFamily="34" charset="0"/>
              </a:rPr>
              <a:t>ejemplo</a:t>
            </a:r>
            <a:r>
              <a:rPr lang="en-US" dirty="0">
                <a:solidFill>
                  <a:schemeClr val="accent5">
                    <a:lumMod val="60000"/>
                    <a:lumOff val="40000"/>
                  </a:schemeClr>
                </a:solidFill>
                <a:latin typeface="Calibri" panose="020F0502020204030204" pitchFamily="34" charset="0"/>
                <a:cs typeface="Calibri" panose="020F0502020204030204" pitchFamily="34" charset="0"/>
              </a:rPr>
              <a:t> de </a:t>
            </a:r>
            <a:r>
              <a:rPr lang="en-US" dirty="0" err="1">
                <a:solidFill>
                  <a:schemeClr val="accent5">
                    <a:lumMod val="60000"/>
                    <a:lumOff val="40000"/>
                  </a:schemeClr>
                </a:solidFill>
                <a:latin typeface="Calibri" panose="020F0502020204030204" pitchFamily="34" charset="0"/>
                <a:cs typeface="Calibri" panose="020F0502020204030204" pitchFamily="34" charset="0"/>
              </a:rPr>
              <a:t>Nehemías</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0279278"/>
              </p:ext>
            </p:extLst>
          </p:nvPr>
        </p:nvGraphicFramePr>
        <p:xfrm>
          <a:off x="102269" y="1198775"/>
          <a:ext cx="8939462" cy="3062034"/>
        </p:xfrm>
        <a:graphic>
          <a:graphicData uri="http://schemas.openxmlformats.org/drawingml/2006/table">
            <a:tbl>
              <a:tblPr firstRow="1" firstCol="1" bandRow="1">
                <a:tableStyleId>{5C22544A-7EE6-4342-B048-85BDC9FD1C3A}</a:tableStyleId>
              </a:tblPr>
              <a:tblGrid>
                <a:gridCol w="1245268"/>
                <a:gridCol w="1179095"/>
                <a:gridCol w="2899610"/>
                <a:gridCol w="3615489"/>
              </a:tblGrid>
              <a:tr h="294614">
                <a:tc>
                  <a:txBody>
                    <a:bodyPr/>
                    <a:lstStyle/>
                    <a:p>
                      <a:pPr marL="0" marR="0" algn="l" rtl="0">
                        <a:lnSpc>
                          <a:spcPct val="107000"/>
                        </a:lnSpc>
                        <a:spcBef>
                          <a:spcPts val="0"/>
                        </a:spcBef>
                        <a:spcAft>
                          <a:spcPts val="0"/>
                        </a:spcAft>
                      </a:pPr>
                      <a:r>
                        <a:rPr lang="en-US" sz="1800" dirty="0" err="1" smtClean="0">
                          <a:effectLst/>
                        </a:rPr>
                        <a:t>Versículo</a:t>
                      </a:r>
                      <a:r>
                        <a:rPr lang="en-US" sz="1800" dirty="0" smtClean="0">
                          <a:effectLst/>
                        </a:rPr>
                        <a:t>(s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Suceso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rPr>
                        <a:t>Reacción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Cómo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nosotros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reaccionamos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prácticas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err="1" smtClean="0">
                          <a:effectLst/>
                          <a:latin typeface="Calibri" panose="020F0502020204030204" pitchFamily="34" charset="0"/>
                          <a:ea typeface="Calibri" panose="020F0502020204030204" pitchFamily="34" charset="0"/>
                          <a:cs typeface="Times New Roman" panose="02020603050405020304" pitchFamily="18" charset="0"/>
                        </a:rPr>
                        <a:t>unificadoras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4726">
                <a:tc>
                  <a:txBody>
                    <a:bodyPr/>
                    <a:lstStyle/>
                    <a:p>
                      <a:pPr marL="0" marR="0" algn="l" rtl="0">
                        <a:lnSpc>
                          <a:spcPct val="107000"/>
                        </a:lnSpc>
                        <a:spcBef>
                          <a:spcPts val="0"/>
                        </a:spcBef>
                        <a:spcAft>
                          <a:spcPts val="0"/>
                        </a:spcAft>
                      </a:pPr>
                      <a:r>
                        <a:rPr lang="en-US" sz="1800" b="1" kern="1200" dirty="0" smtClean="0">
                          <a:solidFill>
                            <a:schemeClr val="lt1"/>
                          </a:solidFill>
                          <a:effectLst/>
                          <a:latin typeface="+mn-lt"/>
                          <a:ea typeface="+mn-ea"/>
                          <a:cs typeface="+mn-cs"/>
                        </a:rPr>
                        <a:t>12:27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pPr>
                      <a:r>
                        <a:rPr lang="en-US" sz="1800" kern="1200" dirty="0" err="1" smtClean="0">
                          <a:solidFill>
                            <a:schemeClr val="dk1"/>
                          </a:solidFill>
                          <a:effectLst/>
                          <a:latin typeface="+mn-lt"/>
                          <a:ea typeface="+mn-ea"/>
                          <a:cs typeface="+mn-cs"/>
                        </a:rPr>
                        <a:t>Dedicación</a:t>
                      </a:r>
                      <a:r>
                        <a:rPr lang="en-US" sz="1800" kern="1200" dirty="0" smtClean="0">
                          <a:solidFill>
                            <a:schemeClr val="dk1"/>
                          </a:solidFill>
                          <a:effectLst/>
                          <a:latin typeface="+mn-lt"/>
                          <a:ea typeface="+mn-ea"/>
                          <a:cs typeface="+mn-cs"/>
                        </a:rPr>
                        <a:t> del </a:t>
                      </a:r>
                      <a:r>
                        <a:rPr lang="en-US" sz="1800" kern="1200" dirty="0" err="1" smtClean="0">
                          <a:solidFill>
                            <a:schemeClr val="dk1"/>
                          </a:solidFill>
                          <a:effectLst/>
                          <a:latin typeface="+mn-lt"/>
                          <a:ea typeface="+mn-ea"/>
                          <a:cs typeface="+mn-cs"/>
                        </a:rPr>
                        <a:t>muro</a:t>
                      </a:r>
                      <a:endParaRPr lang="en-US" sz="1800" dirty="0" smtClean="0">
                        <a:effectLst/>
                        <a:latin typeface="+mn-lt"/>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Celebrando</a:t>
                      </a:r>
                      <a:r>
                        <a:rPr lang="en-US" sz="1800" kern="1200" dirty="0" smtClean="0">
                          <a:solidFill>
                            <a:schemeClr val="dk1"/>
                          </a:solidFill>
                          <a:effectLst/>
                          <a:latin typeface="+mn-lt"/>
                          <a:ea typeface="+mn-ea"/>
                          <a:cs typeface="+mn-cs"/>
                        </a:rPr>
                        <a:t> con </a:t>
                      </a:r>
                      <a:r>
                        <a:rPr lang="en-US" sz="1800" kern="1200" dirty="0" err="1" smtClean="0">
                          <a:solidFill>
                            <a:schemeClr val="dk1"/>
                          </a:solidFill>
                          <a:effectLst/>
                          <a:latin typeface="+mn-lt"/>
                          <a:ea typeface="+mn-ea"/>
                          <a:cs typeface="+mn-cs"/>
                        </a:rPr>
                        <a:t>alegría</a:t>
                      </a:r>
                      <a:r>
                        <a:rPr lang="en-US" sz="1800" kern="1200" dirty="0" smtClean="0">
                          <a:solidFill>
                            <a:schemeClr val="dk1"/>
                          </a:solidFill>
                          <a:effectLst/>
                          <a:latin typeface="+mn-lt"/>
                          <a:ea typeface="+mn-ea"/>
                          <a:cs typeface="+mn-cs"/>
                        </a:rPr>
                        <a:t> y </a:t>
                      </a:r>
                      <a:r>
                        <a:rPr lang="en-US" sz="1800" kern="1200" dirty="0" err="1" smtClean="0">
                          <a:solidFill>
                            <a:schemeClr val="dk1"/>
                          </a:solidFill>
                          <a:effectLst/>
                          <a:latin typeface="+mn-lt"/>
                          <a:ea typeface="+mn-ea"/>
                          <a:cs typeface="+mn-cs"/>
                        </a:rPr>
                        <a:t>acción</a:t>
                      </a:r>
                      <a:r>
                        <a:rPr lang="en-US" sz="1800" kern="1200" dirty="0" smtClean="0">
                          <a:solidFill>
                            <a:schemeClr val="dk1"/>
                          </a:solidFill>
                          <a:effectLst/>
                          <a:latin typeface="+mn-lt"/>
                          <a:ea typeface="+mn-ea"/>
                          <a:cs typeface="+mn-cs"/>
                        </a:rPr>
                        <a:t> de gracias.</a:t>
                      </a:r>
                    </a:p>
                    <a:p>
                      <a:pPr marL="17145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Celebrando</a:t>
                      </a:r>
                      <a:r>
                        <a:rPr lang="en-US" sz="1800" kern="1200" dirty="0" smtClean="0">
                          <a:solidFill>
                            <a:schemeClr val="dk1"/>
                          </a:solidFill>
                          <a:effectLst/>
                          <a:latin typeface="+mn-lt"/>
                          <a:ea typeface="+mn-ea"/>
                          <a:cs typeface="+mn-cs"/>
                        </a:rPr>
                        <a:t> con cantos, </a:t>
                      </a:r>
                      <a:r>
                        <a:rPr lang="en-US" sz="1800" kern="1200" dirty="0" err="1" smtClean="0">
                          <a:solidFill>
                            <a:schemeClr val="dk1"/>
                          </a:solidFill>
                          <a:effectLst/>
                          <a:latin typeface="+mn-lt"/>
                          <a:ea typeface="+mn-ea"/>
                          <a:cs typeface="+mn-cs"/>
                        </a:rPr>
                        <a:t>címbalos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arpas</a:t>
                      </a:r>
                      <a:r>
                        <a:rPr lang="en-US" sz="1800" kern="1200" dirty="0" smtClean="0">
                          <a:solidFill>
                            <a:schemeClr val="dk1"/>
                          </a:solidFill>
                          <a:effectLst/>
                          <a:latin typeface="+mn-lt"/>
                          <a:ea typeface="+mn-ea"/>
                          <a:cs typeface="+mn-cs"/>
                        </a:rPr>
                        <a:t> y liras</a:t>
                      </a:r>
                    </a:p>
                  </a:txBody>
                  <a:tcPr marL="68580" marR="68580" marT="0" marB="0"/>
                </a:tc>
                <a:tc>
                  <a:txBody>
                    <a:bodyPr/>
                    <a:lstStyle/>
                    <a:p>
                      <a:pPr marL="171450" lvl="0"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Como </a:t>
                      </a:r>
                      <a:r>
                        <a:rPr lang="en-US" sz="1800" kern="1200" dirty="0" err="1" smtClean="0">
                          <a:solidFill>
                            <a:schemeClr val="dk1"/>
                          </a:solidFill>
                          <a:effectLst/>
                          <a:latin typeface="+mn-lt"/>
                          <a:ea typeface="+mn-ea"/>
                          <a:cs typeface="+mn-cs"/>
                        </a:rPr>
                        <a:t>cuerpo</a:t>
                      </a:r>
                      <a:r>
                        <a:rPr lang="en-US" sz="1800" kern="1200" dirty="0" smtClean="0">
                          <a:solidFill>
                            <a:schemeClr val="dk1"/>
                          </a:solidFill>
                          <a:effectLst/>
                          <a:latin typeface="+mn-lt"/>
                          <a:ea typeface="+mn-ea"/>
                          <a:cs typeface="+mn-cs"/>
                        </a:rPr>
                        <a:t> de </a:t>
                      </a:r>
                      <a:r>
                        <a:rPr lang="en-US" sz="1800" kern="1200" baseline="0" dirty="0" err="1" smtClean="0">
                          <a:solidFill>
                            <a:schemeClr val="dk1"/>
                          </a:solidFill>
                          <a:effectLst/>
                          <a:latin typeface="+mn-lt"/>
                          <a:ea typeface="+mn-ea"/>
                          <a:cs typeface="+mn-cs"/>
                        </a:rPr>
                        <a:t>miembros</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nosotros</a:t>
                      </a:r>
                      <a:r>
                        <a:rPr lang="en-US" sz="1800" kern="1200" baseline="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tenemos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una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alegría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compartida</a:t>
                      </a:r>
                      <a:endParaRPr lang="en-US" sz="1800" kern="1200" dirty="0" smtClean="0">
                        <a:solidFill>
                          <a:schemeClr val="dk1"/>
                        </a:solidFill>
                        <a:effectLst/>
                        <a:latin typeface="+mn-lt"/>
                        <a:ea typeface="+mn-ea"/>
                        <a:cs typeface="+mn-cs"/>
                      </a:endParaRPr>
                    </a:p>
                    <a:p>
                      <a:pPr marL="171450" lvl="0"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Esta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alegría</a:t>
                      </a:r>
                      <a:r>
                        <a:rPr lang="en-US" sz="1800" kern="1200" dirty="0" smtClean="0">
                          <a:solidFill>
                            <a:schemeClr val="dk1"/>
                          </a:solidFill>
                          <a:effectLst/>
                          <a:latin typeface="+mn-lt"/>
                          <a:ea typeface="+mn-ea"/>
                          <a:cs typeface="+mn-cs"/>
                        </a:rPr>
                        <a:t> se </a:t>
                      </a:r>
                      <a:r>
                        <a:rPr lang="en-US" sz="1800" kern="1200" dirty="0" err="1" smtClean="0">
                          <a:solidFill>
                            <a:schemeClr val="dk1"/>
                          </a:solidFill>
                          <a:effectLst/>
                          <a:latin typeface="+mn-lt"/>
                          <a:ea typeface="+mn-ea"/>
                          <a:cs typeface="+mn-cs"/>
                        </a:rPr>
                        <a:t>experimenta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mejor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juntos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como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uno</a:t>
                      </a:r>
                      <a:r>
                        <a:rPr lang="en-US" sz="1800" kern="1200" dirty="0" smtClean="0">
                          <a:solidFill>
                            <a:schemeClr val="dk1"/>
                          </a:solidFill>
                          <a:effectLst/>
                          <a:latin typeface="+mn-lt"/>
                          <a:ea typeface="+mn-ea"/>
                          <a:cs typeface="+mn-cs"/>
                        </a:rPr>
                        <a:t> solo"</a:t>
                      </a:r>
                    </a:p>
                    <a:p>
                      <a:pPr marL="514350" lvl="1"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Edifique</a:t>
                      </a:r>
                      <a:endParaRPr lang="en-US" sz="1800" kern="1200" dirty="0" smtClean="0">
                        <a:solidFill>
                          <a:schemeClr val="dk1"/>
                        </a:solidFill>
                        <a:effectLst/>
                        <a:latin typeface="+mn-lt"/>
                        <a:ea typeface="+mn-ea"/>
                        <a:cs typeface="+mn-cs"/>
                      </a:endParaRPr>
                    </a:p>
                    <a:p>
                      <a:pPr marL="514350" lvl="1" indent="-171450" algn="l" rtl="0">
                        <a:buFont typeface="Wingdings" panose="05000000000000000000" pitchFamily="2" charset="2"/>
                        <a:buChar char="Ø"/>
                      </a:pPr>
                      <a:r>
                        <a:rPr lang="en-US" sz="1800" kern="1200" dirty="0" smtClean="0">
                          <a:solidFill>
                            <a:schemeClr val="dk1"/>
                          </a:solidFill>
                          <a:effectLst/>
                          <a:latin typeface="+mn-lt"/>
                          <a:ea typeface="+mn-ea"/>
                          <a:cs typeface="+mn-cs"/>
                        </a:rPr>
                        <a:t>Anime</a:t>
                      </a:r>
                    </a:p>
                    <a:p>
                      <a:pPr marL="514350" lvl="1" indent="-171450" algn="l" rtl="0">
                        <a:buFont typeface="Wingdings" panose="05000000000000000000" pitchFamily="2" charset="2"/>
                        <a:buChar char="Ø"/>
                      </a:pPr>
                      <a:r>
                        <a:rPr lang="en-US" sz="1800" kern="1200" dirty="0" err="1" smtClean="0">
                          <a:solidFill>
                            <a:schemeClr val="dk1"/>
                          </a:solidFill>
                          <a:effectLst/>
                          <a:latin typeface="+mn-lt"/>
                          <a:ea typeface="+mn-ea"/>
                          <a:cs typeface="+mn-cs"/>
                        </a:rPr>
                        <a:t>Celebre</a:t>
                      </a:r>
                      <a:endParaRPr lang="en-US" sz="1800" kern="1200" dirty="0" smtClean="0">
                        <a:solidFill>
                          <a:schemeClr val="dk1"/>
                        </a:solidFill>
                        <a:effectLst/>
                        <a:latin typeface="+mn-lt"/>
                        <a:ea typeface="+mn-ea"/>
                        <a:cs typeface="+mn-cs"/>
                      </a:endParaRPr>
                    </a:p>
                    <a:p>
                      <a:pPr marL="0" marR="0" algn="l" rt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pPr algn="l" rtl="0"/>
            <a:fld id="{362C5B82-F413-3A4C-85BB-94F97F4E18C4}" type="slidenum">
              <a:rPr lang="en-US" smtClean="0"/>
              <a:t>60</a:t>
            </a:fld>
            <a:endParaRPr lang="en-US"/>
          </a:p>
        </p:txBody>
      </p:sp>
    </p:spTree>
    <p:extLst>
      <p:ext uri="{BB962C8B-B14F-4D97-AF65-F5344CB8AC3E}">
        <p14:creationId xmlns:p14="http://schemas.microsoft.com/office/powerpoint/2010/main" val="982434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3"/>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Llamados a la Unidad -</a:t>
            </a:r>
            <a:r>
              <a:rPr lang="en-US" dirty="0" smtClean="0">
                <a:solidFill>
                  <a:schemeClr val="accent5">
                    <a:lumMod val="60000"/>
                    <a:lumOff val="40000"/>
                  </a:schemeClr>
                </a:solidFill>
                <a:latin typeface="Calibri" panose="020F0502020204030204" pitchFamily="34" charset="0"/>
                <a:cs typeface="Calibri" panose="020F0502020204030204" pitchFamily="34" charset="0"/>
              </a:rPr>
              <a:t>“</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Bendito</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es</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nuestro</a:t>
            </a:r>
            <a:r>
              <a:rPr lang="en-US" dirty="0" smtClean="0">
                <a:solidFill>
                  <a:schemeClr val="accent5">
                    <a:lumMod val="60000"/>
                    <a:lumOff val="40000"/>
                  </a:schemeClr>
                </a:solidFill>
                <a:latin typeface="Calibri" panose="020F0502020204030204" pitchFamily="34" charset="0"/>
                <a:cs typeface="Calibri" panose="020F0502020204030204" pitchFamily="34" charset="0"/>
              </a:rPr>
              <a:t> </a:t>
            </a:r>
            <a:r>
              <a:rPr lang="en-US" dirty="0" err="1" smtClean="0">
                <a:solidFill>
                  <a:schemeClr val="accent5">
                    <a:lumMod val="60000"/>
                    <a:lumOff val="40000"/>
                  </a:schemeClr>
                </a:solidFill>
                <a:latin typeface="Calibri" panose="020F0502020204030204" pitchFamily="34" charset="0"/>
                <a:cs typeface="Calibri" panose="020F0502020204030204" pitchFamily="34" charset="0"/>
              </a:rPr>
              <a:t>amor</a:t>
            </a:r>
            <a:r>
              <a:rPr lang="en-US" dirty="0" smtClean="0">
                <a:solidFill>
                  <a:schemeClr val="accent5">
                    <a:lumMod val="60000"/>
                    <a:lumOff val="40000"/>
                  </a:schemeClr>
                </a:solidFill>
                <a:latin typeface="Calibri" panose="020F0502020204030204" pitchFamily="34" charset="0"/>
                <a:cs typeface="Calibri" panose="020F0502020204030204" pitchFamily="34" charset="0"/>
              </a:rPr>
              <a:t>”</a:t>
            </a:r>
            <a:endParaRPr lang="en-US" dirty="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628650" y="1408907"/>
            <a:ext cx="3943350" cy="4065461"/>
          </a:xfrm>
        </p:spPr>
        <p:txBody>
          <a:bodyPr>
            <a:noAutofit/>
          </a:bodyPr>
          <a:lstStyle/>
          <a:p>
            <a:pPr marL="0" indent="0">
              <a:lnSpc>
                <a:spcPct val="100000"/>
              </a:lnSpc>
              <a:spcBef>
                <a:spcPts val="0"/>
              </a:spcBef>
              <a:buNone/>
            </a:pPr>
            <a:r>
              <a:rPr lang="es-ES" sz="1800" dirty="0" smtClean="0">
                <a:solidFill>
                  <a:schemeClr val="bg1"/>
                </a:solidFill>
              </a:rPr>
              <a:t>1 </a:t>
            </a:r>
            <a:r>
              <a:rPr lang="es-ES" sz="1800" dirty="0" err="1" smtClean="0">
                <a:solidFill>
                  <a:schemeClr val="bg1"/>
                </a:solidFill>
              </a:rPr>
              <a:t>Bendito_es</a:t>
            </a:r>
            <a:r>
              <a:rPr lang="es-ES" sz="1800" dirty="0" smtClean="0">
                <a:solidFill>
                  <a:schemeClr val="bg1"/>
                </a:solidFill>
              </a:rPr>
              <a:t> </a:t>
            </a:r>
            <a:r>
              <a:rPr lang="es-ES" sz="1800" dirty="0" err="1">
                <a:solidFill>
                  <a:schemeClr val="bg1"/>
                </a:solidFill>
              </a:rPr>
              <a:t>nuestro_amor</a:t>
            </a:r>
            <a:r>
              <a:rPr lang="es-ES" sz="1800" dirty="0">
                <a:solidFill>
                  <a:schemeClr val="bg1"/>
                </a:solidFill>
              </a:rPr>
              <a:t>;</a:t>
            </a:r>
          </a:p>
          <a:p>
            <a:pPr marL="0" indent="0">
              <a:lnSpc>
                <a:spcPct val="100000"/>
              </a:lnSpc>
              <a:spcBef>
                <a:spcPts val="0"/>
              </a:spcBef>
              <a:buNone/>
            </a:pPr>
            <a:r>
              <a:rPr lang="es-ES" sz="1800" dirty="0">
                <a:solidFill>
                  <a:schemeClr val="bg1"/>
                </a:solidFill>
              </a:rPr>
              <a:t>Nos </a:t>
            </a:r>
            <a:r>
              <a:rPr lang="es-ES" sz="1800" dirty="0" err="1">
                <a:solidFill>
                  <a:schemeClr val="bg1"/>
                </a:solidFill>
              </a:rPr>
              <a:t>une_en</a:t>
            </a:r>
            <a:r>
              <a:rPr lang="es-ES" sz="1800" dirty="0">
                <a:solidFill>
                  <a:schemeClr val="bg1"/>
                </a:solidFill>
              </a:rPr>
              <a:t> comunión,</a:t>
            </a:r>
          </a:p>
          <a:p>
            <a:pPr marL="0" indent="0">
              <a:lnSpc>
                <a:spcPct val="100000"/>
              </a:lnSpc>
              <a:spcBef>
                <a:spcPts val="0"/>
              </a:spcBef>
              <a:buNone/>
            </a:pPr>
            <a:r>
              <a:rPr lang="es-ES" sz="1800" dirty="0">
                <a:solidFill>
                  <a:schemeClr val="bg1"/>
                </a:solidFill>
              </a:rPr>
              <a:t>En un sentir </a:t>
            </a:r>
            <a:r>
              <a:rPr lang="es-ES" sz="1800" dirty="0" err="1">
                <a:solidFill>
                  <a:schemeClr val="bg1"/>
                </a:solidFill>
              </a:rPr>
              <a:t>y_un</a:t>
            </a:r>
            <a:r>
              <a:rPr lang="es-ES" sz="1800" dirty="0">
                <a:solidFill>
                  <a:schemeClr val="bg1"/>
                </a:solidFill>
              </a:rPr>
              <a:t> corazón,</a:t>
            </a:r>
          </a:p>
          <a:p>
            <a:pPr marL="0" indent="0">
              <a:lnSpc>
                <a:spcPct val="100000"/>
              </a:lnSpc>
              <a:spcBef>
                <a:spcPts val="0"/>
              </a:spcBef>
              <a:buNone/>
            </a:pPr>
            <a:r>
              <a:rPr lang="es-ES" sz="1800" dirty="0">
                <a:solidFill>
                  <a:schemeClr val="bg1"/>
                </a:solidFill>
              </a:rPr>
              <a:t>Cual la </a:t>
            </a:r>
            <a:r>
              <a:rPr lang="es-ES" sz="1800" dirty="0" err="1">
                <a:solidFill>
                  <a:schemeClr val="bg1"/>
                </a:solidFill>
              </a:rPr>
              <a:t>celeste_unión</a:t>
            </a:r>
            <a:r>
              <a:rPr lang="es-ES" sz="1800" dirty="0" smtClean="0">
                <a:solidFill>
                  <a:schemeClr val="bg1"/>
                </a:solidFill>
              </a:rPr>
              <a:t>.</a:t>
            </a:r>
          </a:p>
          <a:p>
            <a:pPr marL="0" indent="0">
              <a:lnSpc>
                <a:spcPct val="100000"/>
              </a:lnSpc>
              <a:spcBef>
                <a:spcPts val="0"/>
              </a:spcBef>
              <a:buNone/>
            </a:pPr>
            <a:endParaRPr lang="es-ES" sz="1800" dirty="0">
              <a:solidFill>
                <a:schemeClr val="bg1"/>
              </a:solidFill>
            </a:endParaRPr>
          </a:p>
          <a:p>
            <a:pPr marL="0" indent="0">
              <a:lnSpc>
                <a:spcPct val="100000"/>
              </a:lnSpc>
              <a:spcBef>
                <a:spcPts val="0"/>
              </a:spcBef>
              <a:buNone/>
            </a:pPr>
            <a:r>
              <a:rPr lang="es-ES" sz="1800" dirty="0" smtClean="0">
                <a:solidFill>
                  <a:schemeClr val="bg1"/>
                </a:solidFill>
              </a:rPr>
              <a:t>2 Derramos </a:t>
            </a:r>
            <a:r>
              <a:rPr lang="es-ES" sz="1800" dirty="0">
                <a:solidFill>
                  <a:schemeClr val="bg1"/>
                </a:solidFill>
              </a:rPr>
              <a:t>ante Dios</a:t>
            </a:r>
          </a:p>
          <a:p>
            <a:pPr marL="0" indent="0">
              <a:lnSpc>
                <a:spcPct val="100000"/>
              </a:lnSpc>
              <a:spcBef>
                <a:spcPts val="0"/>
              </a:spcBef>
              <a:buNone/>
            </a:pPr>
            <a:r>
              <a:rPr lang="es-ES" sz="1800" dirty="0" err="1">
                <a:solidFill>
                  <a:schemeClr val="bg1"/>
                </a:solidFill>
              </a:rPr>
              <a:t>Nuestra_ardiente_oración</a:t>
            </a:r>
            <a:r>
              <a:rPr lang="es-ES" sz="1800" dirty="0">
                <a:solidFill>
                  <a:schemeClr val="bg1"/>
                </a:solidFill>
              </a:rPr>
              <a:t>:</a:t>
            </a:r>
          </a:p>
          <a:p>
            <a:pPr marL="0" indent="0">
              <a:lnSpc>
                <a:spcPct val="100000"/>
              </a:lnSpc>
              <a:spcBef>
                <a:spcPts val="0"/>
              </a:spcBef>
              <a:buNone/>
            </a:pPr>
            <a:r>
              <a:rPr lang="es-ES" sz="1800" dirty="0">
                <a:solidFill>
                  <a:schemeClr val="bg1"/>
                </a:solidFill>
              </a:rPr>
              <a:t>Temores, metas </a:t>
            </a:r>
            <a:r>
              <a:rPr lang="es-ES" sz="1800" dirty="0" err="1">
                <a:solidFill>
                  <a:schemeClr val="bg1"/>
                </a:solidFill>
              </a:rPr>
              <a:t>que_uno</a:t>
            </a:r>
            <a:r>
              <a:rPr lang="es-ES" sz="1800" dirty="0">
                <a:solidFill>
                  <a:schemeClr val="bg1"/>
                </a:solidFill>
              </a:rPr>
              <a:t> son, </a:t>
            </a:r>
          </a:p>
          <a:p>
            <a:pPr marL="0" indent="0">
              <a:lnSpc>
                <a:spcPct val="100000"/>
              </a:lnSpc>
              <a:spcBef>
                <a:spcPts val="0"/>
              </a:spcBef>
              <a:buNone/>
            </a:pPr>
            <a:r>
              <a:rPr lang="es-ES" sz="1800" dirty="0">
                <a:solidFill>
                  <a:schemeClr val="bg1"/>
                </a:solidFill>
              </a:rPr>
              <a:t>Afán, consolación</a:t>
            </a:r>
            <a:r>
              <a:rPr lang="es-ES" sz="1800" dirty="0" smtClean="0">
                <a:solidFill>
                  <a:schemeClr val="bg1"/>
                </a:solidFill>
              </a:rPr>
              <a:t>.</a:t>
            </a:r>
          </a:p>
          <a:p>
            <a:pPr marL="0" indent="0">
              <a:lnSpc>
                <a:spcPct val="100000"/>
              </a:lnSpc>
              <a:spcBef>
                <a:spcPts val="0"/>
              </a:spcBef>
              <a:buNone/>
            </a:pPr>
            <a:endParaRPr lang="es-ES" sz="1800" dirty="0" smtClean="0">
              <a:solidFill>
                <a:schemeClr val="bg1"/>
              </a:solidFill>
            </a:endParaRPr>
          </a:p>
          <a:p>
            <a:pPr marL="0" indent="0">
              <a:lnSpc>
                <a:spcPct val="100000"/>
              </a:lnSpc>
              <a:spcBef>
                <a:spcPts val="0"/>
              </a:spcBef>
              <a:buNone/>
            </a:pPr>
            <a:r>
              <a:rPr lang="es-ES" sz="1800" dirty="0" smtClean="0">
                <a:solidFill>
                  <a:schemeClr val="bg1"/>
                </a:solidFill>
              </a:rPr>
              <a:t>3 Y </a:t>
            </a:r>
            <a:r>
              <a:rPr lang="es-ES" sz="1800" dirty="0" err="1">
                <a:solidFill>
                  <a:schemeClr val="bg1"/>
                </a:solidFill>
              </a:rPr>
              <a:t>compartiendo_así</a:t>
            </a:r>
            <a:endParaRPr lang="es-ES" sz="1800" dirty="0">
              <a:solidFill>
                <a:schemeClr val="bg1"/>
              </a:solidFill>
            </a:endParaRPr>
          </a:p>
          <a:p>
            <a:pPr marL="0" indent="0">
              <a:lnSpc>
                <a:spcPct val="100000"/>
              </a:lnSpc>
              <a:spcBef>
                <a:spcPts val="0"/>
              </a:spcBef>
              <a:buNone/>
            </a:pPr>
            <a:r>
              <a:rPr lang="es-ES" sz="1800" dirty="0">
                <a:solidFill>
                  <a:schemeClr val="bg1"/>
                </a:solidFill>
              </a:rPr>
              <a:t>Las cargas </a:t>
            </a:r>
            <a:r>
              <a:rPr lang="es-ES" sz="1800" dirty="0" err="1">
                <a:solidFill>
                  <a:schemeClr val="bg1"/>
                </a:solidFill>
              </a:rPr>
              <a:t>y_el</a:t>
            </a:r>
            <a:r>
              <a:rPr lang="es-ES" sz="1800" dirty="0">
                <a:solidFill>
                  <a:schemeClr val="bg1"/>
                </a:solidFill>
              </a:rPr>
              <a:t> dolor,</a:t>
            </a:r>
          </a:p>
          <a:p>
            <a:pPr marL="0" indent="0">
              <a:lnSpc>
                <a:spcPct val="100000"/>
              </a:lnSpc>
              <a:spcBef>
                <a:spcPts val="0"/>
              </a:spcBef>
              <a:buNone/>
            </a:pPr>
            <a:r>
              <a:rPr lang="es-ES" sz="1800" dirty="0">
                <a:solidFill>
                  <a:schemeClr val="bg1"/>
                </a:solidFill>
              </a:rPr>
              <a:t>En simpatía puede fluir</a:t>
            </a:r>
          </a:p>
          <a:p>
            <a:pPr marL="0" indent="0">
              <a:lnSpc>
                <a:spcPct val="100000"/>
              </a:lnSpc>
              <a:spcBef>
                <a:spcPts val="0"/>
              </a:spcBef>
              <a:buNone/>
            </a:pPr>
            <a:r>
              <a:rPr lang="es-ES" sz="1800" dirty="0">
                <a:solidFill>
                  <a:schemeClr val="bg1"/>
                </a:solidFill>
              </a:rPr>
              <a:t>Las lágrimas </a:t>
            </a:r>
            <a:r>
              <a:rPr lang="es-ES" sz="1800" dirty="0" err="1">
                <a:solidFill>
                  <a:schemeClr val="bg1"/>
                </a:solidFill>
              </a:rPr>
              <a:t>de_amor</a:t>
            </a:r>
            <a:r>
              <a:rPr lang="es-ES" sz="1800" dirty="0">
                <a:solidFill>
                  <a:schemeClr val="bg1"/>
                </a:solidFill>
              </a:rPr>
              <a:t>.</a:t>
            </a:r>
          </a:p>
          <a:p>
            <a:pPr marL="0" indent="0">
              <a:lnSpc>
                <a:spcPct val="100000"/>
              </a:lnSpc>
              <a:spcBef>
                <a:spcPts val="0"/>
              </a:spcBef>
              <a:buNone/>
            </a:pPr>
            <a:r>
              <a:rPr lang="es-ES" sz="1600" dirty="0">
                <a:solidFill>
                  <a:schemeClr val="bg1"/>
                </a:solidFill>
              </a:rPr>
              <a:t/>
            </a:r>
            <a:br>
              <a:rPr lang="es-ES" sz="1600" dirty="0">
                <a:solidFill>
                  <a:schemeClr val="bg1"/>
                </a:solidFill>
              </a:rPr>
            </a:br>
            <a:endParaRPr lang="en-US" sz="1600" dirty="0">
              <a:solidFill>
                <a:schemeClr val="bg1"/>
              </a:solidFill>
            </a:endParaRPr>
          </a:p>
        </p:txBody>
      </p:sp>
      <p:sp>
        <p:nvSpPr>
          <p:cNvPr id="5" name="TextBox 4"/>
          <p:cNvSpPr txBox="1"/>
          <p:nvPr/>
        </p:nvSpPr>
        <p:spPr>
          <a:xfrm>
            <a:off x="4572000" y="1408907"/>
            <a:ext cx="3657600" cy="2862322"/>
          </a:xfrm>
          <a:prstGeom prst="rect">
            <a:avLst/>
          </a:prstGeom>
          <a:noFill/>
        </p:spPr>
        <p:txBody>
          <a:bodyPr wrap="square" rtlCol="0">
            <a:spAutoFit/>
          </a:bodyPr>
          <a:lstStyle/>
          <a:p>
            <a:r>
              <a:rPr lang="es-ES" sz="1800" dirty="0" smtClean="0">
                <a:solidFill>
                  <a:schemeClr val="bg1"/>
                </a:solidFill>
              </a:rPr>
              <a:t>4 Nuestra </a:t>
            </a:r>
            <a:r>
              <a:rPr lang="es-ES" sz="1800" dirty="0">
                <a:solidFill>
                  <a:schemeClr val="bg1"/>
                </a:solidFill>
              </a:rPr>
              <a:t>separación</a:t>
            </a:r>
          </a:p>
          <a:p>
            <a:r>
              <a:rPr lang="es-ES" sz="1800" dirty="0">
                <a:solidFill>
                  <a:schemeClr val="bg1"/>
                </a:solidFill>
              </a:rPr>
              <a:t>Al </a:t>
            </a:r>
            <a:r>
              <a:rPr lang="es-ES" sz="1800" dirty="0" err="1">
                <a:solidFill>
                  <a:schemeClr val="bg1"/>
                </a:solidFill>
              </a:rPr>
              <a:t>alma_hace</a:t>
            </a:r>
            <a:r>
              <a:rPr lang="es-ES" sz="1800" dirty="0">
                <a:solidFill>
                  <a:schemeClr val="bg1"/>
                </a:solidFill>
              </a:rPr>
              <a:t> doler,</a:t>
            </a:r>
          </a:p>
          <a:p>
            <a:r>
              <a:rPr lang="es-ES" sz="1800" dirty="0">
                <a:solidFill>
                  <a:schemeClr val="bg1"/>
                </a:solidFill>
              </a:rPr>
              <a:t>Mas </a:t>
            </a:r>
            <a:r>
              <a:rPr lang="es-ES" sz="1800" dirty="0" err="1">
                <a:solidFill>
                  <a:schemeClr val="bg1"/>
                </a:solidFill>
              </a:rPr>
              <a:t>sigue_uniendo_el</a:t>
            </a:r>
            <a:r>
              <a:rPr lang="es-ES" sz="1800" dirty="0">
                <a:solidFill>
                  <a:schemeClr val="bg1"/>
                </a:solidFill>
              </a:rPr>
              <a:t> </a:t>
            </a:r>
            <a:r>
              <a:rPr lang="es-ES" sz="1800" dirty="0" err="1">
                <a:solidFill>
                  <a:schemeClr val="bg1"/>
                </a:solidFill>
              </a:rPr>
              <a:t>mismo_amor</a:t>
            </a:r>
            <a:endParaRPr lang="es-ES" sz="1800" dirty="0">
              <a:solidFill>
                <a:schemeClr val="bg1"/>
              </a:solidFill>
            </a:endParaRPr>
          </a:p>
          <a:p>
            <a:r>
              <a:rPr lang="es-ES" sz="1800" dirty="0">
                <a:solidFill>
                  <a:schemeClr val="bg1"/>
                </a:solidFill>
              </a:rPr>
              <a:t>Hasta podernos ver.</a:t>
            </a:r>
          </a:p>
          <a:p>
            <a:endParaRPr lang="es-ES" sz="1800" dirty="0" smtClean="0">
              <a:solidFill>
                <a:schemeClr val="bg1"/>
              </a:solidFill>
            </a:endParaRPr>
          </a:p>
          <a:p>
            <a:r>
              <a:rPr lang="es-ES" sz="1800" dirty="0" smtClean="0">
                <a:solidFill>
                  <a:schemeClr val="bg1"/>
                </a:solidFill>
              </a:rPr>
              <a:t>5 Ya </a:t>
            </a:r>
            <a:r>
              <a:rPr lang="es-ES" sz="1800" dirty="0">
                <a:solidFill>
                  <a:schemeClr val="bg1"/>
                </a:solidFill>
              </a:rPr>
              <a:t>libres de labor,</a:t>
            </a:r>
          </a:p>
          <a:p>
            <a:r>
              <a:rPr lang="es-ES" sz="1800" dirty="0">
                <a:solidFill>
                  <a:schemeClr val="bg1"/>
                </a:solidFill>
              </a:rPr>
              <a:t>Tristeza, </a:t>
            </a:r>
            <a:r>
              <a:rPr lang="es-ES" sz="1800" dirty="0" err="1">
                <a:solidFill>
                  <a:schemeClr val="bg1"/>
                </a:solidFill>
              </a:rPr>
              <a:t>culpa,_afán</a:t>
            </a:r>
            <a:r>
              <a:rPr lang="es-ES" sz="1800" dirty="0">
                <a:solidFill>
                  <a:schemeClr val="bg1"/>
                </a:solidFill>
              </a:rPr>
              <a:t>,</a:t>
            </a:r>
          </a:p>
          <a:p>
            <a:r>
              <a:rPr lang="es-ES" sz="1800" dirty="0">
                <a:solidFill>
                  <a:schemeClr val="bg1"/>
                </a:solidFill>
              </a:rPr>
              <a:t>Perfecto </a:t>
            </a:r>
            <a:r>
              <a:rPr lang="es-ES" sz="1800" dirty="0" err="1">
                <a:solidFill>
                  <a:schemeClr val="bg1"/>
                </a:solidFill>
              </a:rPr>
              <a:t>reinará_el</a:t>
            </a:r>
            <a:r>
              <a:rPr lang="es-ES" sz="1800" dirty="0">
                <a:solidFill>
                  <a:schemeClr val="bg1"/>
                </a:solidFill>
              </a:rPr>
              <a:t> amor,</a:t>
            </a:r>
          </a:p>
          <a:p>
            <a:r>
              <a:rPr lang="es-ES" sz="1800" dirty="0">
                <a:solidFill>
                  <a:schemeClr val="bg1"/>
                </a:solidFill>
              </a:rPr>
              <a:t>Por la eternidad.</a:t>
            </a:r>
          </a:p>
          <a:p>
            <a:pPr algn="l" rtl="0"/>
            <a:endParaRPr lang="en-US" sz="1800" dirty="0">
              <a:solidFill>
                <a:schemeClr val="bg1"/>
              </a:solidFill>
            </a:endParaRPr>
          </a:p>
        </p:txBody>
      </p:sp>
      <p:sp>
        <p:nvSpPr>
          <p:cNvPr id="7" name="Slide Number Placeholder 6"/>
          <p:cNvSpPr>
            <a:spLocks noGrp="1"/>
          </p:cNvSpPr>
          <p:nvPr>
            <p:ph type="sldNum" sz="quarter" idx="12"/>
          </p:nvPr>
        </p:nvSpPr>
        <p:spPr/>
        <p:txBody>
          <a:bodyPr/>
          <a:lstStyle/>
          <a:p>
            <a:pPr algn="l" rtl="0"/>
            <a:fld id="{362C5B82-F413-3A4C-85BB-94F97F4E18C4}" type="slidenum">
              <a:rPr lang="en-US" smtClean="0"/>
              <a:t>61</a:t>
            </a:fld>
            <a:endParaRPr lang="en-US"/>
          </a:p>
        </p:txBody>
      </p:sp>
    </p:spTree>
    <p:extLst>
      <p:ext uri="{BB962C8B-B14F-4D97-AF65-F5344CB8AC3E}">
        <p14:creationId xmlns:p14="http://schemas.microsoft.com/office/powerpoint/2010/main" val="4281784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29FDC4-42B6-FF47-8576-4E12F1FB0975}"/>
              </a:ext>
            </a:extLst>
          </p:cNvPr>
          <p:cNvSpPr>
            <a:spLocks noGrp="1"/>
          </p:cNvSpPr>
          <p:nvPr>
            <p:ph type="ctrTitle"/>
          </p:nvPr>
        </p:nvSpPr>
        <p:spPr/>
        <p:txBody>
          <a:bodyPr/>
          <a:lstStyle/>
          <a:p>
            <a:pPr algn="l" rtl="0"/>
            <a:endParaRPr lang="en-US"/>
          </a:p>
        </p:txBody>
      </p:sp>
      <p:sp>
        <p:nvSpPr>
          <p:cNvPr id="3" name="Subtitle 2">
            <a:extLst>
              <a:ext uri="{FF2B5EF4-FFF2-40B4-BE49-F238E27FC236}">
                <a16:creationId xmlns="" xmlns:a16="http://schemas.microsoft.com/office/drawing/2014/main" id="{21425485-0E02-CE49-A31E-8C89C23CF011}"/>
              </a:ext>
            </a:extLst>
          </p:cNvPr>
          <p:cNvSpPr>
            <a:spLocks noGrp="1"/>
          </p:cNvSpPr>
          <p:nvPr>
            <p:ph type="subTitle" idx="1"/>
          </p:nvPr>
        </p:nvSpPr>
        <p:spPr/>
        <p:txBody>
          <a:bodyPr/>
          <a:lstStyle/>
          <a:p>
            <a:pPr algn="l" rtl="0"/>
            <a:endParaRPr lang="en-US"/>
          </a:p>
        </p:txBody>
      </p:sp>
      <p:pic>
        <p:nvPicPr>
          <p:cNvPr id="5" name="Picture 4">
            <a:extLst>
              <a:ext uri="{FF2B5EF4-FFF2-40B4-BE49-F238E27FC236}">
                <a16:creationId xmlns="" xmlns:a16="http://schemas.microsoft.com/office/drawing/2014/main" id="{B7DD6DBB-4E08-D048-AD29-D40703ACE81E}"/>
              </a:ext>
            </a:extLst>
          </p:cNvPr>
          <p:cNvPicPr>
            <a:picLocks noChangeAspect="1"/>
          </p:cNvPicPr>
          <p:nvPr/>
        </p:nvPicPr>
        <p:blipFill>
          <a:blip r:embed="rId2"/>
          <a:stretch>
            <a:fillRect/>
          </a:stretch>
        </p:blipFill>
        <p:spPr>
          <a:xfrm>
            <a:off x="0" y="0"/>
            <a:ext cx="9144000" cy="5715000"/>
          </a:xfrm>
          <a:prstGeom prst="rect">
            <a:avLst/>
          </a:prstGeom>
        </p:spPr>
      </p:pic>
      <p:pic>
        <p:nvPicPr>
          <p:cNvPr id="4" name="Picture 3"/>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525450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Efesios - Resumen</a:t>
            </a:r>
          </a:p>
        </p:txBody>
      </p:sp>
      <p:sp>
        <p:nvSpPr>
          <p:cNvPr id="5" name="Content Placeholder 4">
            <a:extLst>
              <a:ext uri="{FF2B5EF4-FFF2-40B4-BE49-F238E27FC236}">
                <a16:creationId xmlns:a16="http://schemas.microsoft.com/office/drawing/2014/main" xmlns="" id="{9B17B930-AF56-C04F-B167-0C7EEEE3ABA1}"/>
              </a:ext>
            </a:extLst>
          </p:cNvPr>
          <p:cNvSpPr>
            <a:spLocks noGrp="1"/>
          </p:cNvSpPr>
          <p:nvPr>
            <p:ph idx="1"/>
          </p:nvPr>
        </p:nvSpPr>
        <p:spPr>
          <a:xfrm>
            <a:off x="336884" y="1118937"/>
            <a:ext cx="8518358" cy="4319337"/>
          </a:xfrm>
        </p:spPr>
        <p:txBody>
          <a:bodyPr>
            <a:normAutofit/>
          </a:bodyPr>
          <a:lstStyle/>
          <a:p>
            <a:pPr marL="0" indent="0" algn="l" rtl="0">
              <a:buNone/>
            </a:pPr>
            <a:r>
              <a:rPr lang="en-US" dirty="0" smtClean="0">
                <a:solidFill>
                  <a:schemeClr val="bg1"/>
                </a:solidFill>
              </a:rPr>
              <a:t>"</a:t>
            </a:r>
            <a:r>
              <a:rPr lang="en-US" dirty="0" err="1" smtClean="0">
                <a:solidFill>
                  <a:schemeClr val="bg1"/>
                </a:solidFill>
              </a:rPr>
              <a:t>Él</a:t>
            </a:r>
            <a:r>
              <a:rPr lang="en-US" dirty="0" smtClean="0">
                <a:solidFill>
                  <a:schemeClr val="bg1"/>
                </a:solidFill>
              </a:rPr>
              <a:t> </a:t>
            </a:r>
            <a:r>
              <a:rPr lang="en-US" dirty="0" err="1" smtClean="0">
                <a:solidFill>
                  <a:schemeClr val="bg1"/>
                </a:solidFill>
              </a:rPr>
              <a:t>libro</a:t>
            </a:r>
            <a:r>
              <a:rPr lang="en-US" dirty="0" smtClean="0">
                <a:solidFill>
                  <a:schemeClr val="bg1"/>
                </a:solidFill>
              </a:rPr>
              <a:t> </a:t>
            </a:r>
            <a:r>
              <a:rPr lang="en-US" dirty="0">
                <a:solidFill>
                  <a:schemeClr val="bg1"/>
                </a:solidFill>
              </a:rPr>
              <a:t>de Efesios exalta la riqueza de las bendiciones de Dios. A los cristianos se les han dado todas las bendiciones espirituales que existen, y </a:t>
            </a:r>
            <a:r>
              <a:rPr lang="en-US" dirty="0" err="1">
                <a:solidFill>
                  <a:schemeClr val="bg1"/>
                </a:solidFill>
              </a:rPr>
              <a:t>todos</a:t>
            </a:r>
            <a:r>
              <a:rPr lang="en-US" dirty="0">
                <a:solidFill>
                  <a:schemeClr val="bg1"/>
                </a:solidFill>
              </a:rPr>
              <a:t> </a:t>
            </a:r>
            <a:r>
              <a:rPr lang="en-US" dirty="0" err="1" smtClean="0">
                <a:solidFill>
                  <a:schemeClr val="bg1"/>
                </a:solidFill>
              </a:rPr>
              <a:t>ellas</a:t>
            </a:r>
            <a:r>
              <a:rPr lang="en-US" dirty="0" smtClean="0">
                <a:solidFill>
                  <a:schemeClr val="bg1"/>
                </a:solidFill>
              </a:rPr>
              <a:t> son </a:t>
            </a:r>
            <a:r>
              <a:rPr lang="en-US" dirty="0" err="1" smtClean="0">
                <a:solidFill>
                  <a:schemeClr val="bg1"/>
                </a:solidFill>
              </a:rPr>
              <a:t>dadas</a:t>
            </a:r>
            <a:r>
              <a:rPr lang="en-US" dirty="0" smtClean="0">
                <a:solidFill>
                  <a:schemeClr val="bg1"/>
                </a:solidFill>
              </a:rPr>
              <a:t> en </a:t>
            </a:r>
            <a:r>
              <a:rPr lang="en-US" dirty="0">
                <a:solidFill>
                  <a:schemeClr val="bg1"/>
                </a:solidFill>
              </a:rPr>
              <a:t>Cristo. Dios nos ha llamado a ser sus hijos. Es como si Dios tuviera un tesoro de bendiciones que están disponibles para los efesios (y para todos los santos), y Pablo quiere que </a:t>
            </a:r>
            <a:r>
              <a:rPr lang="en-US" dirty="0" err="1" smtClean="0">
                <a:solidFill>
                  <a:schemeClr val="bg1"/>
                </a:solidFill>
              </a:rPr>
              <a:t>ellos</a:t>
            </a:r>
            <a:r>
              <a:rPr lang="en-US" dirty="0" smtClean="0">
                <a:solidFill>
                  <a:schemeClr val="bg1"/>
                </a:solidFill>
              </a:rPr>
              <a:t> </a:t>
            </a:r>
            <a:r>
              <a:rPr lang="en-US" dirty="0" err="1" smtClean="0">
                <a:solidFill>
                  <a:srgbClr val="FFFF00"/>
                </a:solidFill>
              </a:rPr>
              <a:t>aprovechen</a:t>
            </a:r>
            <a:r>
              <a:rPr lang="en-US" dirty="0" smtClean="0">
                <a:solidFill>
                  <a:srgbClr val="FFFF00"/>
                </a:solidFill>
              </a:rPr>
              <a:t> al </a:t>
            </a:r>
            <a:r>
              <a:rPr lang="en-US" dirty="0" err="1" smtClean="0">
                <a:solidFill>
                  <a:srgbClr val="FFFF00"/>
                </a:solidFill>
              </a:rPr>
              <a:t>máximo</a:t>
            </a:r>
            <a:r>
              <a:rPr lang="en-US" dirty="0" smtClean="0">
                <a:solidFill>
                  <a:srgbClr val="FFFF00"/>
                </a:solidFill>
              </a:rPr>
              <a:t> </a:t>
            </a:r>
            <a:r>
              <a:rPr lang="en-US" dirty="0" smtClean="0">
                <a:solidFill>
                  <a:schemeClr val="bg1"/>
                </a:solidFill>
              </a:rPr>
              <a:t>de </a:t>
            </a:r>
            <a:r>
              <a:rPr lang="en-US" dirty="0">
                <a:solidFill>
                  <a:schemeClr val="bg1"/>
                </a:solidFill>
              </a:rPr>
              <a:t>todo lo que Dios ha provisto (capítulos 1-3).</a:t>
            </a:r>
          </a:p>
          <a:p>
            <a:pPr marL="0" indent="0" algn="l" rtl="0">
              <a:buNone/>
            </a:pPr>
            <a:r>
              <a:rPr lang="en-US" dirty="0" smtClean="0">
                <a:solidFill>
                  <a:schemeClr val="bg1"/>
                </a:solidFill>
              </a:rPr>
              <a:t>	Pero </a:t>
            </a:r>
            <a:r>
              <a:rPr lang="en-US" dirty="0" err="1" smtClean="0">
                <a:solidFill>
                  <a:schemeClr val="bg1"/>
                </a:solidFill>
              </a:rPr>
              <a:t>entonces</a:t>
            </a:r>
            <a:r>
              <a:rPr lang="en-US" dirty="0" smtClean="0">
                <a:solidFill>
                  <a:schemeClr val="bg1"/>
                </a:solidFill>
              </a:rPr>
              <a:t>, </a:t>
            </a:r>
            <a:r>
              <a:rPr lang="en-US" dirty="0">
                <a:solidFill>
                  <a:schemeClr val="bg1"/>
                </a:solidFill>
              </a:rPr>
              <a:t>de igual importancia, si el santo quiere las bendiciones de Dios</a:t>
            </a:r>
            <a:r>
              <a:rPr lang="en-US" dirty="0" smtClean="0">
                <a:solidFill>
                  <a:schemeClr val="bg1"/>
                </a:solidFill>
              </a:rPr>
              <a:t>, </a:t>
            </a:r>
            <a:r>
              <a:rPr lang="en-US" dirty="0" err="1" smtClean="0">
                <a:solidFill>
                  <a:srgbClr val="FFFF00"/>
                </a:solidFill>
              </a:rPr>
              <a:t>debe</a:t>
            </a:r>
            <a:r>
              <a:rPr lang="en-US" dirty="0" smtClean="0">
                <a:solidFill>
                  <a:srgbClr val="FFFF00"/>
                </a:solidFill>
              </a:rPr>
              <a:t> </a:t>
            </a:r>
            <a:r>
              <a:rPr lang="en-US" dirty="0">
                <a:solidFill>
                  <a:srgbClr val="FFFF00"/>
                </a:solidFill>
              </a:rPr>
              <a:t>cumplir con las </a:t>
            </a:r>
            <a:r>
              <a:rPr lang="en-US" dirty="0" err="1" smtClean="0">
                <a:solidFill>
                  <a:srgbClr val="FFFF00"/>
                </a:solidFill>
              </a:rPr>
              <a:t>responsabilidades</a:t>
            </a:r>
            <a:r>
              <a:rPr lang="en-US" dirty="0" smtClean="0">
                <a:solidFill>
                  <a:srgbClr val="FFFF00"/>
                </a:solidFill>
              </a:rPr>
              <a:t> </a:t>
            </a:r>
            <a:r>
              <a:rPr lang="en-US" dirty="0" smtClean="0">
                <a:solidFill>
                  <a:schemeClr val="bg1"/>
                </a:solidFill>
              </a:rPr>
              <a:t>que las </a:t>
            </a:r>
            <a:r>
              <a:rPr lang="en-US" dirty="0">
                <a:solidFill>
                  <a:schemeClr val="bg1"/>
                </a:solidFill>
              </a:rPr>
              <a:t>acompañan. Las bendiciones de Dios siempre han sido condicionales. Puesto que se nos han ofrecido tales privilegios, </a:t>
            </a:r>
            <a:r>
              <a:rPr lang="en-US" dirty="0" err="1" smtClean="0">
                <a:solidFill>
                  <a:schemeClr val="bg1"/>
                </a:solidFill>
              </a:rPr>
              <a:t>vivamos</a:t>
            </a:r>
            <a:r>
              <a:rPr lang="en-US" dirty="0" smtClean="0">
                <a:solidFill>
                  <a:schemeClr val="bg1"/>
                </a:solidFill>
              </a:rPr>
              <a:t> </a:t>
            </a:r>
            <a:r>
              <a:rPr lang="en-US" dirty="0" err="1" smtClean="0">
                <a:solidFill>
                  <a:schemeClr val="bg1"/>
                </a:solidFill>
              </a:rPr>
              <a:t>como</a:t>
            </a:r>
            <a:r>
              <a:rPr lang="en-US" dirty="0" smtClean="0">
                <a:solidFill>
                  <a:schemeClr val="bg1"/>
                </a:solidFill>
              </a:rPr>
              <a:t> </a:t>
            </a:r>
            <a:r>
              <a:rPr lang="en-US" dirty="0" err="1" smtClean="0">
                <a:solidFill>
                  <a:schemeClr val="bg1"/>
                </a:solidFill>
              </a:rPr>
              <a:t>hijos</a:t>
            </a:r>
            <a:r>
              <a:rPr lang="en-US" dirty="0" smtClean="0">
                <a:solidFill>
                  <a:schemeClr val="bg1"/>
                </a:solidFill>
              </a:rPr>
              <a:t> de </a:t>
            </a:r>
            <a:r>
              <a:rPr lang="en-US" dirty="0">
                <a:solidFill>
                  <a:schemeClr val="bg1"/>
                </a:solidFill>
              </a:rPr>
              <a:t>Dios. Que nuestro andar sea en Cristo, que sea una vida que glorifique a Dios en todos los sentidos (capítulos 4-6</a:t>
            </a:r>
            <a:r>
              <a:rPr lang="en-US" dirty="0" smtClean="0">
                <a:solidFill>
                  <a:schemeClr val="bg1"/>
                </a:solidFill>
              </a:rPr>
              <a:t>).”</a:t>
            </a:r>
          </a:p>
          <a:p>
            <a:pPr marL="0" indent="0" algn="l" rtl="0">
              <a:buNone/>
            </a:pPr>
            <a:r>
              <a:rPr lang="en-US" sz="1600" dirty="0" smtClean="0">
                <a:solidFill>
                  <a:schemeClr val="bg1"/>
                </a:solidFill>
              </a:rPr>
              <a:t>- De “</a:t>
            </a:r>
            <a:r>
              <a:rPr lang="en-US" sz="1600" dirty="0" err="1" smtClean="0">
                <a:solidFill>
                  <a:schemeClr val="bg1"/>
                </a:solidFill>
              </a:rPr>
              <a:t>Vayan</a:t>
            </a:r>
            <a:r>
              <a:rPr lang="en-US" sz="1600" dirty="0" smtClean="0">
                <a:solidFill>
                  <a:schemeClr val="bg1"/>
                </a:solidFill>
              </a:rPr>
              <a:t> a contar las buenas noticias”, Waldron</a:t>
            </a:r>
            <a:endParaRPr lang="en-US" sz="1600" dirty="0">
              <a:solidFill>
                <a:schemeClr val="bg1"/>
              </a:solidFill>
            </a:endParaRPr>
          </a:p>
          <a:p>
            <a:pPr marL="514350" lvl="3" algn="l" rtl="0">
              <a:spcBef>
                <a:spcPts val="750"/>
              </a:spcBef>
            </a:pPr>
            <a:endParaRPr lang="en-US" sz="2850" dirty="0">
              <a:solidFill>
                <a:schemeClr val="bg1"/>
              </a:solidFill>
            </a:endParaRPr>
          </a:p>
          <a:p>
            <a:pPr marL="171450" lvl="2" algn="l" rtl="0">
              <a:spcBef>
                <a:spcPts val="750"/>
              </a:spcBef>
            </a:pPr>
            <a:endParaRPr lang="en-US" sz="3000" dirty="0">
              <a:solidFill>
                <a:schemeClr val="bg1"/>
              </a:solidFill>
            </a:endParaRPr>
          </a:p>
        </p:txBody>
      </p:sp>
      <p:sp>
        <p:nvSpPr>
          <p:cNvPr id="2" name="Slide Number Placeholder 1"/>
          <p:cNvSpPr>
            <a:spLocks noGrp="1"/>
          </p:cNvSpPr>
          <p:nvPr>
            <p:ph type="sldNum" sz="quarter" idx="12"/>
          </p:nvPr>
        </p:nvSpPr>
        <p:spPr/>
        <p:txBody>
          <a:bodyPr/>
          <a:lstStyle/>
          <a:p>
            <a:pPr algn="l" rtl="0"/>
            <a:fld id="{362C5B82-F413-3A4C-85BB-94F97F4E18C4}" type="slidenum">
              <a:rPr lang="en-US" smtClean="0"/>
              <a:t>7</a:t>
            </a:fld>
            <a:endParaRPr lang="en-US"/>
          </a:p>
        </p:txBody>
      </p:sp>
    </p:spTree>
    <p:extLst>
      <p:ext uri="{BB962C8B-B14F-4D97-AF65-F5344CB8AC3E}">
        <p14:creationId xmlns:p14="http://schemas.microsoft.com/office/powerpoint/2010/main" val="244021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4" name="Title 3">
            <a:extLst>
              <a:ext uri="{FF2B5EF4-FFF2-40B4-BE49-F238E27FC236}">
                <a16:creationId xmlns:a16="http://schemas.microsoft.com/office/drawing/2014/main" xmlns="" id="{C954F0D3-3F83-ED40-BA93-9E6269FE4A4E}"/>
              </a:ext>
            </a:extLst>
          </p:cNvPr>
          <p:cNvSpPr>
            <a:spLocks noGrp="1"/>
          </p:cNvSpPr>
          <p:nvPr>
            <p:ph type="title"/>
          </p:nvPr>
        </p:nvSpPr>
        <p:spPr>
          <a:xfrm>
            <a:off x="628650" y="304271"/>
            <a:ext cx="7886700" cy="1104636"/>
          </a:xfrm>
        </p:spPr>
        <p:txBody>
          <a:bodyPr>
            <a:normAutofit/>
          </a:bodyPr>
          <a:lstStyle/>
          <a:p>
            <a:pPr algn="l" rtl="0"/>
            <a:r>
              <a:rPr lang="en-US" dirty="0">
                <a:solidFill>
                  <a:schemeClr val="accent5">
                    <a:lumMod val="60000"/>
                    <a:lumOff val="40000"/>
                  </a:schemeClr>
                </a:solidFill>
                <a:latin typeface="Calibri" panose="020F0502020204030204" pitchFamily="34" charset="0"/>
                <a:cs typeface="Calibri" panose="020F0502020204030204" pitchFamily="34" charset="0"/>
              </a:rPr>
              <a:t>Efesios 4:1-6</a:t>
            </a:r>
          </a:p>
        </p:txBody>
      </p:sp>
      <p:sp>
        <p:nvSpPr>
          <p:cNvPr id="5" name="Content Placeholder 4">
            <a:extLst>
              <a:ext uri="{FF2B5EF4-FFF2-40B4-BE49-F238E27FC236}">
                <a16:creationId xmlns:a16="http://schemas.microsoft.com/office/drawing/2014/main" xmlns="" id="{9B17B930-AF56-C04F-B167-0C7EEEE3ABA1}"/>
              </a:ext>
            </a:extLst>
          </p:cNvPr>
          <p:cNvSpPr>
            <a:spLocks noGrp="1"/>
          </p:cNvSpPr>
          <p:nvPr>
            <p:ph idx="1"/>
          </p:nvPr>
        </p:nvSpPr>
        <p:spPr>
          <a:xfrm>
            <a:off x="628650" y="1462361"/>
            <a:ext cx="7886700" cy="3626115"/>
          </a:xfrm>
        </p:spPr>
        <p:txBody>
          <a:bodyPr>
            <a:normAutofit fontScale="92500" lnSpcReduction="10000"/>
          </a:bodyPr>
          <a:lstStyle/>
          <a:p>
            <a:pPr marL="0" indent="0">
              <a:buNone/>
            </a:pPr>
            <a:r>
              <a:rPr lang="es-ES" sz="2800" dirty="0" smtClean="0">
                <a:solidFill>
                  <a:schemeClr val="bg1"/>
                </a:solidFill>
              </a:rPr>
              <a:t>1 Yo</a:t>
            </a:r>
            <a:r>
              <a:rPr lang="es-ES" sz="2800" dirty="0">
                <a:solidFill>
                  <a:schemeClr val="bg1"/>
                </a:solidFill>
              </a:rPr>
              <a:t>, pues, prisionero del Señor, les ruego que ustedes vivan de una manera digna de la vocación con que han sido llamados.  2  Que vivan con toda humildad y mansedumbre, con paciencia, soportándose unos a otros en amor,  3  esforzándose por preservar la unidad del Espíritu en el vínculo de la paz.  4  Hay </a:t>
            </a:r>
            <a:r>
              <a:rPr lang="es-ES" sz="2800" u="sng" dirty="0">
                <a:solidFill>
                  <a:schemeClr val="bg1"/>
                </a:solidFill>
              </a:rPr>
              <a:t>un solo cuerpo </a:t>
            </a:r>
            <a:r>
              <a:rPr lang="es-ES" sz="2800" dirty="0">
                <a:solidFill>
                  <a:schemeClr val="bg1"/>
                </a:solidFill>
              </a:rPr>
              <a:t>y </a:t>
            </a:r>
            <a:r>
              <a:rPr lang="es-ES" sz="2800" b="1" u="sng" dirty="0">
                <a:solidFill>
                  <a:schemeClr val="bg1"/>
                </a:solidFill>
              </a:rPr>
              <a:t>un solo Espíritu</a:t>
            </a:r>
            <a:r>
              <a:rPr lang="es-ES" sz="2800" dirty="0">
                <a:solidFill>
                  <a:schemeClr val="bg1"/>
                </a:solidFill>
              </a:rPr>
              <a:t>, así como también ustedes fueron llamados en </a:t>
            </a:r>
            <a:r>
              <a:rPr lang="es-ES" sz="2800" b="1" u="sng" dirty="0">
                <a:solidFill>
                  <a:schemeClr val="bg1"/>
                </a:solidFill>
              </a:rPr>
              <a:t>una misma esperanza </a:t>
            </a:r>
            <a:r>
              <a:rPr lang="es-ES" sz="2800" dirty="0">
                <a:solidFill>
                  <a:schemeClr val="bg1"/>
                </a:solidFill>
              </a:rPr>
              <a:t>de su vocación;  5  </a:t>
            </a:r>
            <a:r>
              <a:rPr lang="es-ES" sz="2800" b="1" u="sng" dirty="0">
                <a:solidFill>
                  <a:schemeClr val="bg1"/>
                </a:solidFill>
              </a:rPr>
              <a:t>un solo Señor, una sola fe, un solo bautismo,</a:t>
            </a:r>
            <a:r>
              <a:rPr lang="es-ES" sz="2800" dirty="0">
                <a:solidFill>
                  <a:schemeClr val="bg1"/>
                </a:solidFill>
              </a:rPr>
              <a:t>  6  </a:t>
            </a:r>
            <a:r>
              <a:rPr lang="es-ES" sz="2800" b="1" u="sng" dirty="0">
                <a:solidFill>
                  <a:schemeClr val="bg1"/>
                </a:solidFill>
              </a:rPr>
              <a:t>un solo Dios</a:t>
            </a:r>
            <a:r>
              <a:rPr lang="es-ES" sz="2800" dirty="0">
                <a:solidFill>
                  <a:schemeClr val="bg1"/>
                </a:solidFill>
              </a:rPr>
              <a:t> y Padre de todos, que está sobre todos, por todos y en todos.</a:t>
            </a:r>
            <a:endParaRPr lang="en-US" dirty="0"/>
          </a:p>
        </p:txBody>
      </p:sp>
      <p:sp>
        <p:nvSpPr>
          <p:cNvPr id="2" name="Slide Number Placeholder 1"/>
          <p:cNvSpPr>
            <a:spLocks noGrp="1"/>
          </p:cNvSpPr>
          <p:nvPr>
            <p:ph type="sldNum" sz="quarter" idx="12"/>
          </p:nvPr>
        </p:nvSpPr>
        <p:spPr/>
        <p:txBody>
          <a:bodyPr/>
          <a:lstStyle/>
          <a:p>
            <a:pPr algn="l" rtl="0"/>
            <a:fld id="{362C5B82-F413-3A4C-85BB-94F97F4E18C4}" type="slidenum">
              <a:rPr lang="en-US" smtClean="0"/>
              <a:t>8</a:t>
            </a:fld>
            <a:endParaRPr lang="en-US"/>
          </a:p>
        </p:txBody>
      </p:sp>
    </p:spTree>
    <p:extLst>
      <p:ext uri="{BB962C8B-B14F-4D97-AF65-F5344CB8AC3E}">
        <p14:creationId xmlns:p14="http://schemas.microsoft.com/office/powerpoint/2010/main" val="3930021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38817-D22D-E744-A84D-032483674E81}"/>
              </a:ext>
            </a:extLst>
          </p:cNvPr>
          <p:cNvSpPr>
            <a:spLocks noGrp="1"/>
          </p:cNvSpPr>
          <p:nvPr>
            <p:ph type="title"/>
          </p:nvPr>
        </p:nvSpPr>
        <p:spPr>
          <a:xfrm>
            <a:off x="3498175" y="276419"/>
            <a:ext cx="2693412" cy="1104636"/>
          </a:xfrm>
        </p:spPr>
        <p:txBody>
          <a:bodyPr/>
          <a:lstStyle/>
          <a:p>
            <a:pPr algn="l" rtl="0"/>
            <a:r>
              <a:rPr lang="en-US" b="1" dirty="0" smtClean="0">
                <a:solidFill>
                  <a:srgbClr val="FFFF00"/>
                </a:solidFill>
              </a:rPr>
              <a:t>El plan de Dios</a:t>
            </a:r>
            <a:endParaRPr lang="en-US" b="1"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0814504"/>
              </p:ext>
            </p:extLst>
          </p:nvPr>
        </p:nvGraphicFramePr>
        <p:xfrm>
          <a:off x="2423380" y="1158182"/>
          <a:ext cx="4843003" cy="433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8600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3399</TotalTime>
  <Words>7252</Words>
  <Application>Microsoft Office PowerPoint</Application>
  <PresentationFormat>On-screen Show (16:10)</PresentationFormat>
  <Paragraphs>628</Paragraphs>
  <Slides>62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Calibri Light</vt:lpstr>
      <vt:lpstr>Symbol</vt:lpstr>
      <vt:lpstr>Times New Roman</vt:lpstr>
      <vt:lpstr>Wingdings</vt:lpstr>
      <vt:lpstr>Office Theme</vt:lpstr>
      <vt:lpstr>PowerPoint Presentation</vt:lpstr>
      <vt:lpstr>Llamados a la unidad– Estudio de Fin de Año </vt:lpstr>
      <vt:lpstr>Efesios - Resumen</vt:lpstr>
      <vt:lpstr>Efesios - Resumen</vt:lpstr>
      <vt:lpstr>Efesios - Resumen</vt:lpstr>
      <vt:lpstr>Efesios - Resumen</vt:lpstr>
      <vt:lpstr>Efesios - Resumen</vt:lpstr>
      <vt:lpstr>Efesios 4:1-6</vt:lpstr>
      <vt:lpstr>El plan de Dios</vt:lpstr>
      <vt:lpstr>El plan de Dios</vt:lpstr>
      <vt:lpstr>El plan de Dios</vt:lpstr>
      <vt:lpstr>Llamados a la unidad – El plan de Dios</vt:lpstr>
      <vt:lpstr>Llamados a la unidad – El plan de Dios</vt:lpstr>
      <vt:lpstr>Llamados a la unidad – El plan de Dios</vt:lpstr>
      <vt:lpstr>Llamados a la unidad – El plan de Dios</vt:lpstr>
      <vt:lpstr>Llamados a la unidad – El plan de Dios</vt:lpstr>
      <vt:lpstr>Llamados a la unidad – El plan de Dios</vt:lpstr>
      <vt:lpstr>Llamados a la unidad – El plan de Dios</vt:lpstr>
      <vt:lpstr>Llamados a la unidad – El plan de Dios</vt:lpstr>
      <vt:lpstr>Llamados a la unidad – El plan de Dios</vt:lpstr>
      <vt:lpstr>Llamados a la unidad – El plan de Dios</vt:lpstr>
      <vt:lpstr>Llamados a la unidad – El ejemplo de Nehemías</vt:lpstr>
      <vt:lpstr>Llamados a la unidad – El ejemplo de Nehemías</vt:lpstr>
      <vt:lpstr>Llamados a la unidad – El ejemplo de Nehemías</vt:lpstr>
      <vt:lpstr>Llamados a la unidad – El ejemplo de Nehemías</vt:lpstr>
      <vt:lpstr>Llamados a la unidad: el ejemplo de Nehemías</vt:lpstr>
      <vt:lpstr>Llamados a la unidad: el ejemplo de Nehemías</vt:lpstr>
      <vt:lpstr>Llamados a la unidad – El ejemplo de Nehemías (1:5-11)</vt:lpstr>
      <vt:lpstr>Llamados a la unidad – El ejemplo de Nehemías (1:5-11)</vt:lpstr>
      <vt:lpstr>Llamados a la unidad: el ejemplo de Nehemías</vt:lpstr>
      <vt:lpstr>Llamados a la unidad: el ejemplo de Nehemías</vt:lpstr>
      <vt:lpstr>Llamados a la unidad – El ejemplo de Nehemías (2:11-18)</vt:lpstr>
      <vt:lpstr>Llamados a la unidad – El ejemplo de Nehemías (2:11-18)</vt:lpstr>
      <vt:lpstr>Llamados a la unidad: el ejemplo de Nehemías</vt:lpstr>
      <vt:lpstr>Llamados a la unidad: el ejemplo de Nehemías</vt:lpstr>
      <vt:lpstr>Llamados a la unidad – El ejemplo de Nehemías (4:1-6)</vt:lpstr>
      <vt:lpstr>Llamados a la unidad – El ejemplo de Nehemías (4:1-6)</vt:lpstr>
      <vt:lpstr>Llamados a la unidad: el ejemplo de Nehemías</vt:lpstr>
      <vt:lpstr>Llamados a la unidad: el ejemplo de Nehemías</vt:lpstr>
      <vt:lpstr>Llamados a la unidad – El ejemplo de Nehemías (4:7-23)</vt:lpstr>
      <vt:lpstr>Llamados a la unidad – El ejemplo de Nehemías (4:7-23)</vt:lpstr>
      <vt:lpstr>Llamados a la unidad – El ejemplo de Nehemías (4:7-23)</vt:lpstr>
      <vt:lpstr>Llamados a la unidad – El ejemplo de Nehemías (4:7-23)</vt:lpstr>
      <vt:lpstr>Llamados a la unidad: el ejemplo de Nehemías</vt:lpstr>
      <vt:lpstr>Llamados a la unidad: el ejemplo de Nehemías</vt:lpstr>
      <vt:lpstr>Llamados a la unidad – El ejemplo de Nehemías (8:1-8)</vt:lpstr>
      <vt:lpstr>Llamados a la unidad – El ejemplo de Nehemías (8:1-8)</vt:lpstr>
      <vt:lpstr>Llamados a la unidad: el ejemplo de Nehemías</vt:lpstr>
      <vt:lpstr>Llamados a la unidad: el ejemplo de Nehemías</vt:lpstr>
      <vt:lpstr>Llamados a la unidad – El ejemplo de Nehemías (8:9-12)</vt:lpstr>
      <vt:lpstr>Llamados a la unidad – El ejemplo de Nehemías (8:9-12)</vt:lpstr>
      <vt:lpstr>Llamados a la unidad: el ejemplo de Nehemías</vt:lpstr>
      <vt:lpstr>Llamados a la unidad: el ejemplo de Nehemías</vt:lpstr>
      <vt:lpstr>Llamados a la unidad – El ejemplo de Nehemías (9:1 – 10:39)</vt:lpstr>
      <vt:lpstr>Llamados a la unidad: el ejemplo de Nehemías</vt:lpstr>
      <vt:lpstr>Llamados a la unidad: el ejemplo de Nehemías</vt:lpstr>
      <vt:lpstr>Llamados a la unidad – El ejemplo de Nehemías (12:27)</vt:lpstr>
      <vt:lpstr>Llamados a la unidad – El ejemplo de Nehemías (12:27)</vt:lpstr>
      <vt:lpstr>Llamados a la unidad: el ejemplo de Nehemías</vt:lpstr>
      <vt:lpstr>Llamados a la unidad: el ejemplo de Nehemías</vt:lpstr>
      <vt:lpstr>Llamados a la Unidad -“Bendito es nuestro amor”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Esther Eubanks</cp:lastModifiedBy>
  <cp:revision>153</cp:revision>
  <cp:lastPrinted>2022-12-17T16:34:04Z</cp:lastPrinted>
  <dcterms:created xsi:type="dcterms:W3CDTF">2022-10-24T23:13:50Z</dcterms:created>
  <dcterms:modified xsi:type="dcterms:W3CDTF">2022-12-27T02:23:54Z</dcterms:modified>
</cp:coreProperties>
</file>