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24384000" cy="15240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28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9128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9128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9128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9128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9128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9128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9128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9128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1" name="Shape 2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4833937" y="3065859"/>
            <a:ext cx="14716126" cy="4643438"/>
          </a:xfrm>
          <a:prstGeom prst="rect">
            <a:avLst/>
          </a:prstGeom>
        </p:spPr>
        <p:txBody>
          <a:bodyPr lIns="71437" tIns="71437" rIns="71437" bIns="71437" anchor="b"/>
          <a:lstStyle>
            <a:lvl1pPr algn="ctr" defTabSz="912812">
              <a:lnSpc>
                <a:spcPct val="100000"/>
              </a:lnSpc>
              <a:defRPr sz="1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4833937" y="7834312"/>
            <a:ext cx="14716126" cy="1589485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11921691" y="13781484"/>
            <a:ext cx="522759" cy="5365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912812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/>
          <p:nvPr>
            <p:ph type="body" sz="quarter" idx="21"/>
          </p:nvPr>
        </p:nvSpPr>
        <p:spPr>
          <a:xfrm>
            <a:off x="4833937" y="9709546"/>
            <a:ext cx="14716126" cy="663576"/>
          </a:xfrm>
          <a:prstGeom prst="rect">
            <a:avLst/>
          </a:prstGeom>
        </p:spPr>
        <p:txBody>
          <a:bodyPr lIns="71437" tIns="71437" rIns="71437" bIns="71437">
            <a:spAutoFit/>
          </a:bodyPr>
          <a:lstStyle>
            <a:lvl1pPr marL="0" indent="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i="1"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/>
          <p:nvPr>
            <p:ph type="body" sz="quarter" idx="22"/>
          </p:nvPr>
        </p:nvSpPr>
        <p:spPr>
          <a:xfrm>
            <a:off x="4833937" y="6748065"/>
            <a:ext cx="14716126" cy="993776"/>
          </a:xfrm>
          <a:prstGeom prst="rect">
            <a:avLst/>
          </a:prstGeom>
        </p:spPr>
        <p:txBody>
          <a:bodyPr lIns="71437" tIns="71437" rIns="71437" bIns="71437" anchor="ctr">
            <a:spAutoFit/>
          </a:bodyPr>
          <a:lstStyle>
            <a:lvl1pPr marL="0" indent="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xfrm>
            <a:off x="11921691" y="13781484"/>
            <a:ext cx="522759" cy="5365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912812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1736277" y="744140"/>
            <a:ext cx="23275936" cy="15517291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xfrm>
            <a:off x="11921691" y="13781484"/>
            <a:ext cx="522759" cy="5365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912812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xfrm>
            <a:off x="11921691" y="13781484"/>
            <a:ext cx="522759" cy="5365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912812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4833937" y="3065859"/>
            <a:ext cx="14716126" cy="4643438"/>
          </a:xfrm>
          <a:prstGeom prst="rect">
            <a:avLst/>
          </a:prstGeom>
        </p:spPr>
        <p:txBody>
          <a:bodyPr lIns="71437" tIns="71437" rIns="71437" bIns="71437" anchor="b"/>
          <a:lstStyle>
            <a:lvl1pPr algn="ctr" defTabSz="912812">
              <a:lnSpc>
                <a:spcPct val="100000"/>
              </a:lnSpc>
              <a:defRPr sz="124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quarter" idx="1"/>
          </p:nvPr>
        </p:nvSpPr>
        <p:spPr>
          <a:xfrm>
            <a:off x="4833937" y="7834312"/>
            <a:ext cx="14716126" cy="1589485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11921691" y="13772554"/>
            <a:ext cx="522759" cy="5365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912812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4387453" y="1119187"/>
            <a:ext cx="15609094" cy="3036095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912812">
              <a:lnSpc>
                <a:spcPct val="100000"/>
              </a:lnSpc>
              <a:defRPr sz="1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half" idx="1"/>
          </p:nvPr>
        </p:nvSpPr>
        <p:spPr>
          <a:xfrm>
            <a:off x="4387453" y="4405312"/>
            <a:ext cx="15609094" cy="8840392"/>
          </a:xfrm>
          <a:prstGeom prst="rect">
            <a:avLst/>
          </a:prstGeom>
        </p:spPr>
        <p:txBody>
          <a:bodyPr lIns="71437" tIns="71437" rIns="71437" bIns="71437" anchor="ctr"/>
          <a:lstStyle>
            <a:lvl1pPr marL="655052" indent="-655052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1099552" indent="-655052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1544052" indent="-655052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988552" indent="-655052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2433052" indent="-655052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11921691" y="13781484"/>
            <a:ext cx="522759" cy="5365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912812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/>
          <p:nvPr>
            <p:ph type="title"/>
          </p:nvPr>
        </p:nvSpPr>
        <p:spPr>
          <a:xfrm>
            <a:off x="6673453" y="4204394"/>
            <a:ext cx="11037095" cy="3482579"/>
          </a:xfrm>
          <a:prstGeom prst="rect">
            <a:avLst/>
          </a:prstGeom>
        </p:spPr>
        <p:txBody>
          <a:bodyPr lIns="53578" tIns="53578" rIns="53578" bIns="53578" anchor="b"/>
          <a:lstStyle>
            <a:lvl1pPr algn="ctr" defTabSz="912812">
              <a:lnSpc>
                <a:spcPct val="100000"/>
              </a:lnSpc>
              <a:defRPr sz="1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6" name="Body Level One…"/>
          <p:cNvSpPr txBox="1"/>
          <p:nvPr>
            <p:ph type="body" sz="quarter" idx="1"/>
          </p:nvPr>
        </p:nvSpPr>
        <p:spPr>
          <a:xfrm>
            <a:off x="6673453" y="7780734"/>
            <a:ext cx="11037095" cy="1192114"/>
          </a:xfrm>
          <a:prstGeom prst="rect">
            <a:avLst/>
          </a:prstGeom>
        </p:spPr>
        <p:txBody>
          <a:bodyPr lIns="53578" tIns="53578" rIns="53578" bIns="53578"/>
          <a:lstStyle>
            <a:lvl1pPr marL="0" indent="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xfrm>
            <a:off x="11955905" y="12241113"/>
            <a:ext cx="458795" cy="475457"/>
          </a:xfrm>
          <a:prstGeom prst="rect">
            <a:avLst/>
          </a:prstGeom>
        </p:spPr>
        <p:txBody>
          <a:bodyPr lIns="53578" tIns="53578" rIns="53578" bIns="53578" anchor="t"/>
          <a:lstStyle>
            <a:lvl1pPr algn="ctr" defTabSz="912812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lide Number"/>
          <p:cNvSpPr txBox="1"/>
          <p:nvPr>
            <p:ph type="sldNum" sz="quarter" idx="2"/>
          </p:nvPr>
        </p:nvSpPr>
        <p:spPr>
          <a:xfrm>
            <a:off x="19574152" y="13564238"/>
            <a:ext cx="504548" cy="551181"/>
          </a:xfrm>
          <a:prstGeom prst="rect">
            <a:avLst/>
          </a:prstGeom>
        </p:spPr>
        <p:txBody>
          <a:bodyPr/>
          <a:lstStyle>
            <a:lvl1pPr defTabSz="1016000"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 Text"/>
          <p:cNvSpPr txBox="1"/>
          <p:nvPr>
            <p:ph type="title"/>
          </p:nvPr>
        </p:nvSpPr>
        <p:spPr>
          <a:xfrm>
            <a:off x="4419599" y="3006725"/>
            <a:ext cx="15544801" cy="4775201"/>
          </a:xfrm>
          <a:prstGeom prst="rect">
            <a:avLst/>
          </a:prstGeom>
        </p:spPr>
        <p:txBody>
          <a:bodyPr anchor="b"/>
          <a:lstStyle>
            <a:lvl1pPr algn="ctr">
              <a:defRPr sz="13000"/>
            </a:lvl1pPr>
          </a:lstStyle>
          <a:p>
            <a:pPr/>
            <a:r>
              <a:t>Title Text</a:t>
            </a:r>
          </a:p>
        </p:txBody>
      </p:sp>
      <p:sp>
        <p:nvSpPr>
          <p:cNvPr id="152" name="Body Level One…"/>
          <p:cNvSpPr txBox="1"/>
          <p:nvPr>
            <p:ph type="body" sz="quarter" idx="1"/>
          </p:nvPr>
        </p:nvSpPr>
        <p:spPr>
          <a:xfrm>
            <a:off x="5334000" y="7966075"/>
            <a:ext cx="13716000" cy="331152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5000"/>
            </a:lvl1pPr>
            <a:lvl2pPr marL="0" indent="457200" algn="ctr">
              <a:buSzTx/>
              <a:buFontTx/>
              <a:buNone/>
              <a:defRPr sz="5000"/>
            </a:lvl2pPr>
            <a:lvl3pPr marL="0" indent="914400" algn="ctr">
              <a:buSzTx/>
              <a:buFontTx/>
              <a:buNone/>
              <a:defRPr sz="5000"/>
            </a:lvl3pPr>
            <a:lvl4pPr marL="0" indent="1371600" algn="ctr">
              <a:buSzTx/>
              <a:buFontTx/>
              <a:buNone/>
              <a:defRPr sz="5000"/>
            </a:lvl4pPr>
            <a:lvl5pPr marL="0" indent="1828800" algn="ctr">
              <a:buSzTx/>
              <a:buFontTx/>
              <a:buNone/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Slide Number"/>
          <p:cNvSpPr txBox="1"/>
          <p:nvPr>
            <p:ph type="sldNum" sz="quarter" idx="2"/>
          </p:nvPr>
        </p:nvSpPr>
        <p:spPr>
          <a:xfrm>
            <a:off x="19574152" y="13564238"/>
            <a:ext cx="504548" cy="551181"/>
          </a:xfrm>
          <a:prstGeom prst="rect">
            <a:avLst/>
          </a:prstGeom>
        </p:spPr>
        <p:txBody>
          <a:bodyPr/>
          <a:lstStyle>
            <a:lvl1pPr defTabSz="1016000"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le Text"/>
          <p:cNvSpPr txBox="1"/>
          <p:nvPr>
            <p:ph type="title"/>
          </p:nvPr>
        </p:nvSpPr>
        <p:spPr>
          <a:xfrm>
            <a:off x="4833937" y="3065859"/>
            <a:ext cx="14716126" cy="4643438"/>
          </a:xfrm>
          <a:prstGeom prst="rect">
            <a:avLst/>
          </a:prstGeom>
        </p:spPr>
        <p:txBody>
          <a:bodyPr lIns="71437" tIns="71437" rIns="71437" bIns="71437" anchor="b"/>
          <a:lstStyle>
            <a:lvl1pPr algn="ctr" defTabSz="912812">
              <a:lnSpc>
                <a:spcPct val="100000"/>
              </a:lnSpc>
              <a:defRPr sz="12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1" name="Body Level One…"/>
          <p:cNvSpPr txBox="1"/>
          <p:nvPr>
            <p:ph type="body" sz="quarter" idx="1"/>
          </p:nvPr>
        </p:nvSpPr>
        <p:spPr>
          <a:xfrm>
            <a:off x="4833937" y="7852171"/>
            <a:ext cx="14716126" cy="1589486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2" name="Slide Number"/>
          <p:cNvSpPr txBox="1"/>
          <p:nvPr>
            <p:ph type="sldNum" sz="quarter" idx="2"/>
          </p:nvPr>
        </p:nvSpPr>
        <p:spPr>
          <a:xfrm>
            <a:off x="11939981" y="13835062"/>
            <a:ext cx="494513" cy="502335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912812">
              <a:defRPr sz="2400">
                <a:solidFill>
                  <a:srgbClr val="000000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le Text"/>
          <p:cNvSpPr txBox="1"/>
          <p:nvPr>
            <p:ph type="title"/>
          </p:nvPr>
        </p:nvSpPr>
        <p:spPr>
          <a:xfrm>
            <a:off x="6338589" y="2744390"/>
            <a:ext cx="11706822" cy="2277071"/>
          </a:xfrm>
          <a:prstGeom prst="rect">
            <a:avLst/>
          </a:prstGeom>
        </p:spPr>
        <p:txBody>
          <a:bodyPr lIns="53578" tIns="53578" rIns="53578" bIns="53578"/>
          <a:lstStyle>
            <a:lvl1pPr algn="ctr" defTabSz="912812">
              <a:lnSpc>
                <a:spcPct val="100000"/>
              </a:lnSpc>
              <a:defRPr sz="1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0" name="Body Level One…"/>
          <p:cNvSpPr txBox="1"/>
          <p:nvPr>
            <p:ph type="body" sz="half" idx="1"/>
          </p:nvPr>
        </p:nvSpPr>
        <p:spPr>
          <a:xfrm>
            <a:off x="6338589" y="5208984"/>
            <a:ext cx="11706822" cy="6630295"/>
          </a:xfrm>
          <a:prstGeom prst="rect">
            <a:avLst/>
          </a:prstGeom>
        </p:spPr>
        <p:txBody>
          <a:bodyPr lIns="53578" tIns="53578" rIns="53578" bIns="53578" anchor="ctr"/>
          <a:lstStyle>
            <a:lvl1pPr marL="631657" indent="-631657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1076157" indent="-631657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1520657" indent="-631657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965157" indent="-631657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2409657" indent="-631657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" name="Slide Number"/>
          <p:cNvSpPr txBox="1"/>
          <p:nvPr>
            <p:ph type="sldNum" sz="quarter" idx="2"/>
          </p:nvPr>
        </p:nvSpPr>
        <p:spPr>
          <a:xfrm>
            <a:off x="11955905" y="12241113"/>
            <a:ext cx="458795" cy="475457"/>
          </a:xfrm>
          <a:prstGeom prst="rect">
            <a:avLst/>
          </a:prstGeom>
        </p:spPr>
        <p:txBody>
          <a:bodyPr lIns="53578" tIns="53578" rIns="53578" bIns="53578" anchor="t"/>
          <a:lstStyle>
            <a:lvl1pPr algn="ctr" defTabSz="912812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2137171" y="1458515"/>
            <a:ext cx="17395034" cy="8637944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4833937" y="10209609"/>
            <a:ext cx="14716126" cy="2000251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912812">
              <a:lnSpc>
                <a:spcPct val="100000"/>
              </a:lnSpc>
              <a:defRPr sz="1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4833937" y="12281296"/>
            <a:ext cx="14716126" cy="1589486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11921691" y="13781484"/>
            <a:ext cx="522759" cy="5365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912812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Text"/>
          <p:cNvSpPr txBox="1"/>
          <p:nvPr>
            <p:ph type="title"/>
          </p:nvPr>
        </p:nvSpPr>
        <p:spPr>
          <a:xfrm>
            <a:off x="6673453" y="4204394"/>
            <a:ext cx="11037095" cy="3482579"/>
          </a:xfrm>
          <a:prstGeom prst="rect">
            <a:avLst/>
          </a:prstGeom>
        </p:spPr>
        <p:txBody>
          <a:bodyPr lIns="53578" tIns="53578" rIns="53578" bIns="53578" anchor="b"/>
          <a:lstStyle>
            <a:lvl1pPr algn="ctr" defTabSz="912812">
              <a:lnSpc>
                <a:spcPct val="100000"/>
              </a:lnSpc>
              <a:defRPr sz="12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9" name="Body Level One…"/>
          <p:cNvSpPr txBox="1"/>
          <p:nvPr>
            <p:ph type="body" sz="quarter" idx="1"/>
          </p:nvPr>
        </p:nvSpPr>
        <p:spPr>
          <a:xfrm>
            <a:off x="6673453" y="7780734"/>
            <a:ext cx="11037095" cy="1192114"/>
          </a:xfrm>
          <a:prstGeom prst="rect">
            <a:avLst/>
          </a:prstGeom>
        </p:spPr>
        <p:txBody>
          <a:bodyPr lIns="53578" tIns="53578" rIns="53578" bIns="53578"/>
          <a:lstStyle>
            <a:lvl1pPr marL="0" indent="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6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6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6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6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6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0" name="Slide Number"/>
          <p:cNvSpPr txBox="1"/>
          <p:nvPr>
            <p:ph type="sldNum" sz="quarter" idx="2"/>
          </p:nvPr>
        </p:nvSpPr>
        <p:spPr>
          <a:xfrm>
            <a:off x="11955905" y="12234416"/>
            <a:ext cx="458795" cy="475457"/>
          </a:xfrm>
          <a:prstGeom prst="rect">
            <a:avLst/>
          </a:prstGeom>
        </p:spPr>
        <p:txBody>
          <a:bodyPr lIns="53578" tIns="53578" rIns="53578" bIns="53578" anchor="t"/>
          <a:lstStyle>
            <a:lvl1pPr algn="ctr" defTabSz="912812"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 Text"/>
          <p:cNvSpPr txBox="1"/>
          <p:nvPr>
            <p:ph type="title"/>
          </p:nvPr>
        </p:nvSpPr>
        <p:spPr>
          <a:xfrm>
            <a:off x="4244578" y="2547937"/>
            <a:ext cx="15894844" cy="4929188"/>
          </a:xfrm>
          <a:prstGeom prst="rect">
            <a:avLst/>
          </a:prstGeom>
        </p:spPr>
        <p:txBody>
          <a:bodyPr lIns="71437" tIns="71437" rIns="71437" bIns="71437" anchor="b"/>
          <a:lstStyle>
            <a:lvl1pPr defTabSz="912812">
              <a:lnSpc>
                <a:spcPct val="100000"/>
              </a:lnSpc>
              <a:defRPr sz="11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8" name="Body Level One…"/>
          <p:cNvSpPr txBox="1"/>
          <p:nvPr>
            <p:ph type="body" sz="quarter" idx="1"/>
          </p:nvPr>
        </p:nvSpPr>
        <p:spPr>
          <a:xfrm>
            <a:off x="4244578" y="7602140"/>
            <a:ext cx="15894844" cy="2214564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64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indent="228600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64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indent="457200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64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indent="685800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64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indent="914400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64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9" name="Slide Number"/>
          <p:cNvSpPr txBox="1"/>
          <p:nvPr>
            <p:ph type="sldNum" sz="quarter" idx="2"/>
          </p:nvPr>
        </p:nvSpPr>
        <p:spPr>
          <a:xfrm>
            <a:off x="20677805" y="13852921"/>
            <a:ext cx="438024" cy="453009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912812">
              <a:defRPr b="1" sz="2000">
                <a:solidFill>
                  <a:srgbClr val="FFFFFF">
                    <a:alpha val="7000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itle Text"/>
          <p:cNvSpPr txBox="1"/>
          <p:nvPr>
            <p:ph type="title"/>
          </p:nvPr>
        </p:nvSpPr>
        <p:spPr>
          <a:xfrm>
            <a:off x="4419599" y="1981200"/>
            <a:ext cx="15544801" cy="228600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9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7" name="Slide Number"/>
          <p:cNvSpPr txBox="1"/>
          <p:nvPr>
            <p:ph type="sldNum" sz="quarter" idx="2"/>
          </p:nvPr>
        </p:nvSpPr>
        <p:spPr>
          <a:xfrm>
            <a:off x="19438619" y="13258800"/>
            <a:ext cx="525781" cy="549853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resentation Title"/>
          <p:cNvSpPr txBox="1"/>
          <p:nvPr>
            <p:ph type="title" hasCustomPrompt="1"/>
          </p:nvPr>
        </p:nvSpPr>
        <p:spPr>
          <a:xfrm>
            <a:off x="4048125" y="3851671"/>
            <a:ext cx="16287750" cy="4643439"/>
          </a:xfrm>
          <a:prstGeom prst="rect">
            <a:avLst/>
          </a:prstGeom>
        </p:spPr>
        <p:txBody>
          <a:bodyPr lIns="71437" tIns="71437" rIns="71437" bIns="71437" anchor="b"/>
          <a:lstStyle>
            <a:lvl1pPr algn="ctr" defTabSz="2718593">
              <a:lnSpc>
                <a:spcPct val="80000"/>
              </a:lnSpc>
              <a:defRPr spc="-126" sz="12600">
                <a:latin typeface="Canela Bold"/>
                <a:ea typeface="Canela Bold"/>
                <a:cs typeface="Canela Bold"/>
                <a:sym typeface="Canela Bold"/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13" name="Body Level One…"/>
          <p:cNvSpPr txBox="1"/>
          <p:nvPr>
            <p:ph type="body" sz="quarter" idx="1" hasCustomPrompt="1"/>
          </p:nvPr>
        </p:nvSpPr>
        <p:spPr>
          <a:xfrm>
            <a:off x="4048125" y="8262937"/>
            <a:ext cx="16287750" cy="2046833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pc="-56" sz="5600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pc="-56" sz="5600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pc="-56" sz="5600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pc="-56" sz="5600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pc="-56" sz="5600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14" name="Author and Date"/>
          <p:cNvSpPr txBox="1"/>
          <p:nvPr>
            <p:ph type="body" sz="quarter" idx="21" hasCustomPrompt="1"/>
          </p:nvPr>
        </p:nvSpPr>
        <p:spPr>
          <a:xfrm>
            <a:off x="4048125" y="12589711"/>
            <a:ext cx="16287750" cy="603648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algn="ctr" defTabSz="87136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pc="-28" sz="285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15" name="Slide Number"/>
          <p:cNvSpPr txBox="1"/>
          <p:nvPr>
            <p:ph type="sldNum" sz="quarter" idx="2"/>
          </p:nvPr>
        </p:nvSpPr>
        <p:spPr>
          <a:xfrm>
            <a:off x="11978123" y="13576339"/>
            <a:ext cx="429896" cy="470536"/>
          </a:xfrm>
          <a:prstGeom prst="rect">
            <a:avLst/>
          </a:prstGeom>
        </p:spPr>
        <p:txBody>
          <a:bodyPr lIns="71437" tIns="71437" rIns="71437" bIns="71437" anchor="b"/>
          <a:lstStyle>
            <a:lvl1pPr algn="ctr" defTabSz="2718593"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itle Text"/>
          <p:cNvSpPr txBox="1"/>
          <p:nvPr>
            <p:ph type="title"/>
          </p:nvPr>
        </p:nvSpPr>
        <p:spPr>
          <a:xfrm>
            <a:off x="4016375" y="2559843"/>
            <a:ext cx="16351250" cy="5159376"/>
          </a:xfrm>
          <a:prstGeom prst="rect">
            <a:avLst/>
          </a:prstGeom>
        </p:spPr>
        <p:txBody>
          <a:bodyPr lIns="79375" tIns="79375" rIns="79375" bIns="79375" anchor="b"/>
          <a:lstStyle>
            <a:lvl1pPr algn="ctr" defTabSz="912812">
              <a:lnSpc>
                <a:spcPct val="100000"/>
              </a:lnSpc>
              <a:defRPr sz="1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3" name="Body Level One…"/>
          <p:cNvSpPr txBox="1"/>
          <p:nvPr>
            <p:ph type="body" sz="quarter" idx="1"/>
          </p:nvPr>
        </p:nvSpPr>
        <p:spPr>
          <a:xfrm>
            <a:off x="4016375" y="7858125"/>
            <a:ext cx="16351250" cy="1766094"/>
          </a:xfrm>
          <a:prstGeom prst="rect">
            <a:avLst/>
          </a:prstGeom>
        </p:spPr>
        <p:txBody>
          <a:bodyPr lIns="79375" tIns="79375" rIns="79375" bIns="79375"/>
          <a:lstStyle>
            <a:lvl1pPr marL="0" indent="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4" name="Slide Number"/>
          <p:cNvSpPr txBox="1"/>
          <p:nvPr>
            <p:ph type="sldNum" sz="quarter" idx="2"/>
          </p:nvPr>
        </p:nvSpPr>
        <p:spPr>
          <a:xfrm>
            <a:off x="11898639" y="14466093"/>
            <a:ext cx="566878" cy="590551"/>
          </a:xfrm>
          <a:prstGeom prst="rect">
            <a:avLst/>
          </a:prstGeom>
        </p:spPr>
        <p:txBody>
          <a:bodyPr lIns="79375" tIns="79375" rIns="79375" bIns="79375" anchor="t"/>
          <a:lstStyle>
            <a:lvl1pPr algn="ctr" defTabSz="912812"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4833937" y="5298281"/>
            <a:ext cx="14716126" cy="4643438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912812">
              <a:lnSpc>
                <a:spcPct val="100000"/>
              </a:lnSpc>
              <a:defRPr sz="1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11921691" y="13781484"/>
            <a:ext cx="522759" cy="5365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912812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6504062" y="567236"/>
            <a:ext cx="18990885" cy="12660590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4387453" y="1654968"/>
            <a:ext cx="7500938" cy="5607845"/>
          </a:xfrm>
          <a:prstGeom prst="rect">
            <a:avLst/>
          </a:prstGeom>
        </p:spPr>
        <p:txBody>
          <a:bodyPr lIns="71437" tIns="71437" rIns="71437" bIns="71437" anchor="b"/>
          <a:lstStyle>
            <a:lvl1pPr algn="ctr" defTabSz="912812">
              <a:lnSpc>
                <a:spcPct val="100000"/>
              </a:lnSpc>
              <a:defRPr sz="9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4387453" y="7459265"/>
            <a:ext cx="7500938" cy="5786439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xfrm>
            <a:off x="11921691" y="13781484"/>
            <a:ext cx="522759" cy="5365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912812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4387453" y="1119187"/>
            <a:ext cx="15609094" cy="3036095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912812">
              <a:lnSpc>
                <a:spcPct val="100000"/>
              </a:lnSpc>
              <a:defRPr sz="1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xfrm>
            <a:off x="11921691" y="13781484"/>
            <a:ext cx="522759" cy="5365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912812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4387453" y="1119187"/>
            <a:ext cx="15609094" cy="3036095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912812">
              <a:lnSpc>
                <a:spcPct val="100000"/>
              </a:lnSpc>
              <a:defRPr sz="1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sz="half" idx="1"/>
          </p:nvPr>
        </p:nvSpPr>
        <p:spPr>
          <a:xfrm>
            <a:off x="4387453" y="4405312"/>
            <a:ext cx="15609094" cy="8840392"/>
          </a:xfrm>
          <a:prstGeom prst="rect">
            <a:avLst/>
          </a:prstGeom>
        </p:spPr>
        <p:txBody>
          <a:bodyPr lIns="71437" tIns="71437" rIns="71437" bIns="71437" anchor="ctr"/>
          <a:lstStyle>
            <a:lvl1pPr marL="655052" indent="-655052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1099552" indent="-655052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1544052" indent="-655052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988552" indent="-655052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2433052" indent="-655052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xfrm>
            <a:off x="11921691" y="13781484"/>
            <a:ext cx="522759" cy="5365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912812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21"/>
          </p:nvPr>
        </p:nvSpPr>
        <p:spPr>
          <a:xfrm>
            <a:off x="9338964" y="3619500"/>
            <a:ext cx="14466095" cy="9644063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4387453" y="1119187"/>
            <a:ext cx="15609094" cy="3036095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912812">
              <a:lnSpc>
                <a:spcPct val="100000"/>
              </a:lnSpc>
              <a:defRPr sz="1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quarter" idx="1"/>
          </p:nvPr>
        </p:nvSpPr>
        <p:spPr>
          <a:xfrm>
            <a:off x="4387453" y="4405312"/>
            <a:ext cx="7500938" cy="8840392"/>
          </a:xfrm>
          <a:prstGeom prst="rect">
            <a:avLst/>
          </a:prstGeom>
        </p:spPr>
        <p:txBody>
          <a:bodyPr lIns="71437" tIns="71437" rIns="71437" bIns="71437" anchor="ctr"/>
          <a:lstStyle>
            <a:lvl1pPr marL="514350" indent="-514350" defTabSz="912812">
              <a:lnSpc>
                <a:spcPct val="100000"/>
              </a:lnSpc>
              <a:spcBef>
                <a:spcPts val="5000"/>
              </a:spcBef>
              <a:buSzPct val="75000"/>
              <a:buFontTx/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857250" indent="-514350" defTabSz="912812">
              <a:lnSpc>
                <a:spcPct val="100000"/>
              </a:lnSpc>
              <a:spcBef>
                <a:spcPts val="5000"/>
              </a:spcBef>
              <a:buSzPct val="75000"/>
              <a:buFontTx/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1403350" indent="-514350" defTabSz="912812">
              <a:lnSpc>
                <a:spcPct val="100000"/>
              </a:lnSpc>
              <a:spcBef>
                <a:spcPts val="5000"/>
              </a:spcBef>
              <a:buSzPct val="75000"/>
              <a:buFontTx/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847850" indent="-514350" defTabSz="912812">
              <a:lnSpc>
                <a:spcPct val="100000"/>
              </a:lnSpc>
              <a:spcBef>
                <a:spcPts val="5000"/>
              </a:spcBef>
              <a:buSzPct val="75000"/>
              <a:buFontTx/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2292350" indent="-514350" defTabSz="912812">
              <a:lnSpc>
                <a:spcPct val="100000"/>
              </a:lnSpc>
              <a:spcBef>
                <a:spcPts val="5000"/>
              </a:spcBef>
              <a:buSzPct val="75000"/>
              <a:buFontTx/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11921691" y="13781484"/>
            <a:ext cx="522759" cy="5365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912812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4387453" y="2547937"/>
            <a:ext cx="15609094" cy="10144126"/>
          </a:xfrm>
          <a:prstGeom prst="rect">
            <a:avLst/>
          </a:prstGeom>
        </p:spPr>
        <p:txBody>
          <a:bodyPr lIns="71437" tIns="71437" rIns="71437" bIns="71437" anchor="ctr"/>
          <a:lstStyle>
            <a:lvl1pPr marL="655052" indent="-655052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1099552" indent="-655052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1544052" indent="-655052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988552" indent="-655052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2433052" indent="-655052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xfrm>
            <a:off x="11921691" y="13781484"/>
            <a:ext cx="522759" cy="5365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912812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12084843" y="7745015"/>
            <a:ext cx="8277822" cy="5518548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12522398" y="1660922"/>
            <a:ext cx="8268892" cy="5512594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1733848" y="583406"/>
            <a:ext cx="19020235" cy="12680157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xfrm>
            <a:off x="11921691" y="13781484"/>
            <a:ext cx="522759" cy="5365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912812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76400" y="1492250"/>
            <a:ext cx="21031200" cy="2651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219200" y="3962400"/>
            <a:ext cx="21945600" cy="9051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22177305" y="13545185"/>
            <a:ext cx="530296" cy="589281"/>
          </a:xfrm>
          <a:prstGeom prst="rect">
            <a:avLst/>
          </a:prstGeom>
          <a:ln w="12700">
            <a:miter lim="400000"/>
          </a:ln>
        </p:spPr>
        <p:txBody>
          <a:bodyPr wrap="none" tIns="91439" bIns="91439" anchor="ctr">
            <a:spAutoFit/>
          </a:bodyPr>
          <a:lstStyle>
            <a:lvl1pPr algn="r" defTabSz="2032000">
              <a:defRPr sz="2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transition xmlns:p14="http://schemas.microsoft.com/office/powerpoint/2010/main" spd="med" advClick="1"/>
  <p:txStyles>
    <p:titleStyle>
      <a:lvl1pPr marL="0" marR="0" indent="0" algn="l" defTabSz="20320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20320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20320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20320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20320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20320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20320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20320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20320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506185" marR="0" indent="-506185" algn="l" defTabSz="2032000" latinLnBrk="0">
        <a:lnSpc>
          <a:spcPct val="90000"/>
        </a:lnSpc>
        <a:spcBef>
          <a:spcPts val="22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6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1047750" marR="0" indent="-590550" algn="l" defTabSz="2032000" latinLnBrk="0">
        <a:lnSpc>
          <a:spcPct val="90000"/>
        </a:lnSpc>
        <a:spcBef>
          <a:spcPts val="22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6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623060" marR="0" indent="-708660" algn="l" defTabSz="2032000" latinLnBrk="0">
        <a:lnSpc>
          <a:spcPct val="90000"/>
        </a:lnSpc>
        <a:spcBef>
          <a:spcPts val="22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6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159000" marR="0" indent="-787400" algn="l" defTabSz="2032000" latinLnBrk="0">
        <a:lnSpc>
          <a:spcPct val="90000"/>
        </a:lnSpc>
        <a:spcBef>
          <a:spcPts val="22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6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616200" marR="0" indent="-787400" algn="l" defTabSz="2032000" latinLnBrk="0">
        <a:lnSpc>
          <a:spcPct val="90000"/>
        </a:lnSpc>
        <a:spcBef>
          <a:spcPts val="22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6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3073400" marR="0" indent="-787400" algn="l" defTabSz="2032000" latinLnBrk="0">
        <a:lnSpc>
          <a:spcPct val="90000"/>
        </a:lnSpc>
        <a:spcBef>
          <a:spcPts val="22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6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530600" marR="0" indent="-787400" algn="l" defTabSz="2032000" latinLnBrk="0">
        <a:lnSpc>
          <a:spcPct val="90000"/>
        </a:lnSpc>
        <a:spcBef>
          <a:spcPts val="22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6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987800" marR="0" indent="-787400" algn="l" defTabSz="2032000" latinLnBrk="0">
        <a:lnSpc>
          <a:spcPct val="90000"/>
        </a:lnSpc>
        <a:spcBef>
          <a:spcPts val="22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6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445000" marR="0" indent="-787400" algn="l" defTabSz="2032000" latinLnBrk="0">
        <a:lnSpc>
          <a:spcPct val="90000"/>
        </a:lnSpc>
        <a:spcBef>
          <a:spcPts val="22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6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2032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2032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2032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2032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2032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2032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2032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2032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2032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Within the Veil"/>
          <p:cNvSpPr txBox="1"/>
          <p:nvPr/>
        </p:nvSpPr>
        <p:spPr>
          <a:xfrm>
            <a:off x="250158" y="6049057"/>
            <a:ext cx="23883684" cy="4595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>
            <a:lvl1pPr>
              <a:lnSpc>
                <a:spcPct val="70000"/>
              </a:lnSpc>
              <a:defRPr b="1" cap="small" sz="27000">
                <a:solidFill>
                  <a:schemeClr val="accent1">
                    <a:hueOff val="300931"/>
                    <a:lumOff val="-21745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Within the Veil</a:t>
            </a:r>
          </a:p>
        </p:txBody>
      </p:sp>
      <p:sp>
        <p:nvSpPr>
          <p:cNvPr id="234" name="Embry Hills • 2.26.23"/>
          <p:cNvSpPr txBox="1"/>
          <p:nvPr/>
        </p:nvSpPr>
        <p:spPr>
          <a:xfrm>
            <a:off x="2854973" y="11437414"/>
            <a:ext cx="18674054" cy="1651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>
            <a:lvl1pPr>
              <a:defRPr b="1" cap="small" sz="79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Embry Hills • 2.26.23</a:t>
            </a:r>
          </a:p>
        </p:txBody>
      </p:sp>
      <p:sp>
        <p:nvSpPr>
          <p:cNvPr id="235" name="Unless otherwise indicated, all Scripture quotations are from The ESV® Bible (The Holy Bible, English Standard Version®),…"/>
          <p:cNvSpPr txBox="1"/>
          <p:nvPr/>
        </p:nvSpPr>
        <p:spPr>
          <a:xfrm>
            <a:off x="106285" y="14149838"/>
            <a:ext cx="24171429" cy="1114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>
              <a:lnSpc>
                <a:spcPct val="70000"/>
              </a:lnSpc>
              <a:defRPr cap="small" spc="195" sz="3900">
                <a:solidFill>
                  <a:srgbClr val="C4C4C4"/>
                </a:solidFill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r>
              <a:t>Unless otherwise indicated, all Scripture quotations are from The ESV® Bible (The Holy Bible, English Standard Version®),</a:t>
            </a:r>
          </a:p>
          <a:p>
            <a:pPr>
              <a:lnSpc>
                <a:spcPct val="70000"/>
              </a:lnSpc>
              <a:defRPr cap="small" spc="195" sz="3900">
                <a:solidFill>
                  <a:srgbClr val="C4C4C4"/>
                </a:solidFill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r>
              <a:t>copyright © 2001 by Crossway, a publishing ministry of Good News Publishers. Used by permission. All rights reserved.</a:t>
            </a:r>
          </a:p>
        </p:txBody>
      </p:sp>
      <p:sp>
        <p:nvSpPr>
          <p:cNvPr id="236" name="Worship"/>
          <p:cNvSpPr txBox="1"/>
          <p:nvPr/>
        </p:nvSpPr>
        <p:spPr>
          <a:xfrm>
            <a:off x="3385281" y="3833347"/>
            <a:ext cx="17613438" cy="3771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>
            <a:lvl1pPr>
              <a:defRPr b="1" cap="small" sz="22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Worship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Rectangle"/>
          <p:cNvSpPr/>
          <p:nvPr/>
        </p:nvSpPr>
        <p:spPr>
          <a:xfrm>
            <a:off x="-11566" y="749"/>
            <a:ext cx="24407132" cy="2061784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  <p:sp>
        <p:nvSpPr>
          <p:cNvPr id="411" name="Offering a Better Sacrifice"/>
          <p:cNvSpPr txBox="1"/>
          <p:nvPr/>
        </p:nvSpPr>
        <p:spPr>
          <a:xfrm>
            <a:off x="377695" y="-128917"/>
            <a:ext cx="23628610" cy="2324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>
            <a:lvl1pPr defTabSz="876300">
              <a:defRPr b="1" cap="small" sz="14016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Offering a Better Sacrifice</a:t>
            </a:r>
          </a:p>
        </p:txBody>
      </p:sp>
      <p:sp>
        <p:nvSpPr>
          <p:cNvPr id="412" name="Rectangle"/>
          <p:cNvSpPr/>
          <p:nvPr/>
        </p:nvSpPr>
        <p:spPr>
          <a:xfrm>
            <a:off x="-11566" y="2041420"/>
            <a:ext cx="24407132" cy="33319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  <p:sp>
        <p:nvSpPr>
          <p:cNvPr id="413" name="What are the biggest obstacles to our worship?…"/>
          <p:cNvSpPr txBox="1"/>
          <p:nvPr/>
        </p:nvSpPr>
        <p:spPr>
          <a:xfrm>
            <a:off x="617198" y="2699648"/>
            <a:ext cx="23673803" cy="12209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 marL="765645" indent="-765645" algn="l">
              <a:lnSpc>
                <a:spcPct val="150000"/>
              </a:lnSpc>
              <a:buSzPct val="75000"/>
              <a:buChar char="•"/>
              <a:defRPr sz="8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What are the biggest obstacles to our worship?</a:t>
            </a:r>
          </a:p>
          <a:p>
            <a:pPr lvl="3" marL="2099145" indent="-765645" algn="l">
              <a:lnSpc>
                <a:spcPct val="150000"/>
              </a:lnSpc>
              <a:buSzPct val="75000"/>
              <a:buChar char="•"/>
              <a:defRPr sz="8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External worship killers?</a:t>
            </a:r>
          </a:p>
          <a:p>
            <a:pPr lvl="3" marL="2099145" indent="-765645" algn="l">
              <a:lnSpc>
                <a:spcPct val="150000"/>
              </a:lnSpc>
              <a:buSzPct val="75000"/>
              <a:buChar char="•"/>
              <a:defRPr sz="8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Internal worship killers?</a:t>
            </a:r>
            <a:br/>
            <a:br/>
            <a:b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99"/>
                                        <p:tgtEl>
                                          <p:spTgt spid="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Rectangle"/>
          <p:cNvSpPr/>
          <p:nvPr/>
        </p:nvSpPr>
        <p:spPr>
          <a:xfrm>
            <a:off x="-11566" y="749"/>
            <a:ext cx="24407132" cy="2061784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  <p:sp>
        <p:nvSpPr>
          <p:cNvPr id="416" name="Internal Worship Killers"/>
          <p:cNvSpPr txBox="1"/>
          <p:nvPr/>
        </p:nvSpPr>
        <p:spPr>
          <a:xfrm>
            <a:off x="377695" y="-128917"/>
            <a:ext cx="23628610" cy="2324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>
            <a:lvl1pPr defTabSz="876300">
              <a:defRPr b="1" cap="small" sz="14016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Internal Worship Killers</a:t>
            </a:r>
          </a:p>
        </p:txBody>
      </p:sp>
      <p:sp>
        <p:nvSpPr>
          <p:cNvPr id="417" name="Circumstances:…"/>
          <p:cNvSpPr txBox="1"/>
          <p:nvPr/>
        </p:nvSpPr>
        <p:spPr>
          <a:xfrm>
            <a:off x="617198" y="2609805"/>
            <a:ext cx="23673803" cy="12350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 marL="529976" indent="-529976" algn="l" defTabSz="623146">
              <a:lnSpc>
                <a:spcPct val="90000"/>
              </a:lnSpc>
              <a:buSzPct val="75000"/>
              <a:buChar char="•"/>
              <a:defRPr sz="864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Circumstances:</a:t>
            </a:r>
          </a:p>
          <a:p>
            <a:pPr lvl="4" marL="2236856" indent="-529976" algn="l" defTabSz="623146">
              <a:lnSpc>
                <a:spcPct val="90000"/>
              </a:lnSpc>
              <a:buSzPct val="75000"/>
              <a:buChar char="•"/>
              <a:defRPr sz="864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Lack of sleep/food</a:t>
            </a:r>
          </a:p>
          <a:p>
            <a:pPr lvl="4" marL="2236856" indent="-529976" algn="l" defTabSz="623146">
              <a:lnSpc>
                <a:spcPct val="90000"/>
              </a:lnSpc>
              <a:buSzPct val="75000"/>
              <a:buChar char="•"/>
              <a:defRPr sz="864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Chronic pain</a:t>
            </a:r>
          </a:p>
          <a:p>
            <a:pPr lvl="4" marL="2236856" indent="-529976" algn="l" defTabSz="623146">
              <a:lnSpc>
                <a:spcPct val="90000"/>
              </a:lnSpc>
              <a:buSzPct val="75000"/>
              <a:buChar char="•"/>
              <a:defRPr sz="864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Worry/distraction</a:t>
            </a:r>
          </a:p>
          <a:p>
            <a:pPr marL="529976" indent="-529976" algn="l" defTabSz="623146">
              <a:lnSpc>
                <a:spcPct val="90000"/>
              </a:lnSpc>
              <a:buSzPct val="75000"/>
              <a:buChar char="•"/>
              <a:defRPr sz="864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Attitude:</a:t>
            </a:r>
          </a:p>
          <a:p>
            <a:pPr lvl="4" marL="2236856" indent="-529976" algn="l" defTabSz="623146">
              <a:lnSpc>
                <a:spcPct val="90000"/>
              </a:lnSpc>
              <a:buSzPct val="75000"/>
              <a:buChar char="•"/>
              <a:defRPr sz="864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Sin in my life</a:t>
            </a:r>
          </a:p>
          <a:p>
            <a:pPr lvl="4" marL="2236856" indent="-529976" algn="l" defTabSz="623146">
              <a:lnSpc>
                <a:spcPct val="90000"/>
              </a:lnSpc>
              <a:buSzPct val="75000"/>
              <a:buChar char="•"/>
              <a:defRPr sz="864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Not my favorite song, too fast/slow</a:t>
            </a:r>
          </a:p>
          <a:p>
            <a:pPr lvl="4" marL="2236856" indent="-529976" algn="l" defTabSz="623146">
              <a:lnSpc>
                <a:spcPct val="90000"/>
              </a:lnSpc>
              <a:buSzPct val="75000"/>
              <a:buChar char="•"/>
              <a:defRPr sz="864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Focused on song leader’s problems</a:t>
            </a:r>
          </a:p>
          <a:p>
            <a:pPr lvl="4" marL="2236856" indent="-529976" algn="l" defTabSz="623146">
              <a:lnSpc>
                <a:spcPct val="90000"/>
              </a:lnSpc>
              <a:buSzPct val="75000"/>
              <a:buChar char="•"/>
              <a:defRPr sz="864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Focused on others’ failure to worship</a:t>
            </a:r>
          </a:p>
          <a:p>
            <a:pPr lvl="4" marL="2236856" indent="-529976" algn="l" defTabSz="623146">
              <a:lnSpc>
                <a:spcPct val="90000"/>
              </a:lnSpc>
              <a:buSzPct val="75000"/>
              <a:buChar char="•"/>
              <a:defRPr sz="864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Laziness / lack of conviction</a:t>
            </a:r>
          </a:p>
        </p:txBody>
      </p:sp>
      <p:sp>
        <p:nvSpPr>
          <p:cNvPr id="418" name="Rectangle"/>
          <p:cNvSpPr/>
          <p:nvPr/>
        </p:nvSpPr>
        <p:spPr>
          <a:xfrm>
            <a:off x="-11566" y="2041420"/>
            <a:ext cx="24407132" cy="33319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99"/>
                                        <p:tgtEl>
                                          <p:spTgt spid="4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99"/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99"/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99"/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99"/>
                                        <p:tgtEl>
                                          <p:spTgt spid="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99"/>
                                        <p:tgtEl>
                                          <p:spTgt spid="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99"/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199"/>
                                        <p:tgtEl>
                                          <p:spTgt spid="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5" dur="199"/>
                                        <p:tgtEl>
                                          <p:spTgt spid="4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4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0" dur="199"/>
                                        <p:tgtEl>
                                          <p:spTgt spid="4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4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5" dur="199"/>
                                        <p:tgtEl>
                                          <p:spTgt spid="4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1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Rectangle"/>
          <p:cNvSpPr/>
          <p:nvPr/>
        </p:nvSpPr>
        <p:spPr>
          <a:xfrm>
            <a:off x="-11566" y="749"/>
            <a:ext cx="24407132" cy="2061784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  <p:sp>
        <p:nvSpPr>
          <p:cNvPr id="421" name="Offering a Better Sacrifice"/>
          <p:cNvSpPr txBox="1"/>
          <p:nvPr/>
        </p:nvSpPr>
        <p:spPr>
          <a:xfrm>
            <a:off x="377695" y="-128917"/>
            <a:ext cx="23628610" cy="2324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>
            <a:lvl1pPr defTabSz="876300">
              <a:defRPr b="1" cap="small" sz="14016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Offering a Better Sacrifice</a:t>
            </a:r>
          </a:p>
        </p:txBody>
      </p:sp>
      <p:sp>
        <p:nvSpPr>
          <p:cNvPr id="422" name="Rectangle"/>
          <p:cNvSpPr/>
          <p:nvPr/>
        </p:nvSpPr>
        <p:spPr>
          <a:xfrm>
            <a:off x="-11566" y="2041420"/>
            <a:ext cx="24407132" cy="33319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  <p:sp>
        <p:nvSpPr>
          <p:cNvPr id="423" name="What are the biggest obstacles to our worship?…"/>
          <p:cNvSpPr txBox="1"/>
          <p:nvPr/>
        </p:nvSpPr>
        <p:spPr>
          <a:xfrm>
            <a:off x="617198" y="2699648"/>
            <a:ext cx="23673803" cy="12209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 marL="765645" indent="-765645" algn="l">
              <a:lnSpc>
                <a:spcPct val="150000"/>
              </a:lnSpc>
              <a:buSzPct val="75000"/>
              <a:buChar char="•"/>
              <a:defRPr sz="8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What are the biggest obstacles to our worship?</a:t>
            </a:r>
          </a:p>
          <a:p>
            <a:pPr lvl="3" marL="2099145" indent="-765645" algn="l">
              <a:lnSpc>
                <a:spcPct val="150000"/>
              </a:lnSpc>
              <a:buSzPct val="75000"/>
              <a:buChar char="•"/>
              <a:defRPr sz="8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External worship killers?</a:t>
            </a:r>
          </a:p>
          <a:p>
            <a:pPr lvl="3" marL="2099145" indent="-765645" algn="l">
              <a:lnSpc>
                <a:spcPct val="150000"/>
              </a:lnSpc>
              <a:buSzPct val="75000"/>
              <a:buChar char="•"/>
              <a:defRPr sz="8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Internal worship killers?</a:t>
            </a:r>
          </a:p>
          <a:p>
            <a:pPr marL="765645" indent="-765645" algn="l">
              <a:lnSpc>
                <a:spcPct val="150000"/>
              </a:lnSpc>
              <a:buSzPct val="75000"/>
              <a:buChar char="•"/>
              <a:defRPr sz="8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What practical steps can we take to improve?</a:t>
            </a:r>
          </a:p>
          <a:p>
            <a:pPr lvl="3" marL="2099145" indent="-765645" algn="l">
              <a:lnSpc>
                <a:spcPct val="150000"/>
              </a:lnSpc>
              <a:buSzPct val="75000"/>
              <a:buChar char="•"/>
              <a:defRPr sz="8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As worship leaders? As worshippers?</a:t>
            </a:r>
          </a:p>
          <a:p>
            <a:pPr lvl="3" marL="2099145" indent="-765645" algn="l">
              <a:lnSpc>
                <a:spcPct val="150000"/>
              </a:lnSpc>
              <a:buSzPct val="75000"/>
              <a:buChar char="•"/>
              <a:defRPr sz="8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u="sng"/>
              <a:t>My sacrifice is my responsibility</a:t>
            </a:r>
            <a: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99"/>
                                        <p:tgtEl>
                                          <p:spTgt spid="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99"/>
                                        <p:tgtEl>
                                          <p:spTgt spid="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99"/>
                                        <p:tgtEl>
                                          <p:spTgt spid="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2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Rectangle"/>
          <p:cNvSpPr/>
          <p:nvPr/>
        </p:nvSpPr>
        <p:spPr>
          <a:xfrm>
            <a:off x="-11566" y="749"/>
            <a:ext cx="24407132" cy="2061784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  <p:sp>
        <p:nvSpPr>
          <p:cNvPr id="426" name="The Sacrifice of Praise"/>
          <p:cNvSpPr txBox="1"/>
          <p:nvPr/>
        </p:nvSpPr>
        <p:spPr>
          <a:xfrm>
            <a:off x="178795" y="-128917"/>
            <a:ext cx="24026409" cy="2324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>
            <a:lvl1pPr defTabSz="876300">
              <a:defRPr b="1" cap="small" sz="14016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Sacrifice of Praise</a:t>
            </a:r>
          </a:p>
        </p:txBody>
      </p:sp>
      <p:sp>
        <p:nvSpPr>
          <p:cNvPr id="427" name="Heb 13:15 - How can I offer a better sacrifice?…"/>
          <p:cNvSpPr txBox="1"/>
          <p:nvPr/>
        </p:nvSpPr>
        <p:spPr>
          <a:xfrm>
            <a:off x="617198" y="2757701"/>
            <a:ext cx="23673803" cy="12101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 marL="765645" indent="-765645" algn="l">
              <a:lnSpc>
                <a:spcPct val="150000"/>
              </a:lnSpc>
              <a:buSzPct val="75000"/>
              <a:buChar char="•"/>
              <a:defRPr sz="8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Heb 13:15</a:t>
            </a:r>
            <a:r>
              <a:t> - How can I offer a better sacrifice?</a:t>
            </a:r>
          </a:p>
          <a:p>
            <a:pPr lvl="4" marL="2543645" indent="-765645" algn="l">
              <a:lnSpc>
                <a:spcPct val="150000"/>
              </a:lnSpc>
              <a:buSzPct val="75000"/>
              <a:buChar char="•"/>
              <a:defRPr sz="8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u="sng"/>
              <a:t>Preparation</a:t>
            </a:r>
            <a:r>
              <a:t>: Get your heart ready</a:t>
            </a:r>
          </a:p>
          <a:p>
            <a:pPr lvl="4" marL="2543645" indent="-765645" algn="l">
              <a:lnSpc>
                <a:spcPct val="150000"/>
              </a:lnSpc>
              <a:buSzPct val="75000"/>
              <a:buChar char="•"/>
              <a:defRPr sz="8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u="sng"/>
              <a:t>Perspective</a:t>
            </a:r>
            <a:r>
              <a:t>: Come into God’s presence</a:t>
            </a:r>
          </a:p>
          <a:p>
            <a:pPr lvl="4" marL="2543645" indent="-765645" algn="l">
              <a:lnSpc>
                <a:spcPct val="150000"/>
              </a:lnSpc>
              <a:buSzPct val="75000"/>
              <a:buChar char="•"/>
              <a:defRPr sz="8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u="sng"/>
              <a:t>Participation</a:t>
            </a:r>
            <a:r>
              <a:t>: The more you put in, the more you and others benefit</a:t>
            </a:r>
          </a:p>
          <a:p>
            <a:pPr lvl="4" marL="2543645" indent="-765645" algn="l">
              <a:lnSpc>
                <a:spcPct val="150000"/>
              </a:lnSpc>
              <a:buSzPct val="75000"/>
              <a:buChar char="•"/>
              <a:defRPr sz="8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u="sng"/>
              <a:t>Practice</a:t>
            </a:r>
            <a:r>
              <a:t>: Make hymns a habit, work at it</a:t>
            </a:r>
          </a:p>
        </p:txBody>
      </p:sp>
      <p:sp>
        <p:nvSpPr>
          <p:cNvPr id="428" name="Rectangle"/>
          <p:cNvSpPr/>
          <p:nvPr/>
        </p:nvSpPr>
        <p:spPr>
          <a:xfrm>
            <a:off x="-11566" y="2041420"/>
            <a:ext cx="24407132" cy="33319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99"/>
                                        <p:tgtEl>
                                          <p:spTgt spid="4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99"/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99"/>
                                        <p:tgtEl>
                                          <p:spTgt spid="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99"/>
                                        <p:tgtEl>
                                          <p:spTgt spid="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99"/>
                                        <p:tgtEl>
                                          <p:spTgt spid="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99"/>
                                        <p:tgtEl>
                                          <p:spTgt spid="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2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roup"/>
          <p:cNvGrpSpPr/>
          <p:nvPr/>
        </p:nvGrpSpPr>
        <p:grpSpPr>
          <a:xfrm>
            <a:off x="11355784" y="2565927"/>
            <a:ext cx="3441938" cy="8207981"/>
            <a:chOff x="0" y="0"/>
            <a:chExt cx="3441937" cy="8207979"/>
          </a:xfrm>
        </p:grpSpPr>
        <p:pic>
          <p:nvPicPr>
            <p:cNvPr id="238" name="illustration-2-8 High Priests Holy Garments.jpg" descr="illustration-2-8 High Priests Holy Garments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3084" t="0" r="0" b="4549"/>
            <a:stretch>
              <a:fillRect/>
            </a:stretch>
          </p:blipFill>
          <p:spPr>
            <a:xfrm>
              <a:off x="427227" y="65584"/>
              <a:ext cx="3014711" cy="81423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9" name="Rectangle"/>
            <p:cNvSpPr/>
            <p:nvPr/>
          </p:nvSpPr>
          <p:spPr>
            <a:xfrm>
              <a:off x="321633" y="0"/>
              <a:ext cx="528786" cy="186089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40" name="Rectangle"/>
            <p:cNvSpPr/>
            <p:nvPr/>
          </p:nvSpPr>
          <p:spPr>
            <a:xfrm>
              <a:off x="0" y="656975"/>
              <a:ext cx="528785" cy="18609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sp>
        <p:nvSpPr>
          <p:cNvPr id="242" name="Rectangle"/>
          <p:cNvSpPr/>
          <p:nvPr/>
        </p:nvSpPr>
        <p:spPr>
          <a:xfrm>
            <a:off x="-11566" y="749"/>
            <a:ext cx="24407132" cy="2061784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  <p:sp>
        <p:nvSpPr>
          <p:cNvPr id="243" name="A Kingdom of Priests"/>
          <p:cNvSpPr txBox="1"/>
          <p:nvPr/>
        </p:nvSpPr>
        <p:spPr>
          <a:xfrm>
            <a:off x="3723294" y="-128917"/>
            <a:ext cx="16937412" cy="2324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>
            <a:lvl1pPr defTabSz="876300">
              <a:defRPr b="1" cap="small" sz="14016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 Kingdom of Priests</a:t>
            </a:r>
          </a:p>
        </p:txBody>
      </p:sp>
      <p:sp>
        <p:nvSpPr>
          <p:cNvPr id="244" name="The priesthood: showing what holiness looks like…"/>
          <p:cNvSpPr txBox="1"/>
          <p:nvPr/>
        </p:nvSpPr>
        <p:spPr>
          <a:xfrm>
            <a:off x="617198" y="10828730"/>
            <a:ext cx="23673803" cy="4154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 marL="735019" indent="-735019" algn="l" defTabSz="876300">
              <a:lnSpc>
                <a:spcPct val="140000"/>
              </a:lnSpc>
              <a:buSzPct val="75000"/>
              <a:buChar char="•"/>
              <a:defRPr sz="6624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 priesthood: showing what holiness looks like</a:t>
            </a:r>
          </a:p>
          <a:p>
            <a:pPr marL="735019" indent="-735019" algn="l" defTabSz="876300">
              <a:lnSpc>
                <a:spcPct val="140000"/>
              </a:lnSpc>
              <a:buSzPct val="75000"/>
              <a:buChar char="•"/>
              <a:defRPr sz="6624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Exodus 19:6</a:t>
            </a:r>
            <a:r>
              <a:t> - Israel: “a kingdom of priests and a holy nation”</a:t>
            </a:r>
          </a:p>
          <a:p>
            <a:pPr marL="735019" indent="-735019" algn="l" defTabSz="876300">
              <a:lnSpc>
                <a:spcPct val="140000"/>
              </a:lnSpc>
              <a:buSzPct val="75000"/>
              <a:buChar char="•"/>
              <a:defRPr sz="6624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1 Peter 2:5,9</a:t>
            </a:r>
            <a:r>
              <a:t> - Christians:  “a holy priesthood… a royal priesthood”</a:t>
            </a:r>
          </a:p>
        </p:txBody>
      </p:sp>
      <p:sp>
        <p:nvSpPr>
          <p:cNvPr id="245" name="Rectangle"/>
          <p:cNvSpPr/>
          <p:nvPr/>
        </p:nvSpPr>
        <p:spPr>
          <a:xfrm>
            <a:off x="-11566" y="2041420"/>
            <a:ext cx="24407132" cy="33319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  <p:pic>
        <p:nvPicPr>
          <p:cNvPr id="246" name="Screen Shot 2017-02-01 at 2.24.49 PM.png" descr="Screen Shot 2017-02-01 at 2.24.49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4285" y="4494834"/>
            <a:ext cx="9986554" cy="55130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Screen Shot 2017-02-01 at 2.26.20 PM.png" descr="Screen Shot 2017-02-01 at 2.26.20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056306" y="3960361"/>
            <a:ext cx="7593410" cy="6096118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If you are a Christian,…"/>
          <p:cNvSpPr/>
          <p:nvPr/>
        </p:nvSpPr>
        <p:spPr>
          <a:xfrm>
            <a:off x="5498931" y="7605941"/>
            <a:ext cx="13910337" cy="3302787"/>
          </a:xfrm>
          <a:prstGeom prst="roundRect">
            <a:avLst>
              <a:gd name="adj" fmla="val 31387"/>
            </a:avLst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>
              <a:defRPr b="1" sz="7300">
                <a:latin typeface="Calibri"/>
                <a:ea typeface="Calibri"/>
                <a:cs typeface="Calibri"/>
                <a:sym typeface="Calibri"/>
              </a:defRPr>
            </a:pPr>
            <a:r>
              <a:t>If you are a </a:t>
            </a:r>
            <a:r>
              <a:rPr u="sng"/>
              <a:t>Christian</a:t>
            </a:r>
            <a:r>
              <a:t>,</a:t>
            </a:r>
          </a:p>
          <a:p>
            <a:pPr>
              <a:defRPr b="1" sz="7300">
                <a:latin typeface="Calibri"/>
                <a:ea typeface="Calibri"/>
                <a:cs typeface="Calibri"/>
                <a:sym typeface="Calibri"/>
              </a:defRPr>
            </a:pPr>
            <a:r>
              <a:t>you are a </a:t>
            </a:r>
            <a:r>
              <a:rPr u="sng"/>
              <a:t>priest</a:t>
            </a:r>
            <a:r>
              <a:t> of God Almighty!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"/>
                                        <p:tgtEl>
                                          <p:spTgt spid="2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200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200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200"/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99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8" grpId="2"/>
      <p:bldP build="p" bldLvl="5" animBg="1" rev="0" advAuto="0" spid="24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Rectangle"/>
          <p:cNvSpPr/>
          <p:nvPr/>
        </p:nvSpPr>
        <p:spPr>
          <a:xfrm>
            <a:off x="-11566" y="749"/>
            <a:ext cx="24407132" cy="2061784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  <p:sp>
        <p:nvSpPr>
          <p:cNvPr id="251" name="A Kingdom of Priests"/>
          <p:cNvSpPr txBox="1"/>
          <p:nvPr/>
        </p:nvSpPr>
        <p:spPr>
          <a:xfrm>
            <a:off x="3723294" y="-128917"/>
            <a:ext cx="16937412" cy="2324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>
            <a:lvl1pPr defTabSz="876300">
              <a:defRPr b="1" cap="small" sz="14016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 Kingdom of Priests</a:t>
            </a:r>
          </a:p>
        </p:txBody>
      </p:sp>
      <p:sp>
        <p:nvSpPr>
          <p:cNvPr id="252" name="The role of priest had 2 dimensions:…"/>
          <p:cNvSpPr txBox="1"/>
          <p:nvPr/>
        </p:nvSpPr>
        <p:spPr>
          <a:xfrm>
            <a:off x="1020044" y="3272088"/>
            <a:ext cx="23673802" cy="10949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 marL="765645" indent="-765645" algn="l">
              <a:buSzPct val="75000"/>
              <a:buChar char="•"/>
              <a:defRPr sz="8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 role of priest had 2 dimensions:</a:t>
            </a:r>
            <a:br/>
          </a:p>
          <a:p>
            <a:pPr marL="1459831" indent="-1459831" algn="l">
              <a:buSzPct val="100000"/>
              <a:buAutoNum type="arabicPeriod" startAt="1"/>
              <a:defRPr sz="8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 u="sng"/>
              <a:t>Represent the People to God</a:t>
            </a:r>
            <a:br/>
            <a:r>
              <a:t>draw near, offer sacrifices, intercede…</a:t>
            </a:r>
            <a:br/>
          </a:p>
          <a:p>
            <a:pPr marL="1459831" indent="-1459831" algn="l">
              <a:buSzPct val="100000"/>
              <a:buAutoNum type="arabicPeriod" startAt="1"/>
              <a:defRPr sz="8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 u="sng"/>
              <a:t>Represent God to the People</a:t>
            </a:r>
            <a:br/>
            <a:r>
              <a:t>holy clothing, holy conduct, teaching</a:t>
            </a:r>
            <a:br/>
            <a:r>
              <a:t>(</a:t>
            </a:r>
            <a:r>
              <a:rPr b="1"/>
              <a:t>Lev 10:8ff; Deut 17:8ff</a:t>
            </a:r>
            <a:r>
              <a:t>)</a:t>
            </a:r>
          </a:p>
        </p:txBody>
      </p:sp>
      <p:sp>
        <p:nvSpPr>
          <p:cNvPr id="253" name="Rectangle"/>
          <p:cNvSpPr/>
          <p:nvPr/>
        </p:nvSpPr>
        <p:spPr>
          <a:xfrm>
            <a:off x="-11566" y="2041420"/>
            <a:ext cx="24407132" cy="33319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  <p:sp>
        <p:nvSpPr>
          <p:cNvPr id="254" name="Arrow"/>
          <p:cNvSpPr/>
          <p:nvPr/>
        </p:nvSpPr>
        <p:spPr>
          <a:xfrm rot="5400000">
            <a:off x="19656944" y="9567926"/>
            <a:ext cx="2526853" cy="1587823"/>
          </a:xfrm>
          <a:prstGeom prst="rightArrow">
            <a:avLst>
              <a:gd name="adj1" fmla="val 43735"/>
              <a:gd name="adj2" fmla="val 43716"/>
            </a:avLst>
          </a:prstGeom>
          <a:blipFill>
            <a:blip r:embed="rId2"/>
          </a:blipFill>
          <a:ln w="635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  <p:sp>
        <p:nvSpPr>
          <p:cNvPr id="255" name="Arrow"/>
          <p:cNvSpPr/>
          <p:nvPr/>
        </p:nvSpPr>
        <p:spPr>
          <a:xfrm rot="16200000">
            <a:off x="19618318" y="5733769"/>
            <a:ext cx="2526658" cy="1591257"/>
          </a:xfrm>
          <a:prstGeom prst="rightArrow">
            <a:avLst>
              <a:gd name="adj1" fmla="val 48346"/>
              <a:gd name="adj2" fmla="val 44131"/>
            </a:avLst>
          </a:prstGeom>
          <a:blipFill>
            <a:blip r:embed="rId3"/>
          </a:blipFill>
          <a:ln w="635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  <p:grpSp>
        <p:nvGrpSpPr>
          <p:cNvPr id="274" name="Group"/>
          <p:cNvGrpSpPr/>
          <p:nvPr/>
        </p:nvGrpSpPr>
        <p:grpSpPr>
          <a:xfrm>
            <a:off x="19650163" y="6613180"/>
            <a:ext cx="2462964" cy="3762139"/>
            <a:chOff x="0" y="0"/>
            <a:chExt cx="2462962" cy="3762137"/>
          </a:xfrm>
        </p:grpSpPr>
        <p:sp>
          <p:nvSpPr>
            <p:cNvPr id="256" name="Rounded Rectangle"/>
            <p:cNvSpPr/>
            <p:nvPr/>
          </p:nvSpPr>
          <p:spPr>
            <a:xfrm rot="791021">
              <a:off x="1534075" y="2342104"/>
              <a:ext cx="902591" cy="334911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57" name="Rounded Rectangle"/>
            <p:cNvSpPr/>
            <p:nvPr/>
          </p:nvSpPr>
          <p:spPr>
            <a:xfrm rot="20936494">
              <a:off x="24587" y="2308411"/>
              <a:ext cx="902590" cy="343743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58" name="Rounded Rectangle"/>
            <p:cNvSpPr/>
            <p:nvPr/>
          </p:nvSpPr>
          <p:spPr>
            <a:xfrm>
              <a:off x="557803" y="1446448"/>
              <a:ext cx="1397363" cy="1064282"/>
            </a:xfrm>
            <a:prstGeom prst="roundRect">
              <a:avLst>
                <a:gd name="adj" fmla="val 19694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59" name="Circle"/>
            <p:cNvSpPr/>
            <p:nvPr/>
          </p:nvSpPr>
          <p:spPr>
            <a:xfrm>
              <a:off x="598518" y="171897"/>
              <a:ext cx="1315934" cy="1315933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60" name="Shape"/>
            <p:cNvSpPr/>
            <p:nvPr/>
          </p:nvSpPr>
          <p:spPr>
            <a:xfrm>
              <a:off x="564330" y="699806"/>
              <a:ext cx="1375473" cy="1162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563" fill="norm" stroke="1" extrusionOk="0">
                  <a:moveTo>
                    <a:pt x="307" y="0"/>
                  </a:moveTo>
                  <a:cubicBezTo>
                    <a:pt x="-358" y="3764"/>
                    <a:pt x="65" y="7692"/>
                    <a:pt x="1504" y="11121"/>
                  </a:cubicBezTo>
                  <a:cubicBezTo>
                    <a:pt x="2878" y="14397"/>
                    <a:pt x="5081" y="16988"/>
                    <a:pt x="7364" y="19390"/>
                  </a:cubicBezTo>
                  <a:cubicBezTo>
                    <a:pt x="8380" y="20459"/>
                    <a:pt x="9488" y="21523"/>
                    <a:pt x="10830" y="21562"/>
                  </a:cubicBezTo>
                  <a:cubicBezTo>
                    <a:pt x="12163" y="21600"/>
                    <a:pt x="13311" y="20615"/>
                    <a:pt x="14317" y="19544"/>
                  </a:cubicBezTo>
                  <a:cubicBezTo>
                    <a:pt x="16172" y="17570"/>
                    <a:pt x="17767" y="15249"/>
                    <a:pt x="18917" y="12595"/>
                  </a:cubicBezTo>
                  <a:cubicBezTo>
                    <a:pt x="20570" y="8784"/>
                    <a:pt x="21242" y="4456"/>
                    <a:pt x="20846" y="174"/>
                  </a:cubicBezTo>
                  <a:lnTo>
                    <a:pt x="19179" y="174"/>
                  </a:lnTo>
                  <a:cubicBezTo>
                    <a:pt x="19234" y="1624"/>
                    <a:pt x="19160" y="3078"/>
                    <a:pt x="18958" y="4508"/>
                  </a:cubicBezTo>
                  <a:cubicBezTo>
                    <a:pt x="18775" y="5802"/>
                    <a:pt x="18488" y="7072"/>
                    <a:pt x="18101" y="8298"/>
                  </a:cubicBezTo>
                  <a:cubicBezTo>
                    <a:pt x="17620" y="8617"/>
                    <a:pt x="17052" y="8685"/>
                    <a:pt x="16529" y="8485"/>
                  </a:cubicBezTo>
                  <a:cubicBezTo>
                    <a:pt x="15565" y="8116"/>
                    <a:pt x="15003" y="6978"/>
                    <a:pt x="14205" y="6243"/>
                  </a:cubicBezTo>
                  <a:cubicBezTo>
                    <a:pt x="13281" y="5393"/>
                    <a:pt x="12107" y="5123"/>
                    <a:pt x="10948" y="5132"/>
                  </a:cubicBezTo>
                  <a:cubicBezTo>
                    <a:pt x="9918" y="5139"/>
                    <a:pt x="8892" y="5358"/>
                    <a:pt x="7940" y="5840"/>
                  </a:cubicBezTo>
                  <a:cubicBezTo>
                    <a:pt x="7159" y="6236"/>
                    <a:pt x="6444" y="6800"/>
                    <a:pt x="5814" y="7488"/>
                  </a:cubicBezTo>
                  <a:cubicBezTo>
                    <a:pt x="5348" y="7998"/>
                    <a:pt x="4891" y="8592"/>
                    <a:pt x="4265" y="8671"/>
                  </a:cubicBezTo>
                  <a:cubicBezTo>
                    <a:pt x="2912" y="8842"/>
                    <a:pt x="2164" y="6977"/>
                    <a:pt x="2072" y="5070"/>
                  </a:cubicBezTo>
                  <a:cubicBezTo>
                    <a:pt x="1998" y="3540"/>
                    <a:pt x="2081" y="2005"/>
                    <a:pt x="2319" y="500"/>
                  </a:cubicBezTo>
                  <a:lnTo>
                    <a:pt x="307" y="0"/>
                  </a:lnTo>
                  <a:close/>
                </a:path>
              </a:pathLst>
            </a:custGeom>
            <a:solidFill>
              <a:schemeClr val="accent4">
                <a:hueOff val="-149388"/>
                <a:satOff val="26012"/>
                <a:lumOff val="-2478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61" name="Oval"/>
            <p:cNvSpPr/>
            <p:nvPr/>
          </p:nvSpPr>
          <p:spPr>
            <a:xfrm>
              <a:off x="964607" y="1150590"/>
              <a:ext cx="583755" cy="269737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62" name="Shape"/>
            <p:cNvSpPr/>
            <p:nvPr/>
          </p:nvSpPr>
          <p:spPr>
            <a:xfrm>
              <a:off x="530366" y="24492"/>
              <a:ext cx="1472022" cy="882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388" fill="norm" stroke="1" extrusionOk="0">
                  <a:moveTo>
                    <a:pt x="542" y="20617"/>
                  </a:moveTo>
                  <a:cubicBezTo>
                    <a:pt x="2626" y="20114"/>
                    <a:pt x="4671" y="19229"/>
                    <a:pt x="6640" y="17977"/>
                  </a:cubicBezTo>
                  <a:cubicBezTo>
                    <a:pt x="8205" y="16983"/>
                    <a:pt x="9715" y="15761"/>
                    <a:pt x="11154" y="14325"/>
                  </a:cubicBezTo>
                  <a:cubicBezTo>
                    <a:pt x="12314" y="15608"/>
                    <a:pt x="13520" y="16772"/>
                    <a:pt x="14764" y="17810"/>
                  </a:cubicBezTo>
                  <a:cubicBezTo>
                    <a:pt x="16492" y="19253"/>
                    <a:pt x="18289" y="20450"/>
                    <a:pt x="20136" y="21388"/>
                  </a:cubicBezTo>
                  <a:cubicBezTo>
                    <a:pt x="21072" y="18980"/>
                    <a:pt x="21419" y="16057"/>
                    <a:pt x="21104" y="13229"/>
                  </a:cubicBezTo>
                  <a:cubicBezTo>
                    <a:pt x="20598" y="8695"/>
                    <a:pt x="18574" y="5220"/>
                    <a:pt x="16181" y="2926"/>
                  </a:cubicBezTo>
                  <a:cubicBezTo>
                    <a:pt x="14477" y="1293"/>
                    <a:pt x="12593" y="225"/>
                    <a:pt x="10634" y="32"/>
                  </a:cubicBezTo>
                  <a:cubicBezTo>
                    <a:pt x="8170" y="-212"/>
                    <a:pt x="5721" y="940"/>
                    <a:pt x="3738" y="3410"/>
                  </a:cubicBezTo>
                  <a:cubicBezTo>
                    <a:pt x="2271" y="5237"/>
                    <a:pt x="1129" y="7716"/>
                    <a:pt x="511" y="10604"/>
                  </a:cubicBezTo>
                  <a:cubicBezTo>
                    <a:pt x="-181" y="13844"/>
                    <a:pt x="-170" y="17390"/>
                    <a:pt x="542" y="20617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63" name="Line"/>
            <p:cNvSpPr/>
            <p:nvPr/>
          </p:nvSpPr>
          <p:spPr>
            <a:xfrm>
              <a:off x="542554" y="55810"/>
              <a:ext cx="879620" cy="669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39" y="20775"/>
                    <a:pt x="7949" y="19093"/>
                    <a:pt x="11577" y="16620"/>
                  </a:cubicBezTo>
                  <a:cubicBezTo>
                    <a:pt x="14137" y="14875"/>
                    <a:pt x="16556" y="12726"/>
                    <a:pt x="18382" y="9791"/>
                  </a:cubicBezTo>
                  <a:cubicBezTo>
                    <a:pt x="20128" y="6985"/>
                    <a:pt x="21243" y="3594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64" name="Line"/>
            <p:cNvSpPr/>
            <p:nvPr/>
          </p:nvSpPr>
          <p:spPr>
            <a:xfrm>
              <a:off x="1309036" y="141134"/>
              <a:ext cx="327597" cy="474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03" y="19414"/>
                    <a:pt x="10954" y="16276"/>
                    <a:pt x="14727" y="12452"/>
                  </a:cubicBezTo>
                  <a:cubicBezTo>
                    <a:pt x="18398" y="8731"/>
                    <a:pt x="20752" y="4465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65" name="Line"/>
            <p:cNvSpPr/>
            <p:nvPr/>
          </p:nvSpPr>
          <p:spPr>
            <a:xfrm>
              <a:off x="544340" y="0"/>
              <a:ext cx="631728" cy="529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03" y="19414"/>
                    <a:pt x="10954" y="16276"/>
                    <a:pt x="14727" y="12452"/>
                  </a:cubicBezTo>
                  <a:cubicBezTo>
                    <a:pt x="18398" y="8731"/>
                    <a:pt x="20752" y="4465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66" name="Line"/>
            <p:cNvSpPr/>
            <p:nvPr/>
          </p:nvSpPr>
          <p:spPr>
            <a:xfrm flipH="1">
              <a:off x="1479746" y="490992"/>
              <a:ext cx="532016" cy="235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72" y="18711"/>
                    <a:pt x="7739" y="16325"/>
                    <a:pt x="10858" y="13841"/>
                  </a:cubicBezTo>
                  <a:cubicBezTo>
                    <a:pt x="15573" y="10087"/>
                    <a:pt x="19211" y="5643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67" name="Line"/>
            <p:cNvSpPr/>
            <p:nvPr/>
          </p:nvSpPr>
          <p:spPr>
            <a:xfrm flipH="1">
              <a:off x="1561416" y="367185"/>
              <a:ext cx="424027" cy="132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72" y="18711"/>
                    <a:pt x="7739" y="16325"/>
                    <a:pt x="10858" y="13841"/>
                  </a:cubicBezTo>
                  <a:cubicBezTo>
                    <a:pt x="15573" y="10087"/>
                    <a:pt x="19211" y="5643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68" name="Rounded Rectangle"/>
            <p:cNvSpPr/>
            <p:nvPr/>
          </p:nvSpPr>
          <p:spPr>
            <a:xfrm rot="20936494">
              <a:off x="238799" y="2168263"/>
              <a:ext cx="902591" cy="545085"/>
            </a:xfrm>
            <a:prstGeom prst="roundRect">
              <a:avLst>
                <a:gd name="adj" fmla="val 38454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69" name="Rounded Rectangle"/>
            <p:cNvSpPr/>
            <p:nvPr/>
          </p:nvSpPr>
          <p:spPr>
            <a:xfrm rot="791021">
              <a:off x="1312717" y="2181422"/>
              <a:ext cx="902591" cy="545085"/>
            </a:xfrm>
            <a:prstGeom prst="roundRect">
              <a:avLst>
                <a:gd name="adj" fmla="val 38454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70" name="Rounded Rectangle"/>
            <p:cNvSpPr/>
            <p:nvPr/>
          </p:nvSpPr>
          <p:spPr>
            <a:xfrm>
              <a:off x="752167" y="1957736"/>
              <a:ext cx="1028421" cy="1804402"/>
            </a:xfrm>
            <a:prstGeom prst="roundRect">
              <a:avLst>
                <a:gd name="adj" fmla="val 7722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71" name="Rounded Rectangle"/>
            <p:cNvSpPr/>
            <p:nvPr/>
          </p:nvSpPr>
          <p:spPr>
            <a:xfrm>
              <a:off x="706455" y="1863715"/>
              <a:ext cx="1127502" cy="229747"/>
            </a:xfrm>
            <a:prstGeom prst="roundRect">
              <a:avLst>
                <a:gd name="adj" fmla="val 344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72" name="Rounded Rectangle"/>
            <p:cNvSpPr/>
            <p:nvPr/>
          </p:nvSpPr>
          <p:spPr>
            <a:xfrm>
              <a:off x="576975" y="2095887"/>
              <a:ext cx="157270" cy="229746"/>
            </a:xfrm>
            <a:prstGeom prst="roundRect">
              <a:avLst>
                <a:gd name="adj" fmla="val 5026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73" name="Rounded Rectangle"/>
            <p:cNvSpPr/>
            <p:nvPr/>
          </p:nvSpPr>
          <p:spPr>
            <a:xfrm>
              <a:off x="1795867" y="2106803"/>
              <a:ext cx="140754" cy="229747"/>
            </a:xfrm>
            <a:prstGeom prst="roundRect">
              <a:avLst>
                <a:gd name="adj" fmla="val 5615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sp>
        <p:nvSpPr>
          <p:cNvPr id="275" name="God"/>
          <p:cNvSpPr/>
          <p:nvPr/>
        </p:nvSpPr>
        <p:spPr>
          <a:xfrm>
            <a:off x="19094079" y="3268654"/>
            <a:ext cx="3652583" cy="1785939"/>
          </a:xfrm>
          <a:prstGeom prst="ellipse">
            <a:avLst/>
          </a:prstGeom>
          <a:solidFill>
            <a:srgbClr val="E8DD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lnSpc>
                <a:spcPct val="60000"/>
              </a:lnSpc>
              <a:defRPr b="1" sz="7600">
                <a:effectLst>
                  <a:outerShdw sx="100000" sy="100000" kx="0" ky="0" algn="b" rotWithShape="0" blurRad="63500" dist="0" dir="2640000">
                    <a:srgbClr val="000000"/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latin typeface="Alegreya SC"/>
                <a:ea typeface="Alegreya SC"/>
                <a:cs typeface="Alegreya SC"/>
                <a:sym typeface="Alegreya SC"/>
              </a:defRPr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God</a:t>
            </a:r>
          </a:p>
        </p:txBody>
      </p:sp>
      <p:grpSp>
        <p:nvGrpSpPr>
          <p:cNvPr id="291" name="Group"/>
          <p:cNvGrpSpPr/>
          <p:nvPr/>
        </p:nvGrpSpPr>
        <p:grpSpPr>
          <a:xfrm>
            <a:off x="18811210" y="11817005"/>
            <a:ext cx="4164869" cy="2535088"/>
            <a:chOff x="0" y="0"/>
            <a:chExt cx="4164868" cy="2535087"/>
          </a:xfrm>
        </p:grpSpPr>
        <p:grpSp>
          <p:nvGrpSpPr>
            <p:cNvPr id="280" name="Group"/>
            <p:cNvGrpSpPr/>
            <p:nvPr/>
          </p:nvGrpSpPr>
          <p:grpSpPr>
            <a:xfrm>
              <a:off x="0" y="481678"/>
              <a:ext cx="1397362" cy="1888365"/>
              <a:chOff x="0" y="0"/>
              <a:chExt cx="1397361" cy="1888363"/>
            </a:xfrm>
          </p:grpSpPr>
          <p:sp>
            <p:nvSpPr>
              <p:cNvPr id="276" name="Rounded Rectangle"/>
              <p:cNvSpPr/>
              <p:nvPr/>
            </p:nvSpPr>
            <p:spPr>
              <a:xfrm>
                <a:off x="0" y="1274550"/>
                <a:ext cx="1397362" cy="613814"/>
              </a:xfrm>
              <a:prstGeom prst="roundRect">
                <a:avLst>
                  <a:gd name="adj" fmla="val 34148"/>
                </a:avLst>
              </a:prstGeom>
              <a:solidFill>
                <a:srgbClr val="929D8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4000"/>
                </a:pPr>
              </a:p>
            </p:txBody>
          </p:sp>
          <p:sp>
            <p:nvSpPr>
              <p:cNvPr id="277" name="Circle"/>
              <p:cNvSpPr/>
              <p:nvPr/>
            </p:nvSpPr>
            <p:spPr>
              <a:xfrm>
                <a:off x="40714" y="0"/>
                <a:ext cx="1315934" cy="1315933"/>
              </a:xfrm>
              <a:prstGeom prst="ellipse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4000"/>
                </a:pPr>
              </a:p>
            </p:txBody>
          </p:sp>
          <p:sp>
            <p:nvSpPr>
              <p:cNvPr id="278" name="Shape"/>
              <p:cNvSpPr/>
              <p:nvPr/>
            </p:nvSpPr>
            <p:spPr>
              <a:xfrm>
                <a:off x="6526" y="527908"/>
                <a:ext cx="1375473" cy="1162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57" h="21563" fill="norm" stroke="1" extrusionOk="0">
                    <a:moveTo>
                      <a:pt x="307" y="0"/>
                    </a:moveTo>
                    <a:cubicBezTo>
                      <a:pt x="-358" y="3764"/>
                      <a:pt x="65" y="7692"/>
                      <a:pt x="1504" y="11121"/>
                    </a:cubicBezTo>
                    <a:cubicBezTo>
                      <a:pt x="2878" y="14397"/>
                      <a:pt x="5081" y="16988"/>
                      <a:pt x="7364" y="19390"/>
                    </a:cubicBezTo>
                    <a:cubicBezTo>
                      <a:pt x="8380" y="20459"/>
                      <a:pt x="9488" y="21523"/>
                      <a:pt x="10830" y="21562"/>
                    </a:cubicBezTo>
                    <a:cubicBezTo>
                      <a:pt x="12163" y="21600"/>
                      <a:pt x="13311" y="20615"/>
                      <a:pt x="14317" y="19544"/>
                    </a:cubicBezTo>
                    <a:cubicBezTo>
                      <a:pt x="16172" y="17570"/>
                      <a:pt x="17767" y="15249"/>
                      <a:pt x="18917" y="12595"/>
                    </a:cubicBezTo>
                    <a:cubicBezTo>
                      <a:pt x="20570" y="8784"/>
                      <a:pt x="21242" y="4456"/>
                      <a:pt x="20846" y="174"/>
                    </a:cubicBezTo>
                    <a:lnTo>
                      <a:pt x="19179" y="174"/>
                    </a:lnTo>
                    <a:cubicBezTo>
                      <a:pt x="19234" y="1624"/>
                      <a:pt x="19160" y="3078"/>
                      <a:pt x="18958" y="4508"/>
                    </a:cubicBezTo>
                    <a:cubicBezTo>
                      <a:pt x="18775" y="5802"/>
                      <a:pt x="18488" y="7072"/>
                      <a:pt x="18101" y="8298"/>
                    </a:cubicBezTo>
                    <a:cubicBezTo>
                      <a:pt x="17620" y="8617"/>
                      <a:pt x="17052" y="8685"/>
                      <a:pt x="16529" y="8485"/>
                    </a:cubicBezTo>
                    <a:cubicBezTo>
                      <a:pt x="15565" y="8116"/>
                      <a:pt x="15003" y="6978"/>
                      <a:pt x="14205" y="6243"/>
                    </a:cubicBezTo>
                    <a:cubicBezTo>
                      <a:pt x="13281" y="5393"/>
                      <a:pt x="12107" y="5123"/>
                      <a:pt x="10948" y="5132"/>
                    </a:cubicBezTo>
                    <a:cubicBezTo>
                      <a:pt x="9918" y="5139"/>
                      <a:pt x="8892" y="5358"/>
                      <a:pt x="7940" y="5840"/>
                    </a:cubicBezTo>
                    <a:cubicBezTo>
                      <a:pt x="7159" y="6236"/>
                      <a:pt x="6444" y="6800"/>
                      <a:pt x="5814" y="7488"/>
                    </a:cubicBezTo>
                    <a:cubicBezTo>
                      <a:pt x="5348" y="7998"/>
                      <a:pt x="4891" y="8592"/>
                      <a:pt x="4265" y="8671"/>
                    </a:cubicBezTo>
                    <a:cubicBezTo>
                      <a:pt x="2912" y="8842"/>
                      <a:pt x="2164" y="6977"/>
                      <a:pt x="2072" y="5070"/>
                    </a:cubicBezTo>
                    <a:cubicBezTo>
                      <a:pt x="1998" y="3540"/>
                      <a:pt x="2081" y="2005"/>
                      <a:pt x="2319" y="500"/>
                    </a:cubicBez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DCDE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4000"/>
                </a:pPr>
              </a:p>
            </p:txBody>
          </p:sp>
          <p:sp>
            <p:nvSpPr>
              <p:cNvPr id="279" name="Oval"/>
              <p:cNvSpPr/>
              <p:nvPr/>
            </p:nvSpPr>
            <p:spPr>
              <a:xfrm>
                <a:off x="406803" y="978693"/>
                <a:ext cx="583755" cy="269737"/>
              </a:xfrm>
              <a:prstGeom prst="ellipse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4000"/>
                </a:pPr>
              </a:p>
            </p:txBody>
          </p:sp>
        </p:grpSp>
        <p:grpSp>
          <p:nvGrpSpPr>
            <p:cNvPr id="285" name="Group"/>
            <p:cNvGrpSpPr/>
            <p:nvPr/>
          </p:nvGrpSpPr>
          <p:grpSpPr>
            <a:xfrm>
              <a:off x="1410480" y="-1"/>
              <a:ext cx="1397363" cy="1894845"/>
              <a:chOff x="0" y="0"/>
              <a:chExt cx="1397361" cy="1894843"/>
            </a:xfrm>
          </p:grpSpPr>
          <p:sp>
            <p:nvSpPr>
              <p:cNvPr id="281" name="Rounded Rectangle"/>
              <p:cNvSpPr/>
              <p:nvPr/>
            </p:nvSpPr>
            <p:spPr>
              <a:xfrm>
                <a:off x="0" y="1281030"/>
                <a:ext cx="1397362" cy="613814"/>
              </a:xfrm>
              <a:prstGeom prst="roundRect">
                <a:avLst>
                  <a:gd name="adj" fmla="val 34148"/>
                </a:avLst>
              </a:prstGeom>
              <a:solidFill>
                <a:srgbClr val="929D8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4000"/>
                </a:pPr>
              </a:p>
            </p:txBody>
          </p:sp>
          <p:sp>
            <p:nvSpPr>
              <p:cNvPr id="282" name="Circle"/>
              <p:cNvSpPr/>
              <p:nvPr/>
            </p:nvSpPr>
            <p:spPr>
              <a:xfrm>
                <a:off x="40714" y="24339"/>
                <a:ext cx="1315934" cy="1315933"/>
              </a:xfrm>
              <a:prstGeom prst="ellipse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4000"/>
                </a:pPr>
              </a:p>
            </p:txBody>
          </p:sp>
          <p:sp>
            <p:nvSpPr>
              <p:cNvPr id="283" name="Shape"/>
              <p:cNvSpPr/>
              <p:nvPr/>
            </p:nvSpPr>
            <p:spPr>
              <a:xfrm>
                <a:off x="6526" y="-1"/>
                <a:ext cx="1375473" cy="1697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57" h="21484" fill="norm" stroke="1" extrusionOk="0">
                    <a:moveTo>
                      <a:pt x="307" y="6765"/>
                    </a:moveTo>
                    <a:cubicBezTo>
                      <a:pt x="-358" y="9334"/>
                      <a:pt x="65" y="12016"/>
                      <a:pt x="1504" y="14357"/>
                    </a:cubicBezTo>
                    <a:cubicBezTo>
                      <a:pt x="2878" y="16593"/>
                      <a:pt x="5081" y="18361"/>
                      <a:pt x="7364" y="20001"/>
                    </a:cubicBezTo>
                    <a:cubicBezTo>
                      <a:pt x="8380" y="20731"/>
                      <a:pt x="9488" y="21457"/>
                      <a:pt x="10830" y="21484"/>
                    </a:cubicBezTo>
                    <a:cubicBezTo>
                      <a:pt x="12163" y="21510"/>
                      <a:pt x="13311" y="20838"/>
                      <a:pt x="14317" y="20107"/>
                    </a:cubicBezTo>
                    <a:cubicBezTo>
                      <a:pt x="16172" y="18759"/>
                      <a:pt x="17767" y="17174"/>
                      <a:pt x="18917" y="15363"/>
                    </a:cubicBezTo>
                    <a:cubicBezTo>
                      <a:pt x="20570" y="12762"/>
                      <a:pt x="21242" y="9807"/>
                      <a:pt x="20846" y="6884"/>
                    </a:cubicBezTo>
                    <a:cubicBezTo>
                      <a:pt x="20482" y="5352"/>
                      <a:pt x="19680" y="3935"/>
                      <a:pt x="18468" y="2760"/>
                    </a:cubicBezTo>
                    <a:cubicBezTo>
                      <a:pt x="16753" y="1096"/>
                      <a:pt x="14286" y="72"/>
                      <a:pt x="11700" y="126"/>
                    </a:cubicBezTo>
                    <a:cubicBezTo>
                      <a:pt x="11525" y="130"/>
                      <a:pt x="11346" y="140"/>
                      <a:pt x="11184" y="197"/>
                    </a:cubicBezTo>
                    <a:cubicBezTo>
                      <a:pt x="11068" y="238"/>
                      <a:pt x="10966" y="301"/>
                      <a:pt x="10872" y="371"/>
                    </a:cubicBezTo>
                    <a:cubicBezTo>
                      <a:pt x="8591" y="2088"/>
                      <a:pt x="11088" y="5171"/>
                      <a:pt x="15469" y="6145"/>
                    </a:cubicBezTo>
                    <a:cubicBezTo>
                      <a:pt x="16740" y="6427"/>
                      <a:pt x="17874" y="6770"/>
                      <a:pt x="19179" y="6884"/>
                    </a:cubicBezTo>
                    <a:cubicBezTo>
                      <a:pt x="19234" y="7874"/>
                      <a:pt x="19160" y="8866"/>
                      <a:pt x="18958" y="9842"/>
                    </a:cubicBezTo>
                    <a:cubicBezTo>
                      <a:pt x="18775" y="10726"/>
                      <a:pt x="18488" y="11592"/>
                      <a:pt x="18101" y="12429"/>
                    </a:cubicBezTo>
                    <a:cubicBezTo>
                      <a:pt x="17620" y="12647"/>
                      <a:pt x="17052" y="12694"/>
                      <a:pt x="16529" y="12557"/>
                    </a:cubicBezTo>
                    <a:cubicBezTo>
                      <a:pt x="15565" y="12305"/>
                      <a:pt x="15003" y="11528"/>
                      <a:pt x="14205" y="11027"/>
                    </a:cubicBezTo>
                    <a:cubicBezTo>
                      <a:pt x="13281" y="10446"/>
                      <a:pt x="12107" y="10262"/>
                      <a:pt x="10948" y="10268"/>
                    </a:cubicBezTo>
                    <a:cubicBezTo>
                      <a:pt x="9918" y="10273"/>
                      <a:pt x="8892" y="10423"/>
                      <a:pt x="7940" y="10752"/>
                    </a:cubicBezTo>
                    <a:cubicBezTo>
                      <a:pt x="7159" y="11022"/>
                      <a:pt x="6444" y="11407"/>
                      <a:pt x="5814" y="11877"/>
                    </a:cubicBezTo>
                    <a:cubicBezTo>
                      <a:pt x="5348" y="12225"/>
                      <a:pt x="4891" y="12630"/>
                      <a:pt x="4265" y="12684"/>
                    </a:cubicBezTo>
                    <a:cubicBezTo>
                      <a:pt x="2912" y="12801"/>
                      <a:pt x="2164" y="11528"/>
                      <a:pt x="2072" y="10226"/>
                    </a:cubicBezTo>
                    <a:cubicBezTo>
                      <a:pt x="1998" y="9181"/>
                      <a:pt x="2081" y="8133"/>
                      <a:pt x="2319" y="7106"/>
                    </a:cubicBezTo>
                    <a:cubicBezTo>
                      <a:pt x="3271" y="6680"/>
                      <a:pt x="4308" y="6425"/>
                      <a:pt x="5331" y="6135"/>
                    </a:cubicBezTo>
                    <a:cubicBezTo>
                      <a:pt x="10158" y="4766"/>
                      <a:pt x="13771" y="1151"/>
                      <a:pt x="10363" y="109"/>
                    </a:cubicBezTo>
                    <a:cubicBezTo>
                      <a:pt x="9713" y="-90"/>
                      <a:pt x="9050" y="22"/>
                      <a:pt x="8407" y="149"/>
                    </a:cubicBezTo>
                    <a:cubicBezTo>
                      <a:pt x="6762" y="476"/>
                      <a:pt x="5066" y="951"/>
                      <a:pt x="3684" y="1799"/>
                    </a:cubicBezTo>
                    <a:cubicBezTo>
                      <a:pt x="1778" y="2968"/>
                      <a:pt x="543" y="4738"/>
                      <a:pt x="307" y="6765"/>
                    </a:cubicBezTo>
                    <a:close/>
                  </a:path>
                </a:pathLst>
              </a:custGeom>
              <a:solidFill>
                <a:schemeClr val="accent4">
                  <a:hueOff val="-149388"/>
                  <a:satOff val="26012"/>
                  <a:lumOff val="-24786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4000"/>
                </a:pPr>
              </a:p>
            </p:txBody>
          </p:sp>
          <p:sp>
            <p:nvSpPr>
              <p:cNvPr id="284" name="Oval"/>
              <p:cNvSpPr/>
              <p:nvPr/>
            </p:nvSpPr>
            <p:spPr>
              <a:xfrm>
                <a:off x="406803" y="985173"/>
                <a:ext cx="583755" cy="269737"/>
              </a:xfrm>
              <a:prstGeom prst="ellipse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4000"/>
                </a:pPr>
              </a:p>
            </p:txBody>
          </p:sp>
        </p:grpSp>
        <p:grpSp>
          <p:nvGrpSpPr>
            <p:cNvPr id="290" name="Group"/>
            <p:cNvGrpSpPr/>
            <p:nvPr/>
          </p:nvGrpSpPr>
          <p:grpSpPr>
            <a:xfrm>
              <a:off x="2701399" y="644325"/>
              <a:ext cx="1463470" cy="1890763"/>
              <a:chOff x="0" y="0"/>
              <a:chExt cx="1463469" cy="1890762"/>
            </a:xfrm>
          </p:grpSpPr>
          <p:sp>
            <p:nvSpPr>
              <p:cNvPr id="286" name="Rounded Rectangle"/>
              <p:cNvSpPr/>
              <p:nvPr/>
            </p:nvSpPr>
            <p:spPr>
              <a:xfrm>
                <a:off x="0" y="1271377"/>
                <a:ext cx="1397362" cy="613814"/>
              </a:xfrm>
              <a:prstGeom prst="roundRect">
                <a:avLst>
                  <a:gd name="adj" fmla="val 34148"/>
                </a:avLst>
              </a:prstGeom>
              <a:solidFill>
                <a:srgbClr val="929D8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4000"/>
                </a:pPr>
              </a:p>
            </p:txBody>
          </p:sp>
          <p:sp>
            <p:nvSpPr>
              <p:cNvPr id="287" name="Circle"/>
              <p:cNvSpPr/>
              <p:nvPr/>
            </p:nvSpPr>
            <p:spPr>
              <a:xfrm>
                <a:off x="40714" y="14686"/>
                <a:ext cx="1315933" cy="1315933"/>
              </a:xfrm>
              <a:prstGeom prst="ellipse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4000"/>
                </a:pPr>
              </a:p>
            </p:txBody>
          </p:sp>
          <p:sp>
            <p:nvSpPr>
              <p:cNvPr id="288" name="Oval"/>
              <p:cNvSpPr/>
              <p:nvPr/>
            </p:nvSpPr>
            <p:spPr>
              <a:xfrm>
                <a:off x="406803" y="975520"/>
                <a:ext cx="583755" cy="269737"/>
              </a:xfrm>
              <a:prstGeom prst="ellipse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4000"/>
                </a:pPr>
              </a:p>
            </p:txBody>
          </p:sp>
          <p:sp>
            <p:nvSpPr>
              <p:cNvPr id="289" name="Shape"/>
              <p:cNvSpPr/>
              <p:nvPr/>
            </p:nvSpPr>
            <p:spPr>
              <a:xfrm>
                <a:off x="36760" y="-1"/>
                <a:ext cx="1426710" cy="1890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8" h="21538" fill="norm" stroke="1" extrusionOk="0">
                    <a:moveTo>
                      <a:pt x="8855" y="92"/>
                    </a:moveTo>
                    <a:cubicBezTo>
                      <a:pt x="7067" y="277"/>
                      <a:pt x="5334" y="738"/>
                      <a:pt x="3889" y="1563"/>
                    </a:cubicBezTo>
                    <a:cubicBezTo>
                      <a:pt x="1950" y="2670"/>
                      <a:pt x="698" y="4323"/>
                      <a:pt x="220" y="6135"/>
                    </a:cubicBezTo>
                    <a:cubicBezTo>
                      <a:pt x="-312" y="8148"/>
                      <a:pt x="130" y="10240"/>
                      <a:pt x="1464" y="12023"/>
                    </a:cubicBezTo>
                    <a:lnTo>
                      <a:pt x="1821" y="14527"/>
                    </a:lnTo>
                    <a:lnTo>
                      <a:pt x="800" y="15288"/>
                    </a:lnTo>
                    <a:cubicBezTo>
                      <a:pt x="990" y="15353"/>
                      <a:pt x="1176" y="15428"/>
                      <a:pt x="1354" y="15511"/>
                    </a:cubicBezTo>
                    <a:cubicBezTo>
                      <a:pt x="2082" y="15852"/>
                      <a:pt x="2680" y="16326"/>
                      <a:pt x="3196" y="16845"/>
                    </a:cubicBezTo>
                    <a:cubicBezTo>
                      <a:pt x="3933" y="17587"/>
                      <a:pt x="4505" y="18423"/>
                      <a:pt x="4737" y="19337"/>
                    </a:cubicBezTo>
                    <a:cubicBezTo>
                      <a:pt x="4896" y="19965"/>
                      <a:pt x="4887" y="20611"/>
                      <a:pt x="4710" y="21236"/>
                    </a:cubicBezTo>
                    <a:lnTo>
                      <a:pt x="7829" y="21522"/>
                    </a:lnTo>
                    <a:lnTo>
                      <a:pt x="8192" y="18850"/>
                    </a:lnTo>
                    <a:cubicBezTo>
                      <a:pt x="8562" y="17799"/>
                      <a:pt x="8546" y="16690"/>
                      <a:pt x="8146" y="15645"/>
                    </a:cubicBezTo>
                    <a:cubicBezTo>
                      <a:pt x="7917" y="15050"/>
                      <a:pt x="7568" y="14488"/>
                      <a:pt x="7203" y="13934"/>
                    </a:cubicBezTo>
                    <a:cubicBezTo>
                      <a:pt x="6287" y="12543"/>
                      <a:pt x="5266" y="11190"/>
                      <a:pt x="4529" y="9738"/>
                    </a:cubicBezTo>
                    <a:cubicBezTo>
                      <a:pt x="4127" y="8946"/>
                      <a:pt x="3814" y="8093"/>
                      <a:pt x="4155" y="7285"/>
                    </a:cubicBezTo>
                    <a:cubicBezTo>
                      <a:pt x="4638" y="6142"/>
                      <a:pt x="6171" y="5574"/>
                      <a:pt x="7416" y="4854"/>
                    </a:cubicBezTo>
                    <a:cubicBezTo>
                      <a:pt x="8475" y="4242"/>
                      <a:pt x="9359" y="3471"/>
                      <a:pt x="10014" y="2590"/>
                    </a:cubicBezTo>
                    <a:cubicBezTo>
                      <a:pt x="11174" y="3336"/>
                      <a:pt x="12413" y="4009"/>
                      <a:pt x="13717" y="4601"/>
                    </a:cubicBezTo>
                    <a:cubicBezTo>
                      <a:pt x="14967" y="5170"/>
                      <a:pt x="16309" y="5689"/>
                      <a:pt x="17127" y="6612"/>
                    </a:cubicBezTo>
                    <a:cubicBezTo>
                      <a:pt x="18068" y="7672"/>
                      <a:pt x="18125" y="9014"/>
                      <a:pt x="17768" y="10269"/>
                    </a:cubicBezTo>
                    <a:cubicBezTo>
                      <a:pt x="17450" y="11391"/>
                      <a:pt x="16823" y="12444"/>
                      <a:pt x="16054" y="13430"/>
                    </a:cubicBezTo>
                    <a:cubicBezTo>
                      <a:pt x="15496" y="14146"/>
                      <a:pt x="14859" y="14833"/>
                      <a:pt x="14474" y="15614"/>
                    </a:cubicBezTo>
                    <a:cubicBezTo>
                      <a:pt x="14155" y="16262"/>
                      <a:pt x="14021" y="16951"/>
                      <a:pt x="14007" y="17643"/>
                    </a:cubicBezTo>
                    <a:cubicBezTo>
                      <a:pt x="13995" y="18221"/>
                      <a:pt x="14068" y="18799"/>
                      <a:pt x="14224" y="19366"/>
                    </a:cubicBezTo>
                    <a:lnTo>
                      <a:pt x="14224" y="21538"/>
                    </a:lnTo>
                    <a:lnTo>
                      <a:pt x="16766" y="21320"/>
                    </a:lnTo>
                    <a:lnTo>
                      <a:pt x="17354" y="18903"/>
                    </a:lnTo>
                    <a:lnTo>
                      <a:pt x="18144" y="16732"/>
                    </a:lnTo>
                    <a:lnTo>
                      <a:pt x="19297" y="15177"/>
                    </a:lnTo>
                    <a:lnTo>
                      <a:pt x="20364" y="12636"/>
                    </a:lnTo>
                    <a:lnTo>
                      <a:pt x="21288" y="6535"/>
                    </a:lnTo>
                    <a:lnTo>
                      <a:pt x="19425" y="3010"/>
                    </a:lnTo>
                    <a:cubicBezTo>
                      <a:pt x="18692" y="2415"/>
                      <a:pt x="17867" y="1891"/>
                      <a:pt x="16967" y="1450"/>
                    </a:cubicBezTo>
                    <a:cubicBezTo>
                      <a:pt x="15835" y="894"/>
                      <a:pt x="14596" y="474"/>
                      <a:pt x="13286" y="236"/>
                    </a:cubicBezTo>
                    <a:cubicBezTo>
                      <a:pt x="11836" y="-28"/>
                      <a:pt x="10332" y="-62"/>
                      <a:pt x="8855" y="92"/>
                    </a:cubicBezTo>
                    <a:close/>
                  </a:path>
                </a:pathLst>
              </a:custGeom>
              <a:solidFill>
                <a:schemeClr val="accent4">
                  <a:hueOff val="-149388"/>
                  <a:satOff val="26012"/>
                  <a:lumOff val="-24786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4000"/>
                </a:p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99"/>
                                        <p:tgtEl>
                                          <p:spTgt spid="2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99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99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99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99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99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9"/>
                            </p:stCondLst>
                            <p:childTnLst>
                              <p:par>
                                <p:cTn id="32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4" dur="199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9" dur="199"/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9"/>
                            </p:stCondLst>
                            <p:childTnLst>
                              <p:par>
                                <p:cTn id="41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3" dur="199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4" grpId="4"/>
      <p:bldP build="p" bldLvl="5" animBg="1" rev="0" advAuto="0" spid="252" grpId="1"/>
      <p:bldP build="whole" bldLvl="1" animBg="1" rev="0" advAuto="0" spid="291" grpId="3"/>
      <p:bldP build="whole" bldLvl="1" animBg="1" rev="0" advAuto="0" spid="275" grpId="2"/>
      <p:bldP build="whole" bldLvl="1" animBg="1" rev="0" advAuto="0" spid="255" grpId="5"/>
      <p:bldP build="whole" bldLvl="1" animBg="1" rev="0" advAuto="0" spid="254" grpId="6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Rectangle"/>
          <p:cNvSpPr/>
          <p:nvPr/>
        </p:nvSpPr>
        <p:spPr>
          <a:xfrm>
            <a:off x="-11566" y="749"/>
            <a:ext cx="24407132" cy="2061784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  <p:sp>
        <p:nvSpPr>
          <p:cNvPr id="294" name="Approaching God"/>
          <p:cNvSpPr txBox="1"/>
          <p:nvPr/>
        </p:nvSpPr>
        <p:spPr>
          <a:xfrm>
            <a:off x="3723294" y="-128917"/>
            <a:ext cx="16937412" cy="2324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>
            <a:lvl1pPr defTabSz="876300">
              <a:defRPr b="1" cap="small" sz="14016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Approaching God</a:t>
            </a:r>
          </a:p>
        </p:txBody>
      </p:sp>
      <p:sp>
        <p:nvSpPr>
          <p:cNvPr id="295" name="Ex 25:8 - Lessons from the tabernacle:…"/>
          <p:cNvSpPr txBox="1"/>
          <p:nvPr/>
        </p:nvSpPr>
        <p:spPr>
          <a:xfrm>
            <a:off x="596521" y="3272088"/>
            <a:ext cx="18401529" cy="10949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 marL="712050" indent="-712050" algn="l" defTabSz="848915">
              <a:lnSpc>
                <a:spcPct val="240000"/>
              </a:lnSpc>
              <a:buSzPct val="75000"/>
              <a:buChar char="•"/>
              <a:defRPr sz="7812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Ex 25:8</a:t>
            </a:r>
            <a:r>
              <a:t> - Lessons from the tabernacle:</a:t>
            </a:r>
          </a:p>
          <a:p>
            <a:pPr marL="712050" indent="-712050" algn="l" defTabSz="848915">
              <a:lnSpc>
                <a:spcPct val="240000"/>
              </a:lnSpc>
              <a:buSzPct val="75000"/>
              <a:buChar char="•"/>
              <a:defRPr sz="7812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 must have clean hands &amp; a pure heart</a:t>
            </a:r>
          </a:p>
          <a:p>
            <a:pPr marL="712050" indent="-712050" algn="l" defTabSz="848915">
              <a:lnSpc>
                <a:spcPct val="240000"/>
              </a:lnSpc>
              <a:buSzPct val="75000"/>
              <a:buChar char="•"/>
              <a:defRPr sz="7812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 death occurred to allow me to come near</a:t>
            </a:r>
          </a:p>
          <a:p>
            <a:pPr marL="712050" indent="-712050" algn="l" defTabSz="848915">
              <a:lnSpc>
                <a:spcPct val="240000"/>
              </a:lnSpc>
              <a:buSzPct val="75000"/>
              <a:buChar char="•"/>
              <a:defRPr sz="7812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 still cannot see God Himself</a:t>
            </a:r>
          </a:p>
        </p:txBody>
      </p:sp>
      <p:sp>
        <p:nvSpPr>
          <p:cNvPr id="296" name="Rectangle"/>
          <p:cNvSpPr/>
          <p:nvPr/>
        </p:nvSpPr>
        <p:spPr>
          <a:xfrm>
            <a:off x="-11566" y="2041420"/>
            <a:ext cx="24407132" cy="33319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  <p:sp>
        <p:nvSpPr>
          <p:cNvPr id="297" name="Arrow"/>
          <p:cNvSpPr/>
          <p:nvPr/>
        </p:nvSpPr>
        <p:spPr>
          <a:xfrm rot="16200000">
            <a:off x="17195953" y="8029115"/>
            <a:ext cx="7870813" cy="2064815"/>
          </a:xfrm>
          <a:prstGeom prst="rightArrow">
            <a:avLst>
              <a:gd name="adj1" fmla="val 48346"/>
              <a:gd name="adj2" fmla="val 48099"/>
            </a:avLst>
          </a:prstGeom>
          <a:blipFill>
            <a:blip r:embed="rId2"/>
          </a:blipFill>
          <a:ln w="635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  <p:grpSp>
        <p:nvGrpSpPr>
          <p:cNvPr id="308" name="Group"/>
          <p:cNvGrpSpPr/>
          <p:nvPr/>
        </p:nvGrpSpPr>
        <p:grpSpPr>
          <a:xfrm>
            <a:off x="20251779" y="11834358"/>
            <a:ext cx="1759161" cy="2449870"/>
            <a:chOff x="0" y="0"/>
            <a:chExt cx="1759160" cy="2449869"/>
          </a:xfrm>
        </p:grpSpPr>
        <p:sp>
          <p:nvSpPr>
            <p:cNvPr id="298" name="Rounded Rectangle"/>
            <p:cNvSpPr/>
            <p:nvPr/>
          </p:nvSpPr>
          <p:spPr>
            <a:xfrm>
              <a:off x="32582" y="1717660"/>
              <a:ext cx="1659371" cy="732210"/>
            </a:xfrm>
            <a:prstGeom prst="roundRect">
              <a:avLst>
                <a:gd name="adj" fmla="val 33994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99" name="Circle"/>
            <p:cNvSpPr/>
            <p:nvPr/>
          </p:nvSpPr>
          <p:spPr>
            <a:xfrm>
              <a:off x="80931" y="204128"/>
              <a:ext cx="1562674" cy="1562673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00" name="Shape"/>
            <p:cNvSpPr/>
            <p:nvPr/>
          </p:nvSpPr>
          <p:spPr>
            <a:xfrm>
              <a:off x="40332" y="831021"/>
              <a:ext cx="1633377" cy="1380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563" fill="norm" stroke="1" extrusionOk="0">
                  <a:moveTo>
                    <a:pt x="307" y="0"/>
                  </a:moveTo>
                  <a:cubicBezTo>
                    <a:pt x="-358" y="3764"/>
                    <a:pt x="65" y="7692"/>
                    <a:pt x="1504" y="11121"/>
                  </a:cubicBezTo>
                  <a:cubicBezTo>
                    <a:pt x="2878" y="14397"/>
                    <a:pt x="5081" y="16988"/>
                    <a:pt x="7364" y="19390"/>
                  </a:cubicBezTo>
                  <a:cubicBezTo>
                    <a:pt x="8380" y="20459"/>
                    <a:pt x="9488" y="21523"/>
                    <a:pt x="10830" y="21562"/>
                  </a:cubicBezTo>
                  <a:cubicBezTo>
                    <a:pt x="12163" y="21600"/>
                    <a:pt x="13311" y="20615"/>
                    <a:pt x="14317" y="19544"/>
                  </a:cubicBezTo>
                  <a:cubicBezTo>
                    <a:pt x="16172" y="17570"/>
                    <a:pt x="17767" y="15249"/>
                    <a:pt x="18917" y="12595"/>
                  </a:cubicBezTo>
                  <a:cubicBezTo>
                    <a:pt x="20570" y="8784"/>
                    <a:pt x="21242" y="4456"/>
                    <a:pt x="20846" y="174"/>
                  </a:cubicBezTo>
                  <a:lnTo>
                    <a:pt x="19179" y="174"/>
                  </a:lnTo>
                  <a:cubicBezTo>
                    <a:pt x="19234" y="1624"/>
                    <a:pt x="19160" y="3078"/>
                    <a:pt x="18958" y="4508"/>
                  </a:cubicBezTo>
                  <a:cubicBezTo>
                    <a:pt x="18775" y="5802"/>
                    <a:pt x="18488" y="7072"/>
                    <a:pt x="18101" y="8298"/>
                  </a:cubicBezTo>
                  <a:cubicBezTo>
                    <a:pt x="17620" y="8617"/>
                    <a:pt x="17052" y="8685"/>
                    <a:pt x="16529" y="8485"/>
                  </a:cubicBezTo>
                  <a:cubicBezTo>
                    <a:pt x="15565" y="8116"/>
                    <a:pt x="15003" y="6978"/>
                    <a:pt x="14205" y="6243"/>
                  </a:cubicBezTo>
                  <a:cubicBezTo>
                    <a:pt x="13281" y="5393"/>
                    <a:pt x="12107" y="5123"/>
                    <a:pt x="10948" y="5132"/>
                  </a:cubicBezTo>
                  <a:cubicBezTo>
                    <a:pt x="9918" y="5139"/>
                    <a:pt x="8892" y="5358"/>
                    <a:pt x="7940" y="5840"/>
                  </a:cubicBezTo>
                  <a:cubicBezTo>
                    <a:pt x="7159" y="6236"/>
                    <a:pt x="6444" y="6800"/>
                    <a:pt x="5814" y="7488"/>
                  </a:cubicBezTo>
                  <a:cubicBezTo>
                    <a:pt x="5348" y="7998"/>
                    <a:pt x="4891" y="8592"/>
                    <a:pt x="4265" y="8671"/>
                  </a:cubicBezTo>
                  <a:cubicBezTo>
                    <a:pt x="2912" y="8842"/>
                    <a:pt x="2164" y="6977"/>
                    <a:pt x="2072" y="5070"/>
                  </a:cubicBezTo>
                  <a:cubicBezTo>
                    <a:pt x="1998" y="3540"/>
                    <a:pt x="2081" y="2005"/>
                    <a:pt x="2319" y="500"/>
                  </a:cubicBezTo>
                  <a:lnTo>
                    <a:pt x="307" y="0"/>
                  </a:lnTo>
                  <a:close/>
                </a:path>
              </a:pathLst>
            </a:custGeom>
            <a:solidFill>
              <a:schemeClr val="accent4">
                <a:hueOff val="-149388"/>
                <a:satOff val="26012"/>
                <a:lumOff val="-2478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01" name="Oval"/>
            <p:cNvSpPr/>
            <p:nvPr/>
          </p:nvSpPr>
          <p:spPr>
            <a:xfrm>
              <a:off x="515662" y="1366329"/>
              <a:ext cx="693211" cy="320313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02" name="Shape"/>
            <p:cNvSpPr/>
            <p:nvPr/>
          </p:nvSpPr>
          <p:spPr>
            <a:xfrm>
              <a:off x="-1" y="29085"/>
              <a:ext cx="1748030" cy="1047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388" fill="norm" stroke="1" extrusionOk="0">
                  <a:moveTo>
                    <a:pt x="542" y="20617"/>
                  </a:moveTo>
                  <a:cubicBezTo>
                    <a:pt x="2626" y="20114"/>
                    <a:pt x="4671" y="19229"/>
                    <a:pt x="6640" y="17977"/>
                  </a:cubicBezTo>
                  <a:cubicBezTo>
                    <a:pt x="8205" y="16983"/>
                    <a:pt x="9715" y="15761"/>
                    <a:pt x="11154" y="14325"/>
                  </a:cubicBezTo>
                  <a:cubicBezTo>
                    <a:pt x="12314" y="15608"/>
                    <a:pt x="13520" y="16772"/>
                    <a:pt x="14764" y="17810"/>
                  </a:cubicBezTo>
                  <a:cubicBezTo>
                    <a:pt x="16492" y="19253"/>
                    <a:pt x="18289" y="20450"/>
                    <a:pt x="20136" y="21388"/>
                  </a:cubicBezTo>
                  <a:cubicBezTo>
                    <a:pt x="21072" y="18980"/>
                    <a:pt x="21419" y="16057"/>
                    <a:pt x="21104" y="13229"/>
                  </a:cubicBezTo>
                  <a:cubicBezTo>
                    <a:pt x="20598" y="8695"/>
                    <a:pt x="18574" y="5220"/>
                    <a:pt x="16181" y="2926"/>
                  </a:cubicBezTo>
                  <a:cubicBezTo>
                    <a:pt x="14477" y="1293"/>
                    <a:pt x="12593" y="225"/>
                    <a:pt x="10634" y="32"/>
                  </a:cubicBezTo>
                  <a:cubicBezTo>
                    <a:pt x="8170" y="-212"/>
                    <a:pt x="5721" y="940"/>
                    <a:pt x="3738" y="3410"/>
                  </a:cubicBezTo>
                  <a:cubicBezTo>
                    <a:pt x="2271" y="5237"/>
                    <a:pt x="1129" y="7716"/>
                    <a:pt x="511" y="10604"/>
                  </a:cubicBezTo>
                  <a:cubicBezTo>
                    <a:pt x="-181" y="13844"/>
                    <a:pt x="-170" y="17390"/>
                    <a:pt x="542" y="20617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03" name="Line"/>
            <p:cNvSpPr/>
            <p:nvPr/>
          </p:nvSpPr>
          <p:spPr>
            <a:xfrm>
              <a:off x="14473" y="66274"/>
              <a:ext cx="1044551" cy="795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39" y="20775"/>
                    <a:pt x="7949" y="19093"/>
                    <a:pt x="11577" y="16620"/>
                  </a:cubicBezTo>
                  <a:cubicBezTo>
                    <a:pt x="14137" y="14875"/>
                    <a:pt x="16556" y="12726"/>
                    <a:pt x="18382" y="9791"/>
                  </a:cubicBezTo>
                  <a:cubicBezTo>
                    <a:pt x="20128" y="6985"/>
                    <a:pt x="21243" y="3594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04" name="Line"/>
            <p:cNvSpPr/>
            <p:nvPr/>
          </p:nvSpPr>
          <p:spPr>
            <a:xfrm>
              <a:off x="924673" y="167597"/>
              <a:ext cx="389021" cy="563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03" y="19414"/>
                    <a:pt x="10954" y="16276"/>
                    <a:pt x="14727" y="12452"/>
                  </a:cubicBezTo>
                  <a:cubicBezTo>
                    <a:pt x="18398" y="8731"/>
                    <a:pt x="20752" y="4465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05" name="Line"/>
            <p:cNvSpPr/>
            <p:nvPr/>
          </p:nvSpPr>
          <p:spPr>
            <a:xfrm>
              <a:off x="16594" y="0"/>
              <a:ext cx="750178" cy="628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03" y="19414"/>
                    <a:pt x="10954" y="16276"/>
                    <a:pt x="14727" y="12452"/>
                  </a:cubicBezTo>
                  <a:cubicBezTo>
                    <a:pt x="18398" y="8731"/>
                    <a:pt x="20752" y="4465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06" name="Line"/>
            <p:cNvSpPr/>
            <p:nvPr/>
          </p:nvSpPr>
          <p:spPr>
            <a:xfrm flipH="1">
              <a:off x="1127391" y="583054"/>
              <a:ext cx="631770" cy="280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72" y="18711"/>
                    <a:pt x="7739" y="16325"/>
                    <a:pt x="10858" y="13841"/>
                  </a:cubicBezTo>
                  <a:cubicBezTo>
                    <a:pt x="15573" y="10087"/>
                    <a:pt x="19211" y="5643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07" name="Line"/>
            <p:cNvSpPr/>
            <p:nvPr/>
          </p:nvSpPr>
          <p:spPr>
            <a:xfrm flipH="1">
              <a:off x="1224374" y="436033"/>
              <a:ext cx="503533" cy="156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72" y="18711"/>
                    <a:pt x="7739" y="16325"/>
                    <a:pt x="10858" y="13841"/>
                  </a:cubicBezTo>
                  <a:cubicBezTo>
                    <a:pt x="15573" y="10087"/>
                    <a:pt x="19211" y="5643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sp>
        <p:nvSpPr>
          <p:cNvPr id="309" name="God"/>
          <p:cNvSpPr/>
          <p:nvPr/>
        </p:nvSpPr>
        <p:spPr>
          <a:xfrm>
            <a:off x="19305068" y="3281943"/>
            <a:ext cx="3652583" cy="1785939"/>
          </a:xfrm>
          <a:prstGeom prst="ellipse">
            <a:avLst/>
          </a:prstGeom>
          <a:solidFill>
            <a:srgbClr val="E8DD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>
              <a:lnSpc>
                <a:spcPct val="60000"/>
              </a:lnSpc>
              <a:defRPr b="1" sz="7600">
                <a:effectLst>
                  <a:outerShdw sx="100000" sy="100000" kx="0" ky="0" algn="b" rotWithShape="0" blurRad="63500" dist="0" dir="2640000">
                    <a:srgbClr val="000000"/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t>God</a:t>
            </a:r>
            <a:br/>
          </a:p>
        </p:txBody>
      </p:sp>
      <p:grpSp>
        <p:nvGrpSpPr>
          <p:cNvPr id="330" name="Group"/>
          <p:cNvGrpSpPr/>
          <p:nvPr/>
        </p:nvGrpSpPr>
        <p:grpSpPr>
          <a:xfrm>
            <a:off x="19688125" y="6116808"/>
            <a:ext cx="2886470" cy="2467935"/>
            <a:chOff x="0" y="0"/>
            <a:chExt cx="2886468" cy="2467934"/>
          </a:xfrm>
        </p:grpSpPr>
        <p:sp>
          <p:nvSpPr>
            <p:cNvPr id="310" name="Shape"/>
            <p:cNvSpPr/>
            <p:nvPr/>
          </p:nvSpPr>
          <p:spPr>
            <a:xfrm>
              <a:off x="0" y="1727593"/>
              <a:ext cx="2886469" cy="740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47"/>
                  </a:moveTo>
                  <a:lnTo>
                    <a:pt x="2702" y="0"/>
                  </a:lnTo>
                  <a:lnTo>
                    <a:pt x="19097" y="0"/>
                  </a:lnTo>
                  <a:lnTo>
                    <a:pt x="21600" y="21600"/>
                  </a:lnTo>
                  <a:lnTo>
                    <a:pt x="0" y="214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B437"/>
                </a:gs>
                <a:gs pos="100000">
                  <a:schemeClr val="accent4">
                    <a:satOff val="21150"/>
                    <a:lumOff val="-15995"/>
                  </a:schemeClr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grpSp>
          <p:nvGrpSpPr>
            <p:cNvPr id="316" name="Group"/>
            <p:cNvGrpSpPr/>
            <p:nvPr/>
          </p:nvGrpSpPr>
          <p:grpSpPr>
            <a:xfrm>
              <a:off x="156864" y="0"/>
              <a:ext cx="2380697" cy="1889228"/>
              <a:chOff x="0" y="0"/>
              <a:chExt cx="2380696" cy="1889227"/>
            </a:xfrm>
          </p:grpSpPr>
          <p:sp>
            <p:nvSpPr>
              <p:cNvPr id="311" name="Shape"/>
              <p:cNvSpPr/>
              <p:nvPr/>
            </p:nvSpPr>
            <p:spPr>
              <a:xfrm>
                <a:off x="1629164" y="289966"/>
                <a:ext cx="751533" cy="1405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94" h="21530" fill="norm" stroke="1" extrusionOk="0">
                    <a:moveTo>
                      <a:pt x="9249" y="21510"/>
                    </a:moveTo>
                    <a:cubicBezTo>
                      <a:pt x="6466" y="21370"/>
                      <a:pt x="3903" y="20534"/>
                      <a:pt x="2181" y="19200"/>
                    </a:cubicBezTo>
                    <a:cubicBezTo>
                      <a:pt x="-222" y="17339"/>
                      <a:pt x="-675" y="14812"/>
                      <a:pt x="1001" y="12677"/>
                    </a:cubicBezTo>
                    <a:cubicBezTo>
                      <a:pt x="2541" y="10717"/>
                      <a:pt x="5705" y="9399"/>
                      <a:pt x="7199" y="7425"/>
                    </a:cubicBezTo>
                    <a:cubicBezTo>
                      <a:pt x="8037" y="6318"/>
                      <a:pt x="8286" y="5082"/>
                      <a:pt x="7938" y="3882"/>
                    </a:cubicBezTo>
                    <a:cubicBezTo>
                      <a:pt x="7488" y="2330"/>
                      <a:pt x="6077" y="941"/>
                      <a:pt x="3995" y="0"/>
                    </a:cubicBezTo>
                    <a:cubicBezTo>
                      <a:pt x="7528" y="473"/>
                      <a:pt x="10746" y="1580"/>
                      <a:pt x="13229" y="3178"/>
                    </a:cubicBezTo>
                    <a:cubicBezTo>
                      <a:pt x="15409" y="4581"/>
                      <a:pt x="16924" y="6298"/>
                      <a:pt x="18117" y="8083"/>
                    </a:cubicBezTo>
                    <a:cubicBezTo>
                      <a:pt x="19854" y="10684"/>
                      <a:pt x="20925" y="13496"/>
                      <a:pt x="19885" y="16231"/>
                    </a:cubicBezTo>
                    <a:cubicBezTo>
                      <a:pt x="19146" y="18173"/>
                      <a:pt x="17330" y="19942"/>
                      <a:pt x="14441" y="20876"/>
                    </a:cubicBezTo>
                    <a:cubicBezTo>
                      <a:pt x="12851" y="21391"/>
                      <a:pt x="11045" y="21600"/>
                      <a:pt x="9249" y="21510"/>
                    </a:cubicBezTo>
                    <a:close/>
                  </a:path>
                </a:pathLst>
              </a:custGeom>
              <a:solidFill>
                <a:srgbClr val="FFB538">
                  <a:alpha val="7160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4000"/>
                </a:pPr>
              </a:p>
            </p:txBody>
          </p:sp>
          <p:sp>
            <p:nvSpPr>
              <p:cNvPr id="312" name="Shape"/>
              <p:cNvSpPr/>
              <p:nvPr/>
            </p:nvSpPr>
            <p:spPr>
              <a:xfrm>
                <a:off x="912935" y="0"/>
                <a:ext cx="751533" cy="14057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94" h="21530" fill="norm" stroke="1" extrusionOk="0">
                    <a:moveTo>
                      <a:pt x="9249" y="21510"/>
                    </a:moveTo>
                    <a:cubicBezTo>
                      <a:pt x="6466" y="21370"/>
                      <a:pt x="3903" y="20534"/>
                      <a:pt x="2181" y="19200"/>
                    </a:cubicBezTo>
                    <a:cubicBezTo>
                      <a:pt x="-222" y="17339"/>
                      <a:pt x="-675" y="14812"/>
                      <a:pt x="1001" y="12677"/>
                    </a:cubicBezTo>
                    <a:cubicBezTo>
                      <a:pt x="2541" y="10717"/>
                      <a:pt x="5705" y="9399"/>
                      <a:pt x="7199" y="7425"/>
                    </a:cubicBezTo>
                    <a:cubicBezTo>
                      <a:pt x="8037" y="6318"/>
                      <a:pt x="8286" y="5082"/>
                      <a:pt x="7938" y="3882"/>
                    </a:cubicBezTo>
                    <a:cubicBezTo>
                      <a:pt x="7488" y="2330"/>
                      <a:pt x="6077" y="941"/>
                      <a:pt x="3995" y="0"/>
                    </a:cubicBezTo>
                    <a:cubicBezTo>
                      <a:pt x="7528" y="473"/>
                      <a:pt x="10746" y="1580"/>
                      <a:pt x="13229" y="3178"/>
                    </a:cubicBezTo>
                    <a:cubicBezTo>
                      <a:pt x="15409" y="4581"/>
                      <a:pt x="16924" y="6298"/>
                      <a:pt x="18117" y="8083"/>
                    </a:cubicBezTo>
                    <a:cubicBezTo>
                      <a:pt x="19854" y="10684"/>
                      <a:pt x="20925" y="13496"/>
                      <a:pt x="19885" y="16231"/>
                    </a:cubicBezTo>
                    <a:cubicBezTo>
                      <a:pt x="19146" y="18173"/>
                      <a:pt x="17330" y="19942"/>
                      <a:pt x="14441" y="20876"/>
                    </a:cubicBezTo>
                    <a:cubicBezTo>
                      <a:pt x="12851" y="21391"/>
                      <a:pt x="11045" y="21600"/>
                      <a:pt x="9249" y="21510"/>
                    </a:cubicBezTo>
                    <a:close/>
                  </a:path>
                </a:pathLst>
              </a:custGeom>
              <a:solidFill>
                <a:srgbClr val="DE2826">
                  <a:alpha val="7160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4000"/>
                </a:pPr>
              </a:p>
            </p:txBody>
          </p:sp>
          <p:sp>
            <p:nvSpPr>
              <p:cNvPr id="313" name="Shape"/>
              <p:cNvSpPr/>
              <p:nvPr/>
            </p:nvSpPr>
            <p:spPr>
              <a:xfrm>
                <a:off x="404092" y="483456"/>
                <a:ext cx="751533" cy="14057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94" h="21530" fill="norm" stroke="1" extrusionOk="0">
                    <a:moveTo>
                      <a:pt x="9249" y="21510"/>
                    </a:moveTo>
                    <a:cubicBezTo>
                      <a:pt x="6466" y="21370"/>
                      <a:pt x="3903" y="20534"/>
                      <a:pt x="2181" y="19200"/>
                    </a:cubicBezTo>
                    <a:cubicBezTo>
                      <a:pt x="-222" y="17339"/>
                      <a:pt x="-675" y="14812"/>
                      <a:pt x="1001" y="12677"/>
                    </a:cubicBezTo>
                    <a:cubicBezTo>
                      <a:pt x="2541" y="10717"/>
                      <a:pt x="5705" y="9399"/>
                      <a:pt x="7199" y="7425"/>
                    </a:cubicBezTo>
                    <a:cubicBezTo>
                      <a:pt x="8037" y="6318"/>
                      <a:pt x="8286" y="5082"/>
                      <a:pt x="7938" y="3882"/>
                    </a:cubicBezTo>
                    <a:cubicBezTo>
                      <a:pt x="7488" y="2330"/>
                      <a:pt x="6077" y="941"/>
                      <a:pt x="3995" y="0"/>
                    </a:cubicBezTo>
                    <a:cubicBezTo>
                      <a:pt x="7528" y="473"/>
                      <a:pt x="10746" y="1580"/>
                      <a:pt x="13229" y="3178"/>
                    </a:cubicBezTo>
                    <a:cubicBezTo>
                      <a:pt x="15409" y="4581"/>
                      <a:pt x="16924" y="6298"/>
                      <a:pt x="18117" y="8083"/>
                    </a:cubicBezTo>
                    <a:cubicBezTo>
                      <a:pt x="19854" y="10684"/>
                      <a:pt x="20925" y="13496"/>
                      <a:pt x="19885" y="16231"/>
                    </a:cubicBezTo>
                    <a:cubicBezTo>
                      <a:pt x="19146" y="18173"/>
                      <a:pt x="17330" y="19942"/>
                      <a:pt x="14441" y="20876"/>
                    </a:cubicBezTo>
                    <a:cubicBezTo>
                      <a:pt x="12851" y="21391"/>
                      <a:pt x="11045" y="21600"/>
                      <a:pt x="9249" y="21510"/>
                    </a:cubicBezTo>
                    <a:close/>
                  </a:path>
                </a:pathLst>
              </a:custGeom>
              <a:solidFill>
                <a:srgbClr val="FFB538">
                  <a:alpha val="7160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4000"/>
                </a:pPr>
              </a:p>
            </p:txBody>
          </p:sp>
          <p:sp>
            <p:nvSpPr>
              <p:cNvPr id="314" name="Shape"/>
              <p:cNvSpPr/>
              <p:nvPr/>
            </p:nvSpPr>
            <p:spPr>
              <a:xfrm>
                <a:off x="1389742" y="387604"/>
                <a:ext cx="751532" cy="1405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94" h="21530" fill="norm" stroke="1" extrusionOk="0">
                    <a:moveTo>
                      <a:pt x="9249" y="21510"/>
                    </a:moveTo>
                    <a:cubicBezTo>
                      <a:pt x="6466" y="21370"/>
                      <a:pt x="3903" y="20534"/>
                      <a:pt x="2181" y="19200"/>
                    </a:cubicBezTo>
                    <a:cubicBezTo>
                      <a:pt x="-222" y="17339"/>
                      <a:pt x="-675" y="14812"/>
                      <a:pt x="1001" y="12677"/>
                    </a:cubicBezTo>
                    <a:cubicBezTo>
                      <a:pt x="2541" y="10717"/>
                      <a:pt x="5705" y="9399"/>
                      <a:pt x="7199" y="7425"/>
                    </a:cubicBezTo>
                    <a:cubicBezTo>
                      <a:pt x="8037" y="6318"/>
                      <a:pt x="8286" y="5082"/>
                      <a:pt x="7938" y="3882"/>
                    </a:cubicBezTo>
                    <a:cubicBezTo>
                      <a:pt x="7488" y="2330"/>
                      <a:pt x="6077" y="941"/>
                      <a:pt x="3995" y="0"/>
                    </a:cubicBezTo>
                    <a:cubicBezTo>
                      <a:pt x="7528" y="473"/>
                      <a:pt x="10746" y="1580"/>
                      <a:pt x="13229" y="3178"/>
                    </a:cubicBezTo>
                    <a:cubicBezTo>
                      <a:pt x="15409" y="4581"/>
                      <a:pt x="16924" y="6298"/>
                      <a:pt x="18117" y="8083"/>
                    </a:cubicBezTo>
                    <a:cubicBezTo>
                      <a:pt x="19854" y="10684"/>
                      <a:pt x="20925" y="13496"/>
                      <a:pt x="19885" y="16231"/>
                    </a:cubicBezTo>
                    <a:cubicBezTo>
                      <a:pt x="19146" y="18173"/>
                      <a:pt x="17330" y="19942"/>
                      <a:pt x="14441" y="20876"/>
                    </a:cubicBezTo>
                    <a:cubicBezTo>
                      <a:pt x="12851" y="21391"/>
                      <a:pt x="11045" y="21600"/>
                      <a:pt x="9249" y="21510"/>
                    </a:cubicBezTo>
                    <a:close/>
                  </a:path>
                </a:pathLst>
              </a:custGeom>
              <a:solidFill>
                <a:srgbClr val="DE2826">
                  <a:alpha val="7160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4000"/>
                </a:pPr>
              </a:p>
            </p:txBody>
          </p:sp>
          <p:sp>
            <p:nvSpPr>
              <p:cNvPr id="315" name="Shape"/>
              <p:cNvSpPr/>
              <p:nvPr/>
            </p:nvSpPr>
            <p:spPr>
              <a:xfrm>
                <a:off x="-1" y="295704"/>
                <a:ext cx="751533" cy="14057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94" h="21530" fill="norm" stroke="1" extrusionOk="0">
                    <a:moveTo>
                      <a:pt x="9249" y="21510"/>
                    </a:moveTo>
                    <a:cubicBezTo>
                      <a:pt x="6466" y="21370"/>
                      <a:pt x="3903" y="20534"/>
                      <a:pt x="2181" y="19200"/>
                    </a:cubicBezTo>
                    <a:cubicBezTo>
                      <a:pt x="-222" y="17339"/>
                      <a:pt x="-675" y="14812"/>
                      <a:pt x="1001" y="12677"/>
                    </a:cubicBezTo>
                    <a:cubicBezTo>
                      <a:pt x="2541" y="10717"/>
                      <a:pt x="5705" y="9399"/>
                      <a:pt x="7199" y="7425"/>
                    </a:cubicBezTo>
                    <a:cubicBezTo>
                      <a:pt x="8037" y="6318"/>
                      <a:pt x="8286" y="5082"/>
                      <a:pt x="7938" y="3882"/>
                    </a:cubicBezTo>
                    <a:cubicBezTo>
                      <a:pt x="7488" y="2330"/>
                      <a:pt x="6077" y="941"/>
                      <a:pt x="3995" y="0"/>
                    </a:cubicBezTo>
                    <a:cubicBezTo>
                      <a:pt x="7528" y="473"/>
                      <a:pt x="10746" y="1580"/>
                      <a:pt x="13229" y="3178"/>
                    </a:cubicBezTo>
                    <a:cubicBezTo>
                      <a:pt x="15409" y="4581"/>
                      <a:pt x="16924" y="6298"/>
                      <a:pt x="18117" y="8083"/>
                    </a:cubicBezTo>
                    <a:cubicBezTo>
                      <a:pt x="19854" y="10684"/>
                      <a:pt x="20925" y="13496"/>
                      <a:pt x="19885" y="16231"/>
                    </a:cubicBezTo>
                    <a:cubicBezTo>
                      <a:pt x="19146" y="18173"/>
                      <a:pt x="17330" y="19942"/>
                      <a:pt x="14441" y="20876"/>
                    </a:cubicBezTo>
                    <a:cubicBezTo>
                      <a:pt x="12851" y="21391"/>
                      <a:pt x="11045" y="21600"/>
                      <a:pt x="9249" y="21510"/>
                    </a:cubicBezTo>
                    <a:close/>
                  </a:path>
                </a:pathLst>
              </a:custGeom>
              <a:solidFill>
                <a:srgbClr val="DE2826">
                  <a:alpha val="7160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4000"/>
                </a:pPr>
              </a:p>
            </p:txBody>
          </p:sp>
        </p:grpSp>
        <p:grpSp>
          <p:nvGrpSpPr>
            <p:cNvPr id="321" name="Group"/>
            <p:cNvGrpSpPr/>
            <p:nvPr/>
          </p:nvGrpSpPr>
          <p:grpSpPr>
            <a:xfrm>
              <a:off x="99036" y="1089847"/>
              <a:ext cx="2693061" cy="844485"/>
              <a:chOff x="0" y="0"/>
              <a:chExt cx="2693059" cy="844484"/>
            </a:xfrm>
          </p:grpSpPr>
          <p:sp>
            <p:nvSpPr>
              <p:cNvPr id="317" name="Rounded Rectangle"/>
              <p:cNvSpPr/>
              <p:nvPr/>
            </p:nvSpPr>
            <p:spPr>
              <a:xfrm flipH="1" rot="910930">
                <a:off x="836350" y="237373"/>
                <a:ext cx="1851233" cy="288543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4">
                      <a:satOff val="21150"/>
                      <a:lumOff val="-15995"/>
                    </a:schemeClr>
                  </a:gs>
                  <a:gs pos="100000">
                    <a:schemeClr val="accent4">
                      <a:hueOff val="-149388"/>
                      <a:satOff val="26012"/>
                      <a:lumOff val="-2478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4000"/>
                </a:pPr>
              </a:p>
            </p:txBody>
          </p:sp>
          <p:sp>
            <p:nvSpPr>
              <p:cNvPr id="318" name="Rounded Rectangle"/>
              <p:cNvSpPr/>
              <p:nvPr/>
            </p:nvSpPr>
            <p:spPr>
              <a:xfrm flipH="1" rot="910930">
                <a:off x="432696" y="318568"/>
                <a:ext cx="1851233" cy="288543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4">
                      <a:satOff val="21150"/>
                      <a:lumOff val="-15995"/>
                    </a:schemeClr>
                  </a:gs>
                  <a:gs pos="100000">
                    <a:schemeClr val="accent4">
                      <a:hueOff val="-149388"/>
                      <a:satOff val="26012"/>
                      <a:lumOff val="-2478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4000"/>
                </a:pPr>
              </a:p>
            </p:txBody>
          </p:sp>
          <p:sp>
            <p:nvSpPr>
              <p:cNvPr id="319" name="Rounded Rectangle"/>
              <p:cNvSpPr/>
              <p:nvPr/>
            </p:nvSpPr>
            <p:spPr>
              <a:xfrm flipH="1" rot="20778005">
                <a:off x="7834" y="284760"/>
                <a:ext cx="1851233" cy="288543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4">
                      <a:satOff val="21150"/>
                      <a:lumOff val="-15995"/>
                    </a:schemeClr>
                  </a:gs>
                  <a:gs pos="100000">
                    <a:schemeClr val="accent4">
                      <a:hueOff val="-149388"/>
                      <a:satOff val="26012"/>
                      <a:lumOff val="-2478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4000"/>
                </a:pPr>
              </a:p>
            </p:txBody>
          </p:sp>
          <p:sp>
            <p:nvSpPr>
              <p:cNvPr id="320" name="Rounded Rectangle"/>
              <p:cNvSpPr/>
              <p:nvPr/>
            </p:nvSpPr>
            <p:spPr>
              <a:xfrm flipH="1" rot="20860834">
                <a:off x="488228" y="322987"/>
                <a:ext cx="1851234" cy="288543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4">
                      <a:satOff val="21150"/>
                      <a:lumOff val="-15995"/>
                    </a:schemeClr>
                  </a:gs>
                  <a:gs pos="100000">
                    <a:schemeClr val="accent4">
                      <a:hueOff val="-149388"/>
                      <a:satOff val="26012"/>
                      <a:lumOff val="-2478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4000"/>
                </a:pPr>
              </a:p>
            </p:txBody>
          </p:sp>
        </p:grpSp>
        <p:grpSp>
          <p:nvGrpSpPr>
            <p:cNvPr id="328" name="Group"/>
            <p:cNvGrpSpPr/>
            <p:nvPr/>
          </p:nvGrpSpPr>
          <p:grpSpPr>
            <a:xfrm>
              <a:off x="613371" y="978729"/>
              <a:ext cx="1453211" cy="740342"/>
              <a:chOff x="0" y="0"/>
              <a:chExt cx="1453210" cy="740340"/>
            </a:xfrm>
          </p:grpSpPr>
          <p:sp>
            <p:nvSpPr>
              <p:cNvPr id="322" name="Oval"/>
              <p:cNvSpPr/>
              <p:nvPr/>
            </p:nvSpPr>
            <p:spPr>
              <a:xfrm>
                <a:off x="356699" y="16377"/>
                <a:ext cx="1033234" cy="536011"/>
              </a:xfrm>
              <a:prstGeom prst="ellipse">
                <a:avLst/>
              </a:prstGeom>
              <a:gradFill flip="none" rotWithShape="1">
                <a:gsLst>
                  <a:gs pos="0">
                    <a:srgbClr val="DCDEE0"/>
                  </a:gs>
                  <a:gs pos="100000">
                    <a:srgbClr val="A6AAA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4000"/>
                </a:pPr>
              </a:p>
            </p:txBody>
          </p:sp>
          <p:sp>
            <p:nvSpPr>
              <p:cNvPr id="323" name="Oval"/>
              <p:cNvSpPr/>
              <p:nvPr/>
            </p:nvSpPr>
            <p:spPr>
              <a:xfrm rot="19351939">
                <a:off x="46540" y="121433"/>
                <a:ext cx="509771" cy="325900"/>
              </a:xfrm>
              <a:prstGeom prst="ellipse">
                <a:avLst/>
              </a:prstGeom>
              <a:gradFill flip="none" rotWithShape="1">
                <a:gsLst>
                  <a:gs pos="0">
                    <a:srgbClr val="53585F"/>
                  </a:gs>
                  <a:gs pos="100000">
                    <a:srgbClr val="00000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4000"/>
                </a:pPr>
              </a:p>
            </p:txBody>
          </p:sp>
          <p:sp>
            <p:nvSpPr>
              <p:cNvPr id="324" name="Rounded Rectangle"/>
              <p:cNvSpPr/>
              <p:nvPr/>
            </p:nvSpPr>
            <p:spPr>
              <a:xfrm flipH="1" rot="17317123">
                <a:off x="376093" y="521675"/>
                <a:ext cx="315916" cy="10456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53585F"/>
                  </a:gs>
                  <a:gs pos="100000">
                    <a:srgbClr val="00000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4000"/>
                </a:pPr>
              </a:p>
            </p:txBody>
          </p:sp>
          <p:sp>
            <p:nvSpPr>
              <p:cNvPr id="325" name="Rounded Rectangle"/>
              <p:cNvSpPr/>
              <p:nvPr/>
            </p:nvSpPr>
            <p:spPr>
              <a:xfrm flipH="1" rot="16478207">
                <a:off x="1045145" y="496230"/>
                <a:ext cx="315916" cy="10456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53585F"/>
                  </a:gs>
                  <a:gs pos="100000">
                    <a:srgbClr val="00000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4000"/>
                </a:pPr>
              </a:p>
            </p:txBody>
          </p:sp>
          <p:sp>
            <p:nvSpPr>
              <p:cNvPr id="326" name="Rounded Rectangle"/>
              <p:cNvSpPr/>
              <p:nvPr/>
            </p:nvSpPr>
            <p:spPr>
              <a:xfrm flipH="1" rot="14786675">
                <a:off x="1184201" y="440478"/>
                <a:ext cx="315916" cy="10456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53585F"/>
                  </a:gs>
                  <a:gs pos="100000">
                    <a:srgbClr val="00000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4000"/>
                </a:pPr>
              </a:p>
            </p:txBody>
          </p:sp>
          <p:sp>
            <p:nvSpPr>
              <p:cNvPr id="327" name="Rounded Rectangle"/>
              <p:cNvSpPr/>
              <p:nvPr/>
            </p:nvSpPr>
            <p:spPr>
              <a:xfrm flipH="1" rot="14786675">
                <a:off x="535644" y="481565"/>
                <a:ext cx="315916" cy="10456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53585F"/>
                  </a:gs>
                  <a:gs pos="100000">
                    <a:srgbClr val="00000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4000"/>
                </a:pPr>
              </a:p>
            </p:txBody>
          </p:sp>
        </p:grpSp>
        <p:sp>
          <p:nvSpPr>
            <p:cNvPr id="329" name="Shape"/>
            <p:cNvSpPr/>
            <p:nvPr/>
          </p:nvSpPr>
          <p:spPr>
            <a:xfrm>
              <a:off x="558105" y="1209886"/>
              <a:ext cx="1774922" cy="50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212" fill="norm" stroke="1" extrusionOk="0">
                  <a:moveTo>
                    <a:pt x="8118" y="6902"/>
                  </a:moveTo>
                  <a:cubicBezTo>
                    <a:pt x="5995" y="8571"/>
                    <a:pt x="3869" y="4071"/>
                    <a:pt x="1724" y="5346"/>
                  </a:cubicBezTo>
                  <a:cubicBezTo>
                    <a:pt x="973" y="5792"/>
                    <a:pt x="295" y="6987"/>
                    <a:pt x="79" y="8870"/>
                  </a:cubicBezTo>
                  <a:cubicBezTo>
                    <a:pt x="-357" y="12665"/>
                    <a:pt x="1094" y="15730"/>
                    <a:pt x="2702" y="17258"/>
                  </a:cubicBezTo>
                  <a:cubicBezTo>
                    <a:pt x="3646" y="18155"/>
                    <a:pt x="4640" y="18858"/>
                    <a:pt x="5637" y="18463"/>
                  </a:cubicBezTo>
                  <a:cubicBezTo>
                    <a:pt x="6700" y="18042"/>
                    <a:pt x="7661" y="16379"/>
                    <a:pt x="8742" y="16430"/>
                  </a:cubicBezTo>
                  <a:cubicBezTo>
                    <a:pt x="10352" y="16504"/>
                    <a:pt x="11533" y="20180"/>
                    <a:pt x="13090" y="21029"/>
                  </a:cubicBezTo>
                  <a:cubicBezTo>
                    <a:pt x="13846" y="21441"/>
                    <a:pt x="14634" y="21150"/>
                    <a:pt x="15315" y="20210"/>
                  </a:cubicBezTo>
                  <a:cubicBezTo>
                    <a:pt x="16448" y="18646"/>
                    <a:pt x="17149" y="15476"/>
                    <a:pt x="18344" y="14217"/>
                  </a:cubicBezTo>
                  <a:cubicBezTo>
                    <a:pt x="19476" y="13026"/>
                    <a:pt x="21036" y="12941"/>
                    <a:pt x="21164" y="9793"/>
                  </a:cubicBezTo>
                  <a:cubicBezTo>
                    <a:pt x="21243" y="7854"/>
                    <a:pt x="20575" y="6482"/>
                    <a:pt x="20012" y="5150"/>
                  </a:cubicBezTo>
                  <a:cubicBezTo>
                    <a:pt x="19053" y="2885"/>
                    <a:pt x="18185" y="-159"/>
                    <a:pt x="16883" y="6"/>
                  </a:cubicBezTo>
                  <a:cubicBezTo>
                    <a:pt x="15947" y="125"/>
                    <a:pt x="15219" y="2043"/>
                    <a:pt x="14314" y="2588"/>
                  </a:cubicBezTo>
                  <a:cubicBezTo>
                    <a:pt x="13365" y="3158"/>
                    <a:pt x="12380" y="2142"/>
                    <a:pt x="11423" y="2588"/>
                  </a:cubicBezTo>
                  <a:cubicBezTo>
                    <a:pt x="10187" y="3165"/>
                    <a:pt x="9313" y="5963"/>
                    <a:pt x="8118" y="6902"/>
                  </a:cubicBezTo>
                  <a:close/>
                </a:path>
              </a:pathLst>
            </a:custGeom>
            <a:solidFill>
              <a:schemeClr val="accent5">
                <a:alpha val="6796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333" name="Group"/>
          <p:cNvGrpSpPr/>
          <p:nvPr/>
        </p:nvGrpSpPr>
        <p:grpSpPr>
          <a:xfrm>
            <a:off x="19922732" y="9316581"/>
            <a:ext cx="2417255" cy="1785939"/>
            <a:chOff x="0" y="0"/>
            <a:chExt cx="2417253" cy="1785937"/>
          </a:xfrm>
        </p:grpSpPr>
        <p:sp>
          <p:nvSpPr>
            <p:cNvPr id="331" name="Shape"/>
            <p:cNvSpPr/>
            <p:nvPr/>
          </p:nvSpPr>
          <p:spPr>
            <a:xfrm>
              <a:off x="-1" y="-1"/>
              <a:ext cx="2417255" cy="1785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546" fill="norm" stroke="1" extrusionOk="0">
                  <a:moveTo>
                    <a:pt x="10629" y="0"/>
                  </a:moveTo>
                  <a:cubicBezTo>
                    <a:pt x="7830" y="23"/>
                    <a:pt x="5036" y="683"/>
                    <a:pt x="2509" y="2327"/>
                  </a:cubicBezTo>
                  <a:cubicBezTo>
                    <a:pt x="1539" y="2958"/>
                    <a:pt x="590" y="3786"/>
                    <a:pt x="199" y="5144"/>
                  </a:cubicBezTo>
                  <a:cubicBezTo>
                    <a:pt x="-61" y="6047"/>
                    <a:pt x="-27" y="6982"/>
                    <a:pt x="81" y="7925"/>
                  </a:cubicBezTo>
                  <a:cubicBezTo>
                    <a:pt x="389" y="10628"/>
                    <a:pt x="1224" y="13366"/>
                    <a:pt x="2533" y="15615"/>
                  </a:cubicBezTo>
                  <a:cubicBezTo>
                    <a:pt x="4577" y="19128"/>
                    <a:pt x="7555" y="21506"/>
                    <a:pt x="10842" y="21545"/>
                  </a:cubicBezTo>
                  <a:cubicBezTo>
                    <a:pt x="13517" y="21577"/>
                    <a:pt x="16045" y="20017"/>
                    <a:pt x="17953" y="17468"/>
                  </a:cubicBezTo>
                  <a:cubicBezTo>
                    <a:pt x="19801" y="14999"/>
                    <a:pt x="20867" y="11660"/>
                    <a:pt x="21312" y="8431"/>
                  </a:cubicBezTo>
                  <a:cubicBezTo>
                    <a:pt x="21476" y="7243"/>
                    <a:pt x="21539" y="6057"/>
                    <a:pt x="21164" y="4937"/>
                  </a:cubicBezTo>
                  <a:cubicBezTo>
                    <a:pt x="20732" y="3644"/>
                    <a:pt x="19807" y="2858"/>
                    <a:pt x="18861" y="2252"/>
                  </a:cubicBezTo>
                  <a:cubicBezTo>
                    <a:pt x="16297" y="609"/>
                    <a:pt x="13463" y="-23"/>
                    <a:pt x="1062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B437"/>
                </a:gs>
                <a:gs pos="100000">
                  <a:schemeClr val="accent4">
                    <a:satOff val="21150"/>
                    <a:lumOff val="-15995"/>
                  </a:schemeClr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32" name="Oval"/>
            <p:cNvSpPr/>
            <p:nvPr/>
          </p:nvSpPr>
          <p:spPr>
            <a:xfrm>
              <a:off x="104655" y="58230"/>
              <a:ext cx="2221058" cy="887236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338" name="Group"/>
          <p:cNvGrpSpPr/>
          <p:nvPr/>
        </p:nvGrpSpPr>
        <p:grpSpPr>
          <a:xfrm>
            <a:off x="19787020" y="3161719"/>
            <a:ext cx="2688678" cy="2026660"/>
            <a:chOff x="0" y="0"/>
            <a:chExt cx="2688677" cy="2026659"/>
          </a:xfrm>
        </p:grpSpPr>
        <p:sp>
          <p:nvSpPr>
            <p:cNvPr id="334" name="Shape"/>
            <p:cNvSpPr/>
            <p:nvPr/>
          </p:nvSpPr>
          <p:spPr>
            <a:xfrm>
              <a:off x="0" y="0"/>
              <a:ext cx="2688678" cy="2026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4" fill="norm" stroke="1" extrusionOk="0">
                  <a:moveTo>
                    <a:pt x="0" y="20257"/>
                  </a:moveTo>
                  <a:cubicBezTo>
                    <a:pt x="861" y="20682"/>
                    <a:pt x="1818" y="20726"/>
                    <a:pt x="2703" y="20381"/>
                  </a:cubicBezTo>
                  <a:cubicBezTo>
                    <a:pt x="3312" y="20143"/>
                    <a:pt x="3867" y="19725"/>
                    <a:pt x="4488" y="19536"/>
                  </a:cubicBezTo>
                  <a:cubicBezTo>
                    <a:pt x="5457" y="19241"/>
                    <a:pt x="6467" y="19515"/>
                    <a:pt x="7352" y="20077"/>
                  </a:cubicBezTo>
                  <a:cubicBezTo>
                    <a:pt x="8040" y="20515"/>
                    <a:pt x="8673" y="21129"/>
                    <a:pt x="9448" y="21250"/>
                  </a:cubicBezTo>
                  <a:cubicBezTo>
                    <a:pt x="10579" y="21427"/>
                    <a:pt x="11565" y="20555"/>
                    <a:pt x="12480" y="19728"/>
                  </a:cubicBezTo>
                  <a:cubicBezTo>
                    <a:pt x="13247" y="19033"/>
                    <a:pt x="14149" y="18381"/>
                    <a:pt x="15006" y="18835"/>
                  </a:cubicBezTo>
                  <a:cubicBezTo>
                    <a:pt x="15605" y="19151"/>
                    <a:pt x="15906" y="19936"/>
                    <a:pt x="16427" y="20404"/>
                  </a:cubicBezTo>
                  <a:cubicBezTo>
                    <a:pt x="17160" y="21063"/>
                    <a:pt x="18129" y="20992"/>
                    <a:pt x="19040" y="20873"/>
                  </a:cubicBezTo>
                  <a:cubicBezTo>
                    <a:pt x="19895" y="20761"/>
                    <a:pt x="20749" y="20630"/>
                    <a:pt x="21600" y="20479"/>
                  </a:cubicBezTo>
                  <a:lnTo>
                    <a:pt x="21230" y="1457"/>
                  </a:lnTo>
                  <a:cubicBezTo>
                    <a:pt x="20677" y="2091"/>
                    <a:pt x="19948" y="2455"/>
                    <a:pt x="19184" y="2477"/>
                  </a:cubicBezTo>
                  <a:cubicBezTo>
                    <a:pt x="18471" y="2498"/>
                    <a:pt x="17778" y="2219"/>
                    <a:pt x="17192" y="1728"/>
                  </a:cubicBezTo>
                  <a:cubicBezTo>
                    <a:pt x="16571" y="1208"/>
                    <a:pt x="16075" y="454"/>
                    <a:pt x="15358" y="150"/>
                  </a:cubicBezTo>
                  <a:cubicBezTo>
                    <a:pt x="14598" y="-173"/>
                    <a:pt x="13780" y="69"/>
                    <a:pt x="13041" y="460"/>
                  </a:cubicBezTo>
                  <a:cubicBezTo>
                    <a:pt x="12006" y="1006"/>
                    <a:pt x="11038" y="1841"/>
                    <a:pt x="9902" y="1879"/>
                  </a:cubicBezTo>
                  <a:cubicBezTo>
                    <a:pt x="9223" y="1902"/>
                    <a:pt x="8570" y="1631"/>
                    <a:pt x="7954" y="1289"/>
                  </a:cubicBezTo>
                  <a:cubicBezTo>
                    <a:pt x="7368" y="965"/>
                    <a:pt x="6800" y="574"/>
                    <a:pt x="6166" y="428"/>
                  </a:cubicBezTo>
                  <a:cubicBezTo>
                    <a:pt x="5141" y="192"/>
                    <a:pt x="4088" y="610"/>
                    <a:pt x="3378" y="1533"/>
                  </a:cubicBezTo>
                  <a:cubicBezTo>
                    <a:pt x="2915" y="2007"/>
                    <a:pt x="2323" y="2255"/>
                    <a:pt x="1717" y="2229"/>
                  </a:cubicBezTo>
                  <a:cubicBezTo>
                    <a:pt x="1175" y="2206"/>
                    <a:pt x="655" y="1965"/>
                    <a:pt x="241" y="1544"/>
                  </a:cubicBezTo>
                  <a:lnTo>
                    <a:pt x="0" y="20257"/>
                  </a:lnTo>
                  <a:close/>
                </a:path>
              </a:pathLst>
            </a:custGeom>
            <a:solidFill>
              <a:schemeClr val="accent1">
                <a:hueOff val="203473"/>
                <a:lumOff val="-13814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35" name="Line"/>
            <p:cNvSpPr/>
            <p:nvPr/>
          </p:nvSpPr>
          <p:spPr>
            <a:xfrm>
              <a:off x="28206" y="1472046"/>
              <a:ext cx="2623460" cy="308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659" fill="norm" stroke="1" extrusionOk="0">
                  <a:moveTo>
                    <a:pt x="0" y="5309"/>
                  </a:moveTo>
                  <a:cubicBezTo>
                    <a:pt x="352" y="6282"/>
                    <a:pt x="726" y="6740"/>
                    <a:pt x="1102" y="6659"/>
                  </a:cubicBezTo>
                  <a:cubicBezTo>
                    <a:pt x="2100" y="6444"/>
                    <a:pt x="2994" y="2541"/>
                    <a:pt x="3964" y="904"/>
                  </a:cubicBezTo>
                  <a:cubicBezTo>
                    <a:pt x="5256" y="-1280"/>
                    <a:pt x="6606" y="582"/>
                    <a:pt x="7749" y="5535"/>
                  </a:cubicBezTo>
                  <a:cubicBezTo>
                    <a:pt x="8438" y="8523"/>
                    <a:pt x="9077" y="12669"/>
                    <a:pt x="9881" y="12962"/>
                  </a:cubicBezTo>
                  <a:cubicBezTo>
                    <a:pt x="11396" y="13512"/>
                    <a:pt x="12361" y="865"/>
                    <a:pt x="13854" y="379"/>
                  </a:cubicBezTo>
                  <a:cubicBezTo>
                    <a:pt x="15249" y="-75"/>
                    <a:pt x="16155" y="9619"/>
                    <a:pt x="17338" y="14658"/>
                  </a:cubicBezTo>
                  <a:cubicBezTo>
                    <a:pt x="18668" y="20320"/>
                    <a:pt x="20320" y="19948"/>
                    <a:pt x="21600" y="13698"/>
                  </a:cubicBezTo>
                </a:path>
              </a:pathLst>
            </a:custGeom>
            <a:noFill/>
            <a:ln w="88900" cap="flat">
              <a:solidFill>
                <a:schemeClr val="accent1">
                  <a:hueOff val="-136794"/>
                  <a:satOff val="-2150"/>
                  <a:lumOff val="15693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36" name="Line"/>
            <p:cNvSpPr/>
            <p:nvPr/>
          </p:nvSpPr>
          <p:spPr>
            <a:xfrm>
              <a:off x="42068" y="1612400"/>
              <a:ext cx="2604537" cy="276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1" fill="norm" stroke="1" extrusionOk="0">
                  <a:moveTo>
                    <a:pt x="0" y="5709"/>
                  </a:moveTo>
                  <a:cubicBezTo>
                    <a:pt x="360" y="6647"/>
                    <a:pt x="733" y="7167"/>
                    <a:pt x="1110" y="7254"/>
                  </a:cubicBezTo>
                  <a:cubicBezTo>
                    <a:pt x="2099" y="7484"/>
                    <a:pt x="3052" y="4765"/>
                    <a:pt x="4021" y="3174"/>
                  </a:cubicBezTo>
                  <a:cubicBezTo>
                    <a:pt x="5300" y="1074"/>
                    <a:pt x="6646" y="997"/>
                    <a:pt x="7805" y="5968"/>
                  </a:cubicBezTo>
                  <a:cubicBezTo>
                    <a:pt x="8519" y="9032"/>
                    <a:pt x="9145" y="13983"/>
                    <a:pt x="9953" y="14466"/>
                  </a:cubicBezTo>
                  <a:cubicBezTo>
                    <a:pt x="10716" y="14923"/>
                    <a:pt x="11344" y="11533"/>
                    <a:pt x="11966" y="7950"/>
                  </a:cubicBezTo>
                  <a:cubicBezTo>
                    <a:pt x="12588" y="4372"/>
                    <a:pt x="13208" y="599"/>
                    <a:pt x="13955" y="68"/>
                  </a:cubicBezTo>
                  <a:cubicBezTo>
                    <a:pt x="15277" y="-871"/>
                    <a:pt x="16276" y="8185"/>
                    <a:pt x="17421" y="13515"/>
                  </a:cubicBezTo>
                  <a:cubicBezTo>
                    <a:pt x="18695" y="19452"/>
                    <a:pt x="20208" y="20729"/>
                    <a:pt x="21600" y="17042"/>
                  </a:cubicBezTo>
                </a:path>
              </a:pathLst>
            </a:custGeom>
            <a:noFill/>
            <a:ln w="889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37" name="Line"/>
            <p:cNvSpPr/>
            <p:nvPr/>
          </p:nvSpPr>
          <p:spPr>
            <a:xfrm>
              <a:off x="34545" y="1309980"/>
              <a:ext cx="2631029" cy="282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191" fill="norm" stroke="1" extrusionOk="0">
                  <a:moveTo>
                    <a:pt x="0" y="6452"/>
                  </a:moveTo>
                  <a:cubicBezTo>
                    <a:pt x="377" y="8352"/>
                    <a:pt x="821" y="9261"/>
                    <a:pt x="1269" y="9048"/>
                  </a:cubicBezTo>
                  <a:cubicBezTo>
                    <a:pt x="2260" y="8577"/>
                    <a:pt x="3056" y="2888"/>
                    <a:pt x="4008" y="875"/>
                  </a:cubicBezTo>
                  <a:cubicBezTo>
                    <a:pt x="5227" y="-1702"/>
                    <a:pt x="6471" y="1828"/>
                    <a:pt x="7613" y="6073"/>
                  </a:cubicBezTo>
                  <a:cubicBezTo>
                    <a:pt x="8293" y="8600"/>
                    <a:pt x="8973" y="11409"/>
                    <a:pt x="9725" y="11853"/>
                  </a:cubicBezTo>
                  <a:cubicBezTo>
                    <a:pt x="10446" y="12279"/>
                    <a:pt x="11104" y="10607"/>
                    <a:pt x="11732" y="7919"/>
                  </a:cubicBezTo>
                  <a:cubicBezTo>
                    <a:pt x="12384" y="5133"/>
                    <a:pt x="12968" y="1284"/>
                    <a:pt x="13701" y="580"/>
                  </a:cubicBezTo>
                  <a:cubicBezTo>
                    <a:pt x="14980" y="-648"/>
                    <a:pt x="15968" y="7521"/>
                    <a:pt x="17073" y="12499"/>
                  </a:cubicBezTo>
                  <a:cubicBezTo>
                    <a:pt x="18449" y="18700"/>
                    <a:pt x="20102" y="19898"/>
                    <a:pt x="21600" y="15781"/>
                  </a:cubicBezTo>
                </a:path>
              </a:pathLst>
            </a:custGeom>
            <a:noFill/>
            <a:ln w="101600" cap="flat">
              <a:solidFill>
                <a:schemeClr val="accent6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sp>
        <p:nvSpPr>
          <p:cNvPr id="339" name="The tabernacle/temple said:…"/>
          <p:cNvSpPr/>
          <p:nvPr/>
        </p:nvSpPr>
        <p:spPr>
          <a:xfrm>
            <a:off x="5143015" y="5930426"/>
            <a:ext cx="14097970" cy="5632896"/>
          </a:xfrm>
          <a:prstGeom prst="roundRect">
            <a:avLst>
              <a:gd name="adj" fmla="val 23201"/>
            </a:avLst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 indent="457200" algn="l">
              <a:defRPr b="1" sz="8500">
                <a:latin typeface="Calibri"/>
                <a:ea typeface="Calibri"/>
                <a:cs typeface="Calibri"/>
                <a:sym typeface="Calibri"/>
              </a:defRPr>
            </a:pPr>
            <a:r>
              <a:t>The tabernacle/temple said:</a:t>
            </a:r>
          </a:p>
          <a:p>
            <a:pPr indent="457200" algn="l">
              <a:defRPr b="1" sz="8500">
                <a:latin typeface="Calibri"/>
                <a:ea typeface="Calibri"/>
                <a:cs typeface="Calibri"/>
                <a:sym typeface="Calibri"/>
              </a:defRPr>
            </a:pPr>
            <a:r>
              <a:t>1) God is with you</a:t>
            </a:r>
          </a:p>
          <a:p>
            <a:pPr indent="457200" algn="l">
              <a:defRPr b="1" sz="8500">
                <a:latin typeface="Calibri"/>
                <a:ea typeface="Calibri"/>
                <a:cs typeface="Calibri"/>
                <a:sym typeface="Calibri"/>
              </a:defRPr>
            </a:pPr>
            <a:r>
              <a:t>2) …But </a:t>
            </a:r>
            <a:r>
              <a:rPr u="sng"/>
              <a:t>keep your distance</a:t>
            </a:r>
            <a: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99"/>
                                        <p:tgtEl>
                                          <p:spTgt spid="2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99"/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99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99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99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99"/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9"/>
                            </p:stCondLst>
                            <p:childTnLst>
                              <p:par>
                                <p:cTn id="32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4" dur="199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9" dur="199"/>
                                        <p:tgtEl>
                                          <p:spTgt spid="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9"/>
                            </p:stCondLst>
                            <p:childTnLst>
                              <p:par>
                                <p:cTn id="41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3" dur="199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8" dur="199"/>
                                        <p:tgtEl>
                                          <p:spTgt spid="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9"/>
                            </p:stCondLst>
                            <p:childTnLst>
                              <p:par>
                                <p:cTn id="50" presetClass="entr" nodeType="after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2" dur="199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7" dur="199"/>
                                        <p:tgtEl>
                                          <p:spTgt spid="3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Class="entr" nodeType="withEffect" presetSubtype="0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0" dur="199"/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5" dur="199"/>
                                        <p:tgtEl>
                                          <p:spTgt spid="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ntr" nodeType="click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0" dur="199"/>
                                        <p:tgtEl>
                                          <p:spTgt spid="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0" grpId="6"/>
      <p:bldP build="whole" bldLvl="1" animBg="1" rev="0" advAuto="0" spid="308" grpId="2"/>
      <p:bldP build="whole" bldLvl="1" animBg="1" rev="0" advAuto="0" spid="309" grpId="3"/>
      <p:bldP build="whole" bldLvl="1" animBg="1" rev="0" advAuto="0" spid="338" grpId="7"/>
      <p:bldP build="p" bldLvl="5" animBg="1" rev="0" advAuto="0" spid="295" grpId="1"/>
      <p:bldP build="p" bldLvl="5" animBg="1" rev="0" advAuto="0" spid="339" grpId="8"/>
      <p:bldP build="whole" bldLvl="1" animBg="1" rev="0" advAuto="0" spid="333" grpId="5"/>
      <p:bldP build="whole" bldLvl="1" animBg="1" rev="0" advAuto="0" spid="297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veil torn 2.png" descr="veil torn 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82220" y="-2290746"/>
            <a:ext cx="14467795" cy="17561134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veil torn 1.jpg" descr="veil torn 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586226" y="-8359"/>
            <a:ext cx="28004686" cy="152567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1" grpId="1"/>
      <p:bldP build="whole" bldLvl="1" animBg="1" rev="0" advAuto="0" spid="342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Rectangle"/>
          <p:cNvSpPr/>
          <p:nvPr/>
        </p:nvSpPr>
        <p:spPr>
          <a:xfrm>
            <a:off x="-11566" y="749"/>
            <a:ext cx="24407132" cy="2061784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  <p:sp>
        <p:nvSpPr>
          <p:cNvPr id="345" name="Worship Within the Veil"/>
          <p:cNvSpPr txBox="1"/>
          <p:nvPr/>
        </p:nvSpPr>
        <p:spPr>
          <a:xfrm>
            <a:off x="3723294" y="-128917"/>
            <a:ext cx="16937412" cy="2324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>
            <a:lvl1pPr defTabSz="848915">
              <a:defRPr b="1" cap="small" sz="13578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Worship Within the Veil</a:t>
            </a:r>
          </a:p>
        </p:txBody>
      </p:sp>
      <p:sp>
        <p:nvSpPr>
          <p:cNvPr id="346" name="Mark 15:38 - When Jesus died, the veil was torn open.…"/>
          <p:cNvSpPr txBox="1"/>
          <p:nvPr/>
        </p:nvSpPr>
        <p:spPr>
          <a:xfrm>
            <a:off x="596521" y="2989534"/>
            <a:ext cx="18401529" cy="11671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 marL="730249" indent="-730249" algn="l" defTabSz="867171">
              <a:lnSpc>
                <a:spcPct val="150000"/>
              </a:lnSpc>
              <a:buSzPct val="75000"/>
              <a:buChar char="•"/>
              <a:defRPr sz="874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Mark 15:38</a:t>
            </a:r>
            <a:r>
              <a:t> - When Jesus died, the veil</a:t>
            </a:r>
            <a:br/>
            <a:r>
              <a:t>was torn open.</a:t>
            </a:r>
          </a:p>
          <a:p>
            <a:pPr marL="730249" indent="-730249" algn="l" defTabSz="867171">
              <a:lnSpc>
                <a:spcPct val="150000"/>
              </a:lnSpc>
              <a:buSzPct val="75000"/>
              <a:buChar char="•"/>
              <a:defRPr sz="874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Heb 10:19-20</a:t>
            </a:r>
            <a:r>
              <a:t> - We now have an unbelievable privilege:</a:t>
            </a:r>
          </a:p>
          <a:p>
            <a:pPr lvl="2" marL="1574799" indent="-730249" algn="l" defTabSz="867171">
              <a:lnSpc>
                <a:spcPct val="150000"/>
              </a:lnSpc>
              <a:buSzPct val="75000"/>
              <a:buChar char="•"/>
              <a:defRPr sz="874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By the blood of Jesus, we can enter the most holy place!</a:t>
            </a:r>
          </a:p>
        </p:txBody>
      </p:sp>
      <p:sp>
        <p:nvSpPr>
          <p:cNvPr id="347" name="Rectangle"/>
          <p:cNvSpPr/>
          <p:nvPr/>
        </p:nvSpPr>
        <p:spPr>
          <a:xfrm>
            <a:off x="-11566" y="2041420"/>
            <a:ext cx="24407132" cy="33319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  <p:sp>
        <p:nvSpPr>
          <p:cNvPr id="348" name="Arrow"/>
          <p:cNvSpPr/>
          <p:nvPr/>
        </p:nvSpPr>
        <p:spPr>
          <a:xfrm rot="16200000">
            <a:off x="17843506" y="8371537"/>
            <a:ext cx="7403643" cy="2014513"/>
          </a:xfrm>
          <a:prstGeom prst="rightArrow">
            <a:avLst>
              <a:gd name="adj1" fmla="val 45341"/>
              <a:gd name="adj2" fmla="val 56304"/>
            </a:avLst>
          </a:prstGeom>
          <a:blipFill>
            <a:blip r:embed="rId2"/>
          </a:blipFill>
          <a:ln w="635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  <p:grpSp>
        <p:nvGrpSpPr>
          <p:cNvPr id="359" name="Group"/>
          <p:cNvGrpSpPr/>
          <p:nvPr/>
        </p:nvGrpSpPr>
        <p:grpSpPr>
          <a:xfrm>
            <a:off x="20609979" y="11287347"/>
            <a:ext cx="1870698" cy="2605201"/>
            <a:chOff x="0" y="0"/>
            <a:chExt cx="1870697" cy="2605200"/>
          </a:xfrm>
        </p:grpSpPr>
        <p:sp>
          <p:nvSpPr>
            <p:cNvPr id="349" name="Rounded Rectangle"/>
            <p:cNvSpPr/>
            <p:nvPr/>
          </p:nvSpPr>
          <p:spPr>
            <a:xfrm>
              <a:off x="34648" y="1826566"/>
              <a:ext cx="1764581" cy="778635"/>
            </a:xfrm>
            <a:prstGeom prst="roundRect">
              <a:avLst>
                <a:gd name="adj" fmla="val 33994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50" name="Circle"/>
            <p:cNvSpPr/>
            <p:nvPr/>
          </p:nvSpPr>
          <p:spPr>
            <a:xfrm>
              <a:off x="86062" y="217070"/>
              <a:ext cx="1661753" cy="1661753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51" name="Shape"/>
            <p:cNvSpPr/>
            <p:nvPr/>
          </p:nvSpPr>
          <p:spPr>
            <a:xfrm>
              <a:off x="42889" y="883711"/>
              <a:ext cx="1736939" cy="146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563" fill="norm" stroke="1" extrusionOk="0">
                  <a:moveTo>
                    <a:pt x="307" y="0"/>
                  </a:moveTo>
                  <a:cubicBezTo>
                    <a:pt x="-358" y="3764"/>
                    <a:pt x="65" y="7692"/>
                    <a:pt x="1504" y="11121"/>
                  </a:cubicBezTo>
                  <a:cubicBezTo>
                    <a:pt x="2878" y="14397"/>
                    <a:pt x="5081" y="16988"/>
                    <a:pt x="7364" y="19390"/>
                  </a:cubicBezTo>
                  <a:cubicBezTo>
                    <a:pt x="8380" y="20459"/>
                    <a:pt x="9488" y="21523"/>
                    <a:pt x="10830" y="21562"/>
                  </a:cubicBezTo>
                  <a:cubicBezTo>
                    <a:pt x="12163" y="21600"/>
                    <a:pt x="13311" y="20615"/>
                    <a:pt x="14317" y="19544"/>
                  </a:cubicBezTo>
                  <a:cubicBezTo>
                    <a:pt x="16172" y="17570"/>
                    <a:pt x="17767" y="15249"/>
                    <a:pt x="18917" y="12595"/>
                  </a:cubicBezTo>
                  <a:cubicBezTo>
                    <a:pt x="20570" y="8784"/>
                    <a:pt x="21242" y="4456"/>
                    <a:pt x="20846" y="174"/>
                  </a:cubicBezTo>
                  <a:lnTo>
                    <a:pt x="19179" y="174"/>
                  </a:lnTo>
                  <a:cubicBezTo>
                    <a:pt x="19234" y="1624"/>
                    <a:pt x="19160" y="3078"/>
                    <a:pt x="18958" y="4508"/>
                  </a:cubicBezTo>
                  <a:cubicBezTo>
                    <a:pt x="18775" y="5802"/>
                    <a:pt x="18488" y="7072"/>
                    <a:pt x="18101" y="8298"/>
                  </a:cubicBezTo>
                  <a:cubicBezTo>
                    <a:pt x="17620" y="8617"/>
                    <a:pt x="17052" y="8685"/>
                    <a:pt x="16529" y="8485"/>
                  </a:cubicBezTo>
                  <a:cubicBezTo>
                    <a:pt x="15565" y="8116"/>
                    <a:pt x="15003" y="6978"/>
                    <a:pt x="14205" y="6243"/>
                  </a:cubicBezTo>
                  <a:cubicBezTo>
                    <a:pt x="13281" y="5393"/>
                    <a:pt x="12107" y="5123"/>
                    <a:pt x="10948" y="5132"/>
                  </a:cubicBezTo>
                  <a:cubicBezTo>
                    <a:pt x="9918" y="5139"/>
                    <a:pt x="8892" y="5358"/>
                    <a:pt x="7940" y="5840"/>
                  </a:cubicBezTo>
                  <a:cubicBezTo>
                    <a:pt x="7159" y="6236"/>
                    <a:pt x="6444" y="6800"/>
                    <a:pt x="5814" y="7488"/>
                  </a:cubicBezTo>
                  <a:cubicBezTo>
                    <a:pt x="5348" y="7998"/>
                    <a:pt x="4891" y="8592"/>
                    <a:pt x="4265" y="8671"/>
                  </a:cubicBezTo>
                  <a:cubicBezTo>
                    <a:pt x="2912" y="8842"/>
                    <a:pt x="2164" y="6977"/>
                    <a:pt x="2072" y="5070"/>
                  </a:cubicBezTo>
                  <a:cubicBezTo>
                    <a:pt x="1998" y="3540"/>
                    <a:pt x="2081" y="2005"/>
                    <a:pt x="2319" y="500"/>
                  </a:cubicBezTo>
                  <a:lnTo>
                    <a:pt x="307" y="0"/>
                  </a:lnTo>
                  <a:close/>
                </a:path>
              </a:pathLst>
            </a:custGeom>
            <a:solidFill>
              <a:schemeClr val="accent4">
                <a:hueOff val="-149388"/>
                <a:satOff val="26012"/>
                <a:lumOff val="-2478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52" name="Oval"/>
            <p:cNvSpPr/>
            <p:nvPr/>
          </p:nvSpPr>
          <p:spPr>
            <a:xfrm>
              <a:off x="548357" y="1452959"/>
              <a:ext cx="737163" cy="340622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53" name="Shape"/>
            <p:cNvSpPr/>
            <p:nvPr/>
          </p:nvSpPr>
          <p:spPr>
            <a:xfrm>
              <a:off x="-1" y="30929"/>
              <a:ext cx="1858862" cy="1114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388" fill="norm" stroke="1" extrusionOk="0">
                  <a:moveTo>
                    <a:pt x="542" y="20617"/>
                  </a:moveTo>
                  <a:cubicBezTo>
                    <a:pt x="2626" y="20114"/>
                    <a:pt x="4671" y="19229"/>
                    <a:pt x="6640" y="17977"/>
                  </a:cubicBezTo>
                  <a:cubicBezTo>
                    <a:pt x="8205" y="16983"/>
                    <a:pt x="9715" y="15761"/>
                    <a:pt x="11154" y="14325"/>
                  </a:cubicBezTo>
                  <a:cubicBezTo>
                    <a:pt x="12314" y="15608"/>
                    <a:pt x="13520" y="16772"/>
                    <a:pt x="14764" y="17810"/>
                  </a:cubicBezTo>
                  <a:cubicBezTo>
                    <a:pt x="16492" y="19253"/>
                    <a:pt x="18289" y="20450"/>
                    <a:pt x="20136" y="21388"/>
                  </a:cubicBezTo>
                  <a:cubicBezTo>
                    <a:pt x="21072" y="18980"/>
                    <a:pt x="21419" y="16057"/>
                    <a:pt x="21104" y="13229"/>
                  </a:cubicBezTo>
                  <a:cubicBezTo>
                    <a:pt x="20598" y="8695"/>
                    <a:pt x="18574" y="5220"/>
                    <a:pt x="16181" y="2926"/>
                  </a:cubicBezTo>
                  <a:cubicBezTo>
                    <a:pt x="14477" y="1293"/>
                    <a:pt x="12593" y="225"/>
                    <a:pt x="10634" y="32"/>
                  </a:cubicBezTo>
                  <a:cubicBezTo>
                    <a:pt x="8170" y="-212"/>
                    <a:pt x="5721" y="940"/>
                    <a:pt x="3738" y="3410"/>
                  </a:cubicBezTo>
                  <a:cubicBezTo>
                    <a:pt x="2271" y="5237"/>
                    <a:pt x="1129" y="7716"/>
                    <a:pt x="511" y="10604"/>
                  </a:cubicBezTo>
                  <a:cubicBezTo>
                    <a:pt x="-181" y="13844"/>
                    <a:pt x="-170" y="17390"/>
                    <a:pt x="542" y="20617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54" name="Line"/>
            <p:cNvSpPr/>
            <p:nvPr/>
          </p:nvSpPr>
          <p:spPr>
            <a:xfrm>
              <a:off x="15391" y="70476"/>
              <a:ext cx="1110778" cy="845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39" y="20775"/>
                    <a:pt x="7949" y="19093"/>
                    <a:pt x="11577" y="16620"/>
                  </a:cubicBezTo>
                  <a:cubicBezTo>
                    <a:pt x="14137" y="14875"/>
                    <a:pt x="16556" y="12726"/>
                    <a:pt x="18382" y="9791"/>
                  </a:cubicBezTo>
                  <a:cubicBezTo>
                    <a:pt x="20128" y="6985"/>
                    <a:pt x="21243" y="3594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55" name="Line"/>
            <p:cNvSpPr/>
            <p:nvPr/>
          </p:nvSpPr>
          <p:spPr>
            <a:xfrm>
              <a:off x="983300" y="178223"/>
              <a:ext cx="413687" cy="59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03" y="19414"/>
                    <a:pt x="10954" y="16276"/>
                    <a:pt x="14727" y="12452"/>
                  </a:cubicBezTo>
                  <a:cubicBezTo>
                    <a:pt x="18398" y="8731"/>
                    <a:pt x="20752" y="4465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56" name="Line"/>
            <p:cNvSpPr/>
            <p:nvPr/>
          </p:nvSpPr>
          <p:spPr>
            <a:xfrm>
              <a:off x="17646" y="0"/>
              <a:ext cx="797742" cy="668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03" y="19414"/>
                    <a:pt x="10954" y="16276"/>
                    <a:pt x="14727" y="12452"/>
                  </a:cubicBezTo>
                  <a:cubicBezTo>
                    <a:pt x="18398" y="8731"/>
                    <a:pt x="20752" y="4465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57" name="Line"/>
            <p:cNvSpPr/>
            <p:nvPr/>
          </p:nvSpPr>
          <p:spPr>
            <a:xfrm flipH="1">
              <a:off x="1198872" y="620022"/>
              <a:ext cx="671826" cy="297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72" y="18711"/>
                    <a:pt x="7739" y="16325"/>
                    <a:pt x="10858" y="13841"/>
                  </a:cubicBezTo>
                  <a:cubicBezTo>
                    <a:pt x="15573" y="10087"/>
                    <a:pt x="19211" y="5643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58" name="Line"/>
            <p:cNvSpPr/>
            <p:nvPr/>
          </p:nvSpPr>
          <p:spPr>
            <a:xfrm flipH="1">
              <a:off x="1302003" y="463679"/>
              <a:ext cx="535460" cy="16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72" y="18711"/>
                    <a:pt x="7739" y="16325"/>
                    <a:pt x="10858" y="13841"/>
                  </a:cubicBezTo>
                  <a:cubicBezTo>
                    <a:pt x="15573" y="10087"/>
                    <a:pt x="19211" y="5643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sp>
        <p:nvSpPr>
          <p:cNvPr id="360" name="God"/>
          <p:cNvSpPr/>
          <p:nvPr/>
        </p:nvSpPr>
        <p:spPr>
          <a:xfrm>
            <a:off x="19719036" y="3521338"/>
            <a:ext cx="3652584" cy="1785939"/>
          </a:xfrm>
          <a:prstGeom prst="ellipse">
            <a:avLst/>
          </a:prstGeom>
          <a:solidFill>
            <a:srgbClr val="E8DD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>
              <a:lnSpc>
                <a:spcPct val="60000"/>
              </a:lnSpc>
              <a:defRPr b="1" sz="7600">
                <a:effectLst>
                  <a:outerShdw sx="100000" sy="100000" kx="0" ky="0" algn="b" rotWithShape="0" blurRad="63500" dist="0" dir="2640000">
                    <a:srgbClr val="000000"/>
                  </a:outerShdw>
                </a:effectLst>
                <a:latin typeface="Alegreya SC"/>
                <a:ea typeface="Alegreya SC"/>
                <a:cs typeface="Alegreya SC"/>
                <a:sym typeface="Alegreya SC"/>
              </a:defRPr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God</a:t>
            </a:r>
            <a:br/>
          </a:p>
        </p:txBody>
      </p:sp>
      <p:grpSp>
        <p:nvGrpSpPr>
          <p:cNvPr id="365" name="Group"/>
          <p:cNvGrpSpPr/>
          <p:nvPr/>
        </p:nvGrpSpPr>
        <p:grpSpPr>
          <a:xfrm>
            <a:off x="20254013" y="3443683"/>
            <a:ext cx="1398670" cy="1865709"/>
            <a:chOff x="0" y="0"/>
            <a:chExt cx="1398669" cy="1865708"/>
          </a:xfrm>
        </p:grpSpPr>
        <p:sp>
          <p:nvSpPr>
            <p:cNvPr id="361" name="Shape"/>
            <p:cNvSpPr/>
            <p:nvPr/>
          </p:nvSpPr>
          <p:spPr>
            <a:xfrm>
              <a:off x="0" y="0"/>
              <a:ext cx="1398670" cy="1865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1" fill="norm" stroke="1" extrusionOk="0">
                  <a:moveTo>
                    <a:pt x="0" y="19586"/>
                  </a:moveTo>
                  <a:lnTo>
                    <a:pt x="726" y="612"/>
                  </a:lnTo>
                  <a:cubicBezTo>
                    <a:pt x="1410" y="1148"/>
                    <a:pt x="2341" y="1477"/>
                    <a:pt x="3338" y="1535"/>
                  </a:cubicBezTo>
                  <a:cubicBezTo>
                    <a:pt x="5695" y="1672"/>
                    <a:pt x="7647" y="337"/>
                    <a:pt x="9951" y="59"/>
                  </a:cubicBezTo>
                  <a:cubicBezTo>
                    <a:pt x="12793" y="-285"/>
                    <a:pt x="15369" y="951"/>
                    <a:pt x="17948" y="1873"/>
                  </a:cubicBezTo>
                  <a:cubicBezTo>
                    <a:pt x="18849" y="2195"/>
                    <a:pt x="19774" y="2479"/>
                    <a:pt x="20718" y="2725"/>
                  </a:cubicBezTo>
                  <a:lnTo>
                    <a:pt x="17367" y="4874"/>
                  </a:lnTo>
                  <a:lnTo>
                    <a:pt x="19122" y="6017"/>
                  </a:lnTo>
                  <a:lnTo>
                    <a:pt x="19144" y="7478"/>
                  </a:lnTo>
                  <a:lnTo>
                    <a:pt x="21229" y="9150"/>
                  </a:lnTo>
                  <a:lnTo>
                    <a:pt x="17059" y="9991"/>
                  </a:lnTo>
                  <a:lnTo>
                    <a:pt x="18823" y="10987"/>
                  </a:lnTo>
                  <a:lnTo>
                    <a:pt x="16125" y="14378"/>
                  </a:lnTo>
                  <a:lnTo>
                    <a:pt x="21600" y="14366"/>
                  </a:lnTo>
                  <a:lnTo>
                    <a:pt x="18519" y="17580"/>
                  </a:lnTo>
                  <a:lnTo>
                    <a:pt x="19766" y="19331"/>
                  </a:lnTo>
                  <a:lnTo>
                    <a:pt x="18411" y="21019"/>
                  </a:lnTo>
                  <a:cubicBezTo>
                    <a:pt x="16793" y="21315"/>
                    <a:pt x="15081" y="21109"/>
                    <a:pt x="13677" y="20450"/>
                  </a:cubicBezTo>
                  <a:cubicBezTo>
                    <a:pt x="11924" y="19627"/>
                    <a:pt x="10614" y="18117"/>
                    <a:pt x="8491" y="18148"/>
                  </a:cubicBezTo>
                  <a:cubicBezTo>
                    <a:pt x="6243" y="18181"/>
                    <a:pt x="4873" y="19992"/>
                    <a:pt x="2680" y="20225"/>
                  </a:cubicBezTo>
                  <a:cubicBezTo>
                    <a:pt x="1700" y="20330"/>
                    <a:pt x="709" y="20094"/>
                    <a:pt x="0" y="19586"/>
                  </a:cubicBezTo>
                  <a:close/>
                </a:path>
              </a:pathLst>
            </a:custGeom>
            <a:solidFill>
              <a:schemeClr val="accent1">
                <a:hueOff val="203473"/>
                <a:lumOff val="-1381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62" name="Line"/>
            <p:cNvSpPr/>
            <p:nvPr/>
          </p:nvSpPr>
          <p:spPr>
            <a:xfrm>
              <a:off x="59064" y="1061979"/>
              <a:ext cx="997587" cy="203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31" fill="norm" stroke="1" extrusionOk="0">
                  <a:moveTo>
                    <a:pt x="0" y="7261"/>
                  </a:moveTo>
                  <a:cubicBezTo>
                    <a:pt x="1350" y="12719"/>
                    <a:pt x="3202" y="14722"/>
                    <a:pt x="4940" y="12602"/>
                  </a:cubicBezTo>
                  <a:cubicBezTo>
                    <a:pt x="7093" y="9974"/>
                    <a:pt x="8733" y="1286"/>
                    <a:pt x="10963" y="137"/>
                  </a:cubicBezTo>
                  <a:cubicBezTo>
                    <a:pt x="13888" y="-1369"/>
                    <a:pt x="16111" y="9897"/>
                    <a:pt x="18699" y="15908"/>
                  </a:cubicBezTo>
                  <a:cubicBezTo>
                    <a:pt x="19612" y="18028"/>
                    <a:pt x="20590" y="19486"/>
                    <a:pt x="21600" y="20231"/>
                  </a:cubicBezTo>
                </a:path>
              </a:pathLst>
            </a:custGeom>
            <a:noFill/>
            <a:ln w="50800" cap="flat">
              <a:solidFill>
                <a:schemeClr val="accent6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63" name="Line"/>
            <p:cNvSpPr/>
            <p:nvPr/>
          </p:nvSpPr>
          <p:spPr>
            <a:xfrm>
              <a:off x="41751" y="1287258"/>
              <a:ext cx="1194089" cy="198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97" fill="norm" stroke="1" extrusionOk="0">
                  <a:moveTo>
                    <a:pt x="0" y="5307"/>
                  </a:moveTo>
                  <a:cubicBezTo>
                    <a:pt x="1050" y="10077"/>
                    <a:pt x="2397" y="12164"/>
                    <a:pt x="3725" y="11077"/>
                  </a:cubicBezTo>
                  <a:cubicBezTo>
                    <a:pt x="5820" y="9362"/>
                    <a:pt x="7555" y="-29"/>
                    <a:pt x="9686" y="0"/>
                  </a:cubicBezTo>
                  <a:cubicBezTo>
                    <a:pt x="12130" y="34"/>
                    <a:pt x="13898" y="11906"/>
                    <a:pt x="16114" y="17279"/>
                  </a:cubicBezTo>
                  <a:cubicBezTo>
                    <a:pt x="17865" y="21525"/>
                    <a:pt x="19842" y="21571"/>
                    <a:pt x="21600" y="17406"/>
                  </a:cubicBezTo>
                </a:path>
              </a:pathLst>
            </a:custGeom>
            <a:noFill/>
            <a:ln w="50800" cap="flat">
              <a:solidFill>
                <a:schemeClr val="accent1">
                  <a:hueOff val="-136794"/>
                  <a:satOff val="-2150"/>
                  <a:lumOff val="15693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64" name="Line"/>
            <p:cNvSpPr/>
            <p:nvPr/>
          </p:nvSpPr>
          <p:spPr>
            <a:xfrm>
              <a:off x="23825" y="1464381"/>
              <a:ext cx="1215949" cy="19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3" fill="norm" stroke="1" extrusionOk="0">
                  <a:moveTo>
                    <a:pt x="0" y="7311"/>
                  </a:moveTo>
                  <a:cubicBezTo>
                    <a:pt x="867" y="10063"/>
                    <a:pt x="1864" y="11238"/>
                    <a:pt x="2854" y="10675"/>
                  </a:cubicBezTo>
                  <a:cubicBezTo>
                    <a:pt x="4985" y="9463"/>
                    <a:pt x="6766" y="484"/>
                    <a:pt x="8913" y="20"/>
                  </a:cubicBezTo>
                  <a:cubicBezTo>
                    <a:pt x="11227" y="-481"/>
                    <a:pt x="13119" y="8675"/>
                    <a:pt x="15202" y="14116"/>
                  </a:cubicBezTo>
                  <a:cubicBezTo>
                    <a:pt x="17199" y="19331"/>
                    <a:pt x="19424" y="21119"/>
                    <a:pt x="21600" y="19257"/>
                  </a:cubicBezTo>
                </a:path>
              </a:pathLst>
            </a:custGeom>
            <a:noFill/>
            <a:ln w="508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370" name="Group"/>
          <p:cNvGrpSpPr/>
          <p:nvPr/>
        </p:nvGrpSpPr>
        <p:grpSpPr>
          <a:xfrm>
            <a:off x="21204172" y="3468993"/>
            <a:ext cx="1709922" cy="1821872"/>
            <a:chOff x="0" y="0"/>
            <a:chExt cx="1709921" cy="1821870"/>
          </a:xfrm>
        </p:grpSpPr>
        <p:sp>
          <p:nvSpPr>
            <p:cNvPr id="366" name="Shape"/>
            <p:cNvSpPr/>
            <p:nvPr/>
          </p:nvSpPr>
          <p:spPr>
            <a:xfrm>
              <a:off x="0" y="-1"/>
              <a:ext cx="1709922" cy="1821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fill="norm" stroke="1" extrusionOk="0">
                  <a:moveTo>
                    <a:pt x="21600" y="20138"/>
                  </a:moveTo>
                  <a:lnTo>
                    <a:pt x="21599" y="133"/>
                  </a:lnTo>
                  <a:cubicBezTo>
                    <a:pt x="20346" y="1472"/>
                    <a:pt x="18447" y="2195"/>
                    <a:pt x="16494" y="2076"/>
                  </a:cubicBezTo>
                  <a:cubicBezTo>
                    <a:pt x="15155" y="1994"/>
                    <a:pt x="13908" y="1518"/>
                    <a:pt x="12684" y="1040"/>
                  </a:cubicBezTo>
                  <a:cubicBezTo>
                    <a:pt x="11297" y="498"/>
                    <a:pt x="9871" y="-60"/>
                    <a:pt x="8352" y="6"/>
                  </a:cubicBezTo>
                  <a:cubicBezTo>
                    <a:pt x="6584" y="82"/>
                    <a:pt x="4994" y="987"/>
                    <a:pt x="4172" y="2383"/>
                  </a:cubicBezTo>
                  <a:lnTo>
                    <a:pt x="1184" y="4271"/>
                  </a:lnTo>
                  <a:lnTo>
                    <a:pt x="2651" y="5749"/>
                  </a:lnTo>
                  <a:lnTo>
                    <a:pt x="2949" y="7505"/>
                  </a:lnTo>
                  <a:lnTo>
                    <a:pt x="4736" y="8715"/>
                  </a:lnTo>
                  <a:lnTo>
                    <a:pt x="549" y="9847"/>
                  </a:lnTo>
                  <a:lnTo>
                    <a:pt x="2116" y="11131"/>
                  </a:lnTo>
                  <a:lnTo>
                    <a:pt x="0" y="14410"/>
                  </a:lnTo>
                  <a:lnTo>
                    <a:pt x="4504" y="15230"/>
                  </a:lnTo>
                  <a:lnTo>
                    <a:pt x="2066" y="17765"/>
                  </a:lnTo>
                  <a:lnTo>
                    <a:pt x="3108" y="19661"/>
                  </a:lnTo>
                  <a:lnTo>
                    <a:pt x="2025" y="21405"/>
                  </a:lnTo>
                  <a:cubicBezTo>
                    <a:pt x="3206" y="21540"/>
                    <a:pt x="4407" y="21340"/>
                    <a:pt x="5450" y="20834"/>
                  </a:cubicBezTo>
                  <a:cubicBezTo>
                    <a:pt x="7437" y="19870"/>
                    <a:pt x="8900" y="17837"/>
                    <a:pt x="11213" y="17990"/>
                  </a:cubicBezTo>
                  <a:cubicBezTo>
                    <a:pt x="12671" y="18087"/>
                    <a:pt x="13759" y="19091"/>
                    <a:pt x="15001" y="19757"/>
                  </a:cubicBezTo>
                  <a:cubicBezTo>
                    <a:pt x="16300" y="20453"/>
                    <a:pt x="17806" y="20781"/>
                    <a:pt x="19319" y="20669"/>
                  </a:cubicBezTo>
                  <a:cubicBezTo>
                    <a:pt x="20109" y="20611"/>
                    <a:pt x="20881" y="20431"/>
                    <a:pt x="21600" y="20138"/>
                  </a:cubicBezTo>
                  <a:close/>
                </a:path>
              </a:pathLst>
            </a:custGeom>
            <a:solidFill>
              <a:schemeClr val="accent1">
                <a:hueOff val="203473"/>
                <a:lumOff val="-1381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67" name="Line"/>
            <p:cNvSpPr/>
            <p:nvPr/>
          </p:nvSpPr>
          <p:spPr>
            <a:xfrm>
              <a:off x="27338" y="998177"/>
              <a:ext cx="1661881" cy="264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30" fill="norm" stroke="1" extrusionOk="0">
                  <a:moveTo>
                    <a:pt x="0" y="16729"/>
                  </a:moveTo>
                  <a:cubicBezTo>
                    <a:pt x="1665" y="19146"/>
                    <a:pt x="3426" y="17882"/>
                    <a:pt x="4939" y="13184"/>
                  </a:cubicBezTo>
                  <a:cubicBezTo>
                    <a:pt x="6350" y="8804"/>
                    <a:pt x="7526" y="1502"/>
                    <a:pt x="9123" y="210"/>
                  </a:cubicBezTo>
                  <a:cubicBezTo>
                    <a:pt x="11045" y="-1345"/>
                    <a:pt x="12703" y="6083"/>
                    <a:pt x="14397" y="11457"/>
                  </a:cubicBezTo>
                  <a:cubicBezTo>
                    <a:pt x="15634" y="15383"/>
                    <a:pt x="16969" y="18246"/>
                    <a:pt x="18367" y="19382"/>
                  </a:cubicBezTo>
                  <a:cubicBezTo>
                    <a:pt x="19442" y="20255"/>
                    <a:pt x="20535" y="20084"/>
                    <a:pt x="21600" y="18875"/>
                  </a:cubicBezTo>
                </a:path>
              </a:pathLst>
            </a:custGeom>
            <a:noFill/>
            <a:ln w="50800" cap="flat">
              <a:solidFill>
                <a:schemeClr val="accent6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68" name="Line"/>
            <p:cNvSpPr/>
            <p:nvPr/>
          </p:nvSpPr>
          <p:spPr>
            <a:xfrm>
              <a:off x="193357" y="1212785"/>
              <a:ext cx="1508828" cy="247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16" fill="norm" stroke="1" extrusionOk="0">
                  <a:moveTo>
                    <a:pt x="0" y="19716"/>
                  </a:moveTo>
                  <a:cubicBezTo>
                    <a:pt x="976" y="18820"/>
                    <a:pt x="1920" y="17081"/>
                    <a:pt x="2799" y="14563"/>
                  </a:cubicBezTo>
                  <a:cubicBezTo>
                    <a:pt x="4565" y="9505"/>
                    <a:pt x="6077" y="1308"/>
                    <a:pt x="8087" y="145"/>
                  </a:cubicBezTo>
                  <a:cubicBezTo>
                    <a:pt x="10476" y="-1237"/>
                    <a:pt x="12470" y="7565"/>
                    <a:pt x="14621" y="12960"/>
                  </a:cubicBezTo>
                  <a:cubicBezTo>
                    <a:pt x="16790" y="18401"/>
                    <a:pt x="19218" y="20363"/>
                    <a:pt x="21600" y="18589"/>
                  </a:cubicBezTo>
                </a:path>
              </a:pathLst>
            </a:custGeom>
            <a:noFill/>
            <a:ln w="50800" cap="flat">
              <a:solidFill>
                <a:schemeClr val="accent1">
                  <a:hueOff val="-136794"/>
                  <a:satOff val="-2150"/>
                  <a:lumOff val="15693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69" name="Line"/>
            <p:cNvSpPr/>
            <p:nvPr/>
          </p:nvSpPr>
          <p:spPr>
            <a:xfrm>
              <a:off x="219937" y="1398904"/>
              <a:ext cx="1478548" cy="238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55" fill="norm" stroke="1" extrusionOk="0">
                  <a:moveTo>
                    <a:pt x="0" y="19855"/>
                  </a:moveTo>
                  <a:cubicBezTo>
                    <a:pt x="1774" y="18591"/>
                    <a:pt x="3491" y="15427"/>
                    <a:pt x="5059" y="10532"/>
                  </a:cubicBezTo>
                  <a:cubicBezTo>
                    <a:pt x="6377" y="6419"/>
                    <a:pt x="7625" y="1038"/>
                    <a:pt x="9125" y="140"/>
                  </a:cubicBezTo>
                  <a:cubicBezTo>
                    <a:pt x="11475" y="-1267"/>
                    <a:pt x="13428" y="8300"/>
                    <a:pt x="15559" y="13801"/>
                  </a:cubicBezTo>
                  <a:cubicBezTo>
                    <a:pt x="17450" y="18681"/>
                    <a:pt x="19548" y="20333"/>
                    <a:pt x="21600" y="18558"/>
                  </a:cubicBezTo>
                </a:path>
              </a:pathLst>
            </a:custGeom>
            <a:noFill/>
            <a:ln w="508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99"/>
                                        <p:tgtEl>
                                          <p:spTgt spid="3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99"/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path" nodeType="click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44299 -0.000000" origin="layout" pathEditMode="relative">
                                      <p:cBhvr>
                                        <p:cTn id="14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path" nodeType="with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54164 -0.000221" origin="layout" pathEditMode="relative">
                                      <p:cBhvr>
                                        <p:cTn id="17" dur="1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99"/>
                                        <p:tgtEl>
                                          <p:spTgt spid="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99"/>
                                        <p:tgtEl>
                                          <p:spTgt spid="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4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Rectangle"/>
          <p:cNvSpPr/>
          <p:nvPr/>
        </p:nvSpPr>
        <p:spPr>
          <a:xfrm>
            <a:off x="-11566" y="749"/>
            <a:ext cx="24407132" cy="2061784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  <p:sp>
        <p:nvSpPr>
          <p:cNvPr id="373" name="Worship Within the Veil"/>
          <p:cNvSpPr txBox="1"/>
          <p:nvPr/>
        </p:nvSpPr>
        <p:spPr>
          <a:xfrm>
            <a:off x="3723294" y="-128917"/>
            <a:ext cx="16937412" cy="2324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>
            <a:lvl1pPr defTabSz="848915">
              <a:defRPr b="1" cap="small" sz="13578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Worship Within the Veil</a:t>
            </a:r>
          </a:p>
        </p:txBody>
      </p:sp>
      <p:sp>
        <p:nvSpPr>
          <p:cNvPr id="374" name="Because we have this incredible privilege, how should we respond?…"/>
          <p:cNvSpPr txBox="1"/>
          <p:nvPr/>
        </p:nvSpPr>
        <p:spPr>
          <a:xfrm>
            <a:off x="596521" y="2765291"/>
            <a:ext cx="18401529" cy="11970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 marL="684128" indent="-684128" algn="l" defTabSz="812403">
              <a:lnSpc>
                <a:spcPct val="130000"/>
              </a:lnSpc>
              <a:buSzPct val="75000"/>
              <a:buChar char="•"/>
              <a:defRPr sz="8187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Because we have this incredible privilege, how should we respond?</a:t>
            </a:r>
          </a:p>
          <a:p>
            <a:pPr lvl="2" marL="1475338" indent="-684128" algn="l" defTabSz="812403">
              <a:lnSpc>
                <a:spcPct val="130000"/>
              </a:lnSpc>
              <a:buSzPct val="75000"/>
              <a:buChar char="•"/>
              <a:defRPr sz="8187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Heb 10:19-25</a:t>
            </a:r>
            <a:r>
              <a:t> - Draw near, hold fast, consider each other</a:t>
            </a:r>
          </a:p>
          <a:p>
            <a:pPr lvl="2" marL="1475338" indent="-684128" algn="l" defTabSz="812403">
              <a:lnSpc>
                <a:spcPct val="130000"/>
              </a:lnSpc>
              <a:buSzPct val="75000"/>
              <a:buChar char="•"/>
              <a:defRPr sz="8187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Heb 12:28-29</a:t>
            </a:r>
            <a:r>
              <a:t> - Worship with reverence and awe</a:t>
            </a:r>
          </a:p>
          <a:p>
            <a:pPr lvl="2" marL="1475338" indent="-684128" algn="l" defTabSz="812403">
              <a:lnSpc>
                <a:spcPct val="130000"/>
              </a:lnSpc>
              <a:buSzPct val="75000"/>
              <a:buChar char="•"/>
              <a:defRPr sz="8187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Heb 13:15</a:t>
            </a:r>
            <a:r>
              <a:t> - Offer the sacrifice of praise</a:t>
            </a:r>
          </a:p>
        </p:txBody>
      </p:sp>
      <p:sp>
        <p:nvSpPr>
          <p:cNvPr id="375" name="Rectangle"/>
          <p:cNvSpPr/>
          <p:nvPr/>
        </p:nvSpPr>
        <p:spPr>
          <a:xfrm>
            <a:off x="-11566" y="2041420"/>
            <a:ext cx="24407132" cy="33319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  <p:sp>
        <p:nvSpPr>
          <p:cNvPr id="376" name="Arrow"/>
          <p:cNvSpPr/>
          <p:nvPr/>
        </p:nvSpPr>
        <p:spPr>
          <a:xfrm rot="16200000">
            <a:off x="17843506" y="8371537"/>
            <a:ext cx="7403643" cy="2014513"/>
          </a:xfrm>
          <a:prstGeom prst="rightArrow">
            <a:avLst>
              <a:gd name="adj1" fmla="val 45341"/>
              <a:gd name="adj2" fmla="val 56304"/>
            </a:avLst>
          </a:prstGeom>
          <a:blipFill>
            <a:blip r:embed="rId2"/>
          </a:blipFill>
          <a:ln w="635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  <p:grpSp>
        <p:nvGrpSpPr>
          <p:cNvPr id="387" name="Group"/>
          <p:cNvGrpSpPr/>
          <p:nvPr/>
        </p:nvGrpSpPr>
        <p:grpSpPr>
          <a:xfrm>
            <a:off x="20609979" y="11287347"/>
            <a:ext cx="1870698" cy="2605201"/>
            <a:chOff x="0" y="0"/>
            <a:chExt cx="1870697" cy="2605200"/>
          </a:xfrm>
        </p:grpSpPr>
        <p:sp>
          <p:nvSpPr>
            <p:cNvPr id="377" name="Rounded Rectangle"/>
            <p:cNvSpPr/>
            <p:nvPr/>
          </p:nvSpPr>
          <p:spPr>
            <a:xfrm>
              <a:off x="34648" y="1826566"/>
              <a:ext cx="1764581" cy="778635"/>
            </a:xfrm>
            <a:prstGeom prst="roundRect">
              <a:avLst>
                <a:gd name="adj" fmla="val 33994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78" name="Circle"/>
            <p:cNvSpPr/>
            <p:nvPr/>
          </p:nvSpPr>
          <p:spPr>
            <a:xfrm>
              <a:off x="86062" y="217070"/>
              <a:ext cx="1661753" cy="1661753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79" name="Shape"/>
            <p:cNvSpPr/>
            <p:nvPr/>
          </p:nvSpPr>
          <p:spPr>
            <a:xfrm>
              <a:off x="42889" y="883711"/>
              <a:ext cx="1736939" cy="146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563" fill="norm" stroke="1" extrusionOk="0">
                  <a:moveTo>
                    <a:pt x="307" y="0"/>
                  </a:moveTo>
                  <a:cubicBezTo>
                    <a:pt x="-358" y="3764"/>
                    <a:pt x="65" y="7692"/>
                    <a:pt x="1504" y="11121"/>
                  </a:cubicBezTo>
                  <a:cubicBezTo>
                    <a:pt x="2878" y="14397"/>
                    <a:pt x="5081" y="16988"/>
                    <a:pt x="7364" y="19390"/>
                  </a:cubicBezTo>
                  <a:cubicBezTo>
                    <a:pt x="8380" y="20459"/>
                    <a:pt x="9488" y="21523"/>
                    <a:pt x="10830" y="21562"/>
                  </a:cubicBezTo>
                  <a:cubicBezTo>
                    <a:pt x="12163" y="21600"/>
                    <a:pt x="13311" y="20615"/>
                    <a:pt x="14317" y="19544"/>
                  </a:cubicBezTo>
                  <a:cubicBezTo>
                    <a:pt x="16172" y="17570"/>
                    <a:pt x="17767" y="15249"/>
                    <a:pt x="18917" y="12595"/>
                  </a:cubicBezTo>
                  <a:cubicBezTo>
                    <a:pt x="20570" y="8784"/>
                    <a:pt x="21242" y="4456"/>
                    <a:pt x="20846" y="174"/>
                  </a:cubicBezTo>
                  <a:lnTo>
                    <a:pt x="19179" y="174"/>
                  </a:lnTo>
                  <a:cubicBezTo>
                    <a:pt x="19234" y="1624"/>
                    <a:pt x="19160" y="3078"/>
                    <a:pt x="18958" y="4508"/>
                  </a:cubicBezTo>
                  <a:cubicBezTo>
                    <a:pt x="18775" y="5802"/>
                    <a:pt x="18488" y="7072"/>
                    <a:pt x="18101" y="8298"/>
                  </a:cubicBezTo>
                  <a:cubicBezTo>
                    <a:pt x="17620" y="8617"/>
                    <a:pt x="17052" y="8685"/>
                    <a:pt x="16529" y="8485"/>
                  </a:cubicBezTo>
                  <a:cubicBezTo>
                    <a:pt x="15565" y="8116"/>
                    <a:pt x="15003" y="6978"/>
                    <a:pt x="14205" y="6243"/>
                  </a:cubicBezTo>
                  <a:cubicBezTo>
                    <a:pt x="13281" y="5393"/>
                    <a:pt x="12107" y="5123"/>
                    <a:pt x="10948" y="5132"/>
                  </a:cubicBezTo>
                  <a:cubicBezTo>
                    <a:pt x="9918" y="5139"/>
                    <a:pt x="8892" y="5358"/>
                    <a:pt x="7940" y="5840"/>
                  </a:cubicBezTo>
                  <a:cubicBezTo>
                    <a:pt x="7159" y="6236"/>
                    <a:pt x="6444" y="6800"/>
                    <a:pt x="5814" y="7488"/>
                  </a:cubicBezTo>
                  <a:cubicBezTo>
                    <a:pt x="5348" y="7998"/>
                    <a:pt x="4891" y="8592"/>
                    <a:pt x="4265" y="8671"/>
                  </a:cubicBezTo>
                  <a:cubicBezTo>
                    <a:pt x="2912" y="8842"/>
                    <a:pt x="2164" y="6977"/>
                    <a:pt x="2072" y="5070"/>
                  </a:cubicBezTo>
                  <a:cubicBezTo>
                    <a:pt x="1998" y="3540"/>
                    <a:pt x="2081" y="2005"/>
                    <a:pt x="2319" y="500"/>
                  </a:cubicBezTo>
                  <a:lnTo>
                    <a:pt x="307" y="0"/>
                  </a:lnTo>
                  <a:close/>
                </a:path>
              </a:pathLst>
            </a:custGeom>
            <a:solidFill>
              <a:schemeClr val="accent4">
                <a:hueOff val="-149388"/>
                <a:satOff val="26012"/>
                <a:lumOff val="-2478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80" name="Oval"/>
            <p:cNvSpPr/>
            <p:nvPr/>
          </p:nvSpPr>
          <p:spPr>
            <a:xfrm>
              <a:off x="548357" y="1452959"/>
              <a:ext cx="737163" cy="340622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81" name="Shape"/>
            <p:cNvSpPr/>
            <p:nvPr/>
          </p:nvSpPr>
          <p:spPr>
            <a:xfrm>
              <a:off x="-1" y="30929"/>
              <a:ext cx="1858862" cy="1114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388" fill="norm" stroke="1" extrusionOk="0">
                  <a:moveTo>
                    <a:pt x="542" y="20617"/>
                  </a:moveTo>
                  <a:cubicBezTo>
                    <a:pt x="2626" y="20114"/>
                    <a:pt x="4671" y="19229"/>
                    <a:pt x="6640" y="17977"/>
                  </a:cubicBezTo>
                  <a:cubicBezTo>
                    <a:pt x="8205" y="16983"/>
                    <a:pt x="9715" y="15761"/>
                    <a:pt x="11154" y="14325"/>
                  </a:cubicBezTo>
                  <a:cubicBezTo>
                    <a:pt x="12314" y="15608"/>
                    <a:pt x="13520" y="16772"/>
                    <a:pt x="14764" y="17810"/>
                  </a:cubicBezTo>
                  <a:cubicBezTo>
                    <a:pt x="16492" y="19253"/>
                    <a:pt x="18289" y="20450"/>
                    <a:pt x="20136" y="21388"/>
                  </a:cubicBezTo>
                  <a:cubicBezTo>
                    <a:pt x="21072" y="18980"/>
                    <a:pt x="21419" y="16057"/>
                    <a:pt x="21104" y="13229"/>
                  </a:cubicBezTo>
                  <a:cubicBezTo>
                    <a:pt x="20598" y="8695"/>
                    <a:pt x="18574" y="5220"/>
                    <a:pt x="16181" y="2926"/>
                  </a:cubicBezTo>
                  <a:cubicBezTo>
                    <a:pt x="14477" y="1293"/>
                    <a:pt x="12593" y="225"/>
                    <a:pt x="10634" y="32"/>
                  </a:cubicBezTo>
                  <a:cubicBezTo>
                    <a:pt x="8170" y="-212"/>
                    <a:pt x="5721" y="940"/>
                    <a:pt x="3738" y="3410"/>
                  </a:cubicBezTo>
                  <a:cubicBezTo>
                    <a:pt x="2271" y="5237"/>
                    <a:pt x="1129" y="7716"/>
                    <a:pt x="511" y="10604"/>
                  </a:cubicBezTo>
                  <a:cubicBezTo>
                    <a:pt x="-181" y="13844"/>
                    <a:pt x="-170" y="17390"/>
                    <a:pt x="542" y="20617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82" name="Line"/>
            <p:cNvSpPr/>
            <p:nvPr/>
          </p:nvSpPr>
          <p:spPr>
            <a:xfrm>
              <a:off x="15391" y="70476"/>
              <a:ext cx="1110778" cy="845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39" y="20775"/>
                    <a:pt x="7949" y="19093"/>
                    <a:pt x="11577" y="16620"/>
                  </a:cubicBezTo>
                  <a:cubicBezTo>
                    <a:pt x="14137" y="14875"/>
                    <a:pt x="16556" y="12726"/>
                    <a:pt x="18382" y="9791"/>
                  </a:cubicBezTo>
                  <a:cubicBezTo>
                    <a:pt x="20128" y="6985"/>
                    <a:pt x="21243" y="3594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83" name="Line"/>
            <p:cNvSpPr/>
            <p:nvPr/>
          </p:nvSpPr>
          <p:spPr>
            <a:xfrm>
              <a:off x="983300" y="178223"/>
              <a:ext cx="413687" cy="59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03" y="19414"/>
                    <a:pt x="10954" y="16276"/>
                    <a:pt x="14727" y="12452"/>
                  </a:cubicBezTo>
                  <a:cubicBezTo>
                    <a:pt x="18398" y="8731"/>
                    <a:pt x="20752" y="4465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84" name="Line"/>
            <p:cNvSpPr/>
            <p:nvPr/>
          </p:nvSpPr>
          <p:spPr>
            <a:xfrm>
              <a:off x="17646" y="0"/>
              <a:ext cx="797742" cy="668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03" y="19414"/>
                    <a:pt x="10954" y="16276"/>
                    <a:pt x="14727" y="12452"/>
                  </a:cubicBezTo>
                  <a:cubicBezTo>
                    <a:pt x="18398" y="8731"/>
                    <a:pt x="20752" y="4465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85" name="Line"/>
            <p:cNvSpPr/>
            <p:nvPr/>
          </p:nvSpPr>
          <p:spPr>
            <a:xfrm flipH="1">
              <a:off x="1198872" y="620022"/>
              <a:ext cx="671826" cy="297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72" y="18711"/>
                    <a:pt x="7739" y="16325"/>
                    <a:pt x="10858" y="13841"/>
                  </a:cubicBezTo>
                  <a:cubicBezTo>
                    <a:pt x="15573" y="10087"/>
                    <a:pt x="19211" y="5643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86" name="Line"/>
            <p:cNvSpPr/>
            <p:nvPr/>
          </p:nvSpPr>
          <p:spPr>
            <a:xfrm flipH="1">
              <a:off x="1302003" y="463679"/>
              <a:ext cx="535460" cy="16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72" y="18711"/>
                    <a:pt x="7739" y="16325"/>
                    <a:pt x="10858" y="13841"/>
                  </a:cubicBezTo>
                  <a:cubicBezTo>
                    <a:pt x="15573" y="10087"/>
                    <a:pt x="19211" y="5643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sp>
        <p:nvSpPr>
          <p:cNvPr id="388" name="God"/>
          <p:cNvSpPr/>
          <p:nvPr/>
        </p:nvSpPr>
        <p:spPr>
          <a:xfrm>
            <a:off x="19719036" y="3521338"/>
            <a:ext cx="3652584" cy="1785939"/>
          </a:xfrm>
          <a:prstGeom prst="ellipse">
            <a:avLst/>
          </a:prstGeom>
          <a:solidFill>
            <a:srgbClr val="E8DD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>
              <a:lnSpc>
                <a:spcPct val="60000"/>
              </a:lnSpc>
              <a:defRPr b="1" sz="7200">
                <a:effectLst>
                  <a:outerShdw sx="100000" sy="100000" kx="0" ky="0" algn="b" rotWithShape="0" blurRad="63500" dist="0" dir="2640000">
                    <a:srgbClr val="000000"/>
                  </a:outerShdw>
                </a:effectLst>
                <a:latin typeface="Alegreya SC"/>
                <a:ea typeface="Alegreya SC"/>
                <a:cs typeface="Alegreya SC"/>
                <a:sym typeface="Alegreya SC"/>
              </a:defRPr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God</a:t>
            </a:r>
            <a:br/>
          </a:p>
        </p:txBody>
      </p:sp>
      <p:grpSp>
        <p:nvGrpSpPr>
          <p:cNvPr id="393" name="Group"/>
          <p:cNvGrpSpPr/>
          <p:nvPr/>
        </p:nvGrpSpPr>
        <p:grpSpPr>
          <a:xfrm>
            <a:off x="19249375" y="3459774"/>
            <a:ext cx="1398671" cy="1865709"/>
            <a:chOff x="0" y="0"/>
            <a:chExt cx="1398669" cy="1865708"/>
          </a:xfrm>
        </p:grpSpPr>
        <p:sp>
          <p:nvSpPr>
            <p:cNvPr id="389" name="Shape"/>
            <p:cNvSpPr/>
            <p:nvPr/>
          </p:nvSpPr>
          <p:spPr>
            <a:xfrm>
              <a:off x="0" y="0"/>
              <a:ext cx="1398670" cy="1865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1" fill="norm" stroke="1" extrusionOk="0">
                  <a:moveTo>
                    <a:pt x="0" y="19586"/>
                  </a:moveTo>
                  <a:lnTo>
                    <a:pt x="726" y="612"/>
                  </a:lnTo>
                  <a:cubicBezTo>
                    <a:pt x="1410" y="1148"/>
                    <a:pt x="2341" y="1477"/>
                    <a:pt x="3338" y="1535"/>
                  </a:cubicBezTo>
                  <a:cubicBezTo>
                    <a:pt x="5695" y="1672"/>
                    <a:pt x="7647" y="337"/>
                    <a:pt x="9951" y="59"/>
                  </a:cubicBezTo>
                  <a:cubicBezTo>
                    <a:pt x="12793" y="-285"/>
                    <a:pt x="15369" y="951"/>
                    <a:pt x="17948" y="1873"/>
                  </a:cubicBezTo>
                  <a:cubicBezTo>
                    <a:pt x="18849" y="2195"/>
                    <a:pt x="19774" y="2479"/>
                    <a:pt x="20718" y="2725"/>
                  </a:cubicBezTo>
                  <a:lnTo>
                    <a:pt x="17367" y="4874"/>
                  </a:lnTo>
                  <a:lnTo>
                    <a:pt x="19122" y="6017"/>
                  </a:lnTo>
                  <a:lnTo>
                    <a:pt x="19144" y="7478"/>
                  </a:lnTo>
                  <a:lnTo>
                    <a:pt x="21229" y="9150"/>
                  </a:lnTo>
                  <a:lnTo>
                    <a:pt x="17059" y="9991"/>
                  </a:lnTo>
                  <a:lnTo>
                    <a:pt x="18823" y="10987"/>
                  </a:lnTo>
                  <a:lnTo>
                    <a:pt x="16125" y="14378"/>
                  </a:lnTo>
                  <a:lnTo>
                    <a:pt x="21600" y="14366"/>
                  </a:lnTo>
                  <a:lnTo>
                    <a:pt x="18519" y="17580"/>
                  </a:lnTo>
                  <a:lnTo>
                    <a:pt x="19766" y="19331"/>
                  </a:lnTo>
                  <a:lnTo>
                    <a:pt x="18411" y="21019"/>
                  </a:lnTo>
                  <a:cubicBezTo>
                    <a:pt x="16793" y="21315"/>
                    <a:pt x="15081" y="21109"/>
                    <a:pt x="13677" y="20450"/>
                  </a:cubicBezTo>
                  <a:cubicBezTo>
                    <a:pt x="11924" y="19627"/>
                    <a:pt x="10614" y="18117"/>
                    <a:pt x="8491" y="18148"/>
                  </a:cubicBezTo>
                  <a:cubicBezTo>
                    <a:pt x="6243" y="18181"/>
                    <a:pt x="4873" y="19992"/>
                    <a:pt x="2680" y="20225"/>
                  </a:cubicBezTo>
                  <a:cubicBezTo>
                    <a:pt x="1700" y="20330"/>
                    <a:pt x="709" y="20094"/>
                    <a:pt x="0" y="19586"/>
                  </a:cubicBezTo>
                  <a:close/>
                </a:path>
              </a:pathLst>
            </a:custGeom>
            <a:solidFill>
              <a:schemeClr val="accent1">
                <a:hueOff val="203473"/>
                <a:lumOff val="-1381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90" name="Line"/>
            <p:cNvSpPr/>
            <p:nvPr/>
          </p:nvSpPr>
          <p:spPr>
            <a:xfrm>
              <a:off x="59064" y="1061979"/>
              <a:ext cx="997587" cy="203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31" fill="norm" stroke="1" extrusionOk="0">
                  <a:moveTo>
                    <a:pt x="0" y="7261"/>
                  </a:moveTo>
                  <a:cubicBezTo>
                    <a:pt x="1350" y="12719"/>
                    <a:pt x="3202" y="14722"/>
                    <a:pt x="4940" y="12602"/>
                  </a:cubicBezTo>
                  <a:cubicBezTo>
                    <a:pt x="7093" y="9974"/>
                    <a:pt x="8733" y="1286"/>
                    <a:pt x="10963" y="137"/>
                  </a:cubicBezTo>
                  <a:cubicBezTo>
                    <a:pt x="13888" y="-1369"/>
                    <a:pt x="16111" y="9897"/>
                    <a:pt x="18699" y="15908"/>
                  </a:cubicBezTo>
                  <a:cubicBezTo>
                    <a:pt x="19612" y="18028"/>
                    <a:pt x="20590" y="19486"/>
                    <a:pt x="21600" y="20231"/>
                  </a:cubicBezTo>
                </a:path>
              </a:pathLst>
            </a:custGeom>
            <a:noFill/>
            <a:ln w="50800" cap="flat">
              <a:solidFill>
                <a:schemeClr val="accent6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91" name="Line"/>
            <p:cNvSpPr/>
            <p:nvPr/>
          </p:nvSpPr>
          <p:spPr>
            <a:xfrm>
              <a:off x="41751" y="1287258"/>
              <a:ext cx="1194089" cy="198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97" fill="norm" stroke="1" extrusionOk="0">
                  <a:moveTo>
                    <a:pt x="0" y="5307"/>
                  </a:moveTo>
                  <a:cubicBezTo>
                    <a:pt x="1050" y="10077"/>
                    <a:pt x="2397" y="12164"/>
                    <a:pt x="3725" y="11077"/>
                  </a:cubicBezTo>
                  <a:cubicBezTo>
                    <a:pt x="5820" y="9362"/>
                    <a:pt x="7555" y="-29"/>
                    <a:pt x="9686" y="0"/>
                  </a:cubicBezTo>
                  <a:cubicBezTo>
                    <a:pt x="12130" y="34"/>
                    <a:pt x="13898" y="11906"/>
                    <a:pt x="16114" y="17279"/>
                  </a:cubicBezTo>
                  <a:cubicBezTo>
                    <a:pt x="17865" y="21525"/>
                    <a:pt x="19842" y="21571"/>
                    <a:pt x="21600" y="17406"/>
                  </a:cubicBezTo>
                </a:path>
              </a:pathLst>
            </a:custGeom>
            <a:noFill/>
            <a:ln w="50800" cap="flat">
              <a:solidFill>
                <a:schemeClr val="accent1">
                  <a:hueOff val="-136794"/>
                  <a:satOff val="-2150"/>
                  <a:lumOff val="15693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92" name="Line"/>
            <p:cNvSpPr/>
            <p:nvPr/>
          </p:nvSpPr>
          <p:spPr>
            <a:xfrm>
              <a:off x="23825" y="1464381"/>
              <a:ext cx="1215949" cy="19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3" fill="norm" stroke="1" extrusionOk="0">
                  <a:moveTo>
                    <a:pt x="0" y="7311"/>
                  </a:moveTo>
                  <a:cubicBezTo>
                    <a:pt x="867" y="10063"/>
                    <a:pt x="1864" y="11238"/>
                    <a:pt x="2854" y="10675"/>
                  </a:cubicBezTo>
                  <a:cubicBezTo>
                    <a:pt x="4985" y="9463"/>
                    <a:pt x="6766" y="484"/>
                    <a:pt x="8913" y="20"/>
                  </a:cubicBezTo>
                  <a:cubicBezTo>
                    <a:pt x="11227" y="-481"/>
                    <a:pt x="13119" y="8675"/>
                    <a:pt x="15202" y="14116"/>
                  </a:cubicBezTo>
                  <a:cubicBezTo>
                    <a:pt x="17199" y="19331"/>
                    <a:pt x="19424" y="21119"/>
                    <a:pt x="21600" y="19257"/>
                  </a:cubicBezTo>
                </a:path>
              </a:pathLst>
            </a:custGeom>
            <a:noFill/>
            <a:ln w="508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398" name="Group"/>
          <p:cNvGrpSpPr/>
          <p:nvPr/>
        </p:nvGrpSpPr>
        <p:grpSpPr>
          <a:xfrm>
            <a:off x="22509199" y="3490911"/>
            <a:ext cx="1709923" cy="1821872"/>
            <a:chOff x="0" y="0"/>
            <a:chExt cx="1709921" cy="1821870"/>
          </a:xfrm>
        </p:grpSpPr>
        <p:sp>
          <p:nvSpPr>
            <p:cNvPr id="394" name="Shape"/>
            <p:cNvSpPr/>
            <p:nvPr/>
          </p:nvSpPr>
          <p:spPr>
            <a:xfrm>
              <a:off x="0" y="-1"/>
              <a:ext cx="1709922" cy="1821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fill="norm" stroke="1" extrusionOk="0">
                  <a:moveTo>
                    <a:pt x="21600" y="20138"/>
                  </a:moveTo>
                  <a:lnTo>
                    <a:pt x="21599" y="133"/>
                  </a:lnTo>
                  <a:cubicBezTo>
                    <a:pt x="20346" y="1472"/>
                    <a:pt x="18447" y="2195"/>
                    <a:pt x="16494" y="2076"/>
                  </a:cubicBezTo>
                  <a:cubicBezTo>
                    <a:pt x="15155" y="1994"/>
                    <a:pt x="13908" y="1518"/>
                    <a:pt x="12684" y="1040"/>
                  </a:cubicBezTo>
                  <a:cubicBezTo>
                    <a:pt x="11297" y="498"/>
                    <a:pt x="9871" y="-60"/>
                    <a:pt x="8352" y="6"/>
                  </a:cubicBezTo>
                  <a:cubicBezTo>
                    <a:pt x="6584" y="82"/>
                    <a:pt x="4994" y="987"/>
                    <a:pt x="4172" y="2383"/>
                  </a:cubicBezTo>
                  <a:lnTo>
                    <a:pt x="1184" y="4271"/>
                  </a:lnTo>
                  <a:lnTo>
                    <a:pt x="2651" y="5749"/>
                  </a:lnTo>
                  <a:lnTo>
                    <a:pt x="2949" y="7505"/>
                  </a:lnTo>
                  <a:lnTo>
                    <a:pt x="4736" y="8715"/>
                  </a:lnTo>
                  <a:lnTo>
                    <a:pt x="549" y="9847"/>
                  </a:lnTo>
                  <a:lnTo>
                    <a:pt x="2116" y="11131"/>
                  </a:lnTo>
                  <a:lnTo>
                    <a:pt x="0" y="14410"/>
                  </a:lnTo>
                  <a:lnTo>
                    <a:pt x="4504" y="15230"/>
                  </a:lnTo>
                  <a:lnTo>
                    <a:pt x="2066" y="17765"/>
                  </a:lnTo>
                  <a:lnTo>
                    <a:pt x="3108" y="19661"/>
                  </a:lnTo>
                  <a:lnTo>
                    <a:pt x="2025" y="21405"/>
                  </a:lnTo>
                  <a:cubicBezTo>
                    <a:pt x="3206" y="21540"/>
                    <a:pt x="4407" y="21340"/>
                    <a:pt x="5450" y="20834"/>
                  </a:cubicBezTo>
                  <a:cubicBezTo>
                    <a:pt x="7437" y="19870"/>
                    <a:pt x="8900" y="17837"/>
                    <a:pt x="11213" y="17990"/>
                  </a:cubicBezTo>
                  <a:cubicBezTo>
                    <a:pt x="12671" y="18087"/>
                    <a:pt x="13759" y="19091"/>
                    <a:pt x="15001" y="19757"/>
                  </a:cubicBezTo>
                  <a:cubicBezTo>
                    <a:pt x="16300" y="20453"/>
                    <a:pt x="17806" y="20781"/>
                    <a:pt x="19319" y="20669"/>
                  </a:cubicBezTo>
                  <a:cubicBezTo>
                    <a:pt x="20109" y="20611"/>
                    <a:pt x="20881" y="20431"/>
                    <a:pt x="21600" y="20138"/>
                  </a:cubicBezTo>
                  <a:close/>
                </a:path>
              </a:pathLst>
            </a:custGeom>
            <a:solidFill>
              <a:schemeClr val="accent1">
                <a:hueOff val="203473"/>
                <a:lumOff val="-1381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95" name="Line"/>
            <p:cNvSpPr/>
            <p:nvPr/>
          </p:nvSpPr>
          <p:spPr>
            <a:xfrm>
              <a:off x="27338" y="998177"/>
              <a:ext cx="1661881" cy="264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30" fill="norm" stroke="1" extrusionOk="0">
                  <a:moveTo>
                    <a:pt x="0" y="16729"/>
                  </a:moveTo>
                  <a:cubicBezTo>
                    <a:pt x="1665" y="19146"/>
                    <a:pt x="3426" y="17882"/>
                    <a:pt x="4939" y="13184"/>
                  </a:cubicBezTo>
                  <a:cubicBezTo>
                    <a:pt x="6350" y="8804"/>
                    <a:pt x="7526" y="1502"/>
                    <a:pt x="9123" y="210"/>
                  </a:cubicBezTo>
                  <a:cubicBezTo>
                    <a:pt x="11045" y="-1345"/>
                    <a:pt x="12703" y="6083"/>
                    <a:pt x="14397" y="11457"/>
                  </a:cubicBezTo>
                  <a:cubicBezTo>
                    <a:pt x="15634" y="15383"/>
                    <a:pt x="16969" y="18246"/>
                    <a:pt x="18367" y="19382"/>
                  </a:cubicBezTo>
                  <a:cubicBezTo>
                    <a:pt x="19442" y="20255"/>
                    <a:pt x="20535" y="20084"/>
                    <a:pt x="21600" y="18875"/>
                  </a:cubicBezTo>
                </a:path>
              </a:pathLst>
            </a:custGeom>
            <a:noFill/>
            <a:ln w="50800" cap="flat">
              <a:solidFill>
                <a:schemeClr val="accent6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96" name="Line"/>
            <p:cNvSpPr/>
            <p:nvPr/>
          </p:nvSpPr>
          <p:spPr>
            <a:xfrm>
              <a:off x="193357" y="1212785"/>
              <a:ext cx="1508828" cy="247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16" fill="norm" stroke="1" extrusionOk="0">
                  <a:moveTo>
                    <a:pt x="0" y="19716"/>
                  </a:moveTo>
                  <a:cubicBezTo>
                    <a:pt x="976" y="18820"/>
                    <a:pt x="1920" y="17081"/>
                    <a:pt x="2799" y="14563"/>
                  </a:cubicBezTo>
                  <a:cubicBezTo>
                    <a:pt x="4565" y="9505"/>
                    <a:pt x="6077" y="1308"/>
                    <a:pt x="8087" y="145"/>
                  </a:cubicBezTo>
                  <a:cubicBezTo>
                    <a:pt x="10476" y="-1237"/>
                    <a:pt x="12470" y="7565"/>
                    <a:pt x="14621" y="12960"/>
                  </a:cubicBezTo>
                  <a:cubicBezTo>
                    <a:pt x="16790" y="18401"/>
                    <a:pt x="19218" y="20363"/>
                    <a:pt x="21600" y="18589"/>
                  </a:cubicBezTo>
                </a:path>
              </a:pathLst>
            </a:custGeom>
            <a:noFill/>
            <a:ln w="50800" cap="flat">
              <a:solidFill>
                <a:schemeClr val="accent1">
                  <a:hueOff val="-136794"/>
                  <a:satOff val="-2150"/>
                  <a:lumOff val="15693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97" name="Line"/>
            <p:cNvSpPr/>
            <p:nvPr/>
          </p:nvSpPr>
          <p:spPr>
            <a:xfrm>
              <a:off x="219937" y="1398904"/>
              <a:ext cx="1478548" cy="238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55" fill="norm" stroke="1" extrusionOk="0">
                  <a:moveTo>
                    <a:pt x="0" y="19855"/>
                  </a:moveTo>
                  <a:cubicBezTo>
                    <a:pt x="1774" y="18591"/>
                    <a:pt x="3491" y="15427"/>
                    <a:pt x="5059" y="10532"/>
                  </a:cubicBezTo>
                  <a:cubicBezTo>
                    <a:pt x="6377" y="6419"/>
                    <a:pt x="7625" y="1038"/>
                    <a:pt x="9125" y="140"/>
                  </a:cubicBezTo>
                  <a:cubicBezTo>
                    <a:pt x="11475" y="-1267"/>
                    <a:pt x="13428" y="8300"/>
                    <a:pt x="15559" y="13801"/>
                  </a:cubicBezTo>
                  <a:cubicBezTo>
                    <a:pt x="17450" y="18681"/>
                    <a:pt x="19548" y="20333"/>
                    <a:pt x="21600" y="18558"/>
                  </a:cubicBezTo>
                </a:path>
              </a:pathLst>
            </a:custGeom>
            <a:noFill/>
            <a:ln w="508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99"/>
                                        <p:tgtEl>
                                          <p:spTgt spid="3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99"/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99"/>
                                        <p:tgtEl>
                                          <p:spTgt spid="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99"/>
                                        <p:tgtEl>
                                          <p:spTgt spid="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99"/>
                                        <p:tgtEl>
                                          <p:spTgt spid="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7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Rectangle"/>
          <p:cNvSpPr/>
          <p:nvPr/>
        </p:nvSpPr>
        <p:spPr>
          <a:xfrm>
            <a:off x="-11566" y="749"/>
            <a:ext cx="24407132" cy="2061784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  <p:sp>
        <p:nvSpPr>
          <p:cNvPr id="401" name="Offering a Better Sacrifice"/>
          <p:cNvSpPr txBox="1"/>
          <p:nvPr/>
        </p:nvSpPr>
        <p:spPr>
          <a:xfrm>
            <a:off x="377695" y="-128917"/>
            <a:ext cx="23628610" cy="2324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>
            <a:lvl1pPr defTabSz="876300">
              <a:defRPr b="1" cap="small" sz="14016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Offering a Better Sacrifice</a:t>
            </a:r>
          </a:p>
        </p:txBody>
      </p:sp>
      <p:sp>
        <p:nvSpPr>
          <p:cNvPr id="402" name="Rectangle"/>
          <p:cNvSpPr/>
          <p:nvPr/>
        </p:nvSpPr>
        <p:spPr>
          <a:xfrm>
            <a:off x="-11566" y="2041420"/>
            <a:ext cx="24407132" cy="33319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  <p:sp>
        <p:nvSpPr>
          <p:cNvPr id="403" name="What are the biggest obstacles to our worship?…"/>
          <p:cNvSpPr txBox="1"/>
          <p:nvPr/>
        </p:nvSpPr>
        <p:spPr>
          <a:xfrm>
            <a:off x="617198" y="2699648"/>
            <a:ext cx="23673803" cy="12209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 marL="765645" indent="-765645" algn="l">
              <a:lnSpc>
                <a:spcPct val="150000"/>
              </a:lnSpc>
              <a:buSzPct val="75000"/>
              <a:buChar char="•"/>
              <a:defRPr sz="8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What are the biggest obstacles to our worship?</a:t>
            </a:r>
          </a:p>
          <a:p>
            <a:pPr lvl="3" marL="2099145" indent="-765645" algn="l">
              <a:lnSpc>
                <a:spcPct val="150000"/>
              </a:lnSpc>
              <a:buSzPct val="75000"/>
              <a:buChar char="•"/>
              <a:defRPr sz="8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External worship killers?</a:t>
            </a:r>
            <a:br/>
            <a:br/>
            <a:br/>
            <a:b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99"/>
                                        <p:tgtEl>
                                          <p:spTgt spid="4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99"/>
                                        <p:tgtEl>
                                          <p:spTgt spid="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99"/>
                                        <p:tgtEl>
                                          <p:spTgt spid="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0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Rectangle"/>
          <p:cNvSpPr/>
          <p:nvPr/>
        </p:nvSpPr>
        <p:spPr>
          <a:xfrm>
            <a:off x="-11566" y="749"/>
            <a:ext cx="24407132" cy="2061784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  <p:sp>
        <p:nvSpPr>
          <p:cNvPr id="406" name="External Worship Killers"/>
          <p:cNvSpPr txBox="1"/>
          <p:nvPr/>
        </p:nvSpPr>
        <p:spPr>
          <a:xfrm>
            <a:off x="377695" y="-128917"/>
            <a:ext cx="23628610" cy="2324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>
            <a:lvl1pPr defTabSz="876300">
              <a:defRPr b="1" cap="small" sz="14016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External Worship Killers</a:t>
            </a:r>
          </a:p>
        </p:txBody>
      </p:sp>
      <p:sp>
        <p:nvSpPr>
          <p:cNvPr id="407" name="Song itself:…"/>
          <p:cNvSpPr txBox="1"/>
          <p:nvPr/>
        </p:nvSpPr>
        <p:spPr>
          <a:xfrm>
            <a:off x="673227" y="2577412"/>
            <a:ext cx="23673803" cy="12344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 marL="529976" indent="-529976" algn="l" defTabSz="623146">
              <a:lnSpc>
                <a:spcPct val="90000"/>
              </a:lnSpc>
              <a:buSzPct val="75000"/>
              <a:buChar char="•"/>
              <a:defRPr sz="864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Song itself:</a:t>
            </a:r>
          </a:p>
          <a:p>
            <a:pPr lvl="4" marL="2236856" indent="-529976" algn="l" defTabSz="623146">
              <a:lnSpc>
                <a:spcPct val="90000"/>
              </a:lnSpc>
              <a:buSzPct val="75000"/>
              <a:buChar char="•"/>
              <a:defRPr sz="864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False doctrine</a:t>
            </a:r>
          </a:p>
          <a:p>
            <a:pPr lvl="4" marL="2236856" indent="-529976" algn="l" defTabSz="623146">
              <a:lnSpc>
                <a:spcPct val="90000"/>
              </a:lnSpc>
              <a:buSzPct val="75000"/>
              <a:buChar char="•"/>
              <a:defRPr sz="864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Confusing / unclear words (old language)</a:t>
            </a:r>
          </a:p>
          <a:p>
            <a:pPr lvl="4" marL="2236856" indent="-529976" algn="l" defTabSz="623146">
              <a:lnSpc>
                <a:spcPct val="90000"/>
              </a:lnSpc>
              <a:buSzPct val="75000"/>
              <a:buChar char="•"/>
              <a:defRPr sz="864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Music too difficult</a:t>
            </a:r>
          </a:p>
          <a:p>
            <a:pPr lvl="4" marL="2236856" indent="-529976" algn="l" defTabSz="623146">
              <a:lnSpc>
                <a:spcPct val="90000"/>
              </a:lnSpc>
              <a:buSzPct val="75000"/>
              <a:buChar char="•"/>
              <a:defRPr sz="864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New/unfamiliar</a:t>
            </a:r>
          </a:p>
          <a:p>
            <a:pPr marL="529976" indent="-529976" algn="l" defTabSz="623146">
              <a:lnSpc>
                <a:spcPct val="90000"/>
              </a:lnSpc>
              <a:buSzPct val="75000"/>
              <a:buChar char="•"/>
              <a:defRPr sz="864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Circumstances:</a:t>
            </a:r>
          </a:p>
          <a:p>
            <a:pPr lvl="4" marL="2236856" indent="-529976" algn="l" defTabSz="623146">
              <a:lnSpc>
                <a:spcPct val="90000"/>
              </a:lnSpc>
              <a:buSzPct val="75000"/>
              <a:buChar char="•"/>
              <a:defRPr sz="864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Distractions: others, kids, talking, noise</a:t>
            </a:r>
          </a:p>
          <a:p>
            <a:pPr lvl="4" marL="2236856" indent="-529976" algn="l" defTabSz="623146">
              <a:lnSpc>
                <a:spcPct val="90000"/>
              </a:lnSpc>
              <a:buSzPct val="75000"/>
              <a:buChar char="•"/>
              <a:defRPr sz="864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Song leader: poor selection, not led well</a:t>
            </a:r>
          </a:p>
          <a:p>
            <a:pPr lvl="4" marL="2236856" indent="-529976" algn="l" defTabSz="623146">
              <a:lnSpc>
                <a:spcPct val="90000"/>
              </a:lnSpc>
              <a:buSzPct val="75000"/>
              <a:buChar char="•"/>
              <a:defRPr sz="864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Pitched too high/low, fast/slow</a:t>
            </a:r>
          </a:p>
          <a:p>
            <a:pPr lvl="4" marL="2236856" indent="-529976" algn="l" defTabSz="623146">
              <a:lnSpc>
                <a:spcPct val="90000"/>
              </a:lnSpc>
              <a:buSzPct val="75000"/>
              <a:buChar char="•"/>
              <a:defRPr sz="864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Lack of energy in worship</a:t>
            </a:r>
          </a:p>
        </p:txBody>
      </p:sp>
      <p:sp>
        <p:nvSpPr>
          <p:cNvPr id="408" name="Rectangle"/>
          <p:cNvSpPr/>
          <p:nvPr/>
        </p:nvSpPr>
        <p:spPr>
          <a:xfrm>
            <a:off x="-11566" y="2041420"/>
            <a:ext cx="24407132" cy="33319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99"/>
                                        <p:tgtEl>
                                          <p:spTgt spid="4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99"/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99"/>
                                        <p:tgtEl>
                                          <p:spTgt spid="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99"/>
                                        <p:tgtEl>
                                          <p:spTgt spid="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99"/>
                                        <p:tgtEl>
                                          <p:spTgt spid="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99"/>
                                        <p:tgtEl>
                                          <p:spTgt spid="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99"/>
                                        <p:tgtEl>
                                          <p:spTgt spid="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199"/>
                                        <p:tgtEl>
                                          <p:spTgt spid="4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5" dur="199"/>
                                        <p:tgtEl>
                                          <p:spTgt spid="4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4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0" dur="199"/>
                                        <p:tgtEl>
                                          <p:spTgt spid="4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4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5" dur="199"/>
                                        <p:tgtEl>
                                          <p:spTgt spid="4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07" grpId="1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91281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91281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91281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91281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