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71" r:id="rId3"/>
    <p:sldId id="272" r:id="rId4"/>
    <p:sldId id="273" r:id="rId5"/>
    <p:sldId id="266" r:id="rId6"/>
    <p:sldId id="274" r:id="rId7"/>
    <p:sldId id="268" r:id="rId8"/>
    <p:sldId id="269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71F6D-1CF0-4957-9610-AD503FB9F637}" v="368" dt="2023-03-10T13:09:53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Merkle" userId="2e42eb49e6de39f7" providerId="LiveId" clId="{B3C71F6D-1CF0-4957-9610-AD503FB9F637}"/>
    <pc:docChg chg="undo redo custSel addSld delSld modSld sldOrd">
      <pc:chgData name="Dustin Merkle" userId="2e42eb49e6de39f7" providerId="LiveId" clId="{B3C71F6D-1CF0-4957-9610-AD503FB9F637}" dt="2023-03-10T13:09:53.678" v="1126"/>
      <pc:docMkLst>
        <pc:docMk/>
      </pc:docMkLst>
      <pc:sldChg chg="addSp del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794059573" sldId="256"/>
        </pc:sldMkLst>
        <pc:spChg chg="add mod ord">
          <ac:chgData name="Dustin Merkle" userId="2e42eb49e6de39f7" providerId="LiveId" clId="{B3C71F6D-1CF0-4957-9610-AD503FB9F637}" dt="2023-03-07T15:39:13.325" v="66" actId="14100"/>
          <ac:spMkLst>
            <pc:docMk/>
            <pc:sldMk cId="794059573" sldId="256"/>
            <ac:spMk id="3" creationId="{8A145231-4E9D-3B1B-945F-F2B52CBED903}"/>
          </ac:spMkLst>
        </pc:spChg>
        <pc:spChg chg="add mod">
          <ac:chgData name="Dustin Merkle" userId="2e42eb49e6de39f7" providerId="LiveId" clId="{B3C71F6D-1CF0-4957-9610-AD503FB9F637}" dt="2023-03-07T15:06:01.939" v="61" actId="403"/>
          <ac:spMkLst>
            <pc:docMk/>
            <pc:sldMk cId="794059573" sldId="256"/>
            <ac:spMk id="4" creationId="{67116E73-9DF8-7225-3542-440E02507470}"/>
          </ac:spMkLst>
        </pc:spChg>
        <pc:picChg chg="add del mod">
          <ac:chgData name="Dustin Merkle" userId="2e42eb49e6de39f7" providerId="LiveId" clId="{B3C71F6D-1CF0-4957-9610-AD503FB9F637}" dt="2023-03-07T14:59:30.993" v="36" actId="478"/>
          <ac:picMkLst>
            <pc:docMk/>
            <pc:sldMk cId="794059573" sldId="256"/>
            <ac:picMk id="2" creationId="{949DF705-7DA8-E402-1AE7-5EB73082E215}"/>
          </ac:picMkLst>
        </pc:picChg>
        <pc:picChg chg="add del">
          <ac:chgData name="Dustin Merkle" userId="2e42eb49e6de39f7" providerId="LiveId" clId="{B3C71F6D-1CF0-4957-9610-AD503FB9F637}" dt="2023-03-07T14:55:55.249" v="4"/>
          <ac:picMkLst>
            <pc:docMk/>
            <pc:sldMk cId="794059573" sldId="256"/>
            <ac:picMk id="1026" creationId="{D97F9AF8-2F16-E069-B60F-91912147785E}"/>
          </ac:picMkLst>
        </pc:picChg>
        <pc:picChg chg="add mod">
          <ac:chgData name="Dustin Merkle" userId="2e42eb49e6de39f7" providerId="LiveId" clId="{B3C71F6D-1CF0-4957-9610-AD503FB9F637}" dt="2023-03-07T15:00:26.613" v="43" actId="14100"/>
          <ac:picMkLst>
            <pc:docMk/>
            <pc:sldMk cId="794059573" sldId="256"/>
            <ac:picMk id="1028" creationId="{8C0CA5AB-B863-B3B4-FA92-DE8664A360D9}"/>
          </ac:picMkLst>
        </pc:picChg>
      </pc:sldChg>
      <pc:sldChg chg="addSp delSp modSp add del mod setBg">
        <pc:chgData name="Dustin Merkle" userId="2e42eb49e6de39f7" providerId="LiveId" clId="{B3C71F6D-1CF0-4957-9610-AD503FB9F637}" dt="2023-03-10T12:56:57.173" v="1025" actId="47"/>
        <pc:sldMkLst>
          <pc:docMk/>
          <pc:sldMk cId="2465905037" sldId="257"/>
        </pc:sldMkLst>
        <pc:spChg chg="add del mod">
          <ac:chgData name="Dustin Merkle" userId="2e42eb49e6de39f7" providerId="LiveId" clId="{B3C71F6D-1CF0-4957-9610-AD503FB9F637}" dt="2023-03-07T17:38:35.138" v="170" actId="478"/>
          <ac:spMkLst>
            <pc:docMk/>
            <pc:sldMk cId="2465905037" sldId="257"/>
            <ac:spMk id="2" creationId="{B8513FD2-9C0F-7387-FDE3-7CC9659588D9}"/>
          </ac:spMkLst>
        </pc:spChg>
        <pc:spChg chg="del mod">
          <ac:chgData name="Dustin Merkle" userId="2e42eb49e6de39f7" providerId="LiveId" clId="{B3C71F6D-1CF0-4957-9610-AD503FB9F637}" dt="2023-03-07T17:47:29.094" v="197" actId="478"/>
          <ac:spMkLst>
            <pc:docMk/>
            <pc:sldMk cId="2465905037" sldId="257"/>
            <ac:spMk id="3" creationId="{8A145231-4E9D-3B1B-945F-F2B52CBED903}"/>
          </ac:spMkLst>
        </pc:spChg>
        <pc:spChg chg="del mod ord">
          <ac:chgData name="Dustin Merkle" userId="2e42eb49e6de39f7" providerId="LiveId" clId="{B3C71F6D-1CF0-4957-9610-AD503FB9F637}" dt="2023-03-07T16:06:14.129" v="93" actId="478"/>
          <ac:spMkLst>
            <pc:docMk/>
            <pc:sldMk cId="2465905037" sldId="257"/>
            <ac:spMk id="4" creationId="{67116E73-9DF8-7225-3542-440E02507470}"/>
          </ac:spMkLst>
        </pc:spChg>
        <pc:spChg chg="add mod">
          <ac:chgData name="Dustin Merkle" userId="2e42eb49e6de39f7" providerId="LiveId" clId="{B3C71F6D-1CF0-4957-9610-AD503FB9F637}" dt="2023-03-07T17:38:49.015" v="184" actId="20577"/>
          <ac:spMkLst>
            <pc:docMk/>
            <pc:sldMk cId="2465905037" sldId="257"/>
            <ac:spMk id="5" creationId="{DA50DC82-E38B-4897-0F82-B4AE1110493D}"/>
          </ac:spMkLst>
        </pc:spChg>
        <pc:spChg chg="add mod">
          <ac:chgData name="Dustin Merkle" userId="2e42eb49e6de39f7" providerId="LiveId" clId="{B3C71F6D-1CF0-4957-9610-AD503FB9F637}" dt="2023-03-07T17:47:42.731" v="201" actId="1076"/>
          <ac:spMkLst>
            <pc:docMk/>
            <pc:sldMk cId="2465905037" sldId="257"/>
            <ac:spMk id="6" creationId="{37D4103D-43FA-E360-2E19-DDF3D50A1F9B}"/>
          </ac:spMkLst>
        </pc:spChg>
        <pc:spChg chg="add">
          <ac:chgData name="Dustin Merkle" userId="2e42eb49e6de39f7" providerId="LiveId" clId="{B3C71F6D-1CF0-4957-9610-AD503FB9F637}" dt="2023-03-07T16:06:42.856" v="94" actId="26606"/>
          <ac:spMkLst>
            <pc:docMk/>
            <pc:sldMk cId="2465905037" sldId="257"/>
            <ac:spMk id="2059" creationId="{06DA9DF9-31F7-4056-B42E-878CC92417B8}"/>
          </ac:spMkLst>
        </pc:spChg>
        <pc:picChg chg="del">
          <ac:chgData name="Dustin Merkle" userId="2e42eb49e6de39f7" providerId="LiveId" clId="{B3C71F6D-1CF0-4957-9610-AD503FB9F637}" dt="2023-03-07T15:59:45.294" v="68" actId="478"/>
          <ac:picMkLst>
            <pc:docMk/>
            <pc:sldMk cId="2465905037" sldId="257"/>
            <ac:picMk id="1028" creationId="{8C0CA5AB-B863-B3B4-FA92-DE8664A360D9}"/>
          </ac:picMkLst>
        </pc:picChg>
        <pc:picChg chg="add del mod">
          <ac:chgData name="Dustin Merkle" userId="2e42eb49e6de39f7" providerId="LiveId" clId="{B3C71F6D-1CF0-4957-9610-AD503FB9F637}" dt="2023-03-07T16:05:37.485" v="86" actId="478"/>
          <ac:picMkLst>
            <pc:docMk/>
            <pc:sldMk cId="2465905037" sldId="257"/>
            <ac:picMk id="2050" creationId="{3BAC06FD-1AC5-5742-C2CA-FCC5863E4E59}"/>
          </ac:picMkLst>
        </pc:picChg>
        <pc:picChg chg="add del mod">
          <ac:chgData name="Dustin Merkle" userId="2e42eb49e6de39f7" providerId="LiveId" clId="{B3C71F6D-1CF0-4957-9610-AD503FB9F637}" dt="2023-03-07T16:05:35.511" v="85"/>
          <ac:picMkLst>
            <pc:docMk/>
            <pc:sldMk cId="2465905037" sldId="257"/>
            <ac:picMk id="2052" creationId="{461DF1D7-555C-DCDC-F94D-6EC101320A62}"/>
          </ac:picMkLst>
        </pc:picChg>
        <pc:picChg chg="add mod">
          <ac:chgData name="Dustin Merkle" userId="2e42eb49e6de39f7" providerId="LiveId" clId="{B3C71F6D-1CF0-4957-9610-AD503FB9F637}" dt="2023-03-07T16:07:50.373" v="101" actId="14100"/>
          <ac:picMkLst>
            <pc:docMk/>
            <pc:sldMk cId="2465905037" sldId="257"/>
            <ac:picMk id="2054" creationId="{B38C18CE-79B2-8FEB-75FA-D5187F338F52}"/>
          </ac:picMkLst>
        </pc:picChg>
      </pc:sldChg>
      <pc:sldChg chg="addSp delSp modSp add del mod">
        <pc:chgData name="Dustin Merkle" userId="2e42eb49e6de39f7" providerId="LiveId" clId="{B3C71F6D-1CF0-4957-9610-AD503FB9F637}" dt="2023-03-10T12:56:57.173" v="1025" actId="47"/>
        <pc:sldMkLst>
          <pc:docMk/>
          <pc:sldMk cId="3247365973" sldId="258"/>
        </pc:sldMkLst>
        <pc:spChg chg="mod">
          <ac:chgData name="Dustin Merkle" userId="2e42eb49e6de39f7" providerId="LiveId" clId="{B3C71F6D-1CF0-4957-9610-AD503FB9F637}" dt="2023-03-07T16:07:11.531" v="96" actId="207"/>
          <ac:spMkLst>
            <pc:docMk/>
            <pc:sldMk cId="3247365973" sldId="258"/>
            <ac:spMk id="3" creationId="{8A145231-4E9D-3B1B-945F-F2B52CBED903}"/>
          </ac:spMkLst>
        </pc:spChg>
        <pc:picChg chg="del">
          <ac:chgData name="Dustin Merkle" userId="2e42eb49e6de39f7" providerId="LiveId" clId="{B3C71F6D-1CF0-4957-9610-AD503FB9F637}" dt="2023-03-07T16:04:03.559" v="73" actId="478"/>
          <ac:picMkLst>
            <pc:docMk/>
            <pc:sldMk cId="3247365973" sldId="258"/>
            <ac:picMk id="1028" creationId="{8C0CA5AB-B863-B3B4-FA92-DE8664A360D9}"/>
          </ac:picMkLst>
        </pc:picChg>
        <pc:picChg chg="add mod">
          <ac:chgData name="Dustin Merkle" userId="2e42eb49e6de39f7" providerId="LiveId" clId="{B3C71F6D-1CF0-4957-9610-AD503FB9F637}" dt="2023-03-07T16:04:17.869" v="77" actId="167"/>
          <ac:picMkLst>
            <pc:docMk/>
            <pc:sldMk cId="3247365973" sldId="258"/>
            <ac:picMk id="3074" creationId="{D3B46DB5-1EC9-6B0B-CED8-7CC1D090E70C}"/>
          </ac:picMkLst>
        </pc:picChg>
      </pc:sldChg>
      <pc:sldChg chg="add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2399599328" sldId="259"/>
        </pc:sldMkLst>
        <pc:spChg chg="add mod">
          <ac:chgData name="Dustin Merkle" userId="2e42eb49e6de39f7" providerId="LiveId" clId="{B3C71F6D-1CF0-4957-9610-AD503FB9F637}" dt="2023-03-07T16:59:20.365" v="147" actId="20577"/>
          <ac:spMkLst>
            <pc:docMk/>
            <pc:sldMk cId="2399599328" sldId="259"/>
            <ac:spMk id="2" creationId="{97742AF1-C18F-8338-4088-0C1F90E18C22}"/>
          </ac:spMkLst>
        </pc:spChg>
        <pc:spChg chg="add mod">
          <ac:chgData name="Dustin Merkle" userId="2e42eb49e6de39f7" providerId="LiveId" clId="{B3C71F6D-1CF0-4957-9610-AD503FB9F637}" dt="2023-03-07T16:59:47.691" v="155" actId="14100"/>
          <ac:spMkLst>
            <pc:docMk/>
            <pc:sldMk cId="2399599328" sldId="259"/>
            <ac:spMk id="3" creationId="{4CC2695C-4415-1025-6916-9D7325660A7D}"/>
          </ac:spMkLst>
        </pc:spChg>
        <pc:spChg chg="add">
          <ac:chgData name="Dustin Merkle" userId="2e42eb49e6de39f7" providerId="LiveId" clId="{B3C71F6D-1CF0-4957-9610-AD503FB9F637}" dt="2023-03-07T16:58:57.264" v="130" actId="26606"/>
          <ac:spMkLst>
            <pc:docMk/>
            <pc:sldMk cId="2399599328" sldId="259"/>
            <ac:spMk id="4103" creationId="{42A4FC2C-047E-45A5-965D-8E1E3BF09BC6}"/>
          </ac:spMkLst>
        </pc:spChg>
        <pc:picChg chg="add mod">
          <ac:chgData name="Dustin Merkle" userId="2e42eb49e6de39f7" providerId="LiveId" clId="{B3C71F6D-1CF0-4957-9610-AD503FB9F637}" dt="2023-03-10T11:03:51.864" v="669" actId="14100"/>
          <ac:picMkLst>
            <pc:docMk/>
            <pc:sldMk cId="2399599328" sldId="259"/>
            <ac:picMk id="4098" creationId="{765365BA-45C6-2308-D646-6B5FB6A96D63}"/>
          </ac:picMkLst>
        </pc:picChg>
      </pc:sldChg>
      <pc:sldChg chg="addSp del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3448254421" sldId="260"/>
        </pc:sldMkLst>
        <pc:spChg chg="add mod">
          <ac:chgData name="Dustin Merkle" userId="2e42eb49e6de39f7" providerId="LiveId" clId="{B3C71F6D-1CF0-4957-9610-AD503FB9F637}" dt="2023-03-07T17:36:49.829" v="162"/>
          <ac:spMkLst>
            <pc:docMk/>
            <pc:sldMk cId="3448254421" sldId="260"/>
            <ac:spMk id="2" creationId="{A6FCBD24-69C4-549D-BBA0-2F5FFB526E6E}"/>
          </ac:spMkLst>
        </pc:spChg>
        <pc:spChg chg="add mod">
          <ac:chgData name="Dustin Merkle" userId="2e42eb49e6de39f7" providerId="LiveId" clId="{B3C71F6D-1CF0-4957-9610-AD503FB9F637}" dt="2023-03-08T13:48:01.050" v="217" actId="1076"/>
          <ac:spMkLst>
            <pc:docMk/>
            <pc:sldMk cId="3448254421" sldId="260"/>
            <ac:spMk id="3" creationId="{13080C32-BBB2-E60C-06A1-A5E23DD0EB20}"/>
          </ac:spMkLst>
        </pc:spChg>
        <pc:spChg chg="add del">
          <ac:chgData name="Dustin Merkle" userId="2e42eb49e6de39f7" providerId="LiveId" clId="{B3C71F6D-1CF0-4957-9610-AD503FB9F637}" dt="2023-03-07T17:36:21.780" v="161" actId="26606"/>
          <ac:spMkLst>
            <pc:docMk/>
            <pc:sldMk cId="3448254421" sldId="260"/>
            <ac:spMk id="5127" creationId="{42A4FC2C-047E-45A5-965D-8E1E3BF09BC6}"/>
          </ac:spMkLst>
        </pc:spChg>
        <pc:spChg chg="add">
          <ac:chgData name="Dustin Merkle" userId="2e42eb49e6de39f7" providerId="LiveId" clId="{B3C71F6D-1CF0-4957-9610-AD503FB9F637}" dt="2023-03-07T17:36:21.780" v="161" actId="26606"/>
          <ac:spMkLst>
            <pc:docMk/>
            <pc:sldMk cId="3448254421" sldId="260"/>
            <ac:spMk id="5132" creationId="{42A4FC2C-047E-45A5-965D-8E1E3BF09BC6}"/>
          </ac:spMkLst>
        </pc:spChg>
        <pc:picChg chg="add del mod">
          <ac:chgData name="Dustin Merkle" userId="2e42eb49e6de39f7" providerId="LiveId" clId="{B3C71F6D-1CF0-4957-9610-AD503FB9F637}" dt="2023-03-07T17:36:16.481" v="159" actId="478"/>
          <ac:picMkLst>
            <pc:docMk/>
            <pc:sldMk cId="3448254421" sldId="260"/>
            <ac:picMk id="5122" creationId="{6C7CEB21-0A5D-C306-DD97-F51081BAA727}"/>
          </ac:picMkLst>
        </pc:picChg>
        <pc:picChg chg="add mod">
          <ac:chgData name="Dustin Merkle" userId="2e42eb49e6de39f7" providerId="LiveId" clId="{B3C71F6D-1CF0-4957-9610-AD503FB9F637}" dt="2023-03-07T17:36:21.780" v="161" actId="26606"/>
          <ac:picMkLst>
            <pc:docMk/>
            <pc:sldMk cId="3448254421" sldId="260"/>
            <ac:picMk id="5124" creationId="{1E0E6B9A-C8E7-9933-DA39-55CF1D3F333B}"/>
          </ac:picMkLst>
        </pc:picChg>
      </pc:sldChg>
      <pc:sldChg chg="add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3841811714" sldId="261"/>
        </pc:sldMkLst>
        <pc:spChg chg="add mod">
          <ac:chgData name="Dustin Merkle" userId="2e42eb49e6de39f7" providerId="LiveId" clId="{B3C71F6D-1CF0-4957-9610-AD503FB9F637}" dt="2023-03-07T17:46:48.304" v="189" actId="207"/>
          <ac:spMkLst>
            <pc:docMk/>
            <pc:sldMk cId="3841811714" sldId="261"/>
            <ac:spMk id="2" creationId="{3B5B887F-BEDB-D8B0-8209-B590DED7B2BC}"/>
          </ac:spMkLst>
        </pc:spChg>
        <pc:spChg chg="add mod">
          <ac:chgData name="Dustin Merkle" userId="2e42eb49e6de39f7" providerId="LiveId" clId="{B3C71F6D-1CF0-4957-9610-AD503FB9F637}" dt="2023-03-07T17:47:12.687" v="196" actId="20577"/>
          <ac:spMkLst>
            <pc:docMk/>
            <pc:sldMk cId="3841811714" sldId="261"/>
            <ac:spMk id="3" creationId="{80801BCB-AD70-4169-785F-8FDCD26EF20E}"/>
          </ac:spMkLst>
        </pc:spChg>
        <pc:spChg chg="add">
          <ac:chgData name="Dustin Merkle" userId="2e42eb49e6de39f7" providerId="LiveId" clId="{B3C71F6D-1CF0-4957-9610-AD503FB9F637}" dt="2023-03-07T17:46:28.067" v="187" actId="26606"/>
          <ac:spMkLst>
            <pc:docMk/>
            <pc:sldMk cId="3841811714" sldId="261"/>
            <ac:spMk id="6151" creationId="{42A4FC2C-047E-45A5-965D-8E1E3BF09BC6}"/>
          </ac:spMkLst>
        </pc:spChg>
        <pc:picChg chg="add mod">
          <ac:chgData name="Dustin Merkle" userId="2e42eb49e6de39f7" providerId="LiveId" clId="{B3C71F6D-1CF0-4957-9610-AD503FB9F637}" dt="2023-03-07T17:46:28.067" v="187" actId="26606"/>
          <ac:picMkLst>
            <pc:docMk/>
            <pc:sldMk cId="3841811714" sldId="261"/>
            <ac:picMk id="6146" creationId="{606057B4-61D2-1115-E93F-6BF8F0BCA619}"/>
          </ac:picMkLst>
        </pc:picChg>
      </pc:sldChg>
      <pc:sldChg chg="add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3662349799" sldId="262"/>
        </pc:sldMkLst>
        <pc:spChg chg="add mod">
          <ac:chgData name="Dustin Merkle" userId="2e42eb49e6de39f7" providerId="LiveId" clId="{B3C71F6D-1CF0-4957-9610-AD503FB9F637}" dt="2023-03-07T19:03:54.653" v="205"/>
          <ac:spMkLst>
            <pc:docMk/>
            <pc:sldMk cId="3662349799" sldId="262"/>
            <ac:spMk id="2" creationId="{C6E99373-788E-772C-4833-C4E5972ECD76}"/>
          </ac:spMkLst>
        </pc:spChg>
        <pc:spChg chg="add mod">
          <ac:chgData name="Dustin Merkle" userId="2e42eb49e6de39f7" providerId="LiveId" clId="{B3C71F6D-1CF0-4957-9610-AD503FB9F637}" dt="2023-03-07T19:04:26.815" v="212" actId="20577"/>
          <ac:spMkLst>
            <pc:docMk/>
            <pc:sldMk cId="3662349799" sldId="262"/>
            <ac:spMk id="3" creationId="{6F065884-CEB5-CCCE-3A34-58C5F7B4F5B4}"/>
          </ac:spMkLst>
        </pc:spChg>
        <pc:spChg chg="add">
          <ac:chgData name="Dustin Merkle" userId="2e42eb49e6de39f7" providerId="LiveId" clId="{B3C71F6D-1CF0-4957-9610-AD503FB9F637}" dt="2023-03-07T19:03:28.608" v="204" actId="26606"/>
          <ac:spMkLst>
            <pc:docMk/>
            <pc:sldMk cId="3662349799" sldId="262"/>
            <ac:spMk id="7175" creationId="{42A4FC2C-047E-45A5-965D-8E1E3BF09BC6}"/>
          </ac:spMkLst>
        </pc:spChg>
        <pc:picChg chg="add mod">
          <ac:chgData name="Dustin Merkle" userId="2e42eb49e6de39f7" providerId="LiveId" clId="{B3C71F6D-1CF0-4957-9610-AD503FB9F637}" dt="2023-03-07T19:03:28.608" v="204" actId="26606"/>
          <ac:picMkLst>
            <pc:docMk/>
            <pc:sldMk cId="3662349799" sldId="262"/>
            <ac:picMk id="7170" creationId="{F718CCF8-03F6-3B17-D231-AD71E80FC5E3}"/>
          </ac:picMkLst>
        </pc:picChg>
      </pc:sldChg>
      <pc:sldChg chg="addSp del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700372374" sldId="263"/>
        </pc:sldMkLst>
        <pc:spChg chg="add mod">
          <ac:chgData name="Dustin Merkle" userId="2e42eb49e6de39f7" providerId="LiveId" clId="{B3C71F6D-1CF0-4957-9610-AD503FB9F637}" dt="2023-03-08T13:58:53.932" v="228" actId="207"/>
          <ac:spMkLst>
            <pc:docMk/>
            <pc:sldMk cId="700372374" sldId="263"/>
            <ac:spMk id="2" creationId="{5CFE638B-98A0-F092-9D1B-C799E4CE7E29}"/>
          </ac:spMkLst>
        </pc:spChg>
        <pc:spChg chg="add mod">
          <ac:chgData name="Dustin Merkle" userId="2e42eb49e6de39f7" providerId="LiveId" clId="{B3C71F6D-1CF0-4957-9610-AD503FB9F637}" dt="2023-03-08T13:59:00.534" v="229" actId="207"/>
          <ac:spMkLst>
            <pc:docMk/>
            <pc:sldMk cId="700372374" sldId="263"/>
            <ac:spMk id="3" creationId="{E3A3F4F2-9524-B8EC-EE13-1AE121C1D703}"/>
          </ac:spMkLst>
        </pc:spChg>
        <pc:spChg chg="add">
          <ac:chgData name="Dustin Merkle" userId="2e42eb49e6de39f7" providerId="LiveId" clId="{B3C71F6D-1CF0-4957-9610-AD503FB9F637}" dt="2023-03-08T13:47:26.772" v="215" actId="26606"/>
          <ac:spMkLst>
            <pc:docMk/>
            <pc:sldMk cId="700372374" sldId="263"/>
            <ac:spMk id="1031" creationId="{42A4FC2C-047E-45A5-965D-8E1E3BF09BC6}"/>
          </ac:spMkLst>
        </pc:spChg>
        <pc:picChg chg="add del mod">
          <ac:chgData name="Dustin Merkle" userId="2e42eb49e6de39f7" providerId="LiveId" clId="{B3C71F6D-1CF0-4957-9610-AD503FB9F637}" dt="2023-03-08T13:58:31.417" v="223" actId="478"/>
          <ac:picMkLst>
            <pc:docMk/>
            <pc:sldMk cId="700372374" sldId="263"/>
            <ac:picMk id="1026" creationId="{72150E63-F633-9FB3-6F02-AA55E5FBE804}"/>
          </ac:picMkLst>
        </pc:picChg>
        <pc:picChg chg="add mod">
          <ac:chgData name="Dustin Merkle" userId="2e42eb49e6de39f7" providerId="LiveId" clId="{B3C71F6D-1CF0-4957-9610-AD503FB9F637}" dt="2023-03-08T13:58:47.659" v="227" actId="167"/>
          <ac:picMkLst>
            <pc:docMk/>
            <pc:sldMk cId="700372374" sldId="263"/>
            <ac:picMk id="1028" creationId="{7E96CFC2-0ACE-F96C-7E06-FB5475F1ED76}"/>
          </ac:picMkLst>
        </pc:picChg>
      </pc:sldChg>
      <pc:sldChg chg="addSp del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3121789760" sldId="264"/>
        </pc:sldMkLst>
        <pc:spChg chg="add del mod">
          <ac:chgData name="Dustin Merkle" userId="2e42eb49e6de39f7" providerId="LiveId" clId="{B3C71F6D-1CF0-4957-9610-AD503FB9F637}" dt="2023-03-08T14:21:29.759" v="245"/>
          <ac:spMkLst>
            <pc:docMk/>
            <pc:sldMk cId="3121789760" sldId="264"/>
            <ac:spMk id="2" creationId="{3CACE6F7-EE22-4959-751D-A13933DBA972}"/>
          </ac:spMkLst>
        </pc:spChg>
        <pc:spChg chg="add mod">
          <ac:chgData name="Dustin Merkle" userId="2e42eb49e6de39f7" providerId="LiveId" clId="{B3C71F6D-1CF0-4957-9610-AD503FB9F637}" dt="2023-03-08T14:21:46.189" v="248" actId="207"/>
          <ac:spMkLst>
            <pc:docMk/>
            <pc:sldMk cId="3121789760" sldId="264"/>
            <ac:spMk id="3" creationId="{172C09AA-F068-2666-76D4-41ADCBC7F595}"/>
          </ac:spMkLst>
        </pc:spChg>
        <pc:spChg chg="add mod">
          <ac:chgData name="Dustin Merkle" userId="2e42eb49e6de39f7" providerId="LiveId" clId="{B3C71F6D-1CF0-4957-9610-AD503FB9F637}" dt="2023-03-08T14:22:06.033" v="250" actId="207"/>
          <ac:spMkLst>
            <pc:docMk/>
            <pc:sldMk cId="3121789760" sldId="264"/>
            <ac:spMk id="4" creationId="{62D2E20A-9EF5-F991-B8F1-434F56D45BCB}"/>
          </ac:spMkLst>
        </pc:spChg>
        <pc:spChg chg="add del">
          <ac:chgData name="Dustin Merkle" userId="2e42eb49e6de39f7" providerId="LiveId" clId="{B3C71F6D-1CF0-4957-9610-AD503FB9F637}" dt="2023-03-08T14:21:03.440" v="239" actId="26606"/>
          <ac:spMkLst>
            <pc:docMk/>
            <pc:sldMk cId="3121789760" sldId="264"/>
            <ac:spMk id="2057" creationId="{42A4FC2C-047E-45A5-965D-8E1E3BF09BC6}"/>
          </ac:spMkLst>
        </pc:spChg>
        <pc:spChg chg="add del">
          <ac:chgData name="Dustin Merkle" userId="2e42eb49e6de39f7" providerId="LiveId" clId="{B3C71F6D-1CF0-4957-9610-AD503FB9F637}" dt="2023-03-08T14:21:03.440" v="238" actId="26606"/>
          <ac:spMkLst>
            <pc:docMk/>
            <pc:sldMk cId="3121789760" sldId="264"/>
            <ac:spMk id="2062" creationId="{4613B4A9-1C7C-4729-A016-AB42D3979460}"/>
          </ac:spMkLst>
        </pc:spChg>
        <pc:spChg chg="add del">
          <ac:chgData name="Dustin Merkle" userId="2e42eb49e6de39f7" providerId="LiveId" clId="{B3C71F6D-1CF0-4957-9610-AD503FB9F637}" dt="2023-03-08T14:21:35.606" v="246" actId="26606"/>
          <ac:spMkLst>
            <pc:docMk/>
            <pc:sldMk cId="3121789760" sldId="264"/>
            <ac:spMk id="2064" creationId="{42A4FC2C-047E-45A5-965D-8E1E3BF09BC6}"/>
          </ac:spMkLst>
        </pc:spChg>
        <pc:spChg chg="add">
          <ac:chgData name="Dustin Merkle" userId="2e42eb49e6de39f7" providerId="LiveId" clId="{B3C71F6D-1CF0-4957-9610-AD503FB9F637}" dt="2023-03-08T14:21:35.606" v="246" actId="26606"/>
          <ac:spMkLst>
            <pc:docMk/>
            <pc:sldMk cId="3121789760" sldId="264"/>
            <ac:spMk id="2069" creationId="{4613B4A9-1C7C-4729-A016-AB42D3979460}"/>
          </ac:spMkLst>
        </pc:spChg>
        <pc:picChg chg="add del mod">
          <ac:chgData name="Dustin Merkle" userId="2e42eb49e6de39f7" providerId="LiveId" clId="{B3C71F6D-1CF0-4957-9610-AD503FB9F637}" dt="2023-03-08T14:20:08.214" v="234" actId="478"/>
          <ac:picMkLst>
            <pc:docMk/>
            <pc:sldMk cId="3121789760" sldId="264"/>
            <ac:picMk id="2050" creationId="{EDA58423-36A6-CCE1-C3FB-2AD3EFDF0950}"/>
          </ac:picMkLst>
        </pc:picChg>
        <pc:picChg chg="add mod">
          <ac:chgData name="Dustin Merkle" userId="2e42eb49e6de39f7" providerId="LiveId" clId="{B3C71F6D-1CF0-4957-9610-AD503FB9F637}" dt="2023-03-08T14:21:35.606" v="246" actId="26606"/>
          <ac:picMkLst>
            <pc:docMk/>
            <pc:sldMk cId="3121789760" sldId="264"/>
            <ac:picMk id="2052" creationId="{D3021124-B170-84B8-3C02-964235E7A85C}"/>
          </ac:picMkLst>
        </pc:picChg>
      </pc:sldChg>
      <pc:sldChg chg="addSp modSp new del mod setBg">
        <pc:chgData name="Dustin Merkle" userId="2e42eb49e6de39f7" providerId="LiveId" clId="{B3C71F6D-1CF0-4957-9610-AD503FB9F637}" dt="2023-03-10T12:56:57.173" v="1025" actId="47"/>
        <pc:sldMkLst>
          <pc:docMk/>
          <pc:sldMk cId="91380781" sldId="265"/>
        </pc:sldMkLst>
        <pc:spChg chg="add mod">
          <ac:chgData name="Dustin Merkle" userId="2e42eb49e6de39f7" providerId="LiveId" clId="{B3C71F6D-1CF0-4957-9610-AD503FB9F637}" dt="2023-03-08T14:40:34.144" v="254"/>
          <ac:spMkLst>
            <pc:docMk/>
            <pc:sldMk cId="91380781" sldId="265"/>
            <ac:spMk id="2" creationId="{5D089897-11FA-0E96-3248-FC1AC0DF04D3}"/>
          </ac:spMkLst>
        </pc:spChg>
        <pc:spChg chg="add mod">
          <ac:chgData name="Dustin Merkle" userId="2e42eb49e6de39f7" providerId="LiveId" clId="{B3C71F6D-1CF0-4957-9610-AD503FB9F637}" dt="2023-03-08T14:40:50.377" v="260" actId="20577"/>
          <ac:spMkLst>
            <pc:docMk/>
            <pc:sldMk cId="91380781" sldId="265"/>
            <ac:spMk id="3" creationId="{D253BA5E-7EB7-B15D-2CFD-6CDE978DEAFB}"/>
          </ac:spMkLst>
        </pc:spChg>
        <pc:spChg chg="add">
          <ac:chgData name="Dustin Merkle" userId="2e42eb49e6de39f7" providerId="LiveId" clId="{B3C71F6D-1CF0-4957-9610-AD503FB9F637}" dt="2023-03-08T14:40:22.148" v="253" actId="26606"/>
          <ac:spMkLst>
            <pc:docMk/>
            <pc:sldMk cId="91380781" sldId="265"/>
            <ac:spMk id="3079" creationId="{42A4FC2C-047E-45A5-965D-8E1E3BF09BC6}"/>
          </ac:spMkLst>
        </pc:spChg>
        <pc:picChg chg="add mod">
          <ac:chgData name="Dustin Merkle" userId="2e42eb49e6de39f7" providerId="LiveId" clId="{B3C71F6D-1CF0-4957-9610-AD503FB9F637}" dt="2023-03-08T14:40:22.148" v="253" actId="26606"/>
          <ac:picMkLst>
            <pc:docMk/>
            <pc:sldMk cId="91380781" sldId="265"/>
            <ac:picMk id="3074" creationId="{C2BB7963-07AF-4F13-270B-C0A4E2DF2D23}"/>
          </ac:picMkLst>
        </pc:picChg>
      </pc:sldChg>
      <pc:sldChg chg="addSp delSp modSp new mod ord setBg modAnim">
        <pc:chgData name="Dustin Merkle" userId="2e42eb49e6de39f7" providerId="LiveId" clId="{B3C71F6D-1CF0-4957-9610-AD503FB9F637}" dt="2023-03-10T13:07:43.155" v="1120"/>
        <pc:sldMkLst>
          <pc:docMk/>
          <pc:sldMk cId="4221922183" sldId="266"/>
        </pc:sldMkLst>
        <pc:spChg chg="add mod">
          <ac:chgData name="Dustin Merkle" userId="2e42eb49e6de39f7" providerId="LiveId" clId="{B3C71F6D-1CF0-4957-9610-AD503FB9F637}" dt="2023-03-10T13:02:59.352" v="1087" actId="207"/>
          <ac:spMkLst>
            <pc:docMk/>
            <pc:sldMk cId="4221922183" sldId="266"/>
            <ac:spMk id="2" creationId="{3230DA18-0EAF-44EB-395A-246C8FC0A222}"/>
          </ac:spMkLst>
        </pc:spChg>
        <pc:spChg chg="add">
          <ac:chgData name="Dustin Merkle" userId="2e42eb49e6de39f7" providerId="LiveId" clId="{B3C71F6D-1CF0-4957-9610-AD503FB9F637}" dt="2023-03-10T12:59:23.209" v="1035" actId="26606"/>
          <ac:spMkLst>
            <pc:docMk/>
            <pc:sldMk cId="4221922183" sldId="266"/>
            <ac:spMk id="4" creationId="{D038248A-211C-4EEC-8401-C761B929FB52}"/>
          </ac:spMkLst>
        </pc:spChg>
        <pc:spChg chg="add">
          <ac:chgData name="Dustin Merkle" userId="2e42eb49e6de39f7" providerId="LiveId" clId="{B3C71F6D-1CF0-4957-9610-AD503FB9F637}" dt="2023-03-10T12:59:23.209" v="1035" actId="26606"/>
          <ac:spMkLst>
            <pc:docMk/>
            <pc:sldMk cId="4221922183" sldId="266"/>
            <ac:spMk id="5" creationId="{C30A849F-66D9-40C8-BEC8-35AFF8F4568F}"/>
          </ac:spMkLst>
        </pc:spChg>
        <pc:spChg chg="add del">
          <ac:chgData name="Dustin Merkle" userId="2e42eb49e6de39f7" providerId="LiveId" clId="{B3C71F6D-1CF0-4957-9610-AD503FB9F637}" dt="2023-03-08T15:40:51.838" v="327" actId="26606"/>
          <ac:spMkLst>
            <pc:docMk/>
            <pc:sldMk cId="4221922183" sldId="266"/>
            <ac:spMk id="7" creationId="{A5F185B5-6FB4-45DC-9AE7-F7A26BD7E782}"/>
          </ac:spMkLst>
        </pc:spChg>
        <pc:spChg chg="add del">
          <ac:chgData name="Dustin Merkle" userId="2e42eb49e6de39f7" providerId="LiveId" clId="{B3C71F6D-1CF0-4957-9610-AD503FB9F637}" dt="2023-03-08T15:40:51.838" v="327" actId="26606"/>
          <ac:spMkLst>
            <pc:docMk/>
            <pc:sldMk cId="4221922183" sldId="266"/>
            <ac:spMk id="9" creationId="{EA5B116B-4263-41E0-B09F-AAFE919C0971}"/>
          </ac:spMkLst>
        </pc:spChg>
        <pc:grpChg chg="add">
          <ac:chgData name="Dustin Merkle" userId="2e42eb49e6de39f7" providerId="LiveId" clId="{B3C71F6D-1CF0-4957-9610-AD503FB9F637}" dt="2023-03-10T12:59:23.209" v="1035" actId="26606"/>
          <ac:grpSpMkLst>
            <pc:docMk/>
            <pc:sldMk cId="4221922183" sldId="266"/>
            <ac:grpSpMk id="6" creationId="{04542298-A2B1-480F-A11C-A40EDD19B857}"/>
          </ac:grpSpMkLst>
        </pc:grpChg>
        <pc:grpChg chg="add">
          <ac:chgData name="Dustin Merkle" userId="2e42eb49e6de39f7" providerId="LiveId" clId="{B3C71F6D-1CF0-4957-9610-AD503FB9F637}" dt="2023-03-10T12:59:23.209" v="1035" actId="26606"/>
          <ac:grpSpMkLst>
            <pc:docMk/>
            <pc:sldMk cId="4221922183" sldId="266"/>
            <ac:grpSpMk id="17" creationId="{2A5C9C35-2375-49EB-B99C-17C87D42FE7C}"/>
          </ac:grpSpMkLst>
        </pc:grpChg>
        <pc:cxnChg chg="add del">
          <ac:chgData name="Dustin Merkle" userId="2e42eb49e6de39f7" providerId="LiveId" clId="{B3C71F6D-1CF0-4957-9610-AD503FB9F637}" dt="2023-03-08T15:40:51.838" v="327" actId="26606"/>
          <ac:cxnSpMkLst>
            <pc:docMk/>
            <pc:sldMk cId="4221922183" sldId="266"/>
            <ac:cxnSpMk id="11" creationId="{B5F2DA1D-C1F2-44D4-8BB3-F29B9DD0B2F9}"/>
          </ac:cxnSpMkLst>
        </pc:cxnChg>
        <pc:cxnChg chg="add del">
          <ac:chgData name="Dustin Merkle" userId="2e42eb49e6de39f7" providerId="LiveId" clId="{B3C71F6D-1CF0-4957-9610-AD503FB9F637}" dt="2023-03-08T15:40:51.838" v="327" actId="26606"/>
          <ac:cxnSpMkLst>
            <pc:docMk/>
            <pc:sldMk cId="4221922183" sldId="266"/>
            <ac:cxnSpMk id="13" creationId="{A6C6FECB-D48F-4DB7-A7B4-3A9E377B13CB}"/>
          </ac:cxnSpMkLst>
        </pc:cxnChg>
      </pc:sldChg>
      <pc:sldChg chg="modSp add del mod ord">
        <pc:chgData name="Dustin Merkle" userId="2e42eb49e6de39f7" providerId="LiveId" clId="{B3C71F6D-1CF0-4957-9610-AD503FB9F637}" dt="2023-03-10T13:04:01.035" v="1090" actId="47"/>
        <pc:sldMkLst>
          <pc:docMk/>
          <pc:sldMk cId="639401083" sldId="267"/>
        </pc:sldMkLst>
        <pc:spChg chg="mod">
          <ac:chgData name="Dustin Merkle" userId="2e42eb49e6de39f7" providerId="LiveId" clId="{B3C71F6D-1CF0-4957-9610-AD503FB9F637}" dt="2023-03-10T13:01:48.485" v="1077" actId="1076"/>
          <ac:spMkLst>
            <pc:docMk/>
            <pc:sldMk cId="639401083" sldId="267"/>
            <ac:spMk id="2" creationId="{3230DA18-0EAF-44EB-395A-246C8FC0A222}"/>
          </ac:spMkLst>
        </pc:spChg>
      </pc:sldChg>
      <pc:sldChg chg="addSp modSp new del mod">
        <pc:chgData name="Dustin Merkle" userId="2e42eb49e6de39f7" providerId="LiveId" clId="{B3C71F6D-1CF0-4957-9610-AD503FB9F637}" dt="2023-03-08T15:42:46.232" v="372" actId="47"/>
        <pc:sldMkLst>
          <pc:docMk/>
          <pc:sldMk cId="1192313784" sldId="267"/>
        </pc:sldMkLst>
        <pc:spChg chg="add mod">
          <ac:chgData name="Dustin Merkle" userId="2e42eb49e6de39f7" providerId="LiveId" clId="{B3C71F6D-1CF0-4957-9610-AD503FB9F637}" dt="2023-03-08T15:38:50.245" v="291" actId="207"/>
          <ac:spMkLst>
            <pc:docMk/>
            <pc:sldMk cId="1192313784" sldId="267"/>
            <ac:spMk id="2" creationId="{3E83E1B9-0EB2-6055-18D2-21D147218DBA}"/>
          </ac:spMkLst>
        </pc:spChg>
      </pc:sldChg>
      <pc:sldChg chg="addSp modSp add mod ord setBg modAnim">
        <pc:chgData name="Dustin Merkle" userId="2e42eb49e6de39f7" providerId="LiveId" clId="{B3C71F6D-1CF0-4957-9610-AD503FB9F637}" dt="2023-03-10T13:09:53.678" v="1126"/>
        <pc:sldMkLst>
          <pc:docMk/>
          <pc:sldMk cId="2096088596" sldId="268"/>
        </pc:sldMkLst>
        <pc:spChg chg="mod">
          <ac:chgData name="Dustin Merkle" userId="2e42eb49e6de39f7" providerId="LiveId" clId="{B3C71F6D-1CF0-4957-9610-AD503FB9F637}" dt="2023-03-10T13:06:23.465" v="1115" actId="948"/>
          <ac:spMkLst>
            <pc:docMk/>
            <pc:sldMk cId="2096088596" sldId="268"/>
            <ac:spMk id="2" creationId="{3230DA18-0EAF-44EB-395A-246C8FC0A222}"/>
          </ac:spMkLst>
        </pc:spChg>
        <pc:spChg chg="add">
          <ac:chgData name="Dustin Merkle" userId="2e42eb49e6de39f7" providerId="LiveId" clId="{B3C71F6D-1CF0-4957-9610-AD503FB9F637}" dt="2023-03-10T13:04:18.133" v="1091" actId="26606"/>
          <ac:spMkLst>
            <pc:docMk/>
            <pc:sldMk cId="2096088596" sldId="268"/>
            <ac:spMk id="7" creationId="{18873D23-2DCF-4B31-A009-95721C06E8E1}"/>
          </ac:spMkLst>
        </pc:spChg>
        <pc:spChg chg="add">
          <ac:chgData name="Dustin Merkle" userId="2e42eb49e6de39f7" providerId="LiveId" clId="{B3C71F6D-1CF0-4957-9610-AD503FB9F637}" dt="2023-03-10T13:04:18.133" v="1091" actId="26606"/>
          <ac:spMkLst>
            <pc:docMk/>
            <pc:sldMk cId="2096088596" sldId="268"/>
            <ac:spMk id="9" creationId="{C13EF075-D4EF-4929-ADBC-91B27DA19955}"/>
          </ac:spMkLst>
        </pc:spChg>
        <pc:grpChg chg="add">
          <ac:chgData name="Dustin Merkle" userId="2e42eb49e6de39f7" providerId="LiveId" clId="{B3C71F6D-1CF0-4957-9610-AD503FB9F637}" dt="2023-03-10T13:04:18.133" v="1091" actId="26606"/>
          <ac:grpSpMkLst>
            <pc:docMk/>
            <pc:sldMk cId="2096088596" sldId="268"/>
            <ac:grpSpMk id="11" creationId="{DAA26DFA-AAB2-4973-9C17-16D587C7B198}"/>
          </ac:grpSpMkLst>
        </pc:grpChg>
      </pc:sldChg>
      <pc:sldChg chg="addSp delSp modSp new mod ord setBg modAnim">
        <pc:chgData name="Dustin Merkle" userId="2e42eb49e6de39f7" providerId="LiveId" clId="{B3C71F6D-1CF0-4957-9610-AD503FB9F637}" dt="2023-03-10T13:08:22.923" v="1124"/>
        <pc:sldMkLst>
          <pc:docMk/>
          <pc:sldMk cId="34436995" sldId="269"/>
        </pc:sldMkLst>
        <pc:spChg chg="mod">
          <ac:chgData name="Dustin Merkle" userId="2e42eb49e6de39f7" providerId="LiveId" clId="{B3C71F6D-1CF0-4957-9610-AD503FB9F637}" dt="2023-03-10T13:06:46.331" v="1118" actId="207"/>
          <ac:spMkLst>
            <pc:docMk/>
            <pc:sldMk cId="34436995" sldId="269"/>
            <ac:spMk id="2" creationId="{3C685B57-DDD8-6EEE-F184-931B0A7B4DDE}"/>
          </ac:spMkLst>
        </pc:spChg>
        <pc:spChg chg="del mod">
          <ac:chgData name="Dustin Merkle" userId="2e42eb49e6de39f7" providerId="LiveId" clId="{B3C71F6D-1CF0-4957-9610-AD503FB9F637}" dt="2023-03-08T17:09:26.436" v="633" actId="478"/>
          <ac:spMkLst>
            <pc:docMk/>
            <pc:sldMk cId="34436995" sldId="269"/>
            <ac:spMk id="3" creationId="{344049D5-0009-495F-1B6F-55066F50100F}"/>
          </ac:spMkLst>
        </pc:spChg>
        <pc:spChg chg="add del mod">
          <ac:chgData name="Dustin Merkle" userId="2e42eb49e6de39f7" providerId="LiveId" clId="{B3C71F6D-1CF0-4957-9610-AD503FB9F637}" dt="2023-03-08T17:09:29.076" v="634" actId="478"/>
          <ac:spMkLst>
            <pc:docMk/>
            <pc:sldMk cId="34436995" sldId="269"/>
            <ac:spMk id="5" creationId="{ADEB5F13-7163-BF50-24AE-E4A2E954FBA2}"/>
          </ac:spMkLst>
        </pc:spChg>
        <pc:spChg chg="add del">
          <ac:chgData name="Dustin Merkle" userId="2e42eb49e6de39f7" providerId="LiveId" clId="{B3C71F6D-1CF0-4957-9610-AD503FB9F637}" dt="2023-03-08T17:10:00.719" v="635" actId="26606"/>
          <ac:spMkLst>
            <pc:docMk/>
            <pc:sldMk cId="34436995" sldId="269"/>
            <ac:spMk id="8" creationId="{289ED1AA-8684-4D37-B208-8777E1A7780D}"/>
          </ac:spMkLst>
        </pc:spChg>
        <pc:spChg chg="add del">
          <ac:chgData name="Dustin Merkle" userId="2e42eb49e6de39f7" providerId="LiveId" clId="{B3C71F6D-1CF0-4957-9610-AD503FB9F637}" dt="2023-03-08T17:10:00.719" v="635" actId="26606"/>
          <ac:spMkLst>
            <pc:docMk/>
            <pc:sldMk cId="34436995" sldId="269"/>
            <ac:spMk id="10" creationId="{4180E01B-B1F4-437C-807D-1C930718EE64}"/>
          </ac:spMkLst>
        </pc:spChg>
        <pc:spChg chg="add del">
          <ac:chgData name="Dustin Merkle" userId="2e42eb49e6de39f7" providerId="LiveId" clId="{B3C71F6D-1CF0-4957-9610-AD503FB9F637}" dt="2023-03-08T17:10:00.719" v="635" actId="26606"/>
          <ac:spMkLst>
            <pc:docMk/>
            <pc:sldMk cId="34436995" sldId="269"/>
            <ac:spMk id="12" creationId="{41F77738-2AF0-4750-A0C7-F97C2C17590E}"/>
          </ac:spMkLst>
        </pc:spChg>
        <pc:spChg chg="add del">
          <ac:chgData name="Dustin Merkle" userId="2e42eb49e6de39f7" providerId="LiveId" clId="{B3C71F6D-1CF0-4957-9610-AD503FB9F637}" dt="2023-03-08T17:10:54.628" v="637" actId="26606"/>
          <ac:spMkLst>
            <pc:docMk/>
            <pc:sldMk cId="34436995" sldId="269"/>
            <ac:spMk id="17" creationId="{80E21785-62D8-430F-9521-90166EF7C8F0}"/>
          </ac:spMkLst>
        </pc:spChg>
        <pc:spChg chg="add del">
          <ac:chgData name="Dustin Merkle" userId="2e42eb49e6de39f7" providerId="LiveId" clId="{B3C71F6D-1CF0-4957-9610-AD503FB9F637}" dt="2023-03-08T17:10:54.628" v="637" actId="26606"/>
          <ac:spMkLst>
            <pc:docMk/>
            <pc:sldMk cId="34436995" sldId="269"/>
            <ac:spMk id="19" creationId="{ED7CF8A0-D3E4-4A16-87D3-1D973AC61BF1}"/>
          </ac:spMkLst>
        </pc:spChg>
        <pc:spChg chg="add del">
          <ac:chgData name="Dustin Merkle" userId="2e42eb49e6de39f7" providerId="LiveId" clId="{B3C71F6D-1CF0-4957-9610-AD503FB9F637}" dt="2023-03-10T12:58:29.562" v="1026" actId="26606"/>
          <ac:spMkLst>
            <pc:docMk/>
            <pc:sldMk cId="34436995" sldId="269"/>
            <ac:spMk id="24" creationId="{32D45EE4-C4F0-4F72-B1C6-39F596D138A9}"/>
          </ac:spMkLst>
        </pc:spChg>
        <pc:spChg chg="add del">
          <ac:chgData name="Dustin Merkle" userId="2e42eb49e6de39f7" providerId="LiveId" clId="{B3C71F6D-1CF0-4957-9610-AD503FB9F637}" dt="2023-03-10T12:58:29.562" v="1026" actId="26606"/>
          <ac:spMkLst>
            <pc:docMk/>
            <pc:sldMk cId="34436995" sldId="269"/>
            <ac:spMk id="26" creationId="{8C459BAD-4279-4A9D-B0C5-662C5F5ED21F}"/>
          </ac:spMkLst>
        </pc:spChg>
        <pc:spChg chg="add del">
          <ac:chgData name="Dustin Merkle" userId="2e42eb49e6de39f7" providerId="LiveId" clId="{B3C71F6D-1CF0-4957-9610-AD503FB9F637}" dt="2023-03-10T12:58:29.562" v="1026" actId="26606"/>
          <ac:spMkLst>
            <pc:docMk/>
            <pc:sldMk cId="34436995" sldId="269"/>
            <ac:spMk id="28" creationId="{0953BC39-9D68-40BE-BF3C-5C4EB782AF94}"/>
          </ac:spMkLst>
        </pc:spChg>
        <pc:spChg chg="add">
          <ac:chgData name="Dustin Merkle" userId="2e42eb49e6de39f7" providerId="LiveId" clId="{B3C71F6D-1CF0-4957-9610-AD503FB9F637}" dt="2023-03-10T12:58:29.562" v="1026" actId="26606"/>
          <ac:spMkLst>
            <pc:docMk/>
            <pc:sldMk cId="34436995" sldId="269"/>
            <ac:spMk id="33" creationId="{1EADCAF8-8823-4E89-8612-21029831A4B2}"/>
          </ac:spMkLst>
        </pc:spChg>
        <pc:spChg chg="add">
          <ac:chgData name="Dustin Merkle" userId="2e42eb49e6de39f7" providerId="LiveId" clId="{B3C71F6D-1CF0-4957-9610-AD503FB9F637}" dt="2023-03-10T12:58:29.562" v="1026" actId="26606"/>
          <ac:spMkLst>
            <pc:docMk/>
            <pc:sldMk cId="34436995" sldId="269"/>
            <ac:spMk id="35" creationId="{28CA07B2-0819-4B62-9425-7A52BBDD7070}"/>
          </ac:spMkLst>
        </pc:spChg>
        <pc:grpChg chg="add">
          <ac:chgData name="Dustin Merkle" userId="2e42eb49e6de39f7" providerId="LiveId" clId="{B3C71F6D-1CF0-4957-9610-AD503FB9F637}" dt="2023-03-10T12:58:29.562" v="1026" actId="26606"/>
          <ac:grpSpMkLst>
            <pc:docMk/>
            <pc:sldMk cId="34436995" sldId="269"/>
            <ac:grpSpMk id="37" creationId="{DA02BEE4-A5D4-40AF-882D-49D34B086FFF}"/>
          </ac:grpSpMkLst>
        </pc:grpChg>
      </pc:sldChg>
      <pc:sldChg chg="add del">
        <pc:chgData name="Dustin Merkle" userId="2e42eb49e6de39f7" providerId="LiveId" clId="{B3C71F6D-1CF0-4957-9610-AD503FB9F637}" dt="2023-03-08T16:25:18.175" v="592" actId="47"/>
        <pc:sldMkLst>
          <pc:docMk/>
          <pc:sldMk cId="1865003840" sldId="269"/>
        </pc:sldMkLst>
      </pc:sldChg>
      <pc:sldChg chg="addSp modSp new mod setBg modAnim">
        <pc:chgData name="Dustin Merkle" userId="2e42eb49e6de39f7" providerId="LiveId" clId="{B3C71F6D-1CF0-4957-9610-AD503FB9F637}" dt="2023-03-10T11:21:30.849" v="814"/>
        <pc:sldMkLst>
          <pc:docMk/>
          <pc:sldMk cId="2237393253" sldId="270"/>
        </pc:sldMkLst>
        <pc:spChg chg="add mod">
          <ac:chgData name="Dustin Merkle" userId="2e42eb49e6de39f7" providerId="LiveId" clId="{B3C71F6D-1CF0-4957-9610-AD503FB9F637}" dt="2023-03-10T11:15:21.344" v="771" actId="1076"/>
          <ac:spMkLst>
            <pc:docMk/>
            <pc:sldMk cId="2237393253" sldId="270"/>
            <ac:spMk id="3" creationId="{7B4296A8-BED5-E547-D753-76967364058E}"/>
          </ac:spMkLst>
        </pc:spChg>
        <pc:spChg chg="add mod">
          <ac:chgData name="Dustin Merkle" userId="2e42eb49e6de39f7" providerId="LiveId" clId="{B3C71F6D-1CF0-4957-9610-AD503FB9F637}" dt="2023-03-10T11:08:35.225" v="689" actId="1076"/>
          <ac:spMkLst>
            <pc:docMk/>
            <pc:sldMk cId="2237393253" sldId="270"/>
            <ac:spMk id="4" creationId="{2E6CB8B6-1438-1D63-A609-C8B3E02C78ED}"/>
          </ac:spMkLst>
        </pc:spChg>
        <pc:spChg chg="add mod">
          <ac:chgData name="Dustin Merkle" userId="2e42eb49e6de39f7" providerId="LiveId" clId="{B3C71F6D-1CF0-4957-9610-AD503FB9F637}" dt="2023-03-10T11:15:01.209" v="768" actId="255"/>
          <ac:spMkLst>
            <pc:docMk/>
            <pc:sldMk cId="2237393253" sldId="270"/>
            <ac:spMk id="5" creationId="{8BF0ABB2-DD51-4C44-3B02-FCD3A02BDCC5}"/>
          </ac:spMkLst>
        </pc:spChg>
        <pc:spChg chg="add mod">
          <ac:chgData name="Dustin Merkle" userId="2e42eb49e6de39f7" providerId="LiveId" clId="{B3C71F6D-1CF0-4957-9610-AD503FB9F637}" dt="2023-03-10T11:13:38.431" v="743" actId="1076"/>
          <ac:spMkLst>
            <pc:docMk/>
            <pc:sldMk cId="2237393253" sldId="270"/>
            <ac:spMk id="7" creationId="{F42573D8-EB38-A513-BE3A-240B9D0FCADB}"/>
          </ac:spMkLst>
        </pc:spChg>
        <pc:spChg chg="add mod">
          <ac:chgData name="Dustin Merkle" userId="2e42eb49e6de39f7" providerId="LiveId" clId="{B3C71F6D-1CF0-4957-9610-AD503FB9F637}" dt="2023-03-10T11:14:44.671" v="766" actId="1076"/>
          <ac:spMkLst>
            <pc:docMk/>
            <pc:sldMk cId="2237393253" sldId="270"/>
            <ac:spMk id="8" creationId="{E940EDB8-48ED-8F35-8A74-7E054BBA97A0}"/>
          </ac:spMkLst>
        </pc:spChg>
        <pc:spChg chg="add mod">
          <ac:chgData name="Dustin Merkle" userId="2e42eb49e6de39f7" providerId="LiveId" clId="{B3C71F6D-1CF0-4957-9610-AD503FB9F637}" dt="2023-03-10T11:16:06.704" v="783" actId="20577"/>
          <ac:spMkLst>
            <pc:docMk/>
            <pc:sldMk cId="2237393253" sldId="270"/>
            <ac:spMk id="9" creationId="{F5717D11-A4FB-D872-A670-66FB09CA3E97}"/>
          </ac:spMkLst>
        </pc:spChg>
        <pc:picChg chg="add mod">
          <ac:chgData name="Dustin Merkle" userId="2e42eb49e6de39f7" providerId="LiveId" clId="{B3C71F6D-1CF0-4957-9610-AD503FB9F637}" dt="2023-03-10T11:19:43.868" v="794" actId="208"/>
          <ac:picMkLst>
            <pc:docMk/>
            <pc:sldMk cId="2237393253" sldId="270"/>
            <ac:picMk id="2" creationId="{3C5F2B15-CB0B-916A-3309-41F32A820C95}"/>
          </ac:picMkLst>
        </pc:picChg>
        <pc:picChg chg="add mod">
          <ac:chgData name="Dustin Merkle" userId="2e42eb49e6de39f7" providerId="LiveId" clId="{B3C71F6D-1CF0-4957-9610-AD503FB9F637}" dt="2023-03-10T11:19:49.923" v="796" actId="208"/>
          <ac:picMkLst>
            <pc:docMk/>
            <pc:sldMk cId="2237393253" sldId="270"/>
            <ac:picMk id="6" creationId="{835C933A-E71F-F0F2-7613-68AC529C6E0B}"/>
          </ac:picMkLst>
        </pc:picChg>
        <pc:picChg chg="add mod">
          <ac:chgData name="Dustin Merkle" userId="2e42eb49e6de39f7" providerId="LiveId" clId="{B3C71F6D-1CF0-4957-9610-AD503FB9F637}" dt="2023-03-10T11:20:31.527" v="801" actId="1076"/>
          <ac:picMkLst>
            <pc:docMk/>
            <pc:sldMk cId="2237393253" sldId="270"/>
            <ac:picMk id="1026" creationId="{8FDE79C5-D930-262C-BAAE-9227AFEF9983}"/>
          </ac:picMkLst>
        </pc:picChg>
      </pc:sldChg>
      <pc:sldChg chg="addSp delSp modSp add mod addAnim delAnim modAnim">
        <pc:chgData name="Dustin Merkle" userId="2e42eb49e6de39f7" providerId="LiveId" clId="{B3C71F6D-1CF0-4957-9610-AD503FB9F637}" dt="2023-03-10T11:32:43.545" v="889" actId="13926"/>
        <pc:sldMkLst>
          <pc:docMk/>
          <pc:sldMk cId="1068820815" sldId="271"/>
        </pc:sldMkLst>
        <pc:spChg chg="add del">
          <ac:chgData name="Dustin Merkle" userId="2e42eb49e6de39f7" providerId="LiveId" clId="{B3C71F6D-1CF0-4957-9610-AD503FB9F637}" dt="2023-03-10T11:22:58.244" v="818" actId="478"/>
          <ac:spMkLst>
            <pc:docMk/>
            <pc:sldMk cId="1068820815" sldId="271"/>
            <ac:spMk id="3" creationId="{7B4296A8-BED5-E547-D753-76967364058E}"/>
          </ac:spMkLst>
        </pc:spChg>
        <pc:spChg chg="mod">
          <ac:chgData name="Dustin Merkle" userId="2e42eb49e6de39f7" providerId="LiveId" clId="{B3C71F6D-1CF0-4957-9610-AD503FB9F637}" dt="2023-03-10T11:28:07.789" v="858" actId="122"/>
          <ac:spMkLst>
            <pc:docMk/>
            <pc:sldMk cId="1068820815" sldId="271"/>
            <ac:spMk id="4" creationId="{2E6CB8B6-1438-1D63-A609-C8B3E02C78ED}"/>
          </ac:spMkLst>
        </pc:spChg>
        <pc:spChg chg="mod">
          <ac:chgData name="Dustin Merkle" userId="2e42eb49e6de39f7" providerId="LiveId" clId="{B3C71F6D-1CF0-4957-9610-AD503FB9F637}" dt="2023-03-10T11:27:55.734" v="857" actId="122"/>
          <ac:spMkLst>
            <pc:docMk/>
            <pc:sldMk cId="1068820815" sldId="271"/>
            <ac:spMk id="7" creationId="{F42573D8-EB38-A513-BE3A-240B9D0FCADB}"/>
          </ac:spMkLst>
        </pc:spChg>
        <pc:spChg chg="del">
          <ac:chgData name="Dustin Merkle" userId="2e42eb49e6de39f7" providerId="LiveId" clId="{B3C71F6D-1CF0-4957-9610-AD503FB9F637}" dt="2023-03-10T11:30:50.816" v="881" actId="478"/>
          <ac:spMkLst>
            <pc:docMk/>
            <pc:sldMk cId="1068820815" sldId="271"/>
            <ac:spMk id="9" creationId="{F5717D11-A4FB-D872-A670-66FB09CA3E97}"/>
          </ac:spMkLst>
        </pc:spChg>
        <pc:spChg chg="add mod">
          <ac:chgData name="Dustin Merkle" userId="2e42eb49e6de39f7" providerId="LiveId" clId="{B3C71F6D-1CF0-4957-9610-AD503FB9F637}" dt="2023-03-10T11:31:40.715" v="886" actId="1076"/>
          <ac:spMkLst>
            <pc:docMk/>
            <pc:sldMk cId="1068820815" sldId="271"/>
            <ac:spMk id="11" creationId="{44ADED51-24F2-54A5-53EE-14F1913B4E7E}"/>
          </ac:spMkLst>
        </pc:spChg>
        <pc:spChg chg="add mod">
          <ac:chgData name="Dustin Merkle" userId="2e42eb49e6de39f7" providerId="LiveId" clId="{B3C71F6D-1CF0-4957-9610-AD503FB9F637}" dt="2023-03-10T11:32:43.545" v="889" actId="13926"/>
          <ac:spMkLst>
            <pc:docMk/>
            <pc:sldMk cId="1068820815" sldId="271"/>
            <ac:spMk id="12" creationId="{9B422226-A180-4F1F-146A-DC2DE8372DB9}"/>
          </ac:spMkLst>
        </pc:spChg>
        <pc:picChg chg="mod">
          <ac:chgData name="Dustin Merkle" userId="2e42eb49e6de39f7" providerId="LiveId" clId="{B3C71F6D-1CF0-4957-9610-AD503FB9F637}" dt="2023-03-10T11:23:15.336" v="820" actId="14826"/>
          <ac:picMkLst>
            <pc:docMk/>
            <pc:sldMk cId="1068820815" sldId="271"/>
            <ac:picMk id="2" creationId="{3C5F2B15-CB0B-916A-3309-41F32A820C95}"/>
          </ac:picMkLst>
        </pc:picChg>
        <pc:picChg chg="del mod">
          <ac:chgData name="Dustin Merkle" userId="2e42eb49e6de39f7" providerId="LiveId" clId="{B3C71F6D-1CF0-4957-9610-AD503FB9F637}" dt="2023-03-10T11:24:56.412" v="840" actId="478"/>
          <ac:picMkLst>
            <pc:docMk/>
            <pc:sldMk cId="1068820815" sldId="271"/>
            <ac:picMk id="6" creationId="{835C933A-E71F-F0F2-7613-68AC529C6E0B}"/>
          </ac:picMkLst>
        </pc:picChg>
        <pc:picChg chg="add del mod">
          <ac:chgData name="Dustin Merkle" userId="2e42eb49e6de39f7" providerId="LiveId" clId="{B3C71F6D-1CF0-4957-9610-AD503FB9F637}" dt="2023-03-10T11:25:34.701" v="842" actId="478"/>
          <ac:picMkLst>
            <pc:docMk/>
            <pc:sldMk cId="1068820815" sldId="271"/>
            <ac:picMk id="10" creationId="{9A0E9E5D-5274-2ECA-4BA2-E43B42070F02}"/>
          </ac:picMkLst>
        </pc:picChg>
        <pc:picChg chg="mod">
          <ac:chgData name="Dustin Merkle" userId="2e42eb49e6de39f7" providerId="LiveId" clId="{B3C71F6D-1CF0-4957-9610-AD503FB9F637}" dt="2023-03-10T11:24:10.823" v="829" actId="14826"/>
          <ac:picMkLst>
            <pc:docMk/>
            <pc:sldMk cId="1068820815" sldId="271"/>
            <ac:picMk id="1026" creationId="{8FDE79C5-D930-262C-BAAE-9227AFEF9983}"/>
          </ac:picMkLst>
        </pc:picChg>
        <pc:picChg chg="add mod">
          <ac:chgData name="Dustin Merkle" userId="2e42eb49e6de39f7" providerId="LiveId" clId="{B3C71F6D-1CF0-4957-9610-AD503FB9F637}" dt="2023-03-10T11:31:30.740" v="885" actId="14100"/>
          <ac:picMkLst>
            <pc:docMk/>
            <pc:sldMk cId="1068820815" sldId="271"/>
            <ac:picMk id="2050" creationId="{68AC7142-4F68-2623-C43F-C4007D7AA0A5}"/>
          </ac:picMkLst>
        </pc:picChg>
      </pc:sldChg>
      <pc:sldChg chg="addSp delSp modSp add mod">
        <pc:chgData name="Dustin Merkle" userId="2e42eb49e6de39f7" providerId="LiveId" clId="{B3C71F6D-1CF0-4957-9610-AD503FB9F637}" dt="2023-03-10T12:54:02.735" v="1013" actId="20577"/>
        <pc:sldMkLst>
          <pc:docMk/>
          <pc:sldMk cId="1759481179" sldId="272"/>
        </pc:sldMkLst>
        <pc:spChg chg="mod">
          <ac:chgData name="Dustin Merkle" userId="2e42eb49e6de39f7" providerId="LiveId" clId="{B3C71F6D-1CF0-4957-9610-AD503FB9F637}" dt="2023-03-10T11:36:33.341" v="904" actId="1076"/>
          <ac:spMkLst>
            <pc:docMk/>
            <pc:sldMk cId="1759481179" sldId="272"/>
            <ac:spMk id="4" creationId="{2E6CB8B6-1438-1D63-A609-C8B3E02C78ED}"/>
          </ac:spMkLst>
        </pc:spChg>
        <pc:spChg chg="mod">
          <ac:chgData name="Dustin Merkle" userId="2e42eb49e6de39f7" providerId="LiveId" clId="{B3C71F6D-1CF0-4957-9610-AD503FB9F637}" dt="2023-03-10T11:54:40.690" v="934" actId="20577"/>
          <ac:spMkLst>
            <pc:docMk/>
            <pc:sldMk cId="1759481179" sldId="272"/>
            <ac:spMk id="7" creationId="{F42573D8-EB38-A513-BE3A-240B9D0FCADB}"/>
          </ac:spMkLst>
        </pc:spChg>
        <pc:spChg chg="mod">
          <ac:chgData name="Dustin Merkle" userId="2e42eb49e6de39f7" providerId="LiveId" clId="{B3C71F6D-1CF0-4957-9610-AD503FB9F637}" dt="2023-03-10T12:54:02.735" v="1013" actId="20577"/>
          <ac:spMkLst>
            <pc:docMk/>
            <pc:sldMk cId="1759481179" sldId="272"/>
            <ac:spMk id="11" creationId="{44ADED51-24F2-54A5-53EE-14F1913B4E7E}"/>
          </ac:spMkLst>
        </pc:spChg>
        <pc:spChg chg="mod">
          <ac:chgData name="Dustin Merkle" userId="2e42eb49e6de39f7" providerId="LiveId" clId="{B3C71F6D-1CF0-4957-9610-AD503FB9F637}" dt="2023-03-10T11:56:32.265" v="936" actId="13926"/>
          <ac:spMkLst>
            <pc:docMk/>
            <pc:sldMk cId="1759481179" sldId="272"/>
            <ac:spMk id="12" creationId="{9B422226-A180-4F1F-146A-DC2DE8372DB9}"/>
          </ac:spMkLst>
        </pc:spChg>
        <pc:picChg chg="mod">
          <ac:chgData name="Dustin Merkle" userId="2e42eb49e6de39f7" providerId="LiveId" clId="{B3C71F6D-1CF0-4957-9610-AD503FB9F637}" dt="2023-03-10T11:37:24.451" v="910" actId="18131"/>
          <ac:picMkLst>
            <pc:docMk/>
            <pc:sldMk cId="1759481179" sldId="272"/>
            <ac:picMk id="2" creationId="{3C5F2B15-CB0B-916A-3309-41F32A820C95}"/>
          </ac:picMkLst>
        </pc:picChg>
        <pc:picChg chg="mod">
          <ac:chgData name="Dustin Merkle" userId="2e42eb49e6de39f7" providerId="LiveId" clId="{B3C71F6D-1CF0-4957-9610-AD503FB9F637}" dt="2023-03-10T11:54:04.700" v="917" actId="18131"/>
          <ac:picMkLst>
            <pc:docMk/>
            <pc:sldMk cId="1759481179" sldId="272"/>
            <ac:picMk id="1026" creationId="{8FDE79C5-D930-262C-BAAE-9227AFEF9983}"/>
          </ac:picMkLst>
        </pc:picChg>
        <pc:picChg chg="mod">
          <ac:chgData name="Dustin Merkle" userId="2e42eb49e6de39f7" providerId="LiveId" clId="{B3C71F6D-1CF0-4957-9610-AD503FB9F637}" dt="2023-03-10T12:00:40.009" v="963" actId="14826"/>
          <ac:picMkLst>
            <pc:docMk/>
            <pc:sldMk cId="1759481179" sldId="272"/>
            <ac:picMk id="2050" creationId="{68AC7142-4F68-2623-C43F-C4007D7AA0A5}"/>
          </ac:picMkLst>
        </pc:picChg>
        <pc:picChg chg="add del">
          <ac:chgData name="Dustin Merkle" userId="2e42eb49e6de39f7" providerId="LiveId" clId="{B3C71F6D-1CF0-4957-9610-AD503FB9F637}" dt="2023-03-10T11:50:19.800" v="915"/>
          <ac:picMkLst>
            <pc:docMk/>
            <pc:sldMk cId="1759481179" sldId="272"/>
            <ac:picMk id="3074" creationId="{EC6594B9-7267-FD33-F8F1-A19A7ADB5A8C}"/>
          </ac:picMkLst>
        </pc:picChg>
      </pc:sldChg>
      <pc:sldChg chg="addSp delSp modSp add mod delAnim modAnim">
        <pc:chgData name="Dustin Merkle" userId="2e42eb49e6de39f7" providerId="LiveId" clId="{B3C71F6D-1CF0-4957-9610-AD503FB9F637}" dt="2023-03-10T12:54:36.264" v="1022"/>
        <pc:sldMkLst>
          <pc:docMk/>
          <pc:sldMk cId="2612631239" sldId="273"/>
        </pc:sldMkLst>
        <pc:spChg chg="mod">
          <ac:chgData name="Dustin Merkle" userId="2e42eb49e6de39f7" providerId="LiveId" clId="{B3C71F6D-1CF0-4957-9610-AD503FB9F637}" dt="2023-03-10T12:54:12.704" v="1014" actId="1076"/>
          <ac:spMkLst>
            <pc:docMk/>
            <pc:sldMk cId="2612631239" sldId="273"/>
            <ac:spMk id="4" creationId="{2E6CB8B6-1438-1D63-A609-C8B3E02C78ED}"/>
          </ac:spMkLst>
        </pc:spChg>
        <pc:spChg chg="mod">
          <ac:chgData name="Dustin Merkle" userId="2e42eb49e6de39f7" providerId="LiveId" clId="{B3C71F6D-1CF0-4957-9610-AD503FB9F637}" dt="2023-03-10T12:54:21.423" v="1021" actId="20577"/>
          <ac:spMkLst>
            <pc:docMk/>
            <pc:sldMk cId="2612631239" sldId="273"/>
            <ac:spMk id="7" creationId="{F42573D8-EB38-A513-BE3A-240B9D0FCADB}"/>
          </ac:spMkLst>
        </pc:spChg>
        <pc:spChg chg="del">
          <ac:chgData name="Dustin Merkle" userId="2e42eb49e6de39f7" providerId="LiveId" clId="{B3C71F6D-1CF0-4957-9610-AD503FB9F637}" dt="2023-03-10T12:29:25.900" v="974" actId="478"/>
          <ac:spMkLst>
            <pc:docMk/>
            <pc:sldMk cId="2612631239" sldId="273"/>
            <ac:spMk id="11" creationId="{44ADED51-24F2-54A5-53EE-14F1913B4E7E}"/>
          </ac:spMkLst>
        </pc:spChg>
        <pc:spChg chg="del mod">
          <ac:chgData name="Dustin Merkle" userId="2e42eb49e6de39f7" providerId="LiveId" clId="{B3C71F6D-1CF0-4957-9610-AD503FB9F637}" dt="2023-03-10T12:30:33.689" v="978" actId="478"/>
          <ac:spMkLst>
            <pc:docMk/>
            <pc:sldMk cId="2612631239" sldId="273"/>
            <ac:spMk id="12" creationId="{9B422226-A180-4F1F-146A-DC2DE8372DB9}"/>
          </ac:spMkLst>
        </pc:spChg>
        <pc:picChg chg="mod">
          <ac:chgData name="Dustin Merkle" userId="2e42eb49e6de39f7" providerId="LiveId" clId="{B3C71F6D-1CF0-4957-9610-AD503FB9F637}" dt="2023-03-10T12:15:45.671" v="971" actId="14100"/>
          <ac:picMkLst>
            <pc:docMk/>
            <pc:sldMk cId="2612631239" sldId="273"/>
            <ac:picMk id="2" creationId="{3C5F2B15-CB0B-916A-3309-41F32A820C95}"/>
          </ac:picMkLst>
        </pc:picChg>
        <pc:picChg chg="mod">
          <ac:chgData name="Dustin Merkle" userId="2e42eb49e6de39f7" providerId="LiveId" clId="{B3C71F6D-1CF0-4957-9610-AD503FB9F637}" dt="2023-03-10T12:53:05.008" v="986" actId="18131"/>
          <ac:picMkLst>
            <pc:docMk/>
            <pc:sldMk cId="2612631239" sldId="273"/>
            <ac:picMk id="1026" creationId="{8FDE79C5-D930-262C-BAAE-9227AFEF9983}"/>
          </ac:picMkLst>
        </pc:picChg>
        <pc:picChg chg="del">
          <ac:chgData name="Dustin Merkle" userId="2e42eb49e6de39f7" providerId="LiveId" clId="{B3C71F6D-1CF0-4957-9610-AD503FB9F637}" dt="2023-03-10T12:28:59.187" v="972" actId="478"/>
          <ac:picMkLst>
            <pc:docMk/>
            <pc:sldMk cId="2612631239" sldId="273"/>
            <ac:picMk id="2050" creationId="{68AC7142-4F68-2623-C43F-C4007D7AA0A5}"/>
          </ac:picMkLst>
        </pc:picChg>
        <pc:picChg chg="add mod">
          <ac:chgData name="Dustin Merkle" userId="2e42eb49e6de39f7" providerId="LiveId" clId="{B3C71F6D-1CF0-4957-9610-AD503FB9F637}" dt="2023-03-10T12:30:14.710" v="977" actId="1076"/>
          <ac:picMkLst>
            <pc:docMk/>
            <pc:sldMk cId="2612631239" sldId="273"/>
            <ac:picMk id="4098" creationId="{8A94A1FE-D4EE-B32A-0B53-881AF5EC5579}"/>
          </ac:picMkLst>
        </pc:picChg>
      </pc:sldChg>
      <pc:sldChg chg="modSp add mod modAnim">
        <pc:chgData name="Dustin Merkle" userId="2e42eb49e6de39f7" providerId="LiveId" clId="{B3C71F6D-1CF0-4957-9610-AD503FB9F637}" dt="2023-03-10T13:07:58.200" v="1122"/>
        <pc:sldMkLst>
          <pc:docMk/>
          <pc:sldMk cId="2828590081" sldId="274"/>
        </pc:sldMkLst>
        <pc:spChg chg="mod">
          <ac:chgData name="Dustin Merkle" userId="2e42eb49e6de39f7" providerId="LiveId" clId="{B3C71F6D-1CF0-4957-9610-AD503FB9F637}" dt="2023-03-10T13:02:25.241" v="1084" actId="255"/>
          <ac:spMkLst>
            <pc:docMk/>
            <pc:sldMk cId="2828590081" sldId="274"/>
            <ac:spMk id="2" creationId="{3230DA18-0EAF-44EB-395A-246C8FC0A2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3BBE-5D0A-4D16-A468-51619948DAE0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DE64D-DC3F-440A-8FC3-2C0DA250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6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DE64D-DC3F-440A-8FC3-2C0DA250FD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DE64D-DC3F-440A-8FC3-2C0DA250FD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DE64D-DC3F-440A-8FC3-2C0DA250FD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DE64D-DC3F-440A-8FC3-2C0DA250FD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5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4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0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73B-AD67-43BD-904F-F2BD634BBE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A73B-AD67-43BD-904F-F2BD634BBE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25F84-4FC7-4F7B-A3BA-F4A73ACC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1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re Adam and Eve Priests in Eden? | BibleProject™">
            <a:extLst>
              <a:ext uri="{FF2B5EF4-FFF2-40B4-BE49-F238E27FC236}">
                <a16:creationId xmlns:a16="http://schemas.microsoft.com/office/drawing/2014/main" id="{3C5F2B15-CB0B-916A-3309-41F32A820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315" r="31250" b="748"/>
          <a:stretch/>
        </p:blipFill>
        <p:spPr bwMode="auto">
          <a:xfrm>
            <a:off x="-1" y="15682"/>
            <a:ext cx="2915729" cy="56836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4296A8-BED5-E547-D753-76967364058E}"/>
              </a:ext>
            </a:extLst>
          </p:cNvPr>
          <p:cNvSpPr txBox="1"/>
          <p:nvPr/>
        </p:nvSpPr>
        <p:spPr>
          <a:xfrm>
            <a:off x="-125085" y="5099154"/>
            <a:ext cx="31658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Walbaum Display" panose="02070503090703020303" pitchFamily="18" charset="0"/>
              </a:rPr>
              <a:t>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CB8B6-1438-1D63-A609-C8B3E02C78ED}"/>
              </a:ext>
            </a:extLst>
          </p:cNvPr>
          <p:cNvSpPr txBox="1"/>
          <p:nvPr/>
        </p:nvSpPr>
        <p:spPr>
          <a:xfrm>
            <a:off x="273037" y="77640"/>
            <a:ext cx="236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Walbaum Display" panose="02070503090703020303" pitchFamily="18" charset="0"/>
              </a:rPr>
              <a:t>Genesis 1-2</a:t>
            </a:r>
          </a:p>
        </p:txBody>
      </p:sp>
      <p:pic>
        <p:nvPicPr>
          <p:cNvPr id="1026" name="Picture 2" descr="The Fall: Mythology or History? - World of the Bible">
            <a:extLst>
              <a:ext uri="{FF2B5EF4-FFF2-40B4-BE49-F238E27FC236}">
                <a16:creationId xmlns:a16="http://schemas.microsoft.com/office/drawing/2014/main" id="{8FDE79C5-D930-262C-BAAE-9227AFEF9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r="6970"/>
          <a:stretch/>
        </p:blipFill>
        <p:spPr bwMode="auto">
          <a:xfrm>
            <a:off x="3114135" y="15681"/>
            <a:ext cx="2915729" cy="56836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F0ABB2-DD51-4C44-3B02-FCD3A02BDCC5}"/>
              </a:ext>
            </a:extLst>
          </p:cNvPr>
          <p:cNvSpPr txBox="1"/>
          <p:nvPr/>
        </p:nvSpPr>
        <p:spPr>
          <a:xfrm>
            <a:off x="2989051" y="5083765"/>
            <a:ext cx="3165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Walbaum Display" panose="02070503090703020303" pitchFamily="18" charset="0"/>
              </a:rPr>
              <a:t>Rebellion</a:t>
            </a:r>
          </a:p>
        </p:txBody>
      </p:sp>
      <p:pic>
        <p:nvPicPr>
          <p:cNvPr id="6" name="Picture 2" descr="The Great Flood - Bible Stories - Genesis 7-8">
            <a:extLst>
              <a:ext uri="{FF2B5EF4-FFF2-40B4-BE49-F238E27FC236}">
                <a16:creationId xmlns:a16="http://schemas.microsoft.com/office/drawing/2014/main" id="{835C933A-E71F-F0F2-7613-68AC529C6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6" t="143" r="7964" b="1442"/>
          <a:stretch/>
        </p:blipFill>
        <p:spPr bwMode="auto">
          <a:xfrm>
            <a:off x="6228271" y="15682"/>
            <a:ext cx="2915729" cy="56836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2573D8-EB38-A513-BE3A-240B9D0FCADB}"/>
              </a:ext>
            </a:extLst>
          </p:cNvPr>
          <p:cNvSpPr txBox="1"/>
          <p:nvPr/>
        </p:nvSpPr>
        <p:spPr>
          <a:xfrm>
            <a:off x="3319664" y="77640"/>
            <a:ext cx="250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Walbaum Display" panose="02070503090703020303" pitchFamily="18" charset="0"/>
              </a:rPr>
              <a:t>Genesis 3-6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0EDB8-48ED-8F35-8A74-7E054BBA97A0}"/>
              </a:ext>
            </a:extLst>
          </p:cNvPr>
          <p:cNvSpPr txBox="1"/>
          <p:nvPr/>
        </p:nvSpPr>
        <p:spPr>
          <a:xfrm>
            <a:off x="6029864" y="5121316"/>
            <a:ext cx="33181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Walbaum Display" panose="02070503090703020303" pitchFamily="18" charset="0"/>
              </a:rPr>
              <a:t>Destruction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17D11-A4FB-D872-A670-66FB09CA3E97}"/>
              </a:ext>
            </a:extLst>
          </p:cNvPr>
          <p:cNvSpPr txBox="1"/>
          <p:nvPr/>
        </p:nvSpPr>
        <p:spPr>
          <a:xfrm>
            <a:off x="6433800" y="77640"/>
            <a:ext cx="250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Walbaum Display" panose="02070503090703020303" pitchFamily="18" charset="0"/>
              </a:rPr>
              <a:t>Genesis 6-7</a:t>
            </a:r>
          </a:p>
        </p:txBody>
      </p:sp>
    </p:spTree>
    <p:extLst>
      <p:ext uri="{BB962C8B-B14F-4D97-AF65-F5344CB8AC3E}">
        <p14:creationId xmlns:p14="http://schemas.microsoft.com/office/powerpoint/2010/main" val="22373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5F2B15-CB0B-916A-3309-41F32A82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9" r="33969"/>
          <a:stretch/>
        </p:blipFill>
        <p:spPr bwMode="auto">
          <a:xfrm>
            <a:off x="-1" y="15682"/>
            <a:ext cx="2915729" cy="56836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4296A8-BED5-E547-D753-76967364058E}"/>
              </a:ext>
            </a:extLst>
          </p:cNvPr>
          <p:cNvSpPr txBox="1"/>
          <p:nvPr/>
        </p:nvSpPr>
        <p:spPr>
          <a:xfrm>
            <a:off x="-125085" y="5099154"/>
            <a:ext cx="31658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Walbaum Display" panose="02070503090703020303" pitchFamily="18" charset="0"/>
              </a:rPr>
              <a:t>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CB8B6-1438-1D63-A609-C8B3E02C78ED}"/>
              </a:ext>
            </a:extLst>
          </p:cNvPr>
          <p:cNvSpPr txBox="1"/>
          <p:nvPr/>
        </p:nvSpPr>
        <p:spPr>
          <a:xfrm>
            <a:off x="222780" y="77640"/>
            <a:ext cx="247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Walbaum Display" panose="02070503090703020303" pitchFamily="18" charset="0"/>
              </a:rPr>
              <a:t>Genesis 8-9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DE79C5-D930-262C-BAAE-9227AFEF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9" r="33969"/>
          <a:stretch/>
        </p:blipFill>
        <p:spPr bwMode="auto">
          <a:xfrm>
            <a:off x="3114135" y="15681"/>
            <a:ext cx="2915729" cy="56836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F0ABB2-DD51-4C44-3B02-FCD3A02BDCC5}"/>
              </a:ext>
            </a:extLst>
          </p:cNvPr>
          <p:cNvSpPr txBox="1"/>
          <p:nvPr/>
        </p:nvSpPr>
        <p:spPr>
          <a:xfrm>
            <a:off x="2989051" y="5083765"/>
            <a:ext cx="3165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Walbaum Display" panose="02070503090703020303" pitchFamily="18" charset="0"/>
              </a:rPr>
              <a:t>Rebellion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573D8-EB38-A513-BE3A-240B9D0FCADB}"/>
              </a:ext>
            </a:extLst>
          </p:cNvPr>
          <p:cNvSpPr txBox="1"/>
          <p:nvPr/>
        </p:nvSpPr>
        <p:spPr>
          <a:xfrm>
            <a:off x="3264344" y="77640"/>
            <a:ext cx="261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Walbaum Display" panose="02070503090703020303" pitchFamily="18" charset="0"/>
              </a:rPr>
              <a:t>Genesis 9-11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0EDB8-48ED-8F35-8A74-7E054BBA97A0}"/>
              </a:ext>
            </a:extLst>
          </p:cNvPr>
          <p:cNvSpPr txBox="1"/>
          <p:nvPr/>
        </p:nvSpPr>
        <p:spPr>
          <a:xfrm>
            <a:off x="6029864" y="5121316"/>
            <a:ext cx="33181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Walbaum Display" panose="02070503090703020303" pitchFamily="18" charset="0"/>
              </a:rPr>
              <a:t>Destruction</a:t>
            </a:r>
          </a:p>
        </p:txBody>
      </p:sp>
      <p:pic>
        <p:nvPicPr>
          <p:cNvPr id="2050" name="Picture 2" descr="Cornelis Anthonisz: The Fall of the Tower of Babel">
            <a:extLst>
              <a:ext uri="{FF2B5EF4-FFF2-40B4-BE49-F238E27FC236}">
                <a16:creationId xmlns:a16="http://schemas.microsoft.com/office/drawing/2014/main" id="{68AC7142-4F68-2623-C43F-C4007D7AA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9" r="20269"/>
          <a:stretch/>
        </p:blipFill>
        <p:spPr bwMode="auto">
          <a:xfrm>
            <a:off x="6228268" y="15681"/>
            <a:ext cx="2894164" cy="569931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ADED51-24F2-54A5-53EE-14F1913B4E7E}"/>
              </a:ext>
            </a:extLst>
          </p:cNvPr>
          <p:cNvSpPr txBox="1"/>
          <p:nvPr/>
        </p:nvSpPr>
        <p:spPr>
          <a:xfrm>
            <a:off x="6367696" y="77640"/>
            <a:ext cx="261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Walbaum Display" panose="02070503090703020303" pitchFamily="18" charset="0"/>
              </a:rPr>
              <a:t>Genesis 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422226-A180-4F1F-146A-DC2DE8372DB9}"/>
              </a:ext>
            </a:extLst>
          </p:cNvPr>
          <p:cNvSpPr txBox="1"/>
          <p:nvPr/>
        </p:nvSpPr>
        <p:spPr>
          <a:xfrm>
            <a:off x="6081622" y="5099154"/>
            <a:ext cx="3165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highlight>
                  <a:srgbClr val="808080"/>
                </a:highlight>
                <a:latin typeface="Walbaum Display" panose="02070503090703020303" pitchFamily="18" charset="0"/>
              </a:rPr>
              <a:t>Destruction</a:t>
            </a:r>
          </a:p>
        </p:txBody>
      </p:sp>
    </p:spTree>
    <p:extLst>
      <p:ext uri="{BB962C8B-B14F-4D97-AF65-F5344CB8AC3E}">
        <p14:creationId xmlns:p14="http://schemas.microsoft.com/office/powerpoint/2010/main" val="10688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5F2B15-CB0B-916A-3309-41F32A820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788" r="47937" b="1059"/>
          <a:stretch/>
        </p:blipFill>
        <p:spPr bwMode="auto">
          <a:xfrm>
            <a:off x="48193" y="15681"/>
            <a:ext cx="2915729" cy="56836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4296A8-BED5-E547-D753-76967364058E}"/>
              </a:ext>
            </a:extLst>
          </p:cNvPr>
          <p:cNvSpPr txBox="1"/>
          <p:nvPr/>
        </p:nvSpPr>
        <p:spPr>
          <a:xfrm>
            <a:off x="-125085" y="5099154"/>
            <a:ext cx="31658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Walbaum Display" panose="02070503090703020303" pitchFamily="18" charset="0"/>
              </a:rPr>
              <a:t>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CB8B6-1438-1D63-A609-C8B3E02C78ED}"/>
              </a:ext>
            </a:extLst>
          </p:cNvPr>
          <p:cNvSpPr txBox="1"/>
          <p:nvPr/>
        </p:nvSpPr>
        <p:spPr>
          <a:xfrm>
            <a:off x="270975" y="77640"/>
            <a:ext cx="247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Walbaum Display" panose="02070503090703020303" pitchFamily="18" charset="0"/>
              </a:rPr>
              <a:t>Genesis 12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DE79C5-D930-262C-BAAE-9227AFEF9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3" t="114" r="42595" b="-114"/>
          <a:stretch/>
        </p:blipFill>
        <p:spPr bwMode="auto">
          <a:xfrm>
            <a:off x="3114135" y="15681"/>
            <a:ext cx="2915729" cy="56836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F0ABB2-DD51-4C44-3B02-FCD3A02BDCC5}"/>
              </a:ext>
            </a:extLst>
          </p:cNvPr>
          <p:cNvSpPr txBox="1"/>
          <p:nvPr/>
        </p:nvSpPr>
        <p:spPr>
          <a:xfrm>
            <a:off x="2989051" y="5083765"/>
            <a:ext cx="3165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Walbaum Display" panose="02070503090703020303" pitchFamily="18" charset="0"/>
              </a:rPr>
              <a:t>Rebellion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573D8-EB38-A513-BE3A-240B9D0FCADB}"/>
              </a:ext>
            </a:extLst>
          </p:cNvPr>
          <p:cNvSpPr txBox="1"/>
          <p:nvPr/>
        </p:nvSpPr>
        <p:spPr>
          <a:xfrm>
            <a:off x="3264344" y="77640"/>
            <a:ext cx="2615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Walbaum Display" panose="02070503090703020303" pitchFamily="18" charset="0"/>
              </a:rPr>
              <a:t>Israel’s 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0EDB8-48ED-8F35-8A74-7E054BBA97A0}"/>
              </a:ext>
            </a:extLst>
          </p:cNvPr>
          <p:cNvSpPr txBox="1"/>
          <p:nvPr/>
        </p:nvSpPr>
        <p:spPr>
          <a:xfrm>
            <a:off x="6029864" y="5121316"/>
            <a:ext cx="33181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Walbaum Display" panose="02070503090703020303" pitchFamily="18" charset="0"/>
              </a:rPr>
              <a:t>Destruction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AC7142-4F68-2623-C43F-C4007D7A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4" r="29744"/>
          <a:stretch/>
        </p:blipFill>
        <p:spPr bwMode="auto">
          <a:xfrm>
            <a:off x="6228268" y="15681"/>
            <a:ext cx="2894164" cy="569931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ADED51-24F2-54A5-53EE-14F1913B4E7E}"/>
              </a:ext>
            </a:extLst>
          </p:cNvPr>
          <p:cNvSpPr txBox="1"/>
          <p:nvPr/>
        </p:nvSpPr>
        <p:spPr>
          <a:xfrm>
            <a:off x="6367696" y="77640"/>
            <a:ext cx="2615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Walbaum Display" panose="02070503090703020303" pitchFamily="18" charset="0"/>
              </a:rPr>
              <a:t>Babylonian Exile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422226-A180-4F1F-146A-DC2DE8372DB9}"/>
              </a:ext>
            </a:extLst>
          </p:cNvPr>
          <p:cNvSpPr txBox="1"/>
          <p:nvPr/>
        </p:nvSpPr>
        <p:spPr>
          <a:xfrm>
            <a:off x="6081622" y="5099154"/>
            <a:ext cx="3165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Walbaum Display" panose="02070503090703020303" pitchFamily="18" charset="0"/>
              </a:rPr>
              <a:t>Destruction</a:t>
            </a:r>
          </a:p>
        </p:txBody>
      </p:sp>
    </p:spTree>
    <p:extLst>
      <p:ext uri="{BB962C8B-B14F-4D97-AF65-F5344CB8AC3E}">
        <p14:creationId xmlns:p14="http://schemas.microsoft.com/office/powerpoint/2010/main" val="17594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5F2B15-CB0B-916A-3309-41F32A820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390" r="21856" b="700"/>
          <a:stretch/>
        </p:blipFill>
        <p:spPr bwMode="auto">
          <a:xfrm>
            <a:off x="48193" y="15681"/>
            <a:ext cx="2915729" cy="56836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4296A8-BED5-E547-D753-76967364058E}"/>
              </a:ext>
            </a:extLst>
          </p:cNvPr>
          <p:cNvSpPr txBox="1"/>
          <p:nvPr/>
        </p:nvSpPr>
        <p:spPr>
          <a:xfrm>
            <a:off x="-125085" y="5099154"/>
            <a:ext cx="31658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Walbaum Display" panose="02070503090703020303" pitchFamily="18" charset="0"/>
              </a:rPr>
              <a:t>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CB8B6-1438-1D63-A609-C8B3E02C78ED}"/>
              </a:ext>
            </a:extLst>
          </p:cNvPr>
          <p:cNvSpPr txBox="1"/>
          <p:nvPr/>
        </p:nvSpPr>
        <p:spPr>
          <a:xfrm>
            <a:off x="218186" y="77639"/>
            <a:ext cx="2575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Walbaum Display" panose="02070503090703020303" pitchFamily="18" charset="0"/>
              </a:rPr>
              <a:t>Return from Exile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DE79C5-D930-262C-BAAE-9227AFEF9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r="7230"/>
          <a:stretch/>
        </p:blipFill>
        <p:spPr bwMode="auto">
          <a:xfrm>
            <a:off x="3114135" y="15681"/>
            <a:ext cx="2915729" cy="56836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F0ABB2-DD51-4C44-3B02-FCD3A02BDCC5}"/>
              </a:ext>
            </a:extLst>
          </p:cNvPr>
          <p:cNvSpPr txBox="1"/>
          <p:nvPr/>
        </p:nvSpPr>
        <p:spPr>
          <a:xfrm>
            <a:off x="2989051" y="5083765"/>
            <a:ext cx="3165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Walbaum Display" panose="02070503090703020303" pitchFamily="18" charset="0"/>
              </a:rPr>
              <a:t>Rebellion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573D8-EB38-A513-BE3A-240B9D0FCADB}"/>
              </a:ext>
            </a:extLst>
          </p:cNvPr>
          <p:cNvSpPr txBox="1"/>
          <p:nvPr/>
        </p:nvSpPr>
        <p:spPr>
          <a:xfrm>
            <a:off x="3264344" y="77640"/>
            <a:ext cx="261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Walbaum Display" panose="02070503090703020303" pitchFamily="18" charset="0"/>
              </a:rPr>
              <a:t>Malachi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0EDB8-48ED-8F35-8A74-7E054BBA97A0}"/>
              </a:ext>
            </a:extLst>
          </p:cNvPr>
          <p:cNvSpPr txBox="1"/>
          <p:nvPr/>
        </p:nvSpPr>
        <p:spPr>
          <a:xfrm>
            <a:off x="6029864" y="5121316"/>
            <a:ext cx="33181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Walbaum Display" panose="02070503090703020303" pitchFamily="18" charset="0"/>
              </a:rPr>
              <a:t>Destruction</a:t>
            </a:r>
          </a:p>
        </p:txBody>
      </p:sp>
      <p:pic>
        <p:nvPicPr>
          <p:cNvPr id="4098" name="Picture 2" descr="question mark - Wiktionary">
            <a:extLst>
              <a:ext uri="{FF2B5EF4-FFF2-40B4-BE49-F238E27FC236}">
                <a16:creationId xmlns:a16="http://schemas.microsoft.com/office/drawing/2014/main" id="{8A94A1FE-D4EE-B32A-0B53-881AF5EC5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05" y="863259"/>
            <a:ext cx="3372928" cy="33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1985814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30DA18-0EAF-44EB-395A-246C8FC0A222}"/>
              </a:ext>
            </a:extLst>
          </p:cNvPr>
          <p:cNvSpPr txBox="1"/>
          <p:nvPr/>
        </p:nvSpPr>
        <p:spPr>
          <a:xfrm>
            <a:off x="401013" y="144492"/>
            <a:ext cx="8341743" cy="5426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600" b="0" i="0" dirty="0">
                <a:effectLst/>
                <a:latin typeface="Walbaum Display" panose="02070503090703020303" pitchFamily="18" charset="0"/>
              </a:rPr>
              <a:t>“…all the prophets who have spoken, from Samuel and </a:t>
            </a:r>
            <a:r>
              <a:rPr lang="en-US" sz="2600" b="0" i="1" dirty="0">
                <a:effectLst/>
                <a:latin typeface="Walbaum Display" panose="02070503090703020303" pitchFamily="18" charset="0"/>
              </a:rPr>
              <a:t>his</a:t>
            </a:r>
            <a:r>
              <a:rPr lang="en-US" sz="2600" b="0" i="0" dirty="0">
                <a:effectLst/>
                <a:latin typeface="Walbaum Display" panose="02070503090703020303" pitchFamily="18" charset="0"/>
              </a:rPr>
              <a:t> successors onward, also announced these days. </a:t>
            </a:r>
            <a:r>
              <a:rPr lang="en-US" sz="2600" b="1" i="0" baseline="30000" dirty="0">
                <a:effectLst/>
                <a:latin typeface="Walbaum Display" panose="02070503090703020303" pitchFamily="18" charset="0"/>
              </a:rPr>
              <a:t>25 </a:t>
            </a:r>
            <a:r>
              <a:rPr lang="en-US" sz="2600" b="0" i="0" dirty="0">
                <a:effectLst/>
                <a:latin typeface="Walbaum Display" panose="02070503090703020303" pitchFamily="18" charset="0"/>
              </a:rPr>
              <a:t>It is you who are the sons of the prophets and of the covenant which God made with your fathers, saying to Abraham, ‘</a:t>
            </a:r>
            <a:r>
              <a:rPr lang="en-US" sz="2600" b="0" i="0" cap="small" dirty="0">
                <a:effectLst/>
                <a:latin typeface="Walbaum Display" panose="02070503090703020303" pitchFamily="18" charset="0"/>
              </a:rPr>
              <a:t>And in your seed all the families of the earth shall be blessed</a:t>
            </a:r>
            <a:r>
              <a:rPr lang="en-US" sz="2600" b="0" i="0" dirty="0">
                <a:effectLst/>
                <a:latin typeface="Walbaum Display" panose="02070503090703020303" pitchFamily="18" charset="0"/>
              </a:rPr>
              <a:t>.’ </a:t>
            </a:r>
            <a:r>
              <a:rPr lang="en-US" sz="2600" b="1" i="0" baseline="30000" dirty="0">
                <a:effectLst/>
                <a:latin typeface="Walbaum Display" panose="02070503090703020303" pitchFamily="18" charset="0"/>
              </a:rPr>
              <a:t>26 </a:t>
            </a:r>
            <a:r>
              <a:rPr lang="en-US" sz="2600" b="0" i="0" dirty="0">
                <a:effectLst/>
                <a:latin typeface="Walbaum Display" panose="02070503090703020303" pitchFamily="18" charset="0"/>
              </a:rPr>
              <a:t>For you first, God raised up 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Walbaum Display" panose="02070503090703020303" pitchFamily="18" charset="0"/>
              </a:rPr>
              <a:t>His Servant </a:t>
            </a:r>
            <a:r>
              <a:rPr lang="en-US" sz="2600" b="0" i="0" dirty="0">
                <a:effectLst/>
                <a:latin typeface="Walbaum Display" panose="02070503090703020303" pitchFamily="18" charset="0"/>
              </a:rPr>
              <a:t>and sent Him to bless you by turning every one </a:t>
            </a:r>
            <a:r>
              <a:rPr lang="en-US" sz="2600" b="0" i="1" dirty="0">
                <a:effectLst/>
                <a:latin typeface="Walbaum Display" panose="02070503090703020303" pitchFamily="18" charset="0"/>
              </a:rPr>
              <a:t>of you</a:t>
            </a:r>
            <a:r>
              <a:rPr lang="en-US" sz="2600" b="0" i="0" dirty="0">
                <a:effectLst/>
                <a:latin typeface="Walbaum Display" panose="02070503090703020303" pitchFamily="18" charset="0"/>
              </a:rPr>
              <a:t> from your wicked ways.”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Walbaum Display" panose="02070503090703020303" pitchFamily="18" charset="0"/>
              </a:rPr>
              <a:t>Acts 3:24-26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Walbaum Display" panose="02070503090703020303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Walbaum Display" panose="02070503090703020303" pitchFamily="18" charset="0"/>
              </a:rPr>
              <a:t>“Therefore, let all the house of Israel know for certain that God has made Him both Lord and Christ—this </a:t>
            </a:r>
            <a:r>
              <a:rPr lang="en-US" sz="2600" b="1" dirty="0">
                <a:solidFill>
                  <a:srgbClr val="FF0000"/>
                </a:solidFill>
                <a:latin typeface="Walbaum Display" panose="02070503090703020303" pitchFamily="18" charset="0"/>
              </a:rPr>
              <a:t>Jesus</a:t>
            </a:r>
            <a:r>
              <a:rPr lang="en-US" sz="2600" dirty="0">
                <a:latin typeface="Walbaum Display" panose="02070503090703020303" pitchFamily="18" charset="0"/>
              </a:rPr>
              <a:t> whom you crucified.”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Walbaum Display" panose="02070503090703020303" pitchFamily="18" charset="0"/>
              </a:rPr>
              <a:t>Acts 2:36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3902225"/>
            <a:ext cx="2174211" cy="1812774"/>
            <a:chOff x="-305" y="-1"/>
            <a:chExt cx="3832880" cy="28761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92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1985814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30DA18-0EAF-44EB-395A-246C8FC0A222}"/>
              </a:ext>
            </a:extLst>
          </p:cNvPr>
          <p:cNvSpPr txBox="1"/>
          <p:nvPr/>
        </p:nvSpPr>
        <p:spPr>
          <a:xfrm>
            <a:off x="401013" y="144492"/>
            <a:ext cx="8341743" cy="5426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400" b="1" i="0" baseline="3000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10 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By this will we have been sanctified through the offering of the body of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Walbaum Display" panose="02070503090703020303" pitchFamily="18" charset="0"/>
              </a:rPr>
              <a:t>Jesus Christ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once for all...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12 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but He, having offered one sacrifice for sins for all time, </a:t>
            </a:r>
            <a:r>
              <a:rPr lang="en-US" sz="2400" b="0" i="0" cap="small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sat down at the right hand of God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13 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waiting from that time onward </a:t>
            </a:r>
            <a:r>
              <a:rPr lang="en-US" sz="2400" b="0" i="0" cap="small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until His enemies be made a footstool for His feet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14 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For by one offering He has perfected for all time those who are sanctified.”</a:t>
            </a:r>
          </a:p>
          <a:p>
            <a:pPr algn="r"/>
            <a:r>
              <a:rPr lang="en-US" sz="2400" dirty="0">
                <a:solidFill>
                  <a:srgbClr val="000000"/>
                </a:solidFill>
                <a:latin typeface="Walbaum Display" panose="02070503090703020303" pitchFamily="18" charset="0"/>
              </a:rPr>
              <a:t>Heb. 10:10, 12-14</a:t>
            </a:r>
          </a:p>
          <a:p>
            <a:pPr algn="r"/>
            <a:endParaRPr lang="en-US" sz="2400" dirty="0">
              <a:solidFill>
                <a:srgbClr val="000000"/>
              </a:solidFill>
              <a:latin typeface="Walbaum Display" panose="02070503090703020303" pitchFamily="18" charset="0"/>
            </a:endParaRP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“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1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…we have peace with God through our Lord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Walbaum Display" panose="02070503090703020303" pitchFamily="18" charset="0"/>
              </a:rPr>
              <a:t>Jesus Christ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… 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11 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And not only this, but we also exult in God through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Walbaum Display" panose="02070503090703020303" pitchFamily="18" charset="0"/>
              </a:rPr>
              <a:t>our Lord Jesus Christ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Walbaum Display" panose="02070503090703020303" pitchFamily="18" charset="0"/>
              </a:rPr>
              <a:t>, through whom we have now received the reconciliation.”</a:t>
            </a:r>
          </a:p>
          <a:p>
            <a:pPr algn="r"/>
            <a:r>
              <a:rPr lang="en-US" sz="2400" dirty="0">
                <a:solidFill>
                  <a:srgbClr val="000000"/>
                </a:solidFill>
                <a:latin typeface="Walbaum Display" panose="02070503090703020303" pitchFamily="18" charset="0"/>
              </a:rPr>
              <a:t>Rom. 5:1, 11</a:t>
            </a:r>
            <a:endParaRPr lang="en-US" sz="2400" b="0" i="0" dirty="0">
              <a:solidFill>
                <a:srgbClr val="000000"/>
              </a:solidFill>
              <a:effectLst/>
              <a:latin typeface="Walbaum Display" panose="02070503090703020303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3902225"/>
            <a:ext cx="2174211" cy="1812774"/>
            <a:chOff x="-305" y="-1"/>
            <a:chExt cx="3832880" cy="28761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85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424031"/>
            <a:ext cx="3913467" cy="5199718"/>
            <a:chOff x="-19221" y="251144"/>
            <a:chExt cx="5217958" cy="623966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30DA18-0EAF-44EB-395A-246C8FC0A222}"/>
              </a:ext>
            </a:extLst>
          </p:cNvPr>
          <p:cNvSpPr txBox="1"/>
          <p:nvPr/>
        </p:nvSpPr>
        <p:spPr>
          <a:xfrm>
            <a:off x="765177" y="616656"/>
            <a:ext cx="7613415" cy="4781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1800"/>
              </a:spcAft>
            </a:pPr>
            <a:r>
              <a:rPr lang="en-US" sz="4000" dirty="0">
                <a:latin typeface="Walbaum Display" panose="02070503090703020303" pitchFamily="18" charset="0"/>
              </a:rPr>
              <a:t>“</a:t>
            </a:r>
            <a:r>
              <a:rPr lang="en-US" sz="4000" b="0" i="0" dirty="0">
                <a:effectLst/>
                <a:latin typeface="Walbaum Display" panose="02070503090703020303" pitchFamily="18" charset="0"/>
              </a:rPr>
              <a:t>Wretched man that I am! Who will set me free from the body of this death?</a:t>
            </a:r>
            <a:endParaRPr lang="en-US" sz="4000" baseline="30000" dirty="0">
              <a:latin typeface="Walbaum Display" panose="02070503090703020303" pitchFamily="18" charset="0"/>
            </a:endParaRPr>
          </a:p>
          <a:p>
            <a:pPr defTabSz="914400">
              <a:lnSpc>
                <a:spcPct val="90000"/>
              </a:lnSpc>
              <a:spcAft>
                <a:spcPts val="1200"/>
              </a:spcAft>
            </a:pPr>
            <a:r>
              <a:rPr lang="en-US" sz="4000" b="1" i="0" baseline="30000" dirty="0">
                <a:effectLst/>
                <a:latin typeface="Walbaum Display" panose="02070503090703020303" pitchFamily="18" charset="0"/>
              </a:rPr>
              <a:t>25 </a:t>
            </a:r>
            <a:r>
              <a:rPr lang="en-US" sz="4000" b="0" i="0" dirty="0">
                <a:effectLst/>
                <a:latin typeface="Walbaum Display" panose="02070503090703020303" pitchFamily="18" charset="0"/>
              </a:rPr>
              <a:t>Thanks be to God through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Walbaum Display" panose="02070503090703020303" pitchFamily="18" charset="0"/>
              </a:rPr>
              <a:t>Jesus Christ our Lord</a:t>
            </a:r>
            <a:r>
              <a:rPr lang="en-US" sz="4000" b="0" i="0" dirty="0">
                <a:effectLst/>
                <a:latin typeface="Walbaum Display" panose="02070503090703020303" pitchFamily="18" charset="0"/>
              </a:rPr>
              <a:t>!”</a:t>
            </a:r>
          </a:p>
          <a:p>
            <a:pPr algn="r" defTabSz="914400">
              <a:lnSpc>
                <a:spcPct val="90000"/>
              </a:lnSpc>
              <a:spcAft>
                <a:spcPts val="1200"/>
              </a:spcAft>
            </a:pPr>
            <a:r>
              <a:rPr lang="en-US" sz="4000" dirty="0">
                <a:latin typeface="Walbaum Display" panose="02070503090703020303" pitchFamily="18" charset="0"/>
              </a:rPr>
              <a:t>Rom. 7:24-25</a:t>
            </a:r>
            <a:endParaRPr lang="en-US" sz="4000" b="0" i="0" dirty="0">
              <a:effectLst/>
              <a:latin typeface="Walbaum Display" panose="02070503090703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7550" y="3320"/>
            <a:ext cx="7329573" cy="5715000"/>
            <a:chOff x="1303402" y="36937"/>
            <a:chExt cx="9772765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685B57-DDD8-6EEE-F184-931B0A7B4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614" y="1841074"/>
            <a:ext cx="6859974" cy="1692546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Walbaum Display" panose="02070503090703020303" pitchFamily="18" charset="0"/>
              </a:rPr>
              <a:t>We Need </a:t>
            </a:r>
            <a:r>
              <a:rPr lang="en-US" sz="7200" b="1" dirty="0">
                <a:solidFill>
                  <a:srgbClr val="FF0000"/>
                </a:solidFill>
                <a:latin typeface="Walbaum Display" panose="02070503090703020303" pitchFamily="18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44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1564</TotalTime>
  <Words>324</Words>
  <Application>Microsoft Office PowerPoint</Application>
  <PresentationFormat>On-screen Show (16:10)</PresentationFormat>
  <Paragraphs>43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Walbaum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Need Jesus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Merkle</dc:creator>
  <cp:lastModifiedBy>Dustin Merkle</cp:lastModifiedBy>
  <cp:revision>1</cp:revision>
  <dcterms:created xsi:type="dcterms:W3CDTF">2023-03-07T14:54:27Z</dcterms:created>
  <dcterms:modified xsi:type="dcterms:W3CDTF">2023-03-10T13:09:54Z</dcterms:modified>
</cp:coreProperties>
</file>