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524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3065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834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228600" algn="ctr">
              <a:spcBef>
                <a:spcPts val="0"/>
              </a:spcBef>
              <a:buSzTx/>
              <a:buNone/>
              <a:defRPr sz="4800"/>
            </a:lvl2pPr>
            <a:lvl3pPr marL="0" indent="457200" algn="ctr">
              <a:spcBef>
                <a:spcPts val="0"/>
              </a:spcBef>
              <a:buSzTx/>
              <a:buNone/>
              <a:defRPr sz="4800"/>
            </a:lvl3pPr>
            <a:lvl4pPr marL="0" indent="685800" algn="ctr">
              <a:spcBef>
                <a:spcPts val="0"/>
              </a:spcBef>
              <a:buSzTx/>
              <a:buNone/>
              <a:defRPr sz="4800"/>
            </a:lvl4pPr>
            <a:lvl5pPr marL="0" indent="91440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21"/>
          </p:nvPr>
        </p:nvSpPr>
        <p:spPr>
          <a:xfrm>
            <a:off x="4833937" y="9709546"/>
            <a:ext cx="14716126" cy="66357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22"/>
          </p:nvPr>
        </p:nvSpPr>
        <p:spPr>
          <a:xfrm>
            <a:off x="4833937" y="6748065"/>
            <a:ext cx="14716126" cy="993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1736277" y="744140"/>
            <a:ext cx="23275936" cy="155172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4833937" y="3065859"/>
            <a:ext cx="14716126" cy="464343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4833937" y="7834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921691" y="13772554"/>
            <a:ext cx="522759" cy="5365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half" idx="1"/>
          </p:nvPr>
        </p:nvSpPr>
        <p:spPr>
          <a:xfrm>
            <a:off x="4387453" y="4405312"/>
            <a:ext cx="15609094" cy="884039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4016375" y="2559843"/>
            <a:ext cx="16351250" cy="5159376"/>
          </a:xfrm>
          <a:prstGeom prst="rect">
            <a:avLst/>
          </a:prstGeom>
        </p:spPr>
        <p:txBody>
          <a:bodyPr lIns="79375" tIns="79375" rIns="79375" bIns="79375" anchor="b"/>
          <a:lstStyle/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sz="quarter" idx="1"/>
          </p:nvPr>
        </p:nvSpPr>
        <p:spPr>
          <a:xfrm>
            <a:off x="4016375" y="7858125"/>
            <a:ext cx="16351250" cy="1766094"/>
          </a:xfrm>
          <a:prstGeom prst="rect">
            <a:avLst/>
          </a:prstGeom>
        </p:spPr>
        <p:txBody>
          <a:bodyPr lIns="79375" tIns="79375" rIns="79375" bIns="79375"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228600" algn="ctr">
              <a:spcBef>
                <a:spcPts val="0"/>
              </a:spcBef>
              <a:buSzTx/>
              <a:buNone/>
              <a:defRPr sz="5000"/>
            </a:lvl2pPr>
            <a:lvl3pPr marL="0" indent="457200" algn="ctr">
              <a:spcBef>
                <a:spcPts val="0"/>
              </a:spcBef>
              <a:buSzTx/>
              <a:buNone/>
              <a:defRPr sz="5000"/>
            </a:lvl3pPr>
            <a:lvl4pPr marL="0" indent="685800" algn="ctr">
              <a:spcBef>
                <a:spcPts val="0"/>
              </a:spcBef>
              <a:buSzTx/>
              <a:buNone/>
              <a:defRPr sz="5000"/>
            </a:lvl4pPr>
            <a:lvl5pPr marL="0" indent="91440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1898639" y="14466093"/>
            <a:ext cx="566878" cy="590551"/>
          </a:xfrm>
          <a:prstGeom prst="rect">
            <a:avLst/>
          </a:prstGeom>
        </p:spPr>
        <p:txBody>
          <a:bodyPr lIns="79375" tIns="79375" rIns="79375" bIns="79375"/>
          <a:lstStyle>
            <a:lvl1pPr>
              <a:defRPr sz="2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137171" y="1458515"/>
            <a:ext cx="17395034" cy="86379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10209609"/>
            <a:ext cx="14716126" cy="2000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2281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228600" algn="ctr">
              <a:spcBef>
                <a:spcPts val="0"/>
              </a:spcBef>
              <a:buSzTx/>
              <a:buNone/>
              <a:defRPr sz="4800"/>
            </a:lvl2pPr>
            <a:lvl3pPr marL="0" indent="457200" algn="ctr">
              <a:spcBef>
                <a:spcPts val="0"/>
              </a:spcBef>
              <a:buSzTx/>
              <a:buNone/>
              <a:defRPr sz="4800"/>
            </a:lvl3pPr>
            <a:lvl4pPr marL="0" indent="685800" algn="ctr">
              <a:spcBef>
                <a:spcPts val="0"/>
              </a:spcBef>
              <a:buSzTx/>
              <a:buNone/>
              <a:defRPr sz="4800"/>
            </a:lvl4pPr>
            <a:lvl5pPr marL="0" indent="91440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5298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6504062" y="567236"/>
            <a:ext cx="18990885" cy="126605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1654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9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7459265"/>
            <a:ext cx="7500938" cy="578643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228600" algn="ctr">
              <a:spcBef>
                <a:spcPts val="0"/>
              </a:spcBef>
              <a:buSzTx/>
              <a:buNone/>
              <a:defRPr sz="4800"/>
            </a:lvl2pPr>
            <a:lvl3pPr marL="0" indent="457200" algn="ctr">
              <a:spcBef>
                <a:spcPts val="0"/>
              </a:spcBef>
              <a:buSzTx/>
              <a:buNone/>
              <a:defRPr sz="4800"/>
            </a:lvl3pPr>
            <a:lvl4pPr marL="0" indent="685800" algn="ctr">
              <a:spcBef>
                <a:spcPts val="0"/>
              </a:spcBef>
              <a:buSzTx/>
              <a:buNone/>
              <a:defRPr sz="4800"/>
            </a:lvl4pPr>
            <a:lvl5pPr marL="0" indent="91440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4387453" y="4405312"/>
            <a:ext cx="15609094" cy="884039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9338964" y="3619500"/>
            <a:ext cx="14466095" cy="96440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4405312"/>
            <a:ext cx="7500938" cy="8840392"/>
          </a:xfrm>
          <a:prstGeom prst="rect">
            <a:avLst/>
          </a:prstGeom>
        </p:spPr>
        <p:txBody>
          <a:bodyPr/>
          <a:lstStyle>
            <a:lvl1pPr marL="514350" indent="-514350">
              <a:spcBef>
                <a:spcPts val="5000"/>
              </a:spcBef>
              <a:defRPr sz="4200"/>
            </a:lvl1pPr>
            <a:lvl2pPr marL="857250" indent="-514350">
              <a:spcBef>
                <a:spcPts val="5000"/>
              </a:spcBef>
              <a:defRPr sz="4200"/>
            </a:lvl2pPr>
            <a:lvl3pPr marL="1403350" indent="-514350">
              <a:spcBef>
                <a:spcPts val="5000"/>
              </a:spcBef>
              <a:defRPr sz="4200"/>
            </a:lvl3pPr>
            <a:lvl4pPr marL="1847850" indent="-514350">
              <a:spcBef>
                <a:spcPts val="5000"/>
              </a:spcBef>
              <a:defRPr sz="4200"/>
            </a:lvl4pPr>
            <a:lvl5pPr marL="2292350" indent="-514350">
              <a:spcBef>
                <a:spcPts val="50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2084843" y="7745015"/>
            <a:ext cx="8277822" cy="5518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2522398" y="1660922"/>
            <a:ext cx="8268892" cy="55125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733848" y="583406"/>
            <a:ext cx="19020235" cy="1268015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4387453" y="2547937"/>
            <a:ext cx="15609094" cy="10144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387453" y="1119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6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55052" marR="0" indent="-655052" algn="l" defTabSz="912812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99552" marR="0" indent="-655052" algn="l" defTabSz="912812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544052" marR="0" indent="-655052" algn="l" defTabSz="912812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988552" marR="0" indent="-655052" algn="l" defTabSz="912812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433052" marR="0" indent="-655052" algn="l" defTabSz="912812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877552" marR="0" indent="-655052" algn="l" defTabSz="912812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322052" marR="0" indent="-655052" algn="l" defTabSz="912812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766552" marR="0" indent="-655052" algn="l" defTabSz="912812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211052" marR="0" indent="-655052" algn="l" defTabSz="912812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6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i no indicado al contrario, Escrituras tomadas de la Nueva Biblia de las Américas (NBLA), Copyright © 2005 por The Lockman Foundation. Usadas con permiso. www.NuevaBiblia.com"/>
          <p:cNvSpPr txBox="1"/>
          <p:nvPr/>
        </p:nvSpPr>
        <p:spPr>
          <a:xfrm>
            <a:off x="2093428" y="13933317"/>
            <a:ext cx="20197143" cy="1308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lnSpc>
                <a:spcPct val="80000"/>
              </a:lnSpc>
              <a:defRPr sz="4200">
                <a:solidFill>
                  <a:srgbClr val="A6AAA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Si no indicado al contrario, Escrituras tomadas de la Nueva Biblia de las Américas (NBLA),</a:t>
            </a:r>
            <a:br/>
            <a:r>
              <a:t>Copyright © 2005 por The Lockman Foundation. Usadas con permiso. www.NuevaBiblia.com</a:t>
            </a:r>
          </a:p>
        </p:txBody>
      </p:sp>
      <p:sp>
        <p:nvSpPr>
          <p:cNvPr id="147" name="SALMOS"/>
          <p:cNvSpPr txBox="1"/>
          <p:nvPr/>
        </p:nvSpPr>
        <p:spPr>
          <a:xfrm>
            <a:off x="3385281" y="5109355"/>
            <a:ext cx="17613438" cy="6213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defRPr b="1" sz="34400">
                <a:solidFill>
                  <a:schemeClr val="accent1">
                    <a:hueOff val="300931"/>
                    <a:lumOff val="-21745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SALMOS</a:t>
            </a:r>
          </a:p>
        </p:txBody>
      </p:sp>
      <p:sp>
        <p:nvSpPr>
          <p:cNvPr id="148" name="EL FLUJO DE LOS"/>
          <p:cNvSpPr txBox="1"/>
          <p:nvPr/>
        </p:nvSpPr>
        <p:spPr>
          <a:xfrm>
            <a:off x="3385282" y="3820160"/>
            <a:ext cx="17613437" cy="2980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defRPr b="1" sz="18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EL FLUJO DE LOS</a:t>
            </a:r>
          </a:p>
        </p:txBody>
      </p:sp>
      <p:sp>
        <p:nvSpPr>
          <p:cNvPr id="149" name="Embry Hills • 2.26.23"/>
          <p:cNvSpPr txBox="1"/>
          <p:nvPr/>
        </p:nvSpPr>
        <p:spPr>
          <a:xfrm>
            <a:off x="2854973" y="11437414"/>
            <a:ext cx="18674054" cy="165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defRPr b="1" cap="small" sz="7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Embry Hills • 2.26.23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331" name="THE STORY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STORY OF THE PSALMS</a:t>
            </a:r>
          </a:p>
        </p:txBody>
      </p:sp>
      <p:grpSp>
        <p:nvGrpSpPr>
          <p:cNvPr id="334" name="Group"/>
          <p:cNvGrpSpPr/>
          <p:nvPr/>
        </p:nvGrpSpPr>
        <p:grpSpPr>
          <a:xfrm>
            <a:off x="304010" y="5018677"/>
            <a:ext cx="4475932" cy="7304072"/>
            <a:chOff x="0" y="0"/>
            <a:chExt cx="4475931" cy="7304070"/>
          </a:xfrm>
        </p:grpSpPr>
        <p:sp>
          <p:nvSpPr>
            <p:cNvPr id="332" name="Rectangle"/>
            <p:cNvSpPr/>
            <p:nvPr/>
          </p:nvSpPr>
          <p:spPr>
            <a:xfrm>
              <a:off x="0" y="0"/>
              <a:ext cx="4475932" cy="7304071"/>
            </a:xfrm>
            <a:prstGeom prst="rect">
              <a:avLst/>
            </a:prstGeom>
            <a:solidFill>
              <a:srgbClr val="B0A753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333" name="Libro 1: 1-41"/>
            <p:cNvSpPr txBox="1"/>
            <p:nvPr/>
          </p:nvSpPr>
          <p:spPr>
            <a:xfrm>
              <a:off x="406445" y="55750"/>
              <a:ext cx="3663041" cy="6358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714375">
                <a:defRPr b="1" sz="38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Libro 1: 1-41</a:t>
              </a:r>
            </a:p>
          </p:txBody>
        </p:sp>
      </p:grpSp>
      <p:grpSp>
        <p:nvGrpSpPr>
          <p:cNvPr id="337" name="Group"/>
          <p:cNvGrpSpPr/>
          <p:nvPr/>
        </p:nvGrpSpPr>
        <p:grpSpPr>
          <a:xfrm>
            <a:off x="5149715" y="5018677"/>
            <a:ext cx="4475932" cy="7304072"/>
            <a:chOff x="0" y="0"/>
            <a:chExt cx="4475931" cy="7304070"/>
          </a:xfrm>
        </p:grpSpPr>
        <p:sp>
          <p:nvSpPr>
            <p:cNvPr id="335" name="Rectangle"/>
            <p:cNvSpPr/>
            <p:nvPr/>
          </p:nvSpPr>
          <p:spPr>
            <a:xfrm>
              <a:off x="0" y="0"/>
              <a:ext cx="4475932" cy="7304071"/>
            </a:xfrm>
            <a:prstGeom prst="rect">
              <a:avLst/>
            </a:prstGeom>
            <a:solidFill>
              <a:srgbClr val="AB7C2D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336" name="Libro 2: 42-72"/>
            <p:cNvSpPr txBox="1"/>
            <p:nvPr/>
          </p:nvSpPr>
          <p:spPr>
            <a:xfrm>
              <a:off x="166795" y="55750"/>
              <a:ext cx="4086298" cy="6358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714375">
                <a:defRPr b="1" sz="38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Libro 2: 42-72</a:t>
              </a:r>
            </a:p>
          </p:txBody>
        </p:sp>
      </p:grpSp>
      <p:grpSp>
        <p:nvGrpSpPr>
          <p:cNvPr id="340" name="Group"/>
          <p:cNvGrpSpPr/>
          <p:nvPr/>
        </p:nvGrpSpPr>
        <p:grpSpPr>
          <a:xfrm>
            <a:off x="9979062" y="5018677"/>
            <a:ext cx="4475933" cy="7304072"/>
            <a:chOff x="0" y="0"/>
            <a:chExt cx="4475931" cy="7304070"/>
          </a:xfrm>
        </p:grpSpPr>
        <p:sp>
          <p:nvSpPr>
            <p:cNvPr id="338" name="Rectangle"/>
            <p:cNvSpPr/>
            <p:nvPr/>
          </p:nvSpPr>
          <p:spPr>
            <a:xfrm>
              <a:off x="0" y="0"/>
              <a:ext cx="4475932" cy="7304071"/>
            </a:xfrm>
            <a:prstGeom prst="rect">
              <a:avLst/>
            </a:prstGeom>
            <a:solidFill>
              <a:srgbClr val="760F0C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339" name="Libro 3: 73-89"/>
            <p:cNvSpPr txBox="1"/>
            <p:nvPr/>
          </p:nvSpPr>
          <p:spPr>
            <a:xfrm>
              <a:off x="147383" y="55750"/>
              <a:ext cx="4117518" cy="6358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714375">
                <a:defRPr b="1" sz="38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Libro 3: 73-89</a:t>
              </a:r>
            </a:p>
          </p:txBody>
        </p:sp>
      </p:grpSp>
      <p:grpSp>
        <p:nvGrpSpPr>
          <p:cNvPr id="343" name="Group"/>
          <p:cNvGrpSpPr/>
          <p:nvPr/>
        </p:nvGrpSpPr>
        <p:grpSpPr>
          <a:xfrm>
            <a:off x="14803025" y="5018677"/>
            <a:ext cx="4475932" cy="7304072"/>
            <a:chOff x="0" y="0"/>
            <a:chExt cx="4475931" cy="7304070"/>
          </a:xfrm>
        </p:grpSpPr>
        <p:sp>
          <p:nvSpPr>
            <p:cNvPr id="341" name="Rectangle"/>
            <p:cNvSpPr/>
            <p:nvPr/>
          </p:nvSpPr>
          <p:spPr>
            <a:xfrm>
              <a:off x="0" y="0"/>
              <a:ext cx="4475932" cy="7304071"/>
            </a:xfrm>
            <a:prstGeom prst="rect">
              <a:avLst/>
            </a:prstGeom>
            <a:solidFill>
              <a:schemeClr val="accent1">
                <a:hueOff val="203473"/>
                <a:lumOff val="-138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342" name="Libro 4: 90-106"/>
            <p:cNvSpPr txBox="1"/>
            <p:nvPr/>
          </p:nvSpPr>
          <p:spPr>
            <a:xfrm>
              <a:off x="178360" y="55750"/>
              <a:ext cx="4119209" cy="6358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714375">
                <a:defRPr b="1" sz="38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Libro 4: 90-106</a:t>
              </a:r>
            </a:p>
          </p:txBody>
        </p:sp>
      </p:grpSp>
      <p:grpSp>
        <p:nvGrpSpPr>
          <p:cNvPr id="346" name="Group"/>
          <p:cNvGrpSpPr/>
          <p:nvPr/>
        </p:nvGrpSpPr>
        <p:grpSpPr>
          <a:xfrm>
            <a:off x="19639881" y="5018677"/>
            <a:ext cx="4475932" cy="7304072"/>
            <a:chOff x="0" y="0"/>
            <a:chExt cx="4475931" cy="7304070"/>
          </a:xfrm>
        </p:grpSpPr>
        <p:sp>
          <p:nvSpPr>
            <p:cNvPr id="344" name="Rectangle"/>
            <p:cNvSpPr/>
            <p:nvPr/>
          </p:nvSpPr>
          <p:spPr>
            <a:xfrm>
              <a:off x="0" y="0"/>
              <a:ext cx="4475932" cy="7304071"/>
            </a:xfrm>
            <a:prstGeom prst="rect">
              <a:avLst/>
            </a:prstGeom>
            <a:solidFill>
              <a:srgbClr val="225EC7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345" name="Libro 5: 107-150"/>
            <p:cNvSpPr txBox="1"/>
            <p:nvPr/>
          </p:nvSpPr>
          <p:spPr>
            <a:xfrm>
              <a:off x="64319" y="55750"/>
              <a:ext cx="4347293" cy="6358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714375">
                <a:defRPr b="1" sz="38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Libro 5: 107-150</a:t>
              </a:r>
            </a:p>
          </p:txBody>
        </p:sp>
      </p:grpSp>
      <p:grpSp>
        <p:nvGrpSpPr>
          <p:cNvPr id="351" name="Group"/>
          <p:cNvGrpSpPr/>
          <p:nvPr/>
        </p:nvGrpSpPr>
        <p:grpSpPr>
          <a:xfrm>
            <a:off x="626137" y="5649876"/>
            <a:ext cx="3831678" cy="3130891"/>
            <a:chOff x="0" y="0"/>
            <a:chExt cx="3831676" cy="3130889"/>
          </a:xfrm>
        </p:grpSpPr>
        <p:sp>
          <p:nvSpPr>
            <p:cNvPr id="347" name="Rectangle"/>
            <p:cNvSpPr/>
            <p:nvPr/>
          </p:nvSpPr>
          <p:spPr>
            <a:xfrm>
              <a:off x="0" y="410402"/>
              <a:ext cx="3831677" cy="2622065"/>
            </a:xfrm>
            <a:prstGeom prst="rect">
              <a:avLst/>
            </a:prstGeom>
            <a:noFill/>
            <a:ln w="508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348" name="Intro"/>
            <p:cNvSpPr txBox="1"/>
            <p:nvPr/>
          </p:nvSpPr>
          <p:spPr>
            <a:xfrm>
              <a:off x="1133752" y="0"/>
              <a:ext cx="1564172" cy="727213"/>
            </a:xfrm>
            <a:prstGeom prst="rect">
              <a:avLst/>
            </a:prstGeom>
            <a:solidFill>
              <a:srgbClr val="B0A75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714375">
                <a:defRPr sz="38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Intro</a:t>
              </a:r>
            </a:p>
          </p:txBody>
        </p:sp>
        <p:sp>
          <p:nvSpPr>
            <p:cNvPr id="349" name="Salmo 1:  Ley/Sabiduría"/>
            <p:cNvSpPr txBox="1"/>
            <p:nvPr/>
          </p:nvSpPr>
          <p:spPr>
            <a:xfrm>
              <a:off x="35104" y="520927"/>
              <a:ext cx="3761468" cy="14516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Salmo 1</a:t>
              </a:r>
              <a:r>
                <a:t>: </a:t>
              </a:r>
              <a:br/>
              <a:r>
                <a:t>Ley/Sabiduría</a:t>
              </a:r>
            </a:p>
          </p:txBody>
        </p:sp>
        <p:sp>
          <p:nvSpPr>
            <p:cNvPr id="350" name="Salmo 2:  Real/Mesías"/>
            <p:cNvSpPr txBox="1"/>
            <p:nvPr/>
          </p:nvSpPr>
          <p:spPr>
            <a:xfrm>
              <a:off x="35104" y="1679281"/>
              <a:ext cx="3761468" cy="14516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Salmo 2</a:t>
              </a:r>
              <a:r>
                <a:t>: </a:t>
              </a:r>
              <a:br/>
              <a:r>
                <a:t>Real/Mesías</a:t>
              </a:r>
            </a:p>
          </p:txBody>
        </p:sp>
      </p:grpSp>
      <p:sp>
        <p:nvSpPr>
          <p:cNvPr id="352" name="Todo David…"/>
          <p:cNvSpPr txBox="1"/>
          <p:nvPr/>
        </p:nvSpPr>
        <p:spPr>
          <a:xfrm>
            <a:off x="458914" y="9364122"/>
            <a:ext cx="4166124" cy="1973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Todo David</a:t>
            </a:r>
          </a:p>
          <a:p>
            <a:pPr defTabSz="714375"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Sin título: </a:t>
            </a:r>
            <a:br/>
            <a:r>
              <a:rPr b="1"/>
              <a:t>1</a:t>
            </a:r>
            <a:r>
              <a:t>,[</a:t>
            </a:r>
            <a:r>
              <a:rPr b="1"/>
              <a:t>2</a:t>
            </a:r>
            <a:r>
              <a:t>],</a:t>
            </a:r>
            <a:r>
              <a:rPr b="1"/>
              <a:t>10</a:t>
            </a:r>
            <a:r>
              <a:t>,</a:t>
            </a:r>
            <a:r>
              <a:rPr b="1"/>
              <a:t>33</a:t>
            </a:r>
            <a:br/>
            <a:r>
              <a:rPr sz="2600"/>
              <a:t>(Sal 9-10 uno salmo)</a:t>
            </a:r>
          </a:p>
        </p:txBody>
      </p:sp>
      <p:grpSp>
        <p:nvGrpSpPr>
          <p:cNvPr id="357" name="Group"/>
          <p:cNvGrpSpPr/>
          <p:nvPr/>
        </p:nvGrpSpPr>
        <p:grpSpPr>
          <a:xfrm>
            <a:off x="5264456" y="5859321"/>
            <a:ext cx="4227431" cy="5978925"/>
            <a:chOff x="0" y="0"/>
            <a:chExt cx="4227429" cy="5978924"/>
          </a:xfrm>
        </p:grpSpPr>
        <p:sp>
          <p:nvSpPr>
            <p:cNvPr id="353" name="Hijos de Coré:…"/>
            <p:cNvSpPr txBox="1"/>
            <p:nvPr/>
          </p:nvSpPr>
          <p:spPr>
            <a:xfrm>
              <a:off x="0" y="-1"/>
              <a:ext cx="4166123" cy="2445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Hijos de Coré:</a:t>
              </a:r>
            </a:p>
            <a:p>
              <a:pPr defTabSz="714375">
                <a:defRPr b="1" sz="3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42-49</a:t>
              </a:r>
              <a:br/>
              <a:r>
                <a:rPr b="0" sz="2400"/>
                <a:t>(Sal 42-43 uno salmo)</a:t>
              </a:r>
            </a:p>
          </p:txBody>
        </p:sp>
        <p:sp>
          <p:nvSpPr>
            <p:cNvPr id="354" name="David: 51-65, 68-69…"/>
            <p:cNvSpPr txBox="1"/>
            <p:nvPr/>
          </p:nvSpPr>
          <p:spPr>
            <a:xfrm>
              <a:off x="212024" y="3446722"/>
              <a:ext cx="3742075" cy="1956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David: </a:t>
              </a:r>
              <a:r>
                <a:rPr b="1"/>
                <a:t>51-65</a:t>
              </a:r>
              <a:r>
                <a:t>, </a:t>
              </a:r>
              <a:r>
                <a:rPr b="1"/>
                <a:t>68-69</a:t>
              </a:r>
            </a:p>
            <a:p>
              <a:pPr defTabSz="714375">
                <a:defRPr sz="40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3800"/>
                <a:t>títulos históricos </a:t>
              </a:r>
            </a:p>
          </p:txBody>
        </p:sp>
        <p:sp>
          <p:nvSpPr>
            <p:cNvPr id="355" name="Asaf: 50"/>
            <p:cNvSpPr txBox="1"/>
            <p:nvPr/>
          </p:nvSpPr>
          <p:spPr>
            <a:xfrm>
              <a:off x="44034" y="2304260"/>
              <a:ext cx="4078054" cy="738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Asaf: </a:t>
              </a:r>
              <a:r>
                <a:rPr b="1"/>
                <a:t>50</a:t>
              </a:r>
            </a:p>
          </p:txBody>
        </p:sp>
        <p:sp>
          <p:nvSpPr>
            <p:cNvPr id="356" name="Salomón: 72"/>
            <p:cNvSpPr txBox="1"/>
            <p:nvPr/>
          </p:nvSpPr>
          <p:spPr>
            <a:xfrm>
              <a:off x="7285" y="5253374"/>
              <a:ext cx="4220145" cy="725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Salomón: </a:t>
              </a:r>
              <a:r>
                <a:rPr b="1"/>
                <a:t>72</a:t>
              </a:r>
            </a:p>
          </p:txBody>
        </p:sp>
      </p:grpSp>
      <p:grpSp>
        <p:nvGrpSpPr>
          <p:cNvPr id="362" name="Group"/>
          <p:cNvGrpSpPr/>
          <p:nvPr/>
        </p:nvGrpSpPr>
        <p:grpSpPr>
          <a:xfrm>
            <a:off x="10194175" y="5681932"/>
            <a:ext cx="3997686" cy="6254577"/>
            <a:chOff x="0" y="0"/>
            <a:chExt cx="3997685" cy="6254576"/>
          </a:xfrm>
        </p:grpSpPr>
        <p:sp>
          <p:nvSpPr>
            <p:cNvPr id="358" name="Asaf: 73-83"/>
            <p:cNvSpPr txBox="1"/>
            <p:nvPr/>
          </p:nvSpPr>
          <p:spPr>
            <a:xfrm>
              <a:off x="41834" y="0"/>
              <a:ext cx="3914017" cy="708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Asaf: </a:t>
              </a:r>
              <a:r>
                <a:rPr b="1"/>
                <a:t>73-83</a:t>
              </a:r>
            </a:p>
          </p:txBody>
        </p:sp>
        <p:sp>
          <p:nvSpPr>
            <p:cNvPr id="359" name="Hemán: 88…"/>
            <p:cNvSpPr txBox="1"/>
            <p:nvPr/>
          </p:nvSpPr>
          <p:spPr>
            <a:xfrm>
              <a:off x="19139" y="2732415"/>
              <a:ext cx="3959407" cy="1840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Hemán: </a:t>
              </a:r>
              <a:r>
                <a:rPr b="1"/>
                <a:t>88</a:t>
              </a:r>
            </a:p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Sin alabanza</a:t>
              </a:r>
            </a:p>
          </p:txBody>
        </p:sp>
        <p:sp>
          <p:nvSpPr>
            <p:cNvPr id="360" name="Etán: 89…"/>
            <p:cNvSpPr txBox="1"/>
            <p:nvPr/>
          </p:nvSpPr>
          <p:spPr>
            <a:xfrm>
              <a:off x="56995" y="4535818"/>
              <a:ext cx="3883695" cy="1718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Etán:</a:t>
              </a:r>
              <a:r>
                <a:rPr b="1"/>
                <a:t> 89</a:t>
              </a:r>
            </a:p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Pacto con Davíd</a:t>
              </a:r>
            </a:p>
          </p:txBody>
        </p:sp>
        <p:sp>
          <p:nvSpPr>
            <p:cNvPr id="361" name="Hijos de Coré:…"/>
            <p:cNvSpPr txBox="1"/>
            <p:nvPr/>
          </p:nvSpPr>
          <p:spPr>
            <a:xfrm>
              <a:off x="0" y="878152"/>
              <a:ext cx="3997686" cy="1684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Hijos de Coré:</a:t>
              </a:r>
            </a:p>
            <a:p>
              <a:pPr defTabSz="714375">
                <a:defRPr b="1"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84-85,87-88</a:t>
              </a:r>
            </a:p>
          </p:txBody>
        </p:sp>
      </p:grpSp>
      <p:grpSp>
        <p:nvGrpSpPr>
          <p:cNvPr id="366" name="Group"/>
          <p:cNvGrpSpPr/>
          <p:nvPr/>
        </p:nvGrpSpPr>
        <p:grpSpPr>
          <a:xfrm>
            <a:off x="14942171" y="5794954"/>
            <a:ext cx="4197640" cy="6028533"/>
            <a:chOff x="0" y="0"/>
            <a:chExt cx="4197638" cy="6028532"/>
          </a:xfrm>
        </p:grpSpPr>
        <p:sp>
          <p:nvSpPr>
            <p:cNvPr id="363" name="Moisés: 90…"/>
            <p:cNvSpPr txBox="1"/>
            <p:nvPr/>
          </p:nvSpPr>
          <p:spPr>
            <a:xfrm>
              <a:off x="55066" y="0"/>
              <a:ext cx="4087506" cy="1935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Moisés: </a:t>
              </a:r>
              <a:r>
                <a:rPr b="1"/>
                <a:t>90</a:t>
              </a:r>
            </a:p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Fidelidad de Dios</a:t>
              </a:r>
            </a:p>
          </p:txBody>
        </p:sp>
        <p:sp>
          <p:nvSpPr>
            <p:cNvPr id="364" name="103-106:…"/>
            <p:cNvSpPr txBox="1"/>
            <p:nvPr/>
          </p:nvSpPr>
          <p:spPr>
            <a:xfrm>
              <a:off x="-1" y="4233861"/>
              <a:ext cx="4197640" cy="1794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103-106</a:t>
              </a:r>
              <a:r>
                <a:t>:</a:t>
              </a:r>
            </a:p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Salmos históricos</a:t>
              </a:r>
            </a:p>
          </p:txBody>
        </p:sp>
        <p:sp>
          <p:nvSpPr>
            <p:cNvPr id="365" name="93-99:…"/>
            <p:cNvSpPr txBox="1"/>
            <p:nvPr/>
          </p:nvSpPr>
          <p:spPr>
            <a:xfrm>
              <a:off x="55066" y="2086815"/>
              <a:ext cx="4087506" cy="16569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93-99</a:t>
              </a:r>
              <a:r>
                <a:t>:</a:t>
              </a:r>
            </a:p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Jehová Reina</a:t>
              </a:r>
            </a:p>
          </p:txBody>
        </p:sp>
      </p:grpSp>
      <p:grpSp>
        <p:nvGrpSpPr>
          <p:cNvPr id="370" name="Group"/>
          <p:cNvGrpSpPr/>
          <p:nvPr/>
        </p:nvGrpSpPr>
        <p:grpSpPr>
          <a:xfrm>
            <a:off x="20167536" y="10142480"/>
            <a:ext cx="3156726" cy="1663198"/>
            <a:chOff x="0" y="0"/>
            <a:chExt cx="3156725" cy="1663197"/>
          </a:xfrm>
        </p:grpSpPr>
        <p:sp>
          <p:nvSpPr>
            <p:cNvPr id="367" name="Rectangle"/>
            <p:cNvSpPr/>
            <p:nvPr/>
          </p:nvSpPr>
          <p:spPr>
            <a:xfrm>
              <a:off x="-1" y="336858"/>
              <a:ext cx="3156727" cy="1236717"/>
            </a:xfrm>
            <a:prstGeom prst="rect">
              <a:avLst/>
            </a:prstGeom>
            <a:noFill/>
            <a:ln w="508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368" name="Conclusión"/>
            <p:cNvSpPr txBox="1"/>
            <p:nvPr/>
          </p:nvSpPr>
          <p:spPr>
            <a:xfrm>
              <a:off x="466913" y="-1"/>
              <a:ext cx="2222900" cy="647908"/>
            </a:xfrm>
            <a:prstGeom prst="rect">
              <a:avLst/>
            </a:prstGeom>
            <a:solidFill>
              <a:srgbClr val="225DC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714375">
                <a:defRPr sz="35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Conclusión</a:t>
              </a:r>
            </a:p>
          </p:txBody>
        </p:sp>
        <p:sp>
          <p:nvSpPr>
            <p:cNvPr id="369" name="146-150: Alelu-YAH"/>
            <p:cNvSpPr txBox="1"/>
            <p:nvPr/>
          </p:nvSpPr>
          <p:spPr>
            <a:xfrm>
              <a:off x="282095" y="473118"/>
              <a:ext cx="2592535" cy="1190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lnSpc>
                  <a:spcPct val="80000"/>
                </a:lnSpc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146-150</a:t>
              </a:r>
              <a:r>
                <a:t>: Alelu-</a:t>
              </a:r>
              <a:r>
                <a:rPr sz="3600"/>
                <a:t>YAH</a:t>
              </a:r>
            </a:p>
          </p:txBody>
        </p:sp>
      </p:grpSp>
      <p:sp>
        <p:nvSpPr>
          <p:cNvPr id="371" name="146-150"/>
          <p:cNvSpPr/>
          <p:nvPr/>
        </p:nvSpPr>
        <p:spPr>
          <a:xfrm>
            <a:off x="22372656" y="11915576"/>
            <a:ext cx="1871852" cy="815978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2875" tIns="142875" rIns="142875" bIns="142875" anchor="ctr"/>
          <a:lstStyle>
            <a:lvl1pPr defTabSz="714375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146-150</a:t>
            </a:r>
          </a:p>
        </p:txBody>
      </p:sp>
      <p:grpSp>
        <p:nvGrpSpPr>
          <p:cNvPr id="382" name="Group"/>
          <p:cNvGrpSpPr/>
          <p:nvPr/>
        </p:nvGrpSpPr>
        <p:grpSpPr>
          <a:xfrm>
            <a:off x="3645240" y="11966588"/>
            <a:ext cx="15784556" cy="1423351"/>
            <a:chOff x="0" y="0"/>
            <a:chExt cx="15784554" cy="1423350"/>
          </a:xfrm>
        </p:grpSpPr>
        <p:sp>
          <p:nvSpPr>
            <p:cNvPr id="372" name="41:13"/>
            <p:cNvSpPr/>
            <p:nvPr/>
          </p:nvSpPr>
          <p:spPr>
            <a:xfrm>
              <a:off x="0" y="11510"/>
              <a:ext cx="1289706" cy="81597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714375">
                <a:defRPr sz="3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41:13</a:t>
              </a:r>
            </a:p>
          </p:txBody>
        </p:sp>
        <p:sp>
          <p:nvSpPr>
            <p:cNvPr id="373" name="72:18-20"/>
            <p:cNvSpPr/>
            <p:nvPr/>
          </p:nvSpPr>
          <p:spPr>
            <a:xfrm>
              <a:off x="4208952" y="11510"/>
              <a:ext cx="1911816" cy="81597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714375">
                <a:defRPr sz="3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72:18-20</a:t>
              </a:r>
            </a:p>
          </p:txBody>
        </p:sp>
        <p:sp>
          <p:nvSpPr>
            <p:cNvPr id="374" name="89:52"/>
            <p:cNvSpPr/>
            <p:nvPr/>
          </p:nvSpPr>
          <p:spPr>
            <a:xfrm>
              <a:off x="9605316" y="0"/>
              <a:ext cx="1349006" cy="8159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714375">
                <a:defRPr sz="3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89:52</a:t>
              </a:r>
            </a:p>
          </p:txBody>
        </p:sp>
        <p:sp>
          <p:nvSpPr>
            <p:cNvPr id="375" name="106:48"/>
            <p:cNvSpPr/>
            <p:nvPr/>
          </p:nvSpPr>
          <p:spPr>
            <a:xfrm>
              <a:off x="14239118" y="3767"/>
              <a:ext cx="1545437" cy="81597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714375">
                <a:defRPr sz="3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106:48</a:t>
              </a:r>
            </a:p>
          </p:txBody>
        </p:sp>
        <p:sp>
          <p:nvSpPr>
            <p:cNvPr id="376" name="Rectangle"/>
            <p:cNvSpPr/>
            <p:nvPr/>
          </p:nvSpPr>
          <p:spPr>
            <a:xfrm>
              <a:off x="2659" y="740686"/>
              <a:ext cx="15775093" cy="68266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77" name="Rectangle"/>
            <p:cNvSpPr/>
            <p:nvPr/>
          </p:nvSpPr>
          <p:spPr>
            <a:xfrm rot="24113">
              <a:off x="10684" y="618326"/>
              <a:ext cx="1268501" cy="2379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78" name="Rectangle"/>
            <p:cNvSpPr/>
            <p:nvPr/>
          </p:nvSpPr>
          <p:spPr>
            <a:xfrm>
              <a:off x="4220599" y="630647"/>
              <a:ext cx="1887475" cy="2027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79" name="Rectangle"/>
            <p:cNvSpPr/>
            <p:nvPr/>
          </p:nvSpPr>
          <p:spPr>
            <a:xfrm>
              <a:off x="9619281" y="647427"/>
              <a:ext cx="1323826" cy="2027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0" name="Rectangle"/>
            <p:cNvSpPr/>
            <p:nvPr/>
          </p:nvSpPr>
          <p:spPr>
            <a:xfrm>
              <a:off x="14250944" y="638317"/>
              <a:ext cx="1522674" cy="2027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3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1" name="Bendito sea el SEÑOR, Dios de Israel, Desde la eternidad hasta la eternidad. Amén y amén."/>
            <p:cNvSpPr txBox="1"/>
            <p:nvPr/>
          </p:nvSpPr>
          <p:spPr>
            <a:xfrm>
              <a:off x="82791" y="741129"/>
              <a:ext cx="15614829" cy="6817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Bendito sea el S</a:t>
              </a:r>
              <a:r>
                <a:rPr sz="2500"/>
                <a:t>EÑOR</a:t>
              </a:r>
              <a:r>
                <a:t>, Dios de Israel, Desde la eternidad hasta la eternidad. Amén y amén.</a:t>
              </a:r>
            </a:p>
          </p:txBody>
        </p:sp>
      </p:grpSp>
      <p:grpSp>
        <p:nvGrpSpPr>
          <p:cNvPr id="387" name="Group"/>
          <p:cNvGrpSpPr/>
          <p:nvPr/>
        </p:nvGrpSpPr>
        <p:grpSpPr>
          <a:xfrm>
            <a:off x="48033" y="13694832"/>
            <a:ext cx="24181998" cy="1271708"/>
            <a:chOff x="0" y="0"/>
            <a:chExt cx="24181997" cy="1271707"/>
          </a:xfrm>
        </p:grpSpPr>
        <p:sp>
          <p:nvSpPr>
            <p:cNvPr id="383" name="más LAMENTACIÓN y menos Alabanza"/>
            <p:cNvSpPr txBox="1"/>
            <p:nvPr/>
          </p:nvSpPr>
          <p:spPr>
            <a:xfrm>
              <a:off x="0" y="77887"/>
              <a:ext cx="3801885" cy="1193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algn="r" defTabSz="714375">
                <a:defRPr sz="3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solidFill>
                    <a:schemeClr val="accent5">
                      <a:hueOff val="243052"/>
                      <a:satOff val="19712"/>
                      <a:lumOff val="-10957"/>
                    </a:schemeClr>
                  </a:solidFill>
                </a:rPr>
                <a:t>más </a:t>
              </a:r>
              <a:r>
                <a:rPr b="1">
                  <a:solidFill>
                    <a:schemeClr val="accent5">
                      <a:hueOff val="243052"/>
                      <a:satOff val="19712"/>
                      <a:lumOff val="-10957"/>
                    </a:schemeClr>
                  </a:solidFill>
                </a:rPr>
                <a:t>LAMENTACIÓN</a:t>
              </a:r>
              <a:br/>
              <a:r>
                <a:rPr>
                  <a:solidFill>
                    <a:schemeClr val="accent1">
                      <a:hueOff val="203473"/>
                      <a:lumOff val="-13814"/>
                    </a:schemeClr>
                  </a:solidFill>
                </a:rPr>
                <a:t>y menos Alabanza</a:t>
              </a:r>
            </a:p>
          </p:txBody>
        </p:sp>
        <p:sp>
          <p:nvSpPr>
            <p:cNvPr id="384" name="más ALABANZA y menos Lamentación"/>
            <p:cNvSpPr txBox="1"/>
            <p:nvPr/>
          </p:nvSpPr>
          <p:spPr>
            <a:xfrm>
              <a:off x="20372429" y="0"/>
              <a:ext cx="3809569" cy="1193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algn="l" defTabSz="714375">
                <a:def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solidFill>
                    <a:schemeClr val="accent1">
                      <a:hueOff val="203473"/>
                      <a:lumOff val="-13814"/>
                    </a:schemeClr>
                  </a:solidFill>
                </a:rPr>
                <a:t>más </a:t>
              </a:r>
              <a:r>
                <a:rPr b="1">
                  <a:solidFill>
                    <a:schemeClr val="accent1">
                      <a:hueOff val="203473"/>
                      <a:lumOff val="-13814"/>
                    </a:schemeClr>
                  </a:solidFill>
                </a:rPr>
                <a:t>ALABANZA</a:t>
              </a:r>
              <a:br/>
              <a:r>
                <a:rPr>
                  <a:solidFill>
                    <a:schemeClr val="accent5"/>
                  </a:solidFill>
                </a:rPr>
                <a:t>y menos Lamentación</a:t>
              </a:r>
            </a:p>
          </p:txBody>
        </p:sp>
        <p:sp>
          <p:nvSpPr>
            <p:cNvPr id="385" name="Line"/>
            <p:cNvSpPr/>
            <p:nvPr/>
          </p:nvSpPr>
          <p:spPr>
            <a:xfrm>
              <a:off x="3946240" y="376521"/>
              <a:ext cx="16293374" cy="564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505" y="19873"/>
                  </a:lnTo>
                  <a:cubicBezTo>
                    <a:pt x="13670" y="19991"/>
                    <a:pt x="13834" y="19003"/>
                    <a:pt x="13984" y="16985"/>
                  </a:cubicBezTo>
                  <a:cubicBezTo>
                    <a:pt x="14097" y="15465"/>
                    <a:pt x="14200" y="13386"/>
                    <a:pt x="14288" y="10842"/>
                  </a:cubicBezTo>
                  <a:cubicBezTo>
                    <a:pt x="14408" y="7724"/>
                    <a:pt x="14544" y="5192"/>
                    <a:pt x="14692" y="3345"/>
                  </a:cubicBezTo>
                  <a:cubicBezTo>
                    <a:pt x="14838" y="1527"/>
                    <a:pt x="14993" y="398"/>
                    <a:pt x="15151" y="0"/>
                  </a:cubicBezTo>
                  <a:lnTo>
                    <a:pt x="15116" y="247"/>
                  </a:lnTo>
                  <a:lnTo>
                    <a:pt x="21600" y="375"/>
                  </a:lnTo>
                </a:path>
              </a:pathLst>
            </a:custGeom>
            <a:solidFill>
              <a:srgbClr val="FFFFFF"/>
            </a:solidFill>
            <a:ln w="50800" cap="flat">
              <a:solidFill>
                <a:schemeClr val="accent1">
                  <a:hueOff val="203473"/>
                  <a:lumOff val="-13814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 flipH="1" rot="10800000">
              <a:off x="3937422" y="359380"/>
              <a:ext cx="16299970" cy="55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379" y="19571"/>
                  </a:lnTo>
                  <a:cubicBezTo>
                    <a:pt x="13529" y="19842"/>
                    <a:pt x="13680" y="19203"/>
                    <a:pt x="13822" y="17692"/>
                  </a:cubicBezTo>
                  <a:cubicBezTo>
                    <a:pt x="13966" y="16146"/>
                    <a:pt x="14099" y="13721"/>
                    <a:pt x="14210" y="10576"/>
                  </a:cubicBezTo>
                  <a:cubicBezTo>
                    <a:pt x="14298" y="8000"/>
                    <a:pt x="14400" y="5868"/>
                    <a:pt x="14512" y="4263"/>
                  </a:cubicBezTo>
                  <a:cubicBezTo>
                    <a:pt x="14668" y="2022"/>
                    <a:pt x="14839" y="857"/>
                    <a:pt x="15013" y="857"/>
                  </a:cubicBezTo>
                  <a:lnTo>
                    <a:pt x="21600" y="0"/>
                  </a:lnTo>
                </a:path>
              </a:pathLst>
            </a:cu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</p:grpSp>
      <p:grpSp>
        <p:nvGrpSpPr>
          <p:cNvPr id="393" name="Group"/>
          <p:cNvGrpSpPr/>
          <p:nvPr/>
        </p:nvGrpSpPr>
        <p:grpSpPr>
          <a:xfrm>
            <a:off x="19816209" y="5681932"/>
            <a:ext cx="4123276" cy="4569192"/>
            <a:chOff x="0" y="0"/>
            <a:chExt cx="4123275" cy="4569190"/>
          </a:xfrm>
        </p:grpSpPr>
        <p:sp>
          <p:nvSpPr>
            <p:cNvPr id="388" name="113-118: Pascua (113-114 antes,  115-118 después)"/>
            <p:cNvSpPr txBox="1"/>
            <p:nvPr/>
          </p:nvSpPr>
          <p:spPr>
            <a:xfrm>
              <a:off x="161459" y="653726"/>
              <a:ext cx="3800358" cy="11911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lnSpc>
                  <a:spcPct val="80000"/>
                </a:lnSpc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113-118: </a:t>
              </a:r>
              <a:r>
                <a:t>Pascua</a:t>
              </a:r>
              <a:br/>
              <a:r>
                <a:rPr sz="2400"/>
                <a:t>(113-114 antes, </a:t>
              </a:r>
              <a:br>
                <a:rPr sz="2400"/>
              </a:br>
              <a:r>
                <a:rPr sz="2400"/>
                <a:t>115-118 después)</a:t>
              </a:r>
            </a:p>
          </p:txBody>
        </p:sp>
        <p:sp>
          <p:nvSpPr>
            <p:cNvPr id="389" name="119: Ley"/>
            <p:cNvSpPr txBox="1"/>
            <p:nvPr/>
          </p:nvSpPr>
          <p:spPr>
            <a:xfrm>
              <a:off x="242081" y="1859050"/>
              <a:ext cx="3639114" cy="647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119: </a:t>
              </a:r>
              <a:r>
                <a:t>Ley</a:t>
              </a:r>
            </a:p>
          </p:txBody>
        </p:sp>
        <p:sp>
          <p:nvSpPr>
            <p:cNvPr id="390" name="120-134:…"/>
            <p:cNvSpPr txBox="1"/>
            <p:nvPr/>
          </p:nvSpPr>
          <p:spPr>
            <a:xfrm>
              <a:off x="0" y="2476423"/>
              <a:ext cx="4123276" cy="1438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lnSpc>
                  <a:spcPct val="80000"/>
                </a:lnSpc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120-134</a:t>
              </a:r>
              <a:r>
                <a:t>:</a:t>
              </a:r>
            </a:p>
            <a:p>
              <a:pPr defTabSz="714375">
                <a:lnSpc>
                  <a:spcPct val="80000"/>
                </a:lnSpc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Salmos de Ascenso</a:t>
              </a:r>
              <a:br/>
              <a:r>
                <a:rPr sz="2600"/>
                <a:t>(a Jerusalén)</a:t>
              </a:r>
            </a:p>
          </p:txBody>
        </p:sp>
        <p:sp>
          <p:nvSpPr>
            <p:cNvPr id="391" name="David: 108-110"/>
            <p:cNvSpPr txBox="1"/>
            <p:nvPr/>
          </p:nvSpPr>
          <p:spPr>
            <a:xfrm>
              <a:off x="242079" y="0"/>
              <a:ext cx="3639115" cy="708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David: </a:t>
              </a:r>
              <a:r>
                <a:rPr b="1"/>
                <a:t>108-110</a:t>
              </a:r>
            </a:p>
          </p:txBody>
        </p:sp>
        <p:sp>
          <p:nvSpPr>
            <p:cNvPr id="392" name="David: 138-145"/>
            <p:cNvSpPr txBox="1"/>
            <p:nvPr/>
          </p:nvSpPr>
          <p:spPr>
            <a:xfrm>
              <a:off x="242079" y="3861127"/>
              <a:ext cx="3639115" cy="708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714375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David: </a:t>
              </a:r>
              <a:r>
                <a:rPr b="1"/>
                <a:t>138-145</a:t>
              </a:r>
            </a:p>
          </p:txBody>
        </p:sp>
      </p:grpSp>
      <p:sp>
        <p:nvSpPr>
          <p:cNvPr id="394" name="89 &amp; 90"/>
          <p:cNvSpPr txBox="1"/>
          <p:nvPr/>
        </p:nvSpPr>
        <p:spPr>
          <a:xfrm>
            <a:off x="13611003" y="3748543"/>
            <a:ext cx="1884552" cy="70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714375">
              <a:defRPr b="1"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89 &amp; 90</a:t>
            </a:r>
          </a:p>
        </p:txBody>
      </p:sp>
      <p:grpSp>
        <p:nvGrpSpPr>
          <p:cNvPr id="397" name="Group"/>
          <p:cNvGrpSpPr/>
          <p:nvPr/>
        </p:nvGrpSpPr>
        <p:grpSpPr>
          <a:xfrm>
            <a:off x="398088" y="2732365"/>
            <a:ext cx="13231468" cy="1884686"/>
            <a:chOff x="0" y="0"/>
            <a:chExt cx="13231466" cy="1884685"/>
          </a:xfrm>
        </p:grpSpPr>
        <p:sp>
          <p:nvSpPr>
            <p:cNvPr id="395" name="Arrow"/>
            <p:cNvSpPr/>
            <p:nvPr/>
          </p:nvSpPr>
          <p:spPr>
            <a:xfrm rot="204044">
              <a:off x="21139" y="390212"/>
              <a:ext cx="13189189" cy="1104261"/>
            </a:xfrm>
            <a:prstGeom prst="rightArrow">
              <a:avLst>
                <a:gd name="adj1" fmla="val 64216"/>
                <a:gd name="adj2" fmla="val 83705"/>
              </a:avLst>
            </a:prstGeom>
            <a:gradFill flip="none" rotWithShape="1">
              <a:gsLst>
                <a:gs pos="0">
                  <a:srgbClr val="B0A753"/>
                </a:gs>
                <a:gs pos="100000">
                  <a:srgbClr val="760F0C"/>
                </a:gs>
              </a:gsLst>
              <a:lin ang="93300" scaled="0"/>
            </a:gra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396" name="Más lamentación"/>
            <p:cNvSpPr txBox="1"/>
            <p:nvPr/>
          </p:nvSpPr>
          <p:spPr>
            <a:xfrm rot="192354">
              <a:off x="1582020" y="531792"/>
              <a:ext cx="9353349" cy="9145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714375">
                <a:defRPr sz="4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Más lamentación</a:t>
              </a:r>
            </a:p>
          </p:txBody>
        </p:sp>
      </p:grpSp>
      <p:grpSp>
        <p:nvGrpSpPr>
          <p:cNvPr id="400" name="Group"/>
          <p:cNvGrpSpPr/>
          <p:nvPr/>
        </p:nvGrpSpPr>
        <p:grpSpPr>
          <a:xfrm>
            <a:off x="15522041" y="2764161"/>
            <a:ext cx="8608947" cy="1973650"/>
            <a:chOff x="0" y="-1"/>
            <a:chExt cx="8608945" cy="1973648"/>
          </a:xfrm>
        </p:grpSpPr>
        <p:sp>
          <p:nvSpPr>
            <p:cNvPr id="398" name="Arrow"/>
            <p:cNvSpPr/>
            <p:nvPr/>
          </p:nvSpPr>
          <p:spPr>
            <a:xfrm rot="21281563">
              <a:off x="36704" y="392206"/>
              <a:ext cx="8535538" cy="1189234"/>
            </a:xfrm>
            <a:prstGeom prst="rightArrow">
              <a:avLst>
                <a:gd name="adj1" fmla="val 64216"/>
                <a:gd name="adj2" fmla="val 86838"/>
              </a:avLst>
            </a:prstGeom>
            <a:gradFill flip="none" rotWithShape="1">
              <a:gsLst>
                <a:gs pos="0">
                  <a:srgbClr val="153875"/>
                </a:gs>
                <a:gs pos="100000">
                  <a:srgbClr val="2A75F9"/>
                </a:gs>
              </a:gsLst>
              <a:lin ang="93300" scaled="0"/>
            </a:gra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1600">
                  <a:solidFill>
                    <a:srgbClr val="225EC7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399" name="Más Alabanza"/>
            <p:cNvSpPr txBox="1"/>
            <p:nvPr/>
          </p:nvSpPr>
          <p:spPr>
            <a:xfrm rot="21289730">
              <a:off x="605207" y="651011"/>
              <a:ext cx="6542705" cy="859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714375">
                <a:defRPr sz="4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Más Alabanza</a:t>
              </a:r>
            </a:p>
          </p:txBody>
        </p:sp>
      </p:grpSp>
      <p:sp>
        <p:nvSpPr>
          <p:cNvPr id="401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02" name="THE WISDOM LITERATURE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WISDOM LITERATURE</a:t>
            </a:r>
          </a:p>
        </p:txBody>
      </p:sp>
      <p:sp>
        <p:nvSpPr>
          <p:cNvPr id="403" name="Rectangle"/>
          <p:cNvSpPr/>
          <p:nvPr/>
        </p:nvSpPr>
        <p:spPr>
          <a:xfrm>
            <a:off x="-2149" y="2632"/>
            <a:ext cx="24388298" cy="2407565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04" name="EL FLUJO DE LOS SALMOS"/>
          <p:cNvSpPr txBox="1"/>
          <p:nvPr/>
        </p:nvSpPr>
        <p:spPr>
          <a:xfrm>
            <a:off x="277585" y="-276113"/>
            <a:ext cx="23828830" cy="2965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EL FLUJO DE LOS SALMOS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2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2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2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2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2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2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2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2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2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2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2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7" dur="199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2" dur="2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7" dur="3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2" dur="2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2" grpId="6"/>
      <p:bldP build="whole" bldLvl="1" animBg="1" rev="0" advAuto="0" spid="387" grpId="18"/>
      <p:bldP build="whole" bldLvl="1" animBg="1" rev="0" advAuto="0" spid="351" grpId="8"/>
      <p:bldP build="whole" bldLvl="1" animBg="1" rev="0" advAuto="0" spid="334" grpId="1"/>
      <p:bldP build="whole" bldLvl="1" animBg="1" rev="0" advAuto="0" spid="352" grpId="10"/>
      <p:bldP build="whole" bldLvl="1" animBg="1" rev="0" advAuto="0" spid="362" grpId="12"/>
      <p:bldP build="whole" bldLvl="1" animBg="1" rev="0" advAuto="0" spid="366" grpId="13"/>
      <p:bldP build="whole" bldLvl="1" animBg="1" rev="0" advAuto="0" spid="346" grpId="5"/>
      <p:bldP build="whole" bldLvl="1" animBg="1" rev="0" advAuto="0" spid="340" grpId="3"/>
      <p:bldP build="whole" bldLvl="1" animBg="1" rev="0" advAuto="0" spid="393" grpId="14"/>
      <p:bldP build="whole" bldLvl="1" animBg="1" rev="0" advAuto="0" spid="337" grpId="2"/>
      <p:bldP build="whole" bldLvl="1" animBg="1" rev="0" advAuto="0" spid="343" grpId="4"/>
      <p:bldP build="whole" bldLvl="1" animBg="1" rev="0" advAuto="0" spid="370" grpId="9"/>
      <p:bldP build="whole" bldLvl="1" animBg="1" rev="0" advAuto="0" spid="394" grpId="15"/>
      <p:bldP build="whole" bldLvl="1" animBg="1" rev="0" advAuto="0" spid="371" grpId="7"/>
      <p:bldP build="whole" bldLvl="1" animBg="1" rev="0" advAuto="0" spid="397" grpId="16"/>
      <p:bldP build="whole" bldLvl="1" animBg="1" rev="0" advAuto="0" spid="400" grpId="17"/>
      <p:bldP build="whole" bldLvl="1" animBg="1" rev="0" advAuto="0" spid="357" grpId="1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"/>
          <p:cNvSpPr/>
          <p:nvPr/>
        </p:nvSpPr>
        <p:spPr>
          <a:xfrm>
            <a:off x="1990803" y="205003"/>
            <a:ext cx="20402394" cy="1984376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9375" tIns="79375" rIns="79375" bIns="79375" anchor="ctr"/>
          <a:lstStyle/>
          <a:p>
            <a:pPr>
              <a:defRPr sz="4000"/>
            </a:pPr>
          </a:p>
        </p:txBody>
      </p:sp>
      <p:sp>
        <p:nvSpPr>
          <p:cNvPr id="407" name="Psalm 22 - My God, My God, Why?"/>
          <p:cNvSpPr txBox="1"/>
          <p:nvPr/>
        </p:nvSpPr>
        <p:spPr>
          <a:xfrm>
            <a:off x="2203082" y="397250"/>
            <a:ext cx="19977837" cy="198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375" tIns="79375" rIns="79375" bIns="79375">
            <a:normAutofit fontScale="100000" lnSpcReduction="0"/>
          </a:bodyPr>
          <a:lstStyle>
            <a:lvl1pPr>
              <a:defRPr b="1" cap="small" sz="10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Psalm 22 - My God, My God, Why?</a:t>
            </a:r>
          </a:p>
        </p:txBody>
      </p:sp>
      <p:sp>
        <p:nvSpPr>
          <p:cNvPr id="408" name="Salmo 22…"/>
          <p:cNvSpPr txBox="1"/>
          <p:nvPr/>
        </p:nvSpPr>
        <p:spPr>
          <a:xfrm>
            <a:off x="407545" y="2449504"/>
            <a:ext cx="11498726" cy="12555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375" tIns="79375" rIns="79375" bIns="79375">
            <a:normAutofit fontScale="100000" lnSpcReduction="0"/>
          </a:bodyPr>
          <a:lstStyle/>
          <a:p>
            <a:pPr defTabSz="867171">
              <a:lnSpc>
                <a:spcPct val="150000"/>
              </a:lnSpc>
              <a:defRPr b="1" sz="608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Salmo 22</a:t>
            </a:r>
          </a:p>
          <a:p>
            <a:pPr marL="733424" indent="-733424" algn="l" defTabSz="867171">
              <a:lnSpc>
                <a:spcPct val="150000"/>
              </a:lnSpc>
              <a:buSzPct val="75000"/>
              <a:buChar char="•"/>
              <a:defRPr sz="608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Lamentación y confianza</a:t>
            </a:r>
          </a:p>
          <a:p>
            <a:pPr marL="733424" indent="-733424" algn="l" defTabSz="867171">
              <a:lnSpc>
                <a:spcPct val="150000"/>
              </a:lnSpc>
              <a:buSzPct val="75000"/>
              <a:buChar char="•"/>
              <a:defRPr sz="608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El sufrimiento del “ungido” (Mesías - Heb., Cristo - Gr.)</a:t>
            </a:r>
          </a:p>
          <a:p>
            <a:pPr marL="733424" indent="-733424" algn="l" defTabSz="867171">
              <a:lnSpc>
                <a:spcPct val="150000"/>
              </a:lnSpc>
              <a:buSzPct val="75000"/>
              <a:buChar char="•"/>
              <a:defRPr sz="608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v22</a:t>
            </a:r>
            <a:r>
              <a:t> - “Mis hermanos” (</a:t>
            </a:r>
            <a:r>
              <a:rPr b="1"/>
              <a:t>Hb 2:12</a:t>
            </a:r>
            <a:r>
              <a:t>)</a:t>
            </a:r>
          </a:p>
          <a:p>
            <a:pPr lvl="2" marL="1555749" indent="-711199" algn="l" defTabSz="867171">
              <a:lnSpc>
                <a:spcPct val="150000"/>
              </a:lnSpc>
              <a:buSzPct val="75000"/>
              <a:buChar char="•"/>
              <a:defRPr sz="608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Jesús es nuestro hermano en el sufrimiento</a:t>
            </a:r>
          </a:p>
          <a:p>
            <a:pPr marL="711199" indent="-711199" algn="l" defTabSz="867171">
              <a:lnSpc>
                <a:spcPct val="150000"/>
              </a:lnSpc>
              <a:buSzPct val="75000"/>
              <a:buChar char="•"/>
              <a:defRPr sz="608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v2,24</a:t>
            </a:r>
            <a:r>
              <a:t> - Él entiende la lucha de confiar en Dios</a:t>
            </a:r>
          </a:p>
        </p:txBody>
      </p:sp>
      <p:sp>
        <p:nvSpPr>
          <p:cNvPr id="409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10" name="THE STORY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STORY OF THE PSALMS</a:t>
            </a:r>
          </a:p>
        </p:txBody>
      </p:sp>
      <p:sp>
        <p:nvSpPr>
          <p:cNvPr id="411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12" name="THE WISDOM LITERATURE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WISDOM LITERATURE</a:t>
            </a:r>
          </a:p>
        </p:txBody>
      </p:sp>
      <p:sp>
        <p:nvSpPr>
          <p:cNvPr id="413" name="Rectangle"/>
          <p:cNvSpPr/>
          <p:nvPr/>
        </p:nvSpPr>
        <p:spPr>
          <a:xfrm>
            <a:off x="-2149" y="2632"/>
            <a:ext cx="24388298" cy="2407565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14" name="SALMO 22 → 23"/>
          <p:cNvSpPr txBox="1"/>
          <p:nvPr/>
        </p:nvSpPr>
        <p:spPr>
          <a:xfrm>
            <a:off x="277585" y="-276113"/>
            <a:ext cx="23828830" cy="2965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5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SALMO 22 → 23</a:t>
            </a:r>
          </a:p>
        </p:txBody>
      </p:sp>
      <p:sp>
        <p:nvSpPr>
          <p:cNvPr id="415" name="Salmo 23…"/>
          <p:cNvSpPr txBox="1"/>
          <p:nvPr/>
        </p:nvSpPr>
        <p:spPr>
          <a:xfrm>
            <a:off x="12477729" y="2449504"/>
            <a:ext cx="11498726" cy="12555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375" tIns="79375" rIns="79375" bIns="79375">
            <a:normAutofit fontScale="100000" lnSpcReduction="0"/>
          </a:bodyPr>
          <a:lstStyle/>
          <a:p>
            <a:pPr>
              <a:lnSpc>
                <a:spcPct val="150000"/>
              </a:lnSpc>
              <a:defRPr b="1" sz="64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Salmo 23</a:t>
            </a:r>
          </a:p>
          <a:p>
            <a:pPr marL="772026" indent="-772026" algn="l">
              <a:lnSpc>
                <a:spcPct val="150000"/>
              </a:lnSpc>
              <a:buSzPct val="75000"/>
              <a:buChar char="•"/>
              <a:defRPr sz="6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Confianza en el Señor en la valle de muerte</a:t>
            </a:r>
          </a:p>
          <a:p>
            <a:pPr marL="772026" indent="-772026" algn="l">
              <a:lnSpc>
                <a:spcPct val="150000"/>
              </a:lnSpc>
              <a:buSzPct val="75000"/>
              <a:buChar char="•"/>
              <a:defRPr sz="6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Jesus, el buen pastor, ha experimentado la valle (</a:t>
            </a:r>
            <a:r>
              <a:rPr b="1"/>
              <a:t>Sal 22</a:t>
            </a:r>
            <a:r>
              <a:t>)</a:t>
            </a:r>
          </a:p>
          <a:p>
            <a:pPr marL="772026" indent="-772026" algn="l">
              <a:lnSpc>
                <a:spcPct val="150000"/>
              </a:lnSpc>
              <a:buSzPct val="75000"/>
              <a:buChar char="•"/>
              <a:defRPr sz="6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Porque Jesús ha vivido Salmo 22, podemos orar Salmo 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4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99"/>
                                        <p:tgtEl>
                                          <p:spTgt spid="4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99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199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199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199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5" grpId="2"/>
      <p:bldP build="p" bldLvl="5" animBg="1" rev="0" advAuto="0" spid="40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Rectangle"/>
          <p:cNvSpPr/>
          <p:nvPr/>
        </p:nvSpPr>
        <p:spPr>
          <a:xfrm>
            <a:off x="1990803" y="205003"/>
            <a:ext cx="20402394" cy="1984376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9375" tIns="79375" rIns="79375" bIns="79375" anchor="ctr"/>
          <a:lstStyle/>
          <a:p>
            <a:pPr>
              <a:defRPr sz="4000"/>
            </a:pPr>
          </a:p>
        </p:txBody>
      </p:sp>
      <p:sp>
        <p:nvSpPr>
          <p:cNvPr id="418" name="Psalm 22 - My God, My God, Why?"/>
          <p:cNvSpPr txBox="1"/>
          <p:nvPr/>
        </p:nvSpPr>
        <p:spPr>
          <a:xfrm>
            <a:off x="2203082" y="397250"/>
            <a:ext cx="19977837" cy="198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375" tIns="79375" rIns="79375" bIns="79375">
            <a:normAutofit fontScale="100000" lnSpcReduction="0"/>
          </a:bodyPr>
          <a:lstStyle>
            <a:lvl1pPr>
              <a:defRPr b="1" cap="small" sz="10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Psalm 22 - My God, My God, Why?</a:t>
            </a:r>
          </a:p>
        </p:txBody>
      </p:sp>
      <p:sp>
        <p:nvSpPr>
          <p:cNvPr id="419" name="Salmo 89…"/>
          <p:cNvSpPr txBox="1"/>
          <p:nvPr/>
        </p:nvSpPr>
        <p:spPr>
          <a:xfrm>
            <a:off x="407545" y="2449504"/>
            <a:ext cx="11498726" cy="12555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375" tIns="79375" rIns="79375" bIns="79375">
            <a:normAutofit fontScale="100000" lnSpcReduction="0"/>
          </a:bodyPr>
          <a:lstStyle/>
          <a:p>
            <a:pPr>
              <a:lnSpc>
                <a:spcPct val="150000"/>
              </a:lnSpc>
              <a:defRPr b="1" sz="6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Salmo 89</a:t>
            </a:r>
          </a:p>
          <a:p>
            <a:pPr marL="772026" indent="-772026" algn="l">
              <a:lnSpc>
                <a:spcPct val="15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Alabanza y lamentación sobre los promesas a David</a:t>
            </a:r>
          </a:p>
        </p:txBody>
      </p:sp>
      <p:sp>
        <p:nvSpPr>
          <p:cNvPr id="420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21" name="THE STORY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STORY OF THE PSALMS</a:t>
            </a:r>
          </a:p>
        </p:txBody>
      </p:sp>
      <p:sp>
        <p:nvSpPr>
          <p:cNvPr id="422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23" name="THE WISDOM LITERATURE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WISDOM LITERATURE</a:t>
            </a:r>
          </a:p>
        </p:txBody>
      </p:sp>
      <p:sp>
        <p:nvSpPr>
          <p:cNvPr id="424" name="Rectangle"/>
          <p:cNvSpPr/>
          <p:nvPr/>
        </p:nvSpPr>
        <p:spPr>
          <a:xfrm>
            <a:off x="-2149" y="2632"/>
            <a:ext cx="24388298" cy="2407565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25" name="SALMO 89 → 90"/>
          <p:cNvSpPr txBox="1"/>
          <p:nvPr/>
        </p:nvSpPr>
        <p:spPr>
          <a:xfrm>
            <a:off x="277585" y="-276113"/>
            <a:ext cx="23828830" cy="2965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5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SALMO 89 → 90</a:t>
            </a:r>
          </a:p>
        </p:txBody>
      </p:sp>
      <p:graphicFrame>
        <p:nvGraphicFramePr>
          <p:cNvPr id="426" name="Table 1"/>
          <p:cNvGraphicFramePr/>
          <p:nvPr/>
        </p:nvGraphicFramePr>
        <p:xfrm>
          <a:off x="660973" y="7388145"/>
          <a:ext cx="11042670" cy="6341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460556"/>
                <a:gridCol w="6578311"/>
                <a:gridCol w="1953001"/>
              </a:tblGrid>
              <a:tr h="89862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Sam 7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Conexiones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 89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89862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v8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David exaltado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v20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89862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v9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enemigos vencidos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v23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89862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v12-13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descendencia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v29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89862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v14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disciplina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v30-32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89862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v15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misericordias continuan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v33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89862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v16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siempre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v36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9" grpId="1"/>
      <p:bldP build="whole" bldLvl="1" animBg="1" rev="0" advAuto="0" spid="42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Rectangle"/>
          <p:cNvSpPr/>
          <p:nvPr/>
        </p:nvSpPr>
        <p:spPr>
          <a:xfrm>
            <a:off x="1990803" y="205003"/>
            <a:ext cx="20402394" cy="1984376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9375" tIns="79375" rIns="79375" bIns="79375" anchor="ctr"/>
          <a:lstStyle/>
          <a:p>
            <a:pPr>
              <a:defRPr sz="4000"/>
            </a:pPr>
          </a:p>
        </p:txBody>
      </p:sp>
      <p:sp>
        <p:nvSpPr>
          <p:cNvPr id="429" name="Psalm 22 - My God, My God, Why?"/>
          <p:cNvSpPr txBox="1"/>
          <p:nvPr/>
        </p:nvSpPr>
        <p:spPr>
          <a:xfrm>
            <a:off x="2203082" y="397250"/>
            <a:ext cx="19977837" cy="198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375" tIns="79375" rIns="79375" bIns="79375">
            <a:normAutofit fontScale="100000" lnSpcReduction="0"/>
          </a:bodyPr>
          <a:lstStyle>
            <a:lvl1pPr>
              <a:defRPr b="1" cap="small" sz="10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Psalm 22 - My God, My God, Why?</a:t>
            </a:r>
          </a:p>
        </p:txBody>
      </p:sp>
      <p:sp>
        <p:nvSpPr>
          <p:cNvPr id="430" name="Salmo 89…"/>
          <p:cNvSpPr txBox="1"/>
          <p:nvPr/>
        </p:nvSpPr>
        <p:spPr>
          <a:xfrm>
            <a:off x="407545" y="2449504"/>
            <a:ext cx="11498726" cy="12555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375" tIns="79375" rIns="79375" bIns="79375">
            <a:normAutofit fontScale="100000" lnSpcReduction="0"/>
          </a:bodyPr>
          <a:lstStyle/>
          <a:p>
            <a:pPr>
              <a:lnSpc>
                <a:spcPct val="150000"/>
              </a:lnSpc>
              <a:defRPr b="1" sz="6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Salmo 89</a:t>
            </a:r>
          </a:p>
          <a:p>
            <a:pPr marL="772026" indent="-772026" algn="l">
              <a:lnSpc>
                <a:spcPct val="15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Alabanza y lamentación sobre los promesas a David</a:t>
            </a:r>
          </a:p>
          <a:p>
            <a:pPr marL="772026" indent="-772026" algn="l">
              <a:lnSpc>
                <a:spcPct val="15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Reverso de lo normal: alabanza, y después lam.</a:t>
            </a:r>
          </a:p>
          <a:p>
            <a:pPr marL="772026" indent="-772026" algn="l">
              <a:lnSpc>
                <a:spcPct val="15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“¿Donde están Tus misericordias a David?”</a:t>
            </a:r>
          </a:p>
          <a:p>
            <a:pPr lvl="2" marL="1661026" indent="-772026" algn="l">
              <a:lnSpc>
                <a:spcPct val="15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 pregunta del exilio</a:t>
            </a:r>
          </a:p>
        </p:txBody>
      </p:sp>
      <p:sp>
        <p:nvSpPr>
          <p:cNvPr id="431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32" name="THE STORY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STORY OF THE PSALMS</a:t>
            </a:r>
          </a:p>
        </p:txBody>
      </p:sp>
      <p:sp>
        <p:nvSpPr>
          <p:cNvPr id="433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34" name="THE WISDOM LITERATURE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WISDOM LITERATURE</a:t>
            </a:r>
          </a:p>
        </p:txBody>
      </p:sp>
      <p:sp>
        <p:nvSpPr>
          <p:cNvPr id="435" name="Rectangle"/>
          <p:cNvSpPr/>
          <p:nvPr/>
        </p:nvSpPr>
        <p:spPr>
          <a:xfrm>
            <a:off x="-2149" y="2632"/>
            <a:ext cx="24388298" cy="2407565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36" name="SALMO 89 → 90"/>
          <p:cNvSpPr txBox="1"/>
          <p:nvPr/>
        </p:nvSpPr>
        <p:spPr>
          <a:xfrm>
            <a:off x="277585" y="-276113"/>
            <a:ext cx="23828830" cy="2965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5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SALMO 89 → 90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99"/>
                                        <p:tgtEl>
                                          <p:spTgt spid="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99"/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Rectangle"/>
          <p:cNvSpPr/>
          <p:nvPr/>
        </p:nvSpPr>
        <p:spPr>
          <a:xfrm>
            <a:off x="1990803" y="205003"/>
            <a:ext cx="20402394" cy="1984376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9375" tIns="79375" rIns="79375" bIns="79375" anchor="ctr"/>
          <a:lstStyle/>
          <a:p>
            <a:pPr>
              <a:defRPr sz="4000"/>
            </a:pPr>
          </a:p>
        </p:txBody>
      </p:sp>
      <p:sp>
        <p:nvSpPr>
          <p:cNvPr id="439" name="Psalm 22 - My God, My God, Why?"/>
          <p:cNvSpPr txBox="1"/>
          <p:nvPr/>
        </p:nvSpPr>
        <p:spPr>
          <a:xfrm>
            <a:off x="2203082" y="397250"/>
            <a:ext cx="19977837" cy="198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375" tIns="79375" rIns="79375" bIns="79375">
            <a:normAutofit fontScale="100000" lnSpcReduction="0"/>
          </a:bodyPr>
          <a:lstStyle>
            <a:lvl1pPr>
              <a:defRPr b="1" cap="small" sz="10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Psalm 22 - My God, My God, Why?</a:t>
            </a:r>
          </a:p>
        </p:txBody>
      </p:sp>
      <p:sp>
        <p:nvSpPr>
          <p:cNvPr id="440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41" name="THE STORY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STORY OF THE PSALMS</a:t>
            </a:r>
          </a:p>
        </p:txBody>
      </p:sp>
      <p:sp>
        <p:nvSpPr>
          <p:cNvPr id="442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43" name="THE WISDOM LITERATURE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WISDOM LITERATURE</a:t>
            </a:r>
          </a:p>
        </p:txBody>
      </p:sp>
      <p:sp>
        <p:nvSpPr>
          <p:cNvPr id="444" name="Rectangle"/>
          <p:cNvSpPr/>
          <p:nvPr/>
        </p:nvSpPr>
        <p:spPr>
          <a:xfrm>
            <a:off x="-2149" y="2632"/>
            <a:ext cx="24388298" cy="2407565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45" name="SALMO 89 → 90"/>
          <p:cNvSpPr txBox="1"/>
          <p:nvPr/>
        </p:nvSpPr>
        <p:spPr>
          <a:xfrm>
            <a:off x="277585" y="-276113"/>
            <a:ext cx="23828830" cy="2965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5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SALMO 89 → 90</a:t>
            </a:r>
          </a:p>
        </p:txBody>
      </p:sp>
      <p:graphicFrame>
        <p:nvGraphicFramePr>
          <p:cNvPr id="446" name="Table 1-1"/>
          <p:cNvGraphicFramePr/>
          <p:nvPr/>
        </p:nvGraphicFramePr>
        <p:xfrm>
          <a:off x="3002896" y="4411589"/>
          <a:ext cx="18429008" cy="786348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114005"/>
                <a:gridCol w="10998818"/>
                <a:gridCol w="3265383"/>
              </a:tblGrid>
              <a:tr h="1116097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 89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Conexiones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 90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116097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todas las generaciones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116097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v1, etc.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las misericordias “</a:t>
                      </a:r>
                      <a:r>
                        <a:rPr i="1"/>
                        <a:t>hesed</a:t>
                      </a:r>
                      <a:r>
                        <a:t>”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v14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116097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v12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montañas/creación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v2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116097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v46-48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brevedad/debilidad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v3-12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116097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v46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¿Hasta cuándo?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v13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116097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v2,4,21,37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establecer/confirmar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70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v17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Rectangle"/>
          <p:cNvSpPr/>
          <p:nvPr/>
        </p:nvSpPr>
        <p:spPr>
          <a:xfrm>
            <a:off x="1990803" y="205003"/>
            <a:ext cx="20402394" cy="1984376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9375" tIns="79375" rIns="79375" bIns="79375" anchor="ctr"/>
          <a:lstStyle/>
          <a:p>
            <a:pPr>
              <a:defRPr sz="4000"/>
            </a:pPr>
          </a:p>
        </p:txBody>
      </p:sp>
      <p:sp>
        <p:nvSpPr>
          <p:cNvPr id="449" name="Psalm 22 - My God, My God, Why?"/>
          <p:cNvSpPr txBox="1"/>
          <p:nvPr/>
        </p:nvSpPr>
        <p:spPr>
          <a:xfrm>
            <a:off x="2203082" y="397250"/>
            <a:ext cx="19977837" cy="198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375" tIns="79375" rIns="79375" bIns="79375">
            <a:normAutofit fontScale="100000" lnSpcReduction="0"/>
          </a:bodyPr>
          <a:lstStyle>
            <a:lvl1pPr>
              <a:defRPr b="1" cap="small" sz="10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Psalm 22 - My God, My God, Why?</a:t>
            </a:r>
          </a:p>
        </p:txBody>
      </p:sp>
      <p:sp>
        <p:nvSpPr>
          <p:cNvPr id="450" name="Salmo 89…"/>
          <p:cNvSpPr txBox="1"/>
          <p:nvPr/>
        </p:nvSpPr>
        <p:spPr>
          <a:xfrm>
            <a:off x="407545" y="2449504"/>
            <a:ext cx="11498726" cy="12555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375" tIns="79375" rIns="79375" bIns="79375">
            <a:normAutofit fontScale="100000" lnSpcReduction="0"/>
          </a:bodyPr>
          <a:lstStyle/>
          <a:p>
            <a:pPr>
              <a:lnSpc>
                <a:spcPct val="150000"/>
              </a:lnSpc>
              <a:defRPr b="1" sz="6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Salmo 89</a:t>
            </a:r>
          </a:p>
          <a:p>
            <a:pPr marL="772026" indent="-772026" algn="l">
              <a:lnSpc>
                <a:spcPct val="15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Alabanza y lamentación sobre los promesas a David</a:t>
            </a:r>
          </a:p>
          <a:p>
            <a:pPr marL="772026" indent="-772026" algn="l">
              <a:lnSpc>
                <a:spcPct val="15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Reverso de lo normal: alabanza, y después lam.</a:t>
            </a:r>
          </a:p>
          <a:p>
            <a:pPr marL="772026" indent="-772026" algn="l">
              <a:lnSpc>
                <a:spcPct val="15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“¿Donde están Tus misericordias a David?”</a:t>
            </a:r>
          </a:p>
          <a:p>
            <a:pPr lvl="2" marL="1661026" indent="-772026" algn="l">
              <a:lnSpc>
                <a:spcPct val="15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 pregunta del exilio</a:t>
            </a:r>
          </a:p>
        </p:txBody>
      </p:sp>
      <p:sp>
        <p:nvSpPr>
          <p:cNvPr id="451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52" name="THE STORY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STORY OF THE PSALMS</a:t>
            </a:r>
          </a:p>
        </p:txBody>
      </p:sp>
      <p:sp>
        <p:nvSpPr>
          <p:cNvPr id="453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54" name="THE WISDOM LITERATURE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WISDOM LITERATURE</a:t>
            </a:r>
          </a:p>
        </p:txBody>
      </p:sp>
      <p:sp>
        <p:nvSpPr>
          <p:cNvPr id="455" name="Rectangle"/>
          <p:cNvSpPr/>
          <p:nvPr/>
        </p:nvSpPr>
        <p:spPr>
          <a:xfrm>
            <a:off x="-2149" y="2632"/>
            <a:ext cx="24388298" cy="2407565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56" name="SALMO 89 → 90"/>
          <p:cNvSpPr txBox="1"/>
          <p:nvPr/>
        </p:nvSpPr>
        <p:spPr>
          <a:xfrm>
            <a:off x="277585" y="-276113"/>
            <a:ext cx="23828830" cy="2965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5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SALMO 89 → 90</a:t>
            </a:r>
          </a:p>
        </p:txBody>
      </p:sp>
      <p:sp>
        <p:nvSpPr>
          <p:cNvPr id="457" name="Salmo 90…"/>
          <p:cNvSpPr txBox="1"/>
          <p:nvPr/>
        </p:nvSpPr>
        <p:spPr>
          <a:xfrm>
            <a:off x="12477729" y="2449504"/>
            <a:ext cx="11498726" cy="12555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375" tIns="79375" rIns="79375" bIns="79375">
            <a:normAutofit fontScale="100000" lnSpcReduction="0"/>
          </a:bodyPr>
          <a:lstStyle/>
          <a:p>
            <a:pPr>
              <a:lnSpc>
                <a:spcPct val="150000"/>
              </a:lnSpc>
              <a:defRPr b="1" sz="6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Salmo 90</a:t>
            </a:r>
          </a:p>
          <a:p>
            <a:pPr marL="772026" indent="-772026" algn="l">
              <a:lnSpc>
                <a:spcPct val="15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Oración de Moises</a:t>
            </a:r>
          </a:p>
          <a:p>
            <a:pPr marL="772026" indent="-772026" algn="l">
              <a:lnSpc>
                <a:spcPct val="15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 permanencia de Dios y la temporalidad de hombres</a:t>
            </a:r>
          </a:p>
          <a:p>
            <a:pPr marL="772026" indent="-772026" algn="l">
              <a:lnSpc>
                <a:spcPct val="15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Regresamos al desierto, el principio de la nación</a:t>
            </a:r>
          </a:p>
          <a:p>
            <a:pPr marL="772026" indent="-772026" algn="l">
              <a:lnSpc>
                <a:spcPct val="15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“Un refugio para nosotros de generación en generación.”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4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5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roup"/>
          <p:cNvGrpSpPr/>
          <p:nvPr/>
        </p:nvGrpSpPr>
        <p:grpSpPr>
          <a:xfrm>
            <a:off x="372039" y="3285311"/>
            <a:ext cx="4369227" cy="10737916"/>
            <a:chOff x="0" y="0"/>
            <a:chExt cx="4369225" cy="10737915"/>
          </a:xfrm>
        </p:grpSpPr>
        <p:sp>
          <p:nvSpPr>
            <p:cNvPr id="459" name="Rectangle"/>
            <p:cNvSpPr/>
            <p:nvPr/>
          </p:nvSpPr>
          <p:spPr>
            <a:xfrm>
              <a:off x="0" y="0"/>
              <a:ext cx="4369226" cy="10737916"/>
            </a:xfrm>
            <a:prstGeom prst="rect">
              <a:avLst/>
            </a:prstGeom>
            <a:solidFill>
              <a:srgbClr val="B0A753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460" name="Libro 1: 3-41"/>
            <p:cNvSpPr txBox="1"/>
            <p:nvPr/>
          </p:nvSpPr>
          <p:spPr>
            <a:xfrm>
              <a:off x="396755" y="81960"/>
              <a:ext cx="3575716" cy="934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714375">
                <a:defRPr b="1" sz="46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Libro 1: 3-41</a:t>
              </a:r>
            </a:p>
          </p:txBody>
        </p:sp>
      </p:grpSp>
      <p:grpSp>
        <p:nvGrpSpPr>
          <p:cNvPr id="464" name="Group"/>
          <p:cNvGrpSpPr/>
          <p:nvPr/>
        </p:nvGrpSpPr>
        <p:grpSpPr>
          <a:xfrm>
            <a:off x="5171235" y="3285311"/>
            <a:ext cx="4369227" cy="10737916"/>
            <a:chOff x="0" y="0"/>
            <a:chExt cx="4369225" cy="10737915"/>
          </a:xfrm>
        </p:grpSpPr>
        <p:sp>
          <p:nvSpPr>
            <p:cNvPr id="462" name="Rectangle"/>
            <p:cNvSpPr/>
            <p:nvPr/>
          </p:nvSpPr>
          <p:spPr>
            <a:xfrm>
              <a:off x="0" y="0"/>
              <a:ext cx="4369226" cy="10737916"/>
            </a:xfrm>
            <a:prstGeom prst="rect">
              <a:avLst/>
            </a:prstGeom>
            <a:solidFill>
              <a:srgbClr val="AB7C2D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463" name="Libro 2: 42-72"/>
            <p:cNvSpPr txBox="1"/>
            <p:nvPr/>
          </p:nvSpPr>
          <p:spPr>
            <a:xfrm>
              <a:off x="396756" y="81960"/>
              <a:ext cx="3575715" cy="934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714375">
                <a:defRPr b="1" sz="46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Libro 2: 42-72</a:t>
              </a:r>
            </a:p>
          </p:txBody>
        </p:sp>
      </p:grpSp>
      <p:grpSp>
        <p:nvGrpSpPr>
          <p:cNvPr id="467" name="Group"/>
          <p:cNvGrpSpPr/>
          <p:nvPr/>
        </p:nvGrpSpPr>
        <p:grpSpPr>
          <a:xfrm>
            <a:off x="9981950" y="3285311"/>
            <a:ext cx="4369227" cy="10737916"/>
            <a:chOff x="0" y="0"/>
            <a:chExt cx="4369225" cy="10737915"/>
          </a:xfrm>
        </p:grpSpPr>
        <p:sp>
          <p:nvSpPr>
            <p:cNvPr id="465" name="Rectangle"/>
            <p:cNvSpPr/>
            <p:nvPr/>
          </p:nvSpPr>
          <p:spPr>
            <a:xfrm>
              <a:off x="0" y="0"/>
              <a:ext cx="4369226" cy="10737916"/>
            </a:xfrm>
            <a:prstGeom prst="rect">
              <a:avLst/>
            </a:prstGeom>
            <a:solidFill>
              <a:srgbClr val="760F0C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466" name="Libro 3: 73-89"/>
            <p:cNvSpPr txBox="1"/>
            <p:nvPr/>
          </p:nvSpPr>
          <p:spPr>
            <a:xfrm>
              <a:off x="396755" y="81960"/>
              <a:ext cx="3575716" cy="934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714375">
                <a:defRPr b="1" sz="46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Libro 3: 73-89</a:t>
              </a:r>
            </a:p>
          </p:txBody>
        </p:sp>
      </p:grpSp>
      <p:grpSp>
        <p:nvGrpSpPr>
          <p:cNvPr id="470" name="Group"/>
          <p:cNvGrpSpPr/>
          <p:nvPr/>
        </p:nvGrpSpPr>
        <p:grpSpPr>
          <a:xfrm>
            <a:off x="14776586" y="3285311"/>
            <a:ext cx="4369227" cy="10737916"/>
            <a:chOff x="0" y="0"/>
            <a:chExt cx="4369225" cy="10737915"/>
          </a:xfrm>
        </p:grpSpPr>
        <p:sp>
          <p:nvSpPr>
            <p:cNvPr id="468" name="Rectangle"/>
            <p:cNvSpPr/>
            <p:nvPr/>
          </p:nvSpPr>
          <p:spPr>
            <a:xfrm>
              <a:off x="0" y="0"/>
              <a:ext cx="4369226" cy="10737916"/>
            </a:xfrm>
            <a:prstGeom prst="rect">
              <a:avLst/>
            </a:prstGeom>
            <a:solidFill>
              <a:schemeClr val="accent1">
                <a:hueOff val="203473"/>
                <a:lumOff val="-138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469" name="Libro 4: 90-106"/>
            <p:cNvSpPr txBox="1"/>
            <p:nvPr/>
          </p:nvSpPr>
          <p:spPr>
            <a:xfrm>
              <a:off x="174108" y="81960"/>
              <a:ext cx="4021008" cy="934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714375">
                <a:defRPr b="1" sz="46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Libro 4: 90-106</a:t>
              </a:r>
            </a:p>
          </p:txBody>
        </p:sp>
      </p:grpSp>
      <p:grpSp>
        <p:nvGrpSpPr>
          <p:cNvPr id="473" name="Group"/>
          <p:cNvGrpSpPr/>
          <p:nvPr/>
        </p:nvGrpSpPr>
        <p:grpSpPr>
          <a:xfrm>
            <a:off x="19604747" y="3285311"/>
            <a:ext cx="4369227" cy="10737916"/>
            <a:chOff x="0" y="0"/>
            <a:chExt cx="4369225" cy="10737915"/>
          </a:xfrm>
        </p:grpSpPr>
        <p:sp>
          <p:nvSpPr>
            <p:cNvPr id="471" name="Rectangle"/>
            <p:cNvSpPr/>
            <p:nvPr/>
          </p:nvSpPr>
          <p:spPr>
            <a:xfrm>
              <a:off x="0" y="0"/>
              <a:ext cx="4369226" cy="10737916"/>
            </a:xfrm>
            <a:prstGeom prst="rect">
              <a:avLst/>
            </a:prstGeom>
            <a:solidFill>
              <a:srgbClr val="225EC7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714375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472" name="Libro 5: 107-145"/>
            <p:cNvSpPr txBox="1"/>
            <p:nvPr/>
          </p:nvSpPr>
          <p:spPr>
            <a:xfrm>
              <a:off x="62786" y="81960"/>
              <a:ext cx="4243654" cy="934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714375">
                <a:defRPr b="1" sz="46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Libro 5: 107-145</a:t>
              </a:r>
            </a:p>
          </p:txBody>
        </p:sp>
      </p:grpSp>
      <p:sp>
        <p:nvSpPr>
          <p:cNvPr id="474" name="Tema: Las misericordias del Señor después del exilio"/>
          <p:cNvSpPr txBox="1"/>
          <p:nvPr/>
        </p:nvSpPr>
        <p:spPr>
          <a:xfrm>
            <a:off x="1256864" y="356013"/>
            <a:ext cx="21870271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714375">
              <a:defRPr b="1" sz="7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Tema: Las misericordias del Señor después del exilio</a:t>
            </a:r>
          </a:p>
        </p:txBody>
      </p:sp>
      <p:sp>
        <p:nvSpPr>
          <p:cNvPr id="475" name="Libros 1-2:…"/>
          <p:cNvSpPr txBox="1"/>
          <p:nvPr/>
        </p:nvSpPr>
        <p:spPr>
          <a:xfrm>
            <a:off x="464951" y="1910690"/>
            <a:ext cx="9224589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defRPr b="1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Libros 1-2:</a:t>
            </a:r>
          </a:p>
          <a:p>
            <a:pPr defTabSz="714375">
              <a:defRPr b="1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 vida, victorias y fraquezas de David (72:20)</a:t>
            </a:r>
          </a:p>
        </p:txBody>
      </p:sp>
      <p:sp>
        <p:nvSpPr>
          <p:cNvPr id="476" name="3: David huyó de Absalón"/>
          <p:cNvSpPr txBox="1"/>
          <p:nvPr/>
        </p:nvSpPr>
        <p:spPr>
          <a:xfrm>
            <a:off x="428164" y="4459201"/>
            <a:ext cx="4256977" cy="138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lnSpc>
                <a:spcPct val="80000"/>
              </a:lnSpc>
              <a:defRPr sz="42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3</a:t>
            </a:r>
            <a:r>
              <a:t>: David huyó de Absalón</a:t>
            </a:r>
          </a:p>
        </p:txBody>
      </p:sp>
      <p:sp>
        <p:nvSpPr>
          <p:cNvPr id="477" name="Libro 3: La devastación del exilio"/>
          <p:cNvSpPr txBox="1"/>
          <p:nvPr/>
        </p:nvSpPr>
        <p:spPr>
          <a:xfrm>
            <a:off x="10038075" y="1910690"/>
            <a:ext cx="4256977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714375">
              <a:defRPr b="1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Libro 3: La devastación del exilio</a:t>
            </a:r>
          </a:p>
        </p:txBody>
      </p:sp>
      <p:sp>
        <p:nvSpPr>
          <p:cNvPr id="478" name="Libro 4: Confianza nueva en Dios, el Rey"/>
          <p:cNvSpPr txBox="1"/>
          <p:nvPr/>
        </p:nvSpPr>
        <p:spPr>
          <a:xfrm>
            <a:off x="14721318" y="1910690"/>
            <a:ext cx="4479762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714375">
              <a:defRPr b="1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Libro 4: Confianza nueva en Dios, el Rey</a:t>
            </a:r>
          </a:p>
        </p:txBody>
      </p:sp>
      <p:sp>
        <p:nvSpPr>
          <p:cNvPr id="479" name="Libro 5: Anticipando el Ungido del Señor"/>
          <p:cNvSpPr txBox="1"/>
          <p:nvPr/>
        </p:nvSpPr>
        <p:spPr>
          <a:xfrm>
            <a:off x="19459598" y="1910690"/>
            <a:ext cx="4479761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714375">
              <a:defRPr b="1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Libro 5: Anticipando el Ungido del Señor</a:t>
            </a:r>
          </a:p>
        </p:txBody>
      </p:sp>
      <p:sp>
        <p:nvSpPr>
          <p:cNvPr id="480" name="41: David entregado y salvo"/>
          <p:cNvSpPr txBox="1"/>
          <p:nvPr/>
        </p:nvSpPr>
        <p:spPr>
          <a:xfrm>
            <a:off x="428164" y="11968115"/>
            <a:ext cx="4256977" cy="138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lnSpc>
                <a:spcPct val="80000"/>
              </a:lnSpc>
              <a:defRPr sz="42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41</a:t>
            </a:r>
            <a:r>
              <a:t>: David entregado y salvo</a:t>
            </a:r>
          </a:p>
        </p:txBody>
      </p:sp>
      <p:sp>
        <p:nvSpPr>
          <p:cNvPr id="481" name="Shape"/>
          <p:cNvSpPr/>
          <p:nvPr/>
        </p:nvSpPr>
        <p:spPr>
          <a:xfrm>
            <a:off x="4453541" y="4628548"/>
            <a:ext cx="1134382" cy="8154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27" y="0"/>
                </a:moveTo>
                <a:lnTo>
                  <a:pt x="21600" y="527"/>
                </a:lnTo>
                <a:lnTo>
                  <a:pt x="16105" y="1099"/>
                </a:lnTo>
                <a:lnTo>
                  <a:pt x="16111" y="721"/>
                </a:lnTo>
                <a:lnTo>
                  <a:pt x="11122" y="727"/>
                </a:lnTo>
                <a:lnTo>
                  <a:pt x="11166" y="21594"/>
                </a:lnTo>
                <a:lnTo>
                  <a:pt x="0" y="21600"/>
                </a:lnTo>
                <a:lnTo>
                  <a:pt x="0" y="21210"/>
                </a:lnTo>
                <a:lnTo>
                  <a:pt x="8338" y="21215"/>
                </a:lnTo>
                <a:lnTo>
                  <a:pt x="8338" y="377"/>
                </a:lnTo>
                <a:lnTo>
                  <a:pt x="16012" y="373"/>
                </a:lnTo>
                <a:lnTo>
                  <a:pt x="16027" y="0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82" name="42/43: Deseo por la casa de Dios"/>
          <p:cNvSpPr txBox="1"/>
          <p:nvPr/>
        </p:nvSpPr>
        <p:spPr>
          <a:xfrm>
            <a:off x="5227361" y="4459201"/>
            <a:ext cx="4256976" cy="138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lnSpc>
                <a:spcPct val="80000"/>
              </a:lnSpc>
              <a:defRPr sz="42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42/43</a:t>
            </a:r>
            <a:r>
              <a:t>: Deseo por la casa de Dios</a:t>
            </a:r>
          </a:p>
        </p:txBody>
      </p:sp>
      <p:sp>
        <p:nvSpPr>
          <p:cNvPr id="483" name="51: El pecado grande de David (1ra de la colección histórica)"/>
          <p:cNvSpPr txBox="1"/>
          <p:nvPr/>
        </p:nvSpPr>
        <p:spPr>
          <a:xfrm>
            <a:off x="5227361" y="8006012"/>
            <a:ext cx="4256976" cy="2963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lnSpc>
                <a:spcPct val="80000"/>
              </a:lnSpc>
              <a:defRPr sz="42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51</a:t>
            </a:r>
            <a:r>
              <a:t>: El pecado grande de David</a:t>
            </a:r>
            <a:br/>
            <a:r>
              <a:t>(1ra de la colección histórica)</a:t>
            </a:r>
          </a:p>
        </p:txBody>
      </p:sp>
      <p:sp>
        <p:nvSpPr>
          <p:cNvPr id="484" name="72: Esperanza en Salmon…"/>
          <p:cNvSpPr txBox="1"/>
          <p:nvPr/>
        </p:nvSpPr>
        <p:spPr>
          <a:xfrm>
            <a:off x="5227361" y="11968115"/>
            <a:ext cx="4256976" cy="138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lnSpc>
                <a:spcPct val="80000"/>
              </a:lnSpc>
              <a:defRPr sz="39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72</a:t>
            </a:r>
            <a:r>
              <a:t>: Esperanza en Salmon…</a:t>
            </a:r>
          </a:p>
        </p:txBody>
      </p:sp>
      <p:sp>
        <p:nvSpPr>
          <p:cNvPr id="485" name="Shape"/>
          <p:cNvSpPr/>
          <p:nvPr/>
        </p:nvSpPr>
        <p:spPr>
          <a:xfrm>
            <a:off x="9221620" y="4575153"/>
            <a:ext cx="1134381" cy="8154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27" y="0"/>
                </a:moveTo>
                <a:lnTo>
                  <a:pt x="21600" y="527"/>
                </a:lnTo>
                <a:lnTo>
                  <a:pt x="16105" y="1099"/>
                </a:lnTo>
                <a:lnTo>
                  <a:pt x="16111" y="721"/>
                </a:lnTo>
                <a:lnTo>
                  <a:pt x="11122" y="727"/>
                </a:lnTo>
                <a:lnTo>
                  <a:pt x="11166" y="21594"/>
                </a:lnTo>
                <a:lnTo>
                  <a:pt x="0" y="21600"/>
                </a:lnTo>
                <a:lnTo>
                  <a:pt x="0" y="21210"/>
                </a:lnTo>
                <a:lnTo>
                  <a:pt x="8338" y="21215"/>
                </a:lnTo>
                <a:lnTo>
                  <a:pt x="8338" y="377"/>
                </a:lnTo>
                <a:lnTo>
                  <a:pt x="16012" y="373"/>
                </a:lnTo>
                <a:lnTo>
                  <a:pt x="16027" y="0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86" name="73: ¿Porque prosperan los impíos?"/>
          <p:cNvSpPr txBox="1"/>
          <p:nvPr/>
        </p:nvSpPr>
        <p:spPr>
          <a:xfrm>
            <a:off x="10016456" y="4340207"/>
            <a:ext cx="4256976" cy="192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73</a:t>
            </a:r>
            <a:r>
              <a:t>: ¿Porque prosperan los impíos?</a:t>
            </a:r>
          </a:p>
        </p:txBody>
      </p:sp>
      <p:sp>
        <p:nvSpPr>
          <p:cNvPr id="487" name="73,79,80,84: Lamentaciones nacionales (como el exilio)"/>
          <p:cNvSpPr txBox="1"/>
          <p:nvPr/>
        </p:nvSpPr>
        <p:spPr>
          <a:xfrm>
            <a:off x="10016456" y="6675150"/>
            <a:ext cx="4256976" cy="2556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73,79,80,84</a:t>
            </a:r>
            <a:r>
              <a:t>: Lamentaciones nacionales</a:t>
            </a:r>
            <a:br/>
            <a:r>
              <a:t>(como el exilio)</a:t>
            </a:r>
          </a:p>
        </p:txBody>
      </p:sp>
      <p:sp>
        <p:nvSpPr>
          <p:cNvPr id="488" name="88: Toda oscuridad, no alabanza"/>
          <p:cNvSpPr txBox="1"/>
          <p:nvPr/>
        </p:nvSpPr>
        <p:spPr>
          <a:xfrm>
            <a:off x="10063512" y="10170556"/>
            <a:ext cx="4256976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88</a:t>
            </a:r>
            <a:r>
              <a:t>: Toda oscuridad, no alabanza</a:t>
            </a:r>
          </a:p>
        </p:txBody>
      </p:sp>
      <p:sp>
        <p:nvSpPr>
          <p:cNvPr id="489" name="89: Lamentación las promesas a David ¿Donde están las misericordias?"/>
          <p:cNvSpPr txBox="1"/>
          <p:nvPr/>
        </p:nvSpPr>
        <p:spPr>
          <a:xfrm>
            <a:off x="10016456" y="11397261"/>
            <a:ext cx="4256976" cy="2270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lnSpc>
                <a:spcPct val="80000"/>
              </a:lnSpc>
              <a:defRPr sz="39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89</a:t>
            </a:r>
            <a:r>
              <a:t>: Lamentación las promesas a David ¿Donde están las misericordias?</a:t>
            </a:r>
          </a:p>
        </p:txBody>
      </p:sp>
      <p:sp>
        <p:nvSpPr>
          <p:cNvPr id="490" name="Shape"/>
          <p:cNvSpPr/>
          <p:nvPr/>
        </p:nvSpPr>
        <p:spPr>
          <a:xfrm>
            <a:off x="14036647" y="4575153"/>
            <a:ext cx="1134381" cy="8154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27" y="0"/>
                </a:moveTo>
                <a:lnTo>
                  <a:pt x="21600" y="527"/>
                </a:lnTo>
                <a:lnTo>
                  <a:pt x="16105" y="1099"/>
                </a:lnTo>
                <a:lnTo>
                  <a:pt x="16111" y="721"/>
                </a:lnTo>
                <a:lnTo>
                  <a:pt x="11122" y="727"/>
                </a:lnTo>
                <a:lnTo>
                  <a:pt x="11166" y="21594"/>
                </a:lnTo>
                <a:lnTo>
                  <a:pt x="0" y="21600"/>
                </a:lnTo>
                <a:lnTo>
                  <a:pt x="0" y="21210"/>
                </a:lnTo>
                <a:lnTo>
                  <a:pt x="8338" y="21215"/>
                </a:lnTo>
                <a:lnTo>
                  <a:pt x="8338" y="377"/>
                </a:lnTo>
                <a:lnTo>
                  <a:pt x="16012" y="373"/>
                </a:lnTo>
                <a:lnTo>
                  <a:pt x="16027" y="0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91" name="90: Moisés: Dios es fiel en cada generación"/>
          <p:cNvSpPr txBox="1"/>
          <p:nvPr/>
        </p:nvSpPr>
        <p:spPr>
          <a:xfrm>
            <a:off x="14832711" y="4340207"/>
            <a:ext cx="4256977" cy="18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90</a:t>
            </a:r>
            <a:r>
              <a:t>: Moisés: Dios</a:t>
            </a:r>
            <a:br/>
            <a:r>
              <a:t>es fiel en cada generación</a:t>
            </a:r>
          </a:p>
        </p:txBody>
      </p:sp>
      <p:sp>
        <p:nvSpPr>
          <p:cNvPr id="492" name="93-99:…"/>
          <p:cNvSpPr txBox="1"/>
          <p:nvPr/>
        </p:nvSpPr>
        <p:spPr>
          <a:xfrm>
            <a:off x="14843537" y="7554487"/>
            <a:ext cx="4256977" cy="2361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93-99</a:t>
            </a:r>
            <a:r>
              <a:t>:</a:t>
            </a:r>
          </a:p>
          <a:p>
            <a:pPr defTabSz="714375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t>Jehová reina!</a:t>
            </a:r>
          </a:p>
          <a:p>
            <a:pPr defTabSz="714375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t>(aunque no hay</a:t>
            </a:r>
            <a:br/>
            <a:r>
              <a:t>un rey fisico)</a:t>
            </a:r>
          </a:p>
        </p:txBody>
      </p:sp>
      <p:sp>
        <p:nvSpPr>
          <p:cNvPr id="493" name="105-106:…"/>
          <p:cNvSpPr txBox="1"/>
          <p:nvPr/>
        </p:nvSpPr>
        <p:spPr>
          <a:xfrm>
            <a:off x="14849473" y="11351784"/>
            <a:ext cx="4256977" cy="2361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105-106</a:t>
            </a:r>
            <a:r>
              <a:t>:</a:t>
            </a:r>
          </a:p>
          <a:p>
            <a:pPr defTabSz="714375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t>Fidelidad de Dios, infidelidad en la historia de Israel</a:t>
            </a:r>
          </a:p>
        </p:txBody>
      </p:sp>
      <p:sp>
        <p:nvSpPr>
          <p:cNvPr id="494" name="107: Las misericordias en cada situación"/>
          <p:cNvSpPr txBox="1"/>
          <p:nvPr/>
        </p:nvSpPr>
        <p:spPr>
          <a:xfrm>
            <a:off x="19575783" y="4340207"/>
            <a:ext cx="4256977" cy="18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107</a:t>
            </a:r>
            <a:r>
              <a:t>: Las misericordias en cada situación</a:t>
            </a:r>
          </a:p>
        </p:txBody>
      </p:sp>
      <p:sp>
        <p:nvSpPr>
          <p:cNvPr id="495" name="Shape"/>
          <p:cNvSpPr/>
          <p:nvPr/>
        </p:nvSpPr>
        <p:spPr>
          <a:xfrm>
            <a:off x="18851672" y="4575153"/>
            <a:ext cx="1134382" cy="8154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27" y="0"/>
                </a:moveTo>
                <a:lnTo>
                  <a:pt x="21600" y="527"/>
                </a:lnTo>
                <a:lnTo>
                  <a:pt x="16105" y="1099"/>
                </a:lnTo>
                <a:lnTo>
                  <a:pt x="16111" y="721"/>
                </a:lnTo>
                <a:lnTo>
                  <a:pt x="11122" y="727"/>
                </a:lnTo>
                <a:lnTo>
                  <a:pt x="11166" y="21594"/>
                </a:lnTo>
                <a:lnTo>
                  <a:pt x="0" y="21600"/>
                </a:lnTo>
                <a:lnTo>
                  <a:pt x="0" y="21210"/>
                </a:lnTo>
                <a:lnTo>
                  <a:pt x="8338" y="21215"/>
                </a:lnTo>
                <a:lnTo>
                  <a:pt x="8338" y="377"/>
                </a:lnTo>
                <a:lnTo>
                  <a:pt x="16012" y="373"/>
                </a:lnTo>
                <a:lnTo>
                  <a:pt x="16027" y="0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496" name="110: El Señor de David como sacerdote y rey"/>
          <p:cNvSpPr txBox="1"/>
          <p:nvPr/>
        </p:nvSpPr>
        <p:spPr>
          <a:xfrm>
            <a:off x="19598127" y="6459129"/>
            <a:ext cx="4256977" cy="192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110</a:t>
            </a:r>
            <a:r>
              <a:t>: El Señor de David como sacerdote y rey</a:t>
            </a:r>
          </a:p>
        </p:txBody>
      </p:sp>
      <p:sp>
        <p:nvSpPr>
          <p:cNvPr id="497" name="113-118: Pascua…"/>
          <p:cNvSpPr txBox="1"/>
          <p:nvPr/>
        </p:nvSpPr>
        <p:spPr>
          <a:xfrm>
            <a:off x="19680947" y="8753072"/>
            <a:ext cx="4256977" cy="3284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lnSpc>
                <a:spcPct val="80000"/>
              </a:lnSpc>
              <a:defRPr sz="39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113-118</a:t>
            </a:r>
            <a:r>
              <a:t>: Pascua</a:t>
            </a:r>
            <a:endParaRPr b="1"/>
          </a:p>
          <a:p>
            <a:pPr defTabSz="714375">
              <a:lnSpc>
                <a:spcPct val="80000"/>
              </a:lnSpc>
              <a:defRPr sz="39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119: </a:t>
            </a:r>
            <a:r>
              <a:t>Ley</a:t>
            </a:r>
          </a:p>
          <a:p>
            <a:pPr defTabSz="714375">
              <a:lnSpc>
                <a:spcPct val="80000"/>
              </a:lnSpc>
              <a:defRPr sz="39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120-134</a:t>
            </a:r>
            <a:r>
              <a:t>: Ascensos</a:t>
            </a:r>
          </a:p>
          <a:p>
            <a:pPr defTabSz="714375">
              <a:lnSpc>
                <a:spcPct val="80000"/>
              </a:lnSpc>
              <a:defRPr sz="3900">
                <a:latin typeface="Calibri"/>
                <a:ea typeface="Calibri"/>
                <a:cs typeface="Calibri"/>
                <a:sym typeface="Calibri"/>
              </a:defRPr>
            </a:pPr>
            <a:r>
              <a:t>(Anticipación de fiestas/ley/ciudad restaurados)</a:t>
            </a:r>
          </a:p>
        </p:txBody>
      </p:sp>
      <p:sp>
        <p:nvSpPr>
          <p:cNvPr id="498" name="145: David alaba a Dios para siempre"/>
          <p:cNvSpPr txBox="1"/>
          <p:nvPr/>
        </p:nvSpPr>
        <p:spPr>
          <a:xfrm>
            <a:off x="19660872" y="12435247"/>
            <a:ext cx="4256977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714375">
              <a:lnSpc>
                <a:spcPct val="80000"/>
              </a:lnSpc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145</a:t>
            </a:r>
            <a:r>
              <a:t>: David alaba a Dios para siempre</a:t>
            </a:r>
          </a:p>
        </p:txBody>
      </p:sp>
      <p:sp>
        <p:nvSpPr>
          <p:cNvPr id="499" name="(todos salmos de David)"/>
          <p:cNvSpPr txBox="1"/>
          <p:nvPr/>
        </p:nvSpPr>
        <p:spPr>
          <a:xfrm>
            <a:off x="472771" y="7951085"/>
            <a:ext cx="4256977" cy="1492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714375">
              <a:lnSpc>
                <a:spcPct val="80000"/>
              </a:lnSpc>
              <a:defRPr sz="4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(todos salmos de David)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2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2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2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2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2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2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2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2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2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2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2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7" dur="2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2" dur="2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7" dur="2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2" dur="2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7" dur="2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click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2" dur="2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7" dur="2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Class="entr" nodeType="click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2" dur="2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Class="entr" nodeType="click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7" dur="2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ntr" nodeType="click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2" dur="2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7" dur="2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3" grpId="10"/>
      <p:bldP build="whole" bldLvl="1" animBg="1" rev="0" advAuto="0" spid="484" grpId="11"/>
      <p:bldP build="whole" bldLvl="1" animBg="1" rev="0" advAuto="0" spid="485" grpId="12"/>
      <p:bldP build="whole" bldLvl="1" animBg="1" rev="0" advAuto="0" spid="492" grpId="19"/>
      <p:bldP build="whole" bldLvl="1" animBg="1" rev="0" advAuto="0" spid="478" grpId="3"/>
      <p:bldP build="whole" bldLvl="1" animBg="1" rev="0" advAuto="0" spid="495" grpId="21"/>
      <p:bldP build="whole" bldLvl="1" animBg="1" rev="0" advAuto="0" spid="496" grpId="23"/>
      <p:bldP build="whole" bldLvl="1" animBg="1" rev="0" advAuto="0" spid="476" grpId="5"/>
      <p:bldP build="whole" bldLvl="1" animBg="1" rev="0" advAuto="0" spid="488" grpId="15"/>
      <p:bldP build="whole" bldLvl="1" animBg="1" rev="0" advAuto="0" spid="479" grpId="4"/>
      <p:bldP build="whole" bldLvl="1" animBg="1" rev="0" advAuto="0" spid="486" grpId="13"/>
      <p:bldP build="whole" bldLvl="1" animBg="1" rev="0" advAuto="0" spid="475" grpId="1"/>
      <p:bldP build="whole" bldLvl="1" animBg="1" rev="0" advAuto="0" spid="489" grpId="16"/>
      <p:bldP build="whole" bldLvl="1" animBg="1" rev="0" advAuto="0" spid="499" grpId="6"/>
      <p:bldP build="whole" bldLvl="1" animBg="1" rev="0" advAuto="0" spid="490" grpId="17"/>
      <p:bldP build="whole" bldLvl="1" animBg="1" rev="0" advAuto="0" spid="491" grpId="18"/>
      <p:bldP build="whole" bldLvl="1" animBg="1" rev="0" advAuto="0" spid="477" grpId="2"/>
      <p:bldP build="whole" bldLvl="1" animBg="1" rev="0" advAuto="0" spid="487" grpId="14"/>
      <p:bldP build="whole" bldLvl="1" animBg="1" rev="0" advAuto="0" spid="494" grpId="22"/>
      <p:bldP build="whole" bldLvl="1" animBg="1" rev="0" advAuto="0" spid="498" grpId="25"/>
      <p:bldP build="whole" bldLvl="1" animBg="1" rev="0" advAuto="0" spid="482" grpId="9"/>
      <p:bldP build="whole" bldLvl="1" animBg="1" rev="0" advAuto="0" spid="497" grpId="24"/>
      <p:bldP build="whole" bldLvl="1" animBg="1" rev="0" advAuto="0" spid="493" grpId="20"/>
      <p:bldP build="whole" bldLvl="1" animBg="1" rev="0" advAuto="0" spid="480" grpId="7"/>
      <p:bldP build="whole" bldLvl="1" animBg="1" rev="0" advAuto="0" spid="481" grpId="8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Estudiando los Salmos:…"/>
          <p:cNvSpPr txBox="1"/>
          <p:nvPr/>
        </p:nvSpPr>
        <p:spPr>
          <a:xfrm>
            <a:off x="726278" y="2455409"/>
            <a:ext cx="23371501" cy="12579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554251" indent="-554251" algn="l" defTabSz="894556">
              <a:lnSpc>
                <a:spcPct val="90000"/>
              </a:lnSpc>
              <a:buSzPct val="75000"/>
              <a:buChar char="•"/>
              <a:defRPr sz="725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Estudiando los Salmos:</a:t>
            </a:r>
          </a:p>
          <a:p>
            <a:pPr lvl="2" marL="1706852" indent="-835632" algn="l" defTabSz="894556">
              <a:lnSpc>
                <a:spcPct val="90000"/>
              </a:lnSpc>
              <a:buSzPct val="75000"/>
              <a:buChar char="•"/>
              <a:defRPr sz="725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Versículo por versículo (definiciones, poesía)</a:t>
            </a:r>
          </a:p>
          <a:p>
            <a:pPr lvl="2" marL="1706852" indent="-835632" algn="l" defTabSz="894556">
              <a:lnSpc>
                <a:spcPct val="90000"/>
              </a:lnSpc>
              <a:buSzPct val="75000"/>
              <a:buChar char="•"/>
              <a:defRPr sz="725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Salmo por salmo (autores, temas, citas en el NT)</a:t>
            </a:r>
          </a:p>
          <a:p>
            <a:pPr lvl="2" marL="1706852" indent="-835632" algn="l" defTabSz="894556">
              <a:lnSpc>
                <a:spcPct val="90000"/>
              </a:lnSpc>
              <a:buSzPct val="75000"/>
              <a:buChar char="•"/>
              <a:defRPr sz="725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 salmo a salmo, de libro a libro (en orden)</a:t>
            </a:r>
          </a:p>
          <a:p>
            <a:pPr marL="554251" indent="-554251" algn="l" defTabSz="894556">
              <a:lnSpc>
                <a:spcPct val="90000"/>
              </a:lnSpc>
              <a:buSzPct val="75000"/>
              <a:buChar char="•"/>
              <a:defRPr sz="725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Participando en los Salmos:</a:t>
            </a:r>
          </a:p>
          <a:p>
            <a:pPr lvl="2" marL="1706852" indent="-835632" algn="l" defTabSz="894556">
              <a:lnSpc>
                <a:spcPct val="90000"/>
              </a:lnSpc>
              <a:buSzPct val="75000"/>
              <a:buChar char="•"/>
              <a:defRPr sz="725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Leer - una mensaje </a:t>
            </a:r>
            <a:r>
              <a:rPr i="1"/>
              <a:t>a</a:t>
            </a:r>
            <a:r>
              <a:t> Dios y </a:t>
            </a:r>
            <a:r>
              <a:rPr i="1"/>
              <a:t>de</a:t>
            </a:r>
            <a:r>
              <a:t> Dios</a:t>
            </a:r>
          </a:p>
          <a:p>
            <a:pPr lvl="2" marL="1706852" indent="-835632" algn="l" defTabSz="894556">
              <a:lnSpc>
                <a:spcPct val="90000"/>
              </a:lnSpc>
              <a:buSzPct val="75000"/>
              <a:buChar char="•"/>
              <a:defRPr sz="725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Cantar - el propósito es la participación</a:t>
            </a:r>
          </a:p>
          <a:p>
            <a:pPr lvl="2" marL="1706852" indent="-835632" algn="l" defTabSz="894556">
              <a:lnSpc>
                <a:spcPct val="90000"/>
              </a:lnSpc>
              <a:buSzPct val="75000"/>
              <a:buChar char="•"/>
              <a:defRPr sz="725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Orar - usar el lenguaje de los salmos en oración</a:t>
            </a:r>
          </a:p>
          <a:p>
            <a:pPr lvl="2" marL="1706852" indent="-835632" algn="l" defTabSz="894556">
              <a:lnSpc>
                <a:spcPct val="90000"/>
              </a:lnSpc>
              <a:buSzPct val="75000"/>
              <a:buChar char="•"/>
              <a:defRPr sz="725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Vivir - relacionar a situaciones en la vida</a:t>
            </a:r>
          </a:p>
          <a:p>
            <a:pPr marL="554251" indent="-554251" algn="l" defTabSz="894556">
              <a:lnSpc>
                <a:spcPct val="90000"/>
              </a:lnSpc>
              <a:buSzPct val="75000"/>
              <a:buChar char="•"/>
              <a:defRPr sz="725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Para conocer a Dios y amar a Dios</a:t>
            </a:r>
          </a:p>
          <a:p>
            <a:pPr lvl="2" marL="1706852" indent="-835632" algn="l" defTabSz="894556">
              <a:lnSpc>
                <a:spcPct val="90000"/>
              </a:lnSpc>
              <a:buSzPct val="75000"/>
              <a:buChar char="•"/>
              <a:defRPr sz="725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Llevando todo el corazón a Dios</a:t>
            </a:r>
          </a:p>
          <a:p>
            <a:pPr lvl="2" marL="1706852" indent="-835632" algn="l" defTabSz="894556">
              <a:lnSpc>
                <a:spcPct val="90000"/>
              </a:lnSpc>
              <a:buSzPct val="75000"/>
              <a:buChar char="•"/>
              <a:defRPr sz="725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Confiar en Dios completamente</a:t>
            </a:r>
          </a:p>
        </p:txBody>
      </p:sp>
      <p:sp>
        <p:nvSpPr>
          <p:cNvPr id="502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503" name="THE STORY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STORY OF THE PSALMS</a:t>
            </a:r>
          </a:p>
        </p:txBody>
      </p:sp>
      <p:sp>
        <p:nvSpPr>
          <p:cNvPr id="504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505" name="THE WISDOM LITERATURE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WISDOM LITERATURE</a:t>
            </a:r>
          </a:p>
        </p:txBody>
      </p:sp>
      <p:sp>
        <p:nvSpPr>
          <p:cNvPr id="506" name="Rectangle"/>
          <p:cNvSpPr/>
          <p:nvPr/>
        </p:nvSpPr>
        <p:spPr>
          <a:xfrm>
            <a:off x="-2149" y="2632"/>
            <a:ext cx="24388298" cy="2407565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507" name="MOLDEADO POR LOS SALMOS"/>
          <p:cNvSpPr txBox="1"/>
          <p:nvPr/>
        </p:nvSpPr>
        <p:spPr>
          <a:xfrm>
            <a:off x="277585" y="-276113"/>
            <a:ext cx="23828830" cy="2965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MOLDEADO POR LOS SALMOS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5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99"/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99"/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99"/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99"/>
                                        <p:tgtEl>
                                          <p:spTgt spid="5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99"/>
                                        <p:tgtEl>
                                          <p:spTgt spid="5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5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5" dur="199"/>
                                        <p:tgtEl>
                                          <p:spTgt spid="5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os salmos son una colección de canciones, poemas, y oraciones de la gente de Dios…"/>
          <p:cNvSpPr txBox="1"/>
          <p:nvPr/>
        </p:nvSpPr>
        <p:spPr>
          <a:xfrm>
            <a:off x="939048" y="2756036"/>
            <a:ext cx="22505904" cy="12100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71037" indent="-771037" algn="l">
              <a:lnSpc>
                <a:spcPct val="140000"/>
              </a:lnSpc>
              <a:buSzPct val="75000"/>
              <a:buChar char="•"/>
              <a:defRPr sz="7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Los salmos son una colección de canciones, poemas, y oraciones de la gente de Dios</a:t>
            </a:r>
          </a:p>
          <a:p>
            <a:pPr marL="771037" indent="-771037" algn="l">
              <a:lnSpc>
                <a:spcPct val="140000"/>
              </a:lnSpc>
              <a:buSzPct val="75000"/>
              <a:buChar char="•"/>
              <a:defRPr sz="7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Hay muchas señales de organización</a:t>
            </a:r>
          </a:p>
          <a:p>
            <a:pPr marL="771037" indent="-771037" algn="l">
              <a:lnSpc>
                <a:spcPct val="140000"/>
              </a:lnSpc>
              <a:buSzPct val="75000"/>
              <a:buChar char="•"/>
              <a:defRPr sz="7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 sabemos la razón de la orden de cada salmo, pero hay valor en poner atención a la orden</a:t>
            </a:r>
          </a:p>
          <a:p>
            <a:pPr marL="771037" indent="-771037" algn="l">
              <a:lnSpc>
                <a:spcPct val="140000"/>
              </a:lnSpc>
              <a:buSzPct val="75000"/>
              <a:buChar char="•"/>
              <a:defRPr sz="7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Cuando leemos los Salmos en orden, hay más niveles de entendimiento para nosotros</a:t>
            </a:r>
          </a:p>
        </p:txBody>
      </p:sp>
      <p:sp>
        <p:nvSpPr>
          <p:cNvPr id="152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153" name="THE STORY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STORY OF THE PSALMS</a:t>
            </a:r>
          </a:p>
        </p:txBody>
      </p:sp>
      <p:sp>
        <p:nvSpPr>
          <p:cNvPr id="154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155" name="THE WISDOM LITERATURE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WISDOM LITERATURE</a:t>
            </a:r>
          </a:p>
        </p:txBody>
      </p:sp>
      <p:sp>
        <p:nvSpPr>
          <p:cNvPr id="156" name="Rectangle"/>
          <p:cNvSpPr/>
          <p:nvPr/>
        </p:nvSpPr>
        <p:spPr>
          <a:xfrm>
            <a:off x="-2149" y="2632"/>
            <a:ext cx="24388298" cy="2407565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4000"/>
            </a:pPr>
          </a:p>
        </p:txBody>
      </p:sp>
      <p:sp>
        <p:nvSpPr>
          <p:cNvPr id="157" name="EL FLUJO DE LOS SALMOS"/>
          <p:cNvSpPr txBox="1"/>
          <p:nvPr/>
        </p:nvSpPr>
        <p:spPr>
          <a:xfrm>
            <a:off x="277585" y="-276113"/>
            <a:ext cx="23828830" cy="2965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1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EL FLUJO DE LOS SALMOS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Verses Per Psalm (By Psalm).pdf" descr="Verses Per Psalm (By Psalm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8512" y="510092"/>
            <a:ext cx="25521024" cy="1972079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Versículos en cada Salmo"/>
          <p:cNvSpPr txBox="1"/>
          <p:nvPr/>
        </p:nvSpPr>
        <p:spPr>
          <a:xfrm>
            <a:off x="8360636" y="841851"/>
            <a:ext cx="8580066" cy="9683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Versículos en cada Salmo</a:t>
            </a:r>
          </a:p>
        </p:txBody>
      </p:sp>
      <p:sp>
        <p:nvSpPr>
          <p:cNvPr id="161" name="Libro 1"/>
          <p:cNvSpPr txBox="1"/>
          <p:nvPr/>
        </p:nvSpPr>
        <p:spPr>
          <a:xfrm>
            <a:off x="243268" y="3304745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1</a:t>
            </a:r>
          </a:p>
        </p:txBody>
      </p:sp>
      <p:sp>
        <p:nvSpPr>
          <p:cNvPr id="162" name="Libro 2"/>
          <p:cNvSpPr txBox="1"/>
          <p:nvPr/>
        </p:nvSpPr>
        <p:spPr>
          <a:xfrm>
            <a:off x="243268" y="5873027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2</a:t>
            </a:r>
          </a:p>
        </p:txBody>
      </p:sp>
      <p:sp>
        <p:nvSpPr>
          <p:cNvPr id="163" name="Libro 3"/>
          <p:cNvSpPr txBox="1"/>
          <p:nvPr/>
        </p:nvSpPr>
        <p:spPr>
          <a:xfrm>
            <a:off x="243268" y="7659020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3</a:t>
            </a:r>
          </a:p>
        </p:txBody>
      </p:sp>
      <p:sp>
        <p:nvSpPr>
          <p:cNvPr id="164" name="Libro 4"/>
          <p:cNvSpPr txBox="1"/>
          <p:nvPr/>
        </p:nvSpPr>
        <p:spPr>
          <a:xfrm>
            <a:off x="243268" y="8784113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4</a:t>
            </a:r>
          </a:p>
        </p:txBody>
      </p:sp>
      <p:sp>
        <p:nvSpPr>
          <p:cNvPr id="165" name="Libro 5"/>
          <p:cNvSpPr txBox="1"/>
          <p:nvPr/>
        </p:nvSpPr>
        <p:spPr>
          <a:xfrm>
            <a:off x="243268" y="11028689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5</a:t>
            </a:r>
          </a:p>
        </p:txBody>
      </p:sp>
      <p:sp>
        <p:nvSpPr>
          <p:cNvPr id="166" name="Salmo 18"/>
          <p:cNvSpPr txBox="1"/>
          <p:nvPr/>
        </p:nvSpPr>
        <p:spPr>
          <a:xfrm>
            <a:off x="7543316" y="3027113"/>
            <a:ext cx="1849451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Salmo 18</a:t>
            </a:r>
          </a:p>
        </p:txBody>
      </p:sp>
      <p:sp>
        <p:nvSpPr>
          <p:cNvPr id="167" name="Salmo 37"/>
          <p:cNvSpPr txBox="1"/>
          <p:nvPr/>
        </p:nvSpPr>
        <p:spPr>
          <a:xfrm>
            <a:off x="6375492" y="4394985"/>
            <a:ext cx="1849452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Salmo 37</a:t>
            </a:r>
          </a:p>
        </p:txBody>
      </p:sp>
      <p:sp>
        <p:nvSpPr>
          <p:cNvPr id="168" name="Salmo 68 &amp; 69"/>
          <p:cNvSpPr txBox="1"/>
          <p:nvPr/>
        </p:nvSpPr>
        <p:spPr>
          <a:xfrm>
            <a:off x="5901020" y="6653049"/>
            <a:ext cx="2798396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Salmo 68 &amp; 69</a:t>
            </a:r>
          </a:p>
        </p:txBody>
      </p:sp>
      <p:sp>
        <p:nvSpPr>
          <p:cNvPr id="169" name="Salmo 78"/>
          <p:cNvSpPr txBox="1"/>
          <p:nvPr/>
        </p:nvSpPr>
        <p:spPr>
          <a:xfrm>
            <a:off x="10076745" y="7386997"/>
            <a:ext cx="1849451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Salmo 78</a:t>
            </a:r>
          </a:p>
        </p:txBody>
      </p:sp>
      <p:sp>
        <p:nvSpPr>
          <p:cNvPr id="170" name="Salmo 89"/>
          <p:cNvSpPr txBox="1"/>
          <p:nvPr/>
        </p:nvSpPr>
        <p:spPr>
          <a:xfrm>
            <a:off x="7789439" y="8201873"/>
            <a:ext cx="1849451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Salmo 89</a:t>
            </a:r>
          </a:p>
        </p:txBody>
      </p:sp>
      <p:sp>
        <p:nvSpPr>
          <p:cNvPr id="171" name="Salmo 104-106"/>
          <p:cNvSpPr txBox="1"/>
          <p:nvPr/>
        </p:nvSpPr>
        <p:spPr>
          <a:xfrm>
            <a:off x="7269856" y="9353941"/>
            <a:ext cx="2888616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Salmo 104-106</a:t>
            </a:r>
          </a:p>
        </p:txBody>
      </p:sp>
      <p:sp>
        <p:nvSpPr>
          <p:cNvPr id="172" name="Salmo 119"/>
          <p:cNvSpPr txBox="1"/>
          <p:nvPr/>
        </p:nvSpPr>
        <p:spPr>
          <a:xfrm>
            <a:off x="22154419" y="10357644"/>
            <a:ext cx="2075410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Salmo 119</a:t>
            </a:r>
          </a:p>
        </p:txBody>
      </p:sp>
      <p:sp>
        <p:nvSpPr>
          <p:cNvPr id="173" name="Cantidad de versículos"/>
          <p:cNvSpPr txBox="1"/>
          <p:nvPr/>
        </p:nvSpPr>
        <p:spPr>
          <a:xfrm>
            <a:off x="10013937" y="13500289"/>
            <a:ext cx="4356126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Cantidad de versículos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Verses Per Psalm (By Book).pdf" descr="Verses Per Psalm (By Book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1316" y="558661"/>
            <a:ext cx="24706632" cy="1909149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Versículos en cada Salmo"/>
          <p:cNvSpPr txBox="1"/>
          <p:nvPr/>
        </p:nvSpPr>
        <p:spPr>
          <a:xfrm>
            <a:off x="8360636" y="841851"/>
            <a:ext cx="8580066" cy="9683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Versículos en cada Salmo</a:t>
            </a:r>
          </a:p>
        </p:txBody>
      </p:sp>
      <p:sp>
        <p:nvSpPr>
          <p:cNvPr id="177" name="Libro 1"/>
          <p:cNvSpPr txBox="1"/>
          <p:nvPr/>
        </p:nvSpPr>
        <p:spPr>
          <a:xfrm>
            <a:off x="361752" y="2830809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1</a:t>
            </a:r>
          </a:p>
        </p:txBody>
      </p:sp>
      <p:sp>
        <p:nvSpPr>
          <p:cNvPr id="178" name="Libro 2"/>
          <p:cNvSpPr txBox="1"/>
          <p:nvPr/>
        </p:nvSpPr>
        <p:spPr>
          <a:xfrm>
            <a:off x="361752" y="5007947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2</a:t>
            </a:r>
          </a:p>
        </p:txBody>
      </p:sp>
      <p:sp>
        <p:nvSpPr>
          <p:cNvPr id="179" name="Libro 3"/>
          <p:cNvSpPr txBox="1"/>
          <p:nvPr/>
        </p:nvSpPr>
        <p:spPr>
          <a:xfrm>
            <a:off x="361752" y="7185083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3</a:t>
            </a:r>
          </a:p>
        </p:txBody>
      </p:sp>
      <p:sp>
        <p:nvSpPr>
          <p:cNvPr id="180" name="Libro 4"/>
          <p:cNvSpPr txBox="1"/>
          <p:nvPr/>
        </p:nvSpPr>
        <p:spPr>
          <a:xfrm>
            <a:off x="361752" y="9362221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4</a:t>
            </a:r>
          </a:p>
        </p:txBody>
      </p:sp>
      <p:sp>
        <p:nvSpPr>
          <p:cNvPr id="181" name="Libro 5"/>
          <p:cNvSpPr txBox="1"/>
          <p:nvPr/>
        </p:nvSpPr>
        <p:spPr>
          <a:xfrm>
            <a:off x="361752" y="11539358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5</a:t>
            </a:r>
          </a:p>
        </p:txBody>
      </p:sp>
      <p:sp>
        <p:nvSpPr>
          <p:cNvPr id="182" name="Cantidad de versículos"/>
          <p:cNvSpPr txBox="1"/>
          <p:nvPr/>
        </p:nvSpPr>
        <p:spPr>
          <a:xfrm>
            <a:off x="10013937" y="13500289"/>
            <a:ext cx="4356126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Cantidad de versículos</a:t>
            </a:r>
          </a:p>
        </p:txBody>
      </p:sp>
      <p:sp>
        <p:nvSpPr>
          <p:cNvPr id="183" name="Salmo"/>
          <p:cNvSpPr txBox="1"/>
          <p:nvPr/>
        </p:nvSpPr>
        <p:spPr>
          <a:xfrm>
            <a:off x="7583620" y="2679146"/>
            <a:ext cx="1146498" cy="536576"/>
          </a:xfrm>
          <a:prstGeom prst="rect">
            <a:avLst/>
          </a:prstGeom>
          <a:solidFill>
            <a:srgbClr val="92929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Salmo</a:t>
            </a:r>
          </a:p>
        </p:txBody>
      </p:sp>
      <p:sp>
        <p:nvSpPr>
          <p:cNvPr id="184" name="Salmo"/>
          <p:cNvSpPr txBox="1"/>
          <p:nvPr/>
        </p:nvSpPr>
        <p:spPr>
          <a:xfrm>
            <a:off x="5375390" y="7080056"/>
            <a:ext cx="1146498" cy="536576"/>
          </a:xfrm>
          <a:prstGeom prst="rect">
            <a:avLst/>
          </a:prstGeom>
          <a:solidFill>
            <a:srgbClr val="92929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Salmo</a:t>
            </a:r>
          </a:p>
        </p:txBody>
      </p:sp>
      <p:sp>
        <p:nvSpPr>
          <p:cNvPr id="185" name="Salmo"/>
          <p:cNvSpPr txBox="1"/>
          <p:nvPr/>
        </p:nvSpPr>
        <p:spPr>
          <a:xfrm>
            <a:off x="17477460" y="2713703"/>
            <a:ext cx="1146498" cy="536576"/>
          </a:xfrm>
          <a:prstGeom prst="rect">
            <a:avLst/>
          </a:prstGeom>
          <a:solidFill>
            <a:srgbClr val="1E4B7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Salmo</a:t>
            </a:r>
          </a:p>
        </p:txBody>
      </p:sp>
      <p:sp>
        <p:nvSpPr>
          <p:cNvPr id="186" name="Salmo"/>
          <p:cNvSpPr txBox="1"/>
          <p:nvPr/>
        </p:nvSpPr>
        <p:spPr>
          <a:xfrm>
            <a:off x="12399321" y="4953641"/>
            <a:ext cx="1070274" cy="511176"/>
          </a:xfrm>
          <a:prstGeom prst="rect">
            <a:avLst/>
          </a:prstGeom>
          <a:solidFill>
            <a:srgbClr val="306F1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Salmo</a:t>
            </a:r>
          </a:p>
        </p:txBody>
      </p:sp>
      <p:sp>
        <p:nvSpPr>
          <p:cNvPr id="187" name="Salmo"/>
          <p:cNvSpPr txBox="1"/>
          <p:nvPr/>
        </p:nvSpPr>
        <p:spPr>
          <a:xfrm>
            <a:off x="13480975" y="4953641"/>
            <a:ext cx="1070274" cy="511176"/>
          </a:xfrm>
          <a:prstGeom prst="rect">
            <a:avLst/>
          </a:prstGeom>
          <a:solidFill>
            <a:srgbClr val="F9DA5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Salmo</a:t>
            </a:r>
          </a:p>
        </p:txBody>
      </p:sp>
      <p:sp>
        <p:nvSpPr>
          <p:cNvPr id="188" name="Salmo"/>
          <p:cNvSpPr txBox="1"/>
          <p:nvPr/>
        </p:nvSpPr>
        <p:spPr>
          <a:xfrm>
            <a:off x="7811801" y="9295803"/>
            <a:ext cx="1070274" cy="511176"/>
          </a:xfrm>
          <a:prstGeom prst="rect">
            <a:avLst/>
          </a:prstGeom>
          <a:solidFill>
            <a:srgbClr val="306F1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Salmo</a:t>
            </a:r>
          </a:p>
        </p:txBody>
      </p:sp>
      <p:sp>
        <p:nvSpPr>
          <p:cNvPr id="189" name="Salmo"/>
          <p:cNvSpPr txBox="1"/>
          <p:nvPr/>
        </p:nvSpPr>
        <p:spPr>
          <a:xfrm>
            <a:off x="9025638" y="9295803"/>
            <a:ext cx="1070273" cy="511176"/>
          </a:xfrm>
          <a:prstGeom prst="rect">
            <a:avLst/>
          </a:prstGeom>
          <a:solidFill>
            <a:srgbClr val="F9DA5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Salmo</a:t>
            </a:r>
          </a:p>
        </p:txBody>
      </p:sp>
      <p:sp>
        <p:nvSpPr>
          <p:cNvPr id="190" name="Salmo"/>
          <p:cNvSpPr txBox="1"/>
          <p:nvPr/>
        </p:nvSpPr>
        <p:spPr>
          <a:xfrm>
            <a:off x="10430405" y="9295803"/>
            <a:ext cx="1070273" cy="511176"/>
          </a:xfrm>
          <a:prstGeom prst="rect">
            <a:avLst/>
          </a:prstGeom>
          <a:solidFill>
            <a:srgbClr val="A52B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Salmo</a:t>
            </a:r>
          </a:p>
        </p:txBody>
      </p:sp>
      <p:sp>
        <p:nvSpPr>
          <p:cNvPr id="191" name="Salmo"/>
          <p:cNvSpPr txBox="1"/>
          <p:nvPr/>
        </p:nvSpPr>
        <p:spPr>
          <a:xfrm>
            <a:off x="11435929" y="7080056"/>
            <a:ext cx="1146499" cy="536576"/>
          </a:xfrm>
          <a:prstGeom prst="rect">
            <a:avLst/>
          </a:prstGeom>
          <a:solidFill>
            <a:srgbClr val="683F7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Salmo</a:t>
            </a:r>
          </a:p>
        </p:txBody>
      </p:sp>
      <p:sp>
        <p:nvSpPr>
          <p:cNvPr id="192" name="Salmo"/>
          <p:cNvSpPr txBox="1"/>
          <p:nvPr/>
        </p:nvSpPr>
        <p:spPr>
          <a:xfrm>
            <a:off x="2075141" y="11451594"/>
            <a:ext cx="1146499" cy="536576"/>
          </a:xfrm>
          <a:prstGeom prst="rect">
            <a:avLst/>
          </a:prstGeom>
          <a:solidFill>
            <a:srgbClr val="683F7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Salmo</a:t>
            </a:r>
          </a:p>
        </p:txBody>
      </p:sp>
      <p:sp>
        <p:nvSpPr>
          <p:cNvPr id="193" name="Salmo"/>
          <p:cNvSpPr txBox="1"/>
          <p:nvPr/>
        </p:nvSpPr>
        <p:spPr>
          <a:xfrm>
            <a:off x="10118423" y="11451594"/>
            <a:ext cx="1146498" cy="536576"/>
          </a:xfrm>
          <a:prstGeom prst="rect">
            <a:avLst/>
          </a:prstGeom>
          <a:solidFill>
            <a:srgbClr val="683F7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Salmo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Authors.pdf" descr="Author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461" y="-532109"/>
            <a:ext cx="23271219" cy="1798230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Autores"/>
          <p:cNvSpPr txBox="1"/>
          <p:nvPr/>
        </p:nvSpPr>
        <p:spPr>
          <a:xfrm>
            <a:off x="11212069" y="59139"/>
            <a:ext cx="2746748" cy="9683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Autores</a:t>
            </a:r>
          </a:p>
        </p:txBody>
      </p:sp>
      <p:sp>
        <p:nvSpPr>
          <p:cNvPr id="197" name="Libro 1"/>
          <p:cNvSpPr txBox="1"/>
          <p:nvPr/>
        </p:nvSpPr>
        <p:spPr>
          <a:xfrm>
            <a:off x="1071716" y="1535104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1</a:t>
            </a:r>
          </a:p>
        </p:txBody>
      </p:sp>
      <p:sp>
        <p:nvSpPr>
          <p:cNvPr id="198" name="Libro 2"/>
          <p:cNvSpPr txBox="1"/>
          <p:nvPr/>
        </p:nvSpPr>
        <p:spPr>
          <a:xfrm>
            <a:off x="1071716" y="3634063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2</a:t>
            </a:r>
          </a:p>
        </p:txBody>
      </p:sp>
      <p:sp>
        <p:nvSpPr>
          <p:cNvPr id="199" name="Libro 3"/>
          <p:cNvSpPr txBox="1"/>
          <p:nvPr/>
        </p:nvSpPr>
        <p:spPr>
          <a:xfrm>
            <a:off x="1071716" y="5733023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3</a:t>
            </a:r>
          </a:p>
        </p:txBody>
      </p:sp>
      <p:sp>
        <p:nvSpPr>
          <p:cNvPr id="200" name="Libro 4"/>
          <p:cNvSpPr txBox="1"/>
          <p:nvPr/>
        </p:nvSpPr>
        <p:spPr>
          <a:xfrm>
            <a:off x="1071716" y="7831983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4</a:t>
            </a:r>
          </a:p>
        </p:txBody>
      </p:sp>
      <p:sp>
        <p:nvSpPr>
          <p:cNvPr id="201" name="Libro 5"/>
          <p:cNvSpPr txBox="1"/>
          <p:nvPr/>
        </p:nvSpPr>
        <p:spPr>
          <a:xfrm>
            <a:off x="1071716" y="9930942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5</a:t>
            </a:r>
          </a:p>
        </p:txBody>
      </p:sp>
      <p:sp>
        <p:nvSpPr>
          <p:cNvPr id="202" name="David"/>
          <p:cNvSpPr txBox="1"/>
          <p:nvPr/>
        </p:nvSpPr>
        <p:spPr>
          <a:xfrm>
            <a:off x="3580212" y="11386324"/>
            <a:ext cx="951409" cy="511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pPr/>
            <a:r>
              <a:t>David</a:t>
            </a:r>
          </a:p>
        </p:txBody>
      </p:sp>
      <p:sp>
        <p:nvSpPr>
          <p:cNvPr id="203" name="Anónimo"/>
          <p:cNvSpPr txBox="1"/>
          <p:nvPr/>
        </p:nvSpPr>
        <p:spPr>
          <a:xfrm>
            <a:off x="5565746" y="11386324"/>
            <a:ext cx="1697255" cy="511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pPr/>
            <a:r>
              <a:t>Anónimo    </a:t>
            </a:r>
          </a:p>
        </p:txBody>
      </p:sp>
      <p:sp>
        <p:nvSpPr>
          <p:cNvPr id="204" name="Asaf"/>
          <p:cNvSpPr txBox="1"/>
          <p:nvPr/>
        </p:nvSpPr>
        <p:spPr>
          <a:xfrm>
            <a:off x="8473224" y="11386324"/>
            <a:ext cx="934949" cy="511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pPr/>
            <a:r>
              <a:t>Asaf  </a:t>
            </a:r>
          </a:p>
        </p:txBody>
      </p:sp>
      <p:sp>
        <p:nvSpPr>
          <p:cNvPr id="205" name="Hijos de Coré"/>
          <p:cNvSpPr txBox="1"/>
          <p:nvPr/>
        </p:nvSpPr>
        <p:spPr>
          <a:xfrm>
            <a:off x="10318503" y="11386324"/>
            <a:ext cx="2182496" cy="511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pPr/>
            <a:r>
              <a:t>Hijos de Coré  </a:t>
            </a:r>
          </a:p>
        </p:txBody>
      </p:sp>
      <p:sp>
        <p:nvSpPr>
          <p:cNvPr id="206" name="Salomón"/>
          <p:cNvSpPr txBox="1"/>
          <p:nvPr/>
        </p:nvSpPr>
        <p:spPr>
          <a:xfrm>
            <a:off x="13449427" y="11386324"/>
            <a:ext cx="1341248" cy="511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pPr/>
            <a:r>
              <a:t>Salomón</a:t>
            </a:r>
          </a:p>
        </p:txBody>
      </p:sp>
      <p:sp>
        <p:nvSpPr>
          <p:cNvPr id="207" name="Hemán/Hijos de C."/>
          <p:cNvSpPr txBox="1"/>
          <p:nvPr/>
        </p:nvSpPr>
        <p:spPr>
          <a:xfrm>
            <a:off x="15726406" y="11411724"/>
            <a:ext cx="2729917" cy="511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pPr/>
            <a:r>
              <a:t>Hemán/Hijos de C.</a:t>
            </a:r>
          </a:p>
        </p:txBody>
      </p:sp>
      <p:sp>
        <p:nvSpPr>
          <p:cNvPr id="208" name="Etán"/>
          <p:cNvSpPr txBox="1"/>
          <p:nvPr/>
        </p:nvSpPr>
        <p:spPr>
          <a:xfrm>
            <a:off x="19287285" y="11404934"/>
            <a:ext cx="934950" cy="511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pPr/>
            <a:r>
              <a:t>Etán  </a:t>
            </a:r>
          </a:p>
        </p:txBody>
      </p:sp>
      <p:sp>
        <p:nvSpPr>
          <p:cNvPr id="209" name="Moisés"/>
          <p:cNvSpPr txBox="1"/>
          <p:nvPr/>
        </p:nvSpPr>
        <p:spPr>
          <a:xfrm>
            <a:off x="21053199" y="11411724"/>
            <a:ext cx="1120877" cy="511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pPr/>
            <a:r>
              <a:t>Moisés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raise vs. Lament.pdf" descr="Praise vs. Lamen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395" y="-890651"/>
            <a:ext cx="23867210" cy="18442844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Libro 1"/>
          <p:cNvSpPr txBox="1"/>
          <p:nvPr/>
        </p:nvSpPr>
        <p:spPr>
          <a:xfrm>
            <a:off x="868516" y="1408104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1</a:t>
            </a:r>
          </a:p>
        </p:txBody>
      </p:sp>
      <p:sp>
        <p:nvSpPr>
          <p:cNvPr id="213" name="Libro 2"/>
          <p:cNvSpPr txBox="1"/>
          <p:nvPr/>
        </p:nvSpPr>
        <p:spPr>
          <a:xfrm>
            <a:off x="868516" y="3507063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2</a:t>
            </a:r>
          </a:p>
        </p:txBody>
      </p:sp>
      <p:sp>
        <p:nvSpPr>
          <p:cNvPr id="214" name="Libro 3"/>
          <p:cNvSpPr txBox="1"/>
          <p:nvPr/>
        </p:nvSpPr>
        <p:spPr>
          <a:xfrm>
            <a:off x="868516" y="5606023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3</a:t>
            </a:r>
          </a:p>
        </p:txBody>
      </p:sp>
      <p:sp>
        <p:nvSpPr>
          <p:cNvPr id="215" name="Libro 4"/>
          <p:cNvSpPr txBox="1"/>
          <p:nvPr/>
        </p:nvSpPr>
        <p:spPr>
          <a:xfrm>
            <a:off x="868516" y="7704983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4</a:t>
            </a:r>
          </a:p>
        </p:txBody>
      </p:sp>
      <p:sp>
        <p:nvSpPr>
          <p:cNvPr id="216" name="Libro 5"/>
          <p:cNvSpPr txBox="1"/>
          <p:nvPr/>
        </p:nvSpPr>
        <p:spPr>
          <a:xfrm>
            <a:off x="868516" y="9803942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5</a:t>
            </a:r>
          </a:p>
        </p:txBody>
      </p:sp>
      <p:sp>
        <p:nvSpPr>
          <p:cNvPr id="217" name="Alabanza o Lamentación (generalización)"/>
          <p:cNvSpPr txBox="1"/>
          <p:nvPr/>
        </p:nvSpPr>
        <p:spPr>
          <a:xfrm>
            <a:off x="6754348" y="-66936"/>
            <a:ext cx="11614796" cy="8413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4600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Alabanza o Lamentación (generalización)</a:t>
            </a:r>
          </a:p>
        </p:txBody>
      </p:sp>
      <p:sp>
        <p:nvSpPr>
          <p:cNvPr id="218" name="Más alabanza"/>
          <p:cNvSpPr txBox="1"/>
          <p:nvPr/>
        </p:nvSpPr>
        <p:spPr>
          <a:xfrm>
            <a:off x="10349734" y="11400014"/>
            <a:ext cx="2154455" cy="511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pPr/>
            <a:r>
              <a:t>Más alabanza </a:t>
            </a:r>
          </a:p>
        </p:txBody>
      </p:sp>
      <p:sp>
        <p:nvSpPr>
          <p:cNvPr id="219" name="Más lamentación"/>
          <p:cNvSpPr txBox="1"/>
          <p:nvPr/>
        </p:nvSpPr>
        <p:spPr>
          <a:xfrm>
            <a:off x="13562733" y="11400014"/>
            <a:ext cx="2561057" cy="511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pPr/>
            <a:r>
              <a:t>Más lamentación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enres.pdf" descr="Genre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526" y="-846640"/>
            <a:ext cx="23806948" cy="1839628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Libro 1"/>
          <p:cNvSpPr txBox="1"/>
          <p:nvPr/>
        </p:nvSpPr>
        <p:spPr>
          <a:xfrm>
            <a:off x="868516" y="1408104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1</a:t>
            </a:r>
          </a:p>
        </p:txBody>
      </p:sp>
      <p:sp>
        <p:nvSpPr>
          <p:cNvPr id="223" name="Libro 2"/>
          <p:cNvSpPr txBox="1"/>
          <p:nvPr/>
        </p:nvSpPr>
        <p:spPr>
          <a:xfrm>
            <a:off x="868516" y="3507063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2</a:t>
            </a:r>
          </a:p>
        </p:txBody>
      </p:sp>
      <p:sp>
        <p:nvSpPr>
          <p:cNvPr id="224" name="Libro 3"/>
          <p:cNvSpPr txBox="1"/>
          <p:nvPr/>
        </p:nvSpPr>
        <p:spPr>
          <a:xfrm>
            <a:off x="868516" y="5606023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3</a:t>
            </a:r>
          </a:p>
        </p:txBody>
      </p:sp>
      <p:sp>
        <p:nvSpPr>
          <p:cNvPr id="225" name="Libro 4"/>
          <p:cNvSpPr txBox="1"/>
          <p:nvPr/>
        </p:nvSpPr>
        <p:spPr>
          <a:xfrm>
            <a:off x="868516" y="7704983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4</a:t>
            </a:r>
          </a:p>
        </p:txBody>
      </p:sp>
      <p:sp>
        <p:nvSpPr>
          <p:cNvPr id="226" name="Libro 5"/>
          <p:cNvSpPr txBox="1"/>
          <p:nvPr/>
        </p:nvSpPr>
        <p:spPr>
          <a:xfrm>
            <a:off x="868516" y="9803942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5</a:t>
            </a:r>
          </a:p>
        </p:txBody>
      </p:sp>
      <p:sp>
        <p:nvSpPr>
          <p:cNvPr id="227" name="Alabanza"/>
          <p:cNvSpPr txBox="1"/>
          <p:nvPr/>
        </p:nvSpPr>
        <p:spPr>
          <a:xfrm>
            <a:off x="6221040" y="11431764"/>
            <a:ext cx="1067537" cy="3968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pPr/>
            <a:r>
              <a:t>Alabanza</a:t>
            </a:r>
          </a:p>
        </p:txBody>
      </p:sp>
      <p:sp>
        <p:nvSpPr>
          <p:cNvPr id="228" name="Lamentación"/>
          <p:cNvSpPr txBox="1"/>
          <p:nvPr/>
        </p:nvSpPr>
        <p:spPr>
          <a:xfrm>
            <a:off x="7953109" y="11431764"/>
            <a:ext cx="1403694" cy="3968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pPr/>
            <a:r>
              <a:t>Lamentación</a:t>
            </a:r>
          </a:p>
        </p:txBody>
      </p:sp>
      <p:sp>
        <p:nvSpPr>
          <p:cNvPr id="229" name="Acción de gracias"/>
          <p:cNvSpPr txBox="1"/>
          <p:nvPr/>
        </p:nvSpPr>
        <p:spPr>
          <a:xfrm>
            <a:off x="10103242" y="11431764"/>
            <a:ext cx="1919479" cy="3968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pPr/>
            <a:r>
              <a:t>Acción de gracias</a:t>
            </a:r>
          </a:p>
        </p:txBody>
      </p:sp>
      <p:sp>
        <p:nvSpPr>
          <p:cNvPr id="230" name="Confianza"/>
          <p:cNvSpPr txBox="1"/>
          <p:nvPr/>
        </p:nvSpPr>
        <p:spPr>
          <a:xfrm>
            <a:off x="12763104" y="11431764"/>
            <a:ext cx="1127558" cy="3968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pPr/>
            <a:r>
              <a:t>Confianza</a:t>
            </a:r>
          </a:p>
        </p:txBody>
      </p:sp>
      <p:sp>
        <p:nvSpPr>
          <p:cNvPr id="231" name="Text"/>
          <p:cNvSpPr txBox="1"/>
          <p:nvPr/>
        </p:nvSpPr>
        <p:spPr>
          <a:xfrm>
            <a:off x="15052785" y="11431764"/>
            <a:ext cx="815798" cy="3968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pPr/>
            <a:r>
              <a:t>           </a:t>
            </a:r>
          </a:p>
        </p:txBody>
      </p:sp>
      <p:sp>
        <p:nvSpPr>
          <p:cNvPr id="232" name="Histórico"/>
          <p:cNvSpPr txBox="1"/>
          <p:nvPr/>
        </p:nvSpPr>
        <p:spPr>
          <a:xfrm>
            <a:off x="14456740" y="11431764"/>
            <a:ext cx="1007301" cy="3968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pPr/>
            <a:r>
              <a:t>Histórico</a:t>
            </a:r>
          </a:p>
        </p:txBody>
      </p:sp>
      <p:sp>
        <p:nvSpPr>
          <p:cNvPr id="233" name="Sabiduría"/>
          <p:cNvSpPr txBox="1"/>
          <p:nvPr/>
        </p:nvSpPr>
        <p:spPr>
          <a:xfrm>
            <a:off x="16626943" y="11431764"/>
            <a:ext cx="1079196" cy="3968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pPr/>
            <a:r>
              <a:t>Sabiduría</a:t>
            </a:r>
          </a:p>
        </p:txBody>
      </p:sp>
      <p:sp>
        <p:nvSpPr>
          <p:cNvPr id="234" name="Real"/>
          <p:cNvSpPr txBox="1"/>
          <p:nvPr/>
        </p:nvSpPr>
        <p:spPr>
          <a:xfrm>
            <a:off x="18770304" y="11431764"/>
            <a:ext cx="587592" cy="3968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pPr/>
            <a:r>
              <a:t>Real</a:t>
            </a:r>
          </a:p>
        </p:txBody>
      </p:sp>
      <p:sp>
        <p:nvSpPr>
          <p:cNvPr id="235" name="Text"/>
          <p:cNvSpPr txBox="1"/>
          <p:nvPr/>
        </p:nvSpPr>
        <p:spPr>
          <a:xfrm>
            <a:off x="19365187" y="11431764"/>
            <a:ext cx="815798" cy="3968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pPr/>
            <a:r>
              <a:t>           </a:t>
            </a:r>
          </a:p>
        </p:txBody>
      </p:sp>
      <p:sp>
        <p:nvSpPr>
          <p:cNvPr id="236" name="Tipos de Salmos (generalización)"/>
          <p:cNvSpPr txBox="1"/>
          <p:nvPr/>
        </p:nvSpPr>
        <p:spPr>
          <a:xfrm>
            <a:off x="7863130" y="-66936"/>
            <a:ext cx="9397232" cy="8413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4600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Tipos de Salmos (generalización)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DIOS"/>
          <p:cNvSpPr/>
          <p:nvPr/>
        </p:nvSpPr>
        <p:spPr>
          <a:xfrm>
            <a:off x="9645701" y="5785698"/>
            <a:ext cx="5099668" cy="5099668"/>
          </a:xfrm>
          <a:prstGeom prst="ellipse">
            <a:avLst/>
          </a:prstGeom>
          <a:solidFill>
            <a:schemeClr val="accent1">
              <a:hueOff val="203473"/>
              <a:lumOff val="-138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14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DIOS</a:t>
            </a:r>
          </a:p>
        </p:txBody>
      </p:sp>
      <p:sp>
        <p:nvSpPr>
          <p:cNvPr id="239" name="Miedo"/>
          <p:cNvSpPr txBox="1"/>
          <p:nvPr/>
        </p:nvSpPr>
        <p:spPr>
          <a:xfrm>
            <a:off x="10432899" y="1633872"/>
            <a:ext cx="3518202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Miedo</a:t>
            </a:r>
          </a:p>
        </p:txBody>
      </p:sp>
      <p:sp>
        <p:nvSpPr>
          <p:cNvPr id="240" name="Gozo"/>
          <p:cNvSpPr txBox="1"/>
          <p:nvPr/>
        </p:nvSpPr>
        <p:spPr>
          <a:xfrm>
            <a:off x="15082848" y="2896025"/>
            <a:ext cx="2556056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Gozo</a:t>
            </a:r>
          </a:p>
        </p:txBody>
      </p:sp>
      <p:sp>
        <p:nvSpPr>
          <p:cNvPr id="241" name="Ira"/>
          <p:cNvSpPr txBox="1"/>
          <p:nvPr/>
        </p:nvSpPr>
        <p:spPr>
          <a:xfrm>
            <a:off x="17158030" y="4832207"/>
            <a:ext cx="3214962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Ira</a:t>
            </a:r>
          </a:p>
        </p:txBody>
      </p:sp>
      <p:sp>
        <p:nvSpPr>
          <p:cNvPr id="242" name="Amor"/>
          <p:cNvSpPr txBox="1"/>
          <p:nvPr/>
        </p:nvSpPr>
        <p:spPr>
          <a:xfrm>
            <a:off x="19393120" y="7494590"/>
            <a:ext cx="3178621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Amor</a:t>
            </a:r>
          </a:p>
        </p:txBody>
      </p:sp>
      <p:sp>
        <p:nvSpPr>
          <p:cNvPr id="243" name="Duda"/>
          <p:cNvSpPr txBox="1"/>
          <p:nvPr/>
        </p:nvSpPr>
        <p:spPr>
          <a:xfrm>
            <a:off x="17823518" y="10325505"/>
            <a:ext cx="3360326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Duda</a:t>
            </a:r>
          </a:p>
        </p:txBody>
      </p:sp>
      <p:sp>
        <p:nvSpPr>
          <p:cNvPr id="244" name="Gratitud"/>
          <p:cNvSpPr txBox="1"/>
          <p:nvPr/>
        </p:nvSpPr>
        <p:spPr>
          <a:xfrm>
            <a:off x="14448330" y="12287617"/>
            <a:ext cx="5043931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Gratitud</a:t>
            </a:r>
          </a:p>
        </p:txBody>
      </p:sp>
      <p:sp>
        <p:nvSpPr>
          <p:cNvPr id="245" name="Tristeza"/>
          <p:cNvSpPr txBox="1"/>
          <p:nvPr/>
        </p:nvSpPr>
        <p:spPr>
          <a:xfrm>
            <a:off x="10286985" y="13654848"/>
            <a:ext cx="3958594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Tristeza</a:t>
            </a:r>
          </a:p>
        </p:txBody>
      </p:sp>
      <p:sp>
        <p:nvSpPr>
          <p:cNvPr id="246" name="Admiración"/>
          <p:cNvSpPr txBox="1"/>
          <p:nvPr/>
        </p:nvSpPr>
        <p:spPr>
          <a:xfrm>
            <a:off x="4424165" y="12287617"/>
            <a:ext cx="5662798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Admiración</a:t>
            </a:r>
          </a:p>
        </p:txBody>
      </p:sp>
      <p:sp>
        <p:nvSpPr>
          <p:cNvPr id="247" name="Desesperación"/>
          <p:cNvSpPr txBox="1"/>
          <p:nvPr/>
        </p:nvSpPr>
        <p:spPr>
          <a:xfrm>
            <a:off x="430695" y="10222335"/>
            <a:ext cx="7440878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Desesperación</a:t>
            </a:r>
          </a:p>
        </p:txBody>
      </p:sp>
      <p:sp>
        <p:nvSpPr>
          <p:cNvPr id="248" name="Paz"/>
          <p:cNvSpPr txBox="1"/>
          <p:nvPr/>
        </p:nvSpPr>
        <p:spPr>
          <a:xfrm>
            <a:off x="3082523" y="7469190"/>
            <a:ext cx="3178621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Paz</a:t>
            </a:r>
          </a:p>
        </p:txBody>
      </p:sp>
      <p:sp>
        <p:nvSpPr>
          <p:cNvPr id="249" name="Arrepentimiento"/>
          <p:cNvSpPr txBox="1"/>
          <p:nvPr/>
        </p:nvSpPr>
        <p:spPr>
          <a:xfrm>
            <a:off x="212768" y="4760717"/>
            <a:ext cx="7312373" cy="168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7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Arrepentimiento</a:t>
            </a:r>
          </a:p>
        </p:txBody>
      </p:sp>
      <p:sp>
        <p:nvSpPr>
          <p:cNvPr id="250" name="Esperanza"/>
          <p:cNvSpPr txBox="1"/>
          <p:nvPr/>
        </p:nvSpPr>
        <p:spPr>
          <a:xfrm>
            <a:off x="5107117" y="2896025"/>
            <a:ext cx="5043931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Esperanza</a:t>
            </a:r>
          </a:p>
        </p:txBody>
      </p:sp>
      <p:grpSp>
        <p:nvGrpSpPr>
          <p:cNvPr id="255" name="Group"/>
          <p:cNvGrpSpPr/>
          <p:nvPr/>
        </p:nvGrpSpPr>
        <p:grpSpPr>
          <a:xfrm>
            <a:off x="11502428" y="3218750"/>
            <a:ext cx="1379145" cy="2383023"/>
            <a:chOff x="0" y="0"/>
            <a:chExt cx="1379144" cy="2383021"/>
          </a:xfrm>
        </p:grpSpPr>
        <p:sp>
          <p:nvSpPr>
            <p:cNvPr id="251" name="Arrow"/>
            <p:cNvSpPr/>
            <p:nvPr/>
          </p:nvSpPr>
          <p:spPr>
            <a:xfrm rot="5400000">
              <a:off x="-498404" y="824008"/>
              <a:ext cx="2383022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254" name="Group"/>
            <p:cNvGrpSpPr/>
            <p:nvPr/>
          </p:nvGrpSpPr>
          <p:grpSpPr>
            <a:xfrm>
              <a:off x="0" y="257112"/>
              <a:ext cx="1379145" cy="1228987"/>
              <a:chOff x="0" y="0"/>
              <a:chExt cx="1379144" cy="1228985"/>
            </a:xfrm>
          </p:grpSpPr>
          <p:sp>
            <p:nvSpPr>
              <p:cNvPr id="252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62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3" name="3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</p:grpSp>
      <p:grpSp>
        <p:nvGrpSpPr>
          <p:cNvPr id="260" name="Group"/>
          <p:cNvGrpSpPr/>
          <p:nvPr/>
        </p:nvGrpSpPr>
        <p:grpSpPr>
          <a:xfrm>
            <a:off x="13637124" y="4256809"/>
            <a:ext cx="1993708" cy="2064833"/>
            <a:chOff x="0" y="0"/>
            <a:chExt cx="1993706" cy="2064832"/>
          </a:xfrm>
        </p:grpSpPr>
        <p:sp>
          <p:nvSpPr>
            <p:cNvPr id="256" name="Arrow"/>
            <p:cNvSpPr/>
            <p:nvPr/>
          </p:nvSpPr>
          <p:spPr>
            <a:xfrm rot="7976623">
              <a:off x="-71479" y="664913"/>
              <a:ext cx="2136666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259" name="Group"/>
            <p:cNvGrpSpPr/>
            <p:nvPr/>
          </p:nvGrpSpPr>
          <p:grpSpPr>
            <a:xfrm>
              <a:off x="514951" y="155728"/>
              <a:ext cx="1379146" cy="1228987"/>
              <a:chOff x="0" y="0"/>
              <a:chExt cx="1379144" cy="1228985"/>
            </a:xfrm>
          </p:grpSpPr>
          <p:sp>
            <p:nvSpPr>
              <p:cNvPr id="257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62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8" name="98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98</a:t>
                </a:r>
              </a:p>
            </p:txBody>
          </p:sp>
        </p:grpSp>
      </p:grpSp>
      <p:grpSp>
        <p:nvGrpSpPr>
          <p:cNvPr id="265" name="Group"/>
          <p:cNvGrpSpPr/>
          <p:nvPr/>
        </p:nvGrpSpPr>
        <p:grpSpPr>
          <a:xfrm>
            <a:off x="14760550" y="5758574"/>
            <a:ext cx="3132505" cy="1755830"/>
            <a:chOff x="0" y="0"/>
            <a:chExt cx="3132504" cy="1755829"/>
          </a:xfrm>
        </p:grpSpPr>
        <p:sp>
          <p:nvSpPr>
            <p:cNvPr id="261" name="Arrow"/>
            <p:cNvSpPr/>
            <p:nvPr/>
          </p:nvSpPr>
          <p:spPr>
            <a:xfrm rot="9579442">
              <a:off x="32070" y="510412"/>
              <a:ext cx="3068365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264" name="Group"/>
            <p:cNvGrpSpPr/>
            <p:nvPr/>
          </p:nvGrpSpPr>
          <p:grpSpPr>
            <a:xfrm>
              <a:off x="1157883" y="103025"/>
              <a:ext cx="1379145" cy="1228987"/>
              <a:chOff x="0" y="0"/>
              <a:chExt cx="1379144" cy="1228985"/>
            </a:xfrm>
          </p:grpSpPr>
          <p:sp>
            <p:nvSpPr>
              <p:cNvPr id="262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62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3" name="55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55</a:t>
                </a:r>
              </a:p>
            </p:txBody>
          </p:sp>
        </p:grpSp>
      </p:grpSp>
      <p:grpSp>
        <p:nvGrpSpPr>
          <p:cNvPr id="270" name="Group"/>
          <p:cNvGrpSpPr/>
          <p:nvPr/>
        </p:nvGrpSpPr>
        <p:grpSpPr>
          <a:xfrm>
            <a:off x="15066467" y="7675036"/>
            <a:ext cx="3958594" cy="1228987"/>
            <a:chOff x="0" y="0"/>
            <a:chExt cx="3958592" cy="1228985"/>
          </a:xfrm>
        </p:grpSpPr>
        <p:sp>
          <p:nvSpPr>
            <p:cNvPr id="266" name="Arrow"/>
            <p:cNvSpPr/>
            <p:nvPr/>
          </p:nvSpPr>
          <p:spPr>
            <a:xfrm rot="10800000">
              <a:off x="0" y="292992"/>
              <a:ext cx="3958593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269" name="Group"/>
            <p:cNvGrpSpPr/>
            <p:nvPr/>
          </p:nvGrpSpPr>
          <p:grpSpPr>
            <a:xfrm>
              <a:off x="1579551" y="0"/>
              <a:ext cx="1379146" cy="1228986"/>
              <a:chOff x="0" y="0"/>
              <a:chExt cx="1379144" cy="1228985"/>
            </a:xfrm>
          </p:grpSpPr>
          <p:sp>
            <p:nvSpPr>
              <p:cNvPr id="267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62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8" name="45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45</a:t>
                </a:r>
              </a:p>
            </p:txBody>
          </p:sp>
        </p:grpSp>
      </p:grpSp>
      <p:grpSp>
        <p:nvGrpSpPr>
          <p:cNvPr id="275" name="Group"/>
          <p:cNvGrpSpPr/>
          <p:nvPr/>
        </p:nvGrpSpPr>
        <p:grpSpPr>
          <a:xfrm>
            <a:off x="14629809" y="9289136"/>
            <a:ext cx="3250479" cy="1602476"/>
            <a:chOff x="0" y="0"/>
            <a:chExt cx="3250478" cy="1602474"/>
          </a:xfrm>
        </p:grpSpPr>
        <p:sp>
          <p:nvSpPr>
            <p:cNvPr id="271" name="Arrow"/>
            <p:cNvSpPr/>
            <p:nvPr/>
          </p:nvSpPr>
          <p:spPr>
            <a:xfrm rot="11786120">
              <a:off x="39171" y="433734"/>
              <a:ext cx="3172136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274" name="Group"/>
            <p:cNvGrpSpPr/>
            <p:nvPr/>
          </p:nvGrpSpPr>
          <p:grpSpPr>
            <a:xfrm>
              <a:off x="1226581" y="205139"/>
              <a:ext cx="1379145" cy="1228986"/>
              <a:chOff x="0" y="0"/>
              <a:chExt cx="1379144" cy="1228985"/>
            </a:xfrm>
          </p:grpSpPr>
          <p:sp>
            <p:nvSpPr>
              <p:cNvPr id="272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62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3" name="22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22</a:t>
                </a:r>
              </a:p>
            </p:txBody>
          </p:sp>
        </p:grpSp>
      </p:grpSp>
      <p:grpSp>
        <p:nvGrpSpPr>
          <p:cNvPr id="280" name="Group"/>
          <p:cNvGrpSpPr/>
          <p:nvPr/>
        </p:nvGrpSpPr>
        <p:grpSpPr>
          <a:xfrm>
            <a:off x="13514799" y="10345687"/>
            <a:ext cx="2135138" cy="2430751"/>
            <a:chOff x="0" y="0"/>
            <a:chExt cx="2135136" cy="2430750"/>
          </a:xfrm>
        </p:grpSpPr>
        <p:sp>
          <p:nvSpPr>
            <p:cNvPr id="276" name="Arrow"/>
            <p:cNvSpPr/>
            <p:nvPr/>
          </p:nvSpPr>
          <p:spPr>
            <a:xfrm rot="13904404">
              <a:off x="-190449" y="847872"/>
              <a:ext cx="2516034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279" name="Group"/>
            <p:cNvGrpSpPr/>
            <p:nvPr/>
          </p:nvGrpSpPr>
          <p:grpSpPr>
            <a:xfrm>
              <a:off x="547195" y="809180"/>
              <a:ext cx="1379145" cy="1228986"/>
              <a:chOff x="0" y="0"/>
              <a:chExt cx="1379144" cy="1228985"/>
            </a:xfrm>
          </p:grpSpPr>
          <p:sp>
            <p:nvSpPr>
              <p:cNvPr id="277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62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34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34</a:t>
                </a:r>
              </a:p>
            </p:txBody>
          </p:sp>
        </p:grpSp>
      </p:grpSp>
      <p:grpSp>
        <p:nvGrpSpPr>
          <p:cNvPr id="285" name="Group"/>
          <p:cNvGrpSpPr/>
          <p:nvPr/>
        </p:nvGrpSpPr>
        <p:grpSpPr>
          <a:xfrm>
            <a:off x="11576709" y="11069292"/>
            <a:ext cx="1379146" cy="2809298"/>
            <a:chOff x="0" y="0"/>
            <a:chExt cx="1379144" cy="2809296"/>
          </a:xfrm>
        </p:grpSpPr>
        <p:sp>
          <p:nvSpPr>
            <p:cNvPr id="281" name="Arrow"/>
            <p:cNvSpPr/>
            <p:nvPr/>
          </p:nvSpPr>
          <p:spPr>
            <a:xfrm rot="16200000">
              <a:off x="-693956" y="1037146"/>
              <a:ext cx="2809298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284" name="Group"/>
            <p:cNvGrpSpPr/>
            <p:nvPr/>
          </p:nvGrpSpPr>
          <p:grpSpPr>
            <a:xfrm>
              <a:off x="0" y="1023862"/>
              <a:ext cx="1379145" cy="1228986"/>
              <a:chOff x="0" y="0"/>
              <a:chExt cx="1379144" cy="1228985"/>
            </a:xfrm>
          </p:grpSpPr>
          <p:sp>
            <p:nvSpPr>
              <p:cNvPr id="282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62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3" name="38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38</a:t>
                </a:r>
              </a:p>
            </p:txBody>
          </p:sp>
        </p:grpSp>
      </p:grpSp>
      <p:grpSp>
        <p:nvGrpSpPr>
          <p:cNvPr id="290" name="Group"/>
          <p:cNvGrpSpPr/>
          <p:nvPr/>
        </p:nvGrpSpPr>
        <p:grpSpPr>
          <a:xfrm>
            <a:off x="9232689" y="10447408"/>
            <a:ext cx="1808255" cy="2287074"/>
            <a:chOff x="0" y="0"/>
            <a:chExt cx="1808254" cy="2287072"/>
          </a:xfrm>
        </p:grpSpPr>
        <p:sp>
          <p:nvSpPr>
            <p:cNvPr id="286" name="Arrow"/>
            <p:cNvSpPr/>
            <p:nvPr/>
          </p:nvSpPr>
          <p:spPr>
            <a:xfrm rot="18118513">
              <a:off x="-214522" y="776033"/>
              <a:ext cx="2237299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289" name="Group"/>
            <p:cNvGrpSpPr/>
            <p:nvPr/>
          </p:nvGrpSpPr>
          <p:grpSpPr>
            <a:xfrm>
              <a:off x="56054" y="767979"/>
              <a:ext cx="1379145" cy="1228986"/>
              <a:chOff x="0" y="0"/>
              <a:chExt cx="1379144" cy="1228985"/>
            </a:xfrm>
          </p:grpSpPr>
          <p:sp>
            <p:nvSpPr>
              <p:cNvPr id="287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62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8" name="8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8</a:t>
                </a:r>
              </a:p>
            </p:txBody>
          </p:sp>
        </p:grpSp>
      </p:grpSp>
      <p:grpSp>
        <p:nvGrpSpPr>
          <p:cNvPr id="295" name="Group"/>
          <p:cNvGrpSpPr/>
          <p:nvPr/>
        </p:nvGrpSpPr>
        <p:grpSpPr>
          <a:xfrm>
            <a:off x="7497665" y="9332696"/>
            <a:ext cx="2417069" cy="1653656"/>
            <a:chOff x="0" y="0"/>
            <a:chExt cx="2417067" cy="1653654"/>
          </a:xfrm>
        </p:grpSpPr>
        <p:sp>
          <p:nvSpPr>
            <p:cNvPr id="291" name="Arrow"/>
            <p:cNvSpPr/>
            <p:nvPr/>
          </p:nvSpPr>
          <p:spPr>
            <a:xfrm rot="20090689">
              <a:off x="45955" y="459324"/>
              <a:ext cx="2325158" cy="735007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294" name="Group"/>
            <p:cNvGrpSpPr/>
            <p:nvPr/>
          </p:nvGrpSpPr>
          <p:grpSpPr>
            <a:xfrm>
              <a:off x="278721" y="246943"/>
              <a:ext cx="1379145" cy="1228986"/>
              <a:chOff x="0" y="0"/>
              <a:chExt cx="1379144" cy="1228985"/>
            </a:xfrm>
          </p:grpSpPr>
          <p:sp>
            <p:nvSpPr>
              <p:cNvPr id="292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62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3" name="88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88</a:t>
                </a:r>
              </a:p>
            </p:txBody>
          </p:sp>
        </p:grpSp>
      </p:grpSp>
      <p:grpSp>
        <p:nvGrpSpPr>
          <p:cNvPr id="300" name="Group"/>
          <p:cNvGrpSpPr/>
          <p:nvPr/>
        </p:nvGrpSpPr>
        <p:grpSpPr>
          <a:xfrm>
            <a:off x="5949839" y="7675036"/>
            <a:ext cx="3379828" cy="1228987"/>
            <a:chOff x="0" y="0"/>
            <a:chExt cx="3379826" cy="1228985"/>
          </a:xfrm>
        </p:grpSpPr>
        <p:sp>
          <p:nvSpPr>
            <p:cNvPr id="296" name="Arrow"/>
            <p:cNvSpPr/>
            <p:nvPr/>
          </p:nvSpPr>
          <p:spPr>
            <a:xfrm>
              <a:off x="0" y="292992"/>
              <a:ext cx="3379827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299" name="Group"/>
            <p:cNvGrpSpPr/>
            <p:nvPr/>
          </p:nvGrpSpPr>
          <p:grpSpPr>
            <a:xfrm>
              <a:off x="754877" y="0"/>
              <a:ext cx="1379145" cy="1228986"/>
              <a:chOff x="0" y="0"/>
              <a:chExt cx="1379144" cy="1228985"/>
            </a:xfrm>
          </p:grpSpPr>
          <p:sp>
            <p:nvSpPr>
              <p:cNvPr id="297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62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8" name="23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23</a:t>
                </a:r>
              </a:p>
            </p:txBody>
          </p:sp>
        </p:grpSp>
      </p:grpSp>
      <p:grpSp>
        <p:nvGrpSpPr>
          <p:cNvPr id="305" name="Group"/>
          <p:cNvGrpSpPr/>
          <p:nvPr/>
        </p:nvGrpSpPr>
        <p:grpSpPr>
          <a:xfrm>
            <a:off x="7274649" y="5680865"/>
            <a:ext cx="2423613" cy="1783574"/>
            <a:chOff x="0" y="0"/>
            <a:chExt cx="2423611" cy="1783572"/>
          </a:xfrm>
        </p:grpSpPr>
        <p:sp>
          <p:nvSpPr>
            <p:cNvPr id="301" name="Arrow"/>
            <p:cNvSpPr/>
            <p:nvPr/>
          </p:nvSpPr>
          <p:spPr>
            <a:xfrm rot="1731035">
              <a:off x="30736" y="524283"/>
              <a:ext cx="2362139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304" name="Group"/>
            <p:cNvGrpSpPr/>
            <p:nvPr/>
          </p:nvGrpSpPr>
          <p:grpSpPr>
            <a:xfrm>
              <a:off x="350304" y="76382"/>
              <a:ext cx="1379145" cy="1228986"/>
              <a:chOff x="0" y="0"/>
              <a:chExt cx="1379144" cy="1228985"/>
            </a:xfrm>
          </p:grpSpPr>
          <p:sp>
            <p:nvSpPr>
              <p:cNvPr id="302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62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03" name="51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51</a:t>
                </a:r>
              </a:p>
            </p:txBody>
          </p:sp>
        </p:grpSp>
      </p:grpSp>
      <p:grpSp>
        <p:nvGrpSpPr>
          <p:cNvPr id="310" name="Group"/>
          <p:cNvGrpSpPr/>
          <p:nvPr/>
        </p:nvGrpSpPr>
        <p:grpSpPr>
          <a:xfrm>
            <a:off x="9228115" y="4114853"/>
            <a:ext cx="1776978" cy="2129180"/>
            <a:chOff x="0" y="0"/>
            <a:chExt cx="1776976" cy="2129178"/>
          </a:xfrm>
        </p:grpSpPr>
        <p:sp>
          <p:nvSpPr>
            <p:cNvPr id="306" name="Arrow"/>
            <p:cNvSpPr/>
            <p:nvPr/>
          </p:nvSpPr>
          <p:spPr>
            <a:xfrm rot="3342189">
              <a:off x="-149496" y="697086"/>
              <a:ext cx="2075969" cy="735007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309" name="Group"/>
            <p:cNvGrpSpPr/>
            <p:nvPr/>
          </p:nvGrpSpPr>
          <p:grpSpPr>
            <a:xfrm>
              <a:off x="57429" y="147665"/>
              <a:ext cx="1379146" cy="1228986"/>
              <a:chOff x="0" y="0"/>
              <a:chExt cx="1379144" cy="1228985"/>
            </a:xfrm>
          </p:grpSpPr>
          <p:sp>
            <p:nvSpPr>
              <p:cNvPr id="307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62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08" name="27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27</a:t>
                </a:r>
              </a:p>
            </p:txBody>
          </p:sp>
        </p:grpSp>
      </p:grpSp>
      <p:sp>
        <p:nvSpPr>
          <p:cNvPr id="311" name="Reflejar…"/>
          <p:cNvSpPr/>
          <p:nvPr/>
        </p:nvSpPr>
        <p:spPr>
          <a:xfrm>
            <a:off x="198744" y="188814"/>
            <a:ext cx="6851330" cy="3006780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80000"/>
              </a:lnSpc>
              <a:defRPr b="1" sz="9700">
                <a:latin typeface="Calibri"/>
                <a:ea typeface="Calibri"/>
                <a:cs typeface="Calibri"/>
                <a:sym typeface="Calibri"/>
              </a:defRPr>
            </a:pPr>
            <a:r>
              <a:t>Reflejar</a:t>
            </a:r>
          </a:p>
          <a:p>
            <a:pPr>
              <a:lnSpc>
                <a:spcPct val="80000"/>
              </a:lnSpc>
              <a:defRPr b="1" sz="9700">
                <a:latin typeface="Calibri"/>
                <a:ea typeface="Calibri"/>
                <a:cs typeface="Calibri"/>
                <a:sym typeface="Calibri"/>
              </a:defRPr>
            </a:pPr>
            <a:r>
              <a:t>el corazón</a:t>
            </a:r>
          </a:p>
        </p:txBody>
      </p:sp>
      <p:sp>
        <p:nvSpPr>
          <p:cNvPr id="312" name="Dirijir…"/>
          <p:cNvSpPr/>
          <p:nvPr/>
        </p:nvSpPr>
        <p:spPr>
          <a:xfrm>
            <a:off x="17245483" y="188814"/>
            <a:ext cx="6851330" cy="3006780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80000"/>
              </a:lnSpc>
              <a:defRPr b="1" sz="9700">
                <a:latin typeface="Calibri"/>
                <a:ea typeface="Calibri"/>
                <a:cs typeface="Calibri"/>
                <a:sym typeface="Calibri"/>
              </a:defRPr>
            </a:pPr>
            <a:r>
              <a:t>Dirijir</a:t>
            </a:r>
          </a:p>
          <a:p>
            <a:pPr>
              <a:lnSpc>
                <a:spcPct val="80000"/>
              </a:lnSpc>
              <a:defRPr b="1" sz="9700">
                <a:latin typeface="Calibri"/>
                <a:ea typeface="Calibri"/>
                <a:cs typeface="Calibri"/>
                <a:sym typeface="Calibri"/>
              </a:defRPr>
            </a:pPr>
            <a:r>
              <a:t>el corazón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2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2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2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2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2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6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1" dur="2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6" dur="2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2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"/>
                            </p:stCondLst>
                            <p:childTnLst>
                              <p:par>
                                <p:cTn id="73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5" dur="2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"/>
                            </p:stCondLst>
                            <p:childTnLst>
                              <p:par>
                                <p:cTn id="77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9" dur="2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"/>
                            </p:stCondLst>
                            <p:childTnLst>
                              <p:par>
                                <p:cTn id="81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3" dur="2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"/>
                            </p:stCondLst>
                            <p:childTnLst>
                              <p:par>
                                <p:cTn id="85" presetClass="entr" nodeType="after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7" dur="2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Class="entr" nodeType="after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1" dur="2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"/>
                            </p:stCondLst>
                            <p:childTnLst>
                              <p:par>
                                <p:cTn id="93" presetClass="entr" nodeType="after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5" dur="2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"/>
                            </p:stCondLst>
                            <p:childTnLst>
                              <p:par>
                                <p:cTn id="97" presetClass="entr" nodeType="after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9" dur="2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"/>
                            </p:stCondLst>
                            <p:childTnLst>
                              <p:par>
                                <p:cTn id="101" presetClass="entr" nodeType="after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3" dur="2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"/>
                            </p:stCondLst>
                            <p:childTnLst>
                              <p:par>
                                <p:cTn id="105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7" dur="2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Class="entr" nodeType="afterEffect" presetID="10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1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13" presetClass="entr" nodeType="afterEffect" presetID="10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5" dur="2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1" grpId="1"/>
      <p:bldP build="whole" bldLvl="1" animBg="1" rev="0" advAuto="0" spid="265" grpId="20"/>
      <p:bldP build="whole" bldLvl="1" animBg="1" rev="0" advAuto="0" spid="242" grpId="8"/>
      <p:bldP build="whole" bldLvl="1" animBg="1" rev="0" advAuto="0" spid="290" grpId="26"/>
      <p:bldP build="whole" bldLvl="1" animBg="1" rev="0" advAuto="0" spid="260" grpId="18"/>
      <p:bldP build="whole" bldLvl="1" animBg="1" rev="0" advAuto="0" spid="244" grpId="12"/>
      <p:bldP build="whole" bldLvl="1" animBg="1" rev="0" advAuto="0" spid="241" grpId="6"/>
      <p:bldP build="whole" bldLvl="1" animBg="1" rev="0" advAuto="0" spid="305" grpId="19"/>
      <p:bldP build="whole" bldLvl="1" animBg="1" rev="0" advAuto="0" spid="240" grpId="3"/>
      <p:bldP build="whole" bldLvl="1" animBg="1" rev="0" advAuto="0" spid="238" grpId="15"/>
      <p:bldP build="whole" bldLvl="1" animBg="1" rev="0" advAuto="0" spid="255" grpId="16"/>
      <p:bldP build="whole" bldLvl="1" animBg="1" rev="0" advAuto="0" spid="246" grpId="11"/>
      <p:bldP build="whole" bldLvl="1" animBg="1" rev="0" advAuto="0" spid="250" grpId="4"/>
      <p:bldP build="whole" bldLvl="1" animBg="1" rev="0" advAuto="0" spid="247" grpId="10"/>
      <p:bldP build="whole" bldLvl="1" animBg="1" rev="0" advAuto="0" spid="312" grpId="14"/>
      <p:bldP build="whole" bldLvl="1" animBg="1" rev="0" advAuto="0" spid="280" grpId="25"/>
      <p:bldP build="whole" bldLvl="1" animBg="1" rev="0" advAuto="0" spid="300" grpId="21"/>
      <p:bldP build="whole" bldLvl="1" animBg="1" rev="0" advAuto="0" spid="285" grpId="27"/>
      <p:bldP build="whole" bldLvl="1" animBg="1" rev="0" advAuto="0" spid="310" grpId="17"/>
      <p:bldP build="whole" bldLvl="1" animBg="1" rev="0" advAuto="0" spid="245" grpId="13"/>
      <p:bldP build="whole" bldLvl="1" animBg="1" rev="0" advAuto="0" spid="249" grpId="5"/>
      <p:bldP build="whole" bldLvl="1" animBg="1" rev="0" advAuto="0" spid="275" grpId="23"/>
      <p:bldP build="whole" bldLvl="1" animBg="1" rev="0" advAuto="0" spid="243" grpId="9"/>
      <p:bldP build="whole" bldLvl="1" animBg="1" rev="0" advAuto="0" spid="248" grpId="7"/>
      <p:bldP build="whole" bldLvl="1" animBg="1" rev="0" advAuto="0" spid="239" grpId="2"/>
      <p:bldP build="whole" bldLvl="1" animBg="1" rev="0" advAuto="0" spid="295" grpId="24"/>
      <p:bldP build="whole" bldLvl="1" animBg="1" rev="0" advAuto="0" spid="270" grpId="2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Collections &amp; Themes.pdf" descr="Collections &amp; Theme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532" y="-847798"/>
            <a:ext cx="23904336" cy="18471532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Libro 1"/>
          <p:cNvSpPr txBox="1"/>
          <p:nvPr/>
        </p:nvSpPr>
        <p:spPr>
          <a:xfrm>
            <a:off x="868516" y="1408104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1</a:t>
            </a:r>
          </a:p>
        </p:txBody>
      </p:sp>
      <p:sp>
        <p:nvSpPr>
          <p:cNvPr id="316" name="Libro 2"/>
          <p:cNvSpPr txBox="1"/>
          <p:nvPr/>
        </p:nvSpPr>
        <p:spPr>
          <a:xfrm>
            <a:off x="868516" y="3507063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2</a:t>
            </a:r>
          </a:p>
        </p:txBody>
      </p:sp>
      <p:sp>
        <p:nvSpPr>
          <p:cNvPr id="317" name="Libro 3"/>
          <p:cNvSpPr txBox="1"/>
          <p:nvPr/>
        </p:nvSpPr>
        <p:spPr>
          <a:xfrm>
            <a:off x="868516" y="5606023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3</a:t>
            </a:r>
          </a:p>
        </p:txBody>
      </p:sp>
      <p:sp>
        <p:nvSpPr>
          <p:cNvPr id="318" name="Libro 4"/>
          <p:cNvSpPr txBox="1"/>
          <p:nvPr/>
        </p:nvSpPr>
        <p:spPr>
          <a:xfrm>
            <a:off x="868516" y="7704983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4</a:t>
            </a:r>
          </a:p>
        </p:txBody>
      </p:sp>
      <p:sp>
        <p:nvSpPr>
          <p:cNvPr id="319" name="Libro 5"/>
          <p:cNvSpPr txBox="1"/>
          <p:nvPr/>
        </p:nvSpPr>
        <p:spPr>
          <a:xfrm>
            <a:off x="868516" y="9803942"/>
            <a:ext cx="1412978" cy="62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Libro 5</a:t>
            </a:r>
          </a:p>
        </p:txBody>
      </p:sp>
      <p:sp>
        <p:nvSpPr>
          <p:cNvPr id="320" name="Intro / Conclusión"/>
          <p:cNvSpPr txBox="1"/>
          <p:nvPr/>
        </p:nvSpPr>
        <p:spPr>
          <a:xfrm>
            <a:off x="3309600" y="11457164"/>
            <a:ext cx="2141602" cy="4476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/>
            <a:r>
              <a:t>Intro / Conclusión</a:t>
            </a:r>
          </a:p>
        </p:txBody>
      </p:sp>
      <p:sp>
        <p:nvSpPr>
          <p:cNvPr id="321" name="Títulos históricos"/>
          <p:cNvSpPr txBox="1"/>
          <p:nvPr/>
        </p:nvSpPr>
        <p:spPr>
          <a:xfrm>
            <a:off x="6212404" y="11457164"/>
            <a:ext cx="2047114" cy="4476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/>
            <a:r>
              <a:t>Títulos históricos</a:t>
            </a:r>
          </a:p>
        </p:txBody>
      </p:sp>
      <p:sp>
        <p:nvSpPr>
          <p:cNvPr id="322" name="Acrósticos"/>
          <p:cNvSpPr txBox="1"/>
          <p:nvPr/>
        </p:nvSpPr>
        <p:spPr>
          <a:xfrm>
            <a:off x="8928229" y="11457164"/>
            <a:ext cx="1350900" cy="4476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/>
            <a:r>
              <a:t>Acrósticos</a:t>
            </a:r>
          </a:p>
        </p:txBody>
      </p:sp>
      <p:sp>
        <p:nvSpPr>
          <p:cNvPr id="323" name="Jehová Reina Salmos"/>
          <p:cNvSpPr txBox="1"/>
          <p:nvPr/>
        </p:nvSpPr>
        <p:spPr>
          <a:xfrm>
            <a:off x="10878015" y="11444464"/>
            <a:ext cx="2842007" cy="4730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pPr/>
            <a:r>
              <a:t>Jehová Reina Salmos</a:t>
            </a:r>
          </a:p>
        </p:txBody>
      </p:sp>
      <p:sp>
        <p:nvSpPr>
          <p:cNvPr id="324" name="Hallel Egipcio"/>
          <p:cNvSpPr txBox="1"/>
          <p:nvPr/>
        </p:nvSpPr>
        <p:spPr>
          <a:xfrm>
            <a:off x="14655977" y="11444464"/>
            <a:ext cx="1878636" cy="4730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pPr/>
            <a:r>
              <a:t>Hallel Egipcio</a:t>
            </a:r>
          </a:p>
        </p:txBody>
      </p:sp>
      <p:sp>
        <p:nvSpPr>
          <p:cNvPr id="325" name="Salmos de ascenso"/>
          <p:cNvSpPr txBox="1"/>
          <p:nvPr/>
        </p:nvSpPr>
        <p:spPr>
          <a:xfrm>
            <a:off x="17335496" y="11457164"/>
            <a:ext cx="2385950" cy="4476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/>
            <a:r>
              <a:t>Salmos de ascenso</a:t>
            </a:r>
          </a:p>
        </p:txBody>
      </p:sp>
      <p:sp>
        <p:nvSpPr>
          <p:cNvPr id="326" name="Aleluya Salmos"/>
          <p:cNvSpPr txBox="1"/>
          <p:nvPr/>
        </p:nvSpPr>
        <p:spPr>
          <a:xfrm>
            <a:off x="20389145" y="11450814"/>
            <a:ext cx="1978471" cy="4603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100">
                <a:solidFill>
                  <a:srgbClr val="000000"/>
                </a:solidFill>
              </a:defRPr>
            </a:lvl1pPr>
          </a:lstStyle>
          <a:p>
            <a:pPr/>
            <a:r>
              <a:t>Aleluya Salmos</a:t>
            </a:r>
          </a:p>
        </p:txBody>
      </p:sp>
      <p:sp>
        <p:nvSpPr>
          <p:cNvPr id="327" name="Text"/>
          <p:cNvSpPr txBox="1"/>
          <p:nvPr/>
        </p:nvSpPr>
        <p:spPr>
          <a:xfrm>
            <a:off x="22358322" y="11482564"/>
            <a:ext cx="815798" cy="3968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pPr/>
            <a:r>
              <a:t>           </a:t>
            </a:r>
          </a:p>
        </p:txBody>
      </p:sp>
      <p:sp>
        <p:nvSpPr>
          <p:cNvPr id="328" name="Colecciones y Temas"/>
          <p:cNvSpPr txBox="1"/>
          <p:nvPr/>
        </p:nvSpPr>
        <p:spPr>
          <a:xfrm>
            <a:off x="9534432" y="-66936"/>
            <a:ext cx="6054627" cy="8413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4600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Colecciones y Temas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