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76" r:id="rId5"/>
    <p:sldId id="284" r:id="rId6"/>
  </p:sldIdLst>
  <p:sldSz cx="24384000" cy="1524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7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904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81062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4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3065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912812">
              <a:lnSpc>
                <a:spcPct val="100000"/>
              </a:lnSpc>
              <a:defRPr sz="1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834312"/>
            <a:ext cx="14716126" cy="1589485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4833937" y="9709546"/>
            <a:ext cx="14716126" cy="663576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4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22"/>
          </p:nvPr>
        </p:nvSpPr>
        <p:spPr>
          <a:xfrm>
            <a:off x="4833937" y="6748065"/>
            <a:ext cx="14716126" cy="993776"/>
          </a:xfrm>
          <a:prstGeom prst="rect">
            <a:avLst/>
          </a:prstGeom>
        </p:spPr>
        <p:txBody>
          <a:bodyPr lIns="71437" tIns="71437" rIns="71437" bIns="71437" anchor="ctr">
            <a:spAutoFit/>
          </a:bodyPr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1736277" y="744140"/>
            <a:ext cx="23275936" cy="15517291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4833937" y="3065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912812">
              <a:lnSpc>
                <a:spcPct val="100000"/>
              </a:lnSpc>
              <a:defRPr sz="124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834312"/>
            <a:ext cx="14716126" cy="1589485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7255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4387453" y="1119187"/>
            <a:ext cx="15609094" cy="3036095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912812">
              <a:lnSpc>
                <a:spcPct val="100000"/>
              </a:lnSpc>
              <a:defRPr sz="1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387453" y="4405312"/>
            <a:ext cx="15609094" cy="8840392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655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10995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544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9885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433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6673453" y="4204394"/>
            <a:ext cx="11037095" cy="3482579"/>
          </a:xfrm>
          <a:prstGeom prst="rect">
            <a:avLst/>
          </a:prstGeom>
        </p:spPr>
        <p:txBody>
          <a:bodyPr lIns="53578" tIns="53578" rIns="53578" bIns="53578" anchor="b"/>
          <a:lstStyle>
            <a:lvl1pPr algn="ctr" defTabSz="912812">
              <a:lnSpc>
                <a:spcPct val="100000"/>
              </a:lnSpc>
              <a:defRPr sz="1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73453" y="7780734"/>
            <a:ext cx="11037095" cy="1192114"/>
          </a:xfrm>
          <a:prstGeom prst="rect">
            <a:avLst/>
          </a:prstGeom>
        </p:spPr>
        <p:txBody>
          <a:bodyPr lIns="53578" tIns="53578" rIns="53578" bIns="53578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5905" y="12241113"/>
            <a:ext cx="458795" cy="475457"/>
          </a:xfrm>
          <a:prstGeom prst="rect">
            <a:avLst/>
          </a:prstGeom>
        </p:spPr>
        <p:txBody>
          <a:bodyPr lIns="53578" tIns="53578" rIns="53578" bIns="53578" anchor="t"/>
          <a:lstStyle>
            <a:lvl1pPr algn="ctr" defTabSz="912812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574152" y="13564238"/>
            <a:ext cx="504548" cy="551181"/>
          </a:xfrm>
          <a:prstGeom prst="rect">
            <a:avLst/>
          </a:prstGeom>
        </p:spPr>
        <p:txBody>
          <a:bodyPr/>
          <a:lstStyle>
            <a:lvl1pPr defTabSz="1016000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Text"/>
          <p:cNvSpPr txBox="1">
            <a:spLocks noGrp="1"/>
          </p:cNvSpPr>
          <p:nvPr>
            <p:ph type="title"/>
          </p:nvPr>
        </p:nvSpPr>
        <p:spPr>
          <a:xfrm>
            <a:off x="4419599" y="3006725"/>
            <a:ext cx="15544801" cy="4775201"/>
          </a:xfrm>
          <a:prstGeom prst="rect">
            <a:avLst/>
          </a:prstGeom>
        </p:spPr>
        <p:txBody>
          <a:bodyPr anchor="b"/>
          <a:lstStyle>
            <a:lvl1pPr algn="ctr">
              <a:defRPr sz="13000"/>
            </a:lvl1pPr>
          </a:lstStyle>
          <a:p>
            <a:r>
              <a:t>Title Text</a:t>
            </a:r>
          </a:p>
        </p:txBody>
      </p:sp>
      <p:sp>
        <p:nvSpPr>
          <p:cNvPr id="1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34000" y="7966075"/>
            <a:ext cx="13716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5000"/>
            </a:lvl1pPr>
            <a:lvl2pPr marL="0" indent="457200" algn="ctr">
              <a:buSzTx/>
              <a:buFontTx/>
              <a:buNone/>
              <a:defRPr sz="5000"/>
            </a:lvl2pPr>
            <a:lvl3pPr marL="0" indent="914400" algn="ctr">
              <a:buSzTx/>
              <a:buFontTx/>
              <a:buNone/>
              <a:defRPr sz="5000"/>
            </a:lvl3pPr>
            <a:lvl4pPr marL="0" indent="1371600" algn="ctr">
              <a:buSzTx/>
              <a:buFontTx/>
              <a:buNone/>
              <a:defRPr sz="5000"/>
            </a:lvl4pPr>
            <a:lvl5pPr marL="0" indent="1828800" algn="ctr">
              <a:buSzTx/>
              <a:buFontTx/>
              <a:buNone/>
              <a:defRPr sz="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574152" y="13564238"/>
            <a:ext cx="504548" cy="551181"/>
          </a:xfrm>
          <a:prstGeom prst="rect">
            <a:avLst/>
          </a:prstGeom>
        </p:spPr>
        <p:txBody>
          <a:bodyPr/>
          <a:lstStyle>
            <a:lvl1pPr defTabSz="1016000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Text"/>
          <p:cNvSpPr txBox="1">
            <a:spLocks noGrp="1"/>
          </p:cNvSpPr>
          <p:nvPr>
            <p:ph type="title"/>
          </p:nvPr>
        </p:nvSpPr>
        <p:spPr>
          <a:xfrm>
            <a:off x="4833937" y="3065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912812">
              <a:lnSpc>
                <a:spcPct val="100000"/>
              </a:lnSpc>
              <a:defRPr sz="12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852171"/>
            <a:ext cx="14716126" cy="1589486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9981" y="13835062"/>
            <a:ext cx="494513" cy="502335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 sz="2400">
                <a:solidFill>
                  <a:srgbClr val="000000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Text"/>
          <p:cNvSpPr txBox="1">
            <a:spLocks noGrp="1"/>
          </p:cNvSpPr>
          <p:nvPr>
            <p:ph type="title"/>
          </p:nvPr>
        </p:nvSpPr>
        <p:spPr>
          <a:xfrm>
            <a:off x="6338589" y="2744390"/>
            <a:ext cx="11706822" cy="2277071"/>
          </a:xfrm>
          <a:prstGeom prst="rect">
            <a:avLst/>
          </a:prstGeom>
        </p:spPr>
        <p:txBody>
          <a:bodyPr lIns="53578" tIns="53578" rIns="53578" bIns="53578"/>
          <a:lstStyle>
            <a:lvl1pPr algn="ctr" defTabSz="912812">
              <a:lnSpc>
                <a:spcPct val="100000"/>
              </a:lnSpc>
              <a:defRPr sz="1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38589" y="5208984"/>
            <a:ext cx="11706822" cy="6630295"/>
          </a:xfrm>
          <a:prstGeom prst="rect">
            <a:avLst/>
          </a:prstGeom>
        </p:spPr>
        <p:txBody>
          <a:bodyPr lIns="53578" tIns="53578" rIns="53578" bIns="53578" anchor="ctr"/>
          <a:lstStyle>
            <a:lvl1pPr marL="631657" indent="-631657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1076157" indent="-631657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520657" indent="-631657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965157" indent="-631657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409657" indent="-631657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5905" y="12241113"/>
            <a:ext cx="458795" cy="475457"/>
          </a:xfrm>
          <a:prstGeom prst="rect">
            <a:avLst/>
          </a:prstGeom>
        </p:spPr>
        <p:txBody>
          <a:bodyPr lIns="53578" tIns="53578" rIns="53578" bIns="53578" anchor="t"/>
          <a:lstStyle>
            <a:lvl1pPr algn="ctr" defTabSz="912812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2137171" y="1458515"/>
            <a:ext cx="17395034" cy="8637944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833937" y="10209609"/>
            <a:ext cx="14716126" cy="2000251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912812">
              <a:lnSpc>
                <a:spcPct val="100000"/>
              </a:lnSpc>
              <a:defRPr sz="1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2281296"/>
            <a:ext cx="14716126" cy="1589486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Text"/>
          <p:cNvSpPr txBox="1">
            <a:spLocks noGrp="1"/>
          </p:cNvSpPr>
          <p:nvPr>
            <p:ph type="title"/>
          </p:nvPr>
        </p:nvSpPr>
        <p:spPr>
          <a:xfrm>
            <a:off x="6673453" y="4204394"/>
            <a:ext cx="11037095" cy="3482579"/>
          </a:xfrm>
          <a:prstGeom prst="rect">
            <a:avLst/>
          </a:prstGeom>
        </p:spPr>
        <p:txBody>
          <a:bodyPr lIns="53578" tIns="53578" rIns="53578" bIns="53578" anchor="b"/>
          <a:lstStyle>
            <a:lvl1pPr algn="ctr" defTabSz="912812">
              <a:lnSpc>
                <a:spcPct val="100000"/>
              </a:lnSpc>
              <a:defRPr sz="12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73453" y="7780734"/>
            <a:ext cx="11037095" cy="1192114"/>
          </a:xfrm>
          <a:prstGeom prst="rect">
            <a:avLst/>
          </a:prstGeom>
        </p:spPr>
        <p:txBody>
          <a:bodyPr lIns="53578" tIns="53578" rIns="53578" bIns="53578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5905" y="12234416"/>
            <a:ext cx="458795" cy="475457"/>
          </a:xfrm>
          <a:prstGeom prst="rect">
            <a:avLst/>
          </a:prstGeom>
        </p:spPr>
        <p:txBody>
          <a:bodyPr lIns="53578" tIns="53578" rIns="53578" bIns="53578" anchor="t"/>
          <a:lstStyle>
            <a:lvl1pPr algn="ctr" defTabSz="912812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Text"/>
          <p:cNvSpPr txBox="1">
            <a:spLocks noGrp="1"/>
          </p:cNvSpPr>
          <p:nvPr>
            <p:ph type="title"/>
          </p:nvPr>
        </p:nvSpPr>
        <p:spPr>
          <a:xfrm>
            <a:off x="4244578" y="2547937"/>
            <a:ext cx="15894844" cy="4929188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912812">
              <a:lnSpc>
                <a:spcPct val="100000"/>
              </a:lnSpc>
              <a:defRPr sz="110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44578" y="7602140"/>
            <a:ext cx="15894844" cy="2214564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indent="228600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indent="457200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indent="685800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indent="914400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677805" y="13852921"/>
            <a:ext cx="438024" cy="453009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912812">
              <a:defRPr sz="2000" b="1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Text"/>
          <p:cNvSpPr txBox="1">
            <a:spLocks noGrp="1"/>
          </p:cNvSpPr>
          <p:nvPr>
            <p:ph type="title"/>
          </p:nvPr>
        </p:nvSpPr>
        <p:spPr>
          <a:xfrm>
            <a:off x="4419599" y="1981200"/>
            <a:ext cx="15544801" cy="22860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9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438619" y="13258800"/>
            <a:ext cx="525781" cy="549853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048125" y="3851671"/>
            <a:ext cx="16287750" cy="4643439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2718593">
              <a:lnSpc>
                <a:spcPct val="80000"/>
              </a:lnSpc>
              <a:defRPr sz="12600" spc="-126">
                <a:latin typeface="Canela Bold"/>
                <a:ea typeface="Canela Bold"/>
                <a:cs typeface="Canela Bold"/>
                <a:sym typeface="Canela Bold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048125" y="8262937"/>
            <a:ext cx="16287750" cy="2046833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 spc="-56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 spc="-56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 spc="-56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 spc="-56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 spc="-56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4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048125" y="12589711"/>
            <a:ext cx="16287750" cy="603648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7136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50" spc="-28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78123" y="13576339"/>
            <a:ext cx="429896" cy="470536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2718593"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Text"/>
          <p:cNvSpPr txBox="1">
            <a:spLocks noGrp="1"/>
          </p:cNvSpPr>
          <p:nvPr>
            <p:ph type="title"/>
          </p:nvPr>
        </p:nvSpPr>
        <p:spPr>
          <a:xfrm>
            <a:off x="4016375" y="2559843"/>
            <a:ext cx="16351250" cy="5159376"/>
          </a:xfrm>
          <a:prstGeom prst="rect">
            <a:avLst/>
          </a:prstGeom>
        </p:spPr>
        <p:txBody>
          <a:bodyPr lIns="79375" tIns="79375" rIns="79375" bIns="79375" anchor="b"/>
          <a:lstStyle>
            <a:lvl1pPr algn="ctr" defTabSz="912812">
              <a:lnSpc>
                <a:spcPct val="100000"/>
              </a:lnSpc>
              <a:defRPr sz="1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16375" y="7858125"/>
            <a:ext cx="16351250" cy="1766094"/>
          </a:xfrm>
          <a:prstGeom prst="rect">
            <a:avLst/>
          </a:prstGeom>
        </p:spPr>
        <p:txBody>
          <a:bodyPr lIns="79375" tIns="79375" rIns="79375" bIns="79375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98639" y="14466093"/>
            <a:ext cx="566878" cy="590551"/>
          </a:xfrm>
          <a:prstGeom prst="rect">
            <a:avLst/>
          </a:prstGeom>
        </p:spPr>
        <p:txBody>
          <a:bodyPr lIns="79375" tIns="79375" rIns="79375" bIns="79375" anchor="t"/>
          <a:lstStyle>
            <a:lvl1pPr algn="ctr" defTabSz="912812"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833937" y="5298281"/>
            <a:ext cx="14716126" cy="4643438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912812">
              <a:lnSpc>
                <a:spcPct val="100000"/>
              </a:lnSpc>
              <a:defRPr sz="1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6504062" y="567236"/>
            <a:ext cx="18990885" cy="12660590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1654968"/>
            <a:ext cx="7500938" cy="5607845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912812">
              <a:lnSpc>
                <a:spcPct val="100000"/>
              </a:lnSpc>
              <a:defRPr sz="9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7459265"/>
            <a:ext cx="7500938" cy="5786439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4387453" y="1119187"/>
            <a:ext cx="15609094" cy="3036095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912812">
              <a:lnSpc>
                <a:spcPct val="100000"/>
              </a:lnSpc>
              <a:defRPr sz="1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4387453" y="1119187"/>
            <a:ext cx="15609094" cy="3036095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912812">
              <a:lnSpc>
                <a:spcPct val="100000"/>
              </a:lnSpc>
              <a:defRPr sz="1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387453" y="4405312"/>
            <a:ext cx="15609094" cy="8840392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655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10995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544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9885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433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21"/>
          </p:nvPr>
        </p:nvSpPr>
        <p:spPr>
          <a:xfrm>
            <a:off x="9338964" y="3619500"/>
            <a:ext cx="14466095" cy="9644063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4387453" y="1119187"/>
            <a:ext cx="15609094" cy="3036095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912812">
              <a:lnSpc>
                <a:spcPct val="100000"/>
              </a:lnSpc>
              <a:defRPr sz="1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4405312"/>
            <a:ext cx="7500938" cy="8840392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514350" indent="-514350" defTabSz="912812">
              <a:lnSpc>
                <a:spcPct val="100000"/>
              </a:lnSpc>
              <a:spcBef>
                <a:spcPts val="5000"/>
              </a:spcBef>
              <a:buSzPct val="75000"/>
              <a:buFontTx/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857250" indent="-514350" defTabSz="912812">
              <a:lnSpc>
                <a:spcPct val="100000"/>
              </a:lnSpc>
              <a:spcBef>
                <a:spcPts val="5000"/>
              </a:spcBef>
              <a:buSzPct val="75000"/>
              <a:buFontTx/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403350" indent="-514350" defTabSz="912812">
              <a:lnSpc>
                <a:spcPct val="100000"/>
              </a:lnSpc>
              <a:spcBef>
                <a:spcPts val="5000"/>
              </a:spcBef>
              <a:buSzPct val="75000"/>
              <a:buFontTx/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847850" indent="-514350" defTabSz="912812">
              <a:lnSpc>
                <a:spcPct val="100000"/>
              </a:lnSpc>
              <a:spcBef>
                <a:spcPts val="5000"/>
              </a:spcBef>
              <a:buSzPct val="75000"/>
              <a:buFontTx/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292350" indent="-514350" defTabSz="912812">
              <a:lnSpc>
                <a:spcPct val="100000"/>
              </a:lnSpc>
              <a:spcBef>
                <a:spcPts val="5000"/>
              </a:spcBef>
              <a:buSzPct val="75000"/>
              <a:buFontTx/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2547937"/>
            <a:ext cx="15609094" cy="10144126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655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10995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544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9885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433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12084843" y="7745015"/>
            <a:ext cx="8277822" cy="5518548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12522398" y="1660922"/>
            <a:ext cx="8268892" cy="5512594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1733848" y="583406"/>
            <a:ext cx="19020235" cy="12680157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76400" y="1492250"/>
            <a:ext cx="21031200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200" y="3962400"/>
            <a:ext cx="21945600" cy="905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177305" y="13545185"/>
            <a:ext cx="530296" cy="589281"/>
          </a:xfrm>
          <a:prstGeom prst="rect">
            <a:avLst/>
          </a:prstGeom>
          <a:ln w="12700">
            <a:miter lim="400000"/>
          </a:ln>
        </p:spPr>
        <p:txBody>
          <a:bodyPr wrap="none" tIns="91439" bIns="91439" anchor="ctr">
            <a:spAutoFit/>
          </a:bodyPr>
          <a:lstStyle>
            <a:lvl1pPr algn="r" defTabSz="2032000">
              <a:defRPr sz="2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ransition spd="med"/>
  <p:txStyles>
    <p:titleStyle>
      <a:lvl1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506185" marR="0" indent="-506185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047750" marR="0" indent="-590550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623060" marR="0" indent="-708660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159000" marR="0" indent="-787400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616200" marR="0" indent="-787400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073400" marR="0" indent="-787400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530600" marR="0" indent="-787400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987800" marR="0" indent="-787400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445000" marR="0" indent="-787400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he"/>
          <p:cNvSpPr txBox="1">
            <a:spLocks noGrp="1"/>
          </p:cNvSpPr>
          <p:nvPr>
            <p:ph type="ctrTitle"/>
          </p:nvPr>
        </p:nvSpPr>
        <p:spPr>
          <a:xfrm>
            <a:off x="3610548" y="3366065"/>
            <a:ext cx="17613438" cy="2767290"/>
          </a:xfrm>
          <a:prstGeom prst="rect">
            <a:avLst/>
          </a:prstGeom>
        </p:spPr>
        <p:txBody>
          <a:bodyPr anchor="t"/>
          <a:lstStyle>
            <a:lvl1pPr>
              <a:defRPr sz="14800" b="1" cap="small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/>
            <a:r>
              <a:rPr dirty="0"/>
              <a:t>El</a:t>
            </a:r>
          </a:p>
        </p:txBody>
      </p:sp>
      <p:sp>
        <p:nvSpPr>
          <p:cNvPr id="234" name="Sacrifice"/>
          <p:cNvSpPr txBox="1"/>
          <p:nvPr/>
        </p:nvSpPr>
        <p:spPr>
          <a:xfrm>
            <a:off x="3610548" y="4268104"/>
            <a:ext cx="17613438" cy="5164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>
            <a:lvl1pPr defTabSz="839787">
              <a:defRPr sz="32200" b="1" cap="small">
                <a:solidFill>
                  <a:schemeClr val="accent1">
                    <a:hueOff val="300931"/>
                    <a:lumOff val="-21745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/>
            <a:r>
              <a:rPr dirty="0" err="1"/>
              <a:t>Sacrificio</a:t>
            </a:r>
            <a:endParaRPr dirty="0"/>
          </a:p>
        </p:txBody>
      </p:sp>
      <p:sp>
        <p:nvSpPr>
          <p:cNvPr id="235" name="Of Praise"/>
          <p:cNvSpPr txBox="1"/>
          <p:nvPr/>
        </p:nvSpPr>
        <p:spPr>
          <a:xfrm>
            <a:off x="3385281" y="8376952"/>
            <a:ext cx="17613438" cy="276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>
            <a:lvl1pPr>
              <a:defRPr sz="14800" b="1" cap="small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/>
            <a:r>
              <a:rPr dirty="0"/>
              <a:t>de </a:t>
            </a:r>
            <a:r>
              <a:rPr dirty="0" err="1"/>
              <a:t>alabanza</a:t>
            </a:r>
            <a:endParaRPr dirty="0"/>
          </a:p>
        </p:txBody>
      </p:sp>
      <p:sp>
        <p:nvSpPr>
          <p:cNvPr id="236" name="Embry Hills • 2.26.23"/>
          <p:cNvSpPr txBox="1"/>
          <p:nvPr/>
        </p:nvSpPr>
        <p:spPr>
          <a:xfrm>
            <a:off x="2854973" y="11437414"/>
            <a:ext cx="18674054" cy="1651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>
            <a:lvl1pPr>
              <a:defRPr sz="7900" b="1" cap="small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/>
            <a:r>
              <a:rPr dirty="0" smtClean="0"/>
              <a:t>Embry</a:t>
            </a:r>
            <a:r>
              <a:rPr lang="es-ES" dirty="0" smtClean="0"/>
              <a:t> </a:t>
            </a:r>
            <a:r>
              <a:rPr lang="es-ES" dirty="0" err="1" smtClean="0"/>
              <a:t>Hills</a:t>
            </a:r>
            <a:r>
              <a:rPr dirty="0" smtClean="0"/>
              <a:t> </a:t>
            </a:r>
            <a:r>
              <a:rPr dirty="0"/>
              <a:t>• </a:t>
            </a:r>
            <a:r>
              <a:rPr dirty="0" smtClean="0"/>
              <a:t>2</a:t>
            </a:r>
            <a:r>
              <a:rPr lang="es-ES" dirty="0" smtClean="0"/>
              <a:t>6</a:t>
            </a:r>
            <a:r>
              <a:rPr dirty="0" smtClean="0"/>
              <a:t>.</a:t>
            </a:r>
            <a:r>
              <a:rPr lang="es-ES" dirty="0" smtClean="0"/>
              <a:t>2</a:t>
            </a:r>
            <a:r>
              <a:rPr dirty="0" smtClean="0"/>
              <a:t>.23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"/>
          <p:cNvSpPr/>
          <p:nvPr/>
        </p:nvSpPr>
        <p:spPr>
          <a:xfrm>
            <a:off x="-11566" y="749"/>
            <a:ext cx="24407132" cy="2061784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sp>
        <p:nvSpPr>
          <p:cNvPr id="240" name="The Sacrifice of Praise"/>
          <p:cNvSpPr txBox="1"/>
          <p:nvPr/>
        </p:nvSpPr>
        <p:spPr>
          <a:xfrm>
            <a:off x="3723294" y="-128917"/>
            <a:ext cx="16937412" cy="232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 fontScale="85000" lnSpcReduction="10000"/>
          </a:bodyPr>
          <a:lstStyle>
            <a:lvl1pPr defTabSz="876300">
              <a:defRPr sz="14016" b="1" cap="sm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/>
            <a:r>
              <a:rPr dirty="0"/>
              <a:t>El </a:t>
            </a:r>
            <a:r>
              <a:rPr dirty="0" err="1"/>
              <a:t>sacrificio</a:t>
            </a:r>
            <a:r>
              <a:rPr dirty="0"/>
              <a:t> de la </a:t>
            </a:r>
            <a:r>
              <a:rPr dirty="0" err="1"/>
              <a:t>alabanza</a:t>
            </a:r>
            <a:endParaRPr dirty="0"/>
          </a:p>
        </p:txBody>
      </p:sp>
      <p:sp>
        <p:nvSpPr>
          <p:cNvPr id="241" name="Do you offer sacrifices?…"/>
          <p:cNvSpPr txBox="1"/>
          <p:nvPr/>
        </p:nvSpPr>
        <p:spPr>
          <a:xfrm>
            <a:off x="617198" y="2698663"/>
            <a:ext cx="23673803" cy="12298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92500"/>
          </a:bodyPr>
          <a:lstStyle/>
          <a:p>
            <a:pPr marL="696737" indent="-696737" algn="l" defTabSz="830659" rtl="0">
              <a:lnSpc>
                <a:spcPct val="110000"/>
              </a:lnSpc>
              <a:buSzPct val="75000"/>
              <a:buChar char="•"/>
              <a:defRPr sz="7644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¿</a:t>
            </a:r>
            <a:r>
              <a:rPr dirty="0" err="1" smtClean="0"/>
              <a:t>Ofrece</a:t>
            </a:r>
            <a:r>
              <a:rPr lang="es-ES" dirty="0" smtClean="0"/>
              <a:t> usted</a:t>
            </a:r>
            <a:r>
              <a:rPr dirty="0" smtClean="0"/>
              <a:t> </a:t>
            </a:r>
            <a:r>
              <a:rPr dirty="0" err="1"/>
              <a:t>sacrificios</a:t>
            </a:r>
            <a:r>
              <a:rPr dirty="0"/>
              <a:t>?</a:t>
            </a:r>
          </a:p>
          <a:p>
            <a:pPr marL="696737" indent="-696737" algn="l" defTabSz="830659" rtl="0">
              <a:lnSpc>
                <a:spcPct val="110000"/>
              </a:lnSpc>
              <a:buSzPct val="75000"/>
              <a:buChar char="•"/>
              <a:defRPr sz="7644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 err="1" smtClean="0"/>
              <a:t>Heb</a:t>
            </a:r>
            <a:r>
              <a:rPr b="1" dirty="0" smtClean="0"/>
              <a:t> </a:t>
            </a:r>
            <a:r>
              <a:rPr b="1" dirty="0"/>
              <a:t>13:15-16</a:t>
            </a:r>
            <a:r>
              <a:rPr dirty="0"/>
              <a:t>- Los </a:t>
            </a:r>
            <a:r>
              <a:rPr dirty="0" err="1"/>
              <a:t>discípulos</a:t>
            </a:r>
            <a:r>
              <a:rPr dirty="0"/>
              <a:t> del Nuevo </a:t>
            </a:r>
            <a:r>
              <a:rPr dirty="0" err="1"/>
              <a:t>Pacto</a:t>
            </a:r>
            <a:r>
              <a:rPr dirty="0"/>
              <a:t> </a:t>
            </a:r>
            <a:r>
              <a:rPr dirty="0" err="1"/>
              <a:t>ofrecen</a:t>
            </a:r>
            <a:r>
              <a:rPr dirty="0"/>
              <a:t> </a:t>
            </a:r>
            <a:r>
              <a:rPr dirty="0" err="1"/>
              <a:t>sacrificios</a:t>
            </a:r>
            <a:r>
              <a:rPr dirty="0"/>
              <a:t>:</a:t>
            </a:r>
          </a:p>
          <a:p>
            <a:pPr marL="1910222" lvl="3" indent="-696737" algn="l" defTabSz="830659" rtl="0">
              <a:lnSpc>
                <a:spcPct val="110000"/>
              </a:lnSpc>
              <a:buSzPct val="75000"/>
              <a:buChar char="•"/>
              <a:defRPr sz="7644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u="sng" dirty="0" smtClean="0"/>
              <a:t>Alabanza</a:t>
            </a:r>
            <a:r>
              <a:rPr lang="es-ES" dirty="0" smtClean="0"/>
              <a:t> </a:t>
            </a:r>
            <a:r>
              <a:rPr dirty="0" smtClean="0"/>
              <a:t>- </a:t>
            </a:r>
            <a:r>
              <a:rPr dirty="0" err="1"/>
              <a:t>fruto</a:t>
            </a:r>
            <a:r>
              <a:rPr dirty="0"/>
              <a:t> de </a:t>
            </a:r>
            <a:r>
              <a:rPr dirty="0" err="1"/>
              <a:t>labios</a:t>
            </a:r>
            <a:endParaRPr dirty="0"/>
          </a:p>
          <a:p>
            <a:pPr marL="1910222" lvl="3" indent="-696737" algn="l" defTabSz="830659" rtl="0">
              <a:lnSpc>
                <a:spcPct val="110000"/>
              </a:lnSpc>
              <a:buSzPct val="75000"/>
              <a:buChar char="•"/>
              <a:defRPr sz="7644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 smtClean="0"/>
              <a:t>Hacer el </a:t>
            </a:r>
            <a:r>
              <a:rPr dirty="0" err="1" smtClean="0"/>
              <a:t>bien</a:t>
            </a:r>
            <a:endParaRPr dirty="0"/>
          </a:p>
          <a:p>
            <a:pPr marL="1910222" lvl="3" indent="-696737" algn="l" defTabSz="830659" rtl="0">
              <a:lnSpc>
                <a:spcPct val="110000"/>
              </a:lnSpc>
              <a:buSzPct val="75000"/>
              <a:buChar char="•"/>
              <a:defRPr sz="7644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 smtClean="0"/>
              <a:t>La ayuda mutua</a:t>
            </a:r>
            <a:endParaRPr dirty="0"/>
          </a:p>
          <a:p>
            <a:pPr marL="696737" indent="-696737" algn="l" defTabSz="830659" rtl="0">
              <a:lnSpc>
                <a:spcPct val="110000"/>
              </a:lnSpc>
              <a:buSzPct val="75000"/>
              <a:buChar char="•"/>
              <a:defRPr sz="7644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No </a:t>
            </a:r>
            <a:r>
              <a:rPr dirty="0" err="1" smtClean="0"/>
              <a:t>todo</a:t>
            </a:r>
            <a:r>
              <a:rPr dirty="0" smtClean="0"/>
              <a:t> </a:t>
            </a:r>
            <a:r>
              <a:rPr dirty="0" err="1"/>
              <a:t>sacrificios</a:t>
            </a:r>
            <a:r>
              <a:rPr dirty="0"/>
              <a:t> </a:t>
            </a:r>
            <a:r>
              <a:rPr lang="es-ES" dirty="0" smtClean="0"/>
              <a:t>agrada a Dios</a:t>
            </a:r>
            <a:r>
              <a:rPr dirty="0" smtClean="0"/>
              <a:t>. </a:t>
            </a:r>
            <a:r>
              <a:rPr dirty="0"/>
              <a:t>¿</a:t>
            </a:r>
            <a:r>
              <a:rPr dirty="0" err="1"/>
              <a:t>Qué</a:t>
            </a:r>
            <a:r>
              <a:rPr dirty="0"/>
              <a:t> </a:t>
            </a:r>
            <a:r>
              <a:rPr dirty="0" err="1"/>
              <a:t>quiere</a:t>
            </a:r>
            <a:r>
              <a:rPr dirty="0"/>
              <a:t> </a:t>
            </a:r>
            <a:r>
              <a:rPr lang="es-ES" dirty="0" smtClean="0"/>
              <a:t>Él</a:t>
            </a:r>
            <a:r>
              <a:rPr dirty="0" smtClean="0"/>
              <a:t>?</a:t>
            </a:r>
            <a:endParaRPr dirty="0"/>
          </a:p>
          <a:p>
            <a:pPr marL="1910222" lvl="3" indent="-696737" algn="l" defTabSz="830659" rtl="0">
              <a:lnSpc>
                <a:spcPct val="110000"/>
              </a:lnSpc>
              <a:buSzPct val="75000"/>
              <a:buChar char="•"/>
              <a:defRPr sz="7644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 err="1" smtClean="0"/>
              <a:t>Gén</a:t>
            </a:r>
            <a:r>
              <a:rPr b="1" dirty="0" smtClean="0"/>
              <a:t> </a:t>
            </a:r>
            <a:r>
              <a:rPr b="1" dirty="0"/>
              <a:t>4:3-5</a:t>
            </a:r>
            <a:r>
              <a:rPr dirty="0"/>
              <a:t>- </a:t>
            </a:r>
            <a:r>
              <a:rPr dirty="0" smtClean="0"/>
              <a:t>“</a:t>
            </a:r>
            <a:r>
              <a:rPr lang="es-ES" dirty="0" smtClean="0"/>
              <a:t>los</a:t>
            </a:r>
            <a:r>
              <a:rPr dirty="0" smtClean="0"/>
              <a:t> </a:t>
            </a:r>
            <a:r>
              <a:rPr dirty="0" err="1" smtClean="0"/>
              <a:t>primogénito</a:t>
            </a:r>
            <a:r>
              <a:rPr lang="es-ES" dirty="0" smtClean="0"/>
              <a:t>s</a:t>
            </a:r>
            <a:r>
              <a:rPr dirty="0" smtClean="0"/>
              <a:t>… </a:t>
            </a:r>
            <a:r>
              <a:rPr lang="es-ES" dirty="0" smtClean="0"/>
              <a:t>la grasa</a:t>
            </a:r>
            <a:r>
              <a:rPr dirty="0" smtClean="0"/>
              <a:t>…”</a:t>
            </a:r>
            <a:endParaRPr dirty="0"/>
          </a:p>
          <a:p>
            <a:pPr marL="1910222" lvl="3" indent="-696737" algn="l" defTabSz="830659" rtl="0">
              <a:lnSpc>
                <a:spcPct val="110000"/>
              </a:lnSpc>
              <a:buSzPct val="75000"/>
              <a:buChar char="•"/>
              <a:defRPr sz="7644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 err="1"/>
              <a:t>Éx</a:t>
            </a:r>
            <a:r>
              <a:rPr b="1" dirty="0"/>
              <a:t> 12:5</a:t>
            </a:r>
            <a:r>
              <a:rPr dirty="0"/>
              <a:t>, etc. - “sin </a:t>
            </a:r>
            <a:r>
              <a:rPr lang="es-ES" dirty="0" smtClean="0"/>
              <a:t>defecto</a:t>
            </a:r>
            <a:r>
              <a:rPr dirty="0" smtClean="0"/>
              <a:t>…” </a:t>
            </a:r>
            <a:r>
              <a:rPr dirty="0"/>
              <a:t>(36x </a:t>
            </a:r>
            <a:r>
              <a:rPr lang="es-ES" dirty="0" smtClean="0"/>
              <a:t>É</a:t>
            </a:r>
            <a:r>
              <a:rPr dirty="0" smtClean="0"/>
              <a:t>x-N</a:t>
            </a:r>
            <a:r>
              <a:rPr lang="es-ES" dirty="0" smtClean="0"/>
              <a:t>ú</a:t>
            </a:r>
            <a:r>
              <a:rPr dirty="0" smtClean="0"/>
              <a:t>m</a:t>
            </a:r>
            <a:r>
              <a:rPr dirty="0"/>
              <a:t>)</a:t>
            </a:r>
          </a:p>
          <a:p>
            <a:pPr marL="1910222" lvl="3" indent="-696737" algn="l" defTabSz="830659" rtl="0">
              <a:lnSpc>
                <a:spcPct val="110000"/>
              </a:lnSpc>
              <a:buSzPct val="75000"/>
              <a:buChar char="•"/>
              <a:defRPr sz="7644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 smtClean="0"/>
              <a:t>Mal </a:t>
            </a:r>
            <a:r>
              <a:rPr b="1" dirty="0"/>
              <a:t>1:6-8</a:t>
            </a:r>
            <a:r>
              <a:rPr dirty="0"/>
              <a:t>- ¡No </a:t>
            </a:r>
            <a:r>
              <a:rPr dirty="0" err="1"/>
              <a:t>debemos</a:t>
            </a:r>
            <a:r>
              <a:rPr dirty="0"/>
              <a:t> </a:t>
            </a:r>
            <a:r>
              <a:rPr dirty="0" err="1"/>
              <a:t>servir</a:t>
            </a:r>
            <a:r>
              <a:rPr dirty="0"/>
              <a:t> las </a:t>
            </a:r>
            <a:r>
              <a:rPr dirty="0" err="1"/>
              <a:t>sobras</a:t>
            </a:r>
            <a:r>
              <a:rPr dirty="0"/>
              <a:t> a un Dios </a:t>
            </a:r>
            <a:r>
              <a:rPr dirty="0" err="1"/>
              <a:t>santo</a:t>
            </a:r>
            <a:r>
              <a:rPr dirty="0"/>
              <a:t>!</a:t>
            </a:r>
          </a:p>
        </p:txBody>
      </p:sp>
      <p:sp>
        <p:nvSpPr>
          <p:cNvPr id="242" name="Rectangle"/>
          <p:cNvSpPr/>
          <p:nvPr/>
        </p:nvSpPr>
        <p:spPr>
          <a:xfrm>
            <a:off x="-11566" y="2041420"/>
            <a:ext cx="24407132" cy="3331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9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99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9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99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9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9"/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99"/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99"/>
                                        <p:tgtEl>
                                          <p:spTgt spid="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99"/>
                                        <p:tgtEl>
                                          <p:spTgt spid="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99"/>
                                        <p:tgtEl>
                                          <p:spTgt spid="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"/>
          <p:cNvSpPr/>
          <p:nvPr/>
        </p:nvSpPr>
        <p:spPr>
          <a:xfrm>
            <a:off x="-11566" y="749"/>
            <a:ext cx="24407132" cy="2208533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sp>
        <p:nvSpPr>
          <p:cNvPr id="247" name="Dimensions of Song Worship"/>
          <p:cNvSpPr txBox="1"/>
          <p:nvPr/>
        </p:nvSpPr>
        <p:spPr>
          <a:xfrm>
            <a:off x="316803" y="-357517"/>
            <a:ext cx="23750394" cy="232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 fontScale="92500"/>
          </a:bodyPr>
          <a:lstStyle>
            <a:lvl1pPr>
              <a:defRPr sz="12400" b="1" cap="sm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/>
            <a:r>
              <a:rPr dirty="0" err="1"/>
              <a:t>Dimensiones</a:t>
            </a:r>
            <a:r>
              <a:rPr dirty="0"/>
              <a:t> de la </a:t>
            </a:r>
            <a:r>
              <a:rPr dirty="0" err="1"/>
              <a:t>adoración</a:t>
            </a:r>
            <a:r>
              <a:rPr dirty="0"/>
              <a:t> </a:t>
            </a:r>
            <a:r>
              <a:rPr lang="es-ES" dirty="0" smtClean="0"/>
              <a:t>en canto</a:t>
            </a:r>
            <a:endParaRPr dirty="0"/>
          </a:p>
        </p:txBody>
      </p:sp>
      <p:sp>
        <p:nvSpPr>
          <p:cNvPr id="248" name="Rectangle"/>
          <p:cNvSpPr/>
          <p:nvPr/>
        </p:nvSpPr>
        <p:spPr>
          <a:xfrm>
            <a:off x="-11566" y="2181120"/>
            <a:ext cx="24407132" cy="3331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sp>
        <p:nvSpPr>
          <p:cNvPr id="249" name="Line"/>
          <p:cNvSpPr/>
          <p:nvPr/>
        </p:nvSpPr>
        <p:spPr>
          <a:xfrm flipV="1">
            <a:off x="12191999" y="2797681"/>
            <a:ext cx="1" cy="12128591"/>
          </a:xfrm>
          <a:prstGeom prst="line">
            <a:avLst/>
          </a:prstGeom>
          <a:ln w="127000">
            <a:solidFill>
              <a:srgbClr val="53585F"/>
            </a:solidFill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sp>
        <p:nvSpPr>
          <p:cNvPr id="250" name="Line"/>
          <p:cNvSpPr/>
          <p:nvPr/>
        </p:nvSpPr>
        <p:spPr>
          <a:xfrm>
            <a:off x="366078" y="8861976"/>
            <a:ext cx="23651844" cy="1"/>
          </a:xfrm>
          <a:prstGeom prst="line">
            <a:avLst/>
          </a:prstGeom>
          <a:ln w="127000">
            <a:solidFill>
              <a:srgbClr val="53585F"/>
            </a:solidFill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sp>
        <p:nvSpPr>
          <p:cNvPr id="251" name="Physical"/>
          <p:cNvSpPr txBox="1"/>
          <p:nvPr/>
        </p:nvSpPr>
        <p:spPr>
          <a:xfrm>
            <a:off x="617198" y="2637088"/>
            <a:ext cx="11117460" cy="1262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92500" lnSpcReduction="20000"/>
          </a:bodyPr>
          <a:lstStyle>
            <a:lvl1pPr>
              <a:lnSpc>
                <a:spcPct val="130000"/>
              </a:lnSpc>
              <a:defRPr sz="6800" b="1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 b="0"/>
            </a:pPr>
            <a:r>
              <a:rPr b="1" dirty="0" err="1" smtClean="0"/>
              <a:t>Físic</a:t>
            </a:r>
            <a:r>
              <a:rPr lang="es-ES" b="1" dirty="0" smtClean="0"/>
              <a:t>a</a:t>
            </a:r>
            <a:endParaRPr b="1" dirty="0"/>
          </a:p>
        </p:txBody>
      </p:sp>
      <p:sp>
        <p:nvSpPr>
          <p:cNvPr id="252" name="Singing…"/>
          <p:cNvSpPr txBox="1"/>
          <p:nvPr/>
        </p:nvSpPr>
        <p:spPr>
          <a:xfrm>
            <a:off x="617198" y="3748710"/>
            <a:ext cx="11117460" cy="488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pPr marL="769762" indent="-769762" algn="l" rtl="0">
              <a:lnSpc>
                <a:spcPct val="13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 smtClean="0"/>
              <a:t>Cantando</a:t>
            </a:r>
            <a:endParaRPr dirty="0"/>
          </a:p>
          <a:p>
            <a:pPr marL="769762" indent="-769762" algn="l" rtl="0">
              <a:lnSpc>
                <a:spcPct val="13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Canta</a:t>
            </a:r>
            <a:r>
              <a:rPr lang="es-ES" dirty="0" err="1" smtClean="0"/>
              <a:t>ndo</a:t>
            </a:r>
            <a:r>
              <a:rPr dirty="0" smtClean="0"/>
              <a:t> </a:t>
            </a:r>
            <a:r>
              <a:rPr dirty="0" err="1"/>
              <a:t>salmos</a:t>
            </a:r>
            <a:r>
              <a:rPr dirty="0"/>
              <a:t>, </a:t>
            </a:r>
            <a:r>
              <a:rPr dirty="0" err="1"/>
              <a:t>himnos</a:t>
            </a:r>
            <a:r>
              <a:rPr dirty="0"/>
              <a:t> y </a:t>
            </a:r>
            <a:r>
              <a:rPr lang="es-ES" dirty="0" smtClean="0"/>
              <a:t>canciones </a:t>
            </a:r>
            <a:r>
              <a:rPr dirty="0" err="1" smtClean="0"/>
              <a:t>espirituales</a:t>
            </a:r>
            <a:endParaRPr dirty="0"/>
          </a:p>
        </p:txBody>
      </p:sp>
      <p:sp>
        <p:nvSpPr>
          <p:cNvPr id="253" name="Mental"/>
          <p:cNvSpPr txBox="1"/>
          <p:nvPr/>
        </p:nvSpPr>
        <p:spPr>
          <a:xfrm>
            <a:off x="12649342" y="2637088"/>
            <a:ext cx="11117460" cy="1262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92500" lnSpcReduction="20000"/>
          </a:bodyPr>
          <a:lstStyle>
            <a:lvl1pPr>
              <a:lnSpc>
                <a:spcPct val="130000"/>
              </a:lnSpc>
              <a:defRPr sz="6800" b="1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 b="0"/>
            </a:pPr>
            <a:r>
              <a:rPr b="1" dirty="0"/>
              <a:t>Mental</a:t>
            </a:r>
          </a:p>
        </p:txBody>
      </p:sp>
      <p:sp>
        <p:nvSpPr>
          <p:cNvPr id="254" name="Emotional"/>
          <p:cNvSpPr txBox="1"/>
          <p:nvPr/>
        </p:nvSpPr>
        <p:spPr>
          <a:xfrm>
            <a:off x="617198" y="8867668"/>
            <a:ext cx="11117460" cy="1262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92500" lnSpcReduction="20000"/>
          </a:bodyPr>
          <a:lstStyle>
            <a:lvl1pPr>
              <a:lnSpc>
                <a:spcPct val="130000"/>
              </a:lnSpc>
              <a:defRPr sz="6800" b="1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 b="0"/>
            </a:pPr>
            <a:r>
              <a:rPr b="1" dirty="0" err="1"/>
              <a:t>Emocional</a:t>
            </a:r>
            <a:endParaRPr b="1" dirty="0"/>
          </a:p>
        </p:txBody>
      </p:sp>
      <p:sp>
        <p:nvSpPr>
          <p:cNvPr id="255" name="Spiritual"/>
          <p:cNvSpPr txBox="1"/>
          <p:nvPr/>
        </p:nvSpPr>
        <p:spPr>
          <a:xfrm>
            <a:off x="12861021" y="8867668"/>
            <a:ext cx="11117459" cy="1262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92500" lnSpcReduction="20000"/>
          </a:bodyPr>
          <a:lstStyle>
            <a:lvl1pPr>
              <a:lnSpc>
                <a:spcPct val="130000"/>
              </a:lnSpc>
              <a:defRPr sz="6800" b="1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 b="0"/>
            </a:pPr>
            <a:r>
              <a:rPr b="1" dirty="0" err="1"/>
              <a:t>Espiritual</a:t>
            </a:r>
            <a:endParaRPr b="1" dirty="0"/>
          </a:p>
        </p:txBody>
      </p:sp>
      <p:sp>
        <p:nvSpPr>
          <p:cNvPr id="256" name="Addressing one another…"/>
          <p:cNvSpPr txBox="1"/>
          <p:nvPr/>
        </p:nvSpPr>
        <p:spPr>
          <a:xfrm>
            <a:off x="12861021" y="3748710"/>
            <a:ext cx="11117459" cy="488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pPr marL="769762" indent="-769762" algn="l" rtl="0">
              <a:lnSpc>
                <a:spcPct val="13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 smtClean="0"/>
              <a:t>Hablen </a:t>
            </a:r>
            <a:r>
              <a:rPr lang="es-ES" u="sng" dirty="0" smtClean="0"/>
              <a:t>entre ustedes</a:t>
            </a:r>
            <a:endParaRPr u="sng" dirty="0"/>
          </a:p>
          <a:p>
            <a:pPr marL="769762" indent="-769762" algn="l" rtl="0">
              <a:lnSpc>
                <a:spcPct val="13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Enseñ</a:t>
            </a:r>
            <a:r>
              <a:rPr lang="es-ES" dirty="0" err="1" smtClean="0"/>
              <a:t>ándose</a:t>
            </a:r>
            <a:r>
              <a:rPr dirty="0" smtClean="0"/>
              <a:t> </a:t>
            </a:r>
            <a:r>
              <a:rPr dirty="0"/>
              <a:t>y </a:t>
            </a:r>
            <a:r>
              <a:rPr dirty="0" err="1" smtClean="0"/>
              <a:t>amonest</a:t>
            </a:r>
            <a:r>
              <a:rPr lang="es-ES" dirty="0" err="1" smtClean="0"/>
              <a:t>ándose</a:t>
            </a:r>
            <a:r>
              <a:rPr lang="es-ES" dirty="0" smtClean="0"/>
              <a:t> </a:t>
            </a:r>
            <a:r>
              <a:rPr u="sng" dirty="0" err="1" smtClean="0"/>
              <a:t>unos</a:t>
            </a:r>
            <a:r>
              <a:rPr u="sng" dirty="0" smtClean="0"/>
              <a:t> </a:t>
            </a:r>
            <a:r>
              <a:rPr lang="es-ES" u="sng" dirty="0"/>
              <a:t>a</a:t>
            </a:r>
            <a:r>
              <a:rPr u="sng" dirty="0" smtClean="0"/>
              <a:t> </a:t>
            </a:r>
            <a:r>
              <a:rPr u="sng" dirty="0" err="1"/>
              <a:t>otros</a:t>
            </a:r>
            <a:endParaRPr u="sng" dirty="0"/>
          </a:p>
        </p:txBody>
      </p:sp>
      <p:sp>
        <p:nvSpPr>
          <p:cNvPr id="257" name="Making melody to the Lord with your heart…"/>
          <p:cNvSpPr txBox="1"/>
          <p:nvPr/>
        </p:nvSpPr>
        <p:spPr>
          <a:xfrm>
            <a:off x="617198" y="9995848"/>
            <a:ext cx="11117460" cy="500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92500"/>
          </a:bodyPr>
          <a:lstStyle/>
          <a:p>
            <a:pPr marL="708181" indent="-708181" algn="l" defTabSz="839787">
              <a:lnSpc>
                <a:spcPct val="120000"/>
              </a:lnSpc>
              <a:buSzPct val="75000"/>
              <a:buFontTx/>
              <a:buChar char="•"/>
              <a:defRPr sz="6256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 smtClean="0"/>
              <a:t>Alabando </a:t>
            </a:r>
            <a:r>
              <a:rPr lang="en-US" dirty="0"/>
              <a:t>con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corazón</a:t>
            </a:r>
            <a:r>
              <a:rPr lang="en-US" dirty="0" smtClean="0"/>
              <a:t> </a:t>
            </a:r>
            <a:r>
              <a:rPr u="sng" dirty="0" smtClean="0"/>
              <a:t>al </a:t>
            </a:r>
            <a:r>
              <a:rPr lang="es-ES" u="sng" dirty="0" smtClean="0"/>
              <a:t>S</a:t>
            </a:r>
            <a:r>
              <a:rPr u="sng" dirty="0" err="1" smtClean="0"/>
              <a:t>eñor</a:t>
            </a:r>
            <a:r>
              <a:rPr lang="es-ES" dirty="0" smtClean="0"/>
              <a:t> </a:t>
            </a:r>
          </a:p>
          <a:p>
            <a:pPr marL="708181" indent="-708181" algn="l" defTabSz="839787">
              <a:lnSpc>
                <a:spcPct val="120000"/>
              </a:lnSpc>
              <a:buSzPct val="75000"/>
              <a:buFontTx/>
              <a:buChar char="•"/>
              <a:defRPr sz="6256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smtClean="0"/>
              <a:t>D</a:t>
            </a:r>
            <a:r>
              <a:rPr lang="es-ES" dirty="0" smtClean="0"/>
              <a:t>en</a:t>
            </a:r>
            <a:r>
              <a:rPr dirty="0" smtClean="0"/>
              <a:t> </a:t>
            </a:r>
            <a:r>
              <a:rPr dirty="0"/>
              <a:t>gracias</a:t>
            </a:r>
          </a:p>
          <a:p>
            <a:pPr marL="708181" indent="-708181" algn="l" defTabSz="839787" rtl="0">
              <a:lnSpc>
                <a:spcPct val="120000"/>
              </a:lnSpc>
              <a:buSzPct val="75000"/>
              <a:buChar char="•"/>
              <a:defRPr sz="6256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Con </a:t>
            </a:r>
            <a:r>
              <a:rPr lang="es-ES" dirty="0" smtClean="0"/>
              <a:t>acción de gracias en sus corazones</a:t>
            </a:r>
            <a:endParaRPr dirty="0"/>
          </a:p>
        </p:txBody>
      </p:sp>
      <p:sp>
        <p:nvSpPr>
          <p:cNvPr id="258" name="Be filled with the Spirit…"/>
          <p:cNvSpPr txBox="1"/>
          <p:nvPr/>
        </p:nvSpPr>
        <p:spPr>
          <a:xfrm>
            <a:off x="12861021" y="9995848"/>
            <a:ext cx="11117459" cy="500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92500"/>
          </a:bodyPr>
          <a:lstStyle/>
          <a:p>
            <a:pPr marL="769762" indent="-769762" algn="l" rtl="0">
              <a:lnSpc>
                <a:spcPct val="9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smtClean="0"/>
              <a:t>Se</a:t>
            </a:r>
            <a:r>
              <a:rPr lang="es-ES" dirty="0" err="1" smtClean="0"/>
              <a:t>an</a:t>
            </a:r>
            <a:r>
              <a:rPr dirty="0" smtClean="0"/>
              <a:t> </a:t>
            </a:r>
            <a:r>
              <a:rPr dirty="0" err="1" smtClean="0"/>
              <a:t>lleno</a:t>
            </a:r>
            <a:r>
              <a:rPr lang="es-ES" dirty="0" smtClean="0"/>
              <a:t>s</a:t>
            </a:r>
            <a:r>
              <a:rPr dirty="0" smtClean="0"/>
              <a:t> </a:t>
            </a:r>
            <a:r>
              <a:rPr dirty="0"/>
              <a:t>del </a:t>
            </a:r>
            <a:r>
              <a:rPr dirty="0" err="1"/>
              <a:t>Espíritu</a:t>
            </a:r>
            <a:endParaRPr dirty="0"/>
          </a:p>
          <a:p>
            <a:pPr marL="769762" indent="-769762" algn="l" rtl="0">
              <a:lnSpc>
                <a:spcPct val="9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Som</a:t>
            </a:r>
            <a:r>
              <a:rPr lang="es-ES" dirty="0" smtClean="0"/>
              <a:t>é</a:t>
            </a:r>
            <a:r>
              <a:rPr dirty="0" smtClean="0"/>
              <a:t>t</a:t>
            </a:r>
            <a:r>
              <a:rPr lang="es-ES" dirty="0" err="1" smtClean="0"/>
              <a:t>an</a:t>
            </a:r>
            <a:r>
              <a:rPr dirty="0" smtClean="0"/>
              <a:t>se </a:t>
            </a:r>
            <a:r>
              <a:rPr dirty="0" err="1"/>
              <a:t>unos</a:t>
            </a:r>
            <a:r>
              <a:rPr dirty="0"/>
              <a:t> a </a:t>
            </a:r>
            <a:r>
              <a:rPr dirty="0" err="1"/>
              <a:t>otros</a:t>
            </a:r>
            <a:endParaRPr dirty="0"/>
          </a:p>
          <a:p>
            <a:pPr marL="769762" indent="-769762" algn="l" rtl="0">
              <a:lnSpc>
                <a:spcPct val="9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Que la palabra de Cristo </a:t>
            </a:r>
            <a:r>
              <a:rPr dirty="0" err="1"/>
              <a:t>habite</a:t>
            </a:r>
            <a:r>
              <a:rPr dirty="0"/>
              <a:t> </a:t>
            </a:r>
            <a:r>
              <a:rPr lang="es-ES" dirty="0" smtClean="0"/>
              <a:t>en abundancia en ustedes</a:t>
            </a:r>
            <a:endParaRPr dirty="0"/>
          </a:p>
          <a:p>
            <a:pPr marL="769762" indent="-769762" algn="l" rtl="0">
              <a:lnSpc>
                <a:spcPct val="9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Todo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el </a:t>
            </a:r>
            <a:r>
              <a:rPr dirty="0" err="1"/>
              <a:t>nombre</a:t>
            </a:r>
            <a:r>
              <a:rPr dirty="0"/>
              <a:t> del </a:t>
            </a:r>
            <a:r>
              <a:rPr dirty="0" err="1"/>
              <a:t>Señor</a:t>
            </a:r>
            <a:endParaRPr dirty="0"/>
          </a:p>
        </p:txBody>
      </p:sp>
      <p:sp>
        <p:nvSpPr>
          <p:cNvPr id="259" name="Eph 5:18-21 &amp; Col 3:16-17"/>
          <p:cNvSpPr txBox="1"/>
          <p:nvPr/>
        </p:nvSpPr>
        <p:spPr>
          <a:xfrm>
            <a:off x="316803" y="1051715"/>
            <a:ext cx="23750394" cy="2324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>
            <a:lvl1pPr>
              <a:defRPr sz="7000" b="1" cap="sm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/>
            <a:r>
              <a:rPr dirty="0" err="1" smtClean="0"/>
              <a:t>Ef</a:t>
            </a:r>
            <a:r>
              <a:rPr dirty="0" smtClean="0"/>
              <a:t> </a:t>
            </a:r>
            <a:r>
              <a:rPr dirty="0"/>
              <a:t>5:18-21 y </a:t>
            </a:r>
            <a:r>
              <a:rPr dirty="0" smtClean="0"/>
              <a:t>Col </a:t>
            </a:r>
            <a:r>
              <a:rPr dirty="0"/>
              <a:t>3:16-17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9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99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9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9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99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99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99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9"/>
                            </p:stCondLst>
                            <p:childTnLst>
                              <p:par>
                                <p:cTn id="33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99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8"/>
                            </p:stCondLst>
                            <p:childTnLst>
                              <p:par>
                                <p:cTn id="37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99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99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99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99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99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99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99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3" build="p" bldLvl="5" animBg="1" advAuto="0"/>
      <p:bldP spid="256" grpId="2" build="p" bldLvl="5" animBg="1" advAuto="0"/>
      <p:bldP spid="257" grpId="4" build="p" bldLvl="5" animBg="1" advAuto="0"/>
      <p:bldP spid="258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D"/>
          <p:cNvSpPr/>
          <p:nvPr/>
        </p:nvSpPr>
        <p:spPr>
          <a:xfrm>
            <a:off x="9645701" y="5277698"/>
            <a:ext cx="5099668" cy="5099668"/>
          </a:xfrm>
          <a:prstGeom prst="ellipse">
            <a:avLst/>
          </a:prstGeom>
          <a:solidFill>
            <a:schemeClr val="accent1">
              <a:hueOff val="203473"/>
              <a:lumOff val="-13814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15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/>
            <a:r>
              <a:rPr lang="es-ES" sz="13000" dirty="0" smtClean="0"/>
              <a:t>DIOS</a:t>
            </a:r>
          </a:p>
        </p:txBody>
      </p:sp>
      <p:sp>
        <p:nvSpPr>
          <p:cNvPr id="361" name="Fear"/>
          <p:cNvSpPr txBox="1"/>
          <p:nvPr/>
        </p:nvSpPr>
        <p:spPr>
          <a:xfrm>
            <a:off x="10525817" y="1040164"/>
            <a:ext cx="3332366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9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 rtl="0"/>
            <a:r>
              <a:rPr dirty="0" err="1"/>
              <a:t>Miedo</a:t>
            </a:r>
            <a:endParaRPr dirty="0"/>
          </a:p>
        </p:txBody>
      </p:sp>
      <p:sp>
        <p:nvSpPr>
          <p:cNvPr id="362" name="Joy"/>
          <p:cNvSpPr txBox="1"/>
          <p:nvPr/>
        </p:nvSpPr>
        <p:spPr>
          <a:xfrm>
            <a:off x="14027169" y="2364195"/>
            <a:ext cx="2744421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9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 rtl="0"/>
            <a:r>
              <a:rPr lang="es-ES" dirty="0" smtClean="0"/>
              <a:t>Gozo</a:t>
            </a:r>
            <a:endParaRPr dirty="0"/>
          </a:p>
        </p:txBody>
      </p:sp>
      <p:sp>
        <p:nvSpPr>
          <p:cNvPr id="363" name="Anger"/>
          <p:cNvSpPr txBox="1"/>
          <p:nvPr/>
        </p:nvSpPr>
        <p:spPr>
          <a:xfrm>
            <a:off x="17920030" y="4324207"/>
            <a:ext cx="3214962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9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 rtl="0"/>
            <a:r>
              <a:rPr dirty="0" err="1"/>
              <a:t>Enojo</a:t>
            </a:r>
            <a:endParaRPr dirty="0"/>
          </a:p>
        </p:txBody>
      </p:sp>
      <p:sp>
        <p:nvSpPr>
          <p:cNvPr id="364" name="Love"/>
          <p:cNvSpPr txBox="1"/>
          <p:nvPr/>
        </p:nvSpPr>
        <p:spPr>
          <a:xfrm>
            <a:off x="19393120" y="6986590"/>
            <a:ext cx="2977782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9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 rtl="0"/>
            <a:r>
              <a:rPr dirty="0" smtClean="0"/>
              <a:t>Am</a:t>
            </a:r>
            <a:r>
              <a:rPr lang="es-ES" dirty="0" smtClean="0"/>
              <a:t>o</a:t>
            </a:r>
            <a:r>
              <a:rPr dirty="0" smtClean="0"/>
              <a:t>r</a:t>
            </a:r>
            <a:endParaRPr dirty="0"/>
          </a:p>
        </p:txBody>
      </p:sp>
      <p:sp>
        <p:nvSpPr>
          <p:cNvPr id="365" name="Doubt"/>
          <p:cNvSpPr txBox="1"/>
          <p:nvPr/>
        </p:nvSpPr>
        <p:spPr>
          <a:xfrm>
            <a:off x="17823518" y="9817505"/>
            <a:ext cx="3360326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9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 rtl="0"/>
            <a:r>
              <a:rPr dirty="0" err="1"/>
              <a:t>Duda</a:t>
            </a:r>
            <a:endParaRPr dirty="0"/>
          </a:p>
        </p:txBody>
      </p:sp>
      <p:sp>
        <p:nvSpPr>
          <p:cNvPr id="366" name="Gratitude"/>
          <p:cNvSpPr txBox="1"/>
          <p:nvPr/>
        </p:nvSpPr>
        <p:spPr>
          <a:xfrm>
            <a:off x="13940330" y="11779617"/>
            <a:ext cx="5043931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9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 rtl="0"/>
            <a:r>
              <a:rPr dirty="0" err="1"/>
              <a:t>Gratitud</a:t>
            </a:r>
            <a:endParaRPr dirty="0"/>
          </a:p>
        </p:txBody>
      </p:sp>
      <p:sp>
        <p:nvSpPr>
          <p:cNvPr id="367" name="Grief"/>
          <p:cNvSpPr txBox="1"/>
          <p:nvPr/>
        </p:nvSpPr>
        <p:spPr>
          <a:xfrm>
            <a:off x="10840655" y="13194242"/>
            <a:ext cx="3017528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9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 rtl="0"/>
            <a:r>
              <a:t>Dolor</a:t>
            </a:r>
          </a:p>
        </p:txBody>
      </p:sp>
      <p:sp>
        <p:nvSpPr>
          <p:cNvPr id="368" name="Wonder"/>
          <p:cNvSpPr txBox="1"/>
          <p:nvPr/>
        </p:nvSpPr>
        <p:spPr>
          <a:xfrm>
            <a:off x="6657125" y="11779617"/>
            <a:ext cx="4726516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9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 rtl="0"/>
            <a:r>
              <a:rPr lang="es-ES" dirty="0" smtClean="0"/>
              <a:t>Asombro</a:t>
            </a:r>
            <a:endParaRPr dirty="0"/>
          </a:p>
        </p:txBody>
      </p:sp>
      <p:sp>
        <p:nvSpPr>
          <p:cNvPr id="369" name="Despair"/>
          <p:cNvSpPr txBox="1"/>
          <p:nvPr/>
        </p:nvSpPr>
        <p:spPr>
          <a:xfrm>
            <a:off x="672486" y="9817505"/>
            <a:ext cx="7234210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9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 rtl="0"/>
            <a:r>
              <a:rPr dirty="0" err="1"/>
              <a:t>Desesperación</a:t>
            </a:r>
            <a:endParaRPr dirty="0"/>
          </a:p>
        </p:txBody>
      </p:sp>
      <p:sp>
        <p:nvSpPr>
          <p:cNvPr id="370" name="Peace"/>
          <p:cNvSpPr txBox="1"/>
          <p:nvPr/>
        </p:nvSpPr>
        <p:spPr>
          <a:xfrm>
            <a:off x="3943276" y="6965347"/>
            <a:ext cx="3178621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9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 rtl="0"/>
            <a:r>
              <a:t>Paz</a:t>
            </a:r>
          </a:p>
        </p:txBody>
      </p:sp>
      <p:sp>
        <p:nvSpPr>
          <p:cNvPr id="371" name="Regret"/>
          <p:cNvSpPr txBox="1"/>
          <p:nvPr/>
        </p:nvSpPr>
        <p:spPr>
          <a:xfrm>
            <a:off x="630914" y="4272919"/>
            <a:ext cx="7759648" cy="168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9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 rtl="0"/>
            <a:r>
              <a:rPr lang="es-ES" sz="8000" dirty="0" smtClean="0"/>
              <a:t>Remordimiento</a:t>
            </a:r>
            <a:endParaRPr sz="8000" dirty="0"/>
          </a:p>
        </p:txBody>
      </p:sp>
      <p:sp>
        <p:nvSpPr>
          <p:cNvPr id="372" name="Hope"/>
          <p:cNvSpPr txBox="1"/>
          <p:nvPr/>
        </p:nvSpPr>
        <p:spPr>
          <a:xfrm>
            <a:off x="6909806" y="2345885"/>
            <a:ext cx="4989445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9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 rtl="0"/>
            <a:r>
              <a:rPr sz="8000" dirty="0"/>
              <a:t>Esperanza</a:t>
            </a:r>
          </a:p>
        </p:txBody>
      </p:sp>
      <p:grpSp>
        <p:nvGrpSpPr>
          <p:cNvPr id="377" name="Group"/>
          <p:cNvGrpSpPr/>
          <p:nvPr/>
        </p:nvGrpSpPr>
        <p:grpSpPr>
          <a:xfrm>
            <a:off x="11615693" y="2710750"/>
            <a:ext cx="1689656" cy="2383024"/>
            <a:chOff x="113265" y="0"/>
            <a:chExt cx="1689655" cy="2383022"/>
          </a:xfrm>
        </p:grpSpPr>
        <p:sp>
          <p:nvSpPr>
            <p:cNvPr id="373" name="Arrow"/>
            <p:cNvSpPr/>
            <p:nvPr/>
          </p:nvSpPr>
          <p:spPr>
            <a:xfrm rot="5400000">
              <a:off x="-498404" y="824008"/>
              <a:ext cx="2383022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grpSp>
          <p:nvGrpSpPr>
            <p:cNvPr id="376" name="Group"/>
            <p:cNvGrpSpPr/>
            <p:nvPr/>
          </p:nvGrpSpPr>
          <p:grpSpPr>
            <a:xfrm>
              <a:off x="113265" y="333484"/>
              <a:ext cx="1689655" cy="1152616"/>
              <a:chOff x="113265" y="76372"/>
              <a:chExt cx="1689654" cy="1152614"/>
            </a:xfrm>
          </p:grpSpPr>
          <p:sp>
            <p:nvSpPr>
              <p:cNvPr id="374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6200" b="1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75" name="3"/>
              <p:cNvSpPr txBox="1"/>
              <p:nvPr/>
            </p:nvSpPr>
            <p:spPr>
              <a:xfrm>
                <a:off x="423774" y="101757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sz="71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algn="l" rtl="0"/>
                <a:r>
                  <a:rPr dirty="0"/>
                  <a:t>3</a:t>
                </a:r>
              </a:p>
            </p:txBody>
          </p:sp>
        </p:grpSp>
      </p:grpSp>
      <p:grpSp>
        <p:nvGrpSpPr>
          <p:cNvPr id="382" name="Group"/>
          <p:cNvGrpSpPr/>
          <p:nvPr/>
        </p:nvGrpSpPr>
        <p:grpSpPr>
          <a:xfrm>
            <a:off x="14265340" y="3712892"/>
            <a:ext cx="1446591" cy="2136667"/>
            <a:chOff x="628216" y="-35917"/>
            <a:chExt cx="1446590" cy="2136666"/>
          </a:xfrm>
        </p:grpSpPr>
        <p:sp>
          <p:nvSpPr>
            <p:cNvPr id="378" name="Arrow"/>
            <p:cNvSpPr/>
            <p:nvPr/>
          </p:nvSpPr>
          <p:spPr>
            <a:xfrm rot="7976623">
              <a:off x="-71479" y="664913"/>
              <a:ext cx="2136666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grpSp>
          <p:nvGrpSpPr>
            <p:cNvPr id="381" name="Group"/>
            <p:cNvGrpSpPr/>
            <p:nvPr/>
          </p:nvGrpSpPr>
          <p:grpSpPr>
            <a:xfrm>
              <a:off x="628216" y="217603"/>
              <a:ext cx="1446590" cy="1167113"/>
              <a:chOff x="113265" y="61875"/>
              <a:chExt cx="1446588" cy="1167111"/>
            </a:xfrm>
          </p:grpSpPr>
          <p:sp>
            <p:nvSpPr>
              <p:cNvPr id="379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6200" b="1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80" name="98"/>
              <p:cNvSpPr txBox="1"/>
              <p:nvPr/>
            </p:nvSpPr>
            <p:spPr>
              <a:xfrm>
                <a:off x="180708" y="61875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sz="71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algn="l" rtl="0"/>
                <a:r>
                  <a:rPr dirty="0"/>
                  <a:t>98</a:t>
                </a:r>
              </a:p>
            </p:txBody>
          </p:sp>
        </p:grpSp>
      </p:grpSp>
      <p:grpSp>
        <p:nvGrpSpPr>
          <p:cNvPr id="387" name="Group"/>
          <p:cNvGrpSpPr/>
          <p:nvPr/>
        </p:nvGrpSpPr>
        <p:grpSpPr>
          <a:xfrm>
            <a:off x="14792620" y="5429971"/>
            <a:ext cx="3068366" cy="1152617"/>
            <a:chOff x="32070" y="179397"/>
            <a:chExt cx="3068365" cy="1152616"/>
          </a:xfrm>
        </p:grpSpPr>
        <p:sp>
          <p:nvSpPr>
            <p:cNvPr id="383" name="Arrow"/>
            <p:cNvSpPr/>
            <p:nvPr/>
          </p:nvSpPr>
          <p:spPr>
            <a:xfrm rot="9579442">
              <a:off x="32070" y="510412"/>
              <a:ext cx="3068365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grpSp>
          <p:nvGrpSpPr>
            <p:cNvPr id="386" name="Group"/>
            <p:cNvGrpSpPr/>
            <p:nvPr/>
          </p:nvGrpSpPr>
          <p:grpSpPr>
            <a:xfrm>
              <a:off x="1271148" y="179397"/>
              <a:ext cx="1433307" cy="1152616"/>
              <a:chOff x="113265" y="76372"/>
              <a:chExt cx="1433306" cy="1152614"/>
            </a:xfrm>
          </p:grpSpPr>
          <p:sp>
            <p:nvSpPr>
              <p:cNvPr id="384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6200" b="1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85" name="55"/>
              <p:cNvSpPr txBox="1"/>
              <p:nvPr/>
            </p:nvSpPr>
            <p:spPr>
              <a:xfrm>
                <a:off x="167426" y="101570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sz="71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algn="l" rtl="0"/>
                <a:r>
                  <a:rPr dirty="0"/>
                  <a:t>55</a:t>
                </a:r>
              </a:p>
            </p:txBody>
          </p:sp>
        </p:grpSp>
      </p:grpSp>
      <p:grpSp>
        <p:nvGrpSpPr>
          <p:cNvPr id="392" name="Group"/>
          <p:cNvGrpSpPr/>
          <p:nvPr/>
        </p:nvGrpSpPr>
        <p:grpSpPr>
          <a:xfrm>
            <a:off x="15066467" y="7180695"/>
            <a:ext cx="3958595" cy="1215330"/>
            <a:chOff x="0" y="13659"/>
            <a:chExt cx="3958593" cy="1215328"/>
          </a:xfrm>
        </p:grpSpPr>
        <p:sp>
          <p:nvSpPr>
            <p:cNvPr id="388" name="Arrow"/>
            <p:cNvSpPr/>
            <p:nvPr/>
          </p:nvSpPr>
          <p:spPr>
            <a:xfrm rot="10800000">
              <a:off x="0" y="292992"/>
              <a:ext cx="3958593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grpSp>
          <p:nvGrpSpPr>
            <p:cNvPr id="391" name="Group"/>
            <p:cNvGrpSpPr/>
            <p:nvPr/>
          </p:nvGrpSpPr>
          <p:grpSpPr>
            <a:xfrm>
              <a:off x="1692816" y="13659"/>
              <a:ext cx="1379147" cy="1215328"/>
              <a:chOff x="113265" y="13659"/>
              <a:chExt cx="1379145" cy="1215327"/>
            </a:xfrm>
          </p:grpSpPr>
          <p:sp>
            <p:nvSpPr>
              <p:cNvPr id="389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6200" b="1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90" name="45"/>
              <p:cNvSpPr txBox="1"/>
              <p:nvPr/>
            </p:nvSpPr>
            <p:spPr>
              <a:xfrm>
                <a:off x="113265" y="13659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sz="71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algn="l" rtl="0"/>
                <a:r>
                  <a:rPr dirty="0"/>
                  <a:t>45</a:t>
                </a:r>
              </a:p>
            </p:txBody>
          </p:sp>
        </p:grpSp>
      </p:grpSp>
      <p:grpSp>
        <p:nvGrpSpPr>
          <p:cNvPr id="397" name="Group"/>
          <p:cNvGrpSpPr/>
          <p:nvPr/>
        </p:nvGrpSpPr>
        <p:grpSpPr>
          <a:xfrm>
            <a:off x="14668980" y="9009421"/>
            <a:ext cx="3172137" cy="1205843"/>
            <a:chOff x="39171" y="228285"/>
            <a:chExt cx="3172136" cy="1205841"/>
          </a:xfrm>
        </p:grpSpPr>
        <p:sp>
          <p:nvSpPr>
            <p:cNvPr id="393" name="Arrow"/>
            <p:cNvSpPr/>
            <p:nvPr/>
          </p:nvSpPr>
          <p:spPr>
            <a:xfrm rot="11786120">
              <a:off x="39171" y="433734"/>
              <a:ext cx="3172136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grpSp>
          <p:nvGrpSpPr>
            <p:cNvPr id="396" name="Group"/>
            <p:cNvGrpSpPr/>
            <p:nvPr/>
          </p:nvGrpSpPr>
          <p:grpSpPr>
            <a:xfrm>
              <a:off x="1339846" y="228285"/>
              <a:ext cx="1379146" cy="1205841"/>
              <a:chOff x="113265" y="23146"/>
              <a:chExt cx="1379145" cy="1205840"/>
            </a:xfrm>
          </p:grpSpPr>
          <p:sp>
            <p:nvSpPr>
              <p:cNvPr id="394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6200" b="1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95" name="22"/>
              <p:cNvSpPr txBox="1"/>
              <p:nvPr/>
            </p:nvSpPr>
            <p:spPr>
              <a:xfrm>
                <a:off x="113265" y="23146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sz="71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algn="l" rtl="0"/>
                <a:r>
                  <a:rPr dirty="0"/>
                  <a:t>22</a:t>
                </a:r>
              </a:p>
            </p:txBody>
          </p:sp>
        </p:grpSp>
      </p:grpSp>
      <p:grpSp>
        <p:nvGrpSpPr>
          <p:cNvPr id="402" name="Group"/>
          <p:cNvGrpSpPr/>
          <p:nvPr/>
        </p:nvGrpSpPr>
        <p:grpSpPr>
          <a:xfrm>
            <a:off x="14175259" y="9795045"/>
            <a:ext cx="1394368" cy="2516035"/>
            <a:chOff x="660460" y="-42642"/>
            <a:chExt cx="1394367" cy="2516034"/>
          </a:xfrm>
        </p:grpSpPr>
        <p:sp>
          <p:nvSpPr>
            <p:cNvPr id="398" name="Arrow"/>
            <p:cNvSpPr/>
            <p:nvPr/>
          </p:nvSpPr>
          <p:spPr>
            <a:xfrm rot="13904404">
              <a:off x="-190449" y="847872"/>
              <a:ext cx="2516034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grpSp>
          <p:nvGrpSpPr>
            <p:cNvPr id="401" name="Group"/>
            <p:cNvGrpSpPr/>
            <p:nvPr/>
          </p:nvGrpSpPr>
          <p:grpSpPr>
            <a:xfrm>
              <a:off x="660460" y="885552"/>
              <a:ext cx="1394367" cy="1152615"/>
              <a:chOff x="113265" y="76372"/>
              <a:chExt cx="1394366" cy="1152614"/>
            </a:xfrm>
          </p:grpSpPr>
          <p:sp>
            <p:nvSpPr>
              <p:cNvPr id="399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6200" b="1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00" name="34"/>
              <p:cNvSpPr txBox="1"/>
              <p:nvPr/>
            </p:nvSpPr>
            <p:spPr>
              <a:xfrm>
                <a:off x="128486" y="82619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sz="71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algn="l" rtl="0"/>
                <a:r>
                  <a:rPr dirty="0"/>
                  <a:t>34</a:t>
                </a:r>
              </a:p>
            </p:txBody>
          </p:sp>
        </p:grpSp>
      </p:grpSp>
      <p:grpSp>
        <p:nvGrpSpPr>
          <p:cNvPr id="407" name="Group"/>
          <p:cNvGrpSpPr/>
          <p:nvPr/>
        </p:nvGrpSpPr>
        <p:grpSpPr>
          <a:xfrm>
            <a:off x="11689974" y="10561292"/>
            <a:ext cx="1394878" cy="2809300"/>
            <a:chOff x="113265" y="0"/>
            <a:chExt cx="1394876" cy="2809298"/>
          </a:xfrm>
        </p:grpSpPr>
        <p:sp>
          <p:nvSpPr>
            <p:cNvPr id="403" name="Arrow"/>
            <p:cNvSpPr/>
            <p:nvPr/>
          </p:nvSpPr>
          <p:spPr>
            <a:xfrm rot="16200000">
              <a:off x="-693956" y="1037146"/>
              <a:ext cx="2809298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grpSp>
          <p:nvGrpSpPr>
            <p:cNvPr id="406" name="Group"/>
            <p:cNvGrpSpPr/>
            <p:nvPr/>
          </p:nvGrpSpPr>
          <p:grpSpPr>
            <a:xfrm>
              <a:off x="113265" y="1076290"/>
              <a:ext cx="1394876" cy="1176559"/>
              <a:chOff x="113265" y="52428"/>
              <a:chExt cx="1394875" cy="1176558"/>
            </a:xfrm>
          </p:grpSpPr>
          <p:sp>
            <p:nvSpPr>
              <p:cNvPr id="404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6200" b="1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05" name="38"/>
              <p:cNvSpPr txBox="1"/>
              <p:nvPr/>
            </p:nvSpPr>
            <p:spPr>
              <a:xfrm>
                <a:off x="128995" y="52428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sz="71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algn="l" rtl="0"/>
                <a:r>
                  <a:rPr dirty="0"/>
                  <a:t>38</a:t>
                </a:r>
              </a:p>
            </p:txBody>
          </p:sp>
        </p:grpSp>
      </p:grpSp>
      <p:grpSp>
        <p:nvGrpSpPr>
          <p:cNvPr id="412" name="Group"/>
          <p:cNvGrpSpPr/>
          <p:nvPr/>
        </p:nvGrpSpPr>
        <p:grpSpPr>
          <a:xfrm>
            <a:off x="9402008" y="9964294"/>
            <a:ext cx="1607702" cy="2237301"/>
            <a:chOff x="169319" y="24886"/>
            <a:chExt cx="1607701" cy="2237299"/>
          </a:xfrm>
        </p:grpSpPr>
        <p:sp>
          <p:nvSpPr>
            <p:cNvPr id="408" name="Arrow"/>
            <p:cNvSpPr/>
            <p:nvPr/>
          </p:nvSpPr>
          <p:spPr>
            <a:xfrm rot="18118513">
              <a:off x="-214522" y="776033"/>
              <a:ext cx="2237299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grpSp>
          <p:nvGrpSpPr>
            <p:cNvPr id="411" name="Group"/>
            <p:cNvGrpSpPr/>
            <p:nvPr/>
          </p:nvGrpSpPr>
          <p:grpSpPr>
            <a:xfrm>
              <a:off x="169319" y="809215"/>
              <a:ext cx="1607701" cy="1187751"/>
              <a:chOff x="113265" y="41236"/>
              <a:chExt cx="1607700" cy="1187750"/>
            </a:xfrm>
          </p:grpSpPr>
          <p:sp>
            <p:nvSpPr>
              <p:cNvPr id="409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6200" b="1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0" name="8"/>
              <p:cNvSpPr txBox="1"/>
              <p:nvPr/>
            </p:nvSpPr>
            <p:spPr>
              <a:xfrm>
                <a:off x="341820" y="41236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sz="71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algn="l" rtl="0"/>
                <a:r>
                  <a:rPr dirty="0"/>
                  <a:t>8</a:t>
                </a:r>
              </a:p>
            </p:txBody>
          </p:sp>
        </p:grpSp>
      </p:grpSp>
      <p:grpSp>
        <p:nvGrpSpPr>
          <p:cNvPr id="417" name="Group"/>
          <p:cNvGrpSpPr/>
          <p:nvPr/>
        </p:nvGrpSpPr>
        <p:grpSpPr>
          <a:xfrm>
            <a:off x="7543620" y="9131739"/>
            <a:ext cx="2325160" cy="1168888"/>
            <a:chOff x="45955" y="307043"/>
            <a:chExt cx="2325158" cy="1168887"/>
          </a:xfrm>
        </p:grpSpPr>
        <p:sp>
          <p:nvSpPr>
            <p:cNvPr id="413" name="Arrow"/>
            <p:cNvSpPr/>
            <p:nvPr/>
          </p:nvSpPr>
          <p:spPr>
            <a:xfrm rot="20090689">
              <a:off x="45955" y="459324"/>
              <a:ext cx="2325158" cy="735007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grpSp>
          <p:nvGrpSpPr>
            <p:cNvPr id="416" name="Group"/>
            <p:cNvGrpSpPr/>
            <p:nvPr/>
          </p:nvGrpSpPr>
          <p:grpSpPr>
            <a:xfrm>
              <a:off x="384444" y="307043"/>
              <a:ext cx="1379146" cy="1168887"/>
              <a:chOff x="105723" y="60100"/>
              <a:chExt cx="1379145" cy="1168886"/>
            </a:xfrm>
          </p:grpSpPr>
          <p:sp>
            <p:nvSpPr>
              <p:cNvPr id="414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6200" b="1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5" name="88"/>
              <p:cNvSpPr txBox="1"/>
              <p:nvPr/>
            </p:nvSpPr>
            <p:spPr>
              <a:xfrm>
                <a:off x="105723" y="60100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sz="71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algn="l" rtl="0"/>
                <a:r>
                  <a:rPr dirty="0"/>
                  <a:t>88</a:t>
                </a:r>
              </a:p>
            </p:txBody>
          </p:sp>
        </p:grpSp>
      </p:grpSp>
      <p:grpSp>
        <p:nvGrpSpPr>
          <p:cNvPr id="422" name="Group"/>
          <p:cNvGrpSpPr/>
          <p:nvPr/>
        </p:nvGrpSpPr>
        <p:grpSpPr>
          <a:xfrm>
            <a:off x="5949839" y="7212837"/>
            <a:ext cx="3379829" cy="1183188"/>
            <a:chOff x="0" y="45801"/>
            <a:chExt cx="3379827" cy="1183186"/>
          </a:xfrm>
        </p:grpSpPr>
        <p:sp>
          <p:nvSpPr>
            <p:cNvPr id="418" name="Arrow"/>
            <p:cNvSpPr/>
            <p:nvPr/>
          </p:nvSpPr>
          <p:spPr>
            <a:xfrm>
              <a:off x="0" y="292992"/>
              <a:ext cx="3379827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grpSp>
          <p:nvGrpSpPr>
            <p:cNvPr id="421" name="Group"/>
            <p:cNvGrpSpPr/>
            <p:nvPr/>
          </p:nvGrpSpPr>
          <p:grpSpPr>
            <a:xfrm>
              <a:off x="868142" y="45801"/>
              <a:ext cx="1413366" cy="1183186"/>
              <a:chOff x="113265" y="45801"/>
              <a:chExt cx="1413365" cy="1183185"/>
            </a:xfrm>
          </p:grpSpPr>
          <p:sp>
            <p:nvSpPr>
              <p:cNvPr id="419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6200" b="1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0" name="23"/>
              <p:cNvSpPr txBox="1"/>
              <p:nvPr/>
            </p:nvSpPr>
            <p:spPr>
              <a:xfrm>
                <a:off x="147485" y="45801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sz="71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algn="l" rtl="0"/>
                <a:r>
                  <a:rPr dirty="0"/>
                  <a:t>23</a:t>
                </a:r>
              </a:p>
            </p:txBody>
          </p:sp>
        </p:grpSp>
      </p:grpSp>
      <p:grpSp>
        <p:nvGrpSpPr>
          <p:cNvPr id="427" name="Group"/>
          <p:cNvGrpSpPr/>
          <p:nvPr/>
        </p:nvGrpSpPr>
        <p:grpSpPr>
          <a:xfrm>
            <a:off x="7305385" y="5314851"/>
            <a:ext cx="2362141" cy="1163384"/>
            <a:chOff x="30736" y="141986"/>
            <a:chExt cx="2362139" cy="1163383"/>
          </a:xfrm>
        </p:grpSpPr>
        <p:sp>
          <p:nvSpPr>
            <p:cNvPr id="423" name="Arrow"/>
            <p:cNvSpPr/>
            <p:nvPr/>
          </p:nvSpPr>
          <p:spPr>
            <a:xfrm rot="1731035">
              <a:off x="30736" y="524283"/>
              <a:ext cx="2362139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grpSp>
          <p:nvGrpSpPr>
            <p:cNvPr id="426" name="Group"/>
            <p:cNvGrpSpPr/>
            <p:nvPr/>
          </p:nvGrpSpPr>
          <p:grpSpPr>
            <a:xfrm>
              <a:off x="463569" y="141986"/>
              <a:ext cx="1457913" cy="1163383"/>
              <a:chOff x="113265" y="65604"/>
              <a:chExt cx="1457912" cy="1163382"/>
            </a:xfrm>
          </p:grpSpPr>
          <p:sp>
            <p:nvSpPr>
              <p:cNvPr id="424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6200" b="1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5" name="51"/>
              <p:cNvSpPr txBox="1"/>
              <p:nvPr/>
            </p:nvSpPr>
            <p:spPr>
              <a:xfrm>
                <a:off x="192032" y="65604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sz="71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algn="l" rtl="0"/>
                <a:r>
                  <a:rPr dirty="0"/>
                  <a:t>51</a:t>
                </a:r>
              </a:p>
            </p:txBody>
          </p:sp>
        </p:grpSp>
      </p:grpSp>
      <p:grpSp>
        <p:nvGrpSpPr>
          <p:cNvPr id="432" name="Group"/>
          <p:cNvGrpSpPr/>
          <p:nvPr/>
        </p:nvGrpSpPr>
        <p:grpSpPr>
          <a:xfrm>
            <a:off x="9398809" y="3633458"/>
            <a:ext cx="1394467" cy="2075971"/>
            <a:chOff x="170694" y="26605"/>
            <a:chExt cx="1394465" cy="2075969"/>
          </a:xfrm>
        </p:grpSpPr>
        <p:sp>
          <p:nvSpPr>
            <p:cNvPr id="428" name="Arrow"/>
            <p:cNvSpPr/>
            <p:nvPr/>
          </p:nvSpPr>
          <p:spPr>
            <a:xfrm rot="3342189">
              <a:off x="-149496" y="697086"/>
              <a:ext cx="2075969" cy="735007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grpSp>
          <p:nvGrpSpPr>
            <p:cNvPr id="431" name="Group"/>
            <p:cNvGrpSpPr/>
            <p:nvPr/>
          </p:nvGrpSpPr>
          <p:grpSpPr>
            <a:xfrm>
              <a:off x="170694" y="190372"/>
              <a:ext cx="1394465" cy="1186280"/>
              <a:chOff x="113265" y="42707"/>
              <a:chExt cx="1394463" cy="1186279"/>
            </a:xfrm>
          </p:grpSpPr>
          <p:sp>
            <p:nvSpPr>
              <p:cNvPr id="429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6200" b="1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0" name="27"/>
              <p:cNvSpPr txBox="1"/>
              <p:nvPr/>
            </p:nvSpPr>
            <p:spPr>
              <a:xfrm>
                <a:off x="128583" y="42707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sz="7100" b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algn="l" rtl="0"/>
                <a:r>
                  <a:rPr dirty="0"/>
                  <a:t>27</a:t>
                </a:r>
              </a:p>
            </p:txBody>
          </p:sp>
        </p:grpSp>
      </p:grpSp>
      <p:sp>
        <p:nvSpPr>
          <p:cNvPr id="433" name="Reflect…"/>
          <p:cNvSpPr/>
          <p:nvPr/>
        </p:nvSpPr>
        <p:spPr>
          <a:xfrm>
            <a:off x="198744" y="188814"/>
            <a:ext cx="6851330" cy="3006780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rtl="0">
              <a:lnSpc>
                <a:spcPct val="80000"/>
              </a:lnSpc>
              <a:defRPr sz="97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Reflejar</a:t>
            </a:r>
            <a:endParaRPr dirty="0"/>
          </a:p>
          <a:p>
            <a:pPr rtl="0">
              <a:lnSpc>
                <a:spcPct val="80000"/>
              </a:lnSpc>
              <a:defRPr sz="97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el </a:t>
            </a:r>
            <a:r>
              <a:rPr dirty="0" err="1"/>
              <a:t>corazón</a:t>
            </a:r>
            <a:endParaRPr dirty="0"/>
          </a:p>
        </p:txBody>
      </p:sp>
      <p:sp>
        <p:nvSpPr>
          <p:cNvPr id="434" name="Direct…"/>
          <p:cNvSpPr/>
          <p:nvPr/>
        </p:nvSpPr>
        <p:spPr>
          <a:xfrm>
            <a:off x="17245483" y="188814"/>
            <a:ext cx="6851330" cy="3006780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rtl="0">
              <a:lnSpc>
                <a:spcPct val="80000"/>
              </a:lnSpc>
              <a:defRPr sz="97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 smtClean="0"/>
              <a:t>Dirigir</a:t>
            </a:r>
            <a:endParaRPr dirty="0"/>
          </a:p>
          <a:p>
            <a:pPr rtl="0">
              <a:lnSpc>
                <a:spcPct val="80000"/>
              </a:lnSpc>
              <a:defRPr sz="97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el </a:t>
            </a:r>
            <a:r>
              <a:rPr dirty="0" err="1"/>
              <a:t>corazón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0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0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10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ID="10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"/>
                            </p:stCondLst>
                            <p:childTnLst>
                              <p:par>
                                <p:cTn id="38" presetID="10" presetClass="entr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"/>
                            </p:stCondLst>
                            <p:childTnLst>
                              <p:par>
                                <p:cTn id="42" presetID="10" presetClass="entr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"/>
                            </p:stCondLst>
                            <p:childTnLst>
                              <p:par>
                                <p:cTn id="46" presetID="10" presetClass="entr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"/>
                            </p:stCondLst>
                            <p:childTnLst>
                              <p:par>
                                <p:cTn id="73" presetID="10" presetClass="entr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"/>
                            </p:stCondLst>
                            <p:childTnLst>
                              <p:par>
                                <p:cTn id="77" presetID="10" presetClass="entr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"/>
                            </p:stCondLst>
                            <p:childTnLst>
                              <p:par>
                                <p:cTn id="81" presetID="10" presetClass="entr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"/>
                            </p:stCondLst>
                            <p:childTnLst>
                              <p:par>
                                <p:cTn id="85" presetID="10" presetClass="entr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"/>
                            </p:stCondLst>
                            <p:childTnLst>
                              <p:par>
                                <p:cTn id="93" presetID="10" presetClass="entr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"/>
                            </p:stCondLst>
                            <p:childTnLst>
                              <p:par>
                                <p:cTn id="97" presetID="10" presetClass="entr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"/>
                            </p:stCondLst>
                            <p:childTnLst>
                              <p:par>
                                <p:cTn id="101" presetID="10" presetClass="entr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00"/>
                            </p:stCondLst>
                            <p:childTnLst>
                              <p:par>
                                <p:cTn id="105" presetID="10" presetClass="entr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13" presetID="10" presetClass="entr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15" animBg="1" advAuto="0"/>
      <p:bldP spid="361" grpId="2" animBg="1" advAuto="0"/>
      <p:bldP spid="362" grpId="3" animBg="1" advAuto="0"/>
      <p:bldP spid="363" grpId="6" animBg="1" advAuto="0"/>
      <p:bldP spid="364" grpId="8" animBg="1" advAuto="0"/>
      <p:bldP spid="365" grpId="9" animBg="1" advAuto="0"/>
      <p:bldP spid="366" grpId="12" animBg="1" advAuto="0"/>
      <p:bldP spid="367" grpId="13" animBg="1" advAuto="0"/>
      <p:bldP spid="368" grpId="11" animBg="1" advAuto="0"/>
      <p:bldP spid="369" grpId="10" animBg="1" advAuto="0"/>
      <p:bldP spid="370" grpId="7" animBg="1" advAuto="0"/>
      <p:bldP spid="371" grpId="5" animBg="1" advAuto="0"/>
      <p:bldP spid="372" grpId="4" animBg="1" advAuto="0"/>
      <p:bldP spid="377" grpId="16" animBg="1" advAuto="0"/>
      <p:bldP spid="382" grpId="18" animBg="1" advAuto="0"/>
      <p:bldP spid="387" grpId="20" animBg="1" advAuto="0"/>
      <p:bldP spid="392" grpId="22" animBg="1" advAuto="0"/>
      <p:bldP spid="397" grpId="23" animBg="1" advAuto="0"/>
      <p:bldP spid="402" grpId="25" animBg="1" advAuto="0"/>
      <p:bldP spid="407" grpId="27" animBg="1" advAuto="0"/>
      <p:bldP spid="412" grpId="26" animBg="1" advAuto="0"/>
      <p:bldP spid="417" grpId="24" animBg="1" advAuto="0"/>
      <p:bldP spid="422" grpId="21" animBg="1" advAuto="0"/>
      <p:bldP spid="427" grpId="19" animBg="1" advAuto="0"/>
      <p:bldP spid="432" grpId="17" animBg="1" advAuto="0"/>
      <p:bldP spid="433" grpId="1" animBg="1" advAuto="0"/>
      <p:bldP spid="434" grpId="1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ectangle"/>
          <p:cNvSpPr/>
          <p:nvPr/>
        </p:nvSpPr>
        <p:spPr>
          <a:xfrm>
            <a:off x="-11566" y="749"/>
            <a:ext cx="24407132" cy="2061784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>
              <a:defRPr sz="4000"/>
            </a:pPr>
            <a:endParaRPr sz="4000"/>
          </a:p>
        </p:txBody>
      </p:sp>
      <p:sp>
        <p:nvSpPr>
          <p:cNvPr id="426" name="The Sacrifice of Praise"/>
          <p:cNvSpPr txBox="1"/>
          <p:nvPr/>
        </p:nvSpPr>
        <p:spPr>
          <a:xfrm>
            <a:off x="178795" y="-128917"/>
            <a:ext cx="24026409" cy="232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>
            <a:lvl1pPr defTabSz="876300">
              <a:defRPr sz="14016" b="1" cap="sm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El </a:t>
            </a:r>
            <a:r>
              <a:rPr dirty="0" err="1"/>
              <a:t>sacrificio</a:t>
            </a:r>
            <a:r>
              <a:rPr dirty="0"/>
              <a:t> de </a:t>
            </a:r>
            <a:r>
              <a:rPr dirty="0" err="1" smtClean="0"/>
              <a:t>alabanza</a:t>
            </a:r>
            <a:endParaRPr dirty="0"/>
          </a:p>
        </p:txBody>
      </p:sp>
      <p:sp>
        <p:nvSpPr>
          <p:cNvPr id="427" name="Heb 13:15 - How can I offer a better sacrifice?…"/>
          <p:cNvSpPr txBox="1"/>
          <p:nvPr/>
        </p:nvSpPr>
        <p:spPr>
          <a:xfrm>
            <a:off x="617198" y="2757701"/>
            <a:ext cx="23673803" cy="12101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92500" lnSpcReduction="10000"/>
          </a:bodyPr>
          <a:lstStyle/>
          <a:p>
            <a:pPr marL="765645" indent="-765645" algn="l">
              <a:lnSpc>
                <a:spcPct val="150000"/>
              </a:lnSpc>
              <a:buSzPct val="75000"/>
              <a:buFontTx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8400" b="1" dirty="0" err="1" smtClean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Heb</a:t>
            </a:r>
            <a:r>
              <a:rPr sz="8400" b="1" dirty="0" smtClean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 13:15</a:t>
            </a:r>
            <a:r>
              <a:rPr lang="es-ES" sz="8400" b="1" dirty="0" smtClean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8400" dirty="0" smtClean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sz="8400" dirty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sz="8400" dirty="0" err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sz="8400" dirty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8400" dirty="0" err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puedo</a:t>
            </a:r>
            <a:r>
              <a:rPr sz="8400" dirty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8400" dirty="0" err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ofrecer</a:t>
            </a:r>
            <a:r>
              <a:rPr sz="8400" dirty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sz="8400" dirty="0" err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sz="8400" dirty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8400" dirty="0" err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sacrificio</a:t>
            </a:r>
            <a:r>
              <a:rPr sz="8400" dirty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2543645" lvl="4" indent="-765645" algn="l">
              <a:lnSpc>
                <a:spcPct val="150000"/>
              </a:lnSpc>
              <a:buSzPct val="75000"/>
              <a:buFontTx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8400" u="sng" dirty="0" err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Preparación</a:t>
            </a:r>
            <a:r>
              <a:rPr sz="8400" dirty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sz="8400" dirty="0" err="1" smtClean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Prepar</a:t>
            </a:r>
            <a:r>
              <a:rPr lang="es-ES" sz="8400" dirty="0" smtClean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sz="8400" dirty="0" smtClean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8400" dirty="0" err="1" smtClean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sz="8400" dirty="0" smtClean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sz="8400" dirty="0" err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endParaRPr sz="8400" dirty="0">
              <a:solidFill>
                <a:srgbClr val="5358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3645" lvl="4" indent="-765645" algn="l">
              <a:lnSpc>
                <a:spcPct val="150000"/>
              </a:lnSpc>
              <a:buSzPct val="75000"/>
              <a:buFontTx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8400" u="sng" dirty="0" err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Perspectiva</a:t>
            </a:r>
            <a:r>
              <a:rPr sz="8400" dirty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ES" sz="8400" dirty="0" smtClean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Entre</a:t>
            </a:r>
            <a:r>
              <a:rPr sz="8400" dirty="0" smtClean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8400" dirty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a la </a:t>
            </a:r>
            <a:r>
              <a:rPr sz="8400" dirty="0" err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presencia</a:t>
            </a:r>
            <a:r>
              <a:rPr sz="8400" dirty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 de Dios</a:t>
            </a:r>
          </a:p>
          <a:p>
            <a:pPr marL="2543645" lvl="4" indent="-765645" algn="l">
              <a:lnSpc>
                <a:spcPct val="150000"/>
              </a:lnSpc>
              <a:buSzPct val="75000"/>
              <a:buFontTx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8400" u="sng" dirty="0" err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Participación</a:t>
            </a:r>
            <a:r>
              <a:rPr sz="8400" dirty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sz="8400" dirty="0" err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Cuanto</a:t>
            </a:r>
            <a:r>
              <a:rPr sz="8400" dirty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8400" dirty="0" err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sz="8400" dirty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8400" dirty="0" smtClean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invierta</a:t>
            </a:r>
            <a:r>
              <a:rPr sz="8400" dirty="0" smtClean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8400" dirty="0" err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sz="8400" dirty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sz="8400" dirty="0" err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beneficiarán</a:t>
            </a:r>
            <a:r>
              <a:rPr sz="8400" dirty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8400" dirty="0" err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usted</a:t>
            </a:r>
            <a:r>
              <a:rPr sz="8400" dirty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sz="8400" dirty="0" err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sz="8400" dirty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8400" dirty="0" err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endParaRPr sz="8400" dirty="0">
              <a:solidFill>
                <a:srgbClr val="5358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3645" lvl="4" indent="-765645" algn="l">
              <a:lnSpc>
                <a:spcPct val="150000"/>
              </a:lnSpc>
              <a:buSzPct val="75000"/>
              <a:buFontTx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8400" u="sng" dirty="0" err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sz="8400" dirty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sz="8400" dirty="0" err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Haga</a:t>
            </a:r>
            <a:r>
              <a:rPr sz="8400" dirty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sz="8400" dirty="0" err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sz="8400" dirty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8400" dirty="0" err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himnos</a:t>
            </a:r>
            <a:r>
              <a:rPr sz="8400" dirty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sz="8400" dirty="0" err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hábito</a:t>
            </a:r>
            <a:r>
              <a:rPr sz="8400" dirty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8400" dirty="0" err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trabaje</a:t>
            </a:r>
            <a:r>
              <a:rPr sz="8400" dirty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8400" dirty="0" err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sz="8400" dirty="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8400" dirty="0" err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rPr>
              <a:t>ello</a:t>
            </a:r>
            <a:endParaRPr sz="8400" dirty="0">
              <a:solidFill>
                <a:srgbClr val="5358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Rectangle"/>
          <p:cNvSpPr/>
          <p:nvPr/>
        </p:nvSpPr>
        <p:spPr>
          <a:xfrm>
            <a:off x="-11566" y="2041420"/>
            <a:ext cx="24407132" cy="3331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>
              <a:defRPr sz="4000"/>
            </a:pP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151966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9"/>
                                        <p:tgtEl>
                                          <p:spTgt spid="4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99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9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99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9"/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9"/>
                                        <p:tgtEl>
                                          <p:spTgt spid="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" grpId="0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9128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9128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9128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9128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266</Words>
  <Application>Microsoft Office PowerPoint</Application>
  <PresentationFormat>Custom</PresentationFormat>
  <Paragraphs>66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Arial</vt:lpstr>
      <vt:lpstr>Calibri</vt:lpstr>
      <vt:lpstr>Canela Bold</vt:lpstr>
      <vt:lpstr>Graphik</vt:lpstr>
      <vt:lpstr>Graphik Medium</vt:lpstr>
      <vt:lpstr>Graphik Semibold</vt:lpstr>
      <vt:lpstr>Helvetica Light</vt:lpstr>
      <vt:lpstr>Helvetica Neue</vt:lpstr>
      <vt:lpstr>Helvetica Neue Light</vt:lpstr>
      <vt:lpstr>Helvetica Neue Medium</vt:lpstr>
      <vt:lpstr>Helvetica Neue Thin</vt:lpstr>
      <vt:lpstr>Times New Roman</vt:lpstr>
      <vt:lpstr>Black</vt:lpstr>
      <vt:lpstr>El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</dc:title>
  <dc:creator>Esther Eubanks</dc:creator>
  <cp:lastModifiedBy>Esther Eubanks</cp:lastModifiedBy>
  <cp:revision>8</cp:revision>
  <dcterms:modified xsi:type="dcterms:W3CDTF">2023-02-25T21:31:34Z</dcterms:modified>
</cp:coreProperties>
</file>