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  <p:sldMasterId id="2147483714" r:id="rId3"/>
    <p:sldMasterId id="2147483732" r:id="rId4"/>
    <p:sldMasterId id="2147483750" r:id="rId5"/>
    <p:sldMasterId id="2147483768" r:id="rId6"/>
  </p:sldMasterIdLst>
  <p:sldIdLst>
    <p:sldId id="256" r:id="rId7"/>
    <p:sldId id="263" r:id="rId8"/>
    <p:sldId id="257" r:id="rId9"/>
    <p:sldId id="258" r:id="rId10"/>
    <p:sldId id="259" r:id="rId11"/>
    <p:sldId id="260" r:id="rId12"/>
    <p:sldId id="262" r:id="rId13"/>
    <p:sldId id="261" r:id="rId14"/>
    <p:sldId id="266" r:id="rId15"/>
    <p:sldId id="265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9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796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601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6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4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7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5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5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26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1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3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83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9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53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8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3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6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13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3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02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42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63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9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4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02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77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82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73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22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91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5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59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54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36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88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23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8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00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39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354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60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3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14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371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23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8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02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18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71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54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14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927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123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530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77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58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230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486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585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91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852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54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7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8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95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359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97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099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44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365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3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474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48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930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2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455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00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756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4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854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03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6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6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60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2856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84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946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56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878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891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012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3602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428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687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9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9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C8A38B-8998-4410-B204-D831E36C6226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4AD147-7E26-499E-9603-299EA345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1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32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Restitution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62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Restitution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2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to God</a:t>
            </a:r>
          </a:p>
        </p:txBody>
      </p:sp>
    </p:spTree>
    <p:extLst>
      <p:ext uri="{BB962C8B-B14F-4D97-AF65-F5344CB8AC3E}">
        <p14:creationId xmlns:p14="http://schemas.microsoft.com/office/powerpoint/2010/main" val="388101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92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645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Restitution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87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Restitution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3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to You in </a:t>
            </a: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Forgiving Others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61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593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A67C-6E5F-4890-8D77-B17E9FB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Forgiveness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97069-C7B5-4779-B378-18A8B213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of Christ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0" indent="0" algn="ctr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460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4.xml><?xml version="1.0" encoding="utf-8"?>
<a:theme xmlns:a="http://schemas.openxmlformats.org/drawingml/2006/main" name="3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5.xml><?xml version="1.0" encoding="utf-8"?>
<a:theme xmlns:a="http://schemas.openxmlformats.org/drawingml/2006/main" name="4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6.xml><?xml version="1.0" encoding="utf-8"?>
<a:theme xmlns:a="http://schemas.openxmlformats.org/drawingml/2006/main" name="5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114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1_Ion Boardroom</vt:lpstr>
      <vt:lpstr>2_Ion Boardroom</vt:lpstr>
      <vt:lpstr>3_Ion Boardroom</vt:lpstr>
      <vt:lpstr>4_Ion Boardroom</vt:lpstr>
      <vt:lpstr>5_Ion Boardroom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  <vt:lpstr>The Price of Forgiveness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Price of Forgiveness</dc:title>
  <dc:creator>Chad Carter</dc:creator>
  <cp:lastModifiedBy>Chad Carter</cp:lastModifiedBy>
  <cp:revision>8</cp:revision>
  <dcterms:created xsi:type="dcterms:W3CDTF">2020-01-19T02:14:21Z</dcterms:created>
  <dcterms:modified xsi:type="dcterms:W3CDTF">2023-03-19T11:39:24Z</dcterms:modified>
</cp:coreProperties>
</file>