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8" r:id="rId9"/>
    <p:sldId id="279" r:id="rId10"/>
    <p:sldId id="265" r:id="rId11"/>
    <p:sldId id="266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22B43-8E8A-4F36-89C0-3B41E22B7694}" v="37" dt="2023-04-14T13:12:26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69422B43-8E8A-4F36-89C0-3B41E22B7694}"/>
    <pc:docChg chg="undo redo custSel addSld delSld modSld sldOrd addMainMaster delMainMaster">
      <pc:chgData name="Dustin Merkle" userId="2e42eb49e6de39f7" providerId="LiveId" clId="{69422B43-8E8A-4F36-89C0-3B41E22B7694}" dt="2023-04-14T13:13:18.252" v="1017" actId="207"/>
      <pc:docMkLst>
        <pc:docMk/>
      </pc:docMkLst>
      <pc:sldChg chg="addSp delSp modSp new mod setBg modClrScheme setClrOvrMap chgLayout">
        <pc:chgData name="Dustin Merkle" userId="2e42eb49e6de39f7" providerId="LiveId" clId="{69422B43-8E8A-4F36-89C0-3B41E22B7694}" dt="2023-04-14T11:29:46.088" v="78" actId="1076"/>
        <pc:sldMkLst>
          <pc:docMk/>
          <pc:sldMk cId="675164076" sldId="256"/>
        </pc:sldMkLst>
        <pc:spChg chg="mod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2" creationId="{31405B4E-4C41-5BB4-F707-B980CDBD61B1}"/>
          </ac:spMkLst>
        </pc:spChg>
        <pc:spChg chg="mod">
          <ac:chgData name="Dustin Merkle" userId="2e42eb49e6de39f7" providerId="LiveId" clId="{69422B43-8E8A-4F36-89C0-3B41E22B7694}" dt="2023-04-13T16:30:52.120" v="77" actId="2711"/>
          <ac:spMkLst>
            <pc:docMk/>
            <pc:sldMk cId="675164076" sldId="256"/>
            <ac:spMk id="3" creationId="{995CDAE7-7C40-8B1E-B56D-EB2B01C83B88}"/>
          </ac:spMkLst>
        </pc:spChg>
        <pc:spChg chg="add del">
          <ac:chgData name="Dustin Merkle" userId="2e42eb49e6de39f7" providerId="LiveId" clId="{69422B43-8E8A-4F36-89C0-3B41E22B7694}" dt="2023-04-13T16:28:37.433" v="27" actId="26606"/>
          <ac:spMkLst>
            <pc:docMk/>
            <pc:sldMk cId="675164076" sldId="256"/>
            <ac:spMk id="5" creationId="{85CB65D0-496F-4797-A015-C85839E35D1A}"/>
          </ac:spMkLst>
        </pc:spChg>
        <pc:spChg chg="add del">
          <ac:chgData name="Dustin Merkle" userId="2e42eb49e6de39f7" providerId="LiveId" clId="{69422B43-8E8A-4F36-89C0-3B41E22B7694}" dt="2023-04-13T16:28:37.433" v="27" actId="26606"/>
          <ac:spMkLst>
            <pc:docMk/>
            <pc:sldMk cId="675164076" sldId="256"/>
            <ac:spMk id="7" creationId="{95D2C779-8883-4E5F-A170-0F464918C1B7}"/>
          </ac:spMkLst>
        </pc:spChg>
        <pc:spChg chg="add del">
          <ac:chgData name="Dustin Merkle" userId="2e42eb49e6de39f7" providerId="LiveId" clId="{69422B43-8E8A-4F36-89C0-3B41E22B7694}" dt="2023-04-13T16:27:17.527" v="24" actId="26606"/>
          <ac:spMkLst>
            <pc:docMk/>
            <pc:sldMk cId="675164076" sldId="256"/>
            <ac:spMk id="9" creationId="{4DA4374D-F270-4C02-88D7-B751FD9BD6BD}"/>
          </ac:spMkLst>
        </pc:spChg>
        <pc:spChg chg="add del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10" creationId="{AD35AE2F-5E3A-49D9-8DE1-8A333BA4088E}"/>
          </ac:spMkLst>
        </pc:spChg>
        <pc:spChg chg="add del">
          <ac:chgData name="Dustin Merkle" userId="2e42eb49e6de39f7" providerId="LiveId" clId="{69422B43-8E8A-4F36-89C0-3B41E22B7694}" dt="2023-04-13T16:27:17.527" v="24" actId="26606"/>
          <ac:spMkLst>
            <pc:docMk/>
            <pc:sldMk cId="675164076" sldId="256"/>
            <ac:spMk id="11" creationId="{1ACA2EA0-FFD3-42EC-9406-B595015ED96E}"/>
          </ac:spMkLst>
        </pc:spChg>
        <pc:spChg chg="add del">
          <ac:chgData name="Dustin Merkle" userId="2e42eb49e6de39f7" providerId="LiveId" clId="{69422B43-8E8A-4F36-89C0-3B41E22B7694}" dt="2023-04-13T16:27:17.527" v="24" actId="26606"/>
          <ac:spMkLst>
            <pc:docMk/>
            <pc:sldMk cId="675164076" sldId="256"/>
            <ac:spMk id="13" creationId="{D5288BCE-665C-472A-8C43-664BCFA31E43}"/>
          </ac:spMkLst>
        </pc:spChg>
        <pc:spChg chg="add del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14" creationId="{04D8AD8F-EF7F-481F-B99A-B8513897050A}"/>
          </ac:spMkLst>
        </pc:spChg>
        <pc:spChg chg="add del">
          <ac:chgData name="Dustin Merkle" userId="2e42eb49e6de39f7" providerId="LiveId" clId="{69422B43-8E8A-4F36-89C0-3B41E22B7694}" dt="2023-04-13T16:27:17.527" v="24" actId="26606"/>
          <ac:spMkLst>
            <pc:docMk/>
            <pc:sldMk cId="675164076" sldId="256"/>
            <ac:spMk id="15" creationId="{46C57131-53A7-4C1A-BEA8-25F06A06AD29}"/>
          </ac:spMkLst>
        </pc:spChg>
        <pc:spChg chg="add del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16" creationId="{79EB4626-023C-436D-9F57-9EB46080909D}"/>
          </ac:spMkLst>
        </pc:spChg>
        <pc:spChg chg="add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21" creationId="{D4F87819-B70D-4927-B657-7D175613F950}"/>
          </ac:spMkLst>
        </pc:spChg>
        <pc:spChg chg="add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23" creationId="{DCB3820D-C773-4632-9F79-C890E1B2B50D}"/>
          </ac:spMkLst>
        </pc:spChg>
        <pc:spChg chg="add">
          <ac:chgData name="Dustin Merkle" userId="2e42eb49e6de39f7" providerId="LiveId" clId="{69422B43-8E8A-4F36-89C0-3B41E22B7694}" dt="2023-04-13T16:29:53.957" v="30" actId="26606"/>
          <ac:spMkLst>
            <pc:docMk/>
            <pc:sldMk cId="675164076" sldId="256"/>
            <ac:spMk id="25" creationId="{DCB8EB4B-AFE9-41E8-95B0-F246E5740491}"/>
          </ac:spMkLst>
        </pc:spChg>
        <pc:picChg chg="add del">
          <ac:chgData name="Dustin Merkle" userId="2e42eb49e6de39f7" providerId="LiveId" clId="{69422B43-8E8A-4F36-89C0-3B41E22B7694}" dt="2023-04-13T16:27:17.527" v="24" actId="26606"/>
          <ac:picMkLst>
            <pc:docMk/>
            <pc:sldMk cId="675164076" sldId="256"/>
            <ac:picMk id="4" creationId="{D8E0B8F1-3ADD-5DCD-B286-37F9F2C82269}"/>
          </ac:picMkLst>
        </pc:picChg>
        <pc:picChg chg="add del">
          <ac:chgData name="Dustin Merkle" userId="2e42eb49e6de39f7" providerId="LiveId" clId="{69422B43-8E8A-4F36-89C0-3B41E22B7694}" dt="2023-04-13T16:28:37.433" v="27" actId="26606"/>
          <ac:picMkLst>
            <pc:docMk/>
            <pc:sldMk cId="675164076" sldId="256"/>
            <ac:picMk id="6" creationId="{F267B6FC-0858-235D-220E-6D081A2660FA}"/>
          </ac:picMkLst>
        </pc:picChg>
        <pc:picChg chg="add mod">
          <ac:chgData name="Dustin Merkle" userId="2e42eb49e6de39f7" providerId="LiveId" clId="{69422B43-8E8A-4F36-89C0-3B41E22B7694}" dt="2023-04-14T11:29:46.088" v="78" actId="1076"/>
          <ac:picMkLst>
            <pc:docMk/>
            <pc:sldMk cId="675164076" sldId="256"/>
            <ac:picMk id="12" creationId="{1E661ABD-A393-17ED-506D-187B574BD268}"/>
          </ac:picMkLst>
        </pc:picChg>
        <pc:cxnChg chg="add del">
          <ac:chgData name="Dustin Merkle" userId="2e42eb49e6de39f7" providerId="LiveId" clId="{69422B43-8E8A-4F36-89C0-3B41E22B7694}" dt="2023-04-13T16:28:37.433" v="27" actId="26606"/>
          <ac:cxnSpMkLst>
            <pc:docMk/>
            <pc:sldMk cId="675164076" sldId="256"/>
            <ac:cxnSpMk id="8" creationId="{BD96A694-258D-4418-A83C-B9BA72FD44B8}"/>
          </ac:cxnSpMkLst>
        </pc:cxnChg>
      </pc:sldChg>
      <pc:sldChg chg="new del">
        <pc:chgData name="Dustin Merkle" userId="2e42eb49e6de39f7" providerId="LiveId" clId="{69422B43-8E8A-4F36-89C0-3B41E22B7694}" dt="2023-04-14T11:35:50.678" v="80" actId="47"/>
        <pc:sldMkLst>
          <pc:docMk/>
          <pc:sldMk cId="3287111342" sldId="257"/>
        </pc:sldMkLst>
      </pc:sldChg>
      <pc:sldChg chg="modSp new mod modAnim">
        <pc:chgData name="Dustin Merkle" userId="2e42eb49e6de39f7" providerId="LiveId" clId="{69422B43-8E8A-4F36-89C0-3B41E22B7694}" dt="2023-04-14T11:46:23.473" v="349" actId="20577"/>
        <pc:sldMkLst>
          <pc:docMk/>
          <pc:sldMk cId="4084223822" sldId="257"/>
        </pc:sldMkLst>
        <pc:spChg chg="mod">
          <ac:chgData name="Dustin Merkle" userId="2e42eb49e6de39f7" providerId="LiveId" clId="{69422B43-8E8A-4F36-89C0-3B41E22B7694}" dt="2023-04-14T11:46:23.473" v="349" actId="20577"/>
          <ac:spMkLst>
            <pc:docMk/>
            <pc:sldMk cId="4084223822" sldId="257"/>
            <ac:spMk id="2" creationId="{5DA79BF4-5FE3-CE05-FB04-7E49366AEEA1}"/>
          </ac:spMkLst>
        </pc:spChg>
        <pc:spChg chg="mod">
          <ac:chgData name="Dustin Merkle" userId="2e42eb49e6de39f7" providerId="LiveId" clId="{69422B43-8E8A-4F36-89C0-3B41E22B7694}" dt="2023-04-14T11:45:11.561" v="334" actId="14100"/>
          <ac:spMkLst>
            <pc:docMk/>
            <pc:sldMk cId="4084223822" sldId="257"/>
            <ac:spMk id="3" creationId="{89F44CA1-09F5-1425-9A6A-D38A3734D4D9}"/>
          </ac:spMkLst>
        </pc:spChg>
      </pc:sldChg>
      <pc:sldChg chg="addSp modSp new mod">
        <pc:chgData name="Dustin Merkle" userId="2e42eb49e6de39f7" providerId="LiveId" clId="{69422B43-8E8A-4F36-89C0-3B41E22B7694}" dt="2023-04-14T11:54:38.600" v="444" actId="1076"/>
        <pc:sldMkLst>
          <pc:docMk/>
          <pc:sldMk cId="3727515172" sldId="258"/>
        </pc:sldMkLst>
        <pc:spChg chg="add mod">
          <ac:chgData name="Dustin Merkle" userId="2e42eb49e6de39f7" providerId="LiveId" clId="{69422B43-8E8A-4F36-89C0-3B41E22B7694}" dt="2023-04-14T11:54:27.035" v="443" actId="113"/>
          <ac:spMkLst>
            <pc:docMk/>
            <pc:sldMk cId="3727515172" sldId="258"/>
            <ac:spMk id="3" creationId="{7325375E-C824-5B85-196F-61DCFD1B7F70}"/>
          </ac:spMkLst>
        </pc:spChg>
        <pc:spChg chg="add mod">
          <ac:chgData name="Dustin Merkle" userId="2e42eb49e6de39f7" providerId="LiveId" clId="{69422B43-8E8A-4F36-89C0-3B41E22B7694}" dt="2023-04-14T11:54:38.600" v="444" actId="1076"/>
          <ac:spMkLst>
            <pc:docMk/>
            <pc:sldMk cId="3727515172" sldId="258"/>
            <ac:spMk id="5" creationId="{AAE3DB70-11C2-98A7-11DF-CE576BAB8150}"/>
          </ac:spMkLst>
        </pc:spChg>
      </pc:sldChg>
      <pc:sldChg chg="addSp modSp add mod">
        <pc:chgData name="Dustin Merkle" userId="2e42eb49e6de39f7" providerId="LiveId" clId="{69422B43-8E8A-4F36-89C0-3B41E22B7694}" dt="2023-04-14T12:47:51.077" v="700" actId="208"/>
        <pc:sldMkLst>
          <pc:docMk/>
          <pc:sldMk cId="3213735850" sldId="259"/>
        </pc:sldMkLst>
        <pc:spChg chg="add mod">
          <ac:chgData name="Dustin Merkle" userId="2e42eb49e6de39f7" providerId="LiveId" clId="{69422B43-8E8A-4F36-89C0-3B41E22B7694}" dt="2023-04-14T12:47:51.077" v="700" actId="208"/>
          <ac:spMkLst>
            <pc:docMk/>
            <pc:sldMk cId="3213735850" sldId="259"/>
            <ac:spMk id="2" creationId="{80DCBB83-D4F5-785A-9D5B-623E88741F66}"/>
          </ac:spMkLst>
        </pc:spChg>
        <pc:spChg chg="mod">
          <ac:chgData name="Dustin Merkle" userId="2e42eb49e6de39f7" providerId="LiveId" clId="{69422B43-8E8A-4F36-89C0-3B41E22B7694}" dt="2023-04-14T12:15:21.527" v="472" actId="207"/>
          <ac:spMkLst>
            <pc:docMk/>
            <pc:sldMk cId="3213735850" sldId="259"/>
            <ac:spMk id="3" creationId="{7325375E-C824-5B85-196F-61DCFD1B7F70}"/>
          </ac:spMkLst>
        </pc:spChg>
      </pc:sldChg>
      <pc:sldChg chg="modSp add mod">
        <pc:chgData name="Dustin Merkle" userId="2e42eb49e6de39f7" providerId="LiveId" clId="{69422B43-8E8A-4F36-89C0-3B41E22B7694}" dt="2023-04-14T12:47:41.802" v="699" actId="208"/>
        <pc:sldMkLst>
          <pc:docMk/>
          <pc:sldMk cId="3277042252" sldId="260"/>
        </pc:sldMkLst>
        <pc:spChg chg="mod">
          <ac:chgData name="Dustin Merkle" userId="2e42eb49e6de39f7" providerId="LiveId" clId="{69422B43-8E8A-4F36-89C0-3B41E22B7694}" dt="2023-04-14T12:47:41.802" v="699" actId="208"/>
          <ac:spMkLst>
            <pc:docMk/>
            <pc:sldMk cId="3277042252" sldId="260"/>
            <ac:spMk id="2" creationId="{80DCBB83-D4F5-785A-9D5B-623E88741F66}"/>
          </ac:spMkLst>
        </pc:spChg>
        <pc:spChg chg="mod">
          <ac:chgData name="Dustin Merkle" userId="2e42eb49e6de39f7" providerId="LiveId" clId="{69422B43-8E8A-4F36-89C0-3B41E22B7694}" dt="2023-04-14T12:16:04.339" v="474" actId="207"/>
          <ac:spMkLst>
            <pc:docMk/>
            <pc:sldMk cId="3277042252" sldId="260"/>
            <ac:spMk id="3" creationId="{7325375E-C824-5B85-196F-61DCFD1B7F70}"/>
          </ac:spMkLst>
        </pc:spChg>
        <pc:spChg chg="mod">
          <ac:chgData name="Dustin Merkle" userId="2e42eb49e6de39f7" providerId="LiveId" clId="{69422B43-8E8A-4F36-89C0-3B41E22B7694}" dt="2023-04-14T12:47:29.563" v="697" actId="207"/>
          <ac:spMkLst>
            <pc:docMk/>
            <pc:sldMk cId="3277042252" sldId="260"/>
            <ac:spMk id="5" creationId="{AAE3DB70-11C2-98A7-11DF-CE576BAB8150}"/>
          </ac:spMkLst>
        </pc:spChg>
      </pc:sldChg>
      <pc:sldChg chg="modSp add mod">
        <pc:chgData name="Dustin Merkle" userId="2e42eb49e6de39f7" providerId="LiveId" clId="{69422B43-8E8A-4F36-89C0-3B41E22B7694}" dt="2023-04-14T12:47:16.534" v="695" actId="208"/>
        <pc:sldMkLst>
          <pc:docMk/>
          <pc:sldMk cId="4230306307" sldId="261"/>
        </pc:sldMkLst>
        <pc:spChg chg="mod">
          <ac:chgData name="Dustin Merkle" userId="2e42eb49e6de39f7" providerId="LiveId" clId="{69422B43-8E8A-4F36-89C0-3B41E22B7694}" dt="2023-04-14T12:47:16.534" v="695" actId="208"/>
          <ac:spMkLst>
            <pc:docMk/>
            <pc:sldMk cId="4230306307" sldId="261"/>
            <ac:spMk id="2" creationId="{80DCBB83-D4F5-785A-9D5B-623E88741F66}"/>
          </ac:spMkLst>
        </pc:spChg>
        <pc:spChg chg="mod">
          <ac:chgData name="Dustin Merkle" userId="2e42eb49e6de39f7" providerId="LiveId" clId="{69422B43-8E8A-4F36-89C0-3B41E22B7694}" dt="2023-04-14T12:46:00.539" v="684" actId="207"/>
          <ac:spMkLst>
            <pc:docMk/>
            <pc:sldMk cId="4230306307" sldId="261"/>
            <ac:spMk id="3" creationId="{7325375E-C824-5B85-196F-61DCFD1B7F70}"/>
          </ac:spMkLst>
        </pc:spChg>
        <pc:spChg chg="mod">
          <ac:chgData name="Dustin Merkle" userId="2e42eb49e6de39f7" providerId="LiveId" clId="{69422B43-8E8A-4F36-89C0-3B41E22B7694}" dt="2023-04-14T12:46:05.667" v="685" actId="207"/>
          <ac:spMkLst>
            <pc:docMk/>
            <pc:sldMk cId="4230306307" sldId="261"/>
            <ac:spMk id="5" creationId="{AAE3DB70-11C2-98A7-11DF-CE576BAB8150}"/>
          </ac:spMkLst>
        </pc:spChg>
      </pc:sldChg>
      <pc:sldChg chg="addSp delSp modSp new mod modAnim">
        <pc:chgData name="Dustin Merkle" userId="2e42eb49e6de39f7" providerId="LiveId" clId="{69422B43-8E8A-4F36-89C0-3B41E22B7694}" dt="2023-04-14T12:54:12.886" v="744"/>
        <pc:sldMkLst>
          <pc:docMk/>
          <pc:sldMk cId="126006430" sldId="262"/>
        </pc:sldMkLst>
        <pc:spChg chg="add mod">
          <ac:chgData name="Dustin Merkle" userId="2e42eb49e6de39f7" providerId="LiveId" clId="{69422B43-8E8A-4F36-89C0-3B41E22B7694}" dt="2023-04-14T12:29:29.157" v="528" actId="207"/>
          <ac:spMkLst>
            <pc:docMk/>
            <pc:sldMk cId="126006430" sldId="262"/>
            <ac:spMk id="3" creationId="{B7FAB560-6767-6806-0238-30BD4CB7F826}"/>
          </ac:spMkLst>
        </pc:spChg>
        <pc:spChg chg="add mod">
          <ac:chgData name="Dustin Merkle" userId="2e42eb49e6de39f7" providerId="LiveId" clId="{69422B43-8E8A-4F36-89C0-3B41E22B7694}" dt="2023-04-14T12:31:43.370" v="549" actId="207"/>
          <ac:spMkLst>
            <pc:docMk/>
            <pc:sldMk cId="126006430" sldId="262"/>
            <ac:spMk id="5" creationId="{20833E0A-ABE0-79B4-2F07-7CBE1DB9EE15}"/>
          </ac:spMkLst>
        </pc:spChg>
        <pc:spChg chg="add mod">
          <ac:chgData name="Dustin Merkle" userId="2e42eb49e6de39f7" providerId="LiveId" clId="{69422B43-8E8A-4F36-89C0-3B41E22B7694}" dt="2023-04-14T12:32:49.463" v="569" actId="1076"/>
          <ac:spMkLst>
            <pc:docMk/>
            <pc:sldMk cId="126006430" sldId="262"/>
            <ac:spMk id="6" creationId="{E4B8B75F-FDE5-4618-C017-CCCCE0946C4C}"/>
          </ac:spMkLst>
        </pc:spChg>
        <pc:spChg chg="add mod">
          <ac:chgData name="Dustin Merkle" userId="2e42eb49e6de39f7" providerId="LiveId" clId="{69422B43-8E8A-4F36-89C0-3B41E22B7694}" dt="2023-04-14T12:53:58.253" v="741" actId="1076"/>
          <ac:spMkLst>
            <pc:docMk/>
            <pc:sldMk cId="126006430" sldId="262"/>
            <ac:spMk id="7" creationId="{AE026A35-87D2-E2B2-1879-6CD1B294FCD8}"/>
          </ac:spMkLst>
        </pc:spChg>
        <pc:spChg chg="add del mod">
          <ac:chgData name="Dustin Merkle" userId="2e42eb49e6de39f7" providerId="LiveId" clId="{69422B43-8E8A-4F36-89C0-3B41E22B7694}" dt="2023-04-14T12:35:47.894" v="604"/>
          <ac:spMkLst>
            <pc:docMk/>
            <pc:sldMk cId="126006430" sldId="262"/>
            <ac:spMk id="8" creationId="{034B9231-0B0A-B7E4-08E7-B1E001F6A181}"/>
          </ac:spMkLst>
        </pc:spChg>
      </pc:sldChg>
      <pc:sldChg chg="addSp delSp modSp add mod">
        <pc:chgData name="Dustin Merkle" userId="2e42eb49e6de39f7" providerId="LiveId" clId="{69422B43-8E8A-4F36-89C0-3B41E22B7694}" dt="2023-04-14T12:46:46.436" v="690" actId="208"/>
        <pc:sldMkLst>
          <pc:docMk/>
          <pc:sldMk cId="1705243132" sldId="263"/>
        </pc:sldMkLst>
        <pc:spChg chg="add del mod">
          <ac:chgData name="Dustin Merkle" userId="2e42eb49e6de39f7" providerId="LiveId" clId="{69422B43-8E8A-4F36-89C0-3B41E22B7694}" dt="2023-04-14T12:40:01.440" v="624" actId="478"/>
          <ac:spMkLst>
            <pc:docMk/>
            <pc:sldMk cId="1705243132" sldId="263"/>
            <ac:spMk id="2" creationId="{C68D5D20-A1EC-03E5-1A05-16EF2171B51B}"/>
          </ac:spMkLst>
        </pc:spChg>
        <pc:spChg chg="del mod">
          <ac:chgData name="Dustin Merkle" userId="2e42eb49e6de39f7" providerId="LiveId" clId="{69422B43-8E8A-4F36-89C0-3B41E22B7694}" dt="2023-04-14T12:39:53.609" v="623" actId="478"/>
          <ac:spMkLst>
            <pc:docMk/>
            <pc:sldMk cId="1705243132" sldId="263"/>
            <ac:spMk id="3" creationId="{B7FAB560-6767-6806-0238-30BD4CB7F826}"/>
          </ac:spMkLst>
        </pc:spChg>
        <pc:spChg chg="del mod">
          <ac:chgData name="Dustin Merkle" userId="2e42eb49e6de39f7" providerId="LiveId" clId="{69422B43-8E8A-4F36-89C0-3B41E22B7694}" dt="2023-04-14T12:39:53.609" v="623" actId="478"/>
          <ac:spMkLst>
            <pc:docMk/>
            <pc:sldMk cId="1705243132" sldId="263"/>
            <ac:spMk id="5" creationId="{20833E0A-ABE0-79B4-2F07-7CBE1DB9EE15}"/>
          </ac:spMkLst>
        </pc:spChg>
        <pc:spChg chg="mod">
          <ac:chgData name="Dustin Merkle" userId="2e42eb49e6de39f7" providerId="LiveId" clId="{69422B43-8E8A-4F36-89C0-3B41E22B7694}" dt="2023-04-14T12:46:46.436" v="690" actId="208"/>
          <ac:spMkLst>
            <pc:docMk/>
            <pc:sldMk cId="1705243132" sldId="263"/>
            <ac:spMk id="7" creationId="{AE026A35-87D2-E2B2-1879-6CD1B294FCD8}"/>
          </ac:spMkLst>
        </pc:spChg>
        <pc:spChg chg="add mod">
          <ac:chgData name="Dustin Merkle" userId="2e42eb49e6de39f7" providerId="LiveId" clId="{69422B43-8E8A-4F36-89C0-3B41E22B7694}" dt="2023-04-14T12:46:16.982" v="686" actId="2711"/>
          <ac:spMkLst>
            <pc:docMk/>
            <pc:sldMk cId="1705243132" sldId="263"/>
            <ac:spMk id="8" creationId="{E7353802-9E9D-E65C-E87F-B598319D16AC}"/>
          </ac:spMkLst>
        </pc:spChg>
        <pc:spChg chg="add mod">
          <ac:chgData name="Dustin Merkle" userId="2e42eb49e6de39f7" providerId="LiveId" clId="{69422B43-8E8A-4F36-89C0-3B41E22B7694}" dt="2023-04-14T12:46:28.226" v="687" actId="2711"/>
          <ac:spMkLst>
            <pc:docMk/>
            <pc:sldMk cId="1705243132" sldId="263"/>
            <ac:spMk id="10" creationId="{15207A5B-B4B4-96C5-17D7-CF434345CD99}"/>
          </ac:spMkLst>
        </pc:spChg>
      </pc:sldChg>
      <pc:sldChg chg="modSp add mod ord modAnim">
        <pc:chgData name="Dustin Merkle" userId="2e42eb49e6de39f7" providerId="LiveId" clId="{69422B43-8E8A-4F36-89C0-3B41E22B7694}" dt="2023-04-14T12:46:56.075" v="691" actId="208"/>
        <pc:sldMkLst>
          <pc:docMk/>
          <pc:sldMk cId="100341704" sldId="264"/>
        </pc:sldMkLst>
        <pc:spChg chg="mod">
          <ac:chgData name="Dustin Merkle" userId="2e42eb49e6de39f7" providerId="LiveId" clId="{69422B43-8E8A-4F36-89C0-3B41E22B7694}" dt="2023-04-14T12:46:56.075" v="691" actId="208"/>
          <ac:spMkLst>
            <pc:docMk/>
            <pc:sldMk cId="100341704" sldId="264"/>
            <ac:spMk id="2" creationId="{C68D5D20-A1EC-03E5-1A05-16EF2171B51B}"/>
          </ac:spMkLst>
        </pc:spChg>
      </pc:sldChg>
      <pc:sldChg chg="delSp modSp add mod ord">
        <pc:chgData name="Dustin Merkle" userId="2e42eb49e6de39f7" providerId="LiveId" clId="{69422B43-8E8A-4F36-89C0-3B41E22B7694}" dt="2023-04-14T13:10:45.581" v="988" actId="1076"/>
        <pc:sldMkLst>
          <pc:docMk/>
          <pc:sldMk cId="949505607" sldId="265"/>
        </pc:sldMkLst>
        <pc:spChg chg="mod">
          <ac:chgData name="Dustin Merkle" userId="2e42eb49e6de39f7" providerId="LiveId" clId="{69422B43-8E8A-4F36-89C0-3B41E22B7694}" dt="2023-04-14T12:52:19.142" v="710" actId="207"/>
          <ac:spMkLst>
            <pc:docMk/>
            <pc:sldMk cId="949505607" sldId="265"/>
            <ac:spMk id="3" creationId="{B7FAB560-6767-6806-0238-30BD4CB7F826}"/>
          </ac:spMkLst>
        </pc:spChg>
        <pc:spChg chg="del">
          <ac:chgData name="Dustin Merkle" userId="2e42eb49e6de39f7" providerId="LiveId" clId="{69422B43-8E8A-4F36-89C0-3B41E22B7694}" dt="2023-04-14T12:50:18.637" v="704" actId="478"/>
          <ac:spMkLst>
            <pc:docMk/>
            <pc:sldMk cId="949505607" sldId="265"/>
            <ac:spMk id="5" creationId="{20833E0A-ABE0-79B4-2F07-7CBE1DB9EE15}"/>
          </ac:spMkLst>
        </pc:spChg>
        <pc:spChg chg="mod">
          <ac:chgData name="Dustin Merkle" userId="2e42eb49e6de39f7" providerId="LiveId" clId="{69422B43-8E8A-4F36-89C0-3B41E22B7694}" dt="2023-04-14T13:10:45.581" v="988" actId="1076"/>
          <ac:spMkLst>
            <pc:docMk/>
            <pc:sldMk cId="949505607" sldId="265"/>
            <ac:spMk id="7" creationId="{AE026A35-87D2-E2B2-1879-6CD1B294FCD8}"/>
          </ac:spMkLst>
        </pc:spChg>
      </pc:sldChg>
      <pc:sldChg chg="addSp delSp modSp add mod">
        <pc:chgData name="Dustin Merkle" userId="2e42eb49e6de39f7" providerId="LiveId" clId="{69422B43-8E8A-4F36-89C0-3B41E22B7694}" dt="2023-04-14T13:13:18.252" v="1017" actId="207"/>
        <pc:sldMkLst>
          <pc:docMk/>
          <pc:sldMk cId="1069544730" sldId="266"/>
        </pc:sldMkLst>
        <pc:spChg chg="del">
          <ac:chgData name="Dustin Merkle" userId="2e42eb49e6de39f7" providerId="LiveId" clId="{69422B43-8E8A-4F36-89C0-3B41E22B7694}" dt="2023-04-14T12:55:13.046" v="746" actId="478"/>
          <ac:spMkLst>
            <pc:docMk/>
            <pc:sldMk cId="1069544730" sldId="266"/>
            <ac:spMk id="3" creationId="{B7FAB560-6767-6806-0238-30BD4CB7F826}"/>
          </ac:spMkLst>
        </pc:spChg>
        <pc:spChg chg="add mod">
          <ac:chgData name="Dustin Merkle" userId="2e42eb49e6de39f7" providerId="LiveId" clId="{69422B43-8E8A-4F36-89C0-3B41E22B7694}" dt="2023-04-14T13:13:18.252" v="1017" actId="207"/>
          <ac:spMkLst>
            <pc:docMk/>
            <pc:sldMk cId="1069544730" sldId="266"/>
            <ac:spMk id="4" creationId="{7C82CB92-C5AA-1ACD-A6AB-B19B2448D43C}"/>
          </ac:spMkLst>
        </pc:spChg>
        <pc:spChg chg="del">
          <ac:chgData name="Dustin Merkle" userId="2e42eb49e6de39f7" providerId="LiveId" clId="{69422B43-8E8A-4F36-89C0-3B41E22B7694}" dt="2023-04-14T12:57:20.978" v="756" actId="478"/>
          <ac:spMkLst>
            <pc:docMk/>
            <pc:sldMk cId="1069544730" sldId="266"/>
            <ac:spMk id="7" creationId="{AE026A35-87D2-E2B2-1879-6CD1B294FCD8}"/>
          </ac:spMkLst>
        </pc:spChg>
        <pc:spChg chg="add del mod">
          <ac:chgData name="Dustin Merkle" userId="2e42eb49e6de39f7" providerId="LiveId" clId="{69422B43-8E8A-4F36-89C0-3B41E22B7694}" dt="2023-04-14T13:13:11.129" v="1016" actId="478"/>
          <ac:spMkLst>
            <pc:docMk/>
            <pc:sldMk cId="1069544730" sldId="266"/>
            <ac:spMk id="9" creationId="{F3C8C956-89D1-8A34-F3FB-9132A8C707AC}"/>
          </ac:spMkLst>
        </pc:spChg>
        <pc:cxnChg chg="add del">
          <ac:chgData name="Dustin Merkle" userId="2e42eb49e6de39f7" providerId="LiveId" clId="{69422B43-8E8A-4F36-89C0-3B41E22B7694}" dt="2023-04-14T12:57:19.460" v="755" actId="478"/>
          <ac:cxnSpMkLst>
            <pc:docMk/>
            <pc:sldMk cId="1069544730" sldId="266"/>
            <ac:cxnSpMk id="8" creationId="{57DC042E-8E78-5E5A-EE3B-69C06B7341CB}"/>
          </ac:cxnSpMkLst>
        </pc:cxnChg>
      </pc:sldChg>
      <pc:sldChg chg="addSp delSp modSp add mod">
        <pc:chgData name="Dustin Merkle" userId="2e42eb49e6de39f7" providerId="LiveId" clId="{69422B43-8E8A-4F36-89C0-3B41E22B7694}" dt="2023-04-14T13:02:59.091" v="962" actId="207"/>
        <pc:sldMkLst>
          <pc:docMk/>
          <pc:sldMk cId="1621065750" sldId="267"/>
        </pc:sldMkLst>
        <pc:spChg chg="mod">
          <ac:chgData name="Dustin Merkle" userId="2e42eb49e6de39f7" providerId="LiveId" clId="{69422B43-8E8A-4F36-89C0-3B41E22B7694}" dt="2023-04-14T12:58:11.278" v="762" actId="207"/>
          <ac:spMkLst>
            <pc:docMk/>
            <pc:sldMk cId="1621065750" sldId="267"/>
            <ac:spMk id="4" creationId="{7C82CB92-C5AA-1ACD-A6AB-B19B2448D43C}"/>
          </ac:spMkLst>
        </pc:spChg>
        <pc:spChg chg="add mod">
          <ac:chgData name="Dustin Merkle" userId="2e42eb49e6de39f7" providerId="LiveId" clId="{69422B43-8E8A-4F36-89C0-3B41E22B7694}" dt="2023-04-14T13:02:59.091" v="962" actId="207"/>
          <ac:spMkLst>
            <pc:docMk/>
            <pc:sldMk cId="1621065750" sldId="267"/>
            <ac:spMk id="8" creationId="{9FFF3AEF-3E3F-C6C7-F937-30C51DEB45DE}"/>
          </ac:spMkLst>
        </pc:spChg>
        <pc:cxnChg chg="add del mod">
          <ac:chgData name="Dustin Merkle" userId="2e42eb49e6de39f7" providerId="LiveId" clId="{69422B43-8E8A-4F36-89C0-3B41E22B7694}" dt="2023-04-14T13:02:46.351" v="960" actId="478"/>
          <ac:cxnSpMkLst>
            <pc:docMk/>
            <pc:sldMk cId="1621065750" sldId="267"/>
            <ac:cxnSpMk id="3" creationId="{ED12AA7C-E206-FB91-6DDC-DBF615F9049D}"/>
          </ac:cxnSpMkLst>
        </pc:cxnChg>
        <pc:cxnChg chg="add del mod">
          <ac:chgData name="Dustin Merkle" userId="2e42eb49e6de39f7" providerId="LiveId" clId="{69422B43-8E8A-4F36-89C0-3B41E22B7694}" dt="2023-04-14T13:02:43.827" v="959" actId="478"/>
          <ac:cxnSpMkLst>
            <pc:docMk/>
            <pc:sldMk cId="1621065750" sldId="267"/>
            <ac:cxnSpMk id="5" creationId="{82B59B40-9EAC-1B2D-7944-9F4D9FD08F4C}"/>
          </ac:cxnSpMkLst>
        </pc:cxnChg>
      </pc:sldChg>
      <pc:sldChg chg="modSp add mod">
        <pc:chgData name="Dustin Merkle" userId="2e42eb49e6de39f7" providerId="LiveId" clId="{69422B43-8E8A-4F36-89C0-3B41E22B7694}" dt="2023-04-14T13:03:41.273" v="968" actId="207"/>
        <pc:sldMkLst>
          <pc:docMk/>
          <pc:sldMk cId="961744686" sldId="268"/>
        </pc:sldMkLst>
        <pc:spChg chg="mod">
          <ac:chgData name="Dustin Merkle" userId="2e42eb49e6de39f7" providerId="LiveId" clId="{69422B43-8E8A-4F36-89C0-3B41E22B7694}" dt="2023-04-14T13:03:31.673" v="967" actId="207"/>
          <ac:spMkLst>
            <pc:docMk/>
            <pc:sldMk cId="961744686" sldId="268"/>
            <ac:spMk id="4" creationId="{7C82CB92-C5AA-1ACD-A6AB-B19B2448D43C}"/>
          </ac:spMkLst>
        </pc:spChg>
        <pc:spChg chg="mod">
          <ac:chgData name="Dustin Merkle" userId="2e42eb49e6de39f7" providerId="LiveId" clId="{69422B43-8E8A-4F36-89C0-3B41E22B7694}" dt="2023-04-14T13:03:41.273" v="968" actId="207"/>
          <ac:spMkLst>
            <pc:docMk/>
            <pc:sldMk cId="961744686" sldId="268"/>
            <ac:spMk id="8" creationId="{9FFF3AEF-3E3F-C6C7-F937-30C51DEB45DE}"/>
          </ac:spMkLst>
        </pc:spChg>
      </pc:sldChg>
      <pc:sldChg chg="modSp add mod">
        <pc:chgData name="Dustin Merkle" userId="2e42eb49e6de39f7" providerId="LiveId" clId="{69422B43-8E8A-4F36-89C0-3B41E22B7694}" dt="2023-04-14T13:04:07.818" v="973" actId="207"/>
        <pc:sldMkLst>
          <pc:docMk/>
          <pc:sldMk cId="3213753677" sldId="269"/>
        </pc:sldMkLst>
        <pc:spChg chg="mod">
          <ac:chgData name="Dustin Merkle" userId="2e42eb49e6de39f7" providerId="LiveId" clId="{69422B43-8E8A-4F36-89C0-3B41E22B7694}" dt="2023-04-14T13:04:03.609" v="972" actId="207"/>
          <ac:spMkLst>
            <pc:docMk/>
            <pc:sldMk cId="3213753677" sldId="269"/>
            <ac:spMk id="4" creationId="{7C82CB92-C5AA-1ACD-A6AB-B19B2448D43C}"/>
          </ac:spMkLst>
        </pc:spChg>
        <pc:spChg chg="mod">
          <ac:chgData name="Dustin Merkle" userId="2e42eb49e6de39f7" providerId="LiveId" clId="{69422B43-8E8A-4F36-89C0-3B41E22B7694}" dt="2023-04-14T13:04:07.818" v="973" actId="207"/>
          <ac:spMkLst>
            <pc:docMk/>
            <pc:sldMk cId="3213753677" sldId="269"/>
            <ac:spMk id="8" creationId="{9FFF3AEF-3E3F-C6C7-F937-30C51DEB45DE}"/>
          </ac:spMkLst>
        </pc:spChg>
      </pc:sldChg>
      <pc:sldChg chg="modSp add mod">
        <pc:chgData name="Dustin Merkle" userId="2e42eb49e6de39f7" providerId="LiveId" clId="{69422B43-8E8A-4F36-89C0-3B41E22B7694}" dt="2023-04-14T13:04:43.862" v="978" actId="207"/>
        <pc:sldMkLst>
          <pc:docMk/>
          <pc:sldMk cId="2169381129" sldId="270"/>
        </pc:sldMkLst>
        <pc:spChg chg="mod">
          <ac:chgData name="Dustin Merkle" userId="2e42eb49e6de39f7" providerId="LiveId" clId="{69422B43-8E8A-4F36-89C0-3B41E22B7694}" dt="2023-04-14T13:04:33.717" v="976" actId="207"/>
          <ac:spMkLst>
            <pc:docMk/>
            <pc:sldMk cId="2169381129" sldId="270"/>
            <ac:spMk id="4" creationId="{7C82CB92-C5AA-1ACD-A6AB-B19B2448D43C}"/>
          </ac:spMkLst>
        </pc:spChg>
        <pc:spChg chg="mod">
          <ac:chgData name="Dustin Merkle" userId="2e42eb49e6de39f7" providerId="LiveId" clId="{69422B43-8E8A-4F36-89C0-3B41E22B7694}" dt="2023-04-14T13:04:43.862" v="978" actId="207"/>
          <ac:spMkLst>
            <pc:docMk/>
            <pc:sldMk cId="2169381129" sldId="270"/>
            <ac:spMk id="8" creationId="{9FFF3AEF-3E3F-C6C7-F937-30C51DEB45DE}"/>
          </ac:spMkLst>
        </pc:spChg>
      </pc:sldChg>
      <pc:sldChg chg="addSp modSp add mod ord">
        <pc:chgData name="Dustin Merkle" userId="2e42eb49e6de39f7" providerId="LiveId" clId="{69422B43-8E8A-4F36-89C0-3B41E22B7694}" dt="2023-04-14T13:12:37.483" v="1013" actId="207"/>
        <pc:sldMkLst>
          <pc:docMk/>
          <pc:sldMk cId="3439985454" sldId="271"/>
        </pc:sldMkLst>
        <pc:spChg chg="add mod">
          <ac:chgData name="Dustin Merkle" userId="2e42eb49e6de39f7" providerId="LiveId" clId="{69422B43-8E8A-4F36-89C0-3B41E22B7694}" dt="2023-04-14T13:12:26.232" v="1011"/>
          <ac:spMkLst>
            <pc:docMk/>
            <pc:sldMk cId="3439985454" sldId="271"/>
            <ac:spMk id="2" creationId="{667FDF7E-0E52-5EB7-8D63-BA17DA12B25E}"/>
          </ac:spMkLst>
        </pc:spChg>
        <pc:spChg chg="mod">
          <ac:chgData name="Dustin Merkle" userId="2e42eb49e6de39f7" providerId="LiveId" clId="{69422B43-8E8A-4F36-89C0-3B41E22B7694}" dt="2023-04-14T13:12:37.483" v="1013" actId="207"/>
          <ac:spMkLst>
            <pc:docMk/>
            <pc:sldMk cId="3439985454" sldId="271"/>
            <ac:spMk id="4" creationId="{7C82CB92-C5AA-1ACD-A6AB-B19B2448D43C}"/>
          </ac:spMkLst>
        </pc:spChg>
        <pc:spChg chg="mod">
          <ac:chgData name="Dustin Merkle" userId="2e42eb49e6de39f7" providerId="LiveId" clId="{69422B43-8E8A-4F36-89C0-3B41E22B7694}" dt="2023-04-14T13:05:11.149" v="981" actId="207"/>
          <ac:spMkLst>
            <pc:docMk/>
            <pc:sldMk cId="3439985454" sldId="271"/>
            <ac:spMk id="8" creationId="{9FFF3AEF-3E3F-C6C7-F937-30C51DEB45DE}"/>
          </ac:spMkLst>
        </pc:spChg>
      </pc:sldChg>
      <pc:sldChg chg="add ord">
        <pc:chgData name="Dustin Merkle" userId="2e42eb49e6de39f7" providerId="LiveId" clId="{69422B43-8E8A-4F36-89C0-3B41E22B7694}" dt="2023-04-14T13:09:30.196" v="986"/>
        <pc:sldMkLst>
          <pc:docMk/>
          <pc:sldMk cId="524933679" sldId="272"/>
        </pc:sldMkLst>
      </pc:sldChg>
      <pc:sldChg chg="add">
        <pc:chgData name="Dustin Merkle" userId="2e42eb49e6de39f7" providerId="LiveId" clId="{69422B43-8E8A-4F36-89C0-3B41E22B7694}" dt="2023-04-14T13:12:59.559" v="1014" actId="2890"/>
        <pc:sldMkLst>
          <pc:docMk/>
          <pc:sldMk cId="4236429225" sldId="273"/>
        </pc:sldMkLst>
      </pc:sldChg>
      <pc:sldMasterChg chg="add del addSldLayout delSldLayout">
        <pc:chgData name="Dustin Merkle" userId="2e42eb49e6de39f7" providerId="LiveId" clId="{69422B43-8E8A-4F36-89C0-3B41E22B7694}" dt="2023-04-13T16:27:17.527" v="24" actId="26606"/>
        <pc:sldMasterMkLst>
          <pc:docMk/>
          <pc:sldMasterMk cId="394270556" sldId="2147483648"/>
        </pc:sldMasterMkLst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200747084" sldId="2147483649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669757782" sldId="2147483650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3189364413" sldId="2147483651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2812145741" sldId="2147483652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1282809167" sldId="2147483653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4011605259" sldId="2147483654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1839275961" sldId="2147483655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2789100181" sldId="2147483656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2805460808" sldId="2147483657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3855755356" sldId="2147483658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394270556" sldId="2147483648"/>
            <pc:sldLayoutMk cId="4215257145" sldId="2147483659"/>
          </pc:sldLayoutMkLst>
        </pc:sldLayoutChg>
      </pc:sldMasterChg>
      <pc:sldMasterChg chg="add del addSldLayout delSldLayout">
        <pc:chgData name="Dustin Merkle" userId="2e42eb49e6de39f7" providerId="LiveId" clId="{69422B43-8E8A-4F36-89C0-3B41E22B7694}" dt="2023-04-13T16:28:37.465" v="28" actId="26606"/>
        <pc:sldMasterMkLst>
          <pc:docMk/>
          <pc:sldMasterMk cId="367984623" sldId="2147483672"/>
        </pc:sldMasterMkLst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3046624004" sldId="2147483673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1971654341" sldId="2147483674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3847012047" sldId="2147483675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3388558918" sldId="2147483676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1394604766" sldId="2147483677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3035403169" sldId="2147483678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1474818350" sldId="2147483679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884955714" sldId="2147483680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1996622928" sldId="2147483681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2215201411" sldId="2147483682"/>
          </pc:sldLayoutMkLst>
        </pc:sldLayoutChg>
        <pc:sldLayoutChg chg="add del">
          <pc:chgData name="Dustin Merkle" userId="2e42eb49e6de39f7" providerId="LiveId" clId="{69422B43-8E8A-4F36-89C0-3B41E22B7694}" dt="2023-04-13T16:28:37.465" v="28" actId="26606"/>
          <pc:sldLayoutMkLst>
            <pc:docMk/>
            <pc:sldMasterMk cId="367984623" sldId="2147483672"/>
            <pc:sldLayoutMk cId="2588155440" sldId="2147483683"/>
          </pc:sldLayoutMkLst>
        </pc:sldLayoutChg>
      </pc:sldMasterChg>
      <pc:sldMasterChg chg="add del replId addSldLayout delSldLayout">
        <pc:chgData name="Dustin Merkle" userId="2e42eb49e6de39f7" providerId="LiveId" clId="{69422B43-8E8A-4F36-89C0-3B41E22B7694}" dt="2023-04-13T16:29:53.957" v="30" actId="26606"/>
        <pc:sldMasterMkLst>
          <pc:docMk/>
          <pc:sldMasterMk cId="542897827" sldId="2147483684"/>
        </pc:sldMasterMkLst>
        <pc:sldLayoutChg chg="add del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1123508275" sldId="2147483685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2236831920" sldId="2147483686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2516741923" sldId="2147483687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1751833073" sldId="2147483688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2224562177" sldId="2147483689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2681320442" sldId="2147483690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814012185" sldId="2147483691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1687239741" sldId="2147483692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969113020" sldId="2147483693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804510211" sldId="2147483694"/>
          </pc:sldLayoutMkLst>
        </pc:sldLayoutChg>
        <pc:sldLayoutChg chg="add del replId">
          <pc:chgData name="Dustin Merkle" userId="2e42eb49e6de39f7" providerId="LiveId" clId="{69422B43-8E8A-4F36-89C0-3B41E22B7694}" dt="2023-04-13T16:29:53.957" v="30" actId="26606"/>
          <pc:sldLayoutMkLst>
            <pc:docMk/>
            <pc:sldMasterMk cId="542897827" sldId="2147483684"/>
            <pc:sldLayoutMk cId="4281382269" sldId="2147483695"/>
          </pc:sldLayoutMkLst>
        </pc:sldLayoutChg>
      </pc:sldMasterChg>
      <pc:sldMasterChg chg="add del addSldLayout delSldLayout">
        <pc:chgData name="Dustin Merkle" userId="2e42eb49e6de39f7" providerId="LiveId" clId="{69422B43-8E8A-4F36-89C0-3B41E22B7694}" dt="2023-04-13T16:27:17.527" v="24" actId="26606"/>
        <pc:sldMasterMkLst>
          <pc:docMk/>
          <pc:sldMasterMk cId="2105976406" sldId="2147483686"/>
        </pc:sldMasterMkLst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3041183286" sldId="2147483675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763234194" sldId="2147483676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3988888200" sldId="2147483677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900238398" sldId="2147483678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4223655643" sldId="2147483679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600945705" sldId="2147483680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136104395" sldId="2147483681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2824442296" sldId="2147483682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3290823870" sldId="2147483683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1519333144" sldId="2147483684"/>
          </pc:sldLayoutMkLst>
        </pc:sldLayoutChg>
        <pc:sldLayoutChg chg="add del">
          <pc:chgData name="Dustin Merkle" userId="2e42eb49e6de39f7" providerId="LiveId" clId="{69422B43-8E8A-4F36-89C0-3B41E22B7694}" dt="2023-04-13T16:27:17.527" v="24" actId="26606"/>
          <pc:sldLayoutMkLst>
            <pc:docMk/>
            <pc:sldMasterMk cId="2105976406" sldId="2147483686"/>
            <pc:sldLayoutMk cId="1088170811" sldId="2147483685"/>
          </pc:sldLayoutMkLst>
        </pc:sldLayoutChg>
      </pc:sldMasterChg>
      <pc:sldMasterChg chg="add addSldLayout">
        <pc:chgData name="Dustin Merkle" userId="2e42eb49e6de39f7" providerId="LiveId" clId="{69422B43-8E8A-4F36-89C0-3B41E22B7694}" dt="2023-04-13T16:29:53.957" v="30" actId="26606"/>
        <pc:sldMasterMkLst>
          <pc:docMk/>
          <pc:sldMasterMk cId="1437870861" sldId="2147483758"/>
        </pc:sldMasterMkLst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1757677827" sldId="2147483747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1330015683" sldId="2147483748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1498576809" sldId="2147483749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2869270444" sldId="2147483750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632964495" sldId="2147483751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3003779585" sldId="2147483752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1523402629" sldId="2147483753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2251738377" sldId="2147483754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928499439" sldId="2147483755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2745775532" sldId="2147483756"/>
          </pc:sldLayoutMkLst>
        </pc:sldLayoutChg>
        <pc:sldLayoutChg chg="add">
          <pc:chgData name="Dustin Merkle" userId="2e42eb49e6de39f7" providerId="LiveId" clId="{69422B43-8E8A-4F36-89C0-3B41E22B7694}" dt="2023-04-13T16:29:53.957" v="30" actId="26606"/>
          <pc:sldLayoutMkLst>
            <pc:docMk/>
            <pc:sldMasterMk cId="1437870861" sldId="2147483758"/>
            <pc:sldLayoutMk cId="3703274612" sldId="2147483757"/>
          </pc:sldLayoutMkLst>
        </pc:sldLayoutChg>
      </pc:sldMasterChg>
      <pc:sldMasterChg chg="add del addSldLayout delSldLayout">
        <pc:chgData name="Dustin Merkle" userId="2e42eb49e6de39f7" providerId="LiveId" clId="{69422B43-8E8A-4F36-89C0-3B41E22B7694}" dt="2023-04-13T16:28:37.433" v="27" actId="26606"/>
        <pc:sldMasterMkLst>
          <pc:docMk/>
          <pc:sldMasterMk cId="2426327019" sldId="2147483762"/>
        </pc:sldMasterMkLst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3546992420" sldId="2147483751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356186764" sldId="2147483752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714950" sldId="2147483753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2110843221" sldId="2147483754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4086597232" sldId="2147483755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092336683" sldId="2147483756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897149729" sldId="2147483757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042798251" sldId="2147483758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488329553" sldId="2147483759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1878585211" sldId="2147483760"/>
          </pc:sldLayoutMkLst>
        </pc:sldLayoutChg>
        <pc:sldLayoutChg chg="add del">
          <pc:chgData name="Dustin Merkle" userId="2e42eb49e6de39f7" providerId="LiveId" clId="{69422B43-8E8A-4F36-89C0-3B41E22B7694}" dt="2023-04-13T16:28:37.433" v="27" actId="26606"/>
          <pc:sldLayoutMkLst>
            <pc:docMk/>
            <pc:sldMasterMk cId="2426327019" sldId="2147483762"/>
            <pc:sldLayoutMk cId="971649306" sldId="21474837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0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7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3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9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7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7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6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1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7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D4F87819-B70D-4927-B657-7D175613F9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DCB3820D-C773-4632-9F79-C890E1B2B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5148056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xmlns="" id="{1E661ABD-A393-17ED-506D-187B574BD2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9278" b="6378"/>
          <a:stretch/>
        </p:blipFill>
        <p:spPr>
          <a:xfrm>
            <a:off x="20" y="-34495"/>
            <a:ext cx="9143979" cy="5148046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05B4E-4C41-5BB4-F707-B980CDBD6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55622"/>
            <a:ext cx="6858000" cy="198966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3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¿Qu</a:t>
            </a:r>
            <a:r>
              <a:rPr lang="es-ES" sz="63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é puede hacer por mí el hombre?</a:t>
            </a:r>
            <a:endParaRPr lang="en-US" sz="63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5CDAE7-7C40-8B1E-B56D-EB2B01C83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72566"/>
            <a:ext cx="6858000" cy="997769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 Sam. 21; </a:t>
            </a:r>
            <a:r>
              <a:rPr lang="en-US" sz="25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5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56; </a:t>
            </a:r>
            <a:r>
              <a:rPr lang="en-US" sz="25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5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xmlns="" id="{DCB8EB4B-AFE9-41E8-95B0-F246E5740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980654" y="3041715"/>
            <a:ext cx="3182692" cy="22860"/>
          </a:xfrm>
          <a:custGeom>
            <a:avLst/>
            <a:gdLst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241250 w 3182692"/>
              <a:gd name="connsiteY2" fmla="*/ 0 h 22860"/>
              <a:gd name="connsiteX3" fmla="*/ 1909615 w 3182692"/>
              <a:gd name="connsiteY3" fmla="*/ 0 h 22860"/>
              <a:gd name="connsiteX4" fmla="*/ 2577981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482500 w 3182692"/>
              <a:gd name="connsiteY7" fmla="*/ 22860 h 22860"/>
              <a:gd name="connsiteX8" fmla="*/ 1782308 w 3182692"/>
              <a:gd name="connsiteY8" fmla="*/ 22860 h 22860"/>
              <a:gd name="connsiteX9" fmla="*/ 1145769 w 3182692"/>
              <a:gd name="connsiteY9" fmla="*/ 22860 h 22860"/>
              <a:gd name="connsiteX10" fmla="*/ 0 w 3182692"/>
              <a:gd name="connsiteY10" fmla="*/ 22860 h 22860"/>
              <a:gd name="connsiteX11" fmla="*/ 0 w 3182692"/>
              <a:gd name="connsiteY11" fmla="*/ 0 h 22860"/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145769 w 3182692"/>
              <a:gd name="connsiteY2" fmla="*/ 0 h 22860"/>
              <a:gd name="connsiteX3" fmla="*/ 1845961 w 3182692"/>
              <a:gd name="connsiteY3" fmla="*/ 0 h 22860"/>
              <a:gd name="connsiteX4" fmla="*/ 2450673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546154 w 3182692"/>
              <a:gd name="connsiteY7" fmla="*/ 22860 h 22860"/>
              <a:gd name="connsiteX8" fmla="*/ 1845961 w 3182692"/>
              <a:gd name="connsiteY8" fmla="*/ 22860 h 22860"/>
              <a:gd name="connsiteX9" fmla="*/ 1304904 w 3182692"/>
              <a:gd name="connsiteY9" fmla="*/ 22860 h 22860"/>
              <a:gd name="connsiteX10" fmla="*/ 668365 w 3182692"/>
              <a:gd name="connsiteY10" fmla="*/ 22860 h 22860"/>
              <a:gd name="connsiteX11" fmla="*/ 0 w 3182692"/>
              <a:gd name="connsiteY11" fmla="*/ 22860 h 22860"/>
              <a:gd name="connsiteX12" fmla="*/ 0 w 3182692"/>
              <a:gd name="connsiteY12" fmla="*/ 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2860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3081" y="8593"/>
                  <a:pt x="3182645" y="17978"/>
                  <a:pt x="3182692" y="22860"/>
                </a:cubicBezTo>
                <a:cubicBezTo>
                  <a:pt x="2975928" y="62022"/>
                  <a:pt x="2667693" y="23978"/>
                  <a:pt x="2482500" y="22860"/>
                </a:cubicBezTo>
                <a:cubicBezTo>
                  <a:pt x="2299734" y="41484"/>
                  <a:pt x="1925962" y="13875"/>
                  <a:pt x="1782308" y="22860"/>
                </a:cubicBezTo>
                <a:cubicBezTo>
                  <a:pt x="1635580" y="25118"/>
                  <a:pt x="1257854" y="909"/>
                  <a:pt x="1145769" y="22860"/>
                </a:cubicBezTo>
                <a:cubicBezTo>
                  <a:pt x="1025065" y="61146"/>
                  <a:pt x="247799" y="-6964"/>
                  <a:pt x="0" y="22860"/>
                </a:cubicBezTo>
                <a:cubicBezTo>
                  <a:pt x="-991" y="11969"/>
                  <a:pt x="-735" y="8544"/>
                  <a:pt x="0" y="0"/>
                </a:cubicBezTo>
                <a:close/>
              </a:path>
              <a:path w="3182692" h="22860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478" y="5717"/>
                  <a:pt x="3183019" y="14730"/>
                  <a:pt x="3182692" y="22860"/>
                </a:cubicBezTo>
                <a:cubicBezTo>
                  <a:pt x="3091120" y="-18450"/>
                  <a:pt x="2811074" y="66265"/>
                  <a:pt x="2546154" y="22860"/>
                </a:cubicBezTo>
                <a:cubicBezTo>
                  <a:pt x="2285186" y="32101"/>
                  <a:pt x="2090205" y="-17749"/>
                  <a:pt x="1845961" y="22860"/>
                </a:cubicBezTo>
                <a:cubicBezTo>
                  <a:pt x="1599794" y="36065"/>
                  <a:pt x="1466284" y="42019"/>
                  <a:pt x="1304904" y="22860"/>
                </a:cubicBezTo>
                <a:cubicBezTo>
                  <a:pt x="1189365" y="48347"/>
                  <a:pt x="952251" y="28033"/>
                  <a:pt x="668365" y="22860"/>
                </a:cubicBezTo>
                <a:cubicBezTo>
                  <a:pt x="407868" y="48167"/>
                  <a:pt x="284672" y="-4833"/>
                  <a:pt x="0" y="22860"/>
                </a:cubicBezTo>
                <a:cubicBezTo>
                  <a:pt x="-1033" y="16637"/>
                  <a:pt x="1039" y="7709"/>
                  <a:pt x="0" y="0"/>
                </a:cubicBezTo>
                <a:close/>
              </a:path>
              <a:path w="3182692" h="22860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2173" y="7369"/>
                  <a:pt x="3182050" y="18490"/>
                  <a:pt x="3182692" y="22860"/>
                </a:cubicBezTo>
                <a:cubicBezTo>
                  <a:pt x="2996012" y="3341"/>
                  <a:pt x="2669008" y="31967"/>
                  <a:pt x="2482500" y="22860"/>
                </a:cubicBezTo>
                <a:cubicBezTo>
                  <a:pt x="2296543" y="25818"/>
                  <a:pt x="1935236" y="12510"/>
                  <a:pt x="1782308" y="22860"/>
                </a:cubicBezTo>
                <a:cubicBezTo>
                  <a:pt x="1607683" y="30062"/>
                  <a:pt x="1291498" y="5941"/>
                  <a:pt x="1145769" y="22860"/>
                </a:cubicBezTo>
                <a:cubicBezTo>
                  <a:pt x="1015407" y="59897"/>
                  <a:pt x="262557" y="31143"/>
                  <a:pt x="0" y="22860"/>
                </a:cubicBezTo>
                <a:cubicBezTo>
                  <a:pt x="-624" y="11616"/>
                  <a:pt x="-311" y="909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3182692"/>
                      <a:gd name="connsiteY0" fmla="*/ 0 h 22860"/>
                      <a:gd name="connsiteX1" fmla="*/ 604711 w 3182692"/>
                      <a:gd name="connsiteY1" fmla="*/ 0 h 22860"/>
                      <a:gd name="connsiteX2" fmla="*/ 1241250 w 3182692"/>
                      <a:gd name="connsiteY2" fmla="*/ 0 h 22860"/>
                      <a:gd name="connsiteX3" fmla="*/ 1909615 w 3182692"/>
                      <a:gd name="connsiteY3" fmla="*/ 0 h 22860"/>
                      <a:gd name="connsiteX4" fmla="*/ 2577981 w 3182692"/>
                      <a:gd name="connsiteY4" fmla="*/ 0 h 22860"/>
                      <a:gd name="connsiteX5" fmla="*/ 3182692 w 3182692"/>
                      <a:gd name="connsiteY5" fmla="*/ 0 h 22860"/>
                      <a:gd name="connsiteX6" fmla="*/ 3182692 w 3182692"/>
                      <a:gd name="connsiteY6" fmla="*/ 22860 h 22860"/>
                      <a:gd name="connsiteX7" fmla="*/ 2482500 w 3182692"/>
                      <a:gd name="connsiteY7" fmla="*/ 22860 h 22860"/>
                      <a:gd name="connsiteX8" fmla="*/ 1782308 w 3182692"/>
                      <a:gd name="connsiteY8" fmla="*/ 22860 h 22860"/>
                      <a:gd name="connsiteX9" fmla="*/ 1145769 w 3182692"/>
                      <a:gd name="connsiteY9" fmla="*/ 22860 h 22860"/>
                      <a:gd name="connsiteX10" fmla="*/ 0 w 3182692"/>
                      <a:gd name="connsiteY10" fmla="*/ 22860 h 22860"/>
                      <a:gd name="connsiteX11" fmla="*/ 0 w 3182692"/>
                      <a:gd name="connsiteY11" fmla="*/ 0 h 228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2860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3126" y="7515"/>
                          <a:pt x="3182508" y="18059"/>
                          <a:pt x="3182692" y="22860"/>
                        </a:cubicBezTo>
                        <a:cubicBezTo>
                          <a:pt x="2998421" y="26314"/>
                          <a:pt x="2675038" y="23586"/>
                          <a:pt x="2482500" y="22860"/>
                        </a:cubicBezTo>
                        <a:cubicBezTo>
                          <a:pt x="2289962" y="22134"/>
                          <a:pt x="1930644" y="11406"/>
                          <a:pt x="1782308" y="22860"/>
                        </a:cubicBezTo>
                        <a:cubicBezTo>
                          <a:pt x="1633972" y="34314"/>
                          <a:pt x="1287388" y="2580"/>
                          <a:pt x="1145769" y="22860"/>
                        </a:cubicBezTo>
                        <a:cubicBezTo>
                          <a:pt x="1004150" y="43140"/>
                          <a:pt x="256377" y="-32866"/>
                          <a:pt x="0" y="22860"/>
                        </a:cubicBezTo>
                        <a:cubicBezTo>
                          <a:pt x="-732" y="11449"/>
                          <a:pt x="-432" y="8946"/>
                          <a:pt x="0" y="0"/>
                        </a:cubicBezTo>
                        <a:close/>
                      </a:path>
                      <a:path w="3182692" h="22860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3114" y="5360"/>
                          <a:pt x="3182390" y="13025"/>
                          <a:pt x="3182692" y="22860"/>
                        </a:cubicBezTo>
                        <a:cubicBezTo>
                          <a:pt x="3039109" y="-8129"/>
                          <a:pt x="2823860" y="18420"/>
                          <a:pt x="2546154" y="22860"/>
                        </a:cubicBezTo>
                        <a:cubicBezTo>
                          <a:pt x="2268448" y="27300"/>
                          <a:pt x="2098674" y="9863"/>
                          <a:pt x="1845961" y="22860"/>
                        </a:cubicBezTo>
                        <a:cubicBezTo>
                          <a:pt x="1593248" y="35857"/>
                          <a:pt x="1456743" y="32132"/>
                          <a:pt x="1304904" y="22860"/>
                        </a:cubicBezTo>
                        <a:cubicBezTo>
                          <a:pt x="1153065" y="13588"/>
                          <a:pt x="947204" y="15698"/>
                          <a:pt x="668365" y="22860"/>
                        </a:cubicBezTo>
                        <a:cubicBezTo>
                          <a:pt x="389526" y="30022"/>
                          <a:pt x="288244" y="-56"/>
                          <a:pt x="0" y="22860"/>
                        </a:cubicBezTo>
                        <a:cubicBezTo>
                          <a:pt x="157" y="15456"/>
                          <a:pt x="600" y="76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64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7FAB560-6767-6806-0238-30BD4CB7F826}"/>
              </a:ext>
            </a:extLst>
          </p:cNvPr>
          <p:cNvSpPr txBox="1"/>
          <p:nvPr/>
        </p:nvSpPr>
        <p:spPr>
          <a:xfrm>
            <a:off x="336429" y="1009138"/>
            <a:ext cx="431320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Bendeciré al SEÑOR en todo tiempo; </a:t>
            </a:r>
            <a:endParaRPr lang="es-ES" sz="2400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Continuamente </a:t>
            </a:r>
            <a:r>
              <a:rPr lang="es-ES" sz="2400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estará Su alabanza en mi boca. </a:t>
            </a:r>
          </a:p>
          <a:p>
            <a:r>
              <a:rPr lang="es-ES" sz="24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</a:t>
            </a:r>
            <a:r>
              <a:rPr lang="es-ES" sz="2400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  En el SEÑOR se gloriará mi alma; </a:t>
            </a:r>
            <a:endParaRPr lang="es-ES" sz="2400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Lo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oirán los humildes y se regocijarán. </a:t>
            </a:r>
          </a:p>
          <a:p>
            <a:r>
              <a:rPr lang="es-ES" sz="24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3</a:t>
            </a:r>
            <a:r>
              <a:rPr lang="es-ES" sz="2400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  Engrandezcan al SEÑOR conmigo, </a:t>
            </a:r>
            <a:endParaRPr lang="es-ES" sz="2400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exaltemos a una Su nombre. 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E026A35-87D2-E2B2-1879-6CD1B294FCD8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</a:t>
            </a:r>
            <a:r>
              <a:rPr lang="en-US" sz="2800" dirty="0" err="1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declaración</a:t>
            </a:r>
            <a:r>
              <a:rPr lang="en-US" sz="2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del hombre</a:t>
            </a:r>
            <a:endParaRPr lang="en-US" sz="2800" dirty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05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11 Vengan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hijos, escúchenme;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Les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enseñaré el temor del SEÑOR.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12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¿Quién es el hombre que desea vida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quiere muchos días para ver el bien?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13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Guarda tu lengua del mal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tus labios de hablar engaño.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14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Apártate del mal y haz el bien,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Busca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la paz y síguela.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44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11 Vengan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hijos, escúchenme;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Les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enseñaré el temor del SEÑOR.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12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¿Quién es el hombre que desea vida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quiere muchos días para ver el bien?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13 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Guarda tu lengua del mal </a:t>
            </a: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tus labios de hablar engaño.  </a:t>
            </a: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14 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Apártate del mal y haz el bien, </a:t>
            </a: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Busca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paz y síguela.</a:t>
            </a:r>
            <a:endParaRPr lang="en-US" sz="2400" b="1" dirty="0">
              <a:solidFill>
                <a:srgbClr val="7030A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3C8C956-89D1-8A34-F3FB-9132A8C707AC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</a:t>
            </a:r>
            <a:r>
              <a:rPr lang="en-US" sz="2800" dirty="0" err="1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consejo</a:t>
            </a:r>
            <a:r>
              <a:rPr lang="en-US" sz="2800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David</a:t>
            </a:r>
            <a:endParaRPr lang="en-US" sz="2800" dirty="0">
              <a:solidFill>
                <a:srgbClr val="7030A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8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11 Vengan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hijos, escúchenme;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Les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enseñaré el temor del SEÑOR.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12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¿Quién es el hombre que desea vida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quiere muchos días para ver el bien?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13 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Guarda tu lengua del mal </a:t>
            </a: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tus labios de hablar engaño.  </a:t>
            </a: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14 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Apártate del mal y haz el bien, </a:t>
            </a: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Busca </a:t>
            </a:r>
            <a:r>
              <a:rPr lang="es-ES" sz="2400" b="1" dirty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paz y síguela.</a:t>
            </a:r>
            <a:endParaRPr lang="en-US" sz="2400" b="1" dirty="0">
              <a:solidFill>
                <a:srgbClr val="7030A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3C8C956-89D1-8A34-F3FB-9132A8C707AC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</a:t>
            </a:r>
            <a:r>
              <a:rPr lang="en-US" sz="2800" dirty="0" err="1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consejo</a:t>
            </a:r>
            <a:r>
              <a:rPr lang="en-US" sz="2800" dirty="0" smtClean="0">
                <a:solidFill>
                  <a:srgbClr val="7030A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David</a:t>
            </a:r>
            <a:endParaRPr lang="en-US" sz="2800" dirty="0">
              <a:solidFill>
                <a:srgbClr val="7030A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rrores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David (1 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Mintió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Desobedeció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Ley de Dios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Confió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espada</a:t>
            </a:r>
            <a:endParaRPr lang="en-U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Corrió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al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enemigo</a:t>
            </a:r>
            <a:endParaRPr lang="en-U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Fingió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locura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92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11 Vengan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hijos, escúchenme;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Les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enseñaré el temor del SEÑOR.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12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¿Quién es el hombre que desea vida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quiere muchos días para ver el bien?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13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Guarda tu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lengua del mal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tus labios de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hablar engaño.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14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Apártate del mal y haz el bien,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Busca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la paz y síguela.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rrores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David (1 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Mintió</a:t>
            </a:r>
            <a:r>
              <a:rPr lang="en-US" sz="2400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Desobedeció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Ley de Dios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Confió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espada</a:t>
            </a:r>
            <a:endParaRPr lang="en-U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Corrió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al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enemigo</a:t>
            </a:r>
            <a:endParaRPr lang="en-U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Fingió</a:t>
            </a:r>
            <a:r>
              <a:rPr lang="en-US" sz="2400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locura</a:t>
            </a:r>
            <a:endParaRPr lang="en-US" sz="2400" b="1" dirty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679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11 Vengan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hijos, escúchenme;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Les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enseñaré el temor del SEÑOR.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12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¿Quién es el hombre que desea vida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quiere muchos días para ver el bien?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13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Guarda tu lengua del mal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tus labios de hablar engaño.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14 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Apártate del mal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y haz el bien,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Busca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la paz y síguela.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rrores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David (1 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Mintió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Desobedeció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Ley de Dios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Confió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espada</a:t>
            </a:r>
            <a:endParaRPr lang="en-U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Corrió</a:t>
            </a:r>
            <a:r>
              <a:rPr lang="en-US" sz="2400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al </a:t>
            </a:r>
            <a:r>
              <a:rPr lang="en-US" sz="2400" b="1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enemigo</a:t>
            </a:r>
            <a:endParaRPr lang="en-US" sz="2400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Fingió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locura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148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11 Vengan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hijos, escúchenme;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Les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enseñaré el temor del SEÑOR.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12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¿Quién es el hombre que desea vida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quiere muchos días para ver el bien?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13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Guarda tu lengua del mal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tus labios de hablar engaño.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14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Apártate del mal y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haz el bien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Busca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la paz y síguela.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rrores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David (1 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Mintió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Desobedeció</a:t>
            </a:r>
            <a:r>
              <a:rPr lang="en-US" sz="2400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Ley de Dios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Confió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espada</a:t>
            </a:r>
            <a:endParaRPr lang="en-U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Corrió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al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enemigo</a:t>
            </a:r>
            <a:endParaRPr lang="en-U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Fingió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locura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6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82CB92-C5AA-1ACD-A6AB-B19B2448D43C}"/>
              </a:ext>
            </a:extLst>
          </p:cNvPr>
          <p:cNvSpPr txBox="1"/>
          <p:nvPr/>
        </p:nvSpPr>
        <p:spPr>
          <a:xfrm>
            <a:off x="336429" y="1075289"/>
            <a:ext cx="457200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11 Vengan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hijos, escúchenme;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Les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enseñaré el temor del SEÑOR.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12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¿Quién es el hombre que desea vida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quiere muchos días para ver el bien?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13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Guarda tu lengua del mal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tus labios de hablar engaño. 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14 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Apártate del mal y haz el bien, </a:t>
            </a:r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sz="2400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Busca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paz y síguela.</a:t>
            </a:r>
            <a:endParaRPr lang="en-US" sz="2400" b="1" dirty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FFF3AEF-3E3F-C6C7-F937-30C51DEB45DE}"/>
              </a:ext>
            </a:extLst>
          </p:cNvPr>
          <p:cNvSpPr txBox="1"/>
          <p:nvPr/>
        </p:nvSpPr>
        <p:spPr>
          <a:xfrm>
            <a:off x="5072332" y="1180534"/>
            <a:ext cx="3896265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rrores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David (1 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Sam. 21)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Mintió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Desobedeció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Ley de Dios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Confió</a:t>
            </a:r>
            <a:r>
              <a:rPr lang="en-US" sz="2400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400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400" b="1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espada</a:t>
            </a:r>
            <a:endParaRPr lang="en-US" sz="2400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Corrió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al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enemigo</a:t>
            </a:r>
            <a:endParaRPr lang="en-U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Fingió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locura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307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D4F87819-B70D-4927-B657-7D175613F9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DCB3820D-C773-4632-9F79-C890E1B2B5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5148056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xmlns="" id="{1E661ABD-A393-17ED-506D-187B574BD2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9278" b="6378"/>
          <a:stretch/>
        </p:blipFill>
        <p:spPr>
          <a:xfrm>
            <a:off x="20" y="-34495"/>
            <a:ext cx="9143979" cy="5148046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05B4E-4C41-5BB4-F707-B980CDBD6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55622"/>
            <a:ext cx="6858000" cy="198966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3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¿Qu</a:t>
            </a:r>
            <a:r>
              <a:rPr lang="es-ES" sz="63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é puede hacer por mí el hombre?</a:t>
            </a:r>
            <a:endParaRPr lang="en-US" sz="63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5CDAE7-7C40-8B1E-B56D-EB2B01C83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72566"/>
            <a:ext cx="6858000" cy="997769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 Sam. 21; </a:t>
            </a:r>
            <a:r>
              <a:rPr lang="en-US" sz="25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5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56; </a:t>
            </a:r>
            <a:r>
              <a:rPr lang="en-US" sz="25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5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xmlns="" id="{DCB8EB4B-AFE9-41E8-95B0-F246E5740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980654" y="3041715"/>
            <a:ext cx="3182692" cy="22860"/>
          </a:xfrm>
          <a:custGeom>
            <a:avLst/>
            <a:gdLst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241250 w 3182692"/>
              <a:gd name="connsiteY2" fmla="*/ 0 h 22860"/>
              <a:gd name="connsiteX3" fmla="*/ 1909615 w 3182692"/>
              <a:gd name="connsiteY3" fmla="*/ 0 h 22860"/>
              <a:gd name="connsiteX4" fmla="*/ 2577981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482500 w 3182692"/>
              <a:gd name="connsiteY7" fmla="*/ 22860 h 22860"/>
              <a:gd name="connsiteX8" fmla="*/ 1782308 w 3182692"/>
              <a:gd name="connsiteY8" fmla="*/ 22860 h 22860"/>
              <a:gd name="connsiteX9" fmla="*/ 1145769 w 3182692"/>
              <a:gd name="connsiteY9" fmla="*/ 22860 h 22860"/>
              <a:gd name="connsiteX10" fmla="*/ 0 w 3182692"/>
              <a:gd name="connsiteY10" fmla="*/ 22860 h 22860"/>
              <a:gd name="connsiteX11" fmla="*/ 0 w 3182692"/>
              <a:gd name="connsiteY11" fmla="*/ 0 h 22860"/>
              <a:gd name="connsiteX0" fmla="*/ 0 w 3182692"/>
              <a:gd name="connsiteY0" fmla="*/ 0 h 22860"/>
              <a:gd name="connsiteX1" fmla="*/ 604711 w 3182692"/>
              <a:gd name="connsiteY1" fmla="*/ 0 h 22860"/>
              <a:gd name="connsiteX2" fmla="*/ 1145769 w 3182692"/>
              <a:gd name="connsiteY2" fmla="*/ 0 h 22860"/>
              <a:gd name="connsiteX3" fmla="*/ 1845961 w 3182692"/>
              <a:gd name="connsiteY3" fmla="*/ 0 h 22860"/>
              <a:gd name="connsiteX4" fmla="*/ 2450673 w 3182692"/>
              <a:gd name="connsiteY4" fmla="*/ 0 h 22860"/>
              <a:gd name="connsiteX5" fmla="*/ 3182692 w 3182692"/>
              <a:gd name="connsiteY5" fmla="*/ 0 h 22860"/>
              <a:gd name="connsiteX6" fmla="*/ 3182692 w 3182692"/>
              <a:gd name="connsiteY6" fmla="*/ 22860 h 22860"/>
              <a:gd name="connsiteX7" fmla="*/ 2546154 w 3182692"/>
              <a:gd name="connsiteY7" fmla="*/ 22860 h 22860"/>
              <a:gd name="connsiteX8" fmla="*/ 1845961 w 3182692"/>
              <a:gd name="connsiteY8" fmla="*/ 22860 h 22860"/>
              <a:gd name="connsiteX9" fmla="*/ 1304904 w 3182692"/>
              <a:gd name="connsiteY9" fmla="*/ 22860 h 22860"/>
              <a:gd name="connsiteX10" fmla="*/ 668365 w 3182692"/>
              <a:gd name="connsiteY10" fmla="*/ 22860 h 22860"/>
              <a:gd name="connsiteX11" fmla="*/ 0 w 3182692"/>
              <a:gd name="connsiteY11" fmla="*/ 22860 h 22860"/>
              <a:gd name="connsiteX12" fmla="*/ 0 w 3182692"/>
              <a:gd name="connsiteY12" fmla="*/ 0 h 2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2860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3081" y="8593"/>
                  <a:pt x="3182645" y="17978"/>
                  <a:pt x="3182692" y="22860"/>
                </a:cubicBezTo>
                <a:cubicBezTo>
                  <a:pt x="2975928" y="62022"/>
                  <a:pt x="2667693" y="23978"/>
                  <a:pt x="2482500" y="22860"/>
                </a:cubicBezTo>
                <a:cubicBezTo>
                  <a:pt x="2299734" y="41484"/>
                  <a:pt x="1925962" y="13875"/>
                  <a:pt x="1782308" y="22860"/>
                </a:cubicBezTo>
                <a:cubicBezTo>
                  <a:pt x="1635580" y="25118"/>
                  <a:pt x="1257854" y="909"/>
                  <a:pt x="1145769" y="22860"/>
                </a:cubicBezTo>
                <a:cubicBezTo>
                  <a:pt x="1025065" y="61146"/>
                  <a:pt x="247799" y="-6964"/>
                  <a:pt x="0" y="22860"/>
                </a:cubicBezTo>
                <a:cubicBezTo>
                  <a:pt x="-991" y="11969"/>
                  <a:pt x="-735" y="8544"/>
                  <a:pt x="0" y="0"/>
                </a:cubicBezTo>
                <a:close/>
              </a:path>
              <a:path w="3182692" h="22860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478" y="5717"/>
                  <a:pt x="3183019" y="14730"/>
                  <a:pt x="3182692" y="22860"/>
                </a:cubicBezTo>
                <a:cubicBezTo>
                  <a:pt x="3091120" y="-18450"/>
                  <a:pt x="2811074" y="66265"/>
                  <a:pt x="2546154" y="22860"/>
                </a:cubicBezTo>
                <a:cubicBezTo>
                  <a:pt x="2285186" y="32101"/>
                  <a:pt x="2090205" y="-17749"/>
                  <a:pt x="1845961" y="22860"/>
                </a:cubicBezTo>
                <a:cubicBezTo>
                  <a:pt x="1599794" y="36065"/>
                  <a:pt x="1466284" y="42019"/>
                  <a:pt x="1304904" y="22860"/>
                </a:cubicBezTo>
                <a:cubicBezTo>
                  <a:pt x="1189365" y="48347"/>
                  <a:pt x="952251" y="28033"/>
                  <a:pt x="668365" y="22860"/>
                </a:cubicBezTo>
                <a:cubicBezTo>
                  <a:pt x="407868" y="48167"/>
                  <a:pt x="284672" y="-4833"/>
                  <a:pt x="0" y="22860"/>
                </a:cubicBezTo>
                <a:cubicBezTo>
                  <a:pt x="-1033" y="16637"/>
                  <a:pt x="1039" y="7709"/>
                  <a:pt x="0" y="0"/>
                </a:cubicBezTo>
                <a:close/>
              </a:path>
              <a:path w="3182692" h="22860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2173" y="7369"/>
                  <a:pt x="3182050" y="18490"/>
                  <a:pt x="3182692" y="22860"/>
                </a:cubicBezTo>
                <a:cubicBezTo>
                  <a:pt x="2996012" y="3341"/>
                  <a:pt x="2669008" y="31967"/>
                  <a:pt x="2482500" y="22860"/>
                </a:cubicBezTo>
                <a:cubicBezTo>
                  <a:pt x="2296543" y="25818"/>
                  <a:pt x="1935236" y="12510"/>
                  <a:pt x="1782308" y="22860"/>
                </a:cubicBezTo>
                <a:cubicBezTo>
                  <a:pt x="1607683" y="30062"/>
                  <a:pt x="1291498" y="5941"/>
                  <a:pt x="1145769" y="22860"/>
                </a:cubicBezTo>
                <a:cubicBezTo>
                  <a:pt x="1015407" y="59897"/>
                  <a:pt x="262557" y="31143"/>
                  <a:pt x="0" y="22860"/>
                </a:cubicBezTo>
                <a:cubicBezTo>
                  <a:pt x="-624" y="11616"/>
                  <a:pt x="-311" y="909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3182692"/>
                      <a:gd name="connsiteY0" fmla="*/ 0 h 22860"/>
                      <a:gd name="connsiteX1" fmla="*/ 604711 w 3182692"/>
                      <a:gd name="connsiteY1" fmla="*/ 0 h 22860"/>
                      <a:gd name="connsiteX2" fmla="*/ 1241250 w 3182692"/>
                      <a:gd name="connsiteY2" fmla="*/ 0 h 22860"/>
                      <a:gd name="connsiteX3" fmla="*/ 1909615 w 3182692"/>
                      <a:gd name="connsiteY3" fmla="*/ 0 h 22860"/>
                      <a:gd name="connsiteX4" fmla="*/ 2577981 w 3182692"/>
                      <a:gd name="connsiteY4" fmla="*/ 0 h 22860"/>
                      <a:gd name="connsiteX5" fmla="*/ 3182692 w 3182692"/>
                      <a:gd name="connsiteY5" fmla="*/ 0 h 22860"/>
                      <a:gd name="connsiteX6" fmla="*/ 3182692 w 3182692"/>
                      <a:gd name="connsiteY6" fmla="*/ 22860 h 22860"/>
                      <a:gd name="connsiteX7" fmla="*/ 2482500 w 3182692"/>
                      <a:gd name="connsiteY7" fmla="*/ 22860 h 22860"/>
                      <a:gd name="connsiteX8" fmla="*/ 1782308 w 3182692"/>
                      <a:gd name="connsiteY8" fmla="*/ 22860 h 22860"/>
                      <a:gd name="connsiteX9" fmla="*/ 1145769 w 3182692"/>
                      <a:gd name="connsiteY9" fmla="*/ 22860 h 22860"/>
                      <a:gd name="connsiteX10" fmla="*/ 0 w 3182692"/>
                      <a:gd name="connsiteY10" fmla="*/ 22860 h 22860"/>
                      <a:gd name="connsiteX11" fmla="*/ 0 w 3182692"/>
                      <a:gd name="connsiteY11" fmla="*/ 0 h 228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2860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3126" y="7515"/>
                          <a:pt x="3182508" y="18059"/>
                          <a:pt x="3182692" y="22860"/>
                        </a:cubicBezTo>
                        <a:cubicBezTo>
                          <a:pt x="2998421" y="26314"/>
                          <a:pt x="2675038" y="23586"/>
                          <a:pt x="2482500" y="22860"/>
                        </a:cubicBezTo>
                        <a:cubicBezTo>
                          <a:pt x="2289962" y="22134"/>
                          <a:pt x="1930644" y="11406"/>
                          <a:pt x="1782308" y="22860"/>
                        </a:cubicBezTo>
                        <a:cubicBezTo>
                          <a:pt x="1633972" y="34314"/>
                          <a:pt x="1287388" y="2580"/>
                          <a:pt x="1145769" y="22860"/>
                        </a:cubicBezTo>
                        <a:cubicBezTo>
                          <a:pt x="1004150" y="43140"/>
                          <a:pt x="256377" y="-32866"/>
                          <a:pt x="0" y="22860"/>
                        </a:cubicBezTo>
                        <a:cubicBezTo>
                          <a:pt x="-732" y="11449"/>
                          <a:pt x="-432" y="8946"/>
                          <a:pt x="0" y="0"/>
                        </a:cubicBezTo>
                        <a:close/>
                      </a:path>
                      <a:path w="3182692" h="22860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3114" y="5360"/>
                          <a:pt x="3182390" y="13025"/>
                          <a:pt x="3182692" y="22860"/>
                        </a:cubicBezTo>
                        <a:cubicBezTo>
                          <a:pt x="3039109" y="-8129"/>
                          <a:pt x="2823860" y="18420"/>
                          <a:pt x="2546154" y="22860"/>
                        </a:cubicBezTo>
                        <a:cubicBezTo>
                          <a:pt x="2268448" y="27300"/>
                          <a:pt x="2098674" y="9863"/>
                          <a:pt x="1845961" y="22860"/>
                        </a:cubicBezTo>
                        <a:cubicBezTo>
                          <a:pt x="1593248" y="35857"/>
                          <a:pt x="1456743" y="32132"/>
                          <a:pt x="1304904" y="22860"/>
                        </a:cubicBezTo>
                        <a:cubicBezTo>
                          <a:pt x="1153065" y="13588"/>
                          <a:pt x="947204" y="15698"/>
                          <a:pt x="668365" y="22860"/>
                        </a:cubicBezTo>
                        <a:cubicBezTo>
                          <a:pt x="389526" y="30022"/>
                          <a:pt x="288244" y="-56"/>
                          <a:pt x="0" y="22860"/>
                        </a:cubicBezTo>
                        <a:cubicBezTo>
                          <a:pt x="157" y="15456"/>
                          <a:pt x="600" y="76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0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79BF4-5FE3-CE05-FB04-7E49366A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366"/>
            <a:ext cx="83058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Los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errores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David </a:t>
            </a:r>
            <a:r>
              <a:rPr lang="en-US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 </a:t>
            </a:r>
            <a:r>
              <a:rPr lang="en-US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Sam. 21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F44CA1-09F5-1425-9A6A-D38A3734D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1929384"/>
            <a:ext cx="8672725" cy="3608774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Miente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32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21:2</a:t>
            </a:r>
            <a:endParaRPr lang="en-US" sz="3200" dirty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Desobedece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ley de Dios…</a:t>
            </a:r>
            <a:r>
              <a:rPr lang="en-US" sz="32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21:6 (</a:t>
            </a:r>
            <a:r>
              <a:rPr lang="en-US" sz="3200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véase</a:t>
            </a:r>
            <a:r>
              <a:rPr lang="en-US" sz="32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Mt. </a:t>
            </a:r>
            <a:r>
              <a:rPr lang="en-US" sz="32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12:4)</a:t>
            </a:r>
          </a:p>
          <a:p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Confía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espada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Goliat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32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21:9</a:t>
            </a:r>
            <a:endParaRPr lang="en-US" sz="3200" dirty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Busca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refugio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entre </a:t>
            </a:r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los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filisteos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32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21:10</a:t>
            </a:r>
            <a:endParaRPr lang="en-US" sz="3200" dirty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Finge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locura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delante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del </a:t>
            </a:r>
            <a:r>
              <a:rPr lang="en-US" sz="3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rey</a:t>
            </a:r>
            <a:r>
              <a:rPr lang="en-US" sz="3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32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21:13</a:t>
            </a:r>
            <a:endParaRPr lang="en-US" sz="3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2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25375E-C824-5B85-196F-61DCFD1B7F70}"/>
              </a:ext>
            </a:extLst>
          </p:cNvPr>
          <p:cNvSpPr txBox="1"/>
          <p:nvPr/>
        </p:nvSpPr>
        <p:spPr>
          <a:xfrm>
            <a:off x="138023" y="5624"/>
            <a:ext cx="45116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b="1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56</a:t>
            </a: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piedad de mí, oh Dios, porque el hombre me ha pisoteado;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Me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oprime combatiéndome todo el día.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  Mis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enemigos me han pisoteado todo el día,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Porque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muchos son los que con soberbia pelean contra mí.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3  El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día en que temo,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Ti confío.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4  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Dios, cuya palabra alabo,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he confiado, no temeré.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Qué puede hacerme el hombre?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5  Todo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día pervierten mis palabras;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Todos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sus pensamientos contra mí son para mal.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6  Atacan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se esconden,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Espían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pasos,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Como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esperando para quitarme la vida.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7  Por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causa de la iniquidad, arrójalos,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Tu ira humilla a los pueblos, oh Dios.  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AE3DB70-11C2-98A7-11DF-CE576BAB8150}"/>
              </a:ext>
            </a:extLst>
          </p:cNvPr>
          <p:cNvSpPr txBox="1"/>
          <p:nvPr/>
        </p:nvSpPr>
        <p:spPr>
          <a:xfrm>
            <a:off x="4649638" y="836621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8  Tú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has tomado en cuenta mi vida errante;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lágrimas en Tu frasco;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Acaso no están en Tu libro?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9  Entonces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enemigos retrocederán el día en que yo te invoque.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sé: que Dios está a favor mío.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10  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Dios, cuya palabra alabo,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SEÑOR, cuya palabra honro;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11  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he confiado, no temeré.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Qué puede hacerme el hombre?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12  Están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sobre mí, oh Dios, los votos que te hice;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Ofrendas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 acción de gracias te ofreceré.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13  Pues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Tú has librado mi alma de la muerte,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pies de tropiezo,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Para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que yo pueda andar delante de Dios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luz de la vida.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1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25375E-C824-5B85-196F-61DCFD1B7F70}"/>
              </a:ext>
            </a:extLst>
          </p:cNvPr>
          <p:cNvSpPr txBox="1"/>
          <p:nvPr/>
        </p:nvSpPr>
        <p:spPr>
          <a:xfrm>
            <a:off x="138023" y="5624"/>
            <a:ext cx="45116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b="1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56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Ten </a:t>
            </a:r>
            <a:r>
              <a:rPr lang="es-ES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piedad de mí, oh Dios, porque el hombre me ha pisoteado; </a:t>
            </a:r>
            <a:endParaRPr lang="es-ES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Me </a:t>
            </a:r>
            <a:r>
              <a:rPr lang="es-ES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oprime combatiéndome todo el día.  </a:t>
            </a:r>
            <a:endParaRPr lang="es-ES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  Mis </a:t>
            </a:r>
            <a:r>
              <a:rPr lang="es-ES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enemigos me han pisoteado todo el día, </a:t>
            </a:r>
            <a:endParaRPr lang="es-ES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Porque </a:t>
            </a:r>
            <a:r>
              <a:rPr lang="es-ES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muchos son los que con soberbia pelean contra mí.  </a:t>
            </a:r>
            <a:endParaRPr lang="es-ES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3  El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día en que temo,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Ti confío.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4  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Dios, cuya palabra alabo,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he confiado, no temeré.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Qué puede hacerme el hombre?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5  Todo </a:t>
            </a:r>
            <a:r>
              <a:rPr lang="es-ES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día pervierten mis palabras; </a:t>
            </a:r>
            <a:endParaRPr lang="es-ES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Todos </a:t>
            </a:r>
            <a:r>
              <a:rPr lang="es-ES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sus pensamientos contra mí son para mal.  </a:t>
            </a:r>
            <a:endParaRPr lang="es-ES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6  Atacan</a:t>
            </a:r>
            <a:r>
              <a:rPr lang="es-ES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se esconden, </a:t>
            </a:r>
            <a:endParaRPr lang="es-ES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Espían </a:t>
            </a:r>
            <a:r>
              <a:rPr lang="es-ES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pasos, </a:t>
            </a:r>
            <a:endParaRPr lang="es-ES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Como </a:t>
            </a:r>
            <a:r>
              <a:rPr lang="es-ES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esperando para quitarme la vida.  </a:t>
            </a:r>
            <a:endParaRPr lang="es-ES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7  Por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causa de la iniquidad, arrójalos,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Tu ira humilla a los pueblos, oh Dios.  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AE3DB70-11C2-98A7-11DF-CE576BAB8150}"/>
              </a:ext>
            </a:extLst>
          </p:cNvPr>
          <p:cNvSpPr txBox="1"/>
          <p:nvPr/>
        </p:nvSpPr>
        <p:spPr>
          <a:xfrm>
            <a:off x="4649638" y="836621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8  Tú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has tomado en cuenta mi vida errante;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lágrimas en Tu frasco;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Acaso no están en Tu libro?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9  Entonces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enemigos retrocederán el día en que yo te invoque.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sé: que Dios está a favor mío.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10  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Dios, cuya palabra alabo,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SEÑOR, cuya palabra honro;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11  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he confiado, no temeré.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Qué puede hacerme el hombre?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12  Están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sobre mí, oh Dios, los votos que te hice;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Ofrendas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 acción de gracias te ofreceré.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13  Pues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Tú has librado mi alma de la muerte,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pies de tropiezo,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Para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que yo pueda andar delante de Dios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luz de la vida.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0DCBB83-D4F5-785A-9D5B-623E88741F66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Las </a:t>
            </a:r>
            <a:r>
              <a:rPr lang="en-US" sz="2800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pruebas</a:t>
            </a:r>
            <a:r>
              <a:rPr lang="en-US" sz="28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David</a:t>
            </a:r>
            <a:endParaRPr lang="en-US" sz="2800" dirty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1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25375E-C824-5B85-196F-61DCFD1B7F70}"/>
              </a:ext>
            </a:extLst>
          </p:cNvPr>
          <p:cNvSpPr txBox="1"/>
          <p:nvPr/>
        </p:nvSpPr>
        <p:spPr>
          <a:xfrm>
            <a:off x="138023" y="5624"/>
            <a:ext cx="45116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b="1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56</a:t>
            </a: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piedad de mí, oh Dios, porque el hombre me ha pisoteado;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Me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oprime combatiéndome todo el día.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  Mis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enemigos me han pisoteado todo el día,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Porque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muchos son los que con soberbia pelean contra mí.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3  El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día en que temo,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Ti confío.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4  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Dios, cuya palabra alabo,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he confiado, no temeré.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Qué puede hacerme el hombre?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5  Todo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día pervierten mis palabras;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Todos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sus pensamientos contra mí son para mal.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6  Atacan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se esconden,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Espían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pasos,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Como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esperando para quitarme la vida.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7  Por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causa de la iniquidad, arrójalos,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Tu ira humilla a los pueblos, oh Dios.  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AE3DB70-11C2-98A7-11DF-CE576BAB8150}"/>
              </a:ext>
            </a:extLst>
          </p:cNvPr>
          <p:cNvSpPr txBox="1"/>
          <p:nvPr/>
        </p:nvSpPr>
        <p:spPr>
          <a:xfrm>
            <a:off x="4649638" y="836621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8  Tú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has tomado en cuenta mi vida errante; </a:t>
            </a:r>
            <a:endParaRPr lang="es-ES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Pon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lágrimas en Tu frasco; </a:t>
            </a:r>
            <a:endParaRPr lang="es-ES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Acaso no están en Tu libro?  </a:t>
            </a:r>
            <a:endParaRPr lang="es-ES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9  Entonces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enemigos retrocederán el día en que yo te invoque. </a:t>
            </a:r>
            <a:endParaRPr lang="es-ES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Esto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sé: que Dios está a favor mío.  </a:t>
            </a:r>
            <a:endParaRPr lang="es-ES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10  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Dios, cuya palabra alabo,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SEÑOR, cuya palabra honro;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11  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he confiado, no temeré.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Qué puede hacerme el hombre?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12  Están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sobre mí, oh Dios, los votos que te hice;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Ofrendas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 acción de gracias te ofreceré.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13  Pues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Tú has librado mi alma de la muerte, </a:t>
            </a:r>
            <a:endParaRPr lang="es-ES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pies de tropiezo, </a:t>
            </a:r>
            <a:endParaRPr lang="es-ES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Para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que yo pueda andar delante de Dios </a:t>
            </a: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luz de la vida.</a:t>
            </a:r>
            <a:endParaRPr lang="en-US" b="1" dirty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0DCBB83-D4F5-785A-9D5B-623E88741F66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</a:t>
            </a:r>
            <a:r>
              <a:rPr lang="en-US" sz="2800" dirty="0" err="1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bondad</a:t>
            </a:r>
            <a:r>
              <a:rPr lang="en-US" sz="2800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Dios</a:t>
            </a:r>
            <a:endParaRPr lang="en-US" sz="2800" dirty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6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25375E-C824-5B85-196F-61DCFD1B7F70}"/>
              </a:ext>
            </a:extLst>
          </p:cNvPr>
          <p:cNvSpPr txBox="1"/>
          <p:nvPr/>
        </p:nvSpPr>
        <p:spPr>
          <a:xfrm>
            <a:off x="138023" y="5624"/>
            <a:ext cx="45116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b="1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56</a:t>
            </a: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piedad de mí, oh Dios, porque el hombre me ha pisoteado;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Me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oprime combatiéndome todo el día.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  Mis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enemigos me han pisoteado todo el día,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Porque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muchos son los que con soberbia pelean contra mí.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3  El 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día en que temo,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Yo 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Ti confío. 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4  En 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Dios, cuya palabra alabo,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he confiado, no temeré.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Qué puede hacerme el hombre? 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5  Todo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día pervierten mis palabras;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Todos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sus pensamientos contra mí son para mal.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6  Atacan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se esconden,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Espían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pasos,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Como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esperando para quitarme la vida.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7  Por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causa de la iniquidad, arrójalos,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Tu ira humilla a los pueblos, oh Dios.  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AE3DB70-11C2-98A7-11DF-CE576BAB8150}"/>
              </a:ext>
            </a:extLst>
          </p:cNvPr>
          <p:cNvSpPr txBox="1"/>
          <p:nvPr/>
        </p:nvSpPr>
        <p:spPr>
          <a:xfrm>
            <a:off x="4649638" y="836621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8  Tú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has tomado en cuenta mi vida errante;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lágrimas en Tu frasco;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Acaso no están en Tu libro?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9  Entonces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enemigos retrocederán el día en que yo te invoque.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Esto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sé: que Dios está a favor mío. 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10  En 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Dios, cuya palabra alabo,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SEÑOR, cuya palabra honro; 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11  En 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he confiado, no temeré.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¿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Qué puede hacerme el hombre? 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12  Están 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sobre mí, oh Dios, los votos que te hice;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b="1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Ofrendas </a:t>
            </a:r>
            <a:r>
              <a:rPr lang="es-ES" b="1" dirty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 acción de gracias te ofreceré.  </a:t>
            </a:r>
            <a:endParaRPr lang="es-ES" b="1" dirty="0" smtClean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13  Pues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Tú has librado mi alma de la muerte,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mis pies de tropiezo, </a:t>
            </a:r>
            <a:endParaRPr lang="es-ES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Para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que yo pueda andar delante de Dios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luz de la vida.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0DCBB83-D4F5-785A-9D5B-623E88741F66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</a:t>
            </a:r>
            <a:r>
              <a:rPr lang="en-US" sz="2800" dirty="0" err="1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declaración</a:t>
            </a:r>
            <a:r>
              <a:rPr lang="en-US" sz="2800" dirty="0" smtClean="0">
                <a:solidFill>
                  <a:srgbClr val="00B05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David</a:t>
            </a:r>
            <a:endParaRPr lang="en-US" sz="2800" dirty="0">
              <a:solidFill>
                <a:srgbClr val="00B05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1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7FAB560-6767-6806-0238-30BD4CB7F826}"/>
              </a:ext>
            </a:extLst>
          </p:cNvPr>
          <p:cNvSpPr txBox="1"/>
          <p:nvPr/>
        </p:nvSpPr>
        <p:spPr>
          <a:xfrm>
            <a:off x="336429" y="1009138"/>
            <a:ext cx="377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6</a:t>
            </a:r>
            <a:r>
              <a:rPr lang="es-ES" sz="2400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  Este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pobre clamó</a:t>
            </a:r>
            <a:r>
              <a:rPr lang="es-ES" sz="2400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y el SEÑOR le oyó, </a:t>
            </a:r>
            <a:endParaRPr lang="es-ES" sz="2400" dirty="0" smtClean="0">
              <a:solidFill>
                <a:srgbClr val="00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 salvó de todas sus angustias.</a:t>
            </a:r>
            <a:endParaRPr lang="en-US" sz="2400" b="1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833E0A-ABE0-79B4-2F07-7CBE1DB9EE15}"/>
              </a:ext>
            </a:extLst>
          </p:cNvPr>
          <p:cNvSpPr txBox="1"/>
          <p:nvPr/>
        </p:nvSpPr>
        <p:spPr>
          <a:xfrm>
            <a:off x="336429" y="2578798"/>
            <a:ext cx="541738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17  </a:t>
            </a:r>
            <a:r>
              <a:rPr lang="es-ES" sz="2400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Claman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justos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y el SEÑOR los oye </a:t>
            </a:r>
            <a:endParaRPr lang="es-E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los libra de todas sus angustias.  </a:t>
            </a:r>
            <a:endParaRPr lang="es-E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18  Cercano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está el SEÑOR a los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quebrantados de corazón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</a:t>
            </a:r>
            <a:endParaRPr lang="es-E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salva a los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abatidos de espíritu.  </a:t>
            </a:r>
            <a:endParaRPr lang="es-ES" sz="2400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19  Muchas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son las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aflicciones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del justo, </a:t>
            </a:r>
            <a:endParaRPr lang="es-E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Pero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de todas ellas lo libra el SEÑOR.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E026A35-87D2-E2B2-1879-6CD1B294FCD8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Las </a:t>
            </a:r>
            <a:r>
              <a:rPr lang="en-US" sz="2800" dirty="0" err="1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pruebas</a:t>
            </a:r>
            <a:r>
              <a:rPr lang="en-US" sz="2800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del hombre</a:t>
            </a:r>
            <a:endParaRPr lang="en-US" sz="2800" dirty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7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7FAB560-6767-6806-0238-30BD4CB7F826}"/>
              </a:ext>
            </a:extLst>
          </p:cNvPr>
          <p:cNvSpPr txBox="1"/>
          <p:nvPr/>
        </p:nvSpPr>
        <p:spPr>
          <a:xfrm>
            <a:off x="336429" y="1009138"/>
            <a:ext cx="377837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6</a:t>
            </a:r>
            <a:r>
              <a:rPr lang="es-ES" sz="2400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  Este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pobre clamó</a:t>
            </a:r>
            <a:r>
              <a:rPr lang="es-ES" sz="2400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y </a:t>
            </a:r>
            <a:r>
              <a:rPr lang="es-ES" sz="2400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SEÑOR le oyó, </a:t>
            </a:r>
            <a:endParaRPr lang="es-ES" sz="2400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 salvó de todas sus angustias.</a:t>
            </a:r>
            <a:endParaRPr lang="en-US" sz="2400" b="1" dirty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833E0A-ABE0-79B4-2F07-7CBE1DB9EE15}"/>
              </a:ext>
            </a:extLst>
          </p:cNvPr>
          <p:cNvSpPr txBox="1"/>
          <p:nvPr/>
        </p:nvSpPr>
        <p:spPr>
          <a:xfrm>
            <a:off x="336429" y="2578798"/>
            <a:ext cx="541738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17  </a:t>
            </a:r>
            <a:r>
              <a:rPr lang="es-ES" sz="2400" b="1" dirty="0" smtClean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Claman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justos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y </a:t>
            </a:r>
            <a:r>
              <a:rPr lang="es-ES" sz="2400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SEÑOR los oye </a:t>
            </a:r>
            <a:endParaRPr lang="es-ES" sz="2400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libra de todas sus angustias.  </a:t>
            </a:r>
            <a:endParaRPr lang="es-ES" sz="2400" b="1" dirty="0" smtClean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18  </a:t>
            </a:r>
            <a:r>
              <a:rPr lang="es-ES" sz="2400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Cercano </a:t>
            </a:r>
            <a:r>
              <a:rPr lang="es-ES" sz="2400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está el SEÑOR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 los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quebrantados de corazón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</a:t>
            </a:r>
            <a:endParaRPr lang="es-E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sz="2400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salva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a los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abatidos de espíritu.  </a:t>
            </a:r>
            <a:endParaRPr lang="es-ES" sz="2400" b="1" dirty="0" smtClean="0">
              <a:solidFill>
                <a:srgbClr val="FF00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19  Muchas 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son las </a:t>
            </a:r>
            <a:r>
              <a:rPr lang="es-ES" sz="24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aflicciones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del justo, </a:t>
            </a:r>
            <a:endParaRPr lang="es-ES" sz="2400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s-E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Pero </a:t>
            </a:r>
            <a:r>
              <a:rPr lang="es-ES" sz="2400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 todas ellas lo libra el SEÑOR</a:t>
            </a:r>
            <a:r>
              <a:rPr lang="es-E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336429" y="284671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68D5D20-A1EC-03E5-1A05-16EF2171B51B}"/>
              </a:ext>
            </a:extLst>
          </p:cNvPr>
          <p:cNvSpPr txBox="1"/>
          <p:nvPr/>
        </p:nvSpPr>
        <p:spPr>
          <a:xfrm>
            <a:off x="4649637" y="176992"/>
            <a:ext cx="435633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</a:t>
            </a:r>
            <a:r>
              <a:rPr lang="en-US" sz="2800" dirty="0" err="1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bondad</a:t>
            </a:r>
            <a:r>
              <a:rPr lang="en-US" sz="2800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Dios</a:t>
            </a:r>
            <a:endParaRPr lang="en-US" sz="2800" dirty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4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B8B75F-FDE5-4618-C017-CCCCE0946C4C}"/>
              </a:ext>
            </a:extLst>
          </p:cNvPr>
          <p:cNvSpPr txBox="1"/>
          <p:nvPr/>
        </p:nvSpPr>
        <p:spPr>
          <a:xfrm>
            <a:off x="207259" y="232912"/>
            <a:ext cx="2441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Salmo </a:t>
            </a:r>
            <a:r>
              <a:rPr lang="en-US" sz="2400" b="1" i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E026A35-87D2-E2B2-1879-6CD1B294FCD8}"/>
              </a:ext>
            </a:extLst>
          </p:cNvPr>
          <p:cNvSpPr txBox="1"/>
          <p:nvPr/>
        </p:nvSpPr>
        <p:spPr>
          <a:xfrm>
            <a:off x="4649638" y="172528"/>
            <a:ext cx="4356339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La </a:t>
            </a:r>
            <a:r>
              <a:rPr lang="en-US" sz="2800" dirty="0" err="1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bondad</a:t>
            </a:r>
            <a:r>
              <a:rPr lang="en-US" sz="2800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Dios</a:t>
            </a:r>
            <a:endParaRPr lang="en-US" sz="2800" dirty="0">
              <a:solidFill>
                <a:srgbClr val="00B0F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7353802-9E9D-E65C-E87F-B598319D16AC}"/>
              </a:ext>
            </a:extLst>
          </p:cNvPr>
          <p:cNvSpPr txBox="1"/>
          <p:nvPr/>
        </p:nvSpPr>
        <p:spPr>
          <a:xfrm>
            <a:off x="207259" y="694577"/>
            <a:ext cx="4572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4 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Busqué al SEÑOR,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Él me respondió, </a:t>
            </a: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me libró de todos mis temores.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5 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que a Él miraron, fueron iluminados;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Sus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rostros jamás serán avergonzados.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6 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Este pobre clamó,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el SEÑOR le oyó, </a:t>
            </a: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 salvó de todas sus angustias.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7 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ángel del SEÑOR acampa alrededor de los que le temen,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rescata.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8 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Prueben y vean que el SEÑOR es bueno.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¡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Cuán bienaventurado es el hombre que en Él se refugia!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9 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Teman al SEÑOR, ustedes Sus santos,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Pues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nada les falta a aquellos que le temen.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10 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leoncillos pasan necesidad y tienen hambre,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Pero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que buscan al SEÑOR no carecerán de bien alguno.</a:t>
            </a:r>
            <a:endParaRPr lang="en-US" b="1" i="0" dirty="0">
              <a:solidFill>
                <a:srgbClr val="00B0F0"/>
              </a:solidFill>
              <a:effectLst/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5207A5B-B4B4-96C5-17D7-CF434345CD99}"/>
              </a:ext>
            </a:extLst>
          </p:cNvPr>
          <p:cNvSpPr txBox="1"/>
          <p:nvPr/>
        </p:nvSpPr>
        <p:spPr>
          <a:xfrm>
            <a:off x="4731588" y="694577"/>
            <a:ext cx="44124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15  </a:t>
            </a: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ojos del SEÑOR están sobre los justos, </a:t>
            </a: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Sus oídos atentos a su clamor.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16 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rostro del SEÑOR está contra los que hacen mal,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Para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cortar de la tierra su memoria.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17 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Claman los justos, y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SEÑOR los oye </a:t>
            </a: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los libra de todas sus angustias.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18  </a:t>
            </a: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Cercano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está el SEÑOR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 los quebrantados de corazón,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Y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salva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 los abatidos de espíritu.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19  </a:t>
            </a:r>
            <a:r>
              <a:rPr lang="es-ES" dirty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Muchas son las aflicciones del justo,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Pero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 todas ellas lo libra el SEÑOR.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20 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Él guarda todos sus huesos; </a:t>
            </a: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/>
            </a:r>
            <a:b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b="1" dirty="0" smtClean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Ni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uno de ellos es quebrantado.  </a:t>
            </a: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b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s-ES" dirty="0" smtClean="0">
                <a:solidFill>
                  <a:srgbClr val="00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22  </a:t>
            </a:r>
            <a:r>
              <a:rPr lang="es-ES" b="1" dirty="0">
                <a:solidFill>
                  <a:srgbClr val="00B0F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El SEÑOR redime el alma de Sus siervos, Y no será condenado ninguno de los que en Él se refugian.</a:t>
            </a:r>
            <a:endParaRPr lang="en-US" b="1" i="0" dirty="0">
              <a:solidFill>
                <a:srgbClr val="00B0F0"/>
              </a:solidFill>
              <a:effectLst/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980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1273</TotalTime>
  <Words>1492</Words>
  <Application>Microsoft Office PowerPoint</Application>
  <PresentationFormat>On-screen Show (16:10)</PresentationFormat>
  <Paragraphs>215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Mongolian Baiti</vt:lpstr>
      <vt:lpstr>The Hand Bold</vt:lpstr>
      <vt:lpstr>The Serif Hand Black</vt:lpstr>
      <vt:lpstr>SketchyVTI</vt:lpstr>
      <vt:lpstr>¿Qué puede hacer por mí el hombre?</vt:lpstr>
      <vt:lpstr>Los errores de David 1 Sam. 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¿Qué puede hacer por mí el hombre?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Man Do for Me</dc:title>
  <dc:creator>Dustin Merkle</dc:creator>
  <cp:lastModifiedBy>Esther Eubanks</cp:lastModifiedBy>
  <cp:revision>5</cp:revision>
  <dcterms:created xsi:type="dcterms:W3CDTF">2023-04-13T16:25:30Z</dcterms:created>
  <dcterms:modified xsi:type="dcterms:W3CDTF">2023-04-14T22:37:06Z</dcterms:modified>
</cp:coreProperties>
</file>