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4"/>
  </p:notesMasterIdLst>
  <p:sldIdLst>
    <p:sldId id="256" r:id="rId2"/>
    <p:sldId id="262" r:id="rId3"/>
    <p:sldId id="273" r:id="rId4"/>
    <p:sldId id="272" r:id="rId5"/>
    <p:sldId id="271" r:id="rId6"/>
    <p:sldId id="261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D353E-3CD4-413F-9634-36B3E8F75A5B}" v="141" dt="2023-05-06T14:54:35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1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90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A89D353E-3CD4-413F-9634-36B3E8F75A5B}"/>
    <pc:docChg chg="undo redo custSel addSld delSld modSld sldOrd">
      <pc:chgData name="Dustin Merkle" userId="2e42eb49e6de39f7" providerId="LiveId" clId="{A89D353E-3CD4-413F-9634-36B3E8F75A5B}" dt="2023-05-06T14:54:35.326" v="1056"/>
      <pc:docMkLst>
        <pc:docMk/>
      </pc:docMkLst>
      <pc:sldChg chg="modSp mod">
        <pc:chgData name="Dustin Merkle" userId="2e42eb49e6de39f7" providerId="LiveId" clId="{A89D353E-3CD4-413F-9634-36B3E8F75A5B}" dt="2023-05-05T23:21:04.047" v="202" actId="20577"/>
        <pc:sldMkLst>
          <pc:docMk/>
          <pc:sldMk cId="3065041405" sldId="256"/>
        </pc:sldMkLst>
        <pc:spChg chg="mod">
          <ac:chgData name="Dustin Merkle" userId="2e42eb49e6de39f7" providerId="LiveId" clId="{A89D353E-3CD4-413F-9634-36B3E8F75A5B}" dt="2023-05-05T23:21:04.047" v="202" actId="20577"/>
          <ac:spMkLst>
            <pc:docMk/>
            <pc:sldMk cId="3065041405" sldId="256"/>
            <ac:spMk id="2" creationId="{78156D71-DE7E-F8E6-A538-04053B8539A7}"/>
          </ac:spMkLst>
        </pc:spChg>
      </pc:sldChg>
      <pc:sldChg chg="addSp delSp modSp new del mod modClrScheme modAnim chgLayout">
        <pc:chgData name="Dustin Merkle" userId="2e42eb49e6de39f7" providerId="LiveId" clId="{A89D353E-3CD4-413F-9634-36B3E8F75A5B}" dt="2023-05-06T12:18:15.243" v="670" actId="47"/>
        <pc:sldMkLst>
          <pc:docMk/>
          <pc:sldMk cId="2627901959" sldId="257"/>
        </pc:sldMkLst>
        <pc:spChg chg="del mod">
          <ac:chgData name="Dustin Merkle" userId="2e42eb49e6de39f7" providerId="LiveId" clId="{A89D353E-3CD4-413F-9634-36B3E8F75A5B}" dt="2023-05-05T23:47:55.030" v="363" actId="478"/>
          <ac:spMkLst>
            <pc:docMk/>
            <pc:sldMk cId="2627901959" sldId="257"/>
            <ac:spMk id="2" creationId="{AD8AEAF8-1558-A355-AD8E-1C8F12A89E3E}"/>
          </ac:spMkLst>
        </pc:spChg>
        <pc:spChg chg="del mod ord">
          <ac:chgData name="Dustin Merkle" userId="2e42eb49e6de39f7" providerId="LiveId" clId="{A89D353E-3CD4-413F-9634-36B3E8F75A5B}" dt="2023-05-06T12:17:57.324" v="668" actId="478"/>
          <ac:spMkLst>
            <pc:docMk/>
            <pc:sldMk cId="2627901959" sldId="257"/>
            <ac:spMk id="3" creationId="{E87FF2AB-20DF-8DE7-1463-DDEA9D2C7558}"/>
          </ac:spMkLst>
        </pc:spChg>
        <pc:spChg chg="add del mod">
          <ac:chgData name="Dustin Merkle" userId="2e42eb49e6de39f7" providerId="LiveId" clId="{A89D353E-3CD4-413F-9634-36B3E8F75A5B}" dt="2023-05-05T23:11:31.086" v="101" actId="478"/>
          <ac:spMkLst>
            <pc:docMk/>
            <pc:sldMk cId="2627901959" sldId="257"/>
            <ac:spMk id="4" creationId="{DD5FBB69-EA50-1D80-8F6F-18E113C81681}"/>
          </ac:spMkLst>
        </pc:spChg>
        <pc:spChg chg="add del mod">
          <ac:chgData name="Dustin Merkle" userId="2e42eb49e6de39f7" providerId="LiveId" clId="{A89D353E-3CD4-413F-9634-36B3E8F75A5B}" dt="2023-05-05T23:49:59.328" v="385" actId="478"/>
          <ac:spMkLst>
            <pc:docMk/>
            <pc:sldMk cId="2627901959" sldId="257"/>
            <ac:spMk id="5" creationId="{FFEA2446-814B-E115-ED6D-177EB0555BA6}"/>
          </ac:spMkLst>
        </pc:spChg>
        <pc:spChg chg="add del mod">
          <ac:chgData name="Dustin Merkle" userId="2e42eb49e6de39f7" providerId="LiveId" clId="{A89D353E-3CD4-413F-9634-36B3E8F75A5B}" dt="2023-05-05T23:49:17.047" v="378" actId="478"/>
          <ac:spMkLst>
            <pc:docMk/>
            <pc:sldMk cId="2627901959" sldId="257"/>
            <ac:spMk id="6" creationId="{8E948399-ED48-B1E0-7F6A-27AD8B16F6E1}"/>
          </ac:spMkLst>
        </pc:spChg>
        <pc:spChg chg="add del mod">
          <ac:chgData name="Dustin Merkle" userId="2e42eb49e6de39f7" providerId="LiveId" clId="{A89D353E-3CD4-413F-9634-36B3E8F75A5B}" dt="2023-05-05T23:49:13.249" v="377" actId="478"/>
          <ac:spMkLst>
            <pc:docMk/>
            <pc:sldMk cId="2627901959" sldId="257"/>
            <ac:spMk id="7" creationId="{02A29527-E806-98B8-30EA-68DF457157D9}"/>
          </ac:spMkLst>
        </pc:spChg>
        <pc:spChg chg="add del mod">
          <ac:chgData name="Dustin Merkle" userId="2e42eb49e6de39f7" providerId="LiveId" clId="{A89D353E-3CD4-413F-9634-36B3E8F75A5B}" dt="2023-05-05T23:47:58.565" v="364" actId="478"/>
          <ac:spMkLst>
            <pc:docMk/>
            <pc:sldMk cId="2627901959" sldId="257"/>
            <ac:spMk id="9" creationId="{B470D64D-E58B-65A2-D99E-E83B118164A8}"/>
          </ac:spMkLst>
        </pc:spChg>
        <pc:spChg chg="add del mod">
          <ac:chgData name="Dustin Merkle" userId="2e42eb49e6de39f7" providerId="LiveId" clId="{A89D353E-3CD4-413F-9634-36B3E8F75A5B}" dt="2023-05-05T23:53:35.053" v="395" actId="478"/>
          <ac:spMkLst>
            <pc:docMk/>
            <pc:sldMk cId="2627901959" sldId="257"/>
            <ac:spMk id="10" creationId="{8D5F2AA1-DC58-AF98-CB70-869E6ADA7273}"/>
          </ac:spMkLst>
        </pc:spChg>
        <pc:spChg chg="add mod">
          <ac:chgData name="Dustin Merkle" userId="2e42eb49e6de39f7" providerId="LiveId" clId="{A89D353E-3CD4-413F-9634-36B3E8F75A5B}" dt="2023-05-06T00:00:51.898" v="523" actId="20577"/>
          <ac:spMkLst>
            <pc:docMk/>
            <pc:sldMk cId="2627901959" sldId="257"/>
            <ac:spMk id="11" creationId="{E25DC0EE-B418-1436-6BC0-299EF2995EF3}"/>
          </ac:spMkLst>
        </pc:spChg>
        <pc:spChg chg="add mod">
          <ac:chgData name="Dustin Merkle" userId="2e42eb49e6de39f7" providerId="LiveId" clId="{A89D353E-3CD4-413F-9634-36B3E8F75A5B}" dt="2023-05-06T00:00:27.597" v="487" actId="20577"/>
          <ac:spMkLst>
            <pc:docMk/>
            <pc:sldMk cId="2627901959" sldId="257"/>
            <ac:spMk id="12" creationId="{51286ED2-EF70-3AF6-1664-EFDABFFCF56E}"/>
          </ac:spMkLst>
        </pc:spChg>
        <pc:spChg chg="add del mod">
          <ac:chgData name="Dustin Merkle" userId="2e42eb49e6de39f7" providerId="LiveId" clId="{A89D353E-3CD4-413F-9634-36B3E8F75A5B}" dt="2023-05-06T00:03:55.531" v="571" actId="478"/>
          <ac:spMkLst>
            <pc:docMk/>
            <pc:sldMk cId="2627901959" sldId="257"/>
            <ac:spMk id="13" creationId="{EF5CEF80-53F3-CC59-C744-C854BCBF50FF}"/>
          </ac:spMkLst>
        </pc:spChg>
        <pc:spChg chg="add del mod">
          <ac:chgData name="Dustin Merkle" userId="2e42eb49e6de39f7" providerId="LiveId" clId="{A89D353E-3CD4-413F-9634-36B3E8F75A5B}" dt="2023-05-06T00:03:14.521" v="569" actId="478"/>
          <ac:spMkLst>
            <pc:docMk/>
            <pc:sldMk cId="2627901959" sldId="257"/>
            <ac:spMk id="14" creationId="{F89DBDAB-9E55-22C6-02C7-5BF9CC9C1433}"/>
          </ac:spMkLst>
        </pc:spChg>
        <pc:spChg chg="add del mod ord">
          <ac:chgData name="Dustin Merkle" userId="2e42eb49e6de39f7" providerId="LiveId" clId="{A89D353E-3CD4-413F-9634-36B3E8F75A5B}" dt="2023-05-06T12:17:55.221" v="667" actId="478"/>
          <ac:spMkLst>
            <pc:docMk/>
            <pc:sldMk cId="2627901959" sldId="257"/>
            <ac:spMk id="15" creationId="{1CCADA77-3E80-F868-B5BD-E330F8EB10A0}"/>
          </ac:spMkLst>
        </pc:spChg>
        <pc:spChg chg="add del mod">
          <ac:chgData name="Dustin Merkle" userId="2e42eb49e6de39f7" providerId="LiveId" clId="{A89D353E-3CD4-413F-9634-36B3E8F75A5B}" dt="2023-05-06T12:16:52.662" v="658" actId="478"/>
          <ac:spMkLst>
            <pc:docMk/>
            <pc:sldMk cId="2627901959" sldId="257"/>
            <ac:spMk id="16" creationId="{896AAC9E-81F9-3FB3-CC4E-D37F79FFC991}"/>
          </ac:spMkLst>
        </pc:spChg>
        <pc:spChg chg="add mod">
          <ac:chgData name="Dustin Merkle" userId="2e42eb49e6de39f7" providerId="LiveId" clId="{A89D353E-3CD4-413F-9634-36B3E8F75A5B}" dt="2023-05-06T12:16:53.212" v="659"/>
          <ac:spMkLst>
            <pc:docMk/>
            <pc:sldMk cId="2627901959" sldId="257"/>
            <ac:spMk id="17" creationId="{300B8122-A057-C22D-881C-1E2D6048C89B}"/>
          </ac:spMkLst>
        </pc:spChg>
        <pc:spChg chg="add del mod">
          <ac:chgData name="Dustin Merkle" userId="2e42eb49e6de39f7" providerId="LiveId" clId="{A89D353E-3CD4-413F-9634-36B3E8F75A5B}" dt="2023-05-06T12:18:02.770" v="669" actId="478"/>
          <ac:spMkLst>
            <pc:docMk/>
            <pc:sldMk cId="2627901959" sldId="257"/>
            <ac:spMk id="19" creationId="{CF3CC074-8587-8E1E-FCA8-B360EF408AA5}"/>
          </ac:spMkLst>
        </pc:spChg>
      </pc:sldChg>
      <pc:sldChg chg="addSp delSp modSp add mod modClrScheme delAnim modAnim chgLayout">
        <pc:chgData name="Dustin Merkle" userId="2e42eb49e6de39f7" providerId="LiveId" clId="{A89D353E-3CD4-413F-9634-36B3E8F75A5B}" dt="2023-05-06T14:54:35.326" v="1056"/>
        <pc:sldMkLst>
          <pc:docMk/>
          <pc:sldMk cId="2051332513" sldId="258"/>
        </pc:sldMkLst>
        <pc:spChg chg="add del mod ord">
          <ac:chgData name="Dustin Merkle" userId="2e42eb49e6de39f7" providerId="LiveId" clId="{A89D353E-3CD4-413F-9634-36B3E8F75A5B}" dt="2023-05-06T12:17:19.696" v="665" actId="478"/>
          <ac:spMkLst>
            <pc:docMk/>
            <pc:sldMk cId="2051332513" sldId="258"/>
            <ac:spMk id="2" creationId="{5BAF6FC0-7608-DCDE-718E-922DB81A6D5B}"/>
          </ac:spMkLst>
        </pc:spChg>
        <pc:spChg chg="del mod ord">
          <ac:chgData name="Dustin Merkle" userId="2e42eb49e6de39f7" providerId="LiveId" clId="{A89D353E-3CD4-413F-9634-36B3E8F75A5B}" dt="2023-05-06T12:17:12.581" v="663" actId="478"/>
          <ac:spMkLst>
            <pc:docMk/>
            <pc:sldMk cId="2051332513" sldId="258"/>
            <ac:spMk id="3" creationId="{E87FF2AB-20DF-8DE7-1463-DDEA9D2C7558}"/>
          </ac:spMkLst>
        </pc:spChg>
        <pc:spChg chg="add del mod">
          <ac:chgData name="Dustin Merkle" userId="2e42eb49e6de39f7" providerId="LiveId" clId="{A89D353E-3CD4-413F-9634-36B3E8F75A5B}" dt="2023-05-06T12:17:03.573" v="661" actId="478"/>
          <ac:spMkLst>
            <pc:docMk/>
            <pc:sldMk cId="2051332513" sldId="258"/>
            <ac:spMk id="4" creationId="{B49B9123-2DEF-0388-F6FE-60FF74B43274}"/>
          </ac:spMkLst>
        </pc:spChg>
        <pc:spChg chg="add mod">
          <ac:chgData name="Dustin Merkle" userId="2e42eb49e6de39f7" providerId="LiveId" clId="{A89D353E-3CD4-413F-9634-36B3E8F75A5B}" dt="2023-05-06T13:52:26.186" v="1039" actId="207"/>
          <ac:spMkLst>
            <pc:docMk/>
            <pc:sldMk cId="2051332513" sldId="258"/>
            <ac:spMk id="5" creationId="{1A90898F-B8CD-71C5-6471-69D7723092B5}"/>
          </ac:spMkLst>
        </pc:spChg>
        <pc:spChg chg="add del mod">
          <ac:chgData name="Dustin Merkle" userId="2e42eb49e6de39f7" providerId="LiveId" clId="{A89D353E-3CD4-413F-9634-36B3E8F75A5B}" dt="2023-05-06T12:17:15.529" v="664" actId="478"/>
          <ac:spMkLst>
            <pc:docMk/>
            <pc:sldMk cId="2051332513" sldId="258"/>
            <ac:spMk id="7" creationId="{62B929DF-F1AF-BBB8-F2D4-2A30209CB38C}"/>
          </ac:spMkLst>
        </pc:spChg>
        <pc:spChg chg="add del mod">
          <ac:chgData name="Dustin Merkle" userId="2e42eb49e6de39f7" providerId="LiveId" clId="{A89D353E-3CD4-413F-9634-36B3E8F75A5B}" dt="2023-05-06T12:55:30.532" v="699" actId="478"/>
          <ac:spMkLst>
            <pc:docMk/>
            <pc:sldMk cId="2051332513" sldId="258"/>
            <ac:spMk id="8" creationId="{2D1DC2BC-DC92-111F-8F15-31C6835C4E4C}"/>
          </ac:spMkLst>
        </pc:spChg>
        <pc:spChg chg="del mod">
          <ac:chgData name="Dustin Merkle" userId="2e42eb49e6de39f7" providerId="LiveId" clId="{A89D353E-3CD4-413F-9634-36B3E8F75A5B}" dt="2023-05-06T12:54:00.147" v="683" actId="21"/>
          <ac:spMkLst>
            <pc:docMk/>
            <pc:sldMk cId="2051332513" sldId="258"/>
            <ac:spMk id="11" creationId="{E25DC0EE-B418-1436-6BC0-299EF2995EF3}"/>
          </ac:spMkLst>
        </pc:spChg>
        <pc:spChg chg="mod">
          <ac:chgData name="Dustin Merkle" userId="2e42eb49e6de39f7" providerId="LiveId" clId="{A89D353E-3CD4-413F-9634-36B3E8F75A5B}" dt="2023-05-06T13:52:31.223" v="1040" actId="207"/>
          <ac:spMkLst>
            <pc:docMk/>
            <pc:sldMk cId="2051332513" sldId="258"/>
            <ac:spMk id="12" creationId="{51286ED2-EF70-3AF6-1664-EFDABFFCF56E}"/>
          </ac:spMkLst>
        </pc:spChg>
        <pc:spChg chg="del mod">
          <ac:chgData name="Dustin Merkle" userId="2e42eb49e6de39f7" providerId="LiveId" clId="{A89D353E-3CD4-413F-9634-36B3E8F75A5B}" dt="2023-05-06T12:18:29.241" v="674" actId="478"/>
          <ac:spMkLst>
            <pc:docMk/>
            <pc:sldMk cId="2051332513" sldId="258"/>
            <ac:spMk id="13" creationId="{EF5CEF80-53F3-CC59-C744-C854BCBF50FF}"/>
          </ac:spMkLst>
        </pc:spChg>
      </pc:sldChg>
      <pc:sldChg chg="addSp delSp modSp add del mod ord modClrScheme modAnim chgLayout">
        <pc:chgData name="Dustin Merkle" userId="2e42eb49e6de39f7" providerId="LiveId" clId="{A89D353E-3CD4-413F-9634-36B3E8F75A5B}" dt="2023-05-06T12:18:19.586" v="672" actId="47"/>
        <pc:sldMkLst>
          <pc:docMk/>
          <pc:sldMk cId="3696870168" sldId="259"/>
        </pc:sldMkLst>
        <pc:spChg chg="add del mod ord">
          <ac:chgData name="Dustin Merkle" userId="2e42eb49e6de39f7" providerId="LiveId" clId="{A89D353E-3CD4-413F-9634-36B3E8F75A5B}" dt="2023-05-06T12:14:11.360" v="624" actId="478"/>
          <ac:spMkLst>
            <pc:docMk/>
            <pc:sldMk cId="3696870168" sldId="259"/>
            <ac:spMk id="2" creationId="{709244BE-531A-8A27-CE46-88D7BBF76DC2}"/>
          </ac:spMkLst>
        </pc:spChg>
        <pc:spChg chg="del mod ord">
          <ac:chgData name="Dustin Merkle" userId="2e42eb49e6de39f7" providerId="LiveId" clId="{A89D353E-3CD4-413F-9634-36B3E8F75A5B}" dt="2023-05-06T12:15:54.883" v="644" actId="478"/>
          <ac:spMkLst>
            <pc:docMk/>
            <pc:sldMk cId="3696870168" sldId="259"/>
            <ac:spMk id="3" creationId="{E87FF2AB-20DF-8DE7-1463-DDEA9D2C7558}"/>
          </ac:spMkLst>
        </pc:spChg>
        <pc:spChg chg="add del mod">
          <ac:chgData name="Dustin Merkle" userId="2e42eb49e6de39f7" providerId="LiveId" clId="{A89D353E-3CD4-413F-9634-36B3E8F75A5B}" dt="2023-05-06T12:14:40.574" v="629"/>
          <ac:spMkLst>
            <pc:docMk/>
            <pc:sldMk cId="3696870168" sldId="259"/>
            <ac:spMk id="4" creationId="{B325FABA-5FFC-9600-D2B3-F67D08FCB89B}"/>
          </ac:spMkLst>
        </pc:spChg>
        <pc:spChg chg="add del mod">
          <ac:chgData name="Dustin Merkle" userId="2e42eb49e6de39f7" providerId="LiveId" clId="{A89D353E-3CD4-413F-9634-36B3E8F75A5B}" dt="2023-05-06T12:16:48.142" v="655" actId="478"/>
          <ac:spMkLst>
            <pc:docMk/>
            <pc:sldMk cId="3696870168" sldId="259"/>
            <ac:spMk id="5" creationId="{66E469CD-9531-0A65-78D1-23A316580083}"/>
          </ac:spMkLst>
        </pc:spChg>
        <pc:spChg chg="add mod">
          <ac:chgData name="Dustin Merkle" userId="2e42eb49e6de39f7" providerId="LiveId" clId="{A89D353E-3CD4-413F-9634-36B3E8F75A5B}" dt="2023-05-06T12:16:48.520" v="656"/>
          <ac:spMkLst>
            <pc:docMk/>
            <pc:sldMk cId="3696870168" sldId="259"/>
            <ac:spMk id="6" creationId="{CE66EF47-69F7-6C82-A09A-EE497F0898D0}"/>
          </ac:spMkLst>
        </pc:spChg>
        <pc:spChg chg="del">
          <ac:chgData name="Dustin Merkle" userId="2e42eb49e6de39f7" providerId="LiveId" clId="{A89D353E-3CD4-413F-9634-36B3E8F75A5B}" dt="2023-05-06T00:04:04.733" v="573" actId="478"/>
          <ac:spMkLst>
            <pc:docMk/>
            <pc:sldMk cId="3696870168" sldId="259"/>
            <ac:spMk id="11" creationId="{E25DC0EE-B418-1436-6BC0-299EF2995EF3}"/>
          </ac:spMkLst>
        </pc:spChg>
        <pc:spChg chg="del mod">
          <ac:chgData name="Dustin Merkle" userId="2e42eb49e6de39f7" providerId="LiveId" clId="{A89D353E-3CD4-413F-9634-36B3E8F75A5B}" dt="2023-05-06T00:04:20.691" v="579" actId="478"/>
          <ac:spMkLst>
            <pc:docMk/>
            <pc:sldMk cId="3696870168" sldId="259"/>
            <ac:spMk id="12" creationId="{51286ED2-EF70-3AF6-1664-EFDABFFCF56E}"/>
          </ac:spMkLst>
        </pc:spChg>
      </pc:sldChg>
      <pc:sldChg chg="addSp delSp modSp add del mod modClrScheme modAnim chgLayout">
        <pc:chgData name="Dustin Merkle" userId="2e42eb49e6de39f7" providerId="LiveId" clId="{A89D353E-3CD4-413F-9634-36B3E8F75A5B}" dt="2023-05-06T12:18:17.340" v="671" actId="47"/>
        <pc:sldMkLst>
          <pc:docMk/>
          <pc:sldMk cId="761419623" sldId="260"/>
        </pc:sldMkLst>
        <pc:spChg chg="add mod ord">
          <ac:chgData name="Dustin Merkle" userId="2e42eb49e6de39f7" providerId="LiveId" clId="{A89D353E-3CD4-413F-9634-36B3E8F75A5B}" dt="2023-05-06T12:13:54.979" v="619" actId="700"/>
          <ac:spMkLst>
            <pc:docMk/>
            <pc:sldMk cId="761419623" sldId="260"/>
            <ac:spMk id="2" creationId="{BB527728-A722-9D59-EA7D-0EB0DF7D830D}"/>
          </ac:spMkLst>
        </pc:spChg>
        <pc:spChg chg="mod ord">
          <ac:chgData name="Dustin Merkle" userId="2e42eb49e6de39f7" providerId="LiveId" clId="{A89D353E-3CD4-413F-9634-36B3E8F75A5B}" dt="2023-05-06T12:13:55.089" v="621" actId="27636"/>
          <ac:spMkLst>
            <pc:docMk/>
            <pc:sldMk cId="761419623" sldId="260"/>
            <ac:spMk id="3" creationId="{E87FF2AB-20DF-8DE7-1463-DDEA9D2C7558}"/>
          </ac:spMkLst>
        </pc:spChg>
        <pc:spChg chg="add del mod">
          <ac:chgData name="Dustin Merkle" userId="2e42eb49e6de39f7" providerId="LiveId" clId="{A89D353E-3CD4-413F-9634-36B3E8F75A5B}" dt="2023-05-06T12:14:49.487" v="631"/>
          <ac:spMkLst>
            <pc:docMk/>
            <pc:sldMk cId="761419623" sldId="260"/>
            <ac:spMk id="4" creationId="{25B18CF4-BC48-15DB-C016-D8D3B93AF90F}"/>
          </ac:spMkLst>
        </pc:spChg>
        <pc:spChg chg="add mod">
          <ac:chgData name="Dustin Merkle" userId="2e42eb49e6de39f7" providerId="LiveId" clId="{A89D353E-3CD4-413F-9634-36B3E8F75A5B}" dt="2023-05-06T12:16:40.074" v="653" actId="1076"/>
          <ac:spMkLst>
            <pc:docMk/>
            <pc:sldMk cId="761419623" sldId="260"/>
            <ac:spMk id="5" creationId="{6B7B2F1B-5D70-E1DA-EAB8-85CDEB854A59}"/>
          </ac:spMkLst>
        </pc:spChg>
        <pc:spChg chg="mod">
          <ac:chgData name="Dustin Merkle" userId="2e42eb49e6de39f7" providerId="LiveId" clId="{A89D353E-3CD4-413F-9634-36B3E8F75A5B}" dt="2023-05-06T12:15:41.902" v="642" actId="1076"/>
          <ac:spMkLst>
            <pc:docMk/>
            <pc:sldMk cId="761419623" sldId="260"/>
            <ac:spMk id="12" creationId="{51286ED2-EF70-3AF6-1664-EFDABFFCF56E}"/>
          </ac:spMkLst>
        </pc:spChg>
      </pc:sldChg>
      <pc:sldChg chg="addSp delSp modSp new mod">
        <pc:chgData name="Dustin Merkle" userId="2e42eb49e6de39f7" providerId="LiveId" clId="{A89D353E-3CD4-413F-9634-36B3E8F75A5B}" dt="2023-05-06T13:04:01.121" v="838" actId="113"/>
        <pc:sldMkLst>
          <pc:docMk/>
          <pc:sldMk cId="608270932" sldId="261"/>
        </pc:sldMkLst>
        <pc:spChg chg="add del mod">
          <ac:chgData name="Dustin Merkle" userId="2e42eb49e6de39f7" providerId="LiveId" clId="{A89D353E-3CD4-413F-9634-36B3E8F75A5B}" dt="2023-05-06T13:04:01.121" v="838" actId="113"/>
          <ac:spMkLst>
            <pc:docMk/>
            <pc:sldMk cId="608270932" sldId="261"/>
            <ac:spMk id="2" creationId="{79A3A1C1-9AED-2E04-D517-89CF21361FCD}"/>
          </ac:spMkLst>
        </pc:spChg>
        <pc:spChg chg="del">
          <ac:chgData name="Dustin Merkle" userId="2e42eb49e6de39f7" providerId="LiveId" clId="{A89D353E-3CD4-413F-9634-36B3E8F75A5B}" dt="2023-05-06T12:13:44.477" v="618" actId="478"/>
          <ac:spMkLst>
            <pc:docMk/>
            <pc:sldMk cId="608270932" sldId="261"/>
            <ac:spMk id="3" creationId="{105EBB39-2536-616B-BA84-FEA27291392C}"/>
          </ac:spMkLst>
        </pc:spChg>
        <pc:spChg chg="add del mod">
          <ac:chgData name="Dustin Merkle" userId="2e42eb49e6de39f7" providerId="LiveId" clId="{A89D353E-3CD4-413F-9634-36B3E8F75A5B}" dt="2023-05-06T13:02:58.522" v="817" actId="767"/>
          <ac:spMkLst>
            <pc:docMk/>
            <pc:sldMk cId="608270932" sldId="261"/>
            <ac:spMk id="4" creationId="{E839064C-FD6C-D830-B9A0-D2D48C0C98BD}"/>
          </ac:spMkLst>
        </pc:spChg>
      </pc:sldChg>
      <pc:sldChg chg="addSp delSp modSp add mod delAnim modAnim">
        <pc:chgData name="Dustin Merkle" userId="2e42eb49e6de39f7" providerId="LiveId" clId="{A89D353E-3CD4-413F-9634-36B3E8F75A5B}" dt="2023-05-06T14:15:00.111" v="1055"/>
        <pc:sldMkLst>
          <pc:docMk/>
          <pc:sldMk cId="2189138905" sldId="262"/>
        </pc:sldMkLst>
        <pc:spChg chg="add mod">
          <ac:chgData name="Dustin Merkle" userId="2e42eb49e6de39f7" providerId="LiveId" clId="{A89D353E-3CD4-413F-9634-36B3E8F75A5B}" dt="2023-05-06T13:53:17.773" v="1046" actId="207"/>
          <ac:spMkLst>
            <pc:docMk/>
            <pc:sldMk cId="2189138905" sldId="262"/>
            <ac:spMk id="2" creationId="{A58D3F3A-1D08-495A-B15D-E78AF073DD2E}"/>
          </ac:spMkLst>
        </pc:spChg>
        <pc:spChg chg="add del mod">
          <ac:chgData name="Dustin Merkle" userId="2e42eb49e6de39f7" providerId="LiveId" clId="{A89D353E-3CD4-413F-9634-36B3E8F75A5B}" dt="2023-05-06T12:55:10.886" v="691"/>
          <ac:spMkLst>
            <pc:docMk/>
            <pc:sldMk cId="2189138905" sldId="262"/>
            <ac:spMk id="3" creationId="{51C9219B-C1F4-5BBD-A67C-1D8C620890DA}"/>
          </ac:spMkLst>
        </pc:spChg>
        <pc:spChg chg="add mod">
          <ac:chgData name="Dustin Merkle" userId="2e42eb49e6de39f7" providerId="LiveId" clId="{A89D353E-3CD4-413F-9634-36B3E8F75A5B}" dt="2023-05-06T13:53:11.349" v="1045" actId="207"/>
          <ac:spMkLst>
            <pc:docMk/>
            <pc:sldMk cId="2189138905" sldId="262"/>
            <ac:spMk id="4" creationId="{C9E047CC-1D61-90BA-0A7F-CEA8DD041F8E}"/>
          </ac:spMkLst>
        </pc:spChg>
        <pc:spChg chg="mod">
          <ac:chgData name="Dustin Merkle" userId="2e42eb49e6de39f7" providerId="LiveId" clId="{A89D353E-3CD4-413F-9634-36B3E8F75A5B}" dt="2023-05-06T13:52:48.087" v="1043" actId="207"/>
          <ac:spMkLst>
            <pc:docMk/>
            <pc:sldMk cId="2189138905" sldId="262"/>
            <ac:spMk id="5" creationId="{1A90898F-B8CD-71C5-6471-69D7723092B5}"/>
          </ac:spMkLst>
        </pc:spChg>
        <pc:spChg chg="del mod">
          <ac:chgData name="Dustin Merkle" userId="2e42eb49e6de39f7" providerId="LiveId" clId="{A89D353E-3CD4-413F-9634-36B3E8F75A5B}" dt="2023-05-06T12:55:13.276" v="692" actId="478"/>
          <ac:spMkLst>
            <pc:docMk/>
            <pc:sldMk cId="2189138905" sldId="262"/>
            <ac:spMk id="11" creationId="{E25DC0EE-B418-1436-6BC0-299EF2995EF3}"/>
          </ac:spMkLst>
        </pc:spChg>
        <pc:spChg chg="mod">
          <ac:chgData name="Dustin Merkle" userId="2e42eb49e6de39f7" providerId="LiveId" clId="{A89D353E-3CD4-413F-9634-36B3E8F75A5B}" dt="2023-05-06T13:52:52.927" v="1044" actId="207"/>
          <ac:spMkLst>
            <pc:docMk/>
            <pc:sldMk cId="2189138905" sldId="262"/>
            <ac:spMk id="12" creationId="{51286ED2-EF70-3AF6-1664-EFDABFFCF56E}"/>
          </ac:spMkLst>
        </pc:spChg>
        <pc:spChg chg="del">
          <ac:chgData name="Dustin Merkle" userId="2e42eb49e6de39f7" providerId="LiveId" clId="{A89D353E-3CD4-413F-9634-36B3E8F75A5B}" dt="2023-05-06T12:53:50.430" v="681" actId="21"/>
          <ac:spMkLst>
            <pc:docMk/>
            <pc:sldMk cId="2189138905" sldId="262"/>
            <ac:spMk id="13" creationId="{EF5CEF80-53F3-CC59-C744-C854BCBF50FF}"/>
          </ac:spMkLst>
        </pc:spChg>
      </pc:sldChg>
      <pc:sldChg chg="modSp add mod modAnim">
        <pc:chgData name="Dustin Merkle" userId="2e42eb49e6de39f7" providerId="LiveId" clId="{A89D353E-3CD4-413F-9634-36B3E8F75A5B}" dt="2023-05-06T14:14:49.271" v="1053"/>
        <pc:sldMkLst>
          <pc:docMk/>
          <pc:sldMk cId="4291961612" sldId="263"/>
        </pc:sldMkLst>
        <pc:spChg chg="mod">
          <ac:chgData name="Dustin Merkle" userId="2e42eb49e6de39f7" providerId="LiveId" clId="{A89D353E-3CD4-413F-9634-36B3E8F75A5B}" dt="2023-05-06T13:52:36.534" v="1041" actId="207"/>
          <ac:spMkLst>
            <pc:docMk/>
            <pc:sldMk cId="4291961612" sldId="263"/>
            <ac:spMk id="5" creationId="{1A90898F-B8CD-71C5-6471-69D7723092B5}"/>
          </ac:spMkLst>
        </pc:spChg>
        <pc:spChg chg="mod">
          <ac:chgData name="Dustin Merkle" userId="2e42eb49e6de39f7" providerId="LiveId" clId="{A89D353E-3CD4-413F-9634-36B3E8F75A5B}" dt="2023-05-06T13:53:24.252" v="1047" actId="207"/>
          <ac:spMkLst>
            <pc:docMk/>
            <pc:sldMk cId="4291961612" sldId="263"/>
            <ac:spMk id="8" creationId="{2D1DC2BC-DC92-111F-8F15-31C6835C4E4C}"/>
          </ac:spMkLst>
        </pc:spChg>
        <pc:spChg chg="mod">
          <ac:chgData name="Dustin Merkle" userId="2e42eb49e6de39f7" providerId="LiveId" clId="{A89D353E-3CD4-413F-9634-36B3E8F75A5B}" dt="2023-05-06T13:52:41.095" v="1042" actId="207"/>
          <ac:spMkLst>
            <pc:docMk/>
            <pc:sldMk cId="4291961612" sldId="263"/>
            <ac:spMk id="12" creationId="{51286ED2-EF70-3AF6-1664-EFDABFFCF56E}"/>
          </ac:spMkLst>
        </pc:spChg>
      </pc:sldChg>
      <pc:sldChg chg="delSp modSp add mod ord delAnim modAnim">
        <pc:chgData name="Dustin Merkle" userId="2e42eb49e6de39f7" providerId="LiveId" clId="{A89D353E-3CD4-413F-9634-36B3E8F75A5B}" dt="2023-05-06T14:14:23.199" v="1049"/>
        <pc:sldMkLst>
          <pc:docMk/>
          <pc:sldMk cId="254113172" sldId="264"/>
        </pc:sldMkLst>
        <pc:spChg chg="mod">
          <ac:chgData name="Dustin Merkle" userId="2e42eb49e6de39f7" providerId="LiveId" clId="{A89D353E-3CD4-413F-9634-36B3E8F75A5B}" dt="2023-05-06T13:52:20.055" v="1038" actId="207"/>
          <ac:spMkLst>
            <pc:docMk/>
            <pc:sldMk cId="254113172" sldId="264"/>
            <ac:spMk id="5" creationId="{1A90898F-B8CD-71C5-6471-69D7723092B5}"/>
          </ac:spMkLst>
        </pc:spChg>
        <pc:spChg chg="del mod">
          <ac:chgData name="Dustin Merkle" userId="2e42eb49e6de39f7" providerId="LiveId" clId="{A89D353E-3CD4-413F-9634-36B3E8F75A5B}" dt="2023-05-06T12:56:25.255" v="706" actId="478"/>
          <ac:spMkLst>
            <pc:docMk/>
            <pc:sldMk cId="254113172" sldId="264"/>
            <ac:spMk id="12" creationId="{51286ED2-EF70-3AF6-1664-EFDABFFCF56E}"/>
          </ac:spMkLst>
        </pc:spChg>
      </pc:sldChg>
      <pc:sldChg chg="addSp modSp new mod">
        <pc:chgData name="Dustin Merkle" userId="2e42eb49e6de39f7" providerId="LiveId" clId="{A89D353E-3CD4-413F-9634-36B3E8F75A5B}" dt="2023-05-06T13:30:32.880" v="873" actId="208"/>
        <pc:sldMkLst>
          <pc:docMk/>
          <pc:sldMk cId="1364959660" sldId="265"/>
        </pc:sldMkLst>
        <pc:spChg chg="add mod">
          <ac:chgData name="Dustin Merkle" userId="2e42eb49e6de39f7" providerId="LiveId" clId="{A89D353E-3CD4-413F-9634-36B3E8F75A5B}" dt="2023-05-06T13:30:32.880" v="873" actId="208"/>
          <ac:spMkLst>
            <pc:docMk/>
            <pc:sldMk cId="1364959660" sldId="265"/>
            <ac:spMk id="2" creationId="{D08FA3DB-6A48-915B-B6FE-30C58F74FEA9}"/>
          </ac:spMkLst>
        </pc:spChg>
      </pc:sldChg>
      <pc:sldChg chg="modSp add mod">
        <pc:chgData name="Dustin Merkle" userId="2e42eb49e6de39f7" providerId="LiveId" clId="{A89D353E-3CD4-413F-9634-36B3E8F75A5B}" dt="2023-05-06T13:33:48.980" v="932" actId="207"/>
        <pc:sldMkLst>
          <pc:docMk/>
          <pc:sldMk cId="3439200372" sldId="266"/>
        </pc:sldMkLst>
        <pc:spChg chg="mod">
          <ac:chgData name="Dustin Merkle" userId="2e42eb49e6de39f7" providerId="LiveId" clId="{A89D353E-3CD4-413F-9634-36B3E8F75A5B}" dt="2023-05-06T13:33:48.980" v="932" actId="207"/>
          <ac:spMkLst>
            <pc:docMk/>
            <pc:sldMk cId="3439200372" sldId="266"/>
            <ac:spMk id="2" creationId="{D08FA3DB-6A48-915B-B6FE-30C58F74FEA9}"/>
          </ac:spMkLst>
        </pc:spChg>
      </pc:sldChg>
      <pc:sldChg chg="modSp add mod">
        <pc:chgData name="Dustin Merkle" userId="2e42eb49e6de39f7" providerId="LiveId" clId="{A89D353E-3CD4-413F-9634-36B3E8F75A5B}" dt="2023-05-06T13:33:40.708" v="930" actId="207"/>
        <pc:sldMkLst>
          <pc:docMk/>
          <pc:sldMk cId="379646780" sldId="267"/>
        </pc:sldMkLst>
        <pc:spChg chg="mod">
          <ac:chgData name="Dustin Merkle" userId="2e42eb49e6de39f7" providerId="LiveId" clId="{A89D353E-3CD4-413F-9634-36B3E8F75A5B}" dt="2023-05-06T13:33:40.708" v="930" actId="207"/>
          <ac:spMkLst>
            <pc:docMk/>
            <pc:sldMk cId="379646780" sldId="267"/>
            <ac:spMk id="2" creationId="{D08FA3DB-6A48-915B-B6FE-30C58F74FEA9}"/>
          </ac:spMkLst>
        </pc:spChg>
      </pc:sldChg>
      <pc:sldChg chg="modSp add mod">
        <pc:chgData name="Dustin Merkle" userId="2e42eb49e6de39f7" providerId="LiveId" clId="{A89D353E-3CD4-413F-9634-36B3E8F75A5B}" dt="2023-05-06T13:34:46.409" v="952" actId="113"/>
        <pc:sldMkLst>
          <pc:docMk/>
          <pc:sldMk cId="2660386693" sldId="268"/>
        </pc:sldMkLst>
        <pc:spChg chg="mod">
          <ac:chgData name="Dustin Merkle" userId="2e42eb49e6de39f7" providerId="LiveId" clId="{A89D353E-3CD4-413F-9634-36B3E8F75A5B}" dt="2023-05-06T13:34:46.409" v="952" actId="113"/>
          <ac:spMkLst>
            <pc:docMk/>
            <pc:sldMk cId="2660386693" sldId="268"/>
            <ac:spMk id="2" creationId="{D08FA3DB-6A48-915B-B6FE-30C58F74FEA9}"/>
          </ac:spMkLst>
        </pc:spChg>
      </pc:sldChg>
      <pc:sldChg chg="addSp modSp add mod">
        <pc:chgData name="Dustin Merkle" userId="2e42eb49e6de39f7" providerId="LiveId" clId="{A89D353E-3CD4-413F-9634-36B3E8F75A5B}" dt="2023-05-06T13:38:30.716" v="999" actId="207"/>
        <pc:sldMkLst>
          <pc:docMk/>
          <pc:sldMk cId="3102729232" sldId="269"/>
        </pc:sldMkLst>
        <pc:spChg chg="mod">
          <ac:chgData name="Dustin Merkle" userId="2e42eb49e6de39f7" providerId="LiveId" clId="{A89D353E-3CD4-413F-9634-36B3E8F75A5B}" dt="2023-05-06T13:38:06.503" v="994" actId="1076"/>
          <ac:spMkLst>
            <pc:docMk/>
            <pc:sldMk cId="3102729232" sldId="269"/>
            <ac:spMk id="2" creationId="{D08FA3DB-6A48-915B-B6FE-30C58F74FEA9}"/>
          </ac:spMkLst>
        </pc:spChg>
        <pc:spChg chg="add mod">
          <ac:chgData name="Dustin Merkle" userId="2e42eb49e6de39f7" providerId="LiveId" clId="{A89D353E-3CD4-413F-9634-36B3E8F75A5B}" dt="2023-05-06T13:38:30.716" v="999" actId="207"/>
          <ac:spMkLst>
            <pc:docMk/>
            <pc:sldMk cId="3102729232" sldId="269"/>
            <ac:spMk id="4" creationId="{13A80167-70AB-BAD0-3F92-03B63D0CC2B4}"/>
          </ac:spMkLst>
        </pc:spChg>
      </pc:sldChg>
      <pc:sldChg chg="modSp add mod ord">
        <pc:chgData name="Dustin Merkle" userId="2e42eb49e6de39f7" providerId="LiveId" clId="{A89D353E-3CD4-413F-9634-36B3E8F75A5B}" dt="2023-05-06T13:50:10.677" v="1011" actId="207"/>
        <pc:sldMkLst>
          <pc:docMk/>
          <pc:sldMk cId="2720031252" sldId="270"/>
        </pc:sldMkLst>
        <pc:spChg chg="mod">
          <ac:chgData name="Dustin Merkle" userId="2e42eb49e6de39f7" providerId="LiveId" clId="{A89D353E-3CD4-413F-9634-36B3E8F75A5B}" dt="2023-05-06T13:50:10.677" v="1011" actId="207"/>
          <ac:spMkLst>
            <pc:docMk/>
            <pc:sldMk cId="2720031252" sldId="270"/>
            <ac:spMk id="2" creationId="{D08FA3DB-6A48-915B-B6FE-30C58F74FE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98354-75F4-49B4-A486-911BB316AF12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CA74D-7921-4D96-9BA4-FDDEE3D5C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1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CA74D-7921-4D96-9BA4-FDDEE3D5C4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4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CA74D-7921-4D96-9BA4-FDDEE3D5C4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0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CA74D-7921-4D96-9BA4-FDDEE3D5C4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7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CA74D-7921-4D96-9BA4-FDDEE3D5C4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8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156D71-DE7E-F8E6-A538-04053B853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98" y="758952"/>
            <a:ext cx="12016902" cy="4041648"/>
          </a:xfrm>
        </p:spPr>
        <p:txBody>
          <a:bodyPr/>
          <a:lstStyle/>
          <a:p>
            <a:pPr algn="ctr" rtl="0"/>
            <a:r>
              <a:rPr lang="en-US" dirty="0"/>
              <a:t>No temas…</a:t>
            </a:r>
            <a:br>
              <a:rPr lang="en-US" dirty="0"/>
            </a:br>
            <a:r>
              <a:rPr lang="en-US" sz="8800" dirty="0" smtClean="0"/>
              <a:t>CREE SOLAMENTE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381B7E-F20C-F2F4-B6E7-D59197F68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2800" dirty="0" smtClean="0"/>
              <a:t>Marcos </a:t>
            </a:r>
            <a:r>
              <a:rPr lang="en-US" sz="2800" dirty="0"/>
              <a:t>4-5</a:t>
            </a:r>
          </a:p>
        </p:txBody>
      </p:sp>
    </p:spTree>
    <p:extLst>
      <p:ext uri="{BB962C8B-B14F-4D97-AF65-F5344CB8AC3E}">
        <p14:creationId xmlns:p14="http://schemas.microsoft.com/office/powerpoint/2010/main" val="30650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8FA3DB-6A48-915B-B6FE-30C58F74FEA9}"/>
              </a:ext>
            </a:extLst>
          </p:cNvPr>
          <p:cNvSpPr txBox="1"/>
          <p:nvPr/>
        </p:nvSpPr>
        <p:spPr>
          <a:xfrm>
            <a:off x="359923" y="305068"/>
            <a:ext cx="11472154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3200" b="0" i="0" dirty="0">
                <a:solidFill>
                  <a:srgbClr val="000000"/>
                </a:solidFill>
                <a:effectLst/>
              </a:rPr>
              <a:t>Salmo 107</a:t>
            </a:r>
          </a:p>
          <a:p>
            <a:pPr algn="l" rtl="0"/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n-US" sz="2800" b="0" i="0" dirty="0" smtClean="0">
                <a:solidFill>
                  <a:srgbClr val="000000"/>
                </a:solidFill>
                <a:effectLst/>
              </a:rPr>
              <a:t>17  </a:t>
            </a:r>
            <a:r>
              <a:rPr lang="es-ES" sz="2800" dirty="0" smtClean="0">
                <a:solidFill>
                  <a:srgbClr val="000000"/>
                </a:solidFill>
              </a:rPr>
              <a:t>Por </a:t>
            </a:r>
            <a:r>
              <a:rPr lang="es-ES" sz="2800" dirty="0">
                <a:solidFill>
                  <a:srgbClr val="000000"/>
                </a:solidFill>
              </a:rPr>
              <a:t>causa de sus caminos rebeldes,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Y </a:t>
            </a:r>
            <a:r>
              <a:rPr lang="es-ES" sz="2800" dirty="0">
                <a:solidFill>
                  <a:srgbClr val="000000"/>
                </a:solidFill>
              </a:rPr>
              <a:t>por causa de sus iniquidades, los insensatos fueron afligidos.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18  </a:t>
            </a:r>
            <a:r>
              <a:rPr lang="es-ES" sz="2800" dirty="0">
                <a:solidFill>
                  <a:srgbClr val="000000"/>
                </a:solidFill>
              </a:rPr>
              <a:t>Su alma aborreció todo alimento,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Y </a:t>
            </a:r>
            <a:r>
              <a:rPr lang="es-ES" sz="2800" dirty="0">
                <a:solidFill>
                  <a:srgbClr val="000000"/>
                </a:solidFill>
              </a:rPr>
              <a:t>se acercaron hasta las puertas de la muerte.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/>
              <a:t>19  </a:t>
            </a:r>
            <a:r>
              <a:rPr lang="es-ES" sz="2800" b="1" u="sng" dirty="0">
                <a:solidFill>
                  <a:srgbClr val="FF0000"/>
                </a:solidFill>
              </a:rPr>
              <a:t>Entonces en su angustia clamaron al SEÑOR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Y </a:t>
            </a:r>
            <a:r>
              <a:rPr lang="es-ES" sz="2800" dirty="0">
                <a:solidFill>
                  <a:srgbClr val="000000"/>
                </a:solidFill>
              </a:rPr>
              <a:t>Él los salvó de sus aflicciones.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20  </a:t>
            </a:r>
            <a:r>
              <a:rPr lang="es-ES" sz="2800" dirty="0">
                <a:solidFill>
                  <a:srgbClr val="000000"/>
                </a:solidFill>
              </a:rPr>
              <a:t>Él envió Su palabra y los sanó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Y </a:t>
            </a:r>
            <a:r>
              <a:rPr lang="es-ES" sz="2800" dirty="0">
                <a:solidFill>
                  <a:srgbClr val="000000"/>
                </a:solidFill>
              </a:rPr>
              <a:t>los libró de la muerte.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21  </a:t>
            </a:r>
            <a:r>
              <a:rPr lang="es-ES" sz="2800" b="1" u="sng" dirty="0">
                <a:solidFill>
                  <a:srgbClr val="FF0000"/>
                </a:solidFill>
              </a:rPr>
              <a:t>Que ellos den gracias al SEÑOR por Su misericordia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Y </a:t>
            </a:r>
            <a:r>
              <a:rPr lang="es-ES" sz="2800" dirty="0">
                <a:solidFill>
                  <a:srgbClr val="000000"/>
                </a:solidFill>
              </a:rPr>
              <a:t>por Sus maravillas para con los hijos de los hombres.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22  </a:t>
            </a:r>
            <a:r>
              <a:rPr lang="es-ES" sz="2800" dirty="0">
                <a:solidFill>
                  <a:srgbClr val="000000"/>
                </a:solidFill>
              </a:rPr>
              <a:t>Ofrezcan también sacrificios de acción de gracias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Y </a:t>
            </a:r>
            <a:r>
              <a:rPr lang="es-ES" sz="2800" dirty="0">
                <a:solidFill>
                  <a:srgbClr val="000000"/>
                </a:solidFill>
              </a:rPr>
              <a:t>hablen de Sus obras con cantos de júbilo.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03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8FA3DB-6A48-915B-B6FE-30C58F74FEA9}"/>
              </a:ext>
            </a:extLst>
          </p:cNvPr>
          <p:cNvSpPr txBox="1"/>
          <p:nvPr/>
        </p:nvSpPr>
        <p:spPr>
          <a:xfrm>
            <a:off x="223736" y="120402"/>
            <a:ext cx="5736077" cy="66171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3200" b="0" i="0" dirty="0">
                <a:solidFill>
                  <a:srgbClr val="000000"/>
                </a:solidFill>
                <a:effectLst/>
              </a:rPr>
              <a:t>Salmo 107</a:t>
            </a:r>
          </a:p>
          <a:p>
            <a:pPr algn="l" rtl="0"/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s-ES" sz="2400" dirty="0" smtClean="0">
                <a:solidFill>
                  <a:srgbClr val="000000"/>
                </a:solidFill>
              </a:rPr>
              <a:t>23  </a:t>
            </a:r>
            <a:r>
              <a:rPr lang="es-ES" sz="2400" dirty="0">
                <a:solidFill>
                  <a:srgbClr val="000000"/>
                </a:solidFill>
              </a:rPr>
              <a:t>Los que descienden al mar en naves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hacen negocio sobre las grandes aguas,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24  </a:t>
            </a:r>
            <a:r>
              <a:rPr lang="es-ES" sz="2400" dirty="0">
                <a:solidFill>
                  <a:srgbClr val="000000"/>
                </a:solidFill>
              </a:rPr>
              <a:t>Han visto las obras del SEÑOR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Sus maravillas en lo profundo.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25  </a:t>
            </a:r>
            <a:r>
              <a:rPr lang="es-ES" sz="2400" dirty="0">
                <a:solidFill>
                  <a:srgbClr val="000000"/>
                </a:solidFill>
              </a:rPr>
              <a:t>Pues Él habló, y levantó un viento tempestuoso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Que </a:t>
            </a:r>
            <a:r>
              <a:rPr lang="es-ES" sz="2400" dirty="0">
                <a:solidFill>
                  <a:srgbClr val="000000"/>
                </a:solidFill>
              </a:rPr>
              <a:t>encrespó las olas del mar.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26  </a:t>
            </a:r>
            <a:r>
              <a:rPr lang="es-ES" sz="2400" dirty="0">
                <a:solidFill>
                  <a:srgbClr val="000000"/>
                </a:solidFill>
              </a:rPr>
              <a:t>Subieron a los cielos, descendieron a las profundidades,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Sus </a:t>
            </a:r>
            <a:r>
              <a:rPr lang="es-ES" sz="2400" dirty="0">
                <a:solidFill>
                  <a:srgbClr val="000000"/>
                </a:solidFill>
              </a:rPr>
              <a:t>almas se consumían por el mal.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27  </a:t>
            </a:r>
            <a:r>
              <a:rPr lang="es-ES" sz="2400" dirty="0">
                <a:solidFill>
                  <a:srgbClr val="000000"/>
                </a:solidFill>
              </a:rPr>
              <a:t>Temblaban y se tambaleaban como ebrios,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toda su pericia desapareció.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A80167-70AB-BAD0-3F92-03B63D0CC2B4}"/>
              </a:ext>
            </a:extLst>
          </p:cNvPr>
          <p:cNvSpPr txBox="1"/>
          <p:nvPr/>
        </p:nvSpPr>
        <p:spPr>
          <a:xfrm>
            <a:off x="5856219" y="58846"/>
            <a:ext cx="6335781" cy="67403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solidFill>
                  <a:srgbClr val="000000"/>
                </a:solidFill>
              </a:rPr>
              <a:t>28  </a:t>
            </a:r>
            <a:r>
              <a:rPr lang="es-ES" sz="2400" b="1" u="sng" dirty="0" smtClean="0">
                <a:solidFill>
                  <a:srgbClr val="FF0000"/>
                </a:solidFill>
              </a:rPr>
              <a:t>En </a:t>
            </a:r>
            <a:r>
              <a:rPr lang="es-ES" sz="2400" b="1" u="sng" dirty="0">
                <a:solidFill>
                  <a:srgbClr val="FF0000"/>
                </a:solidFill>
              </a:rPr>
              <a:t>su angustia clamaron al SEÑOR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Él los sacó de sus aflicciones.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29  </a:t>
            </a:r>
            <a:r>
              <a:rPr lang="es-ES" sz="2400" dirty="0">
                <a:solidFill>
                  <a:srgbClr val="000000"/>
                </a:solidFill>
              </a:rPr>
              <a:t>Cambió la tempestad en suave brisa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las olas del mar se calmaron.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30  </a:t>
            </a:r>
            <a:r>
              <a:rPr lang="es-ES" sz="2400" dirty="0">
                <a:solidFill>
                  <a:srgbClr val="000000"/>
                </a:solidFill>
              </a:rPr>
              <a:t>Entonces se alegraron, porque las olas se habían aquietado,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Él los </a:t>
            </a:r>
            <a:r>
              <a:rPr lang="es-ES" sz="2400" dirty="0" err="1">
                <a:solidFill>
                  <a:srgbClr val="000000"/>
                </a:solidFill>
              </a:rPr>
              <a:t>guió</a:t>
            </a:r>
            <a:r>
              <a:rPr lang="es-ES" sz="2400" dirty="0">
                <a:solidFill>
                  <a:srgbClr val="000000"/>
                </a:solidFill>
              </a:rPr>
              <a:t> al puerto anhelado.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31  </a:t>
            </a:r>
            <a:r>
              <a:rPr lang="es-ES" sz="2400" b="1" u="sng" dirty="0">
                <a:solidFill>
                  <a:srgbClr val="FF0000"/>
                </a:solidFill>
              </a:rPr>
              <a:t>Que den gracias al SEÑOR por Su misericordia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por Sus maravillas para con los hijos de los hombres.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32  </a:t>
            </a:r>
            <a:r>
              <a:rPr lang="es-ES" sz="2400" dirty="0">
                <a:solidFill>
                  <a:srgbClr val="000000"/>
                </a:solidFill>
              </a:rPr>
              <a:t>Exáltenlo también en la congregación del pueblo,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alábenlo en la reunión de los ancianos.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33  </a:t>
            </a:r>
            <a:r>
              <a:rPr lang="es-ES" sz="2400" dirty="0">
                <a:solidFill>
                  <a:srgbClr val="000000"/>
                </a:solidFill>
              </a:rPr>
              <a:t>Él convierte los ríos en desierto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los manantiales en secadales;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34  </a:t>
            </a:r>
            <a:r>
              <a:rPr lang="es-ES" sz="2400" dirty="0">
                <a:solidFill>
                  <a:srgbClr val="000000"/>
                </a:solidFill>
              </a:rPr>
              <a:t>La tierra fértil en salinas,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Por </a:t>
            </a:r>
            <a:r>
              <a:rPr lang="es-ES" sz="2400" dirty="0">
                <a:solidFill>
                  <a:srgbClr val="000000"/>
                </a:solidFill>
              </a:rPr>
              <a:t>la maldad de los que moran en ella.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7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8FA3DB-6A48-915B-B6FE-30C58F74FEA9}"/>
              </a:ext>
            </a:extLst>
          </p:cNvPr>
          <p:cNvSpPr txBox="1"/>
          <p:nvPr/>
        </p:nvSpPr>
        <p:spPr>
          <a:xfrm>
            <a:off x="359923" y="1536174"/>
            <a:ext cx="11472154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3200" b="0" i="0" dirty="0">
                <a:solidFill>
                  <a:srgbClr val="000000"/>
                </a:solidFill>
                <a:effectLst/>
              </a:rPr>
              <a:t>Salmo 107</a:t>
            </a:r>
          </a:p>
          <a:p>
            <a:pPr algn="l" rtl="0"/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n-US" sz="4400" b="1" i="0" baseline="30000" dirty="0" smtClean="0">
                <a:solidFill>
                  <a:srgbClr val="000000"/>
                </a:solidFill>
                <a:effectLst/>
              </a:rPr>
              <a:t>43</a:t>
            </a:r>
            <a:r>
              <a:rPr lang="es-ES" sz="4400" dirty="0" smtClean="0">
                <a:solidFill>
                  <a:srgbClr val="000000"/>
                </a:solidFill>
              </a:rPr>
              <a:t>¿Quién </a:t>
            </a:r>
            <a:r>
              <a:rPr lang="es-ES" sz="4400" dirty="0">
                <a:solidFill>
                  <a:srgbClr val="000000"/>
                </a:solidFill>
              </a:rPr>
              <a:t>es sabio? Que preste atención a estas cosas, </a:t>
            </a:r>
            <a:r>
              <a:rPr lang="es-ES" sz="4400" dirty="0" smtClean="0">
                <a:solidFill>
                  <a:srgbClr val="000000"/>
                </a:solidFill>
              </a:rPr>
              <a:t>Y </a:t>
            </a:r>
            <a:r>
              <a:rPr lang="es-ES" sz="4400" b="1" u="sng" dirty="0">
                <a:solidFill>
                  <a:srgbClr val="FF0000"/>
                </a:solidFill>
              </a:rPr>
              <a:t>considere las bondades del SEÑOR</a:t>
            </a:r>
            <a:r>
              <a:rPr lang="es-ES" sz="4400" dirty="0">
                <a:solidFill>
                  <a:srgbClr val="000000"/>
                </a:solidFill>
              </a:rPr>
              <a:t>. 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200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A90898F-B8CD-71C5-6471-69D7723092B5}"/>
              </a:ext>
            </a:extLst>
          </p:cNvPr>
          <p:cNvSpPr txBox="1">
            <a:spLocks/>
          </p:cNvSpPr>
          <p:nvPr/>
        </p:nvSpPr>
        <p:spPr>
          <a:xfrm>
            <a:off x="970492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3900" b="1" dirty="0" smtClean="0"/>
              <a:t>Marcos 4:35-40</a:t>
            </a:r>
          </a:p>
          <a:p>
            <a:pPr marL="0" indent="0" algn="l" rtl="0">
              <a:buNone/>
            </a:pPr>
            <a:r>
              <a:rPr lang="en-US" sz="2600" dirty="0" smtClean="0"/>
              <a:t>¿</a:t>
            </a:r>
            <a:r>
              <a:rPr lang="en-US" sz="2600" dirty="0" err="1" smtClean="0"/>
              <a:t>Qué</a:t>
            </a:r>
            <a:r>
              <a:rPr lang="en-US" sz="2600" dirty="0" smtClean="0"/>
              <a:t> </a:t>
            </a:r>
            <a:r>
              <a:rPr lang="en-US" sz="2600" dirty="0" err="1" smtClean="0"/>
              <a:t>temes</a:t>
            </a:r>
            <a:r>
              <a:rPr lang="en-US" sz="2600" dirty="0" smtClean="0"/>
              <a:t>?</a:t>
            </a:r>
          </a:p>
          <a:p>
            <a:pPr algn="l" rtl="0"/>
            <a:r>
              <a:rPr lang="en-US" sz="2600" dirty="0" smtClean="0"/>
              <a:t>El </a:t>
            </a:r>
            <a:r>
              <a:rPr lang="en-US" sz="2600" dirty="0" err="1" smtClean="0"/>
              <a:t>peligro</a:t>
            </a:r>
            <a:r>
              <a:rPr lang="en-US" sz="2600" dirty="0" smtClean="0"/>
              <a:t> </a:t>
            </a:r>
            <a:r>
              <a:rPr lang="en-US" sz="2600" dirty="0" err="1" smtClean="0"/>
              <a:t>físico</a:t>
            </a:r>
            <a:endParaRPr lang="en-US" sz="2600" dirty="0" smtClean="0"/>
          </a:p>
          <a:p>
            <a:pPr marL="0" indent="0" algn="l" rtl="0"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temor</a:t>
            </a:r>
            <a:r>
              <a:rPr lang="en-US" sz="2600" dirty="0" smtClean="0"/>
              <a:t> </a:t>
            </a:r>
            <a:r>
              <a:rPr lang="en-US" sz="2600" dirty="0" err="1" smtClean="0"/>
              <a:t>llevó</a:t>
            </a:r>
            <a:r>
              <a:rPr lang="en-US" sz="2600" dirty="0" smtClean="0"/>
              <a:t> a...</a:t>
            </a:r>
          </a:p>
          <a:p>
            <a:pPr algn="l" rtl="0"/>
            <a:r>
              <a:rPr lang="en-US" sz="2600" dirty="0" err="1" smtClean="0">
                <a:solidFill>
                  <a:srgbClr val="FF0000"/>
                </a:solidFill>
              </a:rPr>
              <a:t>Dudar</a:t>
            </a:r>
            <a:r>
              <a:rPr lang="en-US" sz="2600" dirty="0" smtClean="0">
                <a:solidFill>
                  <a:srgbClr val="FF0000"/>
                </a:solidFill>
              </a:rPr>
              <a:t> de la </a:t>
            </a:r>
            <a:r>
              <a:rPr lang="en-US" sz="2600" dirty="0" err="1" smtClean="0">
                <a:solidFill>
                  <a:srgbClr val="FF0000"/>
                </a:solidFill>
              </a:rPr>
              <a:t>compasión</a:t>
            </a:r>
            <a:r>
              <a:rPr lang="en-US" sz="2600" dirty="0" smtClean="0">
                <a:solidFill>
                  <a:srgbClr val="FF0000"/>
                </a:solidFill>
              </a:rPr>
              <a:t> de </a:t>
            </a:r>
            <a:r>
              <a:rPr lang="en-US" sz="2600" dirty="0" err="1" smtClean="0">
                <a:solidFill>
                  <a:srgbClr val="FF0000"/>
                </a:solidFill>
              </a:rPr>
              <a:t>Jesús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51286ED2-EF70-3AF6-1664-EFDABFFCF56E}"/>
              </a:ext>
            </a:extLst>
          </p:cNvPr>
          <p:cNvSpPr txBox="1">
            <a:spLocks/>
          </p:cNvSpPr>
          <p:nvPr/>
        </p:nvSpPr>
        <p:spPr>
          <a:xfrm>
            <a:off x="6002417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sz="3600" b="1" dirty="0"/>
              <a:t>Marcos 5:1-17</a:t>
            </a:r>
            <a:endParaRPr lang="en-US" sz="1400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sz="2400" dirty="0"/>
              <a:t>¿Qué temes?</a:t>
            </a:r>
          </a:p>
          <a:p>
            <a:r>
              <a:rPr lang="en-US" sz="2400" dirty="0" smtClean="0"/>
              <a:t>Lo </a:t>
            </a:r>
            <a:r>
              <a:rPr lang="en-US" sz="2400" dirty="0" err="1" smtClean="0"/>
              <a:t>desconocido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El </a:t>
            </a:r>
            <a:r>
              <a:rPr lang="en-US" sz="2400" dirty="0" err="1"/>
              <a:t>temor</a:t>
            </a:r>
            <a:r>
              <a:rPr lang="en-US" sz="2400" dirty="0"/>
              <a:t> </a:t>
            </a:r>
            <a:r>
              <a:rPr lang="en-US" sz="2400" dirty="0" err="1" smtClean="0"/>
              <a:t>llevó</a:t>
            </a:r>
            <a:r>
              <a:rPr lang="en-US" sz="2400" dirty="0" smtClean="0"/>
              <a:t> a</a:t>
            </a:r>
            <a:r>
              <a:rPr lang="en-US" sz="2400" dirty="0"/>
              <a:t>...</a:t>
            </a:r>
          </a:p>
          <a:p>
            <a:pPr algn="l" rtl="0"/>
            <a:r>
              <a:rPr lang="en-US" sz="2400" dirty="0" err="1" smtClean="0">
                <a:solidFill>
                  <a:srgbClr val="FF0000"/>
                </a:solidFill>
              </a:rPr>
              <a:t>Alejar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 Jesús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A90898F-B8CD-71C5-6471-69D7723092B5}"/>
              </a:ext>
            </a:extLst>
          </p:cNvPr>
          <p:cNvSpPr txBox="1">
            <a:spLocks/>
          </p:cNvSpPr>
          <p:nvPr/>
        </p:nvSpPr>
        <p:spPr>
          <a:xfrm>
            <a:off x="970492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3900" b="1" dirty="0" smtClean="0"/>
              <a:t>Marcos 4:35-40</a:t>
            </a:r>
          </a:p>
          <a:p>
            <a:pPr marL="0" indent="0" algn="l" rtl="0">
              <a:buNone/>
            </a:pPr>
            <a:r>
              <a:rPr lang="en-US" sz="2600" dirty="0" smtClean="0"/>
              <a:t>¿</a:t>
            </a:r>
            <a:r>
              <a:rPr lang="en-US" sz="2600" dirty="0" err="1" smtClean="0"/>
              <a:t>Qué</a:t>
            </a:r>
            <a:r>
              <a:rPr lang="en-US" sz="2600" dirty="0" smtClean="0"/>
              <a:t> </a:t>
            </a:r>
            <a:r>
              <a:rPr lang="en-US" sz="2600" dirty="0" err="1" smtClean="0"/>
              <a:t>temes</a:t>
            </a:r>
            <a:r>
              <a:rPr lang="en-US" sz="2600" dirty="0" smtClean="0"/>
              <a:t>?</a:t>
            </a:r>
          </a:p>
          <a:p>
            <a:pPr algn="l" rtl="0"/>
            <a:r>
              <a:rPr lang="en-US" sz="2600" dirty="0" smtClean="0"/>
              <a:t>El </a:t>
            </a:r>
            <a:r>
              <a:rPr lang="en-US" sz="2600" dirty="0" err="1" smtClean="0"/>
              <a:t>peligro</a:t>
            </a:r>
            <a:r>
              <a:rPr lang="en-US" sz="2600" dirty="0" smtClean="0"/>
              <a:t> </a:t>
            </a:r>
            <a:r>
              <a:rPr lang="en-US" sz="2600" dirty="0" err="1" smtClean="0"/>
              <a:t>físico</a:t>
            </a:r>
            <a:endParaRPr lang="en-US" sz="2600" dirty="0" smtClean="0"/>
          </a:p>
          <a:p>
            <a:pPr marL="0" indent="0" algn="l" rtl="0"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temor</a:t>
            </a:r>
            <a:r>
              <a:rPr lang="en-US" sz="2600" dirty="0" smtClean="0"/>
              <a:t> </a:t>
            </a:r>
            <a:r>
              <a:rPr lang="en-US" sz="2600" dirty="0" err="1" smtClean="0"/>
              <a:t>llevó</a:t>
            </a:r>
            <a:r>
              <a:rPr lang="en-US" sz="2600" dirty="0" smtClean="0"/>
              <a:t> a...</a:t>
            </a:r>
          </a:p>
          <a:p>
            <a:pPr algn="l" rtl="0"/>
            <a:r>
              <a:rPr lang="en-US" sz="2600" dirty="0" err="1" smtClean="0">
                <a:solidFill>
                  <a:srgbClr val="FF0000"/>
                </a:solidFill>
              </a:rPr>
              <a:t>Dudar</a:t>
            </a:r>
            <a:r>
              <a:rPr lang="en-US" sz="2600" dirty="0" smtClean="0">
                <a:solidFill>
                  <a:srgbClr val="FF0000"/>
                </a:solidFill>
              </a:rPr>
              <a:t> de la </a:t>
            </a:r>
            <a:r>
              <a:rPr lang="en-US" sz="2600" dirty="0" err="1" smtClean="0">
                <a:solidFill>
                  <a:srgbClr val="FF0000"/>
                </a:solidFill>
              </a:rPr>
              <a:t>compasión</a:t>
            </a:r>
            <a:r>
              <a:rPr lang="en-US" sz="2600" dirty="0" smtClean="0">
                <a:solidFill>
                  <a:srgbClr val="FF0000"/>
                </a:solidFill>
              </a:rPr>
              <a:t> de </a:t>
            </a:r>
            <a:r>
              <a:rPr lang="en-US" sz="2600" dirty="0" err="1" smtClean="0">
                <a:solidFill>
                  <a:srgbClr val="FF0000"/>
                </a:solidFill>
              </a:rPr>
              <a:t>Jesús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51286ED2-EF70-3AF6-1664-EFDABFFCF56E}"/>
              </a:ext>
            </a:extLst>
          </p:cNvPr>
          <p:cNvSpPr txBox="1">
            <a:spLocks/>
          </p:cNvSpPr>
          <p:nvPr/>
        </p:nvSpPr>
        <p:spPr>
          <a:xfrm>
            <a:off x="6002417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sz="3600" b="1" dirty="0"/>
              <a:t>Marcos 5:1-17</a:t>
            </a:r>
            <a:endParaRPr lang="en-US" sz="1400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sz="2400" dirty="0"/>
              <a:t>¿Qué temes?</a:t>
            </a:r>
          </a:p>
          <a:p>
            <a:r>
              <a:rPr lang="en-US" sz="2400" dirty="0" smtClean="0"/>
              <a:t>Lo </a:t>
            </a:r>
            <a:r>
              <a:rPr lang="en-US" sz="2400" dirty="0" err="1" smtClean="0"/>
              <a:t>desconocido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El </a:t>
            </a:r>
            <a:r>
              <a:rPr lang="en-US" sz="2400" dirty="0" err="1"/>
              <a:t>temor</a:t>
            </a:r>
            <a:r>
              <a:rPr lang="en-US" sz="2400" dirty="0"/>
              <a:t> </a:t>
            </a:r>
            <a:r>
              <a:rPr lang="en-US" sz="2400" dirty="0" err="1" smtClean="0"/>
              <a:t>llevó</a:t>
            </a:r>
            <a:r>
              <a:rPr lang="en-US" sz="2400" dirty="0" smtClean="0"/>
              <a:t> a</a:t>
            </a:r>
            <a:r>
              <a:rPr lang="en-US" sz="2400" dirty="0"/>
              <a:t>...</a:t>
            </a:r>
          </a:p>
          <a:p>
            <a:pPr algn="l" rtl="0"/>
            <a:r>
              <a:rPr lang="en-US" sz="2400" dirty="0" err="1" smtClean="0">
                <a:solidFill>
                  <a:srgbClr val="FF0000"/>
                </a:solidFill>
              </a:rPr>
              <a:t>Alejar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 Jesús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A90898F-B8CD-71C5-6471-69D7723092B5}"/>
              </a:ext>
            </a:extLst>
          </p:cNvPr>
          <p:cNvSpPr txBox="1">
            <a:spLocks/>
          </p:cNvSpPr>
          <p:nvPr/>
        </p:nvSpPr>
        <p:spPr>
          <a:xfrm>
            <a:off x="970492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3900" b="1" dirty="0" smtClean="0"/>
              <a:t>Marcos 4:35-40</a:t>
            </a:r>
          </a:p>
          <a:p>
            <a:pPr marL="0" indent="0" algn="l" rtl="0">
              <a:buNone/>
            </a:pPr>
            <a:r>
              <a:rPr lang="en-US" sz="2600" dirty="0" smtClean="0"/>
              <a:t>¿</a:t>
            </a:r>
            <a:r>
              <a:rPr lang="en-US" sz="2600" dirty="0" err="1" smtClean="0"/>
              <a:t>Qué</a:t>
            </a:r>
            <a:r>
              <a:rPr lang="en-US" sz="2600" dirty="0" smtClean="0"/>
              <a:t> </a:t>
            </a:r>
            <a:r>
              <a:rPr lang="en-US" sz="2600" dirty="0" err="1" smtClean="0"/>
              <a:t>temes</a:t>
            </a:r>
            <a:r>
              <a:rPr lang="en-US" sz="2600" dirty="0" smtClean="0"/>
              <a:t>?</a:t>
            </a:r>
          </a:p>
          <a:p>
            <a:pPr algn="l" rtl="0"/>
            <a:r>
              <a:rPr lang="en-US" sz="2600" dirty="0" smtClean="0"/>
              <a:t>El </a:t>
            </a:r>
            <a:r>
              <a:rPr lang="en-US" sz="2600" dirty="0" err="1" smtClean="0"/>
              <a:t>peligro</a:t>
            </a:r>
            <a:r>
              <a:rPr lang="en-US" sz="2600" dirty="0" smtClean="0"/>
              <a:t> </a:t>
            </a:r>
            <a:r>
              <a:rPr lang="en-US" sz="2600" dirty="0" err="1" smtClean="0"/>
              <a:t>físico</a:t>
            </a:r>
            <a:endParaRPr lang="en-US" sz="2600" dirty="0" smtClean="0"/>
          </a:p>
          <a:p>
            <a:pPr marL="0" indent="0" algn="l" rtl="0"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temor</a:t>
            </a:r>
            <a:r>
              <a:rPr lang="en-US" sz="2600" dirty="0" smtClean="0"/>
              <a:t> </a:t>
            </a:r>
            <a:r>
              <a:rPr lang="en-US" sz="2600" dirty="0" err="1" smtClean="0"/>
              <a:t>llevó</a:t>
            </a:r>
            <a:r>
              <a:rPr lang="en-US" sz="2600" dirty="0" smtClean="0"/>
              <a:t> a...</a:t>
            </a:r>
          </a:p>
          <a:p>
            <a:pPr algn="l" rtl="0"/>
            <a:r>
              <a:rPr lang="en-US" sz="2600" dirty="0" err="1" smtClean="0">
                <a:solidFill>
                  <a:srgbClr val="FF0000"/>
                </a:solidFill>
              </a:rPr>
              <a:t>Dudar</a:t>
            </a:r>
            <a:r>
              <a:rPr lang="en-US" sz="2600" dirty="0" smtClean="0">
                <a:solidFill>
                  <a:srgbClr val="FF0000"/>
                </a:solidFill>
              </a:rPr>
              <a:t> de la </a:t>
            </a:r>
            <a:r>
              <a:rPr lang="en-US" sz="2600" dirty="0" err="1" smtClean="0">
                <a:solidFill>
                  <a:srgbClr val="FF0000"/>
                </a:solidFill>
              </a:rPr>
              <a:t>compasión</a:t>
            </a:r>
            <a:r>
              <a:rPr lang="en-US" sz="2600" dirty="0" smtClean="0">
                <a:solidFill>
                  <a:srgbClr val="FF0000"/>
                </a:solidFill>
              </a:rPr>
              <a:t> de </a:t>
            </a:r>
            <a:r>
              <a:rPr lang="en-US" sz="2600" dirty="0" err="1" smtClean="0">
                <a:solidFill>
                  <a:srgbClr val="FF0000"/>
                </a:solidFill>
              </a:rPr>
              <a:t>Jesús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C9E047CC-1D61-90BA-0A7F-CEA8DD041F8E}"/>
              </a:ext>
            </a:extLst>
          </p:cNvPr>
          <p:cNvSpPr txBox="1">
            <a:spLocks/>
          </p:cNvSpPr>
          <p:nvPr/>
        </p:nvSpPr>
        <p:spPr>
          <a:xfrm>
            <a:off x="970491" y="3511686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sz="3900" b="1" dirty="0"/>
              <a:t>Marcos 5:21-23; 35-36</a:t>
            </a:r>
            <a:endParaRPr lang="en-US" sz="1500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sz="2600" dirty="0"/>
              <a:t>¿Qué temes?</a:t>
            </a:r>
          </a:p>
          <a:p>
            <a:pPr algn="l" rtl="0"/>
            <a:r>
              <a:rPr lang="en-US" sz="2600" dirty="0" smtClean="0"/>
              <a:t>La </a:t>
            </a:r>
            <a:r>
              <a:rPr lang="en-US" sz="2600" dirty="0" err="1" smtClean="0"/>
              <a:t>m</a:t>
            </a:r>
            <a:r>
              <a:rPr lang="en-US" sz="2600" dirty="0" err="1" smtClean="0"/>
              <a:t>uerte</a:t>
            </a:r>
            <a:r>
              <a:rPr lang="en-US" sz="2600" dirty="0" smtClean="0"/>
              <a:t> </a:t>
            </a:r>
            <a:r>
              <a:rPr lang="en-US" sz="2600" dirty="0"/>
              <a:t>de un ser querido</a:t>
            </a:r>
          </a:p>
          <a:p>
            <a:pPr marL="0" indent="0">
              <a:buNone/>
            </a:pPr>
            <a:r>
              <a:rPr lang="en-US" sz="2600" dirty="0"/>
              <a:t>El </a:t>
            </a:r>
            <a:r>
              <a:rPr lang="en-US" sz="2600" dirty="0" err="1"/>
              <a:t>temor</a:t>
            </a:r>
            <a:r>
              <a:rPr lang="en-US" sz="2600" dirty="0"/>
              <a:t> </a:t>
            </a:r>
            <a:r>
              <a:rPr lang="en-US" sz="2600" dirty="0" err="1"/>
              <a:t>llevó</a:t>
            </a:r>
            <a:r>
              <a:rPr lang="en-US" sz="2600" dirty="0"/>
              <a:t> </a:t>
            </a:r>
            <a:r>
              <a:rPr lang="en-US" sz="2600" dirty="0"/>
              <a:t>a...</a:t>
            </a:r>
          </a:p>
          <a:p>
            <a:pPr algn="l" rtl="0"/>
            <a:r>
              <a:rPr lang="en-US" sz="2600" dirty="0" err="1" smtClean="0">
                <a:solidFill>
                  <a:srgbClr val="00B050"/>
                </a:solidFill>
              </a:rPr>
              <a:t>Seguir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>
                <a:solidFill>
                  <a:srgbClr val="00B050"/>
                </a:solidFill>
              </a:rPr>
              <a:t>a Jesús</a:t>
            </a:r>
          </a:p>
        </p:txBody>
      </p:sp>
    </p:spTree>
    <p:extLst>
      <p:ext uri="{BB962C8B-B14F-4D97-AF65-F5344CB8AC3E}">
        <p14:creationId xmlns:p14="http://schemas.microsoft.com/office/powerpoint/2010/main" val="14734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51286ED2-EF70-3AF6-1664-EFDABFFCF56E}"/>
              </a:ext>
            </a:extLst>
          </p:cNvPr>
          <p:cNvSpPr txBox="1">
            <a:spLocks/>
          </p:cNvSpPr>
          <p:nvPr/>
        </p:nvSpPr>
        <p:spPr>
          <a:xfrm>
            <a:off x="6002417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sz="3600" b="1" dirty="0"/>
              <a:t>Marcos 5:1-17</a:t>
            </a:r>
            <a:endParaRPr lang="en-US" sz="1400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sz="2400" dirty="0"/>
              <a:t>¿Qué temes?</a:t>
            </a:r>
          </a:p>
          <a:p>
            <a:r>
              <a:rPr lang="en-US" sz="2400" dirty="0" smtClean="0"/>
              <a:t>Lo </a:t>
            </a:r>
            <a:r>
              <a:rPr lang="en-US" sz="2400" dirty="0" err="1" smtClean="0"/>
              <a:t>desconocido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El </a:t>
            </a:r>
            <a:r>
              <a:rPr lang="en-US" sz="2400" dirty="0" err="1"/>
              <a:t>temor</a:t>
            </a:r>
            <a:r>
              <a:rPr lang="en-US" sz="2400" dirty="0"/>
              <a:t> </a:t>
            </a:r>
            <a:r>
              <a:rPr lang="en-US" sz="2400" dirty="0" err="1" smtClean="0"/>
              <a:t>llevó</a:t>
            </a:r>
            <a:r>
              <a:rPr lang="en-US" sz="2400" dirty="0" smtClean="0"/>
              <a:t> a</a:t>
            </a:r>
            <a:r>
              <a:rPr lang="en-US" sz="2400" dirty="0"/>
              <a:t>...</a:t>
            </a:r>
          </a:p>
          <a:p>
            <a:pPr algn="l" rtl="0"/>
            <a:r>
              <a:rPr lang="en-US" sz="2400" dirty="0" err="1" smtClean="0">
                <a:solidFill>
                  <a:srgbClr val="FF0000"/>
                </a:solidFill>
              </a:rPr>
              <a:t>Alejar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 Jesús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A90898F-B8CD-71C5-6471-69D7723092B5}"/>
              </a:ext>
            </a:extLst>
          </p:cNvPr>
          <p:cNvSpPr txBox="1">
            <a:spLocks/>
          </p:cNvSpPr>
          <p:nvPr/>
        </p:nvSpPr>
        <p:spPr>
          <a:xfrm>
            <a:off x="970492" y="298160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3900" b="1" dirty="0" smtClean="0"/>
              <a:t>Marcos 4:35-40</a:t>
            </a:r>
          </a:p>
          <a:p>
            <a:pPr marL="0" indent="0" algn="l" rtl="0">
              <a:buNone/>
            </a:pPr>
            <a:r>
              <a:rPr lang="en-US" sz="2600" dirty="0" smtClean="0"/>
              <a:t>¿</a:t>
            </a:r>
            <a:r>
              <a:rPr lang="en-US" sz="2600" dirty="0" err="1" smtClean="0"/>
              <a:t>Qué</a:t>
            </a:r>
            <a:r>
              <a:rPr lang="en-US" sz="2600" dirty="0" smtClean="0"/>
              <a:t> </a:t>
            </a:r>
            <a:r>
              <a:rPr lang="en-US" sz="2600" dirty="0" err="1" smtClean="0"/>
              <a:t>temes</a:t>
            </a:r>
            <a:r>
              <a:rPr lang="en-US" sz="2600" dirty="0" smtClean="0"/>
              <a:t>?</a:t>
            </a:r>
          </a:p>
          <a:p>
            <a:pPr algn="l" rtl="0"/>
            <a:r>
              <a:rPr lang="en-US" sz="2600" dirty="0" smtClean="0"/>
              <a:t>El </a:t>
            </a:r>
            <a:r>
              <a:rPr lang="en-US" sz="2600" dirty="0" err="1" smtClean="0"/>
              <a:t>peligro</a:t>
            </a:r>
            <a:r>
              <a:rPr lang="en-US" sz="2600" dirty="0" smtClean="0"/>
              <a:t> </a:t>
            </a:r>
            <a:r>
              <a:rPr lang="en-US" sz="2600" dirty="0" err="1" smtClean="0"/>
              <a:t>físico</a:t>
            </a:r>
            <a:endParaRPr lang="en-US" sz="2600" dirty="0" smtClean="0"/>
          </a:p>
          <a:p>
            <a:pPr marL="0" indent="0" algn="l" rtl="0">
              <a:buNone/>
            </a:pPr>
            <a:r>
              <a:rPr lang="en-US" sz="2600" dirty="0" smtClean="0"/>
              <a:t>El </a:t>
            </a:r>
            <a:r>
              <a:rPr lang="en-US" sz="2600" dirty="0" err="1" smtClean="0"/>
              <a:t>temor</a:t>
            </a:r>
            <a:r>
              <a:rPr lang="en-US" sz="2600" dirty="0" smtClean="0"/>
              <a:t> </a:t>
            </a:r>
            <a:r>
              <a:rPr lang="en-US" sz="2600" dirty="0" err="1" smtClean="0"/>
              <a:t>llevó</a:t>
            </a:r>
            <a:r>
              <a:rPr lang="en-US" sz="2600" dirty="0" smtClean="0"/>
              <a:t> a...</a:t>
            </a:r>
          </a:p>
          <a:p>
            <a:pPr algn="l" rtl="0"/>
            <a:r>
              <a:rPr lang="en-US" sz="2600" dirty="0" err="1" smtClean="0">
                <a:solidFill>
                  <a:srgbClr val="FF0000"/>
                </a:solidFill>
              </a:rPr>
              <a:t>Dudar</a:t>
            </a:r>
            <a:r>
              <a:rPr lang="en-US" sz="2600" dirty="0" smtClean="0">
                <a:solidFill>
                  <a:srgbClr val="FF0000"/>
                </a:solidFill>
              </a:rPr>
              <a:t> de la </a:t>
            </a:r>
            <a:r>
              <a:rPr lang="en-US" sz="2600" dirty="0" err="1" smtClean="0">
                <a:solidFill>
                  <a:srgbClr val="FF0000"/>
                </a:solidFill>
              </a:rPr>
              <a:t>compasión</a:t>
            </a:r>
            <a:r>
              <a:rPr lang="en-US" sz="2600" dirty="0" smtClean="0">
                <a:solidFill>
                  <a:srgbClr val="FF0000"/>
                </a:solidFill>
              </a:rPr>
              <a:t> de </a:t>
            </a:r>
            <a:r>
              <a:rPr lang="en-US" sz="2600" dirty="0" err="1" smtClean="0">
                <a:solidFill>
                  <a:srgbClr val="FF0000"/>
                </a:solidFill>
              </a:rPr>
              <a:t>Jesús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A58D3F3A-1D08-495A-B15D-E78AF073DD2E}"/>
              </a:ext>
            </a:extLst>
          </p:cNvPr>
          <p:cNvSpPr txBox="1">
            <a:spLocks/>
          </p:cNvSpPr>
          <p:nvPr/>
        </p:nvSpPr>
        <p:spPr>
          <a:xfrm>
            <a:off x="6002417" y="3511686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sz="3600" b="1" dirty="0"/>
              <a:t>Marcos 5:24-34</a:t>
            </a:r>
            <a:endParaRPr lang="en-US" sz="1400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sz="2400" dirty="0"/>
              <a:t>¿Qué temes?</a:t>
            </a:r>
          </a:p>
          <a:p>
            <a:pPr algn="l" rtl="0"/>
            <a:r>
              <a:rPr lang="en-US" sz="2400" dirty="0" smtClean="0"/>
              <a:t>La </a:t>
            </a:r>
            <a:r>
              <a:rPr lang="en-US" sz="2400" dirty="0" err="1" smtClean="0"/>
              <a:t>e</a:t>
            </a:r>
            <a:r>
              <a:rPr lang="en-US" sz="2400" dirty="0" err="1" smtClean="0"/>
              <a:t>nfermedad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El </a:t>
            </a:r>
            <a:r>
              <a:rPr lang="en-US" sz="2400" dirty="0" err="1"/>
              <a:t>temor</a:t>
            </a:r>
            <a:r>
              <a:rPr lang="en-US" sz="2400" dirty="0"/>
              <a:t> </a:t>
            </a:r>
            <a:r>
              <a:rPr lang="en-US" sz="2400" dirty="0"/>
              <a:t>llevó a...</a:t>
            </a:r>
          </a:p>
          <a:p>
            <a:pPr algn="l" rtl="0"/>
            <a:r>
              <a:rPr lang="en-US" sz="2400" dirty="0" err="1" smtClean="0">
                <a:solidFill>
                  <a:srgbClr val="00B050"/>
                </a:solidFill>
              </a:rPr>
              <a:t>Temblar</a:t>
            </a:r>
            <a:r>
              <a:rPr lang="en-US" sz="2400" dirty="0" smtClean="0">
                <a:solidFill>
                  <a:srgbClr val="00B050"/>
                </a:solidFill>
              </a:rPr>
              <a:t>; </a:t>
            </a:r>
            <a:r>
              <a:rPr lang="en-US" sz="2400" dirty="0" err="1" smtClean="0">
                <a:solidFill>
                  <a:srgbClr val="00B050"/>
                </a:solidFill>
              </a:rPr>
              <a:t>postrarse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delante</a:t>
            </a:r>
            <a:r>
              <a:rPr lang="en-US" sz="2400" dirty="0" smtClean="0">
                <a:solidFill>
                  <a:srgbClr val="00B050"/>
                </a:solidFill>
              </a:rPr>
              <a:t> de </a:t>
            </a:r>
            <a:r>
              <a:rPr lang="en-US" sz="2400" dirty="0" err="1" smtClean="0">
                <a:solidFill>
                  <a:srgbClr val="00B050"/>
                </a:solidFill>
              </a:rPr>
              <a:t>Jesús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C9E047CC-1D61-90BA-0A7F-CEA8DD041F8E}"/>
              </a:ext>
            </a:extLst>
          </p:cNvPr>
          <p:cNvSpPr txBox="1">
            <a:spLocks/>
          </p:cNvSpPr>
          <p:nvPr/>
        </p:nvSpPr>
        <p:spPr>
          <a:xfrm>
            <a:off x="970491" y="3511686"/>
            <a:ext cx="4779005" cy="304815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sz="3900" b="1" dirty="0"/>
              <a:t>Marcos 5:21-23; 35-36</a:t>
            </a:r>
            <a:endParaRPr lang="en-US" sz="1500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sz="2600" dirty="0"/>
              <a:t>¿Qué temes?</a:t>
            </a:r>
          </a:p>
          <a:p>
            <a:pPr algn="l" rtl="0"/>
            <a:r>
              <a:rPr lang="en-US" sz="2600" dirty="0" smtClean="0"/>
              <a:t>La </a:t>
            </a:r>
            <a:r>
              <a:rPr lang="en-US" sz="2600" dirty="0" err="1" smtClean="0"/>
              <a:t>m</a:t>
            </a:r>
            <a:r>
              <a:rPr lang="en-US" sz="2600" dirty="0" err="1" smtClean="0"/>
              <a:t>uerte</a:t>
            </a:r>
            <a:r>
              <a:rPr lang="en-US" sz="2600" dirty="0" smtClean="0"/>
              <a:t> </a:t>
            </a:r>
            <a:r>
              <a:rPr lang="en-US" sz="2600" dirty="0"/>
              <a:t>de un ser querido</a:t>
            </a:r>
          </a:p>
          <a:p>
            <a:pPr marL="0" indent="0">
              <a:buNone/>
            </a:pPr>
            <a:r>
              <a:rPr lang="en-US" sz="2600" dirty="0"/>
              <a:t>El </a:t>
            </a:r>
            <a:r>
              <a:rPr lang="en-US" sz="2600" dirty="0" err="1"/>
              <a:t>temor</a:t>
            </a:r>
            <a:r>
              <a:rPr lang="en-US" sz="2600" dirty="0"/>
              <a:t> </a:t>
            </a:r>
            <a:r>
              <a:rPr lang="en-US" sz="2600" dirty="0" err="1"/>
              <a:t>llevó</a:t>
            </a:r>
            <a:r>
              <a:rPr lang="en-US" sz="2600" dirty="0"/>
              <a:t> </a:t>
            </a:r>
            <a:r>
              <a:rPr lang="en-US" sz="2600" dirty="0"/>
              <a:t>a...</a:t>
            </a:r>
          </a:p>
          <a:p>
            <a:pPr algn="l" rtl="0"/>
            <a:r>
              <a:rPr lang="en-US" sz="2600" dirty="0" err="1" smtClean="0">
                <a:solidFill>
                  <a:srgbClr val="00B050"/>
                </a:solidFill>
              </a:rPr>
              <a:t>Seguir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>
                <a:solidFill>
                  <a:srgbClr val="00B050"/>
                </a:solidFill>
              </a:rPr>
              <a:t>a Jesús</a:t>
            </a:r>
          </a:p>
        </p:txBody>
      </p:sp>
    </p:spTree>
    <p:extLst>
      <p:ext uri="{BB962C8B-B14F-4D97-AF65-F5344CB8AC3E}">
        <p14:creationId xmlns:p14="http://schemas.microsoft.com/office/powerpoint/2010/main" val="340096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3A1C1-9AED-2E04-D517-89CF21361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323" y="1408176"/>
            <a:ext cx="9418320" cy="4041648"/>
          </a:xfrm>
        </p:spPr>
        <p:txBody>
          <a:bodyPr anchor="ctr">
            <a:normAutofit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sz="4400" b="1" dirty="0"/>
              <a:t>- </a:t>
            </a:r>
            <a:r>
              <a:rPr lang="en-US" sz="4400" b="1" dirty="0" smtClean="0"/>
              <a:t>Mat. </a:t>
            </a:r>
            <a:r>
              <a:rPr lang="en-US" sz="4400" b="1" dirty="0"/>
              <a:t>10:28 -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“</a:t>
            </a:r>
            <a:r>
              <a:rPr lang="es-ES" sz="4400" dirty="0"/>
              <a:t>No teman a los que matan el cuerpo, pero no pueden matar el alma; </a:t>
            </a:r>
            <a:r>
              <a:rPr lang="es-ES" sz="4400" b="1" i="1" u="sng" dirty="0"/>
              <a:t>más bien teman a Aquel </a:t>
            </a:r>
            <a:r>
              <a:rPr lang="es-ES" sz="4400" dirty="0"/>
              <a:t>que puede hacer perecer tanto el alma como el cuerpo en el </a:t>
            </a:r>
            <a:r>
              <a:rPr lang="es-ES" sz="4400" dirty="0" smtClean="0"/>
              <a:t>infierno</a:t>
            </a:r>
            <a:r>
              <a:rPr lang="en-US" sz="4400" dirty="0" smtClean="0"/>
              <a:t>”.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82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8FA3DB-6A48-915B-B6FE-30C58F74FEA9}"/>
              </a:ext>
            </a:extLst>
          </p:cNvPr>
          <p:cNvSpPr txBox="1"/>
          <p:nvPr/>
        </p:nvSpPr>
        <p:spPr>
          <a:xfrm>
            <a:off x="359923" y="1166842"/>
            <a:ext cx="11472154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3200" b="0" i="0" dirty="0">
                <a:solidFill>
                  <a:srgbClr val="000000"/>
                </a:solidFill>
                <a:effectLst/>
              </a:rPr>
              <a:t>Salmo 107</a:t>
            </a:r>
          </a:p>
          <a:p>
            <a:pPr algn="l" rtl="0"/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s-ES" sz="3200" dirty="0" smtClean="0">
                <a:solidFill>
                  <a:srgbClr val="000000"/>
                </a:solidFill>
              </a:rPr>
              <a:t>Den </a:t>
            </a:r>
            <a:r>
              <a:rPr lang="es-ES" sz="3200" dirty="0">
                <a:solidFill>
                  <a:srgbClr val="000000"/>
                </a:solidFill>
              </a:rPr>
              <a:t>gracias al SEÑOR, porque Él es bueno; </a:t>
            </a:r>
            <a:r>
              <a:rPr lang="es-ES" sz="3200" dirty="0" smtClean="0">
                <a:solidFill>
                  <a:srgbClr val="000000"/>
                </a:solidFill>
              </a:rPr>
              <a:t/>
            </a:r>
            <a:br>
              <a:rPr lang="es-ES" sz="3200" dirty="0" smtClean="0">
                <a:solidFill>
                  <a:srgbClr val="000000"/>
                </a:solidFill>
              </a:rPr>
            </a:br>
            <a:r>
              <a:rPr lang="es-ES" sz="3200" dirty="0" smtClean="0">
                <a:solidFill>
                  <a:srgbClr val="000000"/>
                </a:solidFill>
              </a:rPr>
              <a:t>Porque </a:t>
            </a:r>
            <a:r>
              <a:rPr lang="es-ES" sz="3200" dirty="0">
                <a:solidFill>
                  <a:srgbClr val="000000"/>
                </a:solidFill>
              </a:rPr>
              <a:t>para siempre es Su misericordia.  </a:t>
            </a:r>
            <a:r>
              <a:rPr lang="es-ES" sz="3200" dirty="0" smtClean="0">
                <a:solidFill>
                  <a:srgbClr val="000000"/>
                </a:solidFill>
              </a:rPr>
              <a:t/>
            </a:r>
            <a:br>
              <a:rPr lang="es-ES" sz="3200" dirty="0" smtClean="0">
                <a:solidFill>
                  <a:srgbClr val="000000"/>
                </a:solidFill>
              </a:rPr>
            </a:br>
            <a:r>
              <a:rPr lang="es-ES" sz="3200" dirty="0" smtClean="0">
                <a:solidFill>
                  <a:srgbClr val="000000"/>
                </a:solidFill>
              </a:rPr>
              <a:t>2  </a:t>
            </a:r>
            <a:r>
              <a:rPr lang="es-ES" sz="3200" dirty="0">
                <a:solidFill>
                  <a:srgbClr val="000000"/>
                </a:solidFill>
              </a:rPr>
              <a:t>Díganlo los redimidos del SEÑOR, </a:t>
            </a:r>
            <a:r>
              <a:rPr lang="es-ES" sz="3200" dirty="0" smtClean="0">
                <a:solidFill>
                  <a:srgbClr val="000000"/>
                </a:solidFill>
              </a:rPr>
              <a:t/>
            </a:r>
            <a:br>
              <a:rPr lang="es-ES" sz="3200" dirty="0" smtClean="0">
                <a:solidFill>
                  <a:srgbClr val="000000"/>
                </a:solidFill>
              </a:rPr>
            </a:br>
            <a:r>
              <a:rPr lang="es-ES" sz="3200" dirty="0" smtClean="0">
                <a:solidFill>
                  <a:srgbClr val="000000"/>
                </a:solidFill>
              </a:rPr>
              <a:t>A </a:t>
            </a:r>
            <a:r>
              <a:rPr lang="es-ES" sz="3200" dirty="0">
                <a:solidFill>
                  <a:srgbClr val="000000"/>
                </a:solidFill>
              </a:rPr>
              <a:t>quienes ha redimido de la mano del adversario,  </a:t>
            </a:r>
            <a:r>
              <a:rPr lang="es-ES" sz="3200" dirty="0" smtClean="0">
                <a:solidFill>
                  <a:srgbClr val="000000"/>
                </a:solidFill>
              </a:rPr>
              <a:t/>
            </a:r>
            <a:br>
              <a:rPr lang="es-ES" sz="3200" dirty="0" smtClean="0">
                <a:solidFill>
                  <a:srgbClr val="000000"/>
                </a:solidFill>
              </a:rPr>
            </a:br>
            <a:r>
              <a:rPr lang="es-ES" sz="3200" dirty="0" smtClean="0">
                <a:solidFill>
                  <a:srgbClr val="000000"/>
                </a:solidFill>
              </a:rPr>
              <a:t>3  </a:t>
            </a:r>
            <a:r>
              <a:rPr lang="es-ES" sz="3200" dirty="0">
                <a:solidFill>
                  <a:srgbClr val="000000"/>
                </a:solidFill>
              </a:rPr>
              <a:t>Y los ha reunido de las tierras, </a:t>
            </a:r>
            <a:r>
              <a:rPr lang="es-ES" sz="3200" dirty="0" smtClean="0">
                <a:solidFill>
                  <a:srgbClr val="000000"/>
                </a:solidFill>
              </a:rPr>
              <a:t/>
            </a:r>
            <a:br>
              <a:rPr lang="es-ES" sz="3200" dirty="0" smtClean="0">
                <a:solidFill>
                  <a:srgbClr val="000000"/>
                </a:solidFill>
              </a:rPr>
            </a:br>
            <a:r>
              <a:rPr lang="es-ES" sz="3200" dirty="0" smtClean="0">
                <a:solidFill>
                  <a:srgbClr val="000000"/>
                </a:solidFill>
              </a:rPr>
              <a:t>Del </a:t>
            </a:r>
            <a:r>
              <a:rPr lang="es-ES" sz="3200" dirty="0">
                <a:solidFill>
                  <a:srgbClr val="000000"/>
                </a:solidFill>
              </a:rPr>
              <a:t>oriente y del occidente, </a:t>
            </a:r>
            <a:r>
              <a:rPr lang="es-ES" sz="3200" dirty="0" smtClean="0">
                <a:solidFill>
                  <a:srgbClr val="000000"/>
                </a:solidFill>
              </a:rPr>
              <a:t/>
            </a:r>
            <a:br>
              <a:rPr lang="es-ES" sz="3200" dirty="0" smtClean="0">
                <a:solidFill>
                  <a:srgbClr val="000000"/>
                </a:solidFill>
              </a:rPr>
            </a:br>
            <a:r>
              <a:rPr lang="es-ES" sz="3200" dirty="0" smtClean="0">
                <a:solidFill>
                  <a:srgbClr val="000000"/>
                </a:solidFill>
              </a:rPr>
              <a:t>Del </a:t>
            </a:r>
            <a:r>
              <a:rPr lang="es-ES" sz="3200" dirty="0">
                <a:solidFill>
                  <a:srgbClr val="000000"/>
                </a:solidFill>
              </a:rPr>
              <a:t>norte y del sur.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4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8FA3DB-6A48-915B-B6FE-30C58F74FEA9}"/>
              </a:ext>
            </a:extLst>
          </p:cNvPr>
          <p:cNvSpPr txBox="1"/>
          <p:nvPr/>
        </p:nvSpPr>
        <p:spPr>
          <a:xfrm>
            <a:off x="359923" y="305068"/>
            <a:ext cx="11472154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3200" b="0" i="0" dirty="0">
                <a:solidFill>
                  <a:srgbClr val="000000"/>
                </a:solidFill>
                <a:effectLst/>
              </a:rPr>
              <a:t>Salmo 107</a:t>
            </a:r>
          </a:p>
          <a:p>
            <a:pPr algn="l" rtl="0"/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s-ES" sz="2800" dirty="0" smtClean="0">
                <a:solidFill>
                  <a:srgbClr val="000000"/>
                </a:solidFill>
              </a:rPr>
              <a:t>4  Vagaron </a:t>
            </a:r>
            <a:r>
              <a:rPr lang="es-ES" sz="2800" dirty="0">
                <a:solidFill>
                  <a:srgbClr val="000000"/>
                </a:solidFill>
              </a:rPr>
              <a:t>por el desierto, por lugar desolado,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No </a:t>
            </a:r>
            <a:r>
              <a:rPr lang="es-ES" sz="2800" dirty="0">
                <a:solidFill>
                  <a:srgbClr val="000000"/>
                </a:solidFill>
              </a:rPr>
              <a:t>hallaron camino a ciudad habitada;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5  </a:t>
            </a:r>
            <a:r>
              <a:rPr lang="es-ES" sz="2800" dirty="0">
                <a:solidFill>
                  <a:srgbClr val="000000"/>
                </a:solidFill>
              </a:rPr>
              <a:t>Hambrientos y sedientos,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Su </a:t>
            </a:r>
            <a:r>
              <a:rPr lang="es-ES" sz="2800" dirty="0">
                <a:solidFill>
                  <a:srgbClr val="000000"/>
                </a:solidFill>
              </a:rPr>
              <a:t>alma desfallecía en ellos.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6  </a:t>
            </a:r>
            <a:r>
              <a:rPr lang="es-ES" sz="2800" b="1" u="sng" dirty="0">
                <a:solidFill>
                  <a:srgbClr val="FF0000"/>
                </a:solidFill>
              </a:rPr>
              <a:t>Entonces en su angustia clamaron al SEÑOR</a:t>
            </a:r>
            <a:r>
              <a:rPr lang="es-ES" sz="2800" dirty="0">
                <a:solidFill>
                  <a:srgbClr val="000000"/>
                </a:solidFill>
              </a:rPr>
              <a:t>,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Y </a:t>
            </a:r>
            <a:r>
              <a:rPr lang="es-ES" sz="2800" dirty="0">
                <a:solidFill>
                  <a:srgbClr val="000000"/>
                </a:solidFill>
              </a:rPr>
              <a:t>Él los libró de sus aflicciones;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7  </a:t>
            </a:r>
            <a:r>
              <a:rPr lang="es-ES" sz="2800" dirty="0">
                <a:solidFill>
                  <a:srgbClr val="000000"/>
                </a:solidFill>
              </a:rPr>
              <a:t>Y los </a:t>
            </a:r>
            <a:r>
              <a:rPr lang="es-ES" sz="2800" dirty="0" err="1">
                <a:solidFill>
                  <a:srgbClr val="000000"/>
                </a:solidFill>
              </a:rPr>
              <a:t>guió</a:t>
            </a:r>
            <a:r>
              <a:rPr lang="es-ES" sz="2800" dirty="0">
                <a:solidFill>
                  <a:srgbClr val="000000"/>
                </a:solidFill>
              </a:rPr>
              <a:t> por camino recto,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Para </a:t>
            </a:r>
            <a:r>
              <a:rPr lang="es-ES" sz="2800" dirty="0">
                <a:solidFill>
                  <a:srgbClr val="000000"/>
                </a:solidFill>
              </a:rPr>
              <a:t>que fueran a una ciudad habitada.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8  </a:t>
            </a:r>
            <a:r>
              <a:rPr lang="es-ES" sz="2800" b="1" u="sng" dirty="0">
                <a:solidFill>
                  <a:srgbClr val="FF0000"/>
                </a:solidFill>
              </a:rPr>
              <a:t>Den gracias al SEÑOR por Su misericordia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Y </a:t>
            </a:r>
            <a:r>
              <a:rPr lang="es-ES" sz="2800" dirty="0">
                <a:solidFill>
                  <a:srgbClr val="000000"/>
                </a:solidFill>
              </a:rPr>
              <a:t>por Sus maravillas para con los hijos de los hombres. 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9  </a:t>
            </a:r>
            <a:r>
              <a:rPr lang="es-ES" sz="2800" dirty="0">
                <a:solidFill>
                  <a:srgbClr val="000000"/>
                </a:solidFill>
              </a:rPr>
              <a:t>Porque Él ha saciado al alma sedienta, </a:t>
            </a:r>
            <a:r>
              <a:rPr lang="es-ES" sz="2800" dirty="0" smtClean="0">
                <a:solidFill>
                  <a:srgbClr val="000000"/>
                </a:solidFill>
              </a:rPr>
              <a:t/>
            </a:r>
            <a:br>
              <a:rPr lang="es-ES" sz="2800" dirty="0" smtClean="0">
                <a:solidFill>
                  <a:srgbClr val="000000"/>
                </a:solidFill>
              </a:rPr>
            </a:br>
            <a:r>
              <a:rPr lang="es-ES" sz="2800" dirty="0" smtClean="0">
                <a:solidFill>
                  <a:srgbClr val="000000"/>
                </a:solidFill>
              </a:rPr>
              <a:t>Y </a:t>
            </a:r>
            <a:r>
              <a:rPr lang="es-ES" sz="2800" dirty="0">
                <a:solidFill>
                  <a:srgbClr val="000000"/>
                </a:solidFill>
              </a:rPr>
              <a:t>ha llenado de bienes al alma hambrienta.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92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8FA3DB-6A48-915B-B6FE-30C58F74FEA9}"/>
              </a:ext>
            </a:extLst>
          </p:cNvPr>
          <p:cNvSpPr txBox="1"/>
          <p:nvPr/>
        </p:nvSpPr>
        <p:spPr>
          <a:xfrm>
            <a:off x="359923" y="305068"/>
            <a:ext cx="11472154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3200" b="0" i="0" dirty="0">
                <a:solidFill>
                  <a:srgbClr val="000000"/>
                </a:solidFill>
                <a:effectLst/>
              </a:rPr>
              <a:t>Salmo 107</a:t>
            </a:r>
          </a:p>
          <a:p>
            <a:pPr algn="l" rtl="0"/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ctr"/>
            <a:r>
              <a:rPr lang="es-ES" sz="2400" dirty="0" smtClean="0">
                <a:solidFill>
                  <a:srgbClr val="000000"/>
                </a:solidFill>
              </a:rPr>
              <a:t>10  </a:t>
            </a:r>
            <a:r>
              <a:rPr lang="es-ES" sz="2400" dirty="0">
                <a:solidFill>
                  <a:srgbClr val="000000"/>
                </a:solidFill>
              </a:rPr>
              <a:t>Moradores de tinieblas y de sombra de muerte,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Prisioneros </a:t>
            </a:r>
            <a:r>
              <a:rPr lang="es-ES" sz="2400" dirty="0">
                <a:solidFill>
                  <a:srgbClr val="000000"/>
                </a:solidFill>
              </a:rPr>
              <a:t>en miseria y en cadenas,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11  </a:t>
            </a:r>
            <a:r>
              <a:rPr lang="es-ES" sz="2400" dirty="0">
                <a:solidFill>
                  <a:srgbClr val="000000"/>
                </a:solidFill>
              </a:rPr>
              <a:t>Porque fueron rebeldes a las palabras de Dios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despreciaron el consejo del Altísimo;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12  </a:t>
            </a:r>
            <a:r>
              <a:rPr lang="es-ES" sz="2400" dirty="0">
                <a:solidFill>
                  <a:srgbClr val="000000"/>
                </a:solidFill>
              </a:rPr>
              <a:t>Humilló sus corazones con trabajos,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Tropezaron </a:t>
            </a:r>
            <a:r>
              <a:rPr lang="es-ES" sz="2400" dirty="0">
                <a:solidFill>
                  <a:srgbClr val="000000"/>
                </a:solidFill>
              </a:rPr>
              <a:t>y no hubo quien los socorriera.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13  </a:t>
            </a:r>
            <a:r>
              <a:rPr lang="es-ES" sz="2400" b="1" u="sng" dirty="0">
                <a:solidFill>
                  <a:srgbClr val="FF0000"/>
                </a:solidFill>
              </a:rPr>
              <a:t>Entonces en su angustia clamaron al SEÑOR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Él los salvó de sus aflicciones;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14  </a:t>
            </a:r>
            <a:r>
              <a:rPr lang="es-ES" sz="2400" dirty="0">
                <a:solidFill>
                  <a:srgbClr val="000000"/>
                </a:solidFill>
              </a:rPr>
              <a:t>Los sacó de las tinieblas y de la sombra de muerte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rompió sus cadenas.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15  </a:t>
            </a:r>
            <a:r>
              <a:rPr lang="es-ES" sz="2400" b="1" u="sng" dirty="0">
                <a:solidFill>
                  <a:srgbClr val="FF0000"/>
                </a:solidFill>
              </a:rPr>
              <a:t>Den gracias al SEÑOR por Su misericordia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Y </a:t>
            </a:r>
            <a:r>
              <a:rPr lang="es-ES" sz="2400" dirty="0">
                <a:solidFill>
                  <a:srgbClr val="000000"/>
                </a:solidFill>
              </a:rPr>
              <a:t>por Sus maravillas para con los hijos de los hombres. 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16  </a:t>
            </a:r>
            <a:r>
              <a:rPr lang="es-ES" sz="2400" dirty="0">
                <a:solidFill>
                  <a:srgbClr val="000000"/>
                </a:solidFill>
              </a:rPr>
              <a:t>Porque Él rompió las puertas de bronce </a:t>
            </a:r>
            <a:r>
              <a:rPr lang="es-ES" sz="2400" dirty="0" smtClean="0">
                <a:solidFill>
                  <a:srgbClr val="000000"/>
                </a:solidFill>
              </a:rPr>
              <a:t/>
            </a:r>
            <a:br>
              <a:rPr lang="es-ES" sz="2400" dirty="0" smtClean="0">
                <a:solidFill>
                  <a:srgbClr val="000000"/>
                </a:solidFill>
              </a:rPr>
            </a:br>
            <a:r>
              <a:rPr lang="es-ES" sz="2400" dirty="0" smtClean="0">
                <a:solidFill>
                  <a:srgbClr val="000000"/>
                </a:solidFill>
              </a:rPr>
              <a:t>E </a:t>
            </a:r>
            <a:r>
              <a:rPr lang="es-ES" sz="2400" dirty="0">
                <a:solidFill>
                  <a:srgbClr val="000000"/>
                </a:solidFill>
              </a:rPr>
              <a:t>hizo pedazos las barras de hierro.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6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2649</TotalTime>
  <Words>289</Words>
  <Application>Microsoft Office PowerPoint</Application>
  <PresentationFormat>Widescreen</PresentationFormat>
  <Paragraphs>76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Schoolbook</vt:lpstr>
      <vt:lpstr>Wingdings 2</vt:lpstr>
      <vt:lpstr>View</vt:lpstr>
      <vt:lpstr>No temas… CREE SOLAMENTE</vt:lpstr>
      <vt:lpstr>PowerPoint Presentation</vt:lpstr>
      <vt:lpstr>PowerPoint Presentation</vt:lpstr>
      <vt:lpstr>PowerPoint Presentation</vt:lpstr>
      <vt:lpstr>PowerPoint Presentation</vt:lpstr>
      <vt:lpstr>- Mat. 10:28 - “No teman a los que matan el cuerpo, pero no pueden matar el alma; más bien teman a Aquel que puede hacer perecer tanto el alma como el cuerpo en el infierno”.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Fear… Only Believe</dc:title>
  <dc:creator>Dustin Merkle</dc:creator>
  <cp:lastModifiedBy>Esther Eubanks</cp:lastModifiedBy>
  <cp:revision>7</cp:revision>
  <dcterms:created xsi:type="dcterms:W3CDTF">2023-05-04T17:58:07Z</dcterms:created>
  <dcterms:modified xsi:type="dcterms:W3CDTF">2023-05-07T00:58:25Z</dcterms:modified>
</cp:coreProperties>
</file>