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9" r:id="rId2"/>
    <p:sldId id="257" r:id="rId3"/>
    <p:sldId id="258" r:id="rId4"/>
    <p:sldId id="256" r:id="rId5"/>
    <p:sldId id="262" r:id="rId6"/>
    <p:sldId id="261" r:id="rId7"/>
    <p:sldId id="264" r:id="rId8"/>
    <p:sldId id="265" r:id="rId9"/>
    <p:sldId id="267" r:id="rId10"/>
    <p:sldId id="266" r:id="rId11"/>
    <p:sldId id="268" r:id="rId12"/>
    <p:sldId id="263" r:id="rId13"/>
    <p:sldId id="269" r:id="rId14"/>
    <p:sldId id="272" r:id="rId15"/>
    <p:sldId id="270" r:id="rId16"/>
    <p:sldId id="271" r:id="rId17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84"/>
    <p:restoredTop sz="94694"/>
  </p:normalViewPr>
  <p:slideViewPr>
    <p:cSldViewPr snapToGrid="0">
      <p:cViewPr varScale="1">
        <p:scale>
          <a:sx n="75" d="100"/>
          <a:sy n="75" d="100"/>
        </p:scale>
        <p:origin x="48" y="1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B560-5C37-0E42-A4DF-FD4B5D1D79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3C3A-E7CF-1D48-A713-5EF1F0966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21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B560-5C37-0E42-A4DF-FD4B5D1D79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3C3A-E7CF-1D48-A713-5EF1F0966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1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B560-5C37-0E42-A4DF-FD4B5D1D79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3C3A-E7CF-1D48-A713-5EF1F0966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2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B560-5C37-0E42-A4DF-FD4B5D1D79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3C3A-E7CF-1D48-A713-5EF1F0966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99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B560-5C37-0E42-A4DF-FD4B5D1D79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3C3A-E7CF-1D48-A713-5EF1F0966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9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B560-5C37-0E42-A4DF-FD4B5D1D79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3C3A-E7CF-1D48-A713-5EF1F0966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9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B560-5C37-0E42-A4DF-FD4B5D1D79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3C3A-E7CF-1D48-A713-5EF1F0966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9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B560-5C37-0E42-A4DF-FD4B5D1D79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3C3A-E7CF-1D48-A713-5EF1F0966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53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B560-5C37-0E42-A4DF-FD4B5D1D79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3C3A-E7CF-1D48-A713-5EF1F0966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B560-5C37-0E42-A4DF-FD4B5D1D79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3C3A-E7CF-1D48-A713-5EF1F0966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13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B560-5C37-0E42-A4DF-FD4B5D1D79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3C3A-E7CF-1D48-A713-5EF1F0966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67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CB560-5C37-0E42-A4DF-FD4B5D1D79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23C3A-E7CF-1D48-A713-5EF1F0966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24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0D7FC0-F08C-310D-591A-3232D867E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108" y="799178"/>
            <a:ext cx="8475784" cy="424760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0" i="0" u="none" strike="noStrike" dirty="0" smtClean="0">
                <a:solidFill>
                  <a:schemeClr val="tx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s-ES" sz="3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ustedes me aman, </a:t>
            </a:r>
            <a:r>
              <a:rPr lang="es-ES" sz="3600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guardarán Mis </a:t>
            </a:r>
            <a:r>
              <a:rPr lang="es-ES" sz="3600" u="sng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mandamientos</a:t>
            </a:r>
            <a:r>
              <a:rPr lang="en-US" sz="3600" b="0" i="0" u="none" strike="noStrike" dirty="0" smtClean="0">
                <a:solidFill>
                  <a:schemeClr val="tx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”.</a:t>
            </a:r>
            <a:endParaRPr lang="en-US" sz="3600" b="0" i="0" u="none" strike="noStrike" dirty="0">
              <a:solidFill>
                <a:schemeClr val="tx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6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US" sz="3600" kern="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Juan </a:t>
            </a:r>
            <a:r>
              <a:rPr lang="en-US" sz="36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14:15)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1519351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E9981407-3D7F-BDA0-D179-C2BB319C5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016" y="304271"/>
            <a:ext cx="8199968" cy="1104636"/>
          </a:xfrm>
          <a:ln w="254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La </a:t>
            </a:r>
            <a:r>
              <a:rPr lang="en-US" sz="3600" dirty="0" err="1" smtClean="0"/>
              <a:t>verdad</a:t>
            </a:r>
            <a:r>
              <a:rPr lang="en-US" sz="3600" dirty="0" smtClean="0"/>
              <a:t>, </a:t>
            </a:r>
            <a:r>
              <a:rPr lang="en-US" sz="3600" dirty="0" err="1" smtClean="0"/>
              <a:t>obediencia</a:t>
            </a:r>
            <a:r>
              <a:rPr lang="en-US" sz="3600" dirty="0" smtClean="0"/>
              <a:t> y </a:t>
            </a:r>
            <a:r>
              <a:rPr lang="en-US" sz="3600" dirty="0" err="1" smtClean="0"/>
              <a:t>libertad</a:t>
            </a:r>
            <a:r>
              <a:rPr lang="en-US" sz="3600" dirty="0" smtClean="0"/>
              <a:t> son para </a:t>
            </a:r>
            <a:r>
              <a:rPr lang="en-US" sz="3600" dirty="0" err="1" smtClean="0"/>
              <a:t>ti</a:t>
            </a:r>
            <a:endParaRPr lang="en-US" sz="36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BD30E87E-5656-9B11-D8C7-B3E8D90A5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31 …</a:t>
            </a:r>
            <a:r>
              <a:rPr lang="es-ES" sz="3200" dirty="0"/>
              <a:t> «Si </a:t>
            </a:r>
            <a:r>
              <a:rPr lang="es-ES" sz="3200" u="sng" dirty="0"/>
              <a:t>ustedes</a:t>
            </a:r>
            <a:r>
              <a:rPr lang="es-ES" sz="3200" dirty="0"/>
              <a:t> permanecen en Mi palabra, verdaderamente son Mis discípulos; 32  y conocerán la verdad, y la verdad </a:t>
            </a:r>
            <a:r>
              <a:rPr lang="es-ES" sz="3200" u="sng" dirty="0"/>
              <a:t>los</a:t>
            </a:r>
            <a:r>
              <a:rPr lang="es-ES" sz="3200" dirty="0"/>
              <a:t> hará libres». 33  Ellos le contestaron: «Somos descendientes de Abraham y nunca hemos sido esclavos de nadie. ¿Cómo dices Tú: “Serán libres”?».  </a:t>
            </a:r>
            <a:r>
              <a:rPr lang="en-US" sz="3200" dirty="0"/>
              <a:t>(Juan 8:31-33)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317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E9981407-3D7F-BDA0-D179-C2BB319C5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25" y="304271"/>
            <a:ext cx="8413750" cy="1104636"/>
          </a:xfrm>
          <a:ln w="254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Sin la </a:t>
            </a:r>
            <a:r>
              <a:rPr lang="en-US" sz="3600" dirty="0" err="1" smtClean="0"/>
              <a:t>verdad</a:t>
            </a:r>
            <a:r>
              <a:rPr lang="en-US" sz="3600" dirty="0" smtClean="0"/>
              <a:t>, </a:t>
            </a:r>
            <a:r>
              <a:rPr lang="en-US" sz="3600" dirty="0" err="1" smtClean="0"/>
              <a:t>eres</a:t>
            </a:r>
            <a:r>
              <a:rPr lang="en-US" sz="3600" dirty="0" smtClean="0"/>
              <a:t> vulnerable a las </a:t>
            </a:r>
            <a:r>
              <a:rPr lang="en-US" sz="3600" dirty="0" err="1" smtClean="0"/>
              <a:t>mentiras</a:t>
            </a:r>
            <a:endParaRPr lang="en-US" sz="36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BD30E87E-5656-9B11-D8C7-B3E8D90A5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31 …</a:t>
            </a:r>
            <a:r>
              <a:rPr lang="es-ES" sz="3200" dirty="0"/>
              <a:t> «Si ustedes permanecen en Mi palabra, verdaderamente son Mis discípulos; 32  y conocerán la verdad, y la verdad los hará libres». 33  Ellos le contestaron: «</a:t>
            </a:r>
            <a:r>
              <a:rPr lang="es-ES" sz="3200" u="sng" dirty="0"/>
              <a:t>Somos descendientes de Abraham</a:t>
            </a:r>
            <a:r>
              <a:rPr lang="es-ES" sz="3200" dirty="0"/>
              <a:t> y </a:t>
            </a:r>
            <a:r>
              <a:rPr lang="es-ES" sz="3200" u="sng" dirty="0"/>
              <a:t>nunca hemos sido esclavos</a:t>
            </a:r>
            <a:r>
              <a:rPr lang="es-ES" sz="3200" dirty="0"/>
              <a:t> de nadie. ¿Cómo dices Tú: “Serán libres”?».  </a:t>
            </a:r>
            <a:r>
              <a:rPr lang="en-US" sz="3200" dirty="0"/>
              <a:t>(Juan 8:31-33)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965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5F86533A-D52A-C51E-6346-54AC3842D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9288"/>
            <a:ext cx="7886700" cy="110463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La </a:t>
            </a:r>
            <a:r>
              <a:rPr lang="en-US" sz="4000" dirty="0" err="1" smtClean="0"/>
              <a:t>verdad</a:t>
            </a:r>
            <a:r>
              <a:rPr lang="en-US" sz="4000" dirty="0" smtClean="0"/>
              <a:t> los </a:t>
            </a:r>
            <a:r>
              <a:rPr lang="en-US" sz="4000" dirty="0" err="1" smtClean="0"/>
              <a:t>hará</a:t>
            </a:r>
            <a:r>
              <a:rPr lang="en-US" sz="4000" dirty="0" smtClean="0"/>
              <a:t> </a:t>
            </a:r>
            <a:r>
              <a:rPr lang="en-US" sz="4000" dirty="0" err="1" smtClean="0"/>
              <a:t>libres</a:t>
            </a:r>
            <a:r>
              <a:rPr lang="en-US" sz="4000" dirty="0" smtClean="0"/>
              <a:t>…</a:t>
            </a:r>
            <a:endParaRPr lang="en-US" sz="40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F0108AC7-A4E6-F352-FC9B-35152E44FD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5180" y="1253924"/>
            <a:ext cx="8408304" cy="617286"/>
          </a:xfrm>
          <a:ln w="254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Las </a:t>
            </a:r>
            <a:r>
              <a:rPr lang="en-US" sz="3200" dirty="0"/>
              <a:t>“</a:t>
            </a:r>
            <a:r>
              <a:rPr lang="en-US" sz="3200" dirty="0" err="1" smtClean="0"/>
              <a:t>reglas</a:t>
            </a:r>
            <a:r>
              <a:rPr lang="en-US" sz="3200" dirty="0" smtClean="0"/>
              <a:t>” de Dios para…</a:t>
            </a:r>
            <a:endParaRPr lang="en-US" sz="32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1B34E7EE-82DA-7857-F342-EC9635059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5179" y="2045776"/>
            <a:ext cx="2635963" cy="3669224"/>
          </a:xfrm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u="sng" dirty="0" smtClean="0"/>
              <a:t>El </a:t>
            </a:r>
            <a:r>
              <a:rPr lang="en-US" sz="3200" u="sng" dirty="0" err="1" smtClean="0"/>
              <a:t>matrimonio</a:t>
            </a:r>
            <a:endParaRPr lang="en-US" sz="2800" u="sng" dirty="0"/>
          </a:p>
          <a:p>
            <a:r>
              <a:rPr lang="en-US" sz="2600" dirty="0" err="1" smtClean="0"/>
              <a:t>Varón</a:t>
            </a:r>
            <a:r>
              <a:rPr lang="en-US" sz="2600" dirty="0" smtClean="0"/>
              <a:t> y </a:t>
            </a:r>
            <a:r>
              <a:rPr lang="en-US" sz="2600" dirty="0" err="1" smtClean="0"/>
              <a:t>hembra</a:t>
            </a:r>
            <a:r>
              <a:rPr lang="en-US" sz="2600" dirty="0" smtClean="0"/>
              <a:t>.</a:t>
            </a:r>
            <a:endParaRPr lang="en-US" sz="2600" dirty="0"/>
          </a:p>
          <a:p>
            <a:r>
              <a:rPr lang="en-US" sz="2600" dirty="0" err="1" smtClean="0"/>
              <a:t>Ama</a:t>
            </a:r>
            <a:r>
              <a:rPr lang="en-US" sz="2600" dirty="0" smtClean="0"/>
              <a:t> </a:t>
            </a:r>
            <a:r>
              <a:rPr lang="en-US" sz="2600" dirty="0" err="1" smtClean="0"/>
              <a:t>como</a:t>
            </a:r>
            <a:r>
              <a:rPr lang="en-US" sz="2600" dirty="0" smtClean="0"/>
              <a:t> Cristo </a:t>
            </a:r>
            <a:r>
              <a:rPr lang="en-US" sz="2600" dirty="0" err="1" smtClean="0"/>
              <a:t>amó</a:t>
            </a:r>
            <a:r>
              <a:rPr lang="en-US" sz="2600" dirty="0" smtClean="0"/>
              <a:t>.</a:t>
            </a:r>
            <a:endParaRPr lang="en-US" sz="2600" dirty="0"/>
          </a:p>
          <a:p>
            <a:r>
              <a:rPr lang="en-US" sz="2600" dirty="0" err="1" smtClean="0"/>
              <a:t>Sométete</a:t>
            </a:r>
            <a:r>
              <a:rPr lang="en-US" sz="2600" dirty="0" smtClean="0"/>
              <a:t> </a:t>
            </a:r>
            <a:r>
              <a:rPr lang="en-US" sz="2600" dirty="0" err="1" smtClean="0"/>
              <a:t>como</a:t>
            </a:r>
            <a:r>
              <a:rPr lang="en-US" sz="2600" dirty="0" smtClean="0"/>
              <a:t> al </a:t>
            </a:r>
            <a:r>
              <a:rPr lang="en-US" sz="2600" dirty="0" err="1" smtClean="0"/>
              <a:t>Señor</a:t>
            </a:r>
            <a:r>
              <a:rPr lang="en-US" sz="2600" dirty="0" smtClean="0"/>
              <a:t>. </a:t>
            </a:r>
            <a:endParaRPr lang="en-US" sz="2600" dirty="0"/>
          </a:p>
          <a:p>
            <a:r>
              <a:rPr lang="en-US" sz="2600" dirty="0" smtClean="0"/>
              <a:t>No lo </a:t>
            </a:r>
            <a:r>
              <a:rPr lang="en-US" sz="2600" dirty="0" err="1" smtClean="0"/>
              <a:t>separe</a:t>
            </a:r>
            <a:r>
              <a:rPr lang="en-US" sz="2600" dirty="0" smtClean="0"/>
              <a:t> el hombre.</a:t>
            </a:r>
            <a:endParaRPr lang="en-US" sz="2600" dirty="0"/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xmlns="" id="{E7D31A02-F640-561E-1B24-DE16DB909088}"/>
              </a:ext>
            </a:extLst>
          </p:cNvPr>
          <p:cNvSpPr txBox="1">
            <a:spLocks/>
          </p:cNvSpPr>
          <p:nvPr/>
        </p:nvSpPr>
        <p:spPr>
          <a:xfrm>
            <a:off x="3251350" y="2045776"/>
            <a:ext cx="2635963" cy="3669224"/>
          </a:xfrm>
          <a:prstGeom prst="rect">
            <a:avLst/>
          </a:prstGeom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u="sng" dirty="0" smtClean="0"/>
              <a:t>Las </a:t>
            </a:r>
            <a:r>
              <a:rPr lang="en-US" sz="3200" u="sng" dirty="0" err="1" smtClean="0"/>
              <a:t>familias</a:t>
            </a:r>
            <a:endParaRPr lang="en-US" sz="3200" u="sng" dirty="0"/>
          </a:p>
          <a:p>
            <a:r>
              <a:rPr lang="en-US" sz="2600" dirty="0" err="1" smtClean="0"/>
              <a:t>Obedece</a:t>
            </a:r>
            <a:r>
              <a:rPr lang="en-US" sz="2600" dirty="0" smtClean="0"/>
              <a:t> y </a:t>
            </a:r>
            <a:r>
              <a:rPr lang="en-US" sz="2600" dirty="0" err="1" smtClean="0"/>
              <a:t>honra</a:t>
            </a:r>
            <a:r>
              <a:rPr lang="en-US" sz="2600" dirty="0" smtClean="0"/>
              <a:t> a </a:t>
            </a:r>
            <a:r>
              <a:rPr lang="en-US" sz="2600" dirty="0" err="1" smtClean="0"/>
              <a:t>tus</a:t>
            </a:r>
            <a:r>
              <a:rPr lang="en-US" sz="2600" dirty="0" smtClean="0"/>
              <a:t> padres.</a:t>
            </a:r>
            <a:endParaRPr lang="en-US" sz="2600" dirty="0"/>
          </a:p>
          <a:p>
            <a:r>
              <a:rPr lang="en-US" sz="2600" dirty="0" smtClean="0"/>
              <a:t>No </a:t>
            </a:r>
            <a:r>
              <a:rPr lang="en-US" sz="2600" dirty="0" err="1" smtClean="0"/>
              <a:t>provoques</a:t>
            </a:r>
            <a:r>
              <a:rPr lang="en-US" sz="2600" dirty="0" smtClean="0"/>
              <a:t> a </a:t>
            </a:r>
            <a:r>
              <a:rPr lang="en-US" sz="2600" dirty="0" err="1" smtClean="0"/>
              <a:t>ira</a:t>
            </a:r>
            <a:r>
              <a:rPr lang="en-US" sz="2600" dirty="0" smtClean="0"/>
              <a:t> a </a:t>
            </a:r>
            <a:r>
              <a:rPr lang="en-US" sz="2600" dirty="0" err="1" smtClean="0"/>
              <a:t>tus</a:t>
            </a:r>
            <a:r>
              <a:rPr lang="en-US" sz="2600" dirty="0" smtClean="0"/>
              <a:t> </a:t>
            </a:r>
            <a:r>
              <a:rPr lang="en-US" sz="2600" dirty="0" err="1" smtClean="0"/>
              <a:t>hijos</a:t>
            </a:r>
            <a:r>
              <a:rPr lang="en-US" sz="2600" dirty="0" smtClean="0"/>
              <a:t>, </a:t>
            </a:r>
            <a:r>
              <a:rPr lang="en-US" sz="2600" dirty="0" err="1" smtClean="0"/>
              <a:t>sino</a:t>
            </a:r>
            <a:r>
              <a:rPr lang="en-US" sz="2600" dirty="0" smtClean="0"/>
              <a:t> </a:t>
            </a:r>
            <a:r>
              <a:rPr lang="en-US" sz="2600" dirty="0" err="1" smtClean="0"/>
              <a:t>instruye</a:t>
            </a:r>
            <a:r>
              <a:rPr lang="en-US" sz="2600" dirty="0" smtClean="0"/>
              <a:t> y </a:t>
            </a:r>
            <a:r>
              <a:rPr lang="en-US" sz="2600" dirty="0" err="1" smtClean="0"/>
              <a:t>disciplina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xmlns="" id="{890AF626-2445-AC16-F9BF-496089F07E99}"/>
              </a:ext>
            </a:extLst>
          </p:cNvPr>
          <p:cNvSpPr txBox="1">
            <a:spLocks/>
          </p:cNvSpPr>
          <p:nvPr/>
        </p:nvSpPr>
        <p:spPr>
          <a:xfrm>
            <a:off x="6137521" y="2045776"/>
            <a:ext cx="2635963" cy="3669224"/>
          </a:xfrm>
          <a:prstGeom prst="rect">
            <a:avLst/>
          </a:prstGeom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u="sng" dirty="0" smtClean="0"/>
              <a:t>El </a:t>
            </a:r>
            <a:r>
              <a:rPr lang="en-US" sz="3200" u="sng" dirty="0" err="1" smtClean="0"/>
              <a:t>dominio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propio</a:t>
            </a:r>
            <a:endParaRPr lang="en-US" sz="3200" u="sng" dirty="0"/>
          </a:p>
          <a:p>
            <a:r>
              <a:rPr lang="en-US" sz="2600" dirty="0" err="1" smtClean="0"/>
              <a:t>Necesitas</a:t>
            </a:r>
            <a:r>
              <a:rPr lang="en-US" sz="2600" dirty="0" smtClean="0"/>
              <a:t> </a:t>
            </a:r>
            <a:r>
              <a:rPr lang="en-US" sz="2600" dirty="0" err="1" smtClean="0"/>
              <a:t>tener</a:t>
            </a:r>
            <a:r>
              <a:rPr lang="en-US" sz="2600" dirty="0" smtClean="0"/>
              <a:t> control de </a:t>
            </a:r>
            <a:r>
              <a:rPr lang="en-US" sz="2600" dirty="0" err="1" smtClean="0"/>
              <a:t>ti</a:t>
            </a:r>
            <a:r>
              <a:rPr lang="en-US" sz="2600" dirty="0" smtClean="0"/>
              <a:t> </a:t>
            </a:r>
            <a:r>
              <a:rPr lang="en-US" sz="2600" dirty="0" err="1" smtClean="0"/>
              <a:t>mismo</a:t>
            </a:r>
            <a:r>
              <a:rPr lang="en-US" sz="2600" dirty="0" smtClean="0"/>
              <a:t>. </a:t>
            </a:r>
            <a:endParaRPr lang="en-US" sz="2600" dirty="0"/>
          </a:p>
          <a:p>
            <a:pPr lvl="1"/>
            <a:r>
              <a:rPr lang="es-ES" sz="2100" dirty="0"/>
              <a:t>No arremetas, no seas glotón, no seas perezoso, ten paciencia, etc.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52920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A2BF04-B223-B50F-E7EA-CD9129FFB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4D92F9-5B30-4DD2-2078-E3F2296E8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05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0D7FC0-F08C-310D-591A-3232D867E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108" y="799178"/>
            <a:ext cx="8475784" cy="424760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b="0" i="0" u="none" strike="noStrike" dirty="0">
                <a:solidFill>
                  <a:schemeClr val="tx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4000" b="0" i="0" u="none" strike="noStrike" dirty="0" smtClean="0">
                <a:solidFill>
                  <a:schemeClr val="tx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s-ES" sz="4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prometen libertad, mientras que ellos mismos son esclavos de la corrupción, pues uno es esclavo de aquello que lo ha </a:t>
            </a:r>
            <a:r>
              <a:rPr lang="es-ES" sz="4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vencido</a:t>
            </a:r>
            <a:r>
              <a:rPr lang="en-US" sz="4000" b="0" i="0" u="none" strike="noStrike" dirty="0" smtClean="0">
                <a:solidFill>
                  <a:schemeClr val="tx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”.</a:t>
            </a:r>
            <a:endParaRPr lang="en-US" sz="4000" b="0" i="0" u="none" strike="noStrike" dirty="0">
              <a:solidFill>
                <a:schemeClr val="tx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4000" kern="0" dirty="0">
                <a:latin typeface="Calibri" panose="020F0502020204030204" pitchFamily="34" charset="0"/>
              </a:rPr>
              <a:t>(</a:t>
            </a:r>
            <a:r>
              <a:rPr lang="en-US" sz="4000" kern="0" dirty="0" smtClean="0">
                <a:latin typeface="Calibri" panose="020F0502020204030204" pitchFamily="34" charset="0"/>
              </a:rPr>
              <a:t>2 Pedro </a:t>
            </a:r>
            <a:r>
              <a:rPr lang="en-US" sz="4000" kern="0" dirty="0">
                <a:latin typeface="Calibri" panose="020F0502020204030204" pitchFamily="34" charset="0"/>
              </a:rPr>
              <a:t>2:19)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8871253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0D7FC0-F08C-310D-591A-3232D867E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108" y="799178"/>
            <a:ext cx="8475784" cy="424760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“44 </a:t>
            </a:r>
            <a:r>
              <a:rPr lang="es-ES" sz="4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Así que guardaré </a:t>
            </a:r>
            <a:r>
              <a:rPr lang="es-ES" sz="40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continuamente Tu ley</a:t>
            </a:r>
            <a:r>
              <a:rPr lang="es-E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" sz="4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siempre y eternamente. </a:t>
            </a:r>
          </a:p>
          <a:p>
            <a:pPr marL="0" indent="0" algn="ctr">
              <a:buNone/>
            </a:pPr>
            <a:r>
              <a:rPr lang="es-ES" sz="4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45  Y andaré en libertad, Porque busco </a:t>
            </a:r>
            <a:r>
              <a:rPr lang="es-ES" sz="40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Tus preceptos</a:t>
            </a:r>
            <a:r>
              <a:rPr lang="es-ES" sz="4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”.</a:t>
            </a:r>
            <a:endParaRPr lang="en-US" sz="4000" kern="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kern="0" dirty="0">
                <a:latin typeface="Calibri" panose="020F0502020204030204" pitchFamily="34" charset="0"/>
              </a:rPr>
              <a:t>(Salmo 119:44-45)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9464374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0D7FC0-F08C-310D-591A-3232D867E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108" y="799178"/>
            <a:ext cx="8475784" cy="424760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b="0" i="0" u="none" strike="noStrike" dirty="0" smtClean="0">
                <a:solidFill>
                  <a:schemeClr val="tx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“44 </a:t>
            </a:r>
            <a:r>
              <a:rPr lang="es-ES" sz="4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Así </a:t>
            </a:r>
            <a:r>
              <a:rPr lang="es-ES" sz="4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guardaré </a:t>
            </a:r>
            <a:r>
              <a:rPr lang="es-ES" sz="4000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continuamente Tu ley</a:t>
            </a:r>
            <a:r>
              <a:rPr lang="es-ES" sz="4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Para siempre y eternamente. </a:t>
            </a:r>
          </a:p>
          <a:p>
            <a:pPr marL="0" indent="0" algn="ctr">
              <a:buNone/>
            </a:pPr>
            <a:r>
              <a:rPr lang="es-ES" sz="4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45</a:t>
            </a:r>
            <a:r>
              <a:rPr lang="es-ES" sz="4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 Y andaré en libertad, Porque busco </a:t>
            </a:r>
            <a:r>
              <a:rPr lang="es-ES" sz="4000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Tus </a:t>
            </a:r>
            <a:r>
              <a:rPr lang="es-ES" sz="4000" u="sng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preceptos</a:t>
            </a:r>
            <a:r>
              <a:rPr lang="es-ES" sz="4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”.</a:t>
            </a:r>
            <a:endParaRPr lang="en-US" sz="4000" kern="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kern="0" dirty="0" smtClean="0">
                <a:latin typeface="Calibri" panose="020F0502020204030204" pitchFamily="34" charset="0"/>
              </a:rPr>
              <a:t>(</a:t>
            </a:r>
            <a:r>
              <a:rPr lang="en-US" sz="4000" kern="0" dirty="0" smtClean="0">
                <a:latin typeface="Calibri" panose="020F0502020204030204" pitchFamily="34" charset="0"/>
              </a:rPr>
              <a:t>Salmo</a:t>
            </a:r>
            <a:r>
              <a:rPr lang="en-US" sz="4000" kern="0" dirty="0" smtClean="0">
                <a:latin typeface="Calibri" panose="020F0502020204030204" pitchFamily="34" charset="0"/>
              </a:rPr>
              <a:t> </a:t>
            </a:r>
            <a:r>
              <a:rPr lang="en-US" sz="4000" kern="0" dirty="0">
                <a:latin typeface="Calibri" panose="020F0502020204030204" pitchFamily="34" charset="0"/>
              </a:rPr>
              <a:t>119:44-45)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603069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0D7FC0-F08C-310D-591A-3232D867E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44442"/>
            <a:ext cx="7886700" cy="362611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kern="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</a:t>
            </a:r>
            <a:r>
              <a:rPr lang="es-ES" sz="36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No todo el que me dice: </a:t>
            </a:r>
            <a:r>
              <a:rPr lang="en-US" sz="3600" kern="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‘</a:t>
            </a:r>
            <a:r>
              <a:rPr lang="es-ES" sz="3600" kern="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Señor</a:t>
            </a:r>
            <a:r>
              <a:rPr lang="es-ES" sz="36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s-ES" sz="3600" kern="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Señor’, </a:t>
            </a:r>
            <a:r>
              <a:rPr lang="es-ES" sz="36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entrará en el reino de los cielos, sino el que </a:t>
            </a:r>
            <a:r>
              <a:rPr lang="es-ES" sz="3600" u="sng" kern="0" dirty="0">
                <a:latin typeface="Calibri" panose="020F0502020204030204" pitchFamily="34" charset="0"/>
                <a:ea typeface="Times New Roman" panose="02020603050405020304" pitchFamily="18" charset="0"/>
              </a:rPr>
              <a:t>hace la voluntad</a:t>
            </a:r>
            <a:r>
              <a:rPr lang="es-ES" sz="36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 de Mi Padre que está en los </a:t>
            </a:r>
            <a:r>
              <a:rPr lang="es-ES" sz="3600" kern="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cielos”.</a:t>
            </a:r>
          </a:p>
          <a:p>
            <a:pPr marL="0" indent="0" algn="ctr">
              <a:buNone/>
            </a:pPr>
            <a:r>
              <a:rPr lang="en-US" sz="3600" kern="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(Mateo </a:t>
            </a:r>
            <a:r>
              <a:rPr lang="en-US" sz="36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7:21).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26974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0D7FC0-F08C-310D-591A-3232D867E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108" y="799178"/>
            <a:ext cx="8475784" cy="424760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ES" sz="3600" kern="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36 «Maestro</a:t>
            </a:r>
            <a:r>
              <a:rPr lang="es-ES" sz="36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, ¿cuál es el </a:t>
            </a:r>
            <a:r>
              <a:rPr lang="es-ES" sz="3600" b="1" u="sng" kern="0" dirty="0">
                <a:latin typeface="Calibri" panose="020F0502020204030204" pitchFamily="34" charset="0"/>
                <a:ea typeface="Times New Roman" panose="02020603050405020304" pitchFamily="18" charset="0"/>
              </a:rPr>
              <a:t>gran mandamiento</a:t>
            </a:r>
            <a:r>
              <a:rPr lang="es-ES" sz="36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 de la ley?». </a:t>
            </a:r>
            <a:r>
              <a:rPr lang="es-ES" sz="3600" kern="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37</a:t>
            </a:r>
            <a:r>
              <a:rPr lang="es-ES" sz="36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  Y Él le contestó: «AMARÁS AL SEÑOR TU DIOS CON </a:t>
            </a:r>
            <a:r>
              <a:rPr lang="es-ES" sz="3600" u="sng" kern="0" dirty="0">
                <a:latin typeface="Calibri" panose="020F0502020204030204" pitchFamily="34" charset="0"/>
                <a:ea typeface="Times New Roman" panose="02020603050405020304" pitchFamily="18" charset="0"/>
              </a:rPr>
              <a:t>TODO TU CORAZÓN</a:t>
            </a:r>
            <a:r>
              <a:rPr lang="es-ES" sz="36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, Y CON </a:t>
            </a:r>
            <a:r>
              <a:rPr lang="es-ES" sz="3600" u="sng" kern="0" dirty="0">
                <a:latin typeface="Calibri" panose="020F0502020204030204" pitchFamily="34" charset="0"/>
                <a:ea typeface="Times New Roman" panose="02020603050405020304" pitchFamily="18" charset="0"/>
              </a:rPr>
              <a:t>TODA TU ALMA</a:t>
            </a:r>
            <a:r>
              <a:rPr lang="es-ES" sz="36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, Y CON </a:t>
            </a:r>
            <a:r>
              <a:rPr lang="es-ES" sz="3600" u="sng" kern="0" dirty="0">
                <a:latin typeface="Calibri" panose="020F0502020204030204" pitchFamily="34" charset="0"/>
                <a:ea typeface="Times New Roman" panose="02020603050405020304" pitchFamily="18" charset="0"/>
              </a:rPr>
              <a:t>TODA TU MENTE</a:t>
            </a:r>
            <a:r>
              <a:rPr lang="es-ES" sz="36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. </a:t>
            </a:r>
            <a:r>
              <a:rPr lang="es-ES" sz="3600" kern="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38</a:t>
            </a:r>
            <a:r>
              <a:rPr lang="es-ES" sz="36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  Este es el </a:t>
            </a:r>
            <a:r>
              <a:rPr lang="es-ES" sz="3600" b="1" u="sng" kern="0" dirty="0">
                <a:latin typeface="Calibri" panose="020F0502020204030204" pitchFamily="34" charset="0"/>
                <a:ea typeface="Times New Roman" panose="02020603050405020304" pitchFamily="18" charset="0"/>
              </a:rPr>
              <a:t>grande y primer mandamiento</a:t>
            </a:r>
            <a:r>
              <a:rPr lang="es-ES" sz="36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. </a:t>
            </a:r>
            <a:r>
              <a:rPr lang="en-US" sz="36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</a:t>
            </a:r>
          </a:p>
          <a:p>
            <a:pPr marL="0" indent="0" algn="ctr">
              <a:buNone/>
            </a:pPr>
            <a:r>
              <a:rPr lang="en-US" sz="36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US" sz="3600" kern="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Mateo </a:t>
            </a:r>
            <a:r>
              <a:rPr lang="en-US" sz="36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22:36-38)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8197267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4EBFF2-DD4C-F9D3-2DFE-D329C4C36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862666"/>
            <a:ext cx="6858000" cy="1989667"/>
          </a:xfrm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anchor="ctr">
            <a:normAutofit/>
          </a:bodyPr>
          <a:lstStyle/>
          <a:p>
            <a:r>
              <a:rPr lang="en-US" sz="5400" dirty="0" smtClean="0"/>
              <a:t>Libertad </a:t>
            </a:r>
            <a:r>
              <a:rPr lang="en-US" sz="5400" dirty="0" err="1" smtClean="0"/>
              <a:t>por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err="1" smtClean="0"/>
              <a:t>obediencia</a:t>
            </a:r>
            <a:endParaRPr lang="en-US" sz="5400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595804019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4EBFF2-DD4C-F9D3-2DFE-D329C4C36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62665"/>
            <a:ext cx="4443984" cy="1989667"/>
          </a:xfrm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anchor="ctr">
            <a:normAutofit fontScale="90000"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Through </a:t>
            </a:r>
            <a:r>
              <a:rPr lang="en-US" sz="6700" dirty="0" smtClean="0"/>
              <a:t>Libertad</a:t>
            </a:r>
            <a:r>
              <a:rPr lang="en-US" sz="5400" dirty="0" smtClean="0"/>
              <a:t> </a:t>
            </a:r>
            <a:r>
              <a:rPr lang="en-US" sz="5400" dirty="0">
                <a:solidFill>
                  <a:schemeClr val="bg1"/>
                </a:solidFill>
              </a:rPr>
              <a:t>O</a:t>
            </a:r>
            <a:r>
              <a:rPr lang="en-US" sz="5400" dirty="0">
                <a:noFill/>
              </a:rPr>
              <a:t>bedience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D7DDF3BB-69A2-5FE5-3364-94C102FE5C70}"/>
              </a:ext>
            </a:extLst>
          </p:cNvPr>
          <p:cNvSpPr txBox="1">
            <a:spLocks/>
          </p:cNvSpPr>
          <p:nvPr/>
        </p:nvSpPr>
        <p:spPr>
          <a:xfrm>
            <a:off x="4572000" y="1862665"/>
            <a:ext cx="4443984" cy="1989667"/>
          </a:xfrm>
          <a:prstGeom prst="rect">
            <a:avLst/>
          </a:prstGeom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noFill/>
              </a:rPr>
              <a:t>Freedom </a:t>
            </a:r>
            <a:r>
              <a:rPr lang="en-US" sz="6500" dirty="0" err="1" smtClean="0"/>
              <a:t>Obediencia</a:t>
            </a:r>
            <a:r>
              <a:rPr lang="en-US" sz="5400" dirty="0" smtClean="0"/>
              <a:t> </a:t>
            </a:r>
            <a:r>
              <a:rPr lang="en-US" sz="5400" dirty="0">
                <a:noFill/>
              </a:rPr>
              <a:t>through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551697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FDEF18D-7520-4646-5EF1-19F3D3DD5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629"/>
            <a:ext cx="7886700" cy="1104636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 smtClean="0"/>
              <a:t>Los “</a:t>
            </a:r>
            <a:r>
              <a:rPr lang="en-US" sz="3600" u="sng" dirty="0" err="1" smtClean="0"/>
              <a:t>libres</a:t>
            </a:r>
            <a:r>
              <a:rPr lang="en-US" sz="3600" u="sng" dirty="0" smtClean="0"/>
              <a:t>” </a:t>
            </a:r>
            <a:r>
              <a:rPr lang="en-US" sz="3600" u="sng" dirty="0" err="1" smtClean="0"/>
              <a:t>buscaron</a:t>
            </a:r>
            <a:r>
              <a:rPr lang="en-US" sz="3600" u="sng" dirty="0" smtClean="0"/>
              <a:t> </a:t>
            </a:r>
            <a:r>
              <a:rPr lang="en-US" sz="3600" u="sng" dirty="0" err="1" smtClean="0"/>
              <a:t>libertad</a:t>
            </a:r>
            <a:r>
              <a:rPr lang="en-US" sz="3600" u="sng" dirty="0" smtClean="0"/>
              <a:t> </a:t>
            </a:r>
            <a:r>
              <a:rPr lang="en-US" sz="3600" u="sng" dirty="0" err="1" smtClean="0"/>
              <a:t>verdadera</a:t>
            </a:r>
            <a:endParaRPr lang="en-US" sz="3600" u="sng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8D93C9D-226F-4F74-6AB6-04318EF19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9802" y="959478"/>
            <a:ext cx="3868340" cy="686593"/>
          </a:xfrm>
          <a:ln w="22225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2800" dirty="0" smtClean="0"/>
              <a:t>Israel </a:t>
            </a:r>
            <a:r>
              <a:rPr lang="en-US" sz="2800" dirty="0" err="1" smtClean="0"/>
              <a:t>en</a:t>
            </a:r>
            <a:r>
              <a:rPr lang="en-US" sz="2800" dirty="0" smtClean="0"/>
              <a:t> </a:t>
            </a:r>
            <a:r>
              <a:rPr lang="en-US" sz="2800" dirty="0" err="1" smtClean="0"/>
              <a:t>Jueces</a:t>
            </a:r>
            <a:endParaRPr lang="en-US" sz="2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3707A54-090E-F67D-7716-B2D22B148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858962"/>
            <a:ext cx="4572000" cy="3664013"/>
          </a:xfrm>
        </p:spPr>
        <p:txBody>
          <a:bodyPr>
            <a:normAutofit/>
          </a:bodyPr>
          <a:lstStyle/>
          <a:p>
            <a:r>
              <a:rPr lang="en-US" dirty="0" err="1" smtClean="0"/>
              <a:t>Viviendo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libertad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tierra</a:t>
            </a:r>
            <a:r>
              <a:rPr lang="en-US" dirty="0" smtClean="0"/>
              <a:t> que Dios les </a:t>
            </a:r>
            <a:r>
              <a:rPr lang="en-US" dirty="0" err="1" smtClean="0"/>
              <a:t>dio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Deseaban</a:t>
            </a:r>
            <a:r>
              <a:rPr lang="en-US" dirty="0" smtClean="0"/>
              <a:t> </a:t>
            </a:r>
            <a:r>
              <a:rPr lang="en-US" dirty="0" err="1" smtClean="0"/>
              <a:t>libertad</a:t>
            </a:r>
            <a:r>
              <a:rPr lang="en-US" dirty="0" smtClean="0"/>
              <a:t> </a:t>
            </a:r>
            <a:r>
              <a:rPr lang="en-US" dirty="0" err="1" smtClean="0"/>
              <a:t>independiente</a:t>
            </a:r>
            <a:r>
              <a:rPr lang="en-US" dirty="0" smtClean="0"/>
              <a:t> de las </a:t>
            </a:r>
            <a:r>
              <a:rPr lang="en-US" dirty="0" err="1" smtClean="0"/>
              <a:t>leyes</a:t>
            </a:r>
            <a:r>
              <a:rPr lang="en-US" dirty="0" smtClean="0"/>
              <a:t> de Dios. (17:6</a:t>
            </a:r>
            <a:r>
              <a:rPr lang="en-US" dirty="0"/>
              <a:t>, 21:15)</a:t>
            </a:r>
          </a:p>
          <a:p>
            <a:r>
              <a:rPr lang="en-US" dirty="0" smtClean="0"/>
              <a:t>Su </a:t>
            </a:r>
            <a:r>
              <a:rPr lang="en-US" dirty="0" err="1" smtClean="0"/>
              <a:t>libertad</a:t>
            </a:r>
            <a:r>
              <a:rPr lang="en-US" dirty="0" smtClean="0"/>
              <a:t> </a:t>
            </a:r>
            <a:r>
              <a:rPr lang="en-US" dirty="0" err="1" smtClean="0"/>
              <a:t>permitía</a:t>
            </a:r>
            <a:r>
              <a:rPr lang="en-US" dirty="0" smtClean="0"/>
              <a:t> a </a:t>
            </a:r>
            <a:r>
              <a:rPr lang="en-US" dirty="0" err="1" smtClean="0"/>
              <a:t>cualquier</a:t>
            </a:r>
            <a:r>
              <a:rPr lang="en-US" dirty="0" smtClean="0"/>
              <a:t> a </a:t>
            </a:r>
            <a:r>
              <a:rPr lang="en-US" dirty="0" err="1" smtClean="0"/>
              <a:t>hacer</a:t>
            </a:r>
            <a:r>
              <a:rPr lang="en-US" dirty="0" smtClean="0"/>
              <a:t> lo que le </a:t>
            </a:r>
            <a:r>
              <a:rPr lang="en-US" dirty="0" err="1" smtClean="0"/>
              <a:t>diera</a:t>
            </a:r>
            <a:r>
              <a:rPr lang="en-US" dirty="0" smtClean="0"/>
              <a:t> las </a:t>
            </a:r>
            <a:r>
              <a:rPr lang="en-US" dirty="0" err="1" smtClean="0"/>
              <a:t>ganas</a:t>
            </a:r>
            <a:r>
              <a:rPr lang="en-US" dirty="0" smtClean="0"/>
              <a:t>. </a:t>
            </a:r>
            <a:r>
              <a:rPr lang="en-US" dirty="0"/>
              <a:t>(17-21)</a:t>
            </a:r>
          </a:p>
          <a:p>
            <a:r>
              <a:rPr lang="en-US" dirty="0" err="1" smtClean="0"/>
              <a:t>Ven</a:t>
            </a:r>
            <a:r>
              <a:rPr lang="en-US" dirty="0" smtClean="0"/>
              <a:t> que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libertad</a:t>
            </a:r>
            <a:r>
              <a:rPr lang="en-US" dirty="0" smtClean="0"/>
              <a:t> no era tan </a:t>
            </a:r>
            <a:r>
              <a:rPr lang="en-US" dirty="0" err="1" smtClean="0"/>
              <a:t>buena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lo que </a:t>
            </a:r>
            <a:r>
              <a:rPr lang="en-US" dirty="0" err="1" smtClean="0"/>
              <a:t>creían</a:t>
            </a:r>
            <a:r>
              <a:rPr lang="en-US" dirty="0" smtClean="0"/>
              <a:t>. </a:t>
            </a:r>
            <a:r>
              <a:rPr lang="en-US" dirty="0"/>
              <a:t>(1 Sam 8:10-20)</a:t>
            </a:r>
          </a:p>
          <a:p>
            <a:r>
              <a:rPr lang="en-US" dirty="0" smtClean="0"/>
              <a:t>Hay que </a:t>
            </a:r>
            <a:r>
              <a:rPr lang="en-US" dirty="0" err="1" smtClean="0"/>
              <a:t>entregarse</a:t>
            </a:r>
            <a:r>
              <a:rPr lang="en-US" dirty="0" smtClean="0"/>
              <a:t> a la </a:t>
            </a:r>
            <a:r>
              <a:rPr lang="en-US" dirty="0" err="1" smtClean="0"/>
              <a:t>voluntad</a:t>
            </a:r>
            <a:r>
              <a:rPr lang="en-US" dirty="0" smtClean="0"/>
              <a:t> de </a:t>
            </a:r>
            <a:r>
              <a:rPr lang="en-US" dirty="0" err="1" smtClean="0"/>
              <a:t>Jesús</a:t>
            </a:r>
            <a:r>
              <a:rPr lang="en-US" dirty="0" smtClean="0"/>
              <a:t> y </a:t>
            </a:r>
            <a:r>
              <a:rPr lang="en-US" dirty="0" err="1" smtClean="0"/>
              <a:t>encontrar</a:t>
            </a:r>
            <a:r>
              <a:rPr lang="en-US" dirty="0" smtClean="0"/>
              <a:t> </a:t>
            </a:r>
            <a:r>
              <a:rPr lang="en-US" dirty="0" err="1" smtClean="0"/>
              <a:t>libertad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Él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A198900A-36CF-894E-33D4-4481B41E6D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46807" y="959478"/>
            <a:ext cx="3887391" cy="686593"/>
          </a:xfrm>
          <a:ln w="22225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2800" dirty="0" err="1" smtClean="0"/>
              <a:t>Hijo</a:t>
            </a:r>
            <a:r>
              <a:rPr lang="en-US" sz="2800" dirty="0" smtClean="0"/>
              <a:t> </a:t>
            </a:r>
            <a:r>
              <a:rPr lang="en-US" sz="2800" dirty="0" err="1" smtClean="0"/>
              <a:t>pródigo</a:t>
            </a:r>
            <a:endParaRPr lang="en-US" sz="28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07F26800-4849-59CD-9A5A-9D216E0C16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00" y="1858961"/>
            <a:ext cx="4572000" cy="3664013"/>
          </a:xfrm>
        </p:spPr>
        <p:txBody>
          <a:bodyPr/>
          <a:lstStyle/>
          <a:p>
            <a:r>
              <a:rPr lang="en-US" dirty="0" err="1" smtClean="0"/>
              <a:t>Aún</a:t>
            </a:r>
            <a:r>
              <a:rPr lang="en-US" dirty="0" smtClean="0"/>
              <a:t> los </a:t>
            </a:r>
            <a:r>
              <a:rPr lang="en-US" dirty="0" err="1" smtClean="0"/>
              <a:t>trabajadores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r>
              <a:rPr lang="en-US" dirty="0" smtClean="0"/>
              <a:t> pan de </a:t>
            </a:r>
            <a:r>
              <a:rPr lang="en-US" dirty="0" err="1" smtClean="0"/>
              <a:t>sobra</a:t>
            </a:r>
            <a:endParaRPr lang="en-US" dirty="0"/>
          </a:p>
          <a:p>
            <a:r>
              <a:rPr lang="en-US" dirty="0" err="1" smtClean="0"/>
              <a:t>Deseaba</a:t>
            </a:r>
            <a:r>
              <a:rPr lang="en-US" dirty="0" smtClean="0"/>
              <a:t> </a:t>
            </a:r>
            <a:r>
              <a:rPr lang="en-US" dirty="0" err="1" smtClean="0"/>
              <a:t>vivir</a:t>
            </a:r>
            <a:r>
              <a:rPr lang="en-US" dirty="0" smtClean="0"/>
              <a:t> </a:t>
            </a:r>
            <a:r>
              <a:rPr lang="en-US" dirty="0" err="1" smtClean="0"/>
              <a:t>fuera</a:t>
            </a:r>
            <a:r>
              <a:rPr lang="en-US" dirty="0" smtClean="0"/>
              <a:t> de la casa y las </a:t>
            </a:r>
            <a:r>
              <a:rPr lang="en-US" dirty="0" err="1" smtClean="0"/>
              <a:t>reglas</a:t>
            </a:r>
            <a:r>
              <a:rPr lang="en-US" dirty="0" smtClean="0"/>
              <a:t> del Padre (Lucas </a:t>
            </a:r>
            <a:r>
              <a:rPr lang="en-US" dirty="0"/>
              <a:t>15:12-13)</a:t>
            </a:r>
          </a:p>
          <a:p>
            <a:r>
              <a:rPr lang="en-US" dirty="0" err="1" smtClean="0"/>
              <a:t>Usa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libertad</a:t>
            </a:r>
            <a:r>
              <a:rPr lang="en-US" dirty="0" smtClean="0"/>
              <a:t> para </a:t>
            </a:r>
            <a:r>
              <a:rPr lang="en-US" dirty="0" err="1" smtClean="0"/>
              <a:t>ir</a:t>
            </a:r>
            <a:r>
              <a:rPr lang="en-US" dirty="0" smtClean="0"/>
              <a:t> a un </a:t>
            </a:r>
            <a:r>
              <a:rPr lang="en-US" dirty="0" err="1" smtClean="0"/>
              <a:t>país</a:t>
            </a:r>
            <a:r>
              <a:rPr lang="en-US" dirty="0" smtClean="0"/>
              <a:t> </a:t>
            </a:r>
            <a:r>
              <a:rPr lang="en-US" dirty="0" err="1" smtClean="0"/>
              <a:t>lejano</a:t>
            </a:r>
            <a:r>
              <a:rPr lang="en-US" dirty="0" smtClean="0"/>
              <a:t> y </a:t>
            </a:r>
            <a:r>
              <a:rPr lang="en-US" dirty="0" err="1" smtClean="0"/>
              <a:t>vivir</a:t>
            </a:r>
            <a:r>
              <a:rPr lang="en-US" dirty="0" smtClean="0"/>
              <a:t> “</a:t>
            </a:r>
            <a:r>
              <a:rPr lang="en-US" dirty="0" err="1" smtClean="0"/>
              <a:t>perdidamente</a:t>
            </a:r>
            <a:r>
              <a:rPr lang="en-US" dirty="0" smtClean="0"/>
              <a:t>”.</a:t>
            </a:r>
            <a:endParaRPr lang="en-US" dirty="0"/>
          </a:p>
          <a:p>
            <a:r>
              <a:rPr lang="en-US" dirty="0" err="1" smtClean="0"/>
              <a:t>Ve</a:t>
            </a:r>
            <a:r>
              <a:rPr lang="en-US" dirty="0" smtClean="0"/>
              <a:t> que la “</a:t>
            </a:r>
            <a:r>
              <a:rPr lang="en-US" dirty="0" err="1" smtClean="0"/>
              <a:t>libertad</a:t>
            </a:r>
            <a:r>
              <a:rPr lang="en-US" dirty="0" smtClean="0"/>
              <a:t>” solo </a:t>
            </a:r>
            <a:r>
              <a:rPr lang="en-US" dirty="0" err="1" smtClean="0"/>
              <a:t>llevó</a:t>
            </a:r>
            <a:r>
              <a:rPr lang="en-US" dirty="0" smtClean="0"/>
              <a:t> a la </a:t>
            </a:r>
            <a:r>
              <a:rPr lang="en-US" dirty="0" err="1" smtClean="0"/>
              <a:t>esclavitud</a:t>
            </a:r>
            <a:r>
              <a:rPr lang="en-US" dirty="0" smtClean="0"/>
              <a:t>. (Lucas </a:t>
            </a:r>
            <a:r>
              <a:rPr lang="en-US" dirty="0"/>
              <a:t>15:14-16)</a:t>
            </a:r>
          </a:p>
          <a:p>
            <a:r>
              <a:rPr lang="es-ES" dirty="0" smtClean="0"/>
              <a:t>Volvió en sí y está dispuesto a regresar a su casa como siervo.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9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E9981407-3D7F-BDA0-D179-C2BB319C5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BD30E87E-5656-9B11-D8C7-B3E8D90A5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31 </a:t>
            </a:r>
            <a:r>
              <a:rPr lang="en-US" sz="3200" dirty="0" smtClean="0"/>
              <a:t>…</a:t>
            </a:r>
            <a:r>
              <a:rPr lang="es-ES" sz="3200" dirty="0" smtClean="0"/>
              <a:t> «</a:t>
            </a:r>
            <a:r>
              <a:rPr lang="es-ES" sz="3200" dirty="0"/>
              <a:t>Si ustedes permanecen en Mi palabra, verdaderamente son Mis discípulos; </a:t>
            </a:r>
            <a:r>
              <a:rPr lang="es-ES" sz="3200" dirty="0" smtClean="0"/>
              <a:t>32</a:t>
            </a:r>
            <a:r>
              <a:rPr lang="es-ES" sz="3200" dirty="0"/>
              <a:t>  y conocerán la verdad, y la verdad los hará libres». </a:t>
            </a:r>
            <a:r>
              <a:rPr lang="es-ES" sz="3200" dirty="0" smtClean="0"/>
              <a:t>33</a:t>
            </a:r>
            <a:r>
              <a:rPr lang="es-ES" sz="3200" dirty="0"/>
              <a:t>  Ellos le contestaron: «Somos descendientes de Abraham y nunca hemos sido esclavos de nadie. ¿Cómo dices Tú: “Serán libres”?».  </a:t>
            </a:r>
            <a:r>
              <a:rPr lang="en-US" sz="3200" dirty="0" smtClean="0"/>
              <a:t>(Juan </a:t>
            </a:r>
            <a:r>
              <a:rPr lang="en-US" sz="3200" dirty="0"/>
              <a:t>8:31-33)</a:t>
            </a:r>
          </a:p>
        </p:txBody>
      </p:sp>
    </p:spTree>
    <p:extLst>
      <p:ext uri="{BB962C8B-B14F-4D97-AF65-F5344CB8AC3E}">
        <p14:creationId xmlns:p14="http://schemas.microsoft.com/office/powerpoint/2010/main" val="2038687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E9981407-3D7F-BDA0-D179-C2BB319C5F3F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54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La </a:t>
            </a:r>
            <a:r>
              <a:rPr lang="en-US" sz="3600" dirty="0" err="1" smtClean="0"/>
              <a:t>libertad</a:t>
            </a:r>
            <a:r>
              <a:rPr lang="en-US" sz="3600" dirty="0" smtClean="0"/>
              <a:t> </a:t>
            </a:r>
            <a:r>
              <a:rPr lang="en-US" sz="3600" dirty="0" err="1" smtClean="0"/>
              <a:t>está</a:t>
            </a:r>
            <a:r>
              <a:rPr lang="en-US" sz="3600" dirty="0" smtClean="0"/>
              <a:t> </a:t>
            </a:r>
            <a:r>
              <a:rPr lang="en-US" sz="3600" dirty="0" err="1" smtClean="0"/>
              <a:t>en</a:t>
            </a:r>
            <a:r>
              <a:rPr lang="en-US" sz="3600" dirty="0" smtClean="0"/>
              <a:t> las palabras de </a:t>
            </a:r>
            <a:r>
              <a:rPr lang="en-US" sz="3600" dirty="0" err="1" smtClean="0"/>
              <a:t>Jesús</a:t>
            </a:r>
            <a:endParaRPr lang="en-US" sz="36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BD30E87E-5656-9B11-D8C7-B3E8D90A5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31 </a:t>
            </a:r>
            <a:r>
              <a:rPr lang="en-US" sz="3200" dirty="0" smtClean="0"/>
              <a:t>…</a:t>
            </a:r>
            <a:r>
              <a:rPr lang="es-ES" sz="3200" dirty="0" smtClean="0"/>
              <a:t> «</a:t>
            </a:r>
            <a:r>
              <a:rPr lang="es-ES" sz="3200" dirty="0"/>
              <a:t>Si ustedes permanecen en </a:t>
            </a:r>
            <a:r>
              <a:rPr lang="es-ES" sz="3200" u="sng" dirty="0"/>
              <a:t>Mi palabra</a:t>
            </a:r>
            <a:r>
              <a:rPr lang="es-ES" sz="3200" dirty="0"/>
              <a:t>, verdaderamente son Mis discípulos; 32  y conocerán la verdad, y </a:t>
            </a:r>
            <a:r>
              <a:rPr lang="es-ES" sz="3200" u="sng" dirty="0"/>
              <a:t>la verdad los hará libres</a:t>
            </a:r>
            <a:r>
              <a:rPr lang="es-ES" sz="3200" dirty="0"/>
              <a:t>». 33  Ellos le contestaron: «Somos descendientes de Abraham y nunca hemos sido esclavos de nadie. ¿Cómo dices Tú: “Serán libres”?».  </a:t>
            </a:r>
            <a:r>
              <a:rPr lang="en-US" sz="3200" dirty="0"/>
              <a:t>(Juan 8:31-33)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3065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E9981407-3D7F-BDA0-D179-C2BB319C5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850" y="278871"/>
            <a:ext cx="8439150" cy="1104636"/>
          </a:xfrm>
          <a:ln w="254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La </a:t>
            </a:r>
            <a:r>
              <a:rPr lang="en-US" sz="3600" dirty="0" err="1" smtClean="0"/>
              <a:t>libertad</a:t>
            </a:r>
            <a:r>
              <a:rPr lang="en-US" sz="3600" dirty="0" smtClean="0"/>
              <a:t> </a:t>
            </a:r>
            <a:r>
              <a:rPr lang="en-US" sz="3600" dirty="0" err="1" smtClean="0"/>
              <a:t>es</a:t>
            </a:r>
            <a:r>
              <a:rPr lang="en-US" sz="3600" dirty="0" smtClean="0"/>
              <a:t> </a:t>
            </a:r>
            <a:r>
              <a:rPr lang="en-US" sz="3600" dirty="0" err="1" smtClean="0"/>
              <a:t>obedecer</a:t>
            </a:r>
            <a:r>
              <a:rPr lang="en-US" sz="3600" dirty="0" smtClean="0"/>
              <a:t> las palabras de </a:t>
            </a:r>
            <a:r>
              <a:rPr lang="en-US" sz="3600" dirty="0" err="1" smtClean="0"/>
              <a:t>Jesús</a:t>
            </a:r>
            <a:endParaRPr lang="en-US" sz="36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BD30E87E-5656-9B11-D8C7-B3E8D90A5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31 …</a:t>
            </a:r>
            <a:r>
              <a:rPr lang="es-ES" sz="3200" dirty="0"/>
              <a:t> «</a:t>
            </a:r>
            <a:r>
              <a:rPr lang="es-ES" sz="3200" u="sng" dirty="0"/>
              <a:t>Si ustedes permanecen en Mi palabra</a:t>
            </a:r>
            <a:r>
              <a:rPr lang="es-ES" sz="3200" dirty="0"/>
              <a:t>, verdaderamente son Mis discípulos; 32  y conocerán la verdad, y </a:t>
            </a:r>
            <a:r>
              <a:rPr lang="es-ES" sz="3200" u="sng" dirty="0"/>
              <a:t>la verdad los hará libres</a:t>
            </a:r>
            <a:r>
              <a:rPr lang="es-ES" sz="3200" dirty="0"/>
              <a:t>». 33  Ellos le contestaron: «Somos descendientes de Abraham y nunca hemos sido esclavos de nadie. ¿Cómo dices Tú: “Serán libres”?».  </a:t>
            </a:r>
            <a:r>
              <a:rPr lang="en-US" sz="3200" dirty="0"/>
              <a:t>(Juan 8:31-33)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4209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532</TotalTime>
  <Words>379</Words>
  <Application>Microsoft Office PowerPoint</Application>
  <PresentationFormat>On-screen Show (16:10)</PresentationFormat>
  <Paragraphs>52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Libertad por obediencia</vt:lpstr>
      <vt:lpstr>Through Libertad Obedience</vt:lpstr>
      <vt:lpstr>Los “libres” buscaron libertad verdadera</vt:lpstr>
      <vt:lpstr>PowerPoint Presentation</vt:lpstr>
      <vt:lpstr>La libertad está en las palabras de Jesús</vt:lpstr>
      <vt:lpstr>La libertad es obedecer las palabras de Jesús</vt:lpstr>
      <vt:lpstr>La verdad, obediencia y libertad son para ti</vt:lpstr>
      <vt:lpstr>Sin la verdad, eres vulnerable a las mentiras</vt:lpstr>
      <vt:lpstr>La verdad los hará libres…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Sanchez</dc:creator>
  <cp:lastModifiedBy>Esther Eubanks</cp:lastModifiedBy>
  <cp:revision>8</cp:revision>
  <dcterms:created xsi:type="dcterms:W3CDTF">2023-05-14T10:59:10Z</dcterms:created>
  <dcterms:modified xsi:type="dcterms:W3CDTF">2023-05-14T20:02:29Z</dcterms:modified>
</cp:coreProperties>
</file>