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handoutMasterIdLst>
    <p:handoutMasterId r:id="rId13"/>
  </p:handoutMasterIdLst>
  <p:sldIdLst>
    <p:sldId id="256" r:id="rId2"/>
    <p:sldId id="288" r:id="rId3"/>
    <p:sldId id="268" r:id="rId4"/>
    <p:sldId id="285" r:id="rId5"/>
    <p:sldId id="279" r:id="rId6"/>
    <p:sldId id="292" r:id="rId7"/>
    <p:sldId id="291" r:id="rId8"/>
    <p:sldId id="290" r:id="rId9"/>
    <p:sldId id="294" r:id="rId10"/>
    <p:sldId id="295" r:id="rId11"/>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86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70"/>
    <p:restoredTop sz="71767"/>
  </p:normalViewPr>
  <p:slideViewPr>
    <p:cSldViewPr snapToGrid="0" snapToObjects="1">
      <p:cViewPr varScale="1">
        <p:scale>
          <a:sx n="83" d="100"/>
          <a:sy n="83" d="100"/>
        </p:scale>
        <p:origin x="68" y="380"/>
      </p:cViewPr>
      <p:guideLst/>
    </p:cSldViewPr>
  </p:slideViewPr>
  <p:notesTextViewPr>
    <p:cViewPr>
      <p:scale>
        <a:sx n="1" d="1"/>
        <a:sy n="1" d="1"/>
      </p:scale>
      <p:origin x="0" y="0"/>
    </p:cViewPr>
  </p:notesTextViewPr>
  <p:notesViewPr>
    <p:cSldViewPr snapToGrid="0" snapToObjects="1">
      <p:cViewPr varScale="1">
        <p:scale>
          <a:sx n="67" d="100"/>
          <a:sy n="67" d="100"/>
        </p:scale>
        <p:origin x="144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9BF8E760-F25F-C144-B90F-091DD69B05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1C7BF0EB-3B2C-4341-87F1-18DBE298A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0E2066-373A-F449-A8B0-CE74622F4D62}" type="datetimeFigureOut">
              <a:rPr lang="en-US" smtClean="0"/>
              <a:t>4/29/2023</a:t>
            </a:fld>
            <a:endParaRPr lang="en-US"/>
          </a:p>
        </p:txBody>
      </p:sp>
      <p:sp>
        <p:nvSpPr>
          <p:cNvPr id="4" name="Footer Placeholder 3">
            <a:extLst>
              <a:ext uri="{FF2B5EF4-FFF2-40B4-BE49-F238E27FC236}">
                <a16:creationId xmlns:a16="http://schemas.microsoft.com/office/drawing/2014/main" xmlns="" id="{E13FCD5B-D613-2A49-8A71-A136794A7C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C718E232-EDDD-B341-8673-44EE03B7725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6ABBA8-617B-564B-84A8-ED618673FABD}" type="slidenum">
              <a:rPr lang="en-US" smtClean="0"/>
              <a:t>‹#›</a:t>
            </a:fld>
            <a:endParaRPr lang="en-US"/>
          </a:p>
        </p:txBody>
      </p:sp>
    </p:spTree>
    <p:extLst>
      <p:ext uri="{BB962C8B-B14F-4D97-AF65-F5344CB8AC3E}">
        <p14:creationId xmlns:p14="http://schemas.microsoft.com/office/powerpoint/2010/main" val="8548443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BF9A4B-12B7-9E40-9520-2A66FD667BBA}" type="datetimeFigureOut">
              <a:rPr lang="en-US" smtClean="0"/>
              <a:t>4/29/2023</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271012-4A31-C149-A3A5-50BA295E78CC}" type="slidenum">
              <a:rPr lang="en-US" smtClean="0"/>
              <a:t>‹#›</a:t>
            </a:fld>
            <a:endParaRPr lang="en-US"/>
          </a:p>
        </p:txBody>
      </p:sp>
    </p:spTree>
    <p:extLst>
      <p:ext uri="{BB962C8B-B14F-4D97-AF65-F5344CB8AC3E}">
        <p14:creationId xmlns:p14="http://schemas.microsoft.com/office/powerpoint/2010/main" val="3919597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apostles put all of their hopes in Jesus.</a:t>
            </a:r>
          </a:p>
          <a:p>
            <a:endParaRPr lang="en-US" dirty="0"/>
          </a:p>
          <a:p>
            <a:r>
              <a:rPr lang="en-US" dirty="0"/>
              <a:t>They left their homes, their jobs, their families… to follow Jesus of Nazareth.</a:t>
            </a:r>
          </a:p>
          <a:p>
            <a:endParaRPr lang="en-US" dirty="0"/>
          </a:p>
          <a:p>
            <a:r>
              <a:rPr lang="en-US" dirty="0"/>
              <a:t>And at his crucifixion, their hearts were broken – but their hope.  Their hope was not destroyed.  Because 3 days later they ran to the tomb and found it empty.</a:t>
            </a:r>
          </a:p>
          <a:p>
            <a:endParaRPr lang="en-US" dirty="0"/>
          </a:p>
          <a:p>
            <a:endParaRPr lang="en-US" dirty="0"/>
          </a:p>
          <a:p>
            <a:r>
              <a:rPr lang="en-US" dirty="0"/>
              <a:t>Goal: To Stir Up Hope As We Partake of the Lord’s Supper</a:t>
            </a:r>
          </a:p>
          <a:p>
            <a:endParaRPr lang="en-US" dirty="0"/>
          </a:p>
          <a:p>
            <a:r>
              <a:rPr lang="en-US" dirty="0"/>
              <a:t>To show the Great Hope we Have Because of Jesus’ Body &amp; Blood.</a:t>
            </a:r>
          </a:p>
          <a:p>
            <a:endParaRPr lang="en-US" dirty="0"/>
          </a:p>
          <a:p>
            <a:r>
              <a:rPr lang="en-US" dirty="0"/>
              <a:t>We have a great hope, because we have a great lamb.</a:t>
            </a:r>
          </a:p>
          <a:p>
            <a:endParaRPr lang="en-US" dirty="0"/>
          </a:p>
        </p:txBody>
      </p:sp>
      <p:sp>
        <p:nvSpPr>
          <p:cNvPr id="4" name="Slide Number Placeholder 3"/>
          <p:cNvSpPr>
            <a:spLocks noGrp="1"/>
          </p:cNvSpPr>
          <p:nvPr>
            <p:ph type="sldNum" sz="quarter" idx="5"/>
          </p:nvPr>
        </p:nvSpPr>
        <p:spPr/>
        <p:txBody>
          <a:bodyPr/>
          <a:lstStyle/>
          <a:p>
            <a:fld id="{E9271012-4A31-C149-A3A5-50BA295E78CC}" type="slidenum">
              <a:rPr lang="en-US" smtClean="0"/>
              <a:t>1</a:t>
            </a:fld>
            <a:endParaRPr lang="en-US"/>
          </a:p>
        </p:txBody>
      </p:sp>
    </p:spTree>
    <p:extLst>
      <p:ext uri="{BB962C8B-B14F-4D97-AF65-F5344CB8AC3E}">
        <p14:creationId xmlns:p14="http://schemas.microsoft.com/office/powerpoint/2010/main" val="4104696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apostles put all of their hopes in Jesus.</a:t>
            </a:r>
          </a:p>
          <a:p>
            <a:endParaRPr lang="en-US" dirty="0"/>
          </a:p>
          <a:p>
            <a:r>
              <a:rPr lang="en-US" dirty="0"/>
              <a:t>They left their homes, their jobs, their families… to follow Jesus of Nazareth.</a:t>
            </a:r>
          </a:p>
          <a:p>
            <a:endParaRPr lang="en-US" dirty="0"/>
          </a:p>
          <a:p>
            <a:r>
              <a:rPr lang="en-US" dirty="0"/>
              <a:t>And at his crucifixion, their hearts were broken – but their hope.  Their hope was not destroyed.  Because 3 days later they ran to the tomb and found it empty.</a:t>
            </a:r>
          </a:p>
          <a:p>
            <a:endParaRPr lang="en-US" dirty="0"/>
          </a:p>
          <a:p>
            <a:endParaRPr lang="en-US" dirty="0"/>
          </a:p>
          <a:p>
            <a:r>
              <a:rPr lang="en-US" dirty="0"/>
              <a:t>Goal: To Stir Up Hope As We Partake of the Lord’s Supper</a:t>
            </a:r>
          </a:p>
          <a:p>
            <a:endParaRPr lang="en-US" dirty="0"/>
          </a:p>
          <a:p>
            <a:r>
              <a:rPr lang="en-US" dirty="0"/>
              <a:t>To show the Great Hope we Have Because of Jesus’ Body &amp; Blood.</a:t>
            </a:r>
          </a:p>
          <a:p>
            <a:endParaRPr lang="en-US" dirty="0"/>
          </a:p>
          <a:p>
            <a:r>
              <a:rPr lang="en-US" dirty="0"/>
              <a:t>We have a great hope, because we have a great lamb.</a:t>
            </a:r>
          </a:p>
          <a:p>
            <a:endParaRPr lang="en-US" dirty="0"/>
          </a:p>
        </p:txBody>
      </p:sp>
      <p:sp>
        <p:nvSpPr>
          <p:cNvPr id="4" name="Slide Number Placeholder 3"/>
          <p:cNvSpPr>
            <a:spLocks noGrp="1"/>
          </p:cNvSpPr>
          <p:nvPr>
            <p:ph type="sldNum" sz="quarter" idx="5"/>
          </p:nvPr>
        </p:nvSpPr>
        <p:spPr/>
        <p:txBody>
          <a:bodyPr/>
          <a:lstStyle/>
          <a:p>
            <a:fld id="{E9271012-4A31-C149-A3A5-50BA295E78CC}" type="slidenum">
              <a:rPr lang="en-US" smtClean="0"/>
              <a:t>10</a:t>
            </a:fld>
            <a:endParaRPr lang="en-US"/>
          </a:p>
        </p:txBody>
      </p:sp>
    </p:spTree>
    <p:extLst>
      <p:ext uri="{BB962C8B-B14F-4D97-AF65-F5344CB8AC3E}">
        <p14:creationId xmlns:p14="http://schemas.microsoft.com/office/powerpoint/2010/main" val="247071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latin typeface="+mn-lt"/>
                <a:ea typeface="+mn-ea"/>
                <a:cs typeface="+mn-cs"/>
              </a:rPr>
              <a:t>This morning I want to help us prepare to partake of the Lord’s Supper by focusing on Jesus as both our Lamb and our Hope.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latin typeface="+mn-lt"/>
                <a:ea typeface="+mn-ea"/>
                <a:cs typeface="+mn-cs"/>
              </a:rPr>
              <a:t>In 1 Peter, There Is A Direct Connection Between </a:t>
            </a:r>
            <a:r>
              <a:rPr lang="en-US" dirty="0"/>
              <a:t>our Lamb &amp; our Hope. And today I want to explore these two, interconnected ideas…</a:t>
            </a:r>
          </a:p>
          <a:p>
            <a:endParaRPr lang="en-US" dirty="0"/>
          </a:p>
          <a:p>
            <a:endParaRPr lang="en-US" dirty="0"/>
          </a:p>
          <a:p>
            <a:r>
              <a:rPr lang="en-US" dirty="0"/>
              <a:t>Humanity’s Hope Depends On Heaven’s Lamb</a:t>
            </a:r>
          </a:p>
          <a:p>
            <a:endParaRPr lang="en-US" dirty="0"/>
          </a:p>
          <a:p>
            <a:r>
              <a:rPr lang="en-US" dirty="0"/>
              <a:t>A Lamb Who Was Our Payment (Ransom)</a:t>
            </a:r>
          </a:p>
          <a:p>
            <a:r>
              <a:rPr lang="en-US" dirty="0"/>
              <a:t>A Lamb Who Was Perfect.</a:t>
            </a:r>
          </a:p>
          <a:p>
            <a:r>
              <a:rPr lang="en-US" dirty="0"/>
              <a:t>A Lamb Who Was Planned.</a:t>
            </a:r>
          </a:p>
          <a:p>
            <a:r>
              <a:rPr lang="en-US" dirty="0"/>
              <a:t>A Lamb Who Appeared.</a:t>
            </a:r>
          </a:p>
          <a:p>
            <a:r>
              <a:rPr lang="en-US" dirty="0"/>
              <a:t>A Lamb Who Gives Hope.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Lamb.  We needed a Savior, and the one God sent for us is SO MUCH MORE than we could ask for!  Gentle but Strong.  Wise but Patient. Like Us, but Divine!  Oh What A Savior!</a:t>
            </a:r>
          </a:p>
          <a:p>
            <a:endParaRPr lang="en-US" dirty="0"/>
          </a:p>
          <a:p>
            <a:r>
              <a:rPr lang="en-US" dirty="0"/>
              <a:t>We have the ultimate Lamb… Christ is our Passover.</a:t>
            </a:r>
          </a:p>
        </p:txBody>
      </p:sp>
      <p:sp>
        <p:nvSpPr>
          <p:cNvPr id="4" name="Slide Number Placeholder 3"/>
          <p:cNvSpPr>
            <a:spLocks noGrp="1"/>
          </p:cNvSpPr>
          <p:nvPr>
            <p:ph type="sldNum" sz="quarter" idx="5"/>
          </p:nvPr>
        </p:nvSpPr>
        <p:spPr/>
        <p:txBody>
          <a:bodyPr/>
          <a:lstStyle/>
          <a:p>
            <a:fld id="{E9271012-4A31-C149-A3A5-50BA295E78CC}" type="slidenum">
              <a:rPr lang="en-US" smtClean="0"/>
              <a:t>2</a:t>
            </a:fld>
            <a:endParaRPr lang="en-US"/>
          </a:p>
        </p:txBody>
      </p:sp>
    </p:spTree>
    <p:extLst>
      <p:ext uri="{BB962C8B-B14F-4D97-AF65-F5344CB8AC3E}">
        <p14:creationId xmlns:p14="http://schemas.microsoft.com/office/powerpoint/2010/main" val="48910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Lamb Brings…</a:t>
            </a:r>
          </a:p>
          <a:p>
            <a:endParaRPr lang="en-US" dirty="0"/>
          </a:p>
          <a:p>
            <a:r>
              <a:rPr lang="en-US" dirty="0"/>
              <a:t>Peace</a:t>
            </a:r>
          </a:p>
          <a:p>
            <a:r>
              <a:rPr lang="en-US" dirty="0"/>
              <a:t>Reconciliation</a:t>
            </a:r>
          </a:p>
          <a:p>
            <a:r>
              <a:rPr lang="en-US" dirty="0"/>
              <a:t>Holiness</a:t>
            </a:r>
          </a:p>
        </p:txBody>
      </p:sp>
      <p:sp>
        <p:nvSpPr>
          <p:cNvPr id="4" name="Slide Number Placeholder 3"/>
          <p:cNvSpPr>
            <a:spLocks noGrp="1"/>
          </p:cNvSpPr>
          <p:nvPr>
            <p:ph type="sldNum" sz="quarter" idx="5"/>
          </p:nvPr>
        </p:nvSpPr>
        <p:spPr/>
        <p:txBody>
          <a:bodyPr/>
          <a:lstStyle/>
          <a:p>
            <a:fld id="{E9271012-4A31-C149-A3A5-50BA295E78CC}" type="slidenum">
              <a:rPr lang="en-US" smtClean="0"/>
              <a:t>3</a:t>
            </a:fld>
            <a:endParaRPr lang="en-US"/>
          </a:p>
        </p:txBody>
      </p:sp>
    </p:spTree>
    <p:extLst>
      <p:ext uri="{BB962C8B-B14F-4D97-AF65-F5344CB8AC3E}">
        <p14:creationId xmlns:p14="http://schemas.microsoft.com/office/powerpoint/2010/main" val="2794778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Faith. Hope. Love.</a:t>
            </a:r>
          </a:p>
        </p:txBody>
      </p:sp>
      <p:sp>
        <p:nvSpPr>
          <p:cNvPr id="4" name="Slide Number Placeholder 3"/>
          <p:cNvSpPr>
            <a:spLocks noGrp="1"/>
          </p:cNvSpPr>
          <p:nvPr>
            <p:ph type="sldNum" sz="quarter" idx="5"/>
          </p:nvPr>
        </p:nvSpPr>
        <p:spPr/>
        <p:txBody>
          <a:bodyPr/>
          <a:lstStyle/>
          <a:p>
            <a:fld id="{E9271012-4A31-C149-A3A5-50BA295E78CC}" type="slidenum">
              <a:rPr lang="en-US" smtClean="0"/>
              <a:t>4</a:t>
            </a:fld>
            <a:endParaRPr lang="en-US"/>
          </a:p>
        </p:txBody>
      </p:sp>
    </p:spTree>
    <p:extLst>
      <p:ext uri="{BB962C8B-B14F-4D97-AF65-F5344CB8AC3E}">
        <p14:creationId xmlns:p14="http://schemas.microsoft.com/office/powerpoint/2010/main" val="4103990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can’t put our hope in our plans, our health, our economy, our nation….</a:t>
            </a:r>
          </a:p>
          <a:p>
            <a:endParaRPr lang="en-US" dirty="0"/>
          </a:p>
          <a:p>
            <a:endParaRPr lang="en-US" dirty="0"/>
          </a:p>
          <a:p>
            <a:r>
              <a:rPr lang="en-US" dirty="0"/>
              <a:t>Wealth</a:t>
            </a:r>
          </a:p>
          <a:p>
            <a:endParaRPr lang="en-US" dirty="0"/>
          </a:p>
          <a:p>
            <a:r>
              <a:rPr lang="en-US" dirty="0"/>
              <a:t>Foreign Nations</a:t>
            </a:r>
          </a:p>
          <a:p>
            <a:endParaRPr lang="en-US" dirty="0"/>
          </a:p>
          <a:p>
            <a:r>
              <a:rPr lang="en-US" dirty="0"/>
              <a:t>Friends</a:t>
            </a:r>
          </a:p>
          <a:p>
            <a:endParaRPr lang="en-US" dirty="0"/>
          </a:p>
          <a:p>
            <a:r>
              <a:rPr lang="en-US" dirty="0"/>
              <a:t>Family</a:t>
            </a:r>
          </a:p>
          <a:p>
            <a:endParaRPr lang="en-US" dirty="0"/>
          </a:p>
          <a:p>
            <a:r>
              <a:rPr lang="en-US" dirty="0"/>
              <a:t>Idols</a:t>
            </a:r>
          </a:p>
          <a:p>
            <a:endParaRPr lang="en-US" dirty="0"/>
          </a:p>
          <a:p>
            <a:r>
              <a:rPr lang="en-US" dirty="0" err="1"/>
              <a:t>Miliatry</a:t>
            </a:r>
            <a:endParaRPr lang="en-US" dirty="0"/>
          </a:p>
          <a:p>
            <a:endParaRPr lang="en-US" dirty="0"/>
          </a:p>
          <a:p>
            <a:pPr marL="171450" indent="-171450">
              <a:buFont typeface="Wingdings" pitchFamily="2" charset="2"/>
              <a:buChar char="Ø"/>
            </a:pPr>
            <a:r>
              <a:rPr lang="en-US" dirty="0"/>
              <a:t>Because of GOD’s LOVE – I will be okay one day.</a:t>
            </a:r>
          </a:p>
          <a:p>
            <a:pPr marL="171450" indent="-171450">
              <a:buFont typeface="Wingdings" pitchFamily="2" charset="2"/>
              <a:buChar char="Ø"/>
            </a:pPr>
            <a:r>
              <a:rPr lang="en-US" dirty="0"/>
              <a:t>Because of JESUS’ BLOOD - I will be okay.</a:t>
            </a:r>
          </a:p>
          <a:p>
            <a:pPr marL="171450" indent="-171450">
              <a:buFont typeface="Wingdings" pitchFamily="2" charset="2"/>
              <a:buChar char="Ø"/>
            </a:pPr>
            <a:r>
              <a:rPr lang="en-US" dirty="0"/>
              <a:t>Because of GOD’s Redemption…</a:t>
            </a:r>
          </a:p>
          <a:p>
            <a:endParaRPr lang="en-US" dirty="0"/>
          </a:p>
          <a:p>
            <a:endParaRPr lang="en-US" dirty="0"/>
          </a:p>
          <a:p>
            <a:r>
              <a:rPr lang="en-US" dirty="0"/>
              <a:t>Hope Doesn’t See…Yet.</a:t>
            </a:r>
          </a:p>
          <a:p>
            <a:r>
              <a:rPr lang="en-US" dirty="0"/>
              <a:t>Hope Doesn’t Possess…Yet.</a:t>
            </a:r>
          </a:p>
          <a:p>
            <a:endParaRPr lang="en-US" dirty="0"/>
          </a:p>
          <a:p>
            <a:r>
              <a:rPr lang="en-US" dirty="0"/>
              <a:t>But we believe we WILL because Jesus paid for our sins.</a:t>
            </a:r>
          </a:p>
        </p:txBody>
      </p:sp>
      <p:sp>
        <p:nvSpPr>
          <p:cNvPr id="4" name="Slide Number Placeholder 3"/>
          <p:cNvSpPr>
            <a:spLocks noGrp="1"/>
          </p:cNvSpPr>
          <p:nvPr>
            <p:ph type="sldNum" sz="quarter" idx="5"/>
          </p:nvPr>
        </p:nvSpPr>
        <p:spPr/>
        <p:txBody>
          <a:bodyPr/>
          <a:lstStyle/>
          <a:p>
            <a:fld id="{E9271012-4A31-C149-A3A5-50BA295E78CC}" type="slidenum">
              <a:rPr lang="en-US" smtClean="0"/>
              <a:t>5</a:t>
            </a:fld>
            <a:endParaRPr lang="en-US"/>
          </a:p>
        </p:txBody>
      </p:sp>
    </p:spTree>
    <p:extLst>
      <p:ext uri="{BB962C8B-B14F-4D97-AF65-F5344CB8AC3E}">
        <p14:creationId xmlns:p14="http://schemas.microsoft.com/office/powerpoint/2010/main" val="3204431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bg1"/>
              </a:solidFill>
            </a:endParaRPr>
          </a:p>
          <a:p>
            <a:r>
              <a:rPr lang="en-US" dirty="0"/>
              <a:t>Many of you are familiar with Jesus being described as a lamb.</a:t>
            </a:r>
          </a:p>
          <a:p>
            <a:endParaRPr lang="en-US" dirty="0"/>
          </a:p>
          <a:p>
            <a:r>
              <a:rPr lang="en-US" dirty="0"/>
              <a:t>The best example may be John the Baptists two statements…. Behold the Lamb of God…</a:t>
            </a:r>
          </a:p>
          <a:p>
            <a:endParaRPr lang="en-US" dirty="0"/>
          </a:p>
          <a:p>
            <a:endParaRPr lang="en-US" dirty="0"/>
          </a:p>
          <a:p>
            <a:r>
              <a:rPr lang="en-US" dirty="0"/>
              <a:t>1.) He is to be seen.  He isn’t hiding. He did His miracles and ministry publicly among the people with thousands of witnesses.</a:t>
            </a:r>
          </a:p>
          <a:p>
            <a:endParaRPr lang="en-US" dirty="0"/>
          </a:p>
          <a:p>
            <a:r>
              <a:rPr lang="en-US" dirty="0"/>
              <a:t>2.) He is a spotless Lamb.  He resists sin.  He pleases the Father in all things.</a:t>
            </a:r>
          </a:p>
          <a:p>
            <a:endParaRPr lang="en-US" dirty="0"/>
          </a:p>
          <a:p>
            <a:r>
              <a:rPr lang="en-US" dirty="0"/>
              <a:t>3.) He is “of God”.  It is the riches of heaven, not our own works, that makes our salvation possible. He came from the Father, according to the plan of the Father, to do the will of the Father.</a:t>
            </a:r>
          </a:p>
          <a:p>
            <a:endParaRPr lang="en-US" dirty="0"/>
          </a:p>
          <a:p>
            <a:r>
              <a:rPr lang="en-US" dirty="0"/>
              <a:t>4.) Takes Away – In Christ our sins are not only atoned for, they are removed. We can be made whole and clean again.</a:t>
            </a:r>
          </a:p>
          <a:p>
            <a:endParaRPr lang="en-US" dirty="0"/>
          </a:p>
          <a:p>
            <a:r>
              <a:rPr lang="en-US" dirty="0"/>
              <a:t>5.) World-wide.  God’s gift, God’s perfect solution to our sins.  Is available to the WHOLE WORLD.  All can come and follow Him!</a:t>
            </a:r>
          </a:p>
          <a:p>
            <a:endParaRPr lang="en-US" dirty="0"/>
          </a:p>
          <a:p>
            <a:r>
              <a:rPr lang="en-US" dirty="0"/>
              <a:t>No wonder people dropped what they were doing and changed their lives. HE IS THE LAMB. HE is a reliable place to put our HOPES.</a:t>
            </a:r>
          </a:p>
          <a:p>
            <a:endParaRPr lang="en-US" sz="1200" dirty="0">
              <a:solidFill>
                <a:schemeClr val="bg1"/>
              </a:solidFill>
            </a:endParaRPr>
          </a:p>
        </p:txBody>
      </p:sp>
      <p:sp>
        <p:nvSpPr>
          <p:cNvPr id="4" name="Slide Number Placeholder 3"/>
          <p:cNvSpPr>
            <a:spLocks noGrp="1"/>
          </p:cNvSpPr>
          <p:nvPr>
            <p:ph type="sldNum" sz="quarter" idx="5"/>
          </p:nvPr>
        </p:nvSpPr>
        <p:spPr/>
        <p:txBody>
          <a:bodyPr/>
          <a:lstStyle/>
          <a:p>
            <a:fld id="{E9271012-4A31-C149-A3A5-50BA295E78CC}" type="slidenum">
              <a:rPr lang="en-US" smtClean="0"/>
              <a:t>6</a:t>
            </a:fld>
            <a:endParaRPr lang="en-US"/>
          </a:p>
        </p:txBody>
      </p:sp>
    </p:spTree>
    <p:extLst>
      <p:ext uri="{BB962C8B-B14F-4D97-AF65-F5344CB8AC3E}">
        <p14:creationId xmlns:p14="http://schemas.microsoft.com/office/powerpoint/2010/main" val="984527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rPr>
              <a:t>You may be thinking…well of course we put our hope in Jesus – we know that He wins!  He overcomes death!  This is true, but I want you to realize that our hope in Jesus is based on who he is – even while he is dying on the cross.</a:t>
            </a:r>
          </a:p>
          <a:p>
            <a:endParaRPr lang="en-US" sz="1200" dirty="0">
              <a:solidFill>
                <a:schemeClr val="bg1"/>
              </a:solidFill>
            </a:endParaRPr>
          </a:p>
          <a:p>
            <a:r>
              <a:rPr lang="en-US" sz="1200" dirty="0">
                <a:solidFill>
                  <a:schemeClr val="bg1"/>
                </a:solidFill>
              </a:rPr>
              <a:t>The Thief on the Cross Found A New Hope.</a:t>
            </a:r>
            <a:endParaRPr lang="en-US" dirty="0"/>
          </a:p>
          <a:p>
            <a:endParaRPr lang="en-US" dirty="0"/>
          </a:p>
          <a:p>
            <a:endParaRPr lang="en-US" dirty="0"/>
          </a:p>
          <a:p>
            <a:r>
              <a:rPr lang="en-US" dirty="0"/>
              <a:t>Luke 23:34, 39-43</a:t>
            </a:r>
          </a:p>
          <a:p>
            <a:endParaRPr lang="en-US" dirty="0"/>
          </a:p>
          <a:p>
            <a:r>
              <a:rPr lang="en-US" dirty="0"/>
              <a:t>Because on the Cross – Jesus was different from all others. The thief recognized… </a:t>
            </a:r>
          </a:p>
          <a:p>
            <a:pPr marL="171450" indent="-171450">
              <a:buFontTx/>
              <a:buChar char="-"/>
            </a:pPr>
            <a:r>
              <a:rPr lang="en-US" dirty="0"/>
              <a:t>Jesus’ innocence. (vs 41)</a:t>
            </a:r>
          </a:p>
          <a:p>
            <a:pPr marL="171450" indent="-171450">
              <a:buFontTx/>
              <a:buChar char="-"/>
            </a:pPr>
            <a:r>
              <a:rPr lang="en-US" dirty="0"/>
              <a:t>Jesus’ grace. (vs 34)</a:t>
            </a:r>
          </a:p>
          <a:p>
            <a:pPr marL="171450" indent="-171450">
              <a:buFontTx/>
              <a:buChar char="-"/>
            </a:pPr>
            <a:r>
              <a:rPr lang="en-US" dirty="0"/>
              <a:t>Jesus’ future kingdom. (vs. 42)</a:t>
            </a:r>
          </a:p>
          <a:p>
            <a:pPr marL="171450" indent="-171450">
              <a:buFontTx/>
              <a:buChar char="-"/>
            </a:pPr>
            <a:endParaRPr lang="en-US" dirty="0"/>
          </a:p>
          <a:p>
            <a:pPr marL="0" indent="0">
              <a:buFontTx/>
              <a:buNone/>
            </a:pPr>
            <a:r>
              <a:rPr lang="en-US" dirty="0"/>
              <a:t>We HOPE IN HIS INNOCENSE…. We can’t hope in our own.  We know our sins too well. We know that we have broken God’s laws in more ways than we can count.  But – here on the cross – is one who is blameless, guilt-free, truly innocent.  One who will take our place.</a:t>
            </a:r>
          </a:p>
          <a:p>
            <a:pPr marL="0" indent="0">
              <a:buFontTx/>
              <a:buNone/>
            </a:pPr>
            <a:endParaRPr lang="en-US" dirty="0"/>
          </a:p>
          <a:p>
            <a:pPr marL="0" indent="0">
              <a:buFontTx/>
              <a:buNone/>
            </a:pPr>
            <a:endParaRPr lang="en-US" dirty="0"/>
          </a:p>
          <a:p>
            <a:r>
              <a:rPr lang="en-US" dirty="0"/>
              <a:t>There Is No Better Place To Anchor our Hope…</a:t>
            </a:r>
          </a:p>
          <a:p>
            <a:endParaRPr lang="en-US" dirty="0"/>
          </a:p>
          <a:p>
            <a:r>
              <a:rPr lang="en-US" dirty="0"/>
              <a:t>Even the Thief on the Cross realizes, that a dying Jesus is better than all other options.</a:t>
            </a:r>
          </a:p>
          <a:p>
            <a:endParaRPr lang="en-US" dirty="0"/>
          </a:p>
          <a:p>
            <a:r>
              <a:rPr lang="en-US" dirty="0"/>
              <a:t>I am not putting my hope in someone being defeated. I am putting my hope in someone who gave His life for me!</a:t>
            </a:r>
          </a:p>
          <a:p>
            <a:endParaRPr lang="en-US" dirty="0"/>
          </a:p>
          <a:p>
            <a:r>
              <a:rPr lang="en-US" dirty="0"/>
              <a:t>In The Sacrifice of Christ, I See The Ultimate Hope.</a:t>
            </a:r>
          </a:p>
          <a:p>
            <a:pPr marL="0" indent="0">
              <a:buFontTx/>
              <a:buNone/>
            </a:pPr>
            <a:endParaRPr lang="en-US" dirty="0"/>
          </a:p>
        </p:txBody>
      </p:sp>
      <p:sp>
        <p:nvSpPr>
          <p:cNvPr id="4" name="Slide Number Placeholder 3"/>
          <p:cNvSpPr>
            <a:spLocks noGrp="1"/>
          </p:cNvSpPr>
          <p:nvPr>
            <p:ph type="sldNum" sz="quarter" idx="5"/>
          </p:nvPr>
        </p:nvSpPr>
        <p:spPr/>
        <p:txBody>
          <a:bodyPr/>
          <a:lstStyle/>
          <a:p>
            <a:fld id="{E9271012-4A31-C149-A3A5-50BA295E78CC}" type="slidenum">
              <a:rPr lang="en-US" smtClean="0"/>
              <a:t>7</a:t>
            </a:fld>
            <a:endParaRPr lang="en-US"/>
          </a:p>
        </p:txBody>
      </p:sp>
    </p:spTree>
    <p:extLst>
      <p:ext uri="{BB962C8B-B14F-4D97-AF65-F5344CB8AC3E}">
        <p14:creationId xmlns:p14="http://schemas.microsoft.com/office/powerpoint/2010/main" val="359457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Pahtway</a:t>
            </a:r>
            <a:r>
              <a:rPr lang="en-US" dirty="0"/>
              <a:t> to LIFE.</a:t>
            </a:r>
          </a:p>
          <a:p>
            <a:endParaRPr lang="en-US" dirty="0"/>
          </a:p>
          <a:p>
            <a:r>
              <a:rPr lang="en-US" dirty="0"/>
              <a:t>He shows us that even if we are mocked, criticized, hurt, and abandoned – that God has not given up on us!</a:t>
            </a:r>
          </a:p>
          <a:p>
            <a:endParaRPr lang="en-US" dirty="0"/>
          </a:p>
          <a:p>
            <a:endParaRPr lang="en-US" dirty="0"/>
          </a:p>
          <a:p>
            <a:r>
              <a:rPr lang="en-US" dirty="0"/>
              <a:t>The Heavenly Scene of the LAMB… (Rev. 5)</a:t>
            </a:r>
          </a:p>
          <a:p>
            <a:endParaRPr lang="en-US" dirty="0"/>
          </a:p>
          <a:p>
            <a:r>
              <a:rPr lang="en-US" dirty="0"/>
              <a:t>The Lamb Has Redeemed People From All Tribes, Tongues, Peoples, &amp; Nations.  (Today we remember the extent of His victory! That He gave his life for the people who live all over the world, and all throughout the past, present, and future.)</a:t>
            </a:r>
          </a:p>
          <a:p>
            <a:endParaRPr lang="en-US" dirty="0"/>
          </a:p>
          <a:p>
            <a:r>
              <a:rPr lang="en-US" dirty="0"/>
              <a:t>A Lamb Whose Blood Cleanses</a:t>
            </a:r>
          </a:p>
          <a:p>
            <a:r>
              <a:rPr lang="en-US" dirty="0"/>
              <a:t>A Lamb That Was Quiet &amp; Meek</a:t>
            </a:r>
          </a:p>
          <a:p>
            <a:r>
              <a:rPr lang="en-US" dirty="0"/>
              <a:t>A Lamb That Many Reject</a:t>
            </a:r>
          </a:p>
          <a:p>
            <a:r>
              <a:rPr lang="en-US" dirty="0"/>
              <a:t>A Lamb That Is The Christ – Worthy…</a:t>
            </a:r>
          </a:p>
          <a:p>
            <a:r>
              <a:rPr lang="en-US" dirty="0"/>
              <a:t>A Lamb That Moves Us To Great Gratitude…</a:t>
            </a:r>
          </a:p>
          <a:p>
            <a:pPr lvl="1"/>
            <a:r>
              <a:rPr lang="en-US" dirty="0"/>
              <a:t>“Thank you for the cross Lord, Thank you for the…”</a:t>
            </a:r>
          </a:p>
          <a:p>
            <a:endParaRPr lang="en-US" dirty="0"/>
          </a:p>
          <a:p>
            <a:endParaRPr lang="en-US" dirty="0"/>
          </a:p>
          <a:p>
            <a:endParaRPr lang="en-US" dirty="0"/>
          </a:p>
          <a:p>
            <a:r>
              <a:rPr lang="en-US" dirty="0"/>
              <a:t>The Lamb Deserves Our Thanks, Our Praise, &amp; Our Honor.</a:t>
            </a:r>
          </a:p>
          <a:p>
            <a:endParaRPr lang="en-US" dirty="0"/>
          </a:p>
        </p:txBody>
      </p:sp>
      <p:sp>
        <p:nvSpPr>
          <p:cNvPr id="4" name="Slide Number Placeholder 3"/>
          <p:cNvSpPr>
            <a:spLocks noGrp="1"/>
          </p:cNvSpPr>
          <p:nvPr>
            <p:ph type="sldNum" sz="quarter" idx="5"/>
          </p:nvPr>
        </p:nvSpPr>
        <p:spPr/>
        <p:txBody>
          <a:bodyPr/>
          <a:lstStyle/>
          <a:p>
            <a:fld id="{E9271012-4A31-C149-A3A5-50BA295E78CC}" type="slidenum">
              <a:rPr lang="en-US" smtClean="0"/>
              <a:t>8</a:t>
            </a:fld>
            <a:endParaRPr lang="en-US"/>
          </a:p>
        </p:txBody>
      </p:sp>
    </p:spTree>
    <p:extLst>
      <p:ext uri="{BB962C8B-B14F-4D97-AF65-F5344CB8AC3E}">
        <p14:creationId xmlns:p14="http://schemas.microsoft.com/office/powerpoint/2010/main" val="300646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latin typeface="+mn-lt"/>
                <a:ea typeface="+mn-ea"/>
                <a:cs typeface="+mn-cs"/>
              </a:rPr>
              <a:t>He Shows Us Light When </a:t>
            </a:r>
            <a:br>
              <a:rPr lang="en-US" sz="1200" kern="1200" dirty="0">
                <a:solidFill>
                  <a:schemeClr val="bg1"/>
                </a:solidFill>
                <a:latin typeface="+mn-lt"/>
                <a:ea typeface="+mn-ea"/>
                <a:cs typeface="+mn-cs"/>
              </a:rPr>
            </a:br>
            <a:r>
              <a:rPr lang="en-US" sz="1200" kern="1200" dirty="0">
                <a:solidFill>
                  <a:schemeClr val="bg1"/>
                </a:solidFill>
                <a:latin typeface="+mn-lt"/>
                <a:ea typeface="+mn-ea"/>
                <a:cs typeface="+mn-cs"/>
              </a:rPr>
              <a:t>Things Seem The Darkest.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Song” Great is thy faithfulness…. Blessings today and bright hope for tomorrow…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bg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9271012-4A31-C149-A3A5-50BA295E78CC}" type="slidenum">
              <a:rPr lang="en-US" smtClean="0"/>
              <a:t>9</a:t>
            </a:fld>
            <a:endParaRPr lang="en-US"/>
          </a:p>
        </p:txBody>
      </p:sp>
    </p:spTree>
    <p:extLst>
      <p:ext uri="{BB962C8B-B14F-4D97-AF65-F5344CB8AC3E}">
        <p14:creationId xmlns:p14="http://schemas.microsoft.com/office/powerpoint/2010/main" val="828038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59FA1C-5BC1-5549-8823-5EB6AEBCE227}"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217F5-AE65-0045-860E-58A2B159A56A}" type="slidenum">
              <a:rPr lang="en-US" smtClean="0"/>
              <a:t>‹#›</a:t>
            </a:fld>
            <a:endParaRPr lang="en-US"/>
          </a:p>
        </p:txBody>
      </p:sp>
    </p:spTree>
    <p:extLst>
      <p:ext uri="{BB962C8B-B14F-4D97-AF65-F5344CB8AC3E}">
        <p14:creationId xmlns:p14="http://schemas.microsoft.com/office/powerpoint/2010/main" val="935851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59FA1C-5BC1-5549-8823-5EB6AEBCE227}"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217F5-AE65-0045-860E-58A2B159A56A}" type="slidenum">
              <a:rPr lang="en-US" smtClean="0"/>
              <a:t>‹#›</a:t>
            </a:fld>
            <a:endParaRPr lang="en-US"/>
          </a:p>
        </p:txBody>
      </p:sp>
    </p:spTree>
    <p:extLst>
      <p:ext uri="{BB962C8B-B14F-4D97-AF65-F5344CB8AC3E}">
        <p14:creationId xmlns:p14="http://schemas.microsoft.com/office/powerpoint/2010/main" val="3467124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59FA1C-5BC1-5549-8823-5EB6AEBCE227}"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217F5-AE65-0045-860E-58A2B159A56A}" type="slidenum">
              <a:rPr lang="en-US" smtClean="0"/>
              <a:t>‹#›</a:t>
            </a:fld>
            <a:endParaRPr lang="en-US"/>
          </a:p>
        </p:txBody>
      </p:sp>
    </p:spTree>
    <p:extLst>
      <p:ext uri="{BB962C8B-B14F-4D97-AF65-F5344CB8AC3E}">
        <p14:creationId xmlns:p14="http://schemas.microsoft.com/office/powerpoint/2010/main" val="2238375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B59FA1C-5BC1-5549-8823-5EB6AEBCE227}"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217F5-AE65-0045-860E-58A2B159A56A}" type="slidenum">
              <a:rPr lang="en-US" smtClean="0"/>
              <a:t>‹#›</a:t>
            </a:fld>
            <a:endParaRPr lang="en-US"/>
          </a:p>
        </p:txBody>
      </p:sp>
    </p:spTree>
    <p:extLst>
      <p:ext uri="{BB962C8B-B14F-4D97-AF65-F5344CB8AC3E}">
        <p14:creationId xmlns:p14="http://schemas.microsoft.com/office/powerpoint/2010/main" val="2061103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59FA1C-5BC1-5549-8823-5EB6AEBCE227}"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217F5-AE65-0045-860E-58A2B159A56A}" type="slidenum">
              <a:rPr lang="en-US" smtClean="0"/>
              <a:t>‹#›</a:t>
            </a:fld>
            <a:endParaRPr lang="en-US"/>
          </a:p>
        </p:txBody>
      </p:sp>
    </p:spTree>
    <p:extLst>
      <p:ext uri="{BB962C8B-B14F-4D97-AF65-F5344CB8AC3E}">
        <p14:creationId xmlns:p14="http://schemas.microsoft.com/office/powerpoint/2010/main" val="812243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59FA1C-5BC1-5549-8823-5EB6AEBCE227}" type="datetimeFigureOut">
              <a:rPr lang="en-US" smtClean="0"/>
              <a:t>4/29/2023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4217F5-AE65-0045-860E-58A2B159A56A}" type="slidenum">
              <a:rPr lang="en-US" smtClean="0"/>
              <a:t>‹#›</a:t>
            </a:fld>
            <a:endParaRPr lang="en-US"/>
          </a:p>
        </p:txBody>
      </p:sp>
    </p:spTree>
    <p:extLst>
      <p:ext uri="{BB962C8B-B14F-4D97-AF65-F5344CB8AC3E}">
        <p14:creationId xmlns:p14="http://schemas.microsoft.com/office/powerpoint/2010/main" val="2919053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59FA1C-5BC1-5549-8823-5EB6AEBCE227}" type="datetimeFigureOut">
              <a:rPr lang="en-US" smtClean="0"/>
              <a:t>4/29/2023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4217F5-AE65-0045-860E-58A2B159A56A}" type="slidenum">
              <a:rPr lang="en-US" smtClean="0"/>
              <a:t>‹#›</a:t>
            </a:fld>
            <a:endParaRPr lang="en-US"/>
          </a:p>
        </p:txBody>
      </p:sp>
    </p:spTree>
    <p:extLst>
      <p:ext uri="{BB962C8B-B14F-4D97-AF65-F5344CB8AC3E}">
        <p14:creationId xmlns:p14="http://schemas.microsoft.com/office/powerpoint/2010/main" val="3958813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59FA1C-5BC1-5549-8823-5EB6AEBCE227}" type="datetimeFigureOut">
              <a:rPr lang="en-US" smtClean="0"/>
              <a:t>4/29/2023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4217F5-AE65-0045-860E-58A2B159A56A}" type="slidenum">
              <a:rPr lang="en-US" smtClean="0"/>
              <a:t>‹#›</a:t>
            </a:fld>
            <a:endParaRPr lang="en-US"/>
          </a:p>
        </p:txBody>
      </p:sp>
    </p:spTree>
    <p:extLst>
      <p:ext uri="{BB962C8B-B14F-4D97-AF65-F5344CB8AC3E}">
        <p14:creationId xmlns:p14="http://schemas.microsoft.com/office/powerpoint/2010/main" val="3718004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9FA1C-5BC1-5549-8823-5EB6AEBCE227}" type="datetimeFigureOut">
              <a:rPr lang="en-US" smtClean="0"/>
              <a:t>4/29/2023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4217F5-AE65-0045-860E-58A2B159A56A}" type="slidenum">
              <a:rPr lang="en-US" smtClean="0"/>
              <a:t>‹#›</a:t>
            </a:fld>
            <a:endParaRPr lang="en-US"/>
          </a:p>
        </p:txBody>
      </p:sp>
    </p:spTree>
    <p:extLst>
      <p:ext uri="{BB962C8B-B14F-4D97-AF65-F5344CB8AC3E}">
        <p14:creationId xmlns:p14="http://schemas.microsoft.com/office/powerpoint/2010/main" val="3394375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B59FA1C-5BC1-5549-8823-5EB6AEBCE227}" type="datetimeFigureOut">
              <a:rPr lang="en-US" smtClean="0"/>
              <a:t>4/29/2023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4217F5-AE65-0045-860E-58A2B159A56A}" type="slidenum">
              <a:rPr lang="en-US" smtClean="0"/>
              <a:t>‹#›</a:t>
            </a:fld>
            <a:endParaRPr lang="en-US"/>
          </a:p>
        </p:txBody>
      </p:sp>
    </p:spTree>
    <p:extLst>
      <p:ext uri="{BB962C8B-B14F-4D97-AF65-F5344CB8AC3E}">
        <p14:creationId xmlns:p14="http://schemas.microsoft.com/office/powerpoint/2010/main" val="3215455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B59FA1C-5BC1-5549-8823-5EB6AEBCE227}" type="datetimeFigureOut">
              <a:rPr lang="en-US" smtClean="0"/>
              <a:t>4/29/2023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4217F5-AE65-0045-860E-58A2B159A56A}" type="slidenum">
              <a:rPr lang="en-US" smtClean="0"/>
              <a:t>‹#›</a:t>
            </a:fld>
            <a:endParaRPr lang="en-US"/>
          </a:p>
        </p:txBody>
      </p:sp>
    </p:spTree>
    <p:extLst>
      <p:ext uri="{BB962C8B-B14F-4D97-AF65-F5344CB8AC3E}">
        <p14:creationId xmlns:p14="http://schemas.microsoft.com/office/powerpoint/2010/main" val="180018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FB59FA1C-5BC1-5549-8823-5EB6AEBCE227}" type="datetimeFigureOut">
              <a:rPr lang="en-US" smtClean="0"/>
              <a:t>4/29/2023</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344217F5-AE65-0045-860E-58A2B159A56A}" type="slidenum">
              <a:rPr lang="en-US" smtClean="0"/>
              <a:t>‹#›</a:t>
            </a:fld>
            <a:endParaRPr lang="en-US"/>
          </a:p>
        </p:txBody>
      </p:sp>
    </p:spTree>
    <p:extLst>
      <p:ext uri="{BB962C8B-B14F-4D97-AF65-F5344CB8AC3E}">
        <p14:creationId xmlns:p14="http://schemas.microsoft.com/office/powerpoint/2010/main" val="27225084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817791-7574-E345-BFD8-1E535E1F5DE6}"/>
              </a:ext>
            </a:extLst>
          </p:cNvPr>
          <p:cNvSpPr>
            <a:spLocks noGrp="1"/>
          </p:cNvSpPr>
          <p:nvPr>
            <p:ph type="ctrTitle"/>
          </p:nvPr>
        </p:nvSpPr>
        <p:spPr/>
        <p:txBody>
          <a:bodyPr/>
          <a:lstStyle/>
          <a:p>
            <a:r>
              <a:rPr lang="en-US" dirty="0"/>
              <a:t>Hope in Christ</a:t>
            </a:r>
          </a:p>
        </p:txBody>
      </p:sp>
      <p:sp>
        <p:nvSpPr>
          <p:cNvPr id="3" name="Subtitle 2">
            <a:extLst>
              <a:ext uri="{FF2B5EF4-FFF2-40B4-BE49-F238E27FC236}">
                <a16:creationId xmlns:a16="http://schemas.microsoft.com/office/drawing/2014/main" xmlns="" id="{6E12C204-5451-3E41-B912-538375E7BB9F}"/>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xmlns="" id="{649C5F6D-49A2-604E-BCD4-797E2910B60C}"/>
              </a:ext>
            </a:extLst>
          </p:cNvPr>
          <p:cNvPicPr>
            <a:picLocks noChangeAspect="1"/>
          </p:cNvPicPr>
          <p:nvPr/>
        </p:nvPicPr>
        <p:blipFill>
          <a:blip r:embed="rId3"/>
          <a:stretch>
            <a:fillRect/>
          </a:stretch>
        </p:blipFill>
        <p:spPr>
          <a:xfrm>
            <a:off x="0" y="0"/>
            <a:ext cx="9144000" cy="5715000"/>
          </a:xfrm>
          <a:prstGeom prst="rect">
            <a:avLst/>
          </a:prstGeom>
        </p:spPr>
      </p:pic>
      <p:sp>
        <p:nvSpPr>
          <p:cNvPr id="6" name="Rounded Rectangle 5">
            <a:extLst>
              <a:ext uri="{FF2B5EF4-FFF2-40B4-BE49-F238E27FC236}">
                <a16:creationId xmlns:a16="http://schemas.microsoft.com/office/drawing/2014/main" xmlns="" id="{03DA13A9-1C3B-8B48-B407-ECBEDC678E37}"/>
              </a:ext>
            </a:extLst>
          </p:cNvPr>
          <p:cNvSpPr/>
          <p:nvPr/>
        </p:nvSpPr>
        <p:spPr>
          <a:xfrm>
            <a:off x="1612197" y="4381500"/>
            <a:ext cx="5918156" cy="513347"/>
          </a:xfrm>
          <a:prstGeom prst="roundRect">
            <a:avLst>
              <a:gd name="adj" fmla="val 50000"/>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dirty="0" smtClean="0">
                <a:ln>
                  <a:noFill/>
                </a:ln>
                <a:solidFill>
                  <a:srgbClr val="1A866E"/>
                </a:solidFill>
                <a:effectLst/>
                <a:uLnTx/>
                <a:uFillTx/>
                <a:latin typeface="Calibri" panose="020F0502020204030204"/>
                <a:ea typeface="+mn-ea"/>
                <a:cs typeface="+mn-cs"/>
              </a:rPr>
              <a:t>EN EL SACRIFICIO DE CRISTO</a:t>
            </a:r>
            <a:endParaRPr kumimoji="0" lang="en-US" sz="3600" u="none" strike="noStrike" kern="1200" cap="none" spc="0" normalizeH="0" baseline="0" noProof="0" dirty="0">
              <a:ln>
                <a:noFill/>
              </a:ln>
              <a:solidFill>
                <a:srgbClr val="1A866E"/>
              </a:solidFill>
              <a:effectLst/>
              <a:uLnTx/>
              <a:uFillTx/>
              <a:latin typeface="Calibri" panose="020F0502020204030204"/>
              <a:ea typeface="+mn-ea"/>
              <a:cs typeface="+mn-cs"/>
            </a:endParaRPr>
          </a:p>
        </p:txBody>
      </p:sp>
      <p:sp>
        <p:nvSpPr>
          <p:cNvPr id="7" name="Rounded Rectangle 6">
            <a:extLst>
              <a:ext uri="{FF2B5EF4-FFF2-40B4-BE49-F238E27FC236}">
                <a16:creationId xmlns:a16="http://schemas.microsoft.com/office/drawing/2014/main" xmlns="" id="{03DA13A9-1C3B-8B48-B407-ECBEDC678E37}"/>
              </a:ext>
            </a:extLst>
          </p:cNvPr>
          <p:cNvSpPr/>
          <p:nvPr/>
        </p:nvSpPr>
        <p:spPr>
          <a:xfrm>
            <a:off x="3256580" y="3561347"/>
            <a:ext cx="2829174" cy="715920"/>
          </a:xfrm>
          <a:prstGeom prst="roundRect">
            <a:avLst>
              <a:gd name="adj" fmla="val 50000"/>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smtClean="0">
                <a:ln>
                  <a:noFill/>
                </a:ln>
                <a:solidFill>
                  <a:srgbClr val="1A866E"/>
                </a:solidFill>
                <a:effectLst/>
                <a:uLnTx/>
                <a:uFillTx/>
                <a:latin typeface="Calibri" panose="020F0502020204030204"/>
                <a:ea typeface="+mn-ea"/>
                <a:cs typeface="+mn-cs"/>
              </a:rPr>
              <a:t>Esperanza</a:t>
            </a:r>
            <a:endParaRPr kumimoji="0" lang="en-US" sz="4400" b="1" i="1" u="none" strike="noStrike" kern="1200" cap="none" spc="0" normalizeH="0" baseline="0" noProof="0" dirty="0">
              <a:ln>
                <a:noFill/>
              </a:ln>
              <a:solidFill>
                <a:srgbClr val="1A866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818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817791-7574-E345-BFD8-1E535E1F5DE6}"/>
              </a:ext>
            </a:extLst>
          </p:cNvPr>
          <p:cNvSpPr>
            <a:spLocks noGrp="1"/>
          </p:cNvSpPr>
          <p:nvPr>
            <p:ph type="ctrTitle"/>
          </p:nvPr>
        </p:nvSpPr>
        <p:spPr/>
        <p:txBody>
          <a:bodyPr/>
          <a:lstStyle/>
          <a:p>
            <a:r>
              <a:rPr lang="en-US" dirty="0"/>
              <a:t>Hope in Christ</a:t>
            </a:r>
          </a:p>
        </p:txBody>
      </p:sp>
      <p:sp>
        <p:nvSpPr>
          <p:cNvPr id="3" name="Subtitle 2">
            <a:extLst>
              <a:ext uri="{FF2B5EF4-FFF2-40B4-BE49-F238E27FC236}">
                <a16:creationId xmlns:a16="http://schemas.microsoft.com/office/drawing/2014/main" xmlns="" id="{6E12C204-5451-3E41-B912-538375E7BB9F}"/>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xmlns="" id="{649C5F6D-49A2-604E-BCD4-797E2910B60C}"/>
              </a:ext>
            </a:extLst>
          </p:cNvPr>
          <p:cNvPicPr>
            <a:picLocks noChangeAspect="1"/>
          </p:cNvPicPr>
          <p:nvPr/>
        </p:nvPicPr>
        <p:blipFill>
          <a:blip r:embed="rId3"/>
          <a:stretch>
            <a:fillRect/>
          </a:stretch>
        </p:blipFill>
        <p:spPr>
          <a:xfrm>
            <a:off x="0" y="0"/>
            <a:ext cx="9144000" cy="5715000"/>
          </a:xfrm>
          <a:prstGeom prst="rect">
            <a:avLst/>
          </a:prstGeom>
        </p:spPr>
      </p:pic>
      <p:sp>
        <p:nvSpPr>
          <p:cNvPr id="6" name="Rounded Rectangle 5">
            <a:extLst>
              <a:ext uri="{FF2B5EF4-FFF2-40B4-BE49-F238E27FC236}">
                <a16:creationId xmlns:a16="http://schemas.microsoft.com/office/drawing/2014/main" xmlns="" id="{03DA13A9-1C3B-8B48-B407-ECBEDC678E37}"/>
              </a:ext>
            </a:extLst>
          </p:cNvPr>
          <p:cNvSpPr/>
          <p:nvPr/>
        </p:nvSpPr>
        <p:spPr>
          <a:xfrm>
            <a:off x="1612197" y="4381500"/>
            <a:ext cx="5918156" cy="513347"/>
          </a:xfrm>
          <a:prstGeom prst="roundRect">
            <a:avLst>
              <a:gd name="adj" fmla="val 50000"/>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dirty="0" smtClean="0">
                <a:ln>
                  <a:noFill/>
                </a:ln>
                <a:solidFill>
                  <a:srgbClr val="1A866E"/>
                </a:solidFill>
                <a:effectLst/>
                <a:uLnTx/>
                <a:uFillTx/>
                <a:latin typeface="Calibri" panose="020F0502020204030204"/>
                <a:ea typeface="+mn-ea"/>
                <a:cs typeface="+mn-cs"/>
              </a:rPr>
              <a:t>EN EL SACRIFICIO DE CRISTO</a:t>
            </a:r>
            <a:endParaRPr kumimoji="0" lang="en-US" sz="3600" u="none" strike="noStrike" kern="1200" cap="none" spc="0" normalizeH="0" baseline="0" noProof="0" dirty="0">
              <a:ln>
                <a:noFill/>
              </a:ln>
              <a:solidFill>
                <a:srgbClr val="1A866E"/>
              </a:solidFill>
              <a:effectLst/>
              <a:uLnTx/>
              <a:uFillTx/>
              <a:latin typeface="Calibri" panose="020F0502020204030204"/>
              <a:ea typeface="+mn-ea"/>
              <a:cs typeface="+mn-cs"/>
            </a:endParaRPr>
          </a:p>
        </p:txBody>
      </p:sp>
      <p:sp>
        <p:nvSpPr>
          <p:cNvPr id="7" name="Rounded Rectangle 6">
            <a:extLst>
              <a:ext uri="{FF2B5EF4-FFF2-40B4-BE49-F238E27FC236}">
                <a16:creationId xmlns:a16="http://schemas.microsoft.com/office/drawing/2014/main" xmlns="" id="{03DA13A9-1C3B-8B48-B407-ECBEDC678E37}"/>
              </a:ext>
            </a:extLst>
          </p:cNvPr>
          <p:cNvSpPr/>
          <p:nvPr/>
        </p:nvSpPr>
        <p:spPr>
          <a:xfrm>
            <a:off x="3256580" y="3561347"/>
            <a:ext cx="2829174" cy="715920"/>
          </a:xfrm>
          <a:prstGeom prst="roundRect">
            <a:avLst>
              <a:gd name="adj" fmla="val 50000"/>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smtClean="0">
                <a:ln>
                  <a:noFill/>
                </a:ln>
                <a:solidFill>
                  <a:srgbClr val="1A866E"/>
                </a:solidFill>
                <a:effectLst/>
                <a:uLnTx/>
                <a:uFillTx/>
                <a:latin typeface="Calibri" panose="020F0502020204030204"/>
                <a:ea typeface="+mn-ea"/>
                <a:cs typeface="+mn-cs"/>
              </a:rPr>
              <a:t>Esperanza</a:t>
            </a:r>
            <a:endParaRPr kumimoji="0" lang="en-US" sz="4400" b="1" i="1" u="none" strike="noStrike" kern="1200" cap="none" spc="0" normalizeH="0" baseline="0" noProof="0" dirty="0">
              <a:ln>
                <a:noFill/>
              </a:ln>
              <a:solidFill>
                <a:srgbClr val="1A866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1326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C501304-FA75-2840-AA12-D2B5D2F04C3A}"/>
              </a:ext>
            </a:extLst>
          </p:cNvPr>
          <p:cNvSpPr>
            <a:spLocks noGrp="1"/>
          </p:cNvSpPr>
          <p:nvPr>
            <p:ph idx="1"/>
          </p:nvPr>
        </p:nvSpPr>
        <p:spPr>
          <a:xfrm>
            <a:off x="2694215" y="1469216"/>
            <a:ext cx="5861958" cy="4057828"/>
          </a:xfrm>
        </p:spPr>
        <p:txBody>
          <a:bodyPr>
            <a:normAutofit lnSpcReduction="10000"/>
          </a:bodyPr>
          <a:lstStyle/>
          <a:p>
            <a:pPr marL="0" indent="0">
              <a:buNone/>
            </a:pPr>
            <a:r>
              <a:rPr lang="en-US" sz="2400" dirty="0" smtClean="0"/>
              <a:t>“</a:t>
            </a:r>
            <a:r>
              <a:rPr lang="es-ES" sz="2400" dirty="0"/>
              <a:t>Ustedes saben que no fueron redimidos de su vana manera de vivir heredada de sus padres con cosas perecederas como oro o plata, sino con sangre preciosa, como de </a:t>
            </a:r>
            <a:r>
              <a:rPr lang="es-ES" sz="2400" u="sng" dirty="0"/>
              <a:t>un cordero</a:t>
            </a:r>
            <a:r>
              <a:rPr lang="es-ES" sz="2400" dirty="0"/>
              <a:t> sin tacha y sin mancha: la sangre de Cristo. Porque Él estaba preparado desde antes de la fundación del mundo, pero se ha manifestado en estos últimos tiempos por amor a ustedes. Por medio de Él son creyentes en Dios, que lo resucitó de entre los muertos y le dio gloria, de manera que la fe y </a:t>
            </a:r>
            <a:r>
              <a:rPr lang="es-ES" sz="2400" u="sng" dirty="0"/>
              <a:t>esperanza</a:t>
            </a:r>
            <a:r>
              <a:rPr lang="es-ES" sz="2400" dirty="0"/>
              <a:t> de ustedes sean en </a:t>
            </a:r>
            <a:r>
              <a:rPr lang="es-ES" sz="2400" dirty="0" smtClean="0"/>
              <a:t>Dios</a:t>
            </a:r>
            <a:r>
              <a:rPr lang="en-US" sz="2400" dirty="0" smtClean="0"/>
              <a:t>”.  </a:t>
            </a:r>
            <a:br>
              <a:rPr lang="en-US" sz="2400" dirty="0" smtClean="0"/>
            </a:br>
            <a:r>
              <a:rPr lang="en-US" sz="2400" dirty="0" smtClean="0"/>
              <a:t>(</a:t>
            </a:r>
            <a:r>
              <a:rPr lang="en-US" sz="2400" dirty="0"/>
              <a:t>1 </a:t>
            </a:r>
            <a:r>
              <a:rPr lang="en-US" sz="2400" dirty="0" smtClean="0"/>
              <a:t>Pedro 1:18-21)</a:t>
            </a:r>
            <a:endParaRPr lang="en-US" sz="2400" dirty="0"/>
          </a:p>
        </p:txBody>
      </p:sp>
      <p:grpSp>
        <p:nvGrpSpPr>
          <p:cNvPr id="5" name="Group 4">
            <a:extLst>
              <a:ext uri="{FF2B5EF4-FFF2-40B4-BE49-F238E27FC236}">
                <a16:creationId xmlns:a16="http://schemas.microsoft.com/office/drawing/2014/main" xmlns="" id="{7627571E-34B6-544D-BB73-194AF615179E}"/>
              </a:ext>
            </a:extLst>
          </p:cNvPr>
          <p:cNvGrpSpPr/>
          <p:nvPr/>
        </p:nvGrpSpPr>
        <p:grpSpPr>
          <a:xfrm>
            <a:off x="277583" y="295264"/>
            <a:ext cx="8782850" cy="1028701"/>
            <a:chOff x="361150" y="295264"/>
            <a:chExt cx="8782850" cy="1028701"/>
          </a:xfrm>
        </p:grpSpPr>
        <p:pic>
          <p:nvPicPr>
            <p:cNvPr id="6" name="Picture 5">
              <a:extLst>
                <a:ext uri="{FF2B5EF4-FFF2-40B4-BE49-F238E27FC236}">
                  <a16:creationId xmlns:a16="http://schemas.microsoft.com/office/drawing/2014/main" xmlns="" id="{450C8978-2AA8-4E47-B1D9-896A02E3AE9D}"/>
                </a:ext>
              </a:extLst>
            </p:cNvPr>
            <p:cNvPicPr>
              <a:picLocks noChangeAspect="1"/>
            </p:cNvPicPr>
            <p:nvPr/>
          </p:nvPicPr>
          <p:blipFill>
            <a:blip r:embed="rId3"/>
            <a:stretch>
              <a:fillRect/>
            </a:stretch>
          </p:blipFill>
          <p:spPr>
            <a:xfrm>
              <a:off x="3973124" y="295264"/>
              <a:ext cx="1028701" cy="1028701"/>
            </a:xfrm>
            <a:prstGeom prst="rect">
              <a:avLst/>
            </a:prstGeom>
          </p:spPr>
        </p:pic>
        <p:sp>
          <p:nvSpPr>
            <p:cNvPr id="8" name="TextBox 7">
              <a:extLst>
                <a:ext uri="{FF2B5EF4-FFF2-40B4-BE49-F238E27FC236}">
                  <a16:creationId xmlns:a16="http://schemas.microsoft.com/office/drawing/2014/main" xmlns="" id="{966B066D-3E3C-CC43-82E8-9F2503EF3366}"/>
                </a:ext>
              </a:extLst>
            </p:cNvPr>
            <p:cNvSpPr txBox="1"/>
            <p:nvPr/>
          </p:nvSpPr>
          <p:spPr>
            <a:xfrm>
              <a:off x="361150" y="448857"/>
              <a:ext cx="3949593" cy="707886"/>
            </a:xfrm>
            <a:prstGeom prst="rect">
              <a:avLst/>
            </a:prstGeom>
            <a:noFill/>
          </p:spPr>
          <p:txBody>
            <a:bodyPr wrap="square" rtlCol="0">
              <a:spAutoFit/>
            </a:bodyPr>
            <a:lstStyle/>
            <a:p>
              <a:r>
                <a:rPr lang="en-US" sz="4000" dirty="0" err="1" smtClean="0">
                  <a:solidFill>
                    <a:schemeClr val="bg1"/>
                  </a:solidFill>
                  <a:latin typeface="+mj-lt"/>
                </a:rPr>
                <a:t>Nuestro</a:t>
              </a:r>
              <a:r>
                <a:rPr lang="en-US" sz="4000" dirty="0" smtClean="0">
                  <a:solidFill>
                    <a:schemeClr val="bg1"/>
                  </a:solidFill>
                  <a:latin typeface="+mj-lt"/>
                </a:rPr>
                <a:t> Cordero</a:t>
              </a:r>
              <a:endParaRPr lang="en-US" sz="4000" dirty="0">
                <a:solidFill>
                  <a:schemeClr val="bg1"/>
                </a:solidFill>
                <a:latin typeface="+mj-lt"/>
              </a:endParaRPr>
            </a:p>
          </p:txBody>
        </p:sp>
        <p:sp>
          <p:nvSpPr>
            <p:cNvPr id="9" name="TextBox 8">
              <a:extLst>
                <a:ext uri="{FF2B5EF4-FFF2-40B4-BE49-F238E27FC236}">
                  <a16:creationId xmlns:a16="http://schemas.microsoft.com/office/drawing/2014/main" xmlns="" id="{2F24F616-C9AE-CD45-A34D-FE3FF3088299}"/>
                </a:ext>
              </a:extLst>
            </p:cNvPr>
            <p:cNvSpPr txBox="1"/>
            <p:nvPr/>
          </p:nvSpPr>
          <p:spPr>
            <a:xfrm>
              <a:off x="5086350" y="448857"/>
              <a:ext cx="4057650" cy="707886"/>
            </a:xfrm>
            <a:prstGeom prst="rect">
              <a:avLst/>
            </a:prstGeom>
            <a:noFill/>
          </p:spPr>
          <p:txBody>
            <a:bodyPr wrap="square" rtlCol="0">
              <a:spAutoFit/>
            </a:bodyPr>
            <a:lstStyle/>
            <a:p>
              <a:r>
                <a:rPr lang="en-US" sz="4000" dirty="0" err="1" smtClean="0">
                  <a:solidFill>
                    <a:schemeClr val="bg1"/>
                  </a:solidFill>
                  <a:latin typeface="+mj-lt"/>
                </a:rPr>
                <a:t>Nuestra</a:t>
              </a:r>
              <a:r>
                <a:rPr lang="en-US" sz="4000" dirty="0" smtClean="0">
                  <a:solidFill>
                    <a:schemeClr val="bg1"/>
                  </a:solidFill>
                  <a:latin typeface="+mj-lt"/>
                </a:rPr>
                <a:t> </a:t>
              </a:r>
              <a:r>
                <a:rPr lang="en-US" sz="4000" dirty="0" err="1" smtClean="0">
                  <a:solidFill>
                    <a:schemeClr val="bg1"/>
                  </a:solidFill>
                  <a:latin typeface="+mj-lt"/>
                </a:rPr>
                <a:t>esperanza</a:t>
              </a:r>
              <a:endParaRPr lang="en-US" sz="4000" dirty="0">
                <a:solidFill>
                  <a:schemeClr val="bg1"/>
                </a:solidFill>
                <a:latin typeface="+mj-lt"/>
              </a:endParaRPr>
            </a:p>
          </p:txBody>
        </p:sp>
      </p:grpSp>
      <p:sp>
        <p:nvSpPr>
          <p:cNvPr id="15" name="Rounded Rectangle 14">
            <a:extLst>
              <a:ext uri="{FF2B5EF4-FFF2-40B4-BE49-F238E27FC236}">
                <a16:creationId xmlns:a16="http://schemas.microsoft.com/office/drawing/2014/main" xmlns="" id="{9A43387C-2AB8-B14C-B432-C4FECD8F9EFA}"/>
              </a:ext>
            </a:extLst>
          </p:cNvPr>
          <p:cNvSpPr/>
          <p:nvPr/>
        </p:nvSpPr>
        <p:spPr>
          <a:xfrm>
            <a:off x="222837" y="1477558"/>
            <a:ext cx="2406062" cy="513347"/>
          </a:xfrm>
          <a:prstGeom prst="roundRect">
            <a:avLst>
              <a:gd name="adj" fmla="val 50000"/>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600" b="1" i="1" u="none" strike="noStrike" kern="1200" cap="none" spc="0" normalizeH="0" baseline="0" noProof="0" dirty="0">
                <a:ln>
                  <a:noFill/>
                </a:ln>
                <a:solidFill>
                  <a:srgbClr val="1A866E"/>
                </a:solidFill>
                <a:effectLst/>
                <a:uLnTx/>
                <a:uFillTx/>
                <a:latin typeface="Calibri" panose="020F0502020204030204"/>
                <a:ea typeface="+mn-ea"/>
                <a:cs typeface="+mn-cs"/>
              </a:rPr>
              <a:t>“</a:t>
            </a:r>
            <a:r>
              <a:rPr kumimoji="0" lang="en-US" sz="2600" b="1" i="1" u="none" strike="noStrike" kern="1200" cap="none" spc="0" normalizeH="0" baseline="0" noProof="0" dirty="0" err="1" smtClean="0">
                <a:ln>
                  <a:noFill/>
                </a:ln>
                <a:solidFill>
                  <a:srgbClr val="1A866E"/>
                </a:solidFill>
                <a:effectLst/>
                <a:uLnTx/>
                <a:uFillTx/>
                <a:latin typeface="Calibri" panose="020F0502020204030204"/>
                <a:ea typeface="+mn-ea"/>
                <a:cs typeface="+mn-cs"/>
              </a:rPr>
              <a:t>Redimidos</a:t>
            </a:r>
            <a:r>
              <a:rPr kumimoji="0" lang="en-US" sz="2600" b="1" i="1" u="none" strike="noStrike" kern="1200" cap="none" spc="0" normalizeH="0" baseline="0" noProof="0" dirty="0" smtClean="0">
                <a:ln>
                  <a:noFill/>
                </a:ln>
                <a:solidFill>
                  <a:srgbClr val="1A866E"/>
                </a:solidFill>
                <a:effectLst/>
                <a:uLnTx/>
                <a:uFillTx/>
                <a:latin typeface="Calibri" panose="020F0502020204030204"/>
                <a:ea typeface="+mn-ea"/>
                <a:cs typeface="+mn-cs"/>
              </a:rPr>
              <a:t>”</a:t>
            </a:r>
            <a:endParaRPr kumimoji="0" lang="en-US" sz="2600" b="1" i="1" u="none" strike="noStrike" kern="1200" cap="none" spc="0" normalizeH="0" baseline="0" noProof="0" dirty="0">
              <a:ln>
                <a:noFill/>
              </a:ln>
              <a:solidFill>
                <a:srgbClr val="1A866E"/>
              </a:solidFill>
              <a:effectLst/>
              <a:uLnTx/>
              <a:uFillTx/>
              <a:latin typeface="Calibri" panose="020F0502020204030204"/>
              <a:ea typeface="+mn-ea"/>
              <a:cs typeface="+mn-cs"/>
            </a:endParaRPr>
          </a:p>
        </p:txBody>
      </p:sp>
      <p:sp>
        <p:nvSpPr>
          <p:cNvPr id="16" name="Rounded Rectangle 15">
            <a:extLst>
              <a:ext uri="{FF2B5EF4-FFF2-40B4-BE49-F238E27FC236}">
                <a16:creationId xmlns:a16="http://schemas.microsoft.com/office/drawing/2014/main" xmlns="" id="{1D588319-7C7D-0A43-9ADE-5EAF077265AA}"/>
              </a:ext>
            </a:extLst>
          </p:cNvPr>
          <p:cNvSpPr/>
          <p:nvPr/>
        </p:nvSpPr>
        <p:spPr>
          <a:xfrm>
            <a:off x="222837" y="2262041"/>
            <a:ext cx="2406061" cy="513347"/>
          </a:xfrm>
          <a:prstGeom prst="roundRect">
            <a:avLst>
              <a:gd name="adj" fmla="val 50000"/>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600" b="1" i="1" u="none" strike="noStrike" kern="1200" cap="none" spc="0" normalizeH="0" baseline="0" noProof="0" dirty="0" smtClean="0">
                <a:ln>
                  <a:noFill/>
                </a:ln>
                <a:solidFill>
                  <a:srgbClr val="1A866E"/>
                </a:solidFill>
                <a:effectLst/>
                <a:uLnTx/>
                <a:uFillTx/>
                <a:latin typeface="Calibri" panose="020F0502020204030204"/>
                <a:ea typeface="+mn-ea"/>
                <a:cs typeface="+mn-cs"/>
              </a:rPr>
              <a:t>Sin “</a:t>
            </a:r>
            <a:r>
              <a:rPr kumimoji="0" lang="en-US" sz="2600" b="1" i="1" u="none" strike="noStrike" kern="1200" cap="none" spc="0" normalizeH="0" baseline="0" noProof="0" dirty="0" err="1" smtClean="0">
                <a:ln>
                  <a:noFill/>
                </a:ln>
                <a:solidFill>
                  <a:srgbClr val="1A866E"/>
                </a:solidFill>
                <a:effectLst/>
                <a:uLnTx/>
                <a:uFillTx/>
                <a:latin typeface="Calibri" panose="020F0502020204030204"/>
                <a:ea typeface="+mn-ea"/>
                <a:cs typeface="+mn-cs"/>
              </a:rPr>
              <a:t>tacha</a:t>
            </a:r>
            <a:r>
              <a:rPr kumimoji="0" lang="en-US" sz="2600" b="1" i="1" u="none" strike="noStrike" kern="1200" cap="none" spc="0" normalizeH="0" baseline="0" noProof="0" dirty="0" smtClean="0">
                <a:ln>
                  <a:noFill/>
                </a:ln>
                <a:solidFill>
                  <a:srgbClr val="1A866E"/>
                </a:solidFill>
                <a:effectLst/>
                <a:uLnTx/>
                <a:uFillTx/>
                <a:latin typeface="Calibri" panose="020F0502020204030204"/>
                <a:ea typeface="+mn-ea"/>
                <a:cs typeface="+mn-cs"/>
              </a:rPr>
              <a:t>”</a:t>
            </a:r>
            <a:endParaRPr kumimoji="0" lang="en-US" sz="2600" b="1" i="1" u="none" strike="noStrike" kern="1200" cap="none" spc="0" normalizeH="0" baseline="0" noProof="0" dirty="0">
              <a:ln>
                <a:noFill/>
              </a:ln>
              <a:solidFill>
                <a:srgbClr val="1A866E"/>
              </a:solidFill>
              <a:effectLst/>
              <a:uLnTx/>
              <a:uFillTx/>
              <a:latin typeface="Calibri" panose="020F0502020204030204"/>
              <a:ea typeface="+mn-ea"/>
              <a:cs typeface="+mn-cs"/>
            </a:endParaRPr>
          </a:p>
        </p:txBody>
      </p:sp>
      <p:sp>
        <p:nvSpPr>
          <p:cNvPr id="17" name="Rounded Rectangle 16">
            <a:extLst>
              <a:ext uri="{FF2B5EF4-FFF2-40B4-BE49-F238E27FC236}">
                <a16:creationId xmlns:a16="http://schemas.microsoft.com/office/drawing/2014/main" xmlns="" id="{3453903F-9F56-4D43-88C5-F00ABB021B6D}"/>
              </a:ext>
            </a:extLst>
          </p:cNvPr>
          <p:cNvSpPr/>
          <p:nvPr/>
        </p:nvSpPr>
        <p:spPr>
          <a:xfrm>
            <a:off x="222837" y="3046524"/>
            <a:ext cx="2406062" cy="513347"/>
          </a:xfrm>
          <a:prstGeom prst="roundRect">
            <a:avLst>
              <a:gd name="adj" fmla="val 50000"/>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600" b="1" i="1" u="none" strike="noStrike" kern="1200" cap="none" spc="0" normalizeH="0" baseline="0" noProof="0" dirty="0" smtClean="0">
                <a:ln>
                  <a:noFill/>
                </a:ln>
                <a:solidFill>
                  <a:srgbClr val="1A866E"/>
                </a:solidFill>
                <a:effectLst/>
                <a:uLnTx/>
                <a:uFillTx/>
                <a:latin typeface="Calibri" panose="020F0502020204030204"/>
                <a:ea typeface="+mn-ea"/>
                <a:cs typeface="+mn-cs"/>
              </a:rPr>
              <a:t>“</a:t>
            </a:r>
            <a:r>
              <a:rPr kumimoji="0" lang="en-US" sz="2600" b="1" i="1" u="none" strike="noStrike" kern="1200" cap="none" spc="0" normalizeH="0" baseline="0" noProof="0" dirty="0" err="1" smtClean="0">
                <a:ln>
                  <a:noFill/>
                </a:ln>
                <a:solidFill>
                  <a:srgbClr val="1A866E"/>
                </a:solidFill>
                <a:effectLst/>
                <a:uLnTx/>
                <a:uFillTx/>
                <a:latin typeface="Calibri" panose="020F0502020204030204"/>
                <a:ea typeface="+mn-ea"/>
                <a:cs typeface="+mn-cs"/>
              </a:rPr>
              <a:t>Preparado</a:t>
            </a:r>
            <a:r>
              <a:rPr kumimoji="0" lang="en-US" sz="2600" b="1" i="1" u="none" strike="noStrike" kern="1200" cap="none" spc="0" normalizeH="0" baseline="0" noProof="0" dirty="0" smtClean="0">
                <a:ln>
                  <a:noFill/>
                </a:ln>
                <a:solidFill>
                  <a:srgbClr val="1A866E"/>
                </a:solidFill>
                <a:effectLst/>
                <a:uLnTx/>
                <a:uFillTx/>
                <a:latin typeface="Calibri" panose="020F0502020204030204"/>
                <a:ea typeface="+mn-ea"/>
                <a:cs typeface="+mn-cs"/>
              </a:rPr>
              <a:t>”</a:t>
            </a:r>
            <a:endParaRPr kumimoji="0" lang="en-US" sz="2600" b="1" i="1" u="none" strike="noStrike" kern="1200" cap="none" spc="0" normalizeH="0" baseline="0" noProof="0" dirty="0">
              <a:ln>
                <a:noFill/>
              </a:ln>
              <a:solidFill>
                <a:srgbClr val="1A866E"/>
              </a:solidFill>
              <a:effectLst/>
              <a:uLnTx/>
              <a:uFillTx/>
              <a:latin typeface="Calibri" panose="020F0502020204030204"/>
              <a:ea typeface="+mn-ea"/>
              <a:cs typeface="+mn-cs"/>
            </a:endParaRPr>
          </a:p>
        </p:txBody>
      </p:sp>
      <p:sp>
        <p:nvSpPr>
          <p:cNvPr id="18" name="Rounded Rectangle 17">
            <a:extLst>
              <a:ext uri="{FF2B5EF4-FFF2-40B4-BE49-F238E27FC236}">
                <a16:creationId xmlns:a16="http://schemas.microsoft.com/office/drawing/2014/main" xmlns="" id="{5C41F58A-537D-0945-BD68-08B4EE822AE4}"/>
              </a:ext>
            </a:extLst>
          </p:cNvPr>
          <p:cNvSpPr/>
          <p:nvPr/>
        </p:nvSpPr>
        <p:spPr>
          <a:xfrm>
            <a:off x="222837" y="3813215"/>
            <a:ext cx="2406062" cy="513347"/>
          </a:xfrm>
          <a:prstGeom prst="roundRect">
            <a:avLst>
              <a:gd name="adj" fmla="val 50000"/>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600" b="1" i="1" u="none" strike="noStrike" kern="1200" cap="none" spc="0" normalizeH="0" baseline="0" noProof="0" dirty="0">
                <a:ln>
                  <a:noFill/>
                </a:ln>
                <a:solidFill>
                  <a:srgbClr val="1A866E"/>
                </a:solidFill>
                <a:effectLst/>
                <a:uLnTx/>
                <a:uFillTx/>
                <a:latin typeface="Calibri" panose="020F0502020204030204"/>
                <a:ea typeface="+mn-ea"/>
                <a:cs typeface="+mn-cs"/>
              </a:rPr>
              <a:t>“</a:t>
            </a:r>
            <a:r>
              <a:rPr kumimoji="0" lang="en-US" sz="2600" b="1" i="1" u="none" strike="noStrike" kern="1200" cap="none" spc="0" normalizeH="0" baseline="0" noProof="0" dirty="0" err="1" smtClean="0">
                <a:ln>
                  <a:noFill/>
                </a:ln>
                <a:solidFill>
                  <a:srgbClr val="1A866E"/>
                </a:solidFill>
                <a:effectLst/>
                <a:uLnTx/>
                <a:uFillTx/>
                <a:latin typeface="Calibri" panose="020F0502020204030204"/>
                <a:ea typeface="+mn-ea"/>
                <a:cs typeface="+mn-cs"/>
              </a:rPr>
              <a:t>Manifestado</a:t>
            </a:r>
            <a:r>
              <a:rPr kumimoji="0" lang="en-US" sz="2600" b="1" i="1" u="none" strike="noStrike" kern="1200" cap="none" spc="0" normalizeH="0" baseline="0" noProof="0" dirty="0" smtClean="0">
                <a:ln>
                  <a:noFill/>
                </a:ln>
                <a:solidFill>
                  <a:srgbClr val="1A866E"/>
                </a:solidFill>
                <a:effectLst/>
                <a:uLnTx/>
                <a:uFillTx/>
                <a:latin typeface="Calibri" panose="020F0502020204030204"/>
                <a:ea typeface="+mn-ea"/>
                <a:cs typeface="+mn-cs"/>
              </a:rPr>
              <a:t>”</a:t>
            </a:r>
            <a:endParaRPr kumimoji="0" lang="en-US" sz="2600" b="1" i="1" u="none" strike="noStrike" kern="1200" cap="none" spc="0" normalizeH="0" baseline="0" noProof="0" dirty="0">
              <a:ln>
                <a:noFill/>
              </a:ln>
              <a:solidFill>
                <a:srgbClr val="1A866E"/>
              </a:solidFill>
              <a:effectLst/>
              <a:uLnTx/>
              <a:uFillTx/>
              <a:latin typeface="Calibri" panose="020F0502020204030204"/>
              <a:ea typeface="+mn-ea"/>
              <a:cs typeface="+mn-cs"/>
            </a:endParaRPr>
          </a:p>
        </p:txBody>
      </p:sp>
      <p:sp>
        <p:nvSpPr>
          <p:cNvPr id="19" name="Rounded Rectangle 18">
            <a:extLst>
              <a:ext uri="{FF2B5EF4-FFF2-40B4-BE49-F238E27FC236}">
                <a16:creationId xmlns:a16="http://schemas.microsoft.com/office/drawing/2014/main" xmlns="" id="{AECE6746-7201-8648-9A4E-2DDEF6214A24}"/>
              </a:ext>
            </a:extLst>
          </p:cNvPr>
          <p:cNvSpPr/>
          <p:nvPr/>
        </p:nvSpPr>
        <p:spPr>
          <a:xfrm>
            <a:off x="222837" y="4579906"/>
            <a:ext cx="2406062" cy="821970"/>
          </a:xfrm>
          <a:prstGeom prst="roundRect">
            <a:avLst>
              <a:gd name="adj" fmla="val 50000"/>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600" b="1" i="1" u="none" strike="noStrike" kern="1200" cap="none" spc="0" normalizeH="0" baseline="0" noProof="0" dirty="0" smtClean="0">
                <a:ln>
                  <a:noFill/>
                </a:ln>
                <a:solidFill>
                  <a:srgbClr val="1A866E"/>
                </a:solidFill>
                <a:effectLst/>
                <a:uLnTx/>
                <a:uFillTx/>
                <a:latin typeface="Calibri" panose="020F0502020204030204"/>
                <a:ea typeface="+mn-ea"/>
                <a:cs typeface="+mn-cs"/>
              </a:rPr>
              <a:t>“Esperanza </a:t>
            </a:r>
            <a:br>
              <a:rPr kumimoji="0" lang="en-US" sz="2600" b="1" i="1" u="none" strike="noStrike" kern="1200" cap="none" spc="0" normalizeH="0" baseline="0" noProof="0" dirty="0" smtClean="0">
                <a:ln>
                  <a:noFill/>
                </a:ln>
                <a:solidFill>
                  <a:srgbClr val="1A866E"/>
                </a:solidFill>
                <a:effectLst/>
                <a:uLnTx/>
                <a:uFillTx/>
                <a:latin typeface="Calibri" panose="020F0502020204030204"/>
                <a:ea typeface="+mn-ea"/>
                <a:cs typeface="+mn-cs"/>
              </a:rPr>
            </a:br>
            <a:r>
              <a:rPr kumimoji="0" lang="en-US" sz="2600" b="1" i="1" u="none" strike="noStrike" kern="1200" cap="none" spc="0" normalizeH="0" baseline="0" noProof="0" dirty="0" err="1" smtClean="0">
                <a:ln>
                  <a:noFill/>
                </a:ln>
                <a:solidFill>
                  <a:srgbClr val="1A866E"/>
                </a:solidFill>
                <a:effectLst/>
                <a:uLnTx/>
                <a:uFillTx/>
                <a:latin typeface="Calibri" panose="020F0502020204030204"/>
                <a:ea typeface="+mn-ea"/>
                <a:cs typeface="+mn-cs"/>
              </a:rPr>
              <a:t>en</a:t>
            </a:r>
            <a:r>
              <a:rPr kumimoji="0" lang="en-US" sz="2600" b="1" i="1" u="none" strike="noStrike" kern="1200" cap="none" spc="0" normalizeH="0" baseline="0" noProof="0" dirty="0" smtClean="0">
                <a:ln>
                  <a:noFill/>
                </a:ln>
                <a:solidFill>
                  <a:srgbClr val="1A866E"/>
                </a:solidFill>
                <a:effectLst/>
                <a:uLnTx/>
                <a:uFillTx/>
                <a:latin typeface="Calibri" panose="020F0502020204030204"/>
                <a:ea typeface="+mn-ea"/>
                <a:cs typeface="+mn-cs"/>
              </a:rPr>
              <a:t> Dios”</a:t>
            </a:r>
            <a:endParaRPr kumimoji="0" lang="en-US" sz="2600" b="1" i="1" u="none" strike="noStrike" kern="1200" cap="none" spc="0" normalizeH="0" baseline="0" noProof="0" dirty="0">
              <a:ln>
                <a:noFill/>
              </a:ln>
              <a:solidFill>
                <a:srgbClr val="1A866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651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251BB7A-018E-CE41-A3C6-2E085AF7ABF3}"/>
              </a:ext>
            </a:extLst>
          </p:cNvPr>
          <p:cNvSpPr>
            <a:spLocks noGrp="1"/>
          </p:cNvSpPr>
          <p:nvPr>
            <p:ph idx="1"/>
          </p:nvPr>
        </p:nvSpPr>
        <p:spPr>
          <a:xfrm>
            <a:off x="432858" y="1853703"/>
            <a:ext cx="8278283" cy="3291153"/>
          </a:xfrm>
        </p:spPr>
        <p:txBody>
          <a:bodyPr>
            <a:noAutofit/>
          </a:bodyPr>
          <a:lstStyle/>
          <a:p>
            <a:pPr marL="0" indent="0">
              <a:buNone/>
            </a:pPr>
            <a:r>
              <a:rPr lang="en-US" sz="2200" b="1" dirty="0" smtClean="0"/>
              <a:t>“</a:t>
            </a:r>
            <a:r>
              <a:rPr lang="es-ES" sz="2200" dirty="0"/>
              <a:t>Porque agradó al Padre que en Él habitara toda la plenitud, y por medio de Él reconciliar todas las cosas consigo, habiendo hecho </a:t>
            </a:r>
            <a:r>
              <a:rPr lang="es-ES" sz="2200" u="sng" dirty="0"/>
              <a:t>la paz por medio de la sangre de Su cruz</a:t>
            </a:r>
            <a:r>
              <a:rPr lang="es-ES" sz="2200" dirty="0"/>
              <a:t>, por medio de Él, repito, ya sean las que están en la tierra o las que están en los cielos. Y aunque ustedes antes estaban alejados y eran de ánimo hostil, ocupados en malas obras, sin embargo, </a:t>
            </a:r>
            <a:r>
              <a:rPr lang="es-ES" sz="2200" u="sng" dirty="0"/>
              <a:t>ahora Dios los ha reconciliado en Cristo en Su cuerpo de carne</a:t>
            </a:r>
            <a:r>
              <a:rPr lang="es-ES" sz="2200" dirty="0"/>
              <a:t>, mediante Su muerte, a fin de presentarlos santos, sin mancha e irreprensibles delante de Él. Esto Él hará si en verdad permanecen en la fe bien cimentados y constantes, </a:t>
            </a:r>
            <a:r>
              <a:rPr lang="es-ES" sz="2200" u="sng" dirty="0"/>
              <a:t>sin moverse de la esperanza</a:t>
            </a:r>
            <a:r>
              <a:rPr lang="es-ES" sz="2200" dirty="0"/>
              <a:t> del evangelio que han oído, que fue proclamado a toda </a:t>
            </a:r>
            <a:r>
              <a:rPr lang="es-ES" sz="2200" dirty="0" smtClean="0"/>
              <a:t/>
            </a:r>
            <a:br>
              <a:rPr lang="es-ES" sz="2200" dirty="0" smtClean="0"/>
            </a:br>
            <a:r>
              <a:rPr lang="es-ES" sz="2200" dirty="0" smtClean="0"/>
              <a:t>la </a:t>
            </a:r>
            <a:r>
              <a:rPr lang="es-ES" sz="2200" dirty="0"/>
              <a:t>creación debajo del cielo, y del cual yo, Pablo, fui hecho </a:t>
            </a:r>
            <a:r>
              <a:rPr lang="es-ES" sz="2200" dirty="0" smtClean="0"/>
              <a:t/>
            </a:r>
            <a:br>
              <a:rPr lang="es-ES" sz="2200" dirty="0" smtClean="0"/>
            </a:br>
            <a:r>
              <a:rPr lang="es-ES" sz="2200" dirty="0" smtClean="0"/>
              <a:t>ministro</a:t>
            </a:r>
            <a:r>
              <a:rPr lang="en-US" sz="2200" dirty="0" smtClean="0"/>
              <a:t>”. </a:t>
            </a:r>
            <a:r>
              <a:rPr lang="en-US" sz="2200" dirty="0"/>
              <a:t>(</a:t>
            </a:r>
            <a:r>
              <a:rPr lang="en-US" sz="2200" dirty="0" err="1" smtClean="0"/>
              <a:t>Colosenses</a:t>
            </a:r>
            <a:r>
              <a:rPr lang="en-US" sz="2200" dirty="0" smtClean="0"/>
              <a:t> </a:t>
            </a:r>
            <a:r>
              <a:rPr lang="en-US" sz="2200" dirty="0"/>
              <a:t>1:19-23)</a:t>
            </a:r>
          </a:p>
        </p:txBody>
      </p:sp>
      <p:sp>
        <p:nvSpPr>
          <p:cNvPr id="6" name="Rounded Rectangle 5">
            <a:extLst>
              <a:ext uri="{FF2B5EF4-FFF2-40B4-BE49-F238E27FC236}">
                <a16:creationId xmlns:a16="http://schemas.microsoft.com/office/drawing/2014/main" xmlns="" id="{03DA13A9-1C3B-8B48-B407-ECBEDC678E37}"/>
              </a:ext>
            </a:extLst>
          </p:cNvPr>
          <p:cNvSpPr/>
          <p:nvPr/>
        </p:nvSpPr>
        <p:spPr>
          <a:xfrm>
            <a:off x="2077806" y="631455"/>
            <a:ext cx="5088074" cy="513347"/>
          </a:xfrm>
          <a:prstGeom prst="roundRect">
            <a:avLst>
              <a:gd name="adj" fmla="val 50000"/>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600" b="1" i="1" u="none" strike="noStrike" kern="1200" cap="none" spc="0" normalizeH="0" baseline="0" noProof="0" dirty="0" smtClean="0">
                <a:ln>
                  <a:noFill/>
                </a:ln>
                <a:solidFill>
                  <a:srgbClr val="1A866E"/>
                </a:solidFill>
                <a:effectLst/>
                <a:uLnTx/>
                <a:uFillTx/>
                <a:latin typeface="Calibri" panose="020F0502020204030204"/>
                <a:ea typeface="+mn-ea"/>
                <a:cs typeface="+mn-cs"/>
              </a:rPr>
              <a:t>La </a:t>
            </a:r>
            <a:r>
              <a:rPr kumimoji="0" lang="en-US" sz="2600" b="1" i="1" u="none" strike="noStrike" kern="1200" cap="none" spc="0" normalizeH="0" baseline="0" noProof="0" dirty="0" err="1" smtClean="0">
                <a:ln>
                  <a:noFill/>
                </a:ln>
                <a:solidFill>
                  <a:srgbClr val="1A866E"/>
                </a:solidFill>
                <a:effectLst/>
                <a:uLnTx/>
                <a:uFillTx/>
                <a:latin typeface="Calibri" panose="020F0502020204030204"/>
                <a:ea typeface="+mn-ea"/>
                <a:cs typeface="+mn-cs"/>
              </a:rPr>
              <a:t>muerte</a:t>
            </a:r>
            <a:r>
              <a:rPr kumimoji="0" lang="en-US" sz="2600" b="1" i="1" u="none" strike="noStrike" kern="1200" cap="none" spc="0" normalizeH="0" baseline="0" noProof="0" dirty="0" smtClean="0">
                <a:ln>
                  <a:noFill/>
                </a:ln>
                <a:solidFill>
                  <a:srgbClr val="1A866E"/>
                </a:solidFill>
                <a:effectLst/>
                <a:uLnTx/>
                <a:uFillTx/>
                <a:latin typeface="Calibri" panose="020F0502020204030204"/>
                <a:ea typeface="+mn-ea"/>
                <a:cs typeface="+mn-cs"/>
              </a:rPr>
              <a:t> de </a:t>
            </a:r>
            <a:r>
              <a:rPr kumimoji="0" lang="en-US" sz="2600" b="1" i="1" u="none" strike="noStrike" kern="1200" cap="none" spc="0" normalizeH="0" baseline="0" noProof="0" dirty="0" err="1" smtClean="0">
                <a:ln>
                  <a:noFill/>
                </a:ln>
                <a:solidFill>
                  <a:srgbClr val="1A866E"/>
                </a:solidFill>
                <a:effectLst/>
                <a:uLnTx/>
                <a:uFillTx/>
                <a:latin typeface="Calibri" panose="020F0502020204030204"/>
                <a:ea typeface="+mn-ea"/>
                <a:cs typeface="+mn-cs"/>
              </a:rPr>
              <a:t>nuestro</a:t>
            </a:r>
            <a:r>
              <a:rPr kumimoji="0" lang="en-US" sz="2600" b="1" i="1" u="none" strike="noStrike" kern="1200" cap="none" spc="0" normalizeH="0" baseline="0" noProof="0" dirty="0" smtClean="0">
                <a:ln>
                  <a:noFill/>
                </a:ln>
                <a:solidFill>
                  <a:srgbClr val="1A866E"/>
                </a:solidFill>
                <a:effectLst/>
                <a:uLnTx/>
                <a:uFillTx/>
                <a:latin typeface="Calibri" panose="020F0502020204030204"/>
                <a:ea typeface="+mn-ea"/>
                <a:cs typeface="+mn-cs"/>
              </a:rPr>
              <a:t> Cordero</a:t>
            </a:r>
            <a:r>
              <a:rPr kumimoji="0" lang="en-US" sz="2600" b="1" i="1" u="none" strike="noStrike" kern="1200" cap="none" spc="0" normalizeH="0" noProof="0" dirty="0" smtClean="0">
                <a:ln>
                  <a:noFill/>
                </a:ln>
                <a:solidFill>
                  <a:srgbClr val="1A866E"/>
                </a:solidFill>
                <a:effectLst/>
                <a:uLnTx/>
                <a:uFillTx/>
                <a:latin typeface="Calibri" panose="020F0502020204030204"/>
                <a:ea typeface="+mn-ea"/>
                <a:cs typeface="+mn-cs"/>
              </a:rPr>
              <a:t> </a:t>
            </a:r>
            <a:r>
              <a:rPr kumimoji="0" lang="en-US" sz="2600" b="1" i="1" u="none" strike="noStrike" kern="1200" cap="none" spc="0" normalizeH="0" noProof="0" dirty="0" err="1" smtClean="0">
                <a:ln>
                  <a:noFill/>
                </a:ln>
                <a:solidFill>
                  <a:srgbClr val="1A866E"/>
                </a:solidFill>
                <a:effectLst/>
                <a:uLnTx/>
                <a:uFillTx/>
                <a:latin typeface="Calibri" panose="020F0502020204030204"/>
                <a:ea typeface="+mn-ea"/>
                <a:cs typeface="+mn-cs"/>
              </a:rPr>
              <a:t>trae</a:t>
            </a:r>
            <a:endParaRPr kumimoji="0" lang="en-US" sz="2600" b="1" i="1" u="none" strike="noStrike" kern="1200" cap="none" spc="0" normalizeH="0" baseline="0" noProof="0" dirty="0">
              <a:ln>
                <a:noFill/>
              </a:ln>
              <a:solidFill>
                <a:srgbClr val="1A866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4C1F7DC8-6C67-D64E-A6AF-DDC664594CC8}"/>
              </a:ext>
            </a:extLst>
          </p:cNvPr>
          <p:cNvSpPr txBox="1"/>
          <p:nvPr/>
        </p:nvSpPr>
        <p:spPr>
          <a:xfrm>
            <a:off x="938843" y="1144802"/>
            <a:ext cx="7366000" cy="769441"/>
          </a:xfrm>
          <a:prstGeom prst="rect">
            <a:avLst/>
          </a:prstGeom>
          <a:noFill/>
        </p:spPr>
        <p:txBody>
          <a:bodyPr wrap="square" rtlCol="0">
            <a:spAutoFit/>
          </a:bodyPr>
          <a:lstStyle/>
          <a:p>
            <a:pPr algn="ctr"/>
            <a:r>
              <a:rPr lang="en-US" sz="4400" dirty="0" smtClean="0">
                <a:solidFill>
                  <a:schemeClr val="bg1"/>
                </a:solidFill>
                <a:latin typeface="+mj-lt"/>
              </a:rPr>
              <a:t>Paz, </a:t>
            </a:r>
            <a:r>
              <a:rPr lang="en-US" sz="4400" dirty="0" err="1" smtClean="0">
                <a:solidFill>
                  <a:schemeClr val="bg1"/>
                </a:solidFill>
                <a:latin typeface="+mj-lt"/>
              </a:rPr>
              <a:t>reconciliaci</a:t>
            </a:r>
            <a:r>
              <a:rPr lang="es-ES" sz="4400" dirty="0" err="1" smtClean="0">
                <a:solidFill>
                  <a:schemeClr val="bg1"/>
                </a:solidFill>
                <a:latin typeface="+mj-lt"/>
              </a:rPr>
              <a:t>ón</a:t>
            </a:r>
            <a:r>
              <a:rPr lang="es-ES" sz="4400" dirty="0" smtClean="0">
                <a:solidFill>
                  <a:schemeClr val="bg1"/>
                </a:solidFill>
                <a:latin typeface="+mj-lt"/>
              </a:rPr>
              <a:t> y esperanza</a:t>
            </a:r>
            <a:r>
              <a:rPr lang="en-US" sz="4400" dirty="0" smtClean="0">
                <a:solidFill>
                  <a:schemeClr val="bg1"/>
                </a:solidFill>
                <a:latin typeface="+mj-lt"/>
              </a:rPr>
              <a:t>.</a:t>
            </a:r>
            <a:endParaRPr lang="en-US" sz="4400" dirty="0">
              <a:solidFill>
                <a:schemeClr val="bg1"/>
              </a:solidFill>
              <a:latin typeface="+mj-lt"/>
            </a:endParaRPr>
          </a:p>
        </p:txBody>
      </p:sp>
    </p:spTree>
    <p:extLst>
      <p:ext uri="{BB962C8B-B14F-4D97-AF65-F5344CB8AC3E}">
        <p14:creationId xmlns:p14="http://schemas.microsoft.com/office/powerpoint/2010/main" val="273605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CEB4F98-29CB-524B-86CA-5C27844611F8}"/>
              </a:ext>
            </a:extLst>
          </p:cNvPr>
          <p:cNvSpPr>
            <a:spLocks noGrp="1"/>
          </p:cNvSpPr>
          <p:nvPr>
            <p:ph idx="1"/>
          </p:nvPr>
        </p:nvSpPr>
        <p:spPr>
          <a:xfrm>
            <a:off x="1057273" y="1165755"/>
            <a:ext cx="7010401" cy="3626115"/>
          </a:xfrm>
        </p:spPr>
        <p:txBody>
          <a:bodyPr>
            <a:normAutofit/>
          </a:bodyPr>
          <a:lstStyle/>
          <a:p>
            <a:pPr marL="0" indent="0" algn="ctr">
              <a:buNone/>
            </a:pPr>
            <a:r>
              <a:rPr lang="en-US" sz="3600" dirty="0" smtClean="0">
                <a:latin typeface="+mj-lt"/>
              </a:rPr>
              <a:t>“</a:t>
            </a:r>
            <a:r>
              <a:rPr lang="es-ES" sz="3600" dirty="0">
                <a:latin typeface="+mj-lt"/>
              </a:rPr>
              <a:t>La esperanza es un elemento esencial y fundamental de la vida cristiana, </a:t>
            </a:r>
            <a:r>
              <a:rPr lang="es-ES" sz="3600" dirty="0" smtClean="0">
                <a:latin typeface="+mj-lt"/>
              </a:rPr>
              <a:t>tan esencial </a:t>
            </a:r>
            <a:r>
              <a:rPr lang="es-ES" sz="3600" dirty="0">
                <a:latin typeface="+mj-lt"/>
              </a:rPr>
              <a:t>que, </a:t>
            </a:r>
            <a:r>
              <a:rPr lang="es-ES" sz="3600" dirty="0" smtClean="0">
                <a:latin typeface="+mj-lt"/>
              </a:rPr>
              <a:t>igual que </a:t>
            </a:r>
            <a:r>
              <a:rPr lang="es-ES" sz="3600" dirty="0">
                <a:latin typeface="+mj-lt"/>
              </a:rPr>
              <a:t>la fe y el amor, puede </a:t>
            </a:r>
            <a:r>
              <a:rPr lang="es-ES" sz="3600" dirty="0" smtClean="0">
                <a:latin typeface="+mj-lt"/>
              </a:rPr>
              <a:t>describir </a:t>
            </a:r>
            <a:r>
              <a:rPr lang="es-ES" sz="3600" dirty="0">
                <a:latin typeface="+mj-lt"/>
              </a:rPr>
              <a:t>por sí </a:t>
            </a:r>
            <a:r>
              <a:rPr lang="es-ES" sz="3600" dirty="0" smtClean="0">
                <a:latin typeface="+mj-lt"/>
              </a:rPr>
              <a:t>sola </a:t>
            </a:r>
            <a:r>
              <a:rPr lang="es-ES" sz="3600" dirty="0">
                <a:latin typeface="+mj-lt"/>
              </a:rPr>
              <a:t>la esencia del </a:t>
            </a:r>
            <a:r>
              <a:rPr lang="es-ES" sz="3600" dirty="0" smtClean="0">
                <a:latin typeface="+mj-lt"/>
              </a:rPr>
              <a:t>cristianismo</a:t>
            </a:r>
            <a:r>
              <a:rPr lang="en-US" sz="3600" dirty="0" smtClean="0">
                <a:latin typeface="+mj-lt"/>
              </a:rPr>
              <a:t>”.</a:t>
            </a:r>
            <a:r>
              <a:rPr lang="en-US" sz="3600" dirty="0">
                <a:latin typeface="+mj-lt"/>
              </a:rPr>
              <a:t/>
            </a:r>
            <a:br>
              <a:rPr lang="en-US" sz="3600" dirty="0">
                <a:latin typeface="+mj-lt"/>
              </a:rPr>
            </a:br>
            <a:r>
              <a:rPr lang="en-US" sz="3600" dirty="0">
                <a:latin typeface="+mj-lt"/>
              </a:rPr>
              <a:t> – </a:t>
            </a:r>
            <a:r>
              <a:rPr lang="en-US" sz="3600" dirty="0" err="1" smtClean="0">
                <a:latin typeface="+mj-lt"/>
              </a:rPr>
              <a:t>Diccionario</a:t>
            </a:r>
            <a:r>
              <a:rPr lang="en-US" sz="3600" dirty="0" smtClean="0">
                <a:latin typeface="+mj-lt"/>
              </a:rPr>
              <a:t> </a:t>
            </a:r>
            <a:r>
              <a:rPr lang="en-US" sz="3600" dirty="0" err="1" smtClean="0">
                <a:latin typeface="+mj-lt"/>
              </a:rPr>
              <a:t>Bíblico</a:t>
            </a:r>
            <a:r>
              <a:rPr lang="en-US" sz="3600" dirty="0" smtClean="0">
                <a:latin typeface="+mj-lt"/>
              </a:rPr>
              <a:t> Easton</a:t>
            </a:r>
            <a:endParaRPr lang="en-US" sz="3600" dirty="0">
              <a:latin typeface="+mj-lt"/>
            </a:endParaRPr>
          </a:p>
        </p:txBody>
      </p:sp>
      <p:sp>
        <p:nvSpPr>
          <p:cNvPr id="4" name="Rounded Rectangular Callout 3">
            <a:extLst>
              <a:ext uri="{FF2B5EF4-FFF2-40B4-BE49-F238E27FC236}">
                <a16:creationId xmlns:a16="http://schemas.microsoft.com/office/drawing/2014/main" xmlns="" id="{BD4D5437-70D2-DD4B-8EFD-99F46E4F17A1}"/>
              </a:ext>
            </a:extLst>
          </p:cNvPr>
          <p:cNvSpPr/>
          <p:nvPr/>
        </p:nvSpPr>
        <p:spPr>
          <a:xfrm>
            <a:off x="982133" y="812800"/>
            <a:ext cx="7271808" cy="3918857"/>
          </a:xfrm>
          <a:prstGeom prst="wedgeRoundRectCallout">
            <a:avLst>
              <a:gd name="adj1" fmla="val -1161"/>
              <a:gd name="adj2" fmla="val 66389"/>
              <a:gd name="adj3" fmla="val 16667"/>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8585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E4C1458-C78D-0B4E-B22B-399C88D95F50}"/>
              </a:ext>
            </a:extLst>
          </p:cNvPr>
          <p:cNvSpPr>
            <a:spLocks noGrp="1"/>
          </p:cNvSpPr>
          <p:nvPr>
            <p:ph type="title"/>
          </p:nvPr>
        </p:nvSpPr>
        <p:spPr>
          <a:xfrm>
            <a:off x="628650" y="304271"/>
            <a:ext cx="7886700" cy="4855558"/>
          </a:xfrm>
        </p:spPr>
        <p:txBody>
          <a:bodyPr>
            <a:normAutofit/>
          </a:bodyPr>
          <a:lstStyle/>
          <a:p>
            <a:pPr algn="ctr"/>
            <a:r>
              <a:rPr lang="en-US" sz="4800" dirty="0" err="1" smtClean="0">
                <a:solidFill>
                  <a:schemeClr val="bg1"/>
                </a:solidFill>
              </a:rPr>
              <a:t>Por</a:t>
            </a:r>
            <a:r>
              <a:rPr lang="en-US" sz="4800" dirty="0" smtClean="0">
                <a:solidFill>
                  <a:schemeClr val="bg1"/>
                </a:solidFill>
              </a:rPr>
              <a:t> causa de</a:t>
            </a:r>
            <a:r>
              <a:rPr lang="en-US" sz="4800" dirty="0">
                <a:solidFill>
                  <a:schemeClr val="bg1"/>
                </a:solidFill>
              </a:rPr>
              <a:t/>
            </a:r>
            <a:br>
              <a:rPr lang="en-US" sz="4800" dirty="0">
                <a:solidFill>
                  <a:schemeClr val="bg1"/>
                </a:solidFill>
              </a:rPr>
            </a:br>
            <a:r>
              <a:rPr lang="en-US" sz="4800" dirty="0">
                <a:solidFill>
                  <a:schemeClr val="bg1"/>
                </a:solidFill>
              </a:rPr>
              <a:t>________________</a:t>
            </a:r>
            <a:br>
              <a:rPr lang="en-US" sz="4800" dirty="0">
                <a:solidFill>
                  <a:schemeClr val="bg1"/>
                </a:solidFill>
              </a:rPr>
            </a:br>
            <a:r>
              <a:rPr lang="en-US" sz="4800" dirty="0" err="1" smtClean="0">
                <a:solidFill>
                  <a:schemeClr val="bg1"/>
                </a:solidFill>
              </a:rPr>
              <a:t>estaré</a:t>
            </a:r>
            <a:r>
              <a:rPr lang="en-US" sz="4800" dirty="0" smtClean="0">
                <a:solidFill>
                  <a:schemeClr val="bg1"/>
                </a:solidFill>
              </a:rPr>
              <a:t> </a:t>
            </a:r>
            <a:r>
              <a:rPr lang="en-US" sz="4800" dirty="0" err="1" smtClean="0">
                <a:solidFill>
                  <a:schemeClr val="bg1"/>
                </a:solidFill>
              </a:rPr>
              <a:t>bien</a:t>
            </a:r>
            <a:r>
              <a:rPr lang="en-US" sz="4800" dirty="0">
                <a:solidFill>
                  <a:schemeClr val="bg1"/>
                </a:solidFill>
              </a:rPr>
              <a:t/>
            </a:r>
            <a:br>
              <a:rPr lang="en-US" sz="4800" dirty="0">
                <a:solidFill>
                  <a:schemeClr val="bg1"/>
                </a:solidFill>
              </a:rPr>
            </a:br>
            <a:r>
              <a:rPr lang="en-US" sz="4800" dirty="0" err="1" smtClean="0">
                <a:solidFill>
                  <a:schemeClr val="bg1"/>
                </a:solidFill>
              </a:rPr>
              <a:t>algún</a:t>
            </a:r>
            <a:r>
              <a:rPr lang="en-US" sz="4800" dirty="0" smtClean="0">
                <a:solidFill>
                  <a:schemeClr val="bg1"/>
                </a:solidFill>
              </a:rPr>
              <a:t> </a:t>
            </a:r>
            <a:r>
              <a:rPr lang="en-US" sz="4800" dirty="0" err="1" smtClean="0">
                <a:solidFill>
                  <a:schemeClr val="bg1"/>
                </a:solidFill>
              </a:rPr>
              <a:t>día</a:t>
            </a:r>
            <a:r>
              <a:rPr lang="en-US" sz="4800" dirty="0" smtClean="0">
                <a:solidFill>
                  <a:schemeClr val="bg1"/>
                </a:solidFill>
              </a:rPr>
              <a:t>.</a:t>
            </a:r>
            <a:endParaRPr lang="en-US" sz="4800" dirty="0">
              <a:solidFill>
                <a:schemeClr val="bg1"/>
              </a:solidFill>
            </a:endParaRPr>
          </a:p>
        </p:txBody>
      </p:sp>
    </p:spTree>
    <p:extLst>
      <p:ext uri="{BB962C8B-B14F-4D97-AF65-F5344CB8AC3E}">
        <p14:creationId xmlns:p14="http://schemas.microsoft.com/office/powerpoint/2010/main" val="3499575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BE1B169-A9B9-0445-B382-DC5FA05D84FD}"/>
              </a:ext>
            </a:extLst>
          </p:cNvPr>
          <p:cNvSpPr/>
          <p:nvPr/>
        </p:nvSpPr>
        <p:spPr>
          <a:xfrm>
            <a:off x="2884731" y="631455"/>
            <a:ext cx="3374535" cy="513347"/>
          </a:xfrm>
          <a:prstGeom prst="roundRect">
            <a:avLst>
              <a:gd name="adj" fmla="val 50000"/>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600" b="1" i="1" u="none" strike="noStrike" kern="1200" cap="none" spc="0" normalizeH="0" baseline="0" noProof="0" dirty="0" smtClean="0">
                <a:ln>
                  <a:noFill/>
                </a:ln>
                <a:solidFill>
                  <a:srgbClr val="1A866E"/>
                </a:solidFill>
                <a:effectLst/>
                <a:uLnTx/>
                <a:uFillTx/>
                <a:latin typeface="Calibri" panose="020F0502020204030204"/>
                <a:ea typeface="+mn-ea"/>
                <a:cs typeface="+mn-cs"/>
              </a:rPr>
              <a:t>Al consider al Cordero</a:t>
            </a:r>
            <a:endParaRPr kumimoji="0" lang="en-US" sz="2600" b="1" i="1" u="none" strike="noStrike" kern="1200" cap="none" spc="0" normalizeH="0" baseline="0" noProof="0" dirty="0">
              <a:ln>
                <a:noFill/>
              </a:ln>
              <a:solidFill>
                <a:srgbClr val="1A866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80EEFEF7-8E31-9846-9AC2-E5FB04EF7B5F}"/>
              </a:ext>
            </a:extLst>
          </p:cNvPr>
          <p:cNvSpPr txBox="1"/>
          <p:nvPr/>
        </p:nvSpPr>
        <p:spPr>
          <a:xfrm>
            <a:off x="0" y="1144802"/>
            <a:ext cx="9143999" cy="707886"/>
          </a:xfrm>
          <a:prstGeom prst="rect">
            <a:avLst/>
          </a:prstGeom>
          <a:noFill/>
        </p:spPr>
        <p:txBody>
          <a:bodyPr wrap="square" rtlCol="0">
            <a:spAutoFit/>
          </a:bodyPr>
          <a:lstStyle/>
          <a:p>
            <a:pPr algn="ctr"/>
            <a:r>
              <a:rPr lang="en-US" sz="4000" i="1" dirty="0" err="1" smtClean="0">
                <a:solidFill>
                  <a:schemeClr val="bg1"/>
                </a:solidFill>
                <a:latin typeface="+mj-lt"/>
              </a:rPr>
              <a:t>Decidimos</a:t>
            </a:r>
            <a:r>
              <a:rPr lang="en-US" sz="4000" i="1" dirty="0" smtClean="0">
                <a:solidFill>
                  <a:schemeClr val="bg1"/>
                </a:solidFill>
                <a:latin typeface="+mj-lt"/>
              </a:rPr>
              <a:t> </a:t>
            </a:r>
            <a:r>
              <a:rPr lang="en-US" sz="4000" i="1" dirty="0" err="1" smtClean="0">
                <a:solidFill>
                  <a:schemeClr val="bg1"/>
                </a:solidFill>
                <a:latin typeface="+mj-lt"/>
              </a:rPr>
              <a:t>seguirlo</a:t>
            </a:r>
            <a:r>
              <a:rPr lang="en-US" sz="4000" i="1" dirty="0" smtClean="0">
                <a:solidFill>
                  <a:schemeClr val="bg1"/>
                </a:solidFill>
                <a:latin typeface="+mj-lt"/>
              </a:rPr>
              <a:t>…a </a:t>
            </a:r>
            <a:r>
              <a:rPr lang="en-US" sz="4000" i="1" dirty="0" err="1" smtClean="0">
                <a:solidFill>
                  <a:schemeClr val="bg1"/>
                </a:solidFill>
                <a:latin typeface="+mj-lt"/>
              </a:rPr>
              <a:t>dondequiera</a:t>
            </a:r>
            <a:r>
              <a:rPr lang="en-US" sz="4000" i="1" dirty="0" smtClean="0">
                <a:solidFill>
                  <a:schemeClr val="bg1"/>
                </a:solidFill>
                <a:latin typeface="+mj-lt"/>
              </a:rPr>
              <a:t>.</a:t>
            </a:r>
            <a:endParaRPr lang="en-US" sz="4000" i="1" dirty="0">
              <a:solidFill>
                <a:schemeClr val="bg1"/>
              </a:solidFill>
              <a:latin typeface="+mj-lt"/>
            </a:endParaRPr>
          </a:p>
        </p:txBody>
      </p:sp>
      <p:sp>
        <p:nvSpPr>
          <p:cNvPr id="6" name="Title 1">
            <a:extLst>
              <a:ext uri="{FF2B5EF4-FFF2-40B4-BE49-F238E27FC236}">
                <a16:creationId xmlns:a16="http://schemas.microsoft.com/office/drawing/2014/main" xmlns="" id="{F6C65EB1-85A6-DC4A-AD7F-47870533C1CA}"/>
              </a:ext>
            </a:extLst>
          </p:cNvPr>
          <p:cNvSpPr txBox="1">
            <a:spLocks/>
          </p:cNvSpPr>
          <p:nvPr/>
        </p:nvSpPr>
        <p:spPr>
          <a:xfrm>
            <a:off x="628649" y="2133071"/>
            <a:ext cx="7886700" cy="3251729"/>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ES" sz="2600" dirty="0" smtClean="0">
                <a:solidFill>
                  <a:schemeClr val="bg1"/>
                </a:solidFill>
              </a:rPr>
              <a:t>«Al día siguiente Juan vio a Jesús que venía hacia él, y dijo: “Ahí está el Cordero de Dios que quita el pecado del mundo</a:t>
            </a:r>
            <a:r>
              <a:rPr lang="en-US" sz="2600" dirty="0" smtClean="0">
                <a:solidFill>
                  <a:schemeClr val="bg1"/>
                </a:solidFill>
              </a:rPr>
              <a:t>”</a:t>
            </a:r>
            <a:r>
              <a:rPr lang="es-ES" sz="2600" dirty="0" smtClean="0">
                <a:solidFill>
                  <a:schemeClr val="bg1"/>
                </a:solidFill>
              </a:rPr>
              <a:t>».</a:t>
            </a:r>
            <a:r>
              <a:rPr lang="en-US" sz="2600" dirty="0" smtClean="0">
                <a:solidFill>
                  <a:schemeClr val="bg1"/>
                </a:solidFill>
              </a:rPr>
              <a:t> (Juan 1:29) </a:t>
            </a:r>
            <a:br>
              <a:rPr lang="en-US" sz="2600" dirty="0" smtClean="0">
                <a:solidFill>
                  <a:schemeClr val="bg1"/>
                </a:solidFill>
              </a:rPr>
            </a:br>
            <a:r>
              <a:rPr lang="en-US" sz="2600" dirty="0" smtClean="0">
                <a:solidFill>
                  <a:schemeClr val="bg1"/>
                </a:solidFill>
              </a:rPr>
              <a:t/>
            </a:r>
            <a:br>
              <a:rPr lang="en-US" sz="2600" dirty="0" smtClean="0">
                <a:solidFill>
                  <a:schemeClr val="bg1"/>
                </a:solidFill>
              </a:rPr>
            </a:br>
            <a:r>
              <a:rPr lang="es-ES" sz="2600" dirty="0" smtClean="0">
                <a:solidFill>
                  <a:schemeClr val="bg1"/>
                </a:solidFill>
              </a:rPr>
              <a:t>«</a:t>
            </a:r>
            <a:r>
              <a:rPr lang="es-ES" sz="2600" dirty="0">
                <a:solidFill>
                  <a:schemeClr val="bg1"/>
                </a:solidFill>
              </a:rPr>
              <a:t>35 </a:t>
            </a:r>
            <a:r>
              <a:rPr lang="es-ES" sz="2600" dirty="0" smtClean="0">
                <a:solidFill>
                  <a:schemeClr val="bg1"/>
                </a:solidFill>
              </a:rPr>
              <a:t>Al día siguiente Juan estaba otra vez allí con dos de sus discípulos, 36  y vio a Jesús que pasaba, y dijo: “Ahí está el Cordero de Dios”. 37  Y los dos discípulos le oyeron hablar, y siguieron a Jesús»</a:t>
            </a:r>
            <a:r>
              <a:rPr lang="en-US" sz="2600" dirty="0" smtClean="0">
                <a:solidFill>
                  <a:schemeClr val="bg1"/>
                </a:solidFill>
              </a:rPr>
              <a:t>. (Juan 1:35-37)</a:t>
            </a:r>
            <a:endParaRPr lang="en-US" sz="2600" dirty="0">
              <a:solidFill>
                <a:schemeClr val="bg1"/>
              </a:solidFill>
            </a:endParaRPr>
          </a:p>
        </p:txBody>
      </p:sp>
    </p:spTree>
    <p:extLst>
      <p:ext uri="{BB962C8B-B14F-4D97-AF65-F5344CB8AC3E}">
        <p14:creationId xmlns:p14="http://schemas.microsoft.com/office/powerpoint/2010/main" val="368578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0EEFEF7-8E31-9846-9AC2-E5FB04EF7B5F}"/>
              </a:ext>
            </a:extLst>
          </p:cNvPr>
          <p:cNvSpPr txBox="1"/>
          <p:nvPr/>
        </p:nvSpPr>
        <p:spPr>
          <a:xfrm>
            <a:off x="-97847" y="1283500"/>
            <a:ext cx="9143999" cy="989823"/>
          </a:xfrm>
          <a:prstGeom prst="rect">
            <a:avLst/>
          </a:prstGeom>
          <a:noFill/>
        </p:spPr>
        <p:txBody>
          <a:bodyPr wrap="square" rtlCol="0">
            <a:spAutoFit/>
          </a:bodyPr>
          <a:lstStyle/>
          <a:p>
            <a:pPr algn="ctr">
              <a:lnSpc>
                <a:spcPct val="80000"/>
              </a:lnSpc>
            </a:pPr>
            <a:r>
              <a:rPr lang="en-US" sz="3600" i="1" dirty="0" err="1" smtClean="0">
                <a:solidFill>
                  <a:schemeClr val="bg1"/>
                </a:solidFill>
                <a:latin typeface="+mj-lt"/>
              </a:rPr>
              <a:t>Decidimos</a:t>
            </a:r>
            <a:r>
              <a:rPr lang="en-US" sz="3600" i="1" dirty="0" smtClean="0">
                <a:solidFill>
                  <a:schemeClr val="bg1"/>
                </a:solidFill>
                <a:latin typeface="+mj-lt"/>
              </a:rPr>
              <a:t> </a:t>
            </a:r>
            <a:r>
              <a:rPr lang="en-US" sz="3600" i="1" dirty="0" err="1" smtClean="0">
                <a:solidFill>
                  <a:schemeClr val="bg1"/>
                </a:solidFill>
                <a:latin typeface="+mj-lt"/>
              </a:rPr>
              <a:t>poner</a:t>
            </a:r>
            <a:r>
              <a:rPr lang="en-US" sz="3600" i="1" dirty="0" smtClean="0">
                <a:solidFill>
                  <a:schemeClr val="bg1"/>
                </a:solidFill>
                <a:latin typeface="+mj-lt"/>
              </a:rPr>
              <a:t> </a:t>
            </a:r>
            <a:r>
              <a:rPr lang="en-US" sz="3600" i="1" dirty="0" err="1" smtClean="0">
                <a:solidFill>
                  <a:schemeClr val="bg1"/>
                </a:solidFill>
                <a:latin typeface="+mj-lt"/>
              </a:rPr>
              <a:t>nuestra</a:t>
            </a:r>
            <a:r>
              <a:rPr lang="en-US" sz="3600" i="1" dirty="0" smtClean="0">
                <a:solidFill>
                  <a:schemeClr val="bg1"/>
                </a:solidFill>
                <a:latin typeface="+mj-lt"/>
              </a:rPr>
              <a:t> </a:t>
            </a:r>
            <a:r>
              <a:rPr lang="en-US" sz="3600" i="1" dirty="0" err="1" smtClean="0">
                <a:solidFill>
                  <a:schemeClr val="bg1"/>
                </a:solidFill>
                <a:latin typeface="+mj-lt"/>
              </a:rPr>
              <a:t>esperanza</a:t>
            </a:r>
            <a:r>
              <a:rPr lang="en-US" sz="3600" i="1" dirty="0" smtClean="0">
                <a:solidFill>
                  <a:schemeClr val="bg1"/>
                </a:solidFill>
                <a:latin typeface="+mj-lt"/>
              </a:rPr>
              <a:t> </a:t>
            </a:r>
            <a:r>
              <a:rPr lang="en-US" sz="3600" i="1" dirty="0" err="1" smtClean="0">
                <a:solidFill>
                  <a:schemeClr val="bg1"/>
                </a:solidFill>
                <a:latin typeface="+mj-lt"/>
              </a:rPr>
              <a:t>en</a:t>
            </a:r>
            <a:r>
              <a:rPr lang="en-US" sz="3600" i="1" dirty="0" smtClean="0">
                <a:solidFill>
                  <a:schemeClr val="bg1"/>
                </a:solidFill>
                <a:latin typeface="+mj-lt"/>
              </a:rPr>
              <a:t> un Salvador </a:t>
            </a:r>
            <a:r>
              <a:rPr lang="en-US" sz="3600" i="1" dirty="0" err="1" smtClean="0">
                <a:solidFill>
                  <a:schemeClr val="bg1"/>
                </a:solidFill>
                <a:latin typeface="+mj-lt"/>
              </a:rPr>
              <a:t>crucificado</a:t>
            </a:r>
            <a:r>
              <a:rPr lang="en-US" sz="3600" i="1" dirty="0" smtClean="0">
                <a:solidFill>
                  <a:schemeClr val="bg1"/>
                </a:solidFill>
                <a:latin typeface="+mj-lt"/>
              </a:rPr>
              <a:t>. </a:t>
            </a:r>
            <a:endParaRPr lang="en-US" sz="3600" i="1" dirty="0">
              <a:solidFill>
                <a:schemeClr val="bg1"/>
              </a:solidFill>
              <a:latin typeface="+mj-lt"/>
            </a:endParaRPr>
          </a:p>
        </p:txBody>
      </p:sp>
      <p:sp>
        <p:nvSpPr>
          <p:cNvPr id="7" name="TextBox 6">
            <a:extLst>
              <a:ext uri="{FF2B5EF4-FFF2-40B4-BE49-F238E27FC236}">
                <a16:creationId xmlns:a16="http://schemas.microsoft.com/office/drawing/2014/main" xmlns="" id="{37796CBE-AF2F-8A4B-83C9-464DDE422106}"/>
              </a:ext>
            </a:extLst>
          </p:cNvPr>
          <p:cNvSpPr txBox="1"/>
          <p:nvPr/>
        </p:nvSpPr>
        <p:spPr>
          <a:xfrm>
            <a:off x="938840" y="3175331"/>
            <a:ext cx="7070627" cy="584775"/>
          </a:xfrm>
          <a:prstGeom prst="rect">
            <a:avLst/>
          </a:prstGeom>
          <a:noFill/>
        </p:spPr>
        <p:txBody>
          <a:bodyPr wrap="square" rtlCol="0">
            <a:spAutoFit/>
          </a:bodyPr>
          <a:lstStyle/>
          <a:p>
            <a:pPr marL="571500" indent="-571500">
              <a:buFont typeface="Arial" panose="020B0604020202020204" pitchFamily="34" charset="0"/>
              <a:buChar char="•"/>
            </a:pPr>
            <a:r>
              <a:rPr lang="en-US" sz="3200" dirty="0" smtClean="0">
                <a:solidFill>
                  <a:schemeClr val="bg1"/>
                </a:solidFill>
              </a:rPr>
              <a:t>Esperanza </a:t>
            </a:r>
            <a:r>
              <a:rPr lang="en-US" sz="3200" dirty="0" err="1" smtClean="0">
                <a:solidFill>
                  <a:schemeClr val="bg1"/>
                </a:solidFill>
              </a:rPr>
              <a:t>en</a:t>
            </a:r>
            <a:r>
              <a:rPr lang="en-US" sz="3200" dirty="0" smtClean="0">
                <a:solidFill>
                  <a:schemeClr val="bg1"/>
                </a:solidFill>
              </a:rPr>
              <a:t> Su </a:t>
            </a:r>
            <a:r>
              <a:rPr lang="en-US" sz="3200" dirty="0" err="1" smtClean="0">
                <a:solidFill>
                  <a:schemeClr val="bg1"/>
                </a:solidFill>
              </a:rPr>
              <a:t>inocencia</a:t>
            </a:r>
            <a:r>
              <a:rPr lang="en-US" sz="3200" dirty="0" smtClean="0">
                <a:solidFill>
                  <a:schemeClr val="bg1"/>
                </a:solidFill>
              </a:rPr>
              <a:t> (</a:t>
            </a:r>
            <a:r>
              <a:rPr lang="en-US" sz="3200" dirty="0" err="1" smtClean="0">
                <a:solidFill>
                  <a:schemeClr val="bg1"/>
                </a:solidFill>
              </a:rPr>
              <a:t>Lc</a:t>
            </a:r>
            <a:r>
              <a:rPr lang="en-US" sz="3200" dirty="0" smtClean="0">
                <a:solidFill>
                  <a:schemeClr val="bg1"/>
                </a:solidFill>
              </a:rPr>
              <a:t>. </a:t>
            </a:r>
            <a:r>
              <a:rPr lang="en-US" sz="3200" dirty="0">
                <a:solidFill>
                  <a:schemeClr val="bg1"/>
                </a:solidFill>
              </a:rPr>
              <a:t>23:41)</a:t>
            </a:r>
          </a:p>
        </p:txBody>
      </p:sp>
      <p:sp>
        <p:nvSpPr>
          <p:cNvPr id="8" name="TextBox 7">
            <a:extLst>
              <a:ext uri="{FF2B5EF4-FFF2-40B4-BE49-F238E27FC236}">
                <a16:creationId xmlns:a16="http://schemas.microsoft.com/office/drawing/2014/main" xmlns="" id="{4BE6A6D1-46E8-AA42-84A6-4A91C7400BF2}"/>
              </a:ext>
            </a:extLst>
          </p:cNvPr>
          <p:cNvSpPr txBox="1"/>
          <p:nvPr/>
        </p:nvSpPr>
        <p:spPr>
          <a:xfrm>
            <a:off x="938840" y="2405890"/>
            <a:ext cx="7366000" cy="584775"/>
          </a:xfrm>
          <a:prstGeom prst="rect">
            <a:avLst/>
          </a:prstGeom>
          <a:noFill/>
        </p:spPr>
        <p:txBody>
          <a:bodyPr wrap="square" rtlCol="0">
            <a:spAutoFit/>
          </a:bodyPr>
          <a:lstStyle/>
          <a:p>
            <a:pPr marL="571500" indent="-571500">
              <a:buFont typeface="Arial" panose="020B0604020202020204" pitchFamily="34" charset="0"/>
              <a:buChar char="•"/>
            </a:pPr>
            <a:r>
              <a:rPr lang="en-US" sz="3200" dirty="0" smtClean="0">
                <a:solidFill>
                  <a:schemeClr val="bg1"/>
                </a:solidFill>
              </a:rPr>
              <a:t>Esperanza </a:t>
            </a:r>
            <a:r>
              <a:rPr lang="en-US" sz="3200" dirty="0" err="1" smtClean="0">
                <a:solidFill>
                  <a:schemeClr val="bg1"/>
                </a:solidFill>
              </a:rPr>
              <a:t>en</a:t>
            </a:r>
            <a:r>
              <a:rPr lang="en-US" sz="3200" dirty="0" smtClean="0">
                <a:solidFill>
                  <a:schemeClr val="bg1"/>
                </a:solidFill>
              </a:rPr>
              <a:t> Su </a:t>
            </a:r>
            <a:r>
              <a:rPr lang="en-US" sz="3200" dirty="0" err="1" smtClean="0">
                <a:solidFill>
                  <a:schemeClr val="bg1"/>
                </a:solidFill>
              </a:rPr>
              <a:t>gracia</a:t>
            </a:r>
            <a:r>
              <a:rPr lang="en-US" sz="3200" dirty="0" smtClean="0">
                <a:solidFill>
                  <a:schemeClr val="bg1"/>
                </a:solidFill>
              </a:rPr>
              <a:t> (</a:t>
            </a:r>
            <a:r>
              <a:rPr lang="en-US" sz="3200" dirty="0" err="1" smtClean="0">
                <a:solidFill>
                  <a:schemeClr val="bg1"/>
                </a:solidFill>
              </a:rPr>
              <a:t>Lc</a:t>
            </a:r>
            <a:r>
              <a:rPr lang="en-US" sz="3200" dirty="0" smtClean="0">
                <a:solidFill>
                  <a:schemeClr val="bg1"/>
                </a:solidFill>
              </a:rPr>
              <a:t>. </a:t>
            </a:r>
            <a:r>
              <a:rPr lang="en-US" sz="3200" dirty="0">
                <a:solidFill>
                  <a:schemeClr val="bg1"/>
                </a:solidFill>
              </a:rPr>
              <a:t>23:34)</a:t>
            </a:r>
          </a:p>
        </p:txBody>
      </p:sp>
      <p:sp>
        <p:nvSpPr>
          <p:cNvPr id="9" name="TextBox 8">
            <a:extLst>
              <a:ext uri="{FF2B5EF4-FFF2-40B4-BE49-F238E27FC236}">
                <a16:creationId xmlns:a16="http://schemas.microsoft.com/office/drawing/2014/main" xmlns="" id="{6573CA2C-E338-0C47-BE4D-02AD2477D670}"/>
              </a:ext>
            </a:extLst>
          </p:cNvPr>
          <p:cNvSpPr txBox="1"/>
          <p:nvPr/>
        </p:nvSpPr>
        <p:spPr>
          <a:xfrm>
            <a:off x="938840" y="3944772"/>
            <a:ext cx="7366000" cy="584775"/>
          </a:xfrm>
          <a:prstGeom prst="rect">
            <a:avLst/>
          </a:prstGeom>
          <a:noFill/>
        </p:spPr>
        <p:txBody>
          <a:bodyPr wrap="square" rtlCol="0">
            <a:spAutoFit/>
          </a:bodyPr>
          <a:lstStyle/>
          <a:p>
            <a:pPr marL="571500" indent="-571500">
              <a:buFont typeface="Arial" panose="020B0604020202020204" pitchFamily="34" charset="0"/>
              <a:buChar char="•"/>
            </a:pPr>
            <a:r>
              <a:rPr lang="en-US" sz="3200" dirty="0" smtClean="0">
                <a:solidFill>
                  <a:schemeClr val="bg1"/>
                </a:solidFill>
              </a:rPr>
              <a:t>Esperanza </a:t>
            </a:r>
            <a:r>
              <a:rPr lang="en-US" sz="3200" dirty="0" err="1" smtClean="0">
                <a:solidFill>
                  <a:schemeClr val="bg1"/>
                </a:solidFill>
              </a:rPr>
              <a:t>en</a:t>
            </a:r>
            <a:r>
              <a:rPr lang="en-US" sz="3200" dirty="0" smtClean="0">
                <a:solidFill>
                  <a:schemeClr val="bg1"/>
                </a:solidFill>
              </a:rPr>
              <a:t> Su </a:t>
            </a:r>
            <a:r>
              <a:rPr lang="en-US" sz="3200" dirty="0" err="1" smtClean="0">
                <a:solidFill>
                  <a:schemeClr val="bg1"/>
                </a:solidFill>
              </a:rPr>
              <a:t>victoria</a:t>
            </a:r>
            <a:r>
              <a:rPr lang="en-US" sz="3200" dirty="0" smtClean="0">
                <a:solidFill>
                  <a:schemeClr val="bg1"/>
                </a:solidFill>
              </a:rPr>
              <a:t> (</a:t>
            </a:r>
            <a:r>
              <a:rPr lang="en-US" sz="3200" dirty="0" err="1" smtClean="0">
                <a:solidFill>
                  <a:schemeClr val="bg1"/>
                </a:solidFill>
              </a:rPr>
              <a:t>Lc</a:t>
            </a:r>
            <a:r>
              <a:rPr lang="en-US" sz="3200" dirty="0" smtClean="0">
                <a:solidFill>
                  <a:schemeClr val="bg1"/>
                </a:solidFill>
              </a:rPr>
              <a:t>. </a:t>
            </a:r>
            <a:r>
              <a:rPr lang="en-US" sz="3200" dirty="0">
                <a:solidFill>
                  <a:schemeClr val="bg1"/>
                </a:solidFill>
              </a:rPr>
              <a:t>23:41)</a:t>
            </a:r>
          </a:p>
        </p:txBody>
      </p:sp>
      <p:sp>
        <p:nvSpPr>
          <p:cNvPr id="10" name="TextBox 9">
            <a:extLst>
              <a:ext uri="{FF2B5EF4-FFF2-40B4-BE49-F238E27FC236}">
                <a16:creationId xmlns:a16="http://schemas.microsoft.com/office/drawing/2014/main" xmlns="" id="{E29DDA5E-94C8-E54B-B0E2-25B5FD468622}"/>
              </a:ext>
            </a:extLst>
          </p:cNvPr>
          <p:cNvSpPr txBox="1"/>
          <p:nvPr/>
        </p:nvSpPr>
        <p:spPr>
          <a:xfrm>
            <a:off x="938840" y="4714213"/>
            <a:ext cx="7366000" cy="584775"/>
          </a:xfrm>
          <a:prstGeom prst="rect">
            <a:avLst/>
          </a:prstGeom>
          <a:noFill/>
        </p:spPr>
        <p:txBody>
          <a:bodyPr wrap="square" rtlCol="0">
            <a:spAutoFit/>
          </a:bodyPr>
          <a:lstStyle/>
          <a:p>
            <a:pPr marL="571500" indent="-571500">
              <a:buFont typeface="Arial" panose="020B0604020202020204" pitchFamily="34" charset="0"/>
              <a:buChar char="•"/>
            </a:pPr>
            <a:r>
              <a:rPr lang="en-US" sz="3200" dirty="0" smtClean="0">
                <a:solidFill>
                  <a:schemeClr val="bg1"/>
                </a:solidFill>
              </a:rPr>
              <a:t>Esperanza </a:t>
            </a:r>
            <a:r>
              <a:rPr lang="en-US" sz="3200" dirty="0" err="1" smtClean="0">
                <a:solidFill>
                  <a:schemeClr val="bg1"/>
                </a:solidFill>
              </a:rPr>
              <a:t>en</a:t>
            </a:r>
            <a:r>
              <a:rPr lang="en-US" sz="3200" dirty="0" smtClean="0">
                <a:solidFill>
                  <a:schemeClr val="bg1"/>
                </a:solidFill>
              </a:rPr>
              <a:t> </a:t>
            </a:r>
            <a:r>
              <a:rPr lang="en-US" sz="3200" dirty="0" err="1" smtClean="0">
                <a:solidFill>
                  <a:schemeClr val="bg1"/>
                </a:solidFill>
              </a:rPr>
              <a:t>Sus</a:t>
            </a:r>
            <a:r>
              <a:rPr lang="en-US" sz="3200" dirty="0" smtClean="0">
                <a:solidFill>
                  <a:schemeClr val="bg1"/>
                </a:solidFill>
              </a:rPr>
              <a:t> </a:t>
            </a:r>
            <a:r>
              <a:rPr lang="en-US" sz="3200" dirty="0" err="1" smtClean="0">
                <a:solidFill>
                  <a:schemeClr val="bg1"/>
                </a:solidFill>
              </a:rPr>
              <a:t>promesas</a:t>
            </a:r>
            <a:r>
              <a:rPr lang="en-US" sz="3200" dirty="0" smtClean="0">
                <a:solidFill>
                  <a:schemeClr val="bg1"/>
                </a:solidFill>
              </a:rPr>
              <a:t> (</a:t>
            </a:r>
            <a:r>
              <a:rPr lang="en-US" sz="3200" dirty="0" err="1" smtClean="0">
                <a:solidFill>
                  <a:schemeClr val="bg1"/>
                </a:solidFill>
              </a:rPr>
              <a:t>Lc</a:t>
            </a:r>
            <a:r>
              <a:rPr lang="en-US" sz="3200" dirty="0" smtClean="0">
                <a:solidFill>
                  <a:schemeClr val="bg1"/>
                </a:solidFill>
              </a:rPr>
              <a:t>. </a:t>
            </a:r>
            <a:r>
              <a:rPr lang="en-US" sz="3200" dirty="0">
                <a:solidFill>
                  <a:schemeClr val="bg1"/>
                </a:solidFill>
              </a:rPr>
              <a:t>23:42)</a:t>
            </a:r>
          </a:p>
        </p:txBody>
      </p:sp>
      <p:sp>
        <p:nvSpPr>
          <p:cNvPr id="11" name="Rounded Rectangle 10">
            <a:extLst>
              <a:ext uri="{FF2B5EF4-FFF2-40B4-BE49-F238E27FC236}">
                <a16:creationId xmlns:a16="http://schemas.microsoft.com/office/drawing/2014/main" xmlns="" id="{9BE1B169-A9B9-0445-B382-DC5FA05D84FD}"/>
              </a:ext>
            </a:extLst>
          </p:cNvPr>
          <p:cNvSpPr/>
          <p:nvPr/>
        </p:nvSpPr>
        <p:spPr>
          <a:xfrm>
            <a:off x="2884731" y="631455"/>
            <a:ext cx="3374535" cy="513347"/>
          </a:xfrm>
          <a:prstGeom prst="roundRect">
            <a:avLst>
              <a:gd name="adj" fmla="val 50000"/>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600" b="1" i="1" u="none" strike="noStrike" kern="1200" cap="none" spc="0" normalizeH="0" baseline="0" noProof="0" dirty="0" smtClean="0">
                <a:ln>
                  <a:noFill/>
                </a:ln>
                <a:solidFill>
                  <a:srgbClr val="1A866E"/>
                </a:solidFill>
                <a:effectLst/>
                <a:uLnTx/>
                <a:uFillTx/>
                <a:latin typeface="Calibri" panose="020F0502020204030204"/>
                <a:ea typeface="+mn-ea"/>
                <a:cs typeface="+mn-cs"/>
              </a:rPr>
              <a:t>Al consider al Cordero</a:t>
            </a:r>
            <a:endParaRPr kumimoji="0" lang="en-US" sz="2600" b="1" i="1" u="none" strike="noStrike" kern="1200" cap="none" spc="0" normalizeH="0" baseline="0" noProof="0" dirty="0">
              <a:ln>
                <a:noFill/>
              </a:ln>
              <a:solidFill>
                <a:srgbClr val="1A866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317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0EEFEF7-8E31-9846-9AC2-E5FB04EF7B5F}"/>
              </a:ext>
            </a:extLst>
          </p:cNvPr>
          <p:cNvSpPr txBox="1"/>
          <p:nvPr/>
        </p:nvSpPr>
        <p:spPr>
          <a:xfrm>
            <a:off x="0" y="1144802"/>
            <a:ext cx="9143999" cy="707886"/>
          </a:xfrm>
          <a:prstGeom prst="rect">
            <a:avLst/>
          </a:prstGeom>
          <a:noFill/>
        </p:spPr>
        <p:txBody>
          <a:bodyPr wrap="square" rtlCol="0">
            <a:spAutoFit/>
          </a:bodyPr>
          <a:lstStyle/>
          <a:p>
            <a:pPr algn="ctr"/>
            <a:r>
              <a:rPr lang="en-US" sz="4000" i="1" dirty="0" err="1" smtClean="0">
                <a:solidFill>
                  <a:schemeClr val="bg1"/>
                </a:solidFill>
                <a:latin typeface="+mj-lt"/>
              </a:rPr>
              <a:t>Decidimos</a:t>
            </a:r>
            <a:r>
              <a:rPr lang="en-US" sz="4000" i="1" dirty="0" smtClean="0">
                <a:solidFill>
                  <a:schemeClr val="bg1"/>
                </a:solidFill>
                <a:latin typeface="+mj-lt"/>
              </a:rPr>
              <a:t> </a:t>
            </a:r>
            <a:r>
              <a:rPr lang="en-US" sz="4000" i="1" dirty="0" err="1" smtClean="0">
                <a:solidFill>
                  <a:schemeClr val="bg1"/>
                </a:solidFill>
                <a:latin typeface="+mj-lt"/>
              </a:rPr>
              <a:t>unirnos</a:t>
            </a:r>
            <a:r>
              <a:rPr lang="en-US" sz="4000" i="1" dirty="0" smtClean="0">
                <a:solidFill>
                  <a:schemeClr val="bg1"/>
                </a:solidFill>
                <a:latin typeface="+mj-lt"/>
              </a:rPr>
              <a:t> a </a:t>
            </a:r>
            <a:r>
              <a:rPr lang="en-US" sz="4000" i="1" dirty="0" err="1" smtClean="0">
                <a:solidFill>
                  <a:schemeClr val="bg1"/>
                </a:solidFill>
                <a:latin typeface="+mj-lt"/>
              </a:rPr>
              <a:t>una</a:t>
            </a:r>
            <a:r>
              <a:rPr lang="en-US" sz="4000" i="1" dirty="0" smtClean="0">
                <a:solidFill>
                  <a:schemeClr val="bg1"/>
                </a:solidFill>
                <a:latin typeface="+mj-lt"/>
              </a:rPr>
              <a:t> </a:t>
            </a:r>
            <a:r>
              <a:rPr lang="en-US" sz="4000" i="1" dirty="0" err="1" smtClean="0">
                <a:solidFill>
                  <a:schemeClr val="bg1"/>
                </a:solidFill>
                <a:latin typeface="+mj-lt"/>
              </a:rPr>
              <a:t>familia</a:t>
            </a:r>
            <a:r>
              <a:rPr lang="en-US" sz="4000" i="1" dirty="0" smtClean="0">
                <a:solidFill>
                  <a:schemeClr val="bg1"/>
                </a:solidFill>
                <a:latin typeface="+mj-lt"/>
              </a:rPr>
              <a:t> celestial.</a:t>
            </a:r>
            <a:endParaRPr lang="en-US" sz="4000" i="1" dirty="0">
              <a:solidFill>
                <a:schemeClr val="bg1"/>
              </a:solidFill>
              <a:latin typeface="+mj-lt"/>
            </a:endParaRPr>
          </a:p>
        </p:txBody>
      </p:sp>
      <p:sp>
        <p:nvSpPr>
          <p:cNvPr id="11" name="TextBox 10">
            <a:extLst>
              <a:ext uri="{FF2B5EF4-FFF2-40B4-BE49-F238E27FC236}">
                <a16:creationId xmlns:a16="http://schemas.microsoft.com/office/drawing/2014/main" xmlns="" id="{EFD7C740-6AC7-3146-850E-1870C0C92851}"/>
              </a:ext>
            </a:extLst>
          </p:cNvPr>
          <p:cNvSpPr txBox="1"/>
          <p:nvPr/>
        </p:nvSpPr>
        <p:spPr>
          <a:xfrm>
            <a:off x="637776" y="3413448"/>
            <a:ext cx="7913558" cy="1015663"/>
          </a:xfrm>
          <a:prstGeom prst="rect">
            <a:avLst/>
          </a:prstGeom>
          <a:noFill/>
        </p:spPr>
        <p:txBody>
          <a:bodyPr wrap="square" rtlCol="0">
            <a:spAutoFit/>
          </a:bodyPr>
          <a:lstStyle/>
          <a:p>
            <a:pPr marL="571500" indent="-571500">
              <a:buFont typeface="Arial" panose="020B0604020202020204" pitchFamily="34" charset="0"/>
              <a:buChar char="•"/>
            </a:pPr>
            <a:r>
              <a:rPr lang="en-US" sz="3000" dirty="0" smtClean="0">
                <a:solidFill>
                  <a:schemeClr val="bg1"/>
                </a:solidFill>
              </a:rPr>
              <a:t>El Cordero </a:t>
            </a:r>
            <a:r>
              <a:rPr lang="en-US" sz="3000" dirty="0" err="1" smtClean="0">
                <a:solidFill>
                  <a:schemeClr val="bg1"/>
                </a:solidFill>
              </a:rPr>
              <a:t>alcanza</a:t>
            </a:r>
            <a:r>
              <a:rPr lang="en-US" sz="3000" dirty="0" smtClean="0">
                <a:solidFill>
                  <a:schemeClr val="bg1"/>
                </a:solidFill>
              </a:rPr>
              <a:t> a </a:t>
            </a:r>
            <a:r>
              <a:rPr lang="en-US" sz="3000" dirty="0" err="1" smtClean="0">
                <a:solidFill>
                  <a:schemeClr val="bg1"/>
                </a:solidFill>
              </a:rPr>
              <a:t>todas</a:t>
            </a:r>
            <a:r>
              <a:rPr lang="en-US" sz="3000" dirty="0" smtClean="0">
                <a:solidFill>
                  <a:schemeClr val="bg1"/>
                </a:solidFill>
              </a:rPr>
              <a:t> las </a:t>
            </a:r>
            <a:r>
              <a:rPr lang="en-US" sz="3000" dirty="0" err="1" smtClean="0">
                <a:solidFill>
                  <a:schemeClr val="bg1"/>
                </a:solidFill>
              </a:rPr>
              <a:t>naciones</a:t>
            </a:r>
            <a:r>
              <a:rPr lang="en-US" sz="3000" dirty="0" smtClean="0">
                <a:solidFill>
                  <a:schemeClr val="bg1"/>
                </a:solidFill>
              </a:rPr>
              <a:t> y </a:t>
            </a:r>
            <a:r>
              <a:rPr lang="en-US" sz="3000" dirty="0" err="1" smtClean="0">
                <a:solidFill>
                  <a:schemeClr val="bg1"/>
                </a:solidFill>
              </a:rPr>
              <a:t>otorga</a:t>
            </a:r>
            <a:r>
              <a:rPr lang="en-US" sz="3000" dirty="0" smtClean="0">
                <a:solidFill>
                  <a:schemeClr val="bg1"/>
                </a:solidFill>
              </a:rPr>
              <a:t> las </a:t>
            </a:r>
            <a:r>
              <a:rPr lang="en-US" sz="3000" dirty="0" err="1" smtClean="0">
                <a:solidFill>
                  <a:schemeClr val="bg1"/>
                </a:solidFill>
              </a:rPr>
              <a:t>posiciones</a:t>
            </a:r>
            <a:r>
              <a:rPr lang="en-US" sz="3000" dirty="0" smtClean="0">
                <a:solidFill>
                  <a:schemeClr val="bg1"/>
                </a:solidFill>
              </a:rPr>
              <a:t> </a:t>
            </a:r>
            <a:r>
              <a:rPr lang="en-US" sz="3000" dirty="0" err="1" smtClean="0">
                <a:solidFill>
                  <a:schemeClr val="bg1"/>
                </a:solidFill>
              </a:rPr>
              <a:t>más</a:t>
            </a:r>
            <a:r>
              <a:rPr lang="en-US" sz="3000" dirty="0" smtClean="0">
                <a:solidFill>
                  <a:schemeClr val="bg1"/>
                </a:solidFill>
              </a:rPr>
              <a:t> </a:t>
            </a:r>
            <a:r>
              <a:rPr lang="en-US" sz="3000" dirty="0" err="1" smtClean="0">
                <a:solidFill>
                  <a:schemeClr val="bg1"/>
                </a:solidFill>
              </a:rPr>
              <a:t>altas</a:t>
            </a:r>
            <a:r>
              <a:rPr lang="en-US" sz="3000" dirty="0" smtClean="0">
                <a:solidFill>
                  <a:schemeClr val="bg1"/>
                </a:solidFill>
              </a:rPr>
              <a:t> (Apoc</a:t>
            </a:r>
            <a:r>
              <a:rPr lang="en-US" sz="3000" dirty="0" smtClean="0">
                <a:solidFill>
                  <a:schemeClr val="bg1"/>
                </a:solidFill>
              </a:rPr>
              <a:t>. </a:t>
            </a:r>
            <a:r>
              <a:rPr lang="en-US" sz="3000" dirty="0" smtClean="0">
                <a:solidFill>
                  <a:schemeClr val="bg1"/>
                </a:solidFill>
              </a:rPr>
              <a:t>5:9-10</a:t>
            </a:r>
            <a:r>
              <a:rPr lang="en-US" sz="3000" dirty="0">
                <a:solidFill>
                  <a:schemeClr val="bg1"/>
                </a:solidFill>
              </a:rPr>
              <a:t>)</a:t>
            </a:r>
          </a:p>
        </p:txBody>
      </p:sp>
      <p:sp>
        <p:nvSpPr>
          <p:cNvPr id="12" name="TextBox 11">
            <a:extLst>
              <a:ext uri="{FF2B5EF4-FFF2-40B4-BE49-F238E27FC236}">
                <a16:creationId xmlns:a16="http://schemas.microsoft.com/office/drawing/2014/main" xmlns="" id="{47A131A8-DF82-0B4B-822C-6870290767A5}"/>
              </a:ext>
            </a:extLst>
          </p:cNvPr>
          <p:cNvSpPr txBox="1"/>
          <p:nvPr/>
        </p:nvSpPr>
        <p:spPr>
          <a:xfrm>
            <a:off x="637776" y="2237607"/>
            <a:ext cx="8506224" cy="1015663"/>
          </a:xfrm>
          <a:prstGeom prst="rect">
            <a:avLst/>
          </a:prstGeom>
          <a:noFill/>
        </p:spPr>
        <p:txBody>
          <a:bodyPr wrap="square" rtlCol="0">
            <a:spAutoFit/>
          </a:bodyPr>
          <a:lstStyle/>
          <a:p>
            <a:pPr marL="571500" indent="-571500">
              <a:buFont typeface="Arial" panose="020B0604020202020204" pitchFamily="34" charset="0"/>
              <a:buChar char="•"/>
            </a:pPr>
            <a:r>
              <a:rPr lang="en-US" sz="3000" dirty="0" smtClean="0">
                <a:solidFill>
                  <a:schemeClr val="bg1"/>
                </a:solidFill>
              </a:rPr>
              <a:t>“</a:t>
            </a:r>
            <a:r>
              <a:rPr lang="en-US" sz="3000" dirty="0" err="1" smtClean="0">
                <a:solidFill>
                  <a:schemeClr val="bg1"/>
                </a:solidFill>
              </a:rPr>
              <a:t>En</a:t>
            </a:r>
            <a:r>
              <a:rPr lang="en-US" sz="3000" dirty="0" smtClean="0">
                <a:solidFill>
                  <a:schemeClr val="bg1"/>
                </a:solidFill>
              </a:rPr>
              <a:t> Su </a:t>
            </a:r>
            <a:r>
              <a:rPr lang="en-US" sz="3000" dirty="0" err="1" smtClean="0">
                <a:solidFill>
                  <a:schemeClr val="bg1"/>
                </a:solidFill>
              </a:rPr>
              <a:t>nombre</a:t>
            </a:r>
            <a:r>
              <a:rPr lang="en-US" sz="3000" dirty="0" smtClean="0">
                <a:solidFill>
                  <a:schemeClr val="bg1"/>
                </a:solidFill>
              </a:rPr>
              <a:t> las </a:t>
            </a:r>
            <a:r>
              <a:rPr lang="en-US" sz="3000" dirty="0" err="1" smtClean="0">
                <a:solidFill>
                  <a:schemeClr val="bg1"/>
                </a:solidFill>
              </a:rPr>
              <a:t>naciones</a:t>
            </a:r>
            <a:r>
              <a:rPr lang="en-US" sz="3000" dirty="0" smtClean="0">
                <a:solidFill>
                  <a:schemeClr val="bg1"/>
                </a:solidFill>
              </a:rPr>
              <a:t> </a:t>
            </a:r>
            <a:r>
              <a:rPr lang="en-US" sz="3000" dirty="0" err="1" smtClean="0">
                <a:solidFill>
                  <a:schemeClr val="bg1"/>
                </a:solidFill>
              </a:rPr>
              <a:t>pondrán</a:t>
            </a:r>
            <a:r>
              <a:rPr lang="en-US" sz="3000" dirty="0" smtClean="0">
                <a:solidFill>
                  <a:schemeClr val="bg1"/>
                </a:solidFill>
              </a:rPr>
              <a:t> </a:t>
            </a:r>
            <a:r>
              <a:rPr lang="en-US" sz="3000" dirty="0" err="1" smtClean="0">
                <a:solidFill>
                  <a:schemeClr val="bg1"/>
                </a:solidFill>
              </a:rPr>
              <a:t>su</a:t>
            </a:r>
            <a:r>
              <a:rPr lang="en-US" sz="3000" dirty="0" smtClean="0">
                <a:solidFill>
                  <a:schemeClr val="bg1"/>
                </a:solidFill>
              </a:rPr>
              <a:t> </a:t>
            </a:r>
            <a:r>
              <a:rPr lang="en-US" sz="3000" dirty="0" err="1" smtClean="0">
                <a:solidFill>
                  <a:schemeClr val="bg1"/>
                </a:solidFill>
              </a:rPr>
              <a:t>esperanza</a:t>
            </a:r>
            <a:r>
              <a:rPr lang="en-US" sz="3000" dirty="0" smtClean="0">
                <a:solidFill>
                  <a:schemeClr val="bg1"/>
                </a:solidFill>
              </a:rPr>
              <a:t>” (Isa. 42:1-5</a:t>
            </a:r>
            <a:r>
              <a:rPr lang="en-US" sz="3000" dirty="0">
                <a:solidFill>
                  <a:schemeClr val="bg1"/>
                </a:solidFill>
              </a:rPr>
              <a:t>, </a:t>
            </a:r>
            <a:r>
              <a:rPr lang="en-US" sz="3000" dirty="0" smtClean="0">
                <a:solidFill>
                  <a:schemeClr val="bg1"/>
                </a:solidFill>
              </a:rPr>
              <a:t>Mt</a:t>
            </a:r>
            <a:r>
              <a:rPr lang="en-US" sz="3000" dirty="0">
                <a:solidFill>
                  <a:schemeClr val="bg1"/>
                </a:solidFill>
              </a:rPr>
              <a:t>. 12:21, Rom. 15:12)</a:t>
            </a:r>
          </a:p>
        </p:txBody>
      </p:sp>
      <p:sp>
        <p:nvSpPr>
          <p:cNvPr id="6" name="TextBox 5">
            <a:extLst>
              <a:ext uri="{FF2B5EF4-FFF2-40B4-BE49-F238E27FC236}">
                <a16:creationId xmlns:a16="http://schemas.microsoft.com/office/drawing/2014/main" xmlns="" id="{0E949C04-416C-B545-823C-F8A8E288C2CE}"/>
              </a:ext>
            </a:extLst>
          </p:cNvPr>
          <p:cNvSpPr txBox="1"/>
          <p:nvPr/>
        </p:nvSpPr>
        <p:spPr>
          <a:xfrm>
            <a:off x="637776" y="4507599"/>
            <a:ext cx="7913557" cy="1015663"/>
          </a:xfrm>
          <a:prstGeom prst="rect">
            <a:avLst/>
          </a:prstGeom>
          <a:noFill/>
        </p:spPr>
        <p:txBody>
          <a:bodyPr wrap="square" rtlCol="0">
            <a:spAutoFit/>
          </a:bodyPr>
          <a:lstStyle/>
          <a:p>
            <a:pPr marL="571500" indent="-571500">
              <a:buFont typeface="Arial" panose="020B0604020202020204" pitchFamily="34" charset="0"/>
              <a:buChar char="•"/>
            </a:pPr>
            <a:r>
              <a:rPr lang="en-US" sz="3000" dirty="0" smtClean="0">
                <a:solidFill>
                  <a:schemeClr val="bg1"/>
                </a:solidFill>
              </a:rPr>
              <a:t>El Cordero </a:t>
            </a:r>
            <a:r>
              <a:rPr lang="en-US" sz="3000" dirty="0" err="1" smtClean="0">
                <a:solidFill>
                  <a:schemeClr val="bg1"/>
                </a:solidFill>
              </a:rPr>
              <a:t>merece</a:t>
            </a:r>
            <a:r>
              <a:rPr lang="en-US" sz="3000" dirty="0" smtClean="0">
                <a:solidFill>
                  <a:schemeClr val="bg1"/>
                </a:solidFill>
              </a:rPr>
              <a:t> </a:t>
            </a:r>
            <a:r>
              <a:rPr lang="en-US" sz="3000" dirty="0" err="1" smtClean="0">
                <a:solidFill>
                  <a:schemeClr val="bg1"/>
                </a:solidFill>
              </a:rPr>
              <a:t>toda</a:t>
            </a:r>
            <a:r>
              <a:rPr lang="en-US" sz="3000" dirty="0" smtClean="0">
                <a:solidFill>
                  <a:schemeClr val="bg1"/>
                </a:solidFill>
              </a:rPr>
              <a:t> </a:t>
            </a:r>
            <a:r>
              <a:rPr lang="en-US" sz="3000" dirty="0" err="1" smtClean="0">
                <a:solidFill>
                  <a:schemeClr val="bg1"/>
                </a:solidFill>
              </a:rPr>
              <a:t>alabanza</a:t>
            </a:r>
            <a:r>
              <a:rPr lang="en-US" sz="3000" dirty="0">
                <a:solidFill>
                  <a:schemeClr val="bg1"/>
                </a:solidFill>
              </a:rPr>
              <a:t> </a:t>
            </a:r>
            <a:r>
              <a:rPr lang="en-US" sz="3000" dirty="0" smtClean="0">
                <a:solidFill>
                  <a:schemeClr val="bg1"/>
                </a:solidFill>
              </a:rPr>
              <a:t>(Apoc. </a:t>
            </a:r>
            <a:br>
              <a:rPr lang="en-US" sz="3000" dirty="0" smtClean="0">
                <a:solidFill>
                  <a:schemeClr val="bg1"/>
                </a:solidFill>
              </a:rPr>
            </a:br>
            <a:r>
              <a:rPr lang="en-US" sz="3000" dirty="0" smtClean="0">
                <a:solidFill>
                  <a:schemeClr val="bg1"/>
                </a:solidFill>
              </a:rPr>
              <a:t>5:11-13</a:t>
            </a:r>
            <a:r>
              <a:rPr lang="en-US" sz="3000" dirty="0">
                <a:solidFill>
                  <a:schemeClr val="bg1"/>
                </a:solidFill>
              </a:rPr>
              <a:t>)</a:t>
            </a:r>
          </a:p>
        </p:txBody>
      </p:sp>
      <p:sp>
        <p:nvSpPr>
          <p:cNvPr id="7" name="Rounded Rectangle 6">
            <a:extLst>
              <a:ext uri="{FF2B5EF4-FFF2-40B4-BE49-F238E27FC236}">
                <a16:creationId xmlns:a16="http://schemas.microsoft.com/office/drawing/2014/main" xmlns="" id="{9BE1B169-A9B9-0445-B382-DC5FA05D84FD}"/>
              </a:ext>
            </a:extLst>
          </p:cNvPr>
          <p:cNvSpPr/>
          <p:nvPr/>
        </p:nvSpPr>
        <p:spPr>
          <a:xfrm>
            <a:off x="2884731" y="631455"/>
            <a:ext cx="3374535" cy="513347"/>
          </a:xfrm>
          <a:prstGeom prst="roundRect">
            <a:avLst>
              <a:gd name="adj" fmla="val 50000"/>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600" b="1" i="1" u="none" strike="noStrike" kern="1200" cap="none" spc="0" normalizeH="0" baseline="0" noProof="0" dirty="0" smtClean="0">
                <a:ln>
                  <a:noFill/>
                </a:ln>
                <a:solidFill>
                  <a:srgbClr val="1A866E"/>
                </a:solidFill>
                <a:effectLst/>
                <a:uLnTx/>
                <a:uFillTx/>
                <a:latin typeface="Calibri" panose="020F0502020204030204"/>
                <a:ea typeface="+mn-ea"/>
                <a:cs typeface="+mn-cs"/>
              </a:rPr>
              <a:t>Al consider al Cordero</a:t>
            </a:r>
            <a:endParaRPr kumimoji="0" lang="en-US" sz="2600" b="1" i="1" u="none" strike="noStrike" kern="1200" cap="none" spc="0" normalizeH="0" baseline="0" noProof="0" dirty="0">
              <a:ln>
                <a:noFill/>
              </a:ln>
              <a:solidFill>
                <a:srgbClr val="1A866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755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BE1B169-A9B9-0445-B382-DC5FA05D84FD}"/>
              </a:ext>
            </a:extLst>
          </p:cNvPr>
          <p:cNvSpPr/>
          <p:nvPr/>
        </p:nvSpPr>
        <p:spPr>
          <a:xfrm>
            <a:off x="2296696" y="631455"/>
            <a:ext cx="4650291" cy="513347"/>
          </a:xfrm>
          <a:prstGeom prst="roundRect">
            <a:avLst>
              <a:gd name="adj" fmla="val 50000"/>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600" b="1" i="1" u="none" strike="noStrike" kern="1200" cap="none" spc="0" normalizeH="0" baseline="0" noProof="0" dirty="0" err="1" smtClean="0">
                <a:ln>
                  <a:noFill/>
                </a:ln>
                <a:solidFill>
                  <a:srgbClr val="1A866E"/>
                </a:solidFill>
                <a:effectLst/>
                <a:uLnTx/>
                <a:uFillTx/>
                <a:latin typeface="Calibri" panose="020F0502020204030204"/>
                <a:ea typeface="+mn-ea"/>
                <a:cs typeface="+mn-cs"/>
              </a:rPr>
              <a:t>Tenemos</a:t>
            </a:r>
            <a:r>
              <a:rPr kumimoji="0" lang="en-US" sz="2600" b="1" i="1" u="none" strike="noStrike" kern="1200" cap="none" spc="0" normalizeH="0" baseline="0" noProof="0" dirty="0" smtClean="0">
                <a:ln>
                  <a:noFill/>
                </a:ln>
                <a:solidFill>
                  <a:srgbClr val="1A866E"/>
                </a:solidFill>
                <a:effectLst/>
                <a:uLnTx/>
                <a:uFillTx/>
                <a:latin typeface="Calibri" panose="020F0502020204030204"/>
                <a:ea typeface="+mn-ea"/>
                <a:cs typeface="+mn-cs"/>
              </a:rPr>
              <a:t> </a:t>
            </a:r>
            <a:r>
              <a:rPr kumimoji="0" lang="en-US" sz="2600" b="1" i="1" u="none" strike="noStrike" kern="1200" cap="none" spc="0" normalizeH="0" baseline="0" noProof="0" dirty="0" err="1" smtClean="0">
                <a:ln>
                  <a:noFill/>
                </a:ln>
                <a:solidFill>
                  <a:srgbClr val="1A866E"/>
                </a:solidFill>
                <a:effectLst/>
                <a:uLnTx/>
                <a:uFillTx/>
                <a:latin typeface="Calibri" panose="020F0502020204030204"/>
                <a:ea typeface="+mn-ea"/>
                <a:cs typeface="+mn-cs"/>
              </a:rPr>
              <a:t>una</a:t>
            </a:r>
            <a:r>
              <a:rPr kumimoji="0" lang="en-US" sz="2600" b="1" i="1" u="none" strike="noStrike" kern="1200" cap="none" spc="0" normalizeH="0" baseline="0" noProof="0" dirty="0" smtClean="0">
                <a:ln>
                  <a:noFill/>
                </a:ln>
                <a:solidFill>
                  <a:srgbClr val="1A866E"/>
                </a:solidFill>
                <a:effectLst/>
                <a:uLnTx/>
                <a:uFillTx/>
                <a:latin typeface="Calibri" panose="020F0502020204030204"/>
                <a:ea typeface="+mn-ea"/>
                <a:cs typeface="+mn-cs"/>
              </a:rPr>
              <a:t> gran </a:t>
            </a:r>
            <a:r>
              <a:rPr kumimoji="0" lang="en-US" sz="2600" b="1" i="1" u="none" strike="noStrike" kern="1200" cap="none" spc="0" normalizeH="0" baseline="0" noProof="0" dirty="0" err="1" smtClean="0">
                <a:ln>
                  <a:noFill/>
                </a:ln>
                <a:solidFill>
                  <a:srgbClr val="1A866E"/>
                </a:solidFill>
                <a:effectLst/>
                <a:uLnTx/>
                <a:uFillTx/>
                <a:latin typeface="Calibri" panose="020F0502020204030204"/>
                <a:ea typeface="+mn-ea"/>
                <a:cs typeface="+mn-cs"/>
              </a:rPr>
              <a:t>esperanza</a:t>
            </a:r>
            <a:r>
              <a:rPr kumimoji="0" lang="en-US" sz="2600" b="1" i="1" u="none" strike="noStrike" kern="1200" cap="none" spc="0" normalizeH="0" baseline="0" noProof="0" dirty="0" smtClean="0">
                <a:ln>
                  <a:noFill/>
                </a:ln>
                <a:solidFill>
                  <a:srgbClr val="1A866E"/>
                </a:solidFill>
                <a:effectLst/>
                <a:uLnTx/>
                <a:uFillTx/>
                <a:latin typeface="Calibri" panose="020F0502020204030204"/>
                <a:ea typeface="+mn-ea"/>
                <a:cs typeface="+mn-cs"/>
              </a:rPr>
              <a:t>…</a:t>
            </a:r>
            <a:endParaRPr kumimoji="0" lang="en-US" sz="2600" b="1" i="1" u="none" strike="noStrike" kern="1200" cap="none" spc="0" normalizeH="0" baseline="0" noProof="0" dirty="0">
              <a:ln>
                <a:noFill/>
              </a:ln>
              <a:solidFill>
                <a:srgbClr val="1A866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80EEFEF7-8E31-9846-9AC2-E5FB04EF7B5F}"/>
              </a:ext>
            </a:extLst>
          </p:cNvPr>
          <p:cNvSpPr txBox="1"/>
          <p:nvPr/>
        </p:nvSpPr>
        <p:spPr>
          <a:xfrm>
            <a:off x="0" y="1415730"/>
            <a:ext cx="9143999" cy="646331"/>
          </a:xfrm>
          <a:prstGeom prst="rect">
            <a:avLst/>
          </a:prstGeom>
          <a:noFill/>
        </p:spPr>
        <p:txBody>
          <a:bodyPr wrap="square" rtlCol="0">
            <a:spAutoFit/>
          </a:bodyPr>
          <a:lstStyle/>
          <a:p>
            <a:pPr algn="ctr"/>
            <a:r>
              <a:rPr lang="en-US" sz="3600" i="1" dirty="0" err="1" smtClean="0">
                <a:solidFill>
                  <a:schemeClr val="bg1"/>
                </a:solidFill>
                <a:latin typeface="+mj-lt"/>
              </a:rPr>
              <a:t>Nuestro</a:t>
            </a:r>
            <a:r>
              <a:rPr lang="en-US" sz="3600" i="1" dirty="0" smtClean="0">
                <a:solidFill>
                  <a:schemeClr val="bg1"/>
                </a:solidFill>
                <a:latin typeface="+mj-lt"/>
              </a:rPr>
              <a:t> Cordero </a:t>
            </a:r>
            <a:r>
              <a:rPr lang="en-US" sz="3600" i="1" dirty="0" err="1" smtClean="0">
                <a:solidFill>
                  <a:schemeClr val="bg1"/>
                </a:solidFill>
                <a:latin typeface="+mj-lt"/>
              </a:rPr>
              <a:t>supera</a:t>
            </a:r>
            <a:r>
              <a:rPr lang="en-US" sz="3600" i="1" dirty="0" smtClean="0">
                <a:solidFill>
                  <a:schemeClr val="bg1"/>
                </a:solidFill>
                <a:latin typeface="+mj-lt"/>
              </a:rPr>
              <a:t> </a:t>
            </a:r>
            <a:r>
              <a:rPr lang="en-US" sz="3600" i="1" dirty="0" err="1" smtClean="0">
                <a:solidFill>
                  <a:schemeClr val="bg1"/>
                </a:solidFill>
                <a:latin typeface="+mj-lt"/>
              </a:rPr>
              <a:t>todo</a:t>
            </a:r>
            <a:r>
              <a:rPr lang="en-US" sz="3600" i="1" dirty="0" smtClean="0">
                <a:solidFill>
                  <a:schemeClr val="bg1"/>
                </a:solidFill>
                <a:latin typeface="+mj-lt"/>
              </a:rPr>
              <a:t> </a:t>
            </a:r>
            <a:r>
              <a:rPr lang="en-US" sz="3600" i="1" dirty="0" err="1" smtClean="0">
                <a:solidFill>
                  <a:schemeClr val="bg1"/>
                </a:solidFill>
                <a:latin typeface="+mj-lt"/>
              </a:rPr>
              <a:t>ataque</a:t>
            </a:r>
            <a:endParaRPr lang="en-US" sz="3600" i="1" dirty="0">
              <a:solidFill>
                <a:schemeClr val="bg1"/>
              </a:solidFill>
              <a:latin typeface="+mj-lt"/>
            </a:endParaRPr>
          </a:p>
        </p:txBody>
      </p:sp>
      <p:sp>
        <p:nvSpPr>
          <p:cNvPr id="6" name="TextBox 5">
            <a:extLst>
              <a:ext uri="{FF2B5EF4-FFF2-40B4-BE49-F238E27FC236}">
                <a16:creationId xmlns:a16="http://schemas.microsoft.com/office/drawing/2014/main" xmlns="" id="{95DCCF71-A9F8-4740-A26D-197A5A469C0E}"/>
              </a:ext>
            </a:extLst>
          </p:cNvPr>
          <p:cNvSpPr txBox="1"/>
          <p:nvPr/>
        </p:nvSpPr>
        <p:spPr>
          <a:xfrm>
            <a:off x="49843" y="2516397"/>
            <a:ext cx="9143999" cy="646331"/>
          </a:xfrm>
          <a:prstGeom prst="rect">
            <a:avLst/>
          </a:prstGeom>
          <a:noFill/>
        </p:spPr>
        <p:txBody>
          <a:bodyPr wrap="square" rtlCol="0">
            <a:spAutoFit/>
          </a:bodyPr>
          <a:lstStyle/>
          <a:p>
            <a:pPr algn="ctr"/>
            <a:r>
              <a:rPr lang="en-US" sz="3600" i="1" dirty="0" err="1" smtClean="0">
                <a:solidFill>
                  <a:schemeClr val="bg1"/>
                </a:solidFill>
                <a:latin typeface="+mj-lt"/>
              </a:rPr>
              <a:t>Nuestro</a:t>
            </a:r>
            <a:r>
              <a:rPr lang="en-US" sz="3600" i="1" dirty="0" smtClean="0">
                <a:solidFill>
                  <a:schemeClr val="bg1"/>
                </a:solidFill>
                <a:latin typeface="+mj-lt"/>
              </a:rPr>
              <a:t> Cordero </a:t>
            </a:r>
            <a:r>
              <a:rPr lang="en-US" sz="3600" i="1" dirty="0" err="1" smtClean="0">
                <a:solidFill>
                  <a:schemeClr val="bg1"/>
                </a:solidFill>
                <a:latin typeface="+mj-lt"/>
              </a:rPr>
              <a:t>demuestra</a:t>
            </a:r>
            <a:r>
              <a:rPr lang="en-US" sz="3600" i="1" dirty="0" smtClean="0">
                <a:solidFill>
                  <a:schemeClr val="bg1"/>
                </a:solidFill>
                <a:latin typeface="+mj-lt"/>
              </a:rPr>
              <a:t> el </a:t>
            </a:r>
            <a:r>
              <a:rPr lang="en-US" sz="3600" i="1" dirty="0" err="1" smtClean="0">
                <a:solidFill>
                  <a:schemeClr val="bg1"/>
                </a:solidFill>
                <a:latin typeface="+mj-lt"/>
              </a:rPr>
              <a:t>amor</a:t>
            </a:r>
            <a:r>
              <a:rPr lang="en-US" sz="3600" i="1" dirty="0" smtClean="0">
                <a:solidFill>
                  <a:schemeClr val="bg1"/>
                </a:solidFill>
                <a:latin typeface="+mj-lt"/>
              </a:rPr>
              <a:t> </a:t>
            </a:r>
            <a:r>
              <a:rPr lang="en-US" sz="3600" i="1" dirty="0" err="1" smtClean="0">
                <a:solidFill>
                  <a:schemeClr val="bg1"/>
                </a:solidFill>
                <a:latin typeface="+mj-lt"/>
              </a:rPr>
              <a:t>más</a:t>
            </a:r>
            <a:r>
              <a:rPr lang="en-US" sz="3600" i="1" dirty="0" smtClean="0">
                <a:solidFill>
                  <a:schemeClr val="bg1"/>
                </a:solidFill>
                <a:latin typeface="+mj-lt"/>
              </a:rPr>
              <a:t> alto</a:t>
            </a:r>
            <a:endParaRPr lang="en-US" sz="3600" i="1" dirty="0">
              <a:solidFill>
                <a:schemeClr val="bg1"/>
              </a:solidFill>
              <a:latin typeface="+mj-lt"/>
            </a:endParaRPr>
          </a:p>
        </p:txBody>
      </p:sp>
      <p:sp>
        <p:nvSpPr>
          <p:cNvPr id="7" name="TextBox 6">
            <a:extLst>
              <a:ext uri="{FF2B5EF4-FFF2-40B4-BE49-F238E27FC236}">
                <a16:creationId xmlns:a16="http://schemas.microsoft.com/office/drawing/2014/main" xmlns="" id="{40188FE2-E18F-6649-A576-5E1C78BD31B4}"/>
              </a:ext>
            </a:extLst>
          </p:cNvPr>
          <p:cNvSpPr txBox="1"/>
          <p:nvPr/>
        </p:nvSpPr>
        <p:spPr>
          <a:xfrm>
            <a:off x="49843" y="3617064"/>
            <a:ext cx="9143999" cy="646331"/>
          </a:xfrm>
          <a:prstGeom prst="rect">
            <a:avLst/>
          </a:prstGeom>
          <a:noFill/>
        </p:spPr>
        <p:txBody>
          <a:bodyPr wrap="square" rtlCol="0">
            <a:spAutoFit/>
          </a:bodyPr>
          <a:lstStyle/>
          <a:p>
            <a:pPr algn="ctr"/>
            <a:r>
              <a:rPr lang="en-US" sz="3600" i="1" dirty="0" err="1" smtClean="0">
                <a:solidFill>
                  <a:schemeClr val="bg1"/>
                </a:solidFill>
                <a:latin typeface="+mj-lt"/>
              </a:rPr>
              <a:t>Nuestro</a:t>
            </a:r>
            <a:r>
              <a:rPr lang="en-US" sz="3600" i="1" dirty="0" smtClean="0">
                <a:solidFill>
                  <a:schemeClr val="bg1"/>
                </a:solidFill>
                <a:latin typeface="+mj-lt"/>
              </a:rPr>
              <a:t> Cordero </a:t>
            </a:r>
            <a:r>
              <a:rPr lang="en-US" sz="3600" i="1" dirty="0" err="1" smtClean="0">
                <a:solidFill>
                  <a:schemeClr val="bg1"/>
                </a:solidFill>
                <a:latin typeface="+mj-lt"/>
              </a:rPr>
              <a:t>provee</a:t>
            </a:r>
            <a:r>
              <a:rPr lang="en-US" sz="3600" i="1" dirty="0" smtClean="0">
                <a:solidFill>
                  <a:schemeClr val="bg1"/>
                </a:solidFill>
                <a:latin typeface="+mj-lt"/>
              </a:rPr>
              <a:t> un </a:t>
            </a:r>
            <a:r>
              <a:rPr lang="en-US" sz="3600" i="1" dirty="0" err="1" smtClean="0">
                <a:solidFill>
                  <a:schemeClr val="bg1"/>
                </a:solidFill>
                <a:latin typeface="+mj-lt"/>
              </a:rPr>
              <a:t>camino</a:t>
            </a:r>
            <a:r>
              <a:rPr lang="en-US" sz="3600" i="1" dirty="0" smtClean="0">
                <a:solidFill>
                  <a:schemeClr val="bg1"/>
                </a:solidFill>
                <a:latin typeface="+mj-lt"/>
              </a:rPr>
              <a:t> a casa</a:t>
            </a:r>
            <a:endParaRPr lang="en-US" sz="3600" i="1" dirty="0">
              <a:solidFill>
                <a:schemeClr val="bg1"/>
              </a:solidFill>
              <a:latin typeface="+mj-lt"/>
            </a:endParaRPr>
          </a:p>
        </p:txBody>
      </p:sp>
    </p:spTree>
    <p:extLst>
      <p:ext uri="{BB962C8B-B14F-4D97-AF65-F5344CB8AC3E}">
        <p14:creationId xmlns:p14="http://schemas.microsoft.com/office/powerpoint/2010/main" val="40515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395</TotalTime>
  <Words>1565</Words>
  <Application>Microsoft Office PowerPoint</Application>
  <PresentationFormat>On-screen Show (16:10)</PresentationFormat>
  <Paragraphs>179</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Office Theme</vt:lpstr>
      <vt:lpstr>Hope in Christ</vt:lpstr>
      <vt:lpstr>PowerPoint Presentation</vt:lpstr>
      <vt:lpstr>PowerPoint Presentation</vt:lpstr>
      <vt:lpstr>PowerPoint Presentation</vt:lpstr>
      <vt:lpstr>Por causa de ________________ estaré bien algún día.</vt:lpstr>
      <vt:lpstr>PowerPoint Presentation</vt:lpstr>
      <vt:lpstr>PowerPoint Presentation</vt:lpstr>
      <vt:lpstr>PowerPoint Presentation</vt:lpstr>
      <vt:lpstr>PowerPoint Presentation</vt:lpstr>
      <vt:lpstr>Hope in Christ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Hope in Christ</dc:title>
  <dc:creator>Phillip Shumake</dc:creator>
  <cp:lastModifiedBy>Esther Eubanks</cp:lastModifiedBy>
  <cp:revision>101</cp:revision>
  <dcterms:created xsi:type="dcterms:W3CDTF">2023-04-26T16:30:42Z</dcterms:created>
  <dcterms:modified xsi:type="dcterms:W3CDTF">2023-04-30T00:02:21Z</dcterms:modified>
</cp:coreProperties>
</file>