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72" r:id="rId4"/>
    <p:sldId id="266" r:id="rId5"/>
    <p:sldId id="273" r:id="rId6"/>
    <p:sldId id="276" r:id="rId7"/>
    <p:sldId id="267" r:id="rId8"/>
    <p:sldId id="278" r:id="rId9"/>
    <p:sldId id="268" r:id="rId10"/>
    <p:sldId id="270" r:id="rId11"/>
    <p:sldId id="271" r:id="rId12"/>
    <p:sldId id="280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E80"/>
    <a:srgbClr val="5297BB"/>
    <a:srgbClr val="65BBE8"/>
    <a:srgbClr val="37AFC2"/>
    <a:srgbClr val="AAD7DF"/>
    <a:srgbClr val="6CA4B9"/>
    <a:srgbClr val="C16D00"/>
    <a:srgbClr val="84BBCA"/>
    <a:srgbClr val="1E3248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0272"/>
  </p:normalViewPr>
  <p:slideViewPr>
    <p:cSldViewPr snapToGrid="0">
      <p:cViewPr varScale="1">
        <p:scale>
          <a:sx n="41" d="100"/>
          <a:sy n="41" d="100"/>
        </p:scale>
        <p:origin x="7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5E7B2-44FB-1241-B8DF-4D38B39736CD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424A8-C515-E442-B844-C556A2DD5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98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70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3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Paul writes to the Corinthians, he describes them as CALLED and he desires to HELP them be complete.</a:t>
            </a:r>
          </a:p>
          <a:p>
            <a:endParaRPr lang="en-US" dirty="0"/>
          </a:p>
          <a:p>
            <a:r>
              <a:rPr lang="en-US" dirty="0"/>
              <a:t>We are going to study 1 Cor. 1 tonight to learn what was so special about this calling and how God would help them and us to be complete in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1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5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60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Paul begins the letter with 3 descriptions that all emphasize how different we are from our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7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these 5 blessings – they have work to do.  </a:t>
            </a:r>
          </a:p>
          <a:p>
            <a:endParaRPr lang="en-US" dirty="0"/>
          </a:p>
          <a:p>
            <a:r>
              <a:rPr lang="en-US" dirty="0"/>
              <a:t>Paul is writing this letter in order to...</a:t>
            </a:r>
          </a:p>
          <a:p>
            <a:endParaRPr lang="en-US" dirty="0"/>
          </a:p>
          <a:p>
            <a:r>
              <a:rPr lang="en-US" dirty="0"/>
              <a:t>Heal, </a:t>
            </a:r>
          </a:p>
          <a:p>
            <a:r>
              <a:rPr lang="en-US" dirty="0"/>
              <a:t>Emphasize (In speech but even more in their hearts.)</a:t>
            </a:r>
          </a:p>
          <a:p>
            <a:r>
              <a:rPr lang="en-US" dirty="0"/>
              <a:t>Preach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15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these 5 blessings – they have work to do.  </a:t>
            </a:r>
          </a:p>
          <a:p>
            <a:endParaRPr lang="en-US" dirty="0"/>
          </a:p>
          <a:p>
            <a:r>
              <a:rPr lang="en-US" dirty="0"/>
              <a:t>Paul is writing this letter in order to...</a:t>
            </a:r>
          </a:p>
          <a:p>
            <a:endParaRPr lang="en-US" dirty="0"/>
          </a:p>
          <a:p>
            <a:r>
              <a:rPr lang="en-US" dirty="0"/>
              <a:t>Heal, </a:t>
            </a:r>
          </a:p>
          <a:p>
            <a:r>
              <a:rPr lang="en-US" dirty="0"/>
              <a:t>Emphasize (In speech but even more in their hearts.)</a:t>
            </a:r>
          </a:p>
          <a:p>
            <a:r>
              <a:rPr lang="en-US" dirty="0"/>
              <a:t>Preach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9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need to do this work of becoming complete – with the right attitude.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6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we are called and complete in Christ…</a:t>
            </a:r>
          </a:p>
          <a:p>
            <a:endParaRPr lang="en-US" dirty="0"/>
          </a:p>
          <a:p>
            <a:r>
              <a:rPr lang="en-US" dirty="0"/>
              <a:t>Maintain – Not with favoritism to the preacher we like, the elder we get along with, the peers we enjoy. NO. We have such a superior foundation!!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424A8-C515-E442-B844-C556A2DD56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5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4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9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4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7E5A-F38F-E14A-BBB1-D6CCC91C924C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F0C28-3624-7748-BFE1-9840B9A83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 &amp; 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itle: Called and Complete, Greek Ruins">
            <a:extLst>
              <a:ext uri="{FF2B5EF4-FFF2-40B4-BE49-F238E27FC236}">
                <a16:creationId xmlns:a16="http://schemas.microsoft.com/office/drawing/2014/main" xmlns="" id="{0B5FFC85-CD88-78B3-CFFF-5235FF30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24C6901-530B-B49E-A7D5-DF3F9B8DE213}"/>
              </a:ext>
            </a:extLst>
          </p:cNvPr>
          <p:cNvGrpSpPr/>
          <p:nvPr/>
        </p:nvGrpSpPr>
        <p:grpSpPr>
          <a:xfrm>
            <a:off x="400592" y="350770"/>
            <a:ext cx="8743407" cy="1454573"/>
            <a:chOff x="400592" y="350770"/>
            <a:chExt cx="8743407" cy="1454573"/>
          </a:xfrm>
        </p:grpSpPr>
        <p:sp>
          <p:nvSpPr>
            <p:cNvPr id="28" name="Google Shape;645;p29">
              <a:extLst>
                <a:ext uri="{FF2B5EF4-FFF2-40B4-BE49-F238E27FC236}">
                  <a16:creationId xmlns:a16="http://schemas.microsoft.com/office/drawing/2014/main" xmlns="" id="{EBBA19FD-F61D-4FE2-4419-881EFB3B1B0C}"/>
                </a:ext>
              </a:extLst>
            </p:cNvPr>
            <p:cNvSpPr/>
            <p:nvPr/>
          </p:nvSpPr>
          <p:spPr>
            <a:xfrm>
              <a:off x="1249858" y="1122107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5297B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5B2FA43-6471-40C7-6C0B-035527C5A465}"/>
                </a:ext>
              </a:extLst>
            </p:cNvPr>
            <p:cNvGrpSpPr/>
            <p:nvPr/>
          </p:nvGrpSpPr>
          <p:grpSpPr>
            <a:xfrm>
              <a:off x="400592" y="939217"/>
              <a:ext cx="672028" cy="672028"/>
              <a:chOff x="2711434" y="269548"/>
              <a:chExt cx="672028" cy="672028"/>
            </a:xfrm>
          </p:grpSpPr>
          <p:sp>
            <p:nvSpPr>
              <p:cNvPr id="29" name="Google Shape;646;p29">
                <a:extLst>
                  <a:ext uri="{FF2B5EF4-FFF2-40B4-BE49-F238E27FC236}">
                    <a16:creationId xmlns:a16="http://schemas.microsoft.com/office/drawing/2014/main" xmlns="" id="{839FB556-BE86-8F72-3448-6AA9EA598532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rgbClr val="5297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647;p29">
                <a:extLst>
                  <a:ext uri="{FF2B5EF4-FFF2-40B4-BE49-F238E27FC236}">
                    <a16:creationId xmlns:a16="http://schemas.microsoft.com/office/drawing/2014/main" xmlns="" id="{3BF94D4A-4590-B424-F16C-F6D01D286E71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4" name="Google Shape;1208;p43">
              <a:extLst>
                <a:ext uri="{FF2B5EF4-FFF2-40B4-BE49-F238E27FC236}">
                  <a16:creationId xmlns:a16="http://schemas.microsoft.com/office/drawing/2014/main" xmlns="" id="{2EAA52B5-CB3B-939A-6018-D5295ADDF2B7}"/>
                </a:ext>
              </a:extLst>
            </p:cNvPr>
            <p:cNvSpPr txBox="1"/>
            <p:nvPr/>
          </p:nvSpPr>
          <p:spPr>
            <a:xfrm>
              <a:off x="1249859" y="350770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thank God for making us holy people in a holy family.</a:t>
              </a:r>
            </a:p>
          </p:txBody>
        </p:sp>
        <p:sp>
          <p:nvSpPr>
            <p:cNvPr id="7" name="Google Shape;1208;p43">
              <a:extLst>
                <a:ext uri="{FF2B5EF4-FFF2-40B4-BE49-F238E27FC236}">
                  <a16:creationId xmlns:a16="http://schemas.microsoft.com/office/drawing/2014/main" xmlns="" id="{0E5ADAD4-485E-643A-CEC3-768A5707F37A}"/>
                </a:ext>
              </a:extLst>
            </p:cNvPr>
            <p:cNvSpPr txBox="1"/>
            <p:nvPr/>
          </p:nvSpPr>
          <p:spPr>
            <a:xfrm>
              <a:off x="1249857" y="1098844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Agradecemos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a Dios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por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hacernos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un pueblo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santo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en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una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familia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.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1FB25752-A6D2-56B1-FB45-130A6114D733}"/>
              </a:ext>
            </a:extLst>
          </p:cNvPr>
          <p:cNvGrpSpPr/>
          <p:nvPr/>
        </p:nvGrpSpPr>
        <p:grpSpPr>
          <a:xfrm>
            <a:off x="400592" y="1836121"/>
            <a:ext cx="8743407" cy="1454573"/>
            <a:chOff x="400592" y="1836121"/>
            <a:chExt cx="8743407" cy="1454573"/>
          </a:xfrm>
        </p:grpSpPr>
        <p:sp>
          <p:nvSpPr>
            <p:cNvPr id="35" name="Google Shape;645;p29">
              <a:extLst>
                <a:ext uri="{FF2B5EF4-FFF2-40B4-BE49-F238E27FC236}">
                  <a16:creationId xmlns:a16="http://schemas.microsoft.com/office/drawing/2014/main" xmlns="" id="{7D0F306F-E9A8-290A-B6A1-9D3A191C74A6}"/>
                </a:ext>
              </a:extLst>
            </p:cNvPr>
            <p:cNvSpPr/>
            <p:nvPr/>
          </p:nvSpPr>
          <p:spPr>
            <a:xfrm>
              <a:off x="1249858" y="2607458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5FF0752F-2A86-77B6-5160-C788FCC148EE}"/>
                </a:ext>
              </a:extLst>
            </p:cNvPr>
            <p:cNvGrpSpPr/>
            <p:nvPr/>
          </p:nvGrpSpPr>
          <p:grpSpPr>
            <a:xfrm>
              <a:off x="400592" y="2424568"/>
              <a:ext cx="672028" cy="672028"/>
              <a:chOff x="2711434" y="269548"/>
              <a:chExt cx="672028" cy="672028"/>
            </a:xfrm>
          </p:grpSpPr>
          <p:sp>
            <p:nvSpPr>
              <p:cNvPr id="37" name="Google Shape;646;p29">
                <a:extLst>
                  <a:ext uri="{FF2B5EF4-FFF2-40B4-BE49-F238E27FC236}">
                    <a16:creationId xmlns:a16="http://schemas.microsoft.com/office/drawing/2014/main" xmlns="" id="{EC6046BD-7D58-AA8B-72F9-52183D4BE8C4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647;p29">
                <a:extLst>
                  <a:ext uri="{FF2B5EF4-FFF2-40B4-BE49-F238E27FC236}">
                    <a16:creationId xmlns:a16="http://schemas.microsoft.com/office/drawing/2014/main" xmlns="" id="{CF4FB6D9-FA70-07CD-0F65-47E347CD7E34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39" name="Google Shape;1208;p43">
              <a:extLst>
                <a:ext uri="{FF2B5EF4-FFF2-40B4-BE49-F238E27FC236}">
                  <a16:creationId xmlns:a16="http://schemas.microsoft.com/office/drawing/2014/main" xmlns="" id="{3F3F9D4D-BCCC-D25D-B994-0C05EFDE4CBF}"/>
                </a:ext>
              </a:extLst>
            </p:cNvPr>
            <p:cNvSpPr txBox="1"/>
            <p:nvPr/>
          </p:nvSpPr>
          <p:spPr>
            <a:xfrm>
              <a:off x="1249859" y="1836121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maintain our unity through the gospel of Jesus Christ.</a:t>
              </a:r>
            </a:p>
          </p:txBody>
        </p:sp>
        <p:sp>
          <p:nvSpPr>
            <p:cNvPr id="40" name="Google Shape;1208;p43">
              <a:extLst>
                <a:ext uri="{FF2B5EF4-FFF2-40B4-BE49-F238E27FC236}">
                  <a16:creationId xmlns:a16="http://schemas.microsoft.com/office/drawing/2014/main" xmlns="" id="{6A608434-6758-274E-5D6A-BED121A63F18}"/>
                </a:ext>
              </a:extLst>
            </p:cNvPr>
            <p:cNvSpPr txBox="1"/>
            <p:nvPr/>
          </p:nvSpPr>
          <p:spPr>
            <a:xfrm>
              <a:off x="1249857" y="2584195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Mantenemos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nuestra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unidad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por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el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evangelio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Jesucristo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.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F1E26633-E137-864B-FE0A-4C21BBC676B4}"/>
              </a:ext>
            </a:extLst>
          </p:cNvPr>
          <p:cNvGrpSpPr/>
          <p:nvPr/>
        </p:nvGrpSpPr>
        <p:grpSpPr>
          <a:xfrm>
            <a:off x="400592" y="3300540"/>
            <a:ext cx="8743407" cy="1454573"/>
            <a:chOff x="400592" y="3300540"/>
            <a:chExt cx="8743407" cy="1454573"/>
          </a:xfrm>
        </p:grpSpPr>
        <p:sp>
          <p:nvSpPr>
            <p:cNvPr id="43" name="Google Shape;645;p29">
              <a:extLst>
                <a:ext uri="{FF2B5EF4-FFF2-40B4-BE49-F238E27FC236}">
                  <a16:creationId xmlns:a16="http://schemas.microsoft.com/office/drawing/2014/main" xmlns="" id="{5206A16E-60AF-CBFF-9536-4E38B26324A6}"/>
                </a:ext>
              </a:extLst>
            </p:cNvPr>
            <p:cNvSpPr/>
            <p:nvPr/>
          </p:nvSpPr>
          <p:spPr>
            <a:xfrm>
              <a:off x="1249858" y="4071877"/>
              <a:ext cx="7894141" cy="672027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365E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652FC58-B972-4E86-DED1-FD4CF999F1CF}"/>
                </a:ext>
              </a:extLst>
            </p:cNvPr>
            <p:cNvGrpSpPr/>
            <p:nvPr/>
          </p:nvGrpSpPr>
          <p:grpSpPr>
            <a:xfrm>
              <a:off x="400592" y="3888987"/>
              <a:ext cx="672028" cy="672028"/>
              <a:chOff x="2711434" y="269548"/>
              <a:chExt cx="672028" cy="672028"/>
            </a:xfrm>
          </p:grpSpPr>
          <p:sp>
            <p:nvSpPr>
              <p:cNvPr id="45" name="Google Shape;646;p29">
                <a:extLst>
                  <a:ext uri="{FF2B5EF4-FFF2-40B4-BE49-F238E27FC236}">
                    <a16:creationId xmlns:a16="http://schemas.microsoft.com/office/drawing/2014/main" xmlns="" id="{95A6032D-D1BD-C503-5663-1444A4DF4662}"/>
                  </a:ext>
                </a:extLst>
              </p:cNvPr>
              <p:cNvSpPr/>
              <p:nvPr/>
            </p:nvSpPr>
            <p:spPr>
              <a:xfrm>
                <a:off x="2711434" y="269548"/>
                <a:ext cx="672028" cy="672028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600" extrusionOk="0">
                    <a:moveTo>
                      <a:pt x="1598" y="804"/>
                    </a:moveTo>
                    <a:lnTo>
                      <a:pt x="1598" y="804"/>
                    </a:lnTo>
                    <a:cubicBezTo>
                      <a:pt x="1598" y="1243"/>
                      <a:pt x="1242" y="1599"/>
                      <a:pt x="795" y="1599"/>
                    </a:cubicBezTo>
                    <a:cubicBezTo>
                      <a:pt x="356" y="1599"/>
                      <a:pt x="0" y="1243"/>
                      <a:pt x="0" y="804"/>
                    </a:cubicBezTo>
                    <a:cubicBezTo>
                      <a:pt x="0" y="357"/>
                      <a:pt x="356" y="0"/>
                      <a:pt x="795" y="0"/>
                    </a:cubicBezTo>
                    <a:cubicBezTo>
                      <a:pt x="1242" y="0"/>
                      <a:pt x="1598" y="357"/>
                      <a:pt x="1598" y="804"/>
                    </a:cubicBezTo>
                  </a:path>
                </a:pathLst>
              </a:custGeom>
              <a:solidFill>
                <a:srgbClr val="365E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0" i="0" u="none">
                  <a:solidFill>
                    <a:srgbClr val="99999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647;p29">
                <a:extLst>
                  <a:ext uri="{FF2B5EF4-FFF2-40B4-BE49-F238E27FC236}">
                    <a16:creationId xmlns:a16="http://schemas.microsoft.com/office/drawing/2014/main" xmlns="" id="{98B6EC7C-E41C-88B3-FB94-C385B3C6F50E}"/>
                  </a:ext>
                </a:extLst>
              </p:cNvPr>
              <p:cNvSpPr txBox="1"/>
              <p:nvPr/>
            </p:nvSpPr>
            <p:spPr>
              <a:xfrm>
                <a:off x="2842099" y="348353"/>
                <a:ext cx="412500" cy="50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0"/>
                  <a:buFont typeface="Lato Black"/>
                  <a:buNone/>
                </a:pPr>
                <a:r>
                  <a:rPr lang="en" sz="3600" i="0" u="none" dirty="0">
                    <a:solidFill>
                      <a:srgbClr val="FFFFFF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3600" dirty="0"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sp>
          <p:nvSpPr>
            <p:cNvPr id="47" name="Google Shape;1208;p43">
              <a:extLst>
                <a:ext uri="{FF2B5EF4-FFF2-40B4-BE49-F238E27FC236}">
                  <a16:creationId xmlns:a16="http://schemas.microsoft.com/office/drawing/2014/main" xmlns="" id="{A88E9AF9-5462-CF28-5CCA-5981E525EF05}"/>
                </a:ext>
              </a:extLst>
            </p:cNvPr>
            <p:cNvSpPr txBox="1"/>
            <p:nvPr/>
          </p:nvSpPr>
          <p:spPr>
            <a:xfrm>
              <a:off x="1249859" y="3300540"/>
              <a:ext cx="7782218" cy="1005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We are humble before the true wisdom and power of God.</a:t>
              </a:r>
            </a:p>
          </p:txBody>
        </p:sp>
        <p:sp>
          <p:nvSpPr>
            <p:cNvPr id="48" name="Google Shape;1208;p43">
              <a:extLst>
                <a:ext uri="{FF2B5EF4-FFF2-40B4-BE49-F238E27FC236}">
                  <a16:creationId xmlns:a16="http://schemas.microsoft.com/office/drawing/2014/main" xmlns="" id="{2095FBCE-9C10-2E9C-04E7-08D08C446A7C}"/>
                </a:ext>
              </a:extLst>
            </p:cNvPr>
            <p:cNvSpPr txBox="1"/>
            <p:nvPr/>
          </p:nvSpPr>
          <p:spPr>
            <a:xfrm>
              <a:off x="1249857" y="4048614"/>
              <a:ext cx="7767660" cy="706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Nos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humillamos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ante la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verdadera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sabiduría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y el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verdadero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poder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Dios.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94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Called &amp; Complete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Title: Called and Complete, Greek Ruins">
            <a:extLst>
              <a:ext uri="{FF2B5EF4-FFF2-40B4-BE49-F238E27FC236}">
                <a16:creationId xmlns:a16="http://schemas.microsoft.com/office/drawing/2014/main" xmlns="" id="{0B5FFC85-CD88-78B3-CFFF-5235FF30A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LLAMADOS Y</a:t>
            </a:r>
            <a:br>
              <a:rPr lang="en-US" dirty="0" smtClean="0"/>
            </a:br>
            <a:r>
              <a:rPr lang="en-US" dirty="0" smtClean="0"/>
              <a:t>COMPLETOS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CORINTIOS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8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3E3325-4B81-C8BA-EAF8-0A324C0C3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LLAMADOS Y</a:t>
            </a:r>
            <a:br>
              <a:rPr lang="en-US" dirty="0" smtClean="0"/>
            </a:br>
            <a:r>
              <a:rPr lang="en-US" dirty="0" smtClean="0"/>
              <a:t>COMPLETOS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A0060C3-623C-D5E1-A844-AA4D1BE12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 CORINTIOS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C0C4F7-3B87-98BF-CDE2-47B1869C0A28}"/>
              </a:ext>
            </a:extLst>
          </p:cNvPr>
          <p:cNvGrpSpPr/>
          <p:nvPr/>
        </p:nvGrpSpPr>
        <p:grpSpPr>
          <a:xfrm>
            <a:off x="1161535" y="939115"/>
            <a:ext cx="6895070" cy="1128929"/>
            <a:chOff x="1161535" y="939115"/>
            <a:chExt cx="6895070" cy="112892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3D778FEC-9F10-FDCC-8C31-F1DE90B10708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</a:t>
              </a:r>
              <a:r>
                <a:rPr lang="en-US" sz="3200" i="1" dirty="0" smtClean="0"/>
                <a:t>- Un Pueblo Santo</a:t>
              </a:r>
              <a:endParaRPr lang="en-US" sz="3200" i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63ADA2DD-69BC-03F1-9D61-AD09F07EDAD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1457EAA-957F-1358-E39A-CD5DA6571362}"/>
              </a:ext>
            </a:extLst>
          </p:cNvPr>
          <p:cNvGrpSpPr/>
          <p:nvPr/>
        </p:nvGrpSpPr>
        <p:grpSpPr>
          <a:xfrm>
            <a:off x="1124464" y="2518028"/>
            <a:ext cx="6895070" cy="1128929"/>
            <a:chOff x="1161535" y="939115"/>
            <a:chExt cx="6895070" cy="112892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0721349F-E683-0B54-5624-3A8CED0B49C5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</a:t>
              </a:r>
              <a:r>
                <a:rPr lang="en-US" sz="3200" i="1" dirty="0" smtClean="0"/>
                <a:t>- Un Pueblo </a:t>
              </a:r>
              <a:r>
                <a:rPr lang="en-US" sz="3200" i="1" dirty="0" err="1" smtClean="0"/>
                <a:t>Unido</a:t>
              </a:r>
              <a:endParaRPr lang="en-US" sz="3200" i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074DA47-BC7B-470E-E846-E1F796A1E737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7AF4A54B-0BF3-8561-65D2-04B85C18548B}"/>
              </a:ext>
            </a:extLst>
          </p:cNvPr>
          <p:cNvGrpSpPr/>
          <p:nvPr/>
        </p:nvGrpSpPr>
        <p:grpSpPr>
          <a:xfrm>
            <a:off x="1161535" y="4086299"/>
            <a:ext cx="6895070" cy="1128929"/>
            <a:chOff x="1161535" y="939115"/>
            <a:chExt cx="6895070" cy="1128929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xmlns="" id="{903FFB37-C16C-75B2-E427-D559F724F98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365E8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Humble People </a:t>
              </a:r>
              <a:r>
                <a:rPr lang="en-US" sz="3200" i="1" dirty="0"/>
                <a:t>-</a:t>
              </a:r>
              <a:r>
                <a:rPr lang="en-US" sz="3200" i="1" dirty="0" smtClean="0"/>
                <a:t> Un Pueblo </a:t>
              </a:r>
              <a:r>
                <a:rPr lang="en-US" sz="3200" i="1" dirty="0" err="1"/>
                <a:t>H</a:t>
              </a:r>
              <a:r>
                <a:rPr lang="en-US" sz="3200" i="1" dirty="0" err="1" smtClean="0"/>
                <a:t>umilde</a:t>
              </a:r>
              <a:endParaRPr lang="en-US" sz="3200" i="1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8C8272B-EDEC-73EC-E674-7D0BFF59D3F5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1:19-31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01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D3D228-96FE-98BF-9CEC-2B9E5A685F8A}"/>
              </a:ext>
            </a:extLst>
          </p:cNvPr>
          <p:cNvGrpSpPr/>
          <p:nvPr/>
        </p:nvGrpSpPr>
        <p:grpSpPr>
          <a:xfrm>
            <a:off x="84640" y="1751813"/>
            <a:ext cx="8829676" cy="916156"/>
            <a:chOff x="84640" y="1751813"/>
            <a:chExt cx="8829676" cy="916156"/>
          </a:xfrm>
        </p:grpSpPr>
        <p:sp>
          <p:nvSpPr>
            <p:cNvPr id="4" name="Google Shape;1208;p43">
              <a:extLst>
                <a:ext uri="{FF2B5EF4-FFF2-40B4-BE49-F238E27FC236}">
                  <a16:creationId xmlns:a16="http://schemas.microsoft.com/office/drawing/2014/main" xmlns="" id="{3815F305-35A3-852E-5E24-D31E56CECD79}"/>
                </a:ext>
              </a:extLst>
            </p:cNvPr>
            <p:cNvSpPr txBox="1"/>
            <p:nvPr/>
          </p:nvSpPr>
          <p:spPr>
            <a:xfrm>
              <a:off x="84640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Set apart from the profane</a:t>
              </a:r>
            </a:p>
          </p:txBody>
        </p:sp>
        <p:sp>
          <p:nvSpPr>
            <p:cNvPr id="5" name="Google Shape;1209;p43">
              <a:extLst>
                <a:ext uri="{FF2B5EF4-FFF2-40B4-BE49-F238E27FC236}">
                  <a16:creationId xmlns:a16="http://schemas.microsoft.com/office/drawing/2014/main" xmlns="" id="{2E76928F-6109-C616-56A4-A89095CE1B07}"/>
                </a:ext>
              </a:extLst>
            </p:cNvPr>
            <p:cNvSpPr txBox="1"/>
            <p:nvPr/>
          </p:nvSpPr>
          <p:spPr>
            <a:xfrm>
              <a:off x="401135" y="1751813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SANCTIFIED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208;p43">
              <a:extLst>
                <a:ext uri="{FF2B5EF4-FFF2-40B4-BE49-F238E27FC236}">
                  <a16:creationId xmlns:a16="http://schemas.microsoft.com/office/drawing/2014/main" xmlns="" id="{BC28414C-D494-92D2-74E2-67FD5C15C9E2}"/>
                </a:ext>
              </a:extLst>
            </p:cNvPr>
            <p:cNvSpPr txBox="1"/>
            <p:nvPr/>
          </p:nvSpPr>
          <p:spPr>
            <a:xfrm>
              <a:off x="4426956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Apartados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lo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profano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1209;p43">
              <a:extLst>
                <a:ext uri="{FF2B5EF4-FFF2-40B4-BE49-F238E27FC236}">
                  <a16:creationId xmlns:a16="http://schemas.microsoft.com/office/drawing/2014/main" xmlns="" id="{655AA981-535D-7849-200B-763448CA610F}"/>
                </a:ext>
              </a:extLst>
            </p:cNvPr>
            <p:cNvSpPr txBox="1"/>
            <p:nvPr/>
          </p:nvSpPr>
          <p:spPr>
            <a:xfrm>
              <a:off x="4743451" y="1751813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SANTIFICADOS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450DA6-0DA5-87FC-BB5E-69FBA50CD0EF}"/>
              </a:ext>
            </a:extLst>
          </p:cNvPr>
          <p:cNvGrpSpPr/>
          <p:nvPr/>
        </p:nvGrpSpPr>
        <p:grpSpPr>
          <a:xfrm>
            <a:off x="84640" y="2753717"/>
            <a:ext cx="8829676" cy="916156"/>
            <a:chOff x="84640" y="2753717"/>
            <a:chExt cx="8829676" cy="916156"/>
          </a:xfrm>
        </p:grpSpPr>
        <p:sp>
          <p:nvSpPr>
            <p:cNvPr id="12" name="Google Shape;1208;p43">
              <a:extLst>
                <a:ext uri="{FF2B5EF4-FFF2-40B4-BE49-F238E27FC236}">
                  <a16:creationId xmlns:a16="http://schemas.microsoft.com/office/drawing/2014/main" xmlns="" id="{F88856E3-C08D-30E2-ACD8-09185A6B1569}"/>
                </a:ext>
              </a:extLst>
            </p:cNvPr>
            <p:cNvSpPr txBox="1"/>
            <p:nvPr/>
          </p:nvSpPr>
          <p:spPr>
            <a:xfrm>
              <a:off x="84640" y="3116268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Sacred, Consecrated</a:t>
              </a:r>
            </a:p>
          </p:txBody>
        </p:sp>
        <p:sp>
          <p:nvSpPr>
            <p:cNvPr id="13" name="Google Shape;1209;p43">
              <a:extLst>
                <a:ext uri="{FF2B5EF4-FFF2-40B4-BE49-F238E27FC236}">
                  <a16:creationId xmlns:a16="http://schemas.microsoft.com/office/drawing/2014/main" xmlns="" id="{E999C681-C4F5-2888-82AB-80B9D6DF06EC}"/>
                </a:ext>
              </a:extLst>
            </p:cNvPr>
            <p:cNvSpPr txBox="1"/>
            <p:nvPr/>
          </p:nvSpPr>
          <p:spPr>
            <a:xfrm>
              <a:off x="401135" y="2753717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SAINTS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208;p43">
              <a:extLst>
                <a:ext uri="{FF2B5EF4-FFF2-40B4-BE49-F238E27FC236}">
                  <a16:creationId xmlns:a16="http://schemas.microsoft.com/office/drawing/2014/main" xmlns="" id="{AC6EF37D-86E9-38F4-2839-F84EE5A1459D}"/>
                </a:ext>
              </a:extLst>
            </p:cNvPr>
            <p:cNvSpPr txBox="1"/>
            <p:nvPr/>
          </p:nvSpPr>
          <p:spPr>
            <a:xfrm>
              <a:off x="4426956" y="3116268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Sagrados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consagrados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209;p43">
              <a:extLst>
                <a:ext uri="{FF2B5EF4-FFF2-40B4-BE49-F238E27FC236}">
                  <a16:creationId xmlns:a16="http://schemas.microsoft.com/office/drawing/2014/main" xmlns="" id="{0FEA7D69-265C-00E2-53E0-EC2A0E760D23}"/>
                </a:ext>
              </a:extLst>
            </p:cNvPr>
            <p:cNvSpPr txBox="1"/>
            <p:nvPr/>
          </p:nvSpPr>
          <p:spPr>
            <a:xfrm>
              <a:off x="4743451" y="2753717"/>
              <a:ext cx="3854369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SANTOS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85B015-DDBE-78FC-A583-879D8493D2EC}"/>
              </a:ext>
            </a:extLst>
          </p:cNvPr>
          <p:cNvGrpSpPr/>
          <p:nvPr/>
        </p:nvGrpSpPr>
        <p:grpSpPr>
          <a:xfrm>
            <a:off x="84640" y="3960984"/>
            <a:ext cx="8974720" cy="916156"/>
            <a:chOff x="84640" y="3960984"/>
            <a:chExt cx="8974720" cy="916156"/>
          </a:xfrm>
        </p:grpSpPr>
        <p:sp>
          <p:nvSpPr>
            <p:cNvPr id="16" name="Google Shape;1208;p43">
              <a:extLst>
                <a:ext uri="{FF2B5EF4-FFF2-40B4-BE49-F238E27FC236}">
                  <a16:creationId xmlns:a16="http://schemas.microsoft.com/office/drawing/2014/main" xmlns="" id="{6ADA8923-140A-4E64-7F7C-7AEC94AEC965}"/>
                </a:ext>
              </a:extLst>
            </p:cNvPr>
            <p:cNvSpPr txBox="1"/>
            <p:nvPr/>
          </p:nvSpPr>
          <p:spPr>
            <a:xfrm>
              <a:off x="84640" y="4323535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To invoke in worship</a:t>
              </a:r>
            </a:p>
          </p:txBody>
        </p:sp>
        <p:sp>
          <p:nvSpPr>
            <p:cNvPr id="17" name="Google Shape;1209;p43">
              <a:extLst>
                <a:ext uri="{FF2B5EF4-FFF2-40B4-BE49-F238E27FC236}">
                  <a16:creationId xmlns:a16="http://schemas.microsoft.com/office/drawing/2014/main" xmlns="" id="{CB1A96FA-DEA9-4A23-422E-EC9D5813C388}"/>
                </a:ext>
              </a:extLst>
            </p:cNvPr>
            <p:cNvSpPr txBox="1"/>
            <p:nvPr/>
          </p:nvSpPr>
          <p:spPr>
            <a:xfrm>
              <a:off x="266219" y="3960984"/>
              <a:ext cx="413433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CALL ON…THE LORD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208;p43">
              <a:extLst>
                <a:ext uri="{FF2B5EF4-FFF2-40B4-BE49-F238E27FC236}">
                  <a16:creationId xmlns:a16="http://schemas.microsoft.com/office/drawing/2014/main" xmlns="" id="{5E1C1BFD-EE59-2718-C6FD-8ADC79771EB4}"/>
                </a:ext>
              </a:extLst>
            </p:cNvPr>
            <p:cNvSpPr txBox="1"/>
            <p:nvPr/>
          </p:nvSpPr>
          <p:spPr>
            <a:xfrm>
              <a:off x="4426956" y="4323535"/>
              <a:ext cx="463240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Invocar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en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adoración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209;p43">
              <a:extLst>
                <a:ext uri="{FF2B5EF4-FFF2-40B4-BE49-F238E27FC236}">
                  <a16:creationId xmlns:a16="http://schemas.microsoft.com/office/drawing/2014/main" xmlns="" id="{F6F87553-5ED7-6291-E220-1F83BF011F2C}"/>
                </a:ext>
              </a:extLst>
            </p:cNvPr>
            <p:cNvSpPr txBox="1"/>
            <p:nvPr/>
          </p:nvSpPr>
          <p:spPr>
            <a:xfrm>
              <a:off x="4598407" y="3960984"/>
              <a:ext cx="427937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INVOCAN…AL SE</a:t>
              </a:r>
              <a:r>
                <a:rPr lang="es-ES" sz="36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ÑOR</a:t>
              </a:r>
              <a:endParaRPr sz="32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</a:t>
              </a:r>
              <a:r>
                <a:rPr lang="en-US" sz="3200" i="1" dirty="0" smtClean="0"/>
                <a:t>- Un Pueblo Santo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76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BE0B34E3-9E05-96F8-0D0D-1213EABDE78B}"/>
              </a:ext>
            </a:extLst>
          </p:cNvPr>
          <p:cNvGrpSpPr/>
          <p:nvPr/>
        </p:nvGrpSpPr>
        <p:grpSpPr>
          <a:xfrm>
            <a:off x="594910" y="1694983"/>
            <a:ext cx="7822878" cy="667264"/>
            <a:chOff x="594910" y="1694983"/>
            <a:chExt cx="7822878" cy="66726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B5813825-6DC2-5B9B-D54B-D590376601DD}"/>
                </a:ext>
              </a:extLst>
            </p:cNvPr>
            <p:cNvGrpSpPr/>
            <p:nvPr/>
          </p:nvGrpSpPr>
          <p:grpSpPr>
            <a:xfrm>
              <a:off x="594910" y="1694983"/>
              <a:ext cx="3660594" cy="667264"/>
              <a:chOff x="594910" y="1694983"/>
              <a:chExt cx="3660594" cy="667264"/>
            </a:xfrm>
          </p:grpSpPr>
          <p:sp>
            <p:nvSpPr>
              <p:cNvPr id="5" name="Google Shape;1209;p43">
                <a:extLst>
                  <a:ext uri="{FF2B5EF4-FFF2-40B4-BE49-F238E27FC236}">
                    <a16:creationId xmlns:a16="http://schemas.microsoft.com/office/drawing/2014/main" xmlns="" id="{2E76928F-6109-C616-56A4-A89095CE1B0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Grace, 1:4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1D5F8B7B-5CBB-6934-2EDA-EAD9CD917DAA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1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18562E80-C51A-2498-615F-4A3BC3AD9EEF}"/>
                </a:ext>
              </a:extLst>
            </p:cNvPr>
            <p:cNvGrpSpPr/>
            <p:nvPr/>
          </p:nvGrpSpPr>
          <p:grpSpPr>
            <a:xfrm>
              <a:off x="4757194" y="1694983"/>
              <a:ext cx="3660594" cy="667264"/>
              <a:chOff x="594910" y="1694983"/>
              <a:chExt cx="3660594" cy="667264"/>
            </a:xfrm>
          </p:grpSpPr>
          <p:sp>
            <p:nvSpPr>
              <p:cNvPr id="37" name="Google Shape;1209;p43">
                <a:extLst>
                  <a:ext uri="{FF2B5EF4-FFF2-40B4-BE49-F238E27FC236}">
                    <a16:creationId xmlns:a16="http://schemas.microsoft.com/office/drawing/2014/main" xmlns="" id="{CCFB8850-7443-DE44-A51D-87163F38E1A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Gracia, 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1:4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xmlns="" id="{6C942D21-9642-34A3-4E6D-019095D770E7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1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E82B8B0B-8813-2940-A2DB-F28E46B59254}"/>
              </a:ext>
            </a:extLst>
          </p:cNvPr>
          <p:cNvGrpSpPr/>
          <p:nvPr/>
        </p:nvGrpSpPr>
        <p:grpSpPr>
          <a:xfrm>
            <a:off x="594910" y="2419077"/>
            <a:ext cx="7822878" cy="667264"/>
            <a:chOff x="594910" y="2419077"/>
            <a:chExt cx="7822878" cy="66726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5EC6B88-6D15-5559-DFBE-0264F8359DDA}"/>
                </a:ext>
              </a:extLst>
            </p:cNvPr>
            <p:cNvGrpSpPr/>
            <p:nvPr/>
          </p:nvGrpSpPr>
          <p:grpSpPr>
            <a:xfrm>
              <a:off x="594910" y="2419077"/>
              <a:ext cx="3660594" cy="667264"/>
              <a:chOff x="594910" y="1694983"/>
              <a:chExt cx="3660594" cy="667264"/>
            </a:xfrm>
          </p:grpSpPr>
          <p:sp>
            <p:nvSpPr>
              <p:cNvPr id="25" name="Google Shape;1209;p43">
                <a:extLst>
                  <a:ext uri="{FF2B5EF4-FFF2-40B4-BE49-F238E27FC236}">
                    <a16:creationId xmlns:a16="http://schemas.microsoft.com/office/drawing/2014/main" xmlns="" id="{EEB8E33F-D2A7-0B2A-05D8-C5E76C9ABA73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Gifts, 1:5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FD70F8EF-57A2-4E42-7707-BD96AFA31A31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2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7B4B9BAB-AF8B-9F39-641E-7DC5BA3EEDE7}"/>
                </a:ext>
              </a:extLst>
            </p:cNvPr>
            <p:cNvGrpSpPr/>
            <p:nvPr/>
          </p:nvGrpSpPr>
          <p:grpSpPr>
            <a:xfrm>
              <a:off x="4757194" y="2419077"/>
              <a:ext cx="3660594" cy="667264"/>
              <a:chOff x="594910" y="1694983"/>
              <a:chExt cx="3660594" cy="667264"/>
            </a:xfrm>
          </p:grpSpPr>
          <p:sp>
            <p:nvSpPr>
              <p:cNvPr id="40" name="Google Shape;1209;p43">
                <a:extLst>
                  <a:ext uri="{FF2B5EF4-FFF2-40B4-BE49-F238E27FC236}">
                    <a16:creationId xmlns:a16="http://schemas.microsoft.com/office/drawing/2014/main" xmlns="" id="{1B39B4C9-D6F4-7963-2298-0B68BBB0C31C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Dones, 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1:5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xmlns="" id="{4B551B84-3213-F541-73F0-0F118ADDDF58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2</a:t>
                </a: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30CCD73-06EF-9356-D298-448288BAE298}"/>
              </a:ext>
            </a:extLst>
          </p:cNvPr>
          <p:cNvGrpSpPr/>
          <p:nvPr/>
        </p:nvGrpSpPr>
        <p:grpSpPr>
          <a:xfrm>
            <a:off x="594910" y="3167366"/>
            <a:ext cx="8035522" cy="667264"/>
            <a:chOff x="594910" y="3167366"/>
            <a:chExt cx="8035522" cy="66726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EC261BD-7B32-1C2F-6535-1A9F44E8808F}"/>
                </a:ext>
              </a:extLst>
            </p:cNvPr>
            <p:cNvGrpSpPr/>
            <p:nvPr/>
          </p:nvGrpSpPr>
          <p:grpSpPr>
            <a:xfrm>
              <a:off x="594910" y="3167366"/>
              <a:ext cx="3660594" cy="667264"/>
              <a:chOff x="594910" y="1694983"/>
              <a:chExt cx="3660594" cy="667264"/>
            </a:xfrm>
          </p:grpSpPr>
          <p:sp>
            <p:nvSpPr>
              <p:cNvPr id="28" name="Google Shape;1209;p43">
                <a:extLst>
                  <a:ext uri="{FF2B5EF4-FFF2-40B4-BE49-F238E27FC236}">
                    <a16:creationId xmlns:a16="http://schemas.microsoft.com/office/drawing/2014/main" xmlns="" id="{B502AF2E-1A44-3F74-9FE3-44178D433277}"/>
                  </a:ext>
                </a:extLst>
              </p:cNvPr>
              <p:cNvSpPr txBox="1"/>
              <p:nvPr/>
            </p:nvSpPr>
            <p:spPr>
              <a:xfrm>
                <a:off x="1248032" y="1751813"/>
                <a:ext cx="300747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Hope, 1:6-7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xmlns="" id="{68991E0C-7651-97F1-3984-478AD7C13C2E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3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44D3A221-7F7C-96A2-6585-B85BDA6170F4}"/>
                </a:ext>
              </a:extLst>
            </p:cNvPr>
            <p:cNvGrpSpPr/>
            <p:nvPr/>
          </p:nvGrpSpPr>
          <p:grpSpPr>
            <a:xfrm>
              <a:off x="4757194" y="3167366"/>
              <a:ext cx="3873238" cy="667264"/>
              <a:chOff x="594910" y="1694983"/>
              <a:chExt cx="3873238" cy="667264"/>
            </a:xfrm>
          </p:grpSpPr>
          <p:sp>
            <p:nvSpPr>
              <p:cNvPr id="43" name="Google Shape;1209;p43">
                <a:extLst>
                  <a:ext uri="{FF2B5EF4-FFF2-40B4-BE49-F238E27FC236}">
                    <a16:creationId xmlns:a16="http://schemas.microsoft.com/office/drawing/2014/main" xmlns="" id="{B0972A9F-3EB6-1947-5773-2A8A9A9AF71A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220117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Esperanza, 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1:6-7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xmlns="" id="{CCBE3327-99BB-09FC-B136-7A098CACDF17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3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21BE49-700D-2B1A-2792-840AAECD6C47}"/>
              </a:ext>
            </a:extLst>
          </p:cNvPr>
          <p:cNvGrpSpPr/>
          <p:nvPr/>
        </p:nvGrpSpPr>
        <p:grpSpPr>
          <a:xfrm>
            <a:off x="594910" y="3879884"/>
            <a:ext cx="8324568" cy="667264"/>
            <a:chOff x="594910" y="3879884"/>
            <a:chExt cx="8324568" cy="66726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57BA00EF-8AE3-0005-FAC1-BC9761663777}"/>
                </a:ext>
              </a:extLst>
            </p:cNvPr>
            <p:cNvGrpSpPr/>
            <p:nvPr/>
          </p:nvGrpSpPr>
          <p:grpSpPr>
            <a:xfrm>
              <a:off x="594910" y="3879884"/>
              <a:ext cx="4162284" cy="667264"/>
              <a:chOff x="594910" y="1694983"/>
              <a:chExt cx="4162284" cy="667264"/>
            </a:xfrm>
          </p:grpSpPr>
          <p:sp>
            <p:nvSpPr>
              <p:cNvPr id="31" name="Google Shape;1209;p43">
                <a:extLst>
                  <a:ext uri="{FF2B5EF4-FFF2-40B4-BE49-F238E27FC236}">
                    <a16:creationId xmlns:a16="http://schemas.microsoft.com/office/drawing/2014/main" xmlns="" id="{1BF6F156-8473-DC97-8EBB-2497D91CB652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Confidence, 1:8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0BE21207-37AD-5E6A-0032-381402E837FE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4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29DA8AAE-8522-791D-56F7-AD08FFDB534E}"/>
                </a:ext>
              </a:extLst>
            </p:cNvPr>
            <p:cNvGrpSpPr/>
            <p:nvPr/>
          </p:nvGrpSpPr>
          <p:grpSpPr>
            <a:xfrm>
              <a:off x="4757194" y="3879884"/>
              <a:ext cx="4162284" cy="667264"/>
              <a:chOff x="594910" y="1694983"/>
              <a:chExt cx="4162284" cy="667264"/>
            </a:xfrm>
          </p:grpSpPr>
          <p:sp>
            <p:nvSpPr>
              <p:cNvPr id="46" name="Google Shape;1209;p43">
                <a:extLst>
                  <a:ext uri="{FF2B5EF4-FFF2-40B4-BE49-F238E27FC236}">
                    <a16:creationId xmlns:a16="http://schemas.microsoft.com/office/drawing/2014/main" xmlns="" id="{73462D7E-1058-15F3-80C8-54FFFF162DFC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Confianza, 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1:8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xmlns="" id="{BE67BA13-D81B-AC68-FEEE-DA9448B662BB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4</a:t>
                </a:r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5D58696-2931-65CB-468D-3327F464A9DC}"/>
              </a:ext>
            </a:extLst>
          </p:cNvPr>
          <p:cNvGrpSpPr/>
          <p:nvPr/>
        </p:nvGrpSpPr>
        <p:grpSpPr>
          <a:xfrm>
            <a:off x="594910" y="4591357"/>
            <a:ext cx="8324568" cy="667264"/>
            <a:chOff x="594910" y="4591357"/>
            <a:chExt cx="8324568" cy="66726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220F37E7-CD6B-A4A5-4336-988D5F4A52EB}"/>
                </a:ext>
              </a:extLst>
            </p:cNvPr>
            <p:cNvGrpSpPr/>
            <p:nvPr/>
          </p:nvGrpSpPr>
          <p:grpSpPr>
            <a:xfrm>
              <a:off x="594910" y="4591357"/>
              <a:ext cx="4162284" cy="667264"/>
              <a:chOff x="594910" y="1694983"/>
              <a:chExt cx="4162284" cy="667264"/>
            </a:xfrm>
          </p:grpSpPr>
          <p:sp>
            <p:nvSpPr>
              <p:cNvPr id="34" name="Google Shape;1209;p43">
                <a:extLst>
                  <a:ext uri="{FF2B5EF4-FFF2-40B4-BE49-F238E27FC236}">
                    <a16:creationId xmlns:a16="http://schemas.microsoft.com/office/drawing/2014/main" xmlns="" id="{D896FD75-4342-FE09-1C67-9EA6D8881E05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Fellowship, 1:9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xmlns="" id="{86A03595-7F7A-0392-BFE6-0857A69E8670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5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B0A31EC6-C252-7EC4-346E-27F22ACB890C}"/>
                </a:ext>
              </a:extLst>
            </p:cNvPr>
            <p:cNvGrpSpPr/>
            <p:nvPr/>
          </p:nvGrpSpPr>
          <p:grpSpPr>
            <a:xfrm>
              <a:off x="4757194" y="4591357"/>
              <a:ext cx="4162284" cy="667264"/>
              <a:chOff x="594910" y="1694983"/>
              <a:chExt cx="4162284" cy="667264"/>
            </a:xfrm>
          </p:grpSpPr>
          <p:sp>
            <p:nvSpPr>
              <p:cNvPr id="49" name="Google Shape;1209;p43">
                <a:extLst>
                  <a:ext uri="{FF2B5EF4-FFF2-40B4-BE49-F238E27FC236}">
                    <a16:creationId xmlns:a16="http://schemas.microsoft.com/office/drawing/2014/main" xmlns="" id="{1EF81048-35C4-B438-120B-08482D2815CB}"/>
                  </a:ext>
                </a:extLst>
              </p:cNvPr>
              <p:cNvSpPr txBox="1"/>
              <p:nvPr/>
            </p:nvSpPr>
            <p:spPr>
              <a:xfrm>
                <a:off x="1248031" y="1751813"/>
                <a:ext cx="3509163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6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Comunión, 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1:9</a:t>
                </a:r>
                <a:endParaRPr sz="32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xmlns="" id="{2BEA8157-DC6D-E419-6177-77561B060402}"/>
                  </a:ext>
                </a:extLst>
              </p:cNvPr>
              <p:cNvSpPr/>
              <p:nvPr/>
            </p:nvSpPr>
            <p:spPr>
              <a:xfrm>
                <a:off x="594910" y="1694983"/>
                <a:ext cx="653122" cy="667264"/>
              </a:xfrm>
              <a:prstGeom prst="roundRect">
                <a:avLst>
                  <a:gd name="adj" fmla="val 50000"/>
                </a:avLst>
              </a:prstGeom>
              <a:solidFill>
                <a:srgbClr val="5297BB">
                  <a:alpha val="65127"/>
                </a:srgbClr>
              </a:solidFill>
              <a:ln>
                <a:solidFill>
                  <a:schemeClr val="bg1">
                    <a:alpha val="1594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i="1" dirty="0"/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1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06DED36-1F72-4B16-E5AB-88F74C0AE9F2}"/>
              </a:ext>
            </a:extLst>
          </p:cNvPr>
          <p:cNvGrpSpPr/>
          <p:nvPr/>
        </p:nvGrpSpPr>
        <p:grpSpPr>
          <a:xfrm>
            <a:off x="1150872" y="37809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1E13D27E-B590-B532-864F-02B9CD17C9BF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5297BB">
                <a:alpha val="65127"/>
              </a:srgbClr>
            </a:solidFill>
            <a:ln>
              <a:solidFill>
                <a:schemeClr val="bg1">
                  <a:alpha val="1594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Holy People - Un Pueblo Santo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4CA5242-B9C7-2F23-8768-1731DDD771A4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1:1-9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71C9A57-1E63-DAD8-F22B-25C3541C3012}"/>
              </a:ext>
            </a:extLst>
          </p:cNvPr>
          <p:cNvGrpSpPr/>
          <p:nvPr/>
        </p:nvGrpSpPr>
        <p:grpSpPr>
          <a:xfrm>
            <a:off x="268940" y="1793931"/>
            <a:ext cx="8875059" cy="2545403"/>
            <a:chOff x="268940" y="1793931"/>
            <a:chExt cx="8875059" cy="254540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E143293F-2F36-C2D5-222B-3681997290AC}"/>
                </a:ext>
              </a:extLst>
            </p:cNvPr>
            <p:cNvGrpSpPr/>
            <p:nvPr/>
          </p:nvGrpSpPr>
          <p:grpSpPr>
            <a:xfrm>
              <a:off x="268941" y="1793931"/>
              <a:ext cx="8700247" cy="1171145"/>
              <a:chOff x="268941" y="1793931"/>
              <a:chExt cx="8700247" cy="1171145"/>
            </a:xfrm>
          </p:grpSpPr>
          <p:sp>
            <p:nvSpPr>
              <p:cNvPr id="3" name="Google Shape;1208;p43">
                <a:extLst>
                  <a:ext uri="{FF2B5EF4-FFF2-40B4-BE49-F238E27FC236}">
                    <a16:creationId xmlns:a16="http://schemas.microsoft.com/office/drawing/2014/main" xmlns="" id="{899D4F65-4501-3862-8609-ABCB0B747893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Like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Sosthenes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We Need To Ask:</a:t>
                </a:r>
                <a:endParaRPr lang="en-US" sz="32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" name="Google Shape;1209;p43">
                <a:extLst>
                  <a:ext uri="{FF2B5EF4-FFF2-40B4-BE49-F238E27FC236}">
                    <a16:creationId xmlns:a16="http://schemas.microsoft.com/office/drawing/2014/main" xmlns="" id="{011E9C4B-0E19-21CD-7E78-F06CE6F853E2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W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HAT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H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AVE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OTTEN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YSELF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NTO?</a:t>
                </a:r>
                <a:endParaRPr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680EE60-166E-8021-594A-DAF569460002}"/>
                </a:ext>
              </a:extLst>
            </p:cNvPr>
            <p:cNvGrpSpPr/>
            <p:nvPr/>
          </p:nvGrpSpPr>
          <p:grpSpPr>
            <a:xfrm>
              <a:off x="268940" y="3168189"/>
              <a:ext cx="8875059" cy="1171145"/>
              <a:chOff x="268941" y="1793931"/>
              <a:chExt cx="8875059" cy="1171145"/>
            </a:xfrm>
          </p:grpSpPr>
          <p:sp>
            <p:nvSpPr>
              <p:cNvPr id="11" name="Google Shape;1208;p43">
                <a:extLst>
                  <a:ext uri="{FF2B5EF4-FFF2-40B4-BE49-F238E27FC236}">
                    <a16:creationId xmlns:a16="http://schemas.microsoft.com/office/drawing/2014/main" xmlns="" id="{01F46BBD-4B79-0F8E-1496-E24B186FAFF9}"/>
                  </a:ext>
                </a:extLst>
              </p:cNvPr>
              <p:cNvSpPr txBox="1"/>
              <p:nvPr/>
            </p:nvSpPr>
            <p:spPr>
              <a:xfrm>
                <a:off x="268941" y="1793931"/>
                <a:ext cx="8875059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Cómo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Sóstenes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Tenemos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Que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Preguntarnos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:</a:t>
                </a:r>
                <a:endParaRPr lang="en-US" sz="32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" name="Google Shape;1209;p43">
                <a:extLst>
                  <a:ext uri="{FF2B5EF4-FFF2-40B4-BE49-F238E27FC236}">
                    <a16:creationId xmlns:a16="http://schemas.microsoft.com/office/drawing/2014/main" xmlns="" id="{B2DD43D1-428A-137D-C2BA-68EA211C7779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¿E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N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Q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UÉ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H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ETIDO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?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7ABDDA70-9BF7-2353-F1E4-C40FF9C78D39}"/>
              </a:ext>
            </a:extLst>
          </p:cNvPr>
          <p:cNvSpPr/>
          <p:nvPr/>
        </p:nvSpPr>
        <p:spPr>
          <a:xfrm>
            <a:off x="-430306" y="4586071"/>
            <a:ext cx="10031506" cy="667264"/>
          </a:xfrm>
          <a:prstGeom prst="roundRect">
            <a:avLst>
              <a:gd name="adj" fmla="val 50000"/>
            </a:avLst>
          </a:prstGeom>
          <a:solidFill>
            <a:srgbClr val="5297BB">
              <a:alpha val="65127"/>
            </a:srgbClr>
          </a:solidFill>
          <a:ln>
            <a:solidFill>
              <a:schemeClr val="bg1">
                <a:alpha val="1594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Get Holy or Get Out. – </a:t>
            </a:r>
            <a:r>
              <a:rPr lang="en-US" sz="3200" b="1" i="1" dirty="0" err="1" smtClean="0"/>
              <a:t>Santifícate</a:t>
            </a:r>
            <a:r>
              <a:rPr lang="en-US" sz="3200" b="1" i="1" dirty="0" smtClean="0"/>
              <a:t> o </a:t>
            </a:r>
            <a:r>
              <a:rPr lang="en-US" sz="3200" b="1" i="1" dirty="0" err="1" smtClean="0"/>
              <a:t>lárgate</a:t>
            </a:r>
            <a:r>
              <a:rPr lang="en-US" sz="3200" b="1" i="1" dirty="0" smtClean="0"/>
              <a:t>.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3178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EC97161-6F54-A1E6-749D-2BD60BB0CC9C}"/>
              </a:ext>
            </a:extLst>
          </p:cNvPr>
          <p:cNvGrpSpPr/>
          <p:nvPr/>
        </p:nvGrpSpPr>
        <p:grpSpPr>
          <a:xfrm>
            <a:off x="1124464" y="42101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4CFBFDB1-3A2E-F807-B45D-E3D86AE1705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- Un Pueblo </a:t>
              </a:r>
              <a:r>
                <a:rPr lang="en-US" sz="3200" i="1" dirty="0" err="1"/>
                <a:t>Unido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6164268-2F7D-073A-79FE-C8A4B8D0DBDB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17C1486-01EF-5C25-7CCA-B97DC3112447}"/>
              </a:ext>
            </a:extLst>
          </p:cNvPr>
          <p:cNvGrpSpPr/>
          <p:nvPr/>
        </p:nvGrpSpPr>
        <p:grpSpPr>
          <a:xfrm>
            <a:off x="84640" y="1745920"/>
            <a:ext cx="8937648" cy="935496"/>
            <a:chOff x="84640" y="1745920"/>
            <a:chExt cx="8937648" cy="93549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59DA14E-EB63-5E93-FEE9-02773A90B106}"/>
                </a:ext>
              </a:extLst>
            </p:cNvPr>
            <p:cNvGrpSpPr/>
            <p:nvPr/>
          </p:nvGrpSpPr>
          <p:grpSpPr>
            <a:xfrm>
              <a:off x="84640" y="1751813"/>
              <a:ext cx="4487360" cy="929603"/>
              <a:chOff x="84640" y="1751813"/>
              <a:chExt cx="4487360" cy="929603"/>
            </a:xfrm>
          </p:grpSpPr>
          <p:sp>
            <p:nvSpPr>
              <p:cNvPr id="4" name="Google Shape;1208;p43">
                <a:extLst>
                  <a:ext uri="{FF2B5EF4-FFF2-40B4-BE49-F238E27FC236}">
                    <a16:creationId xmlns:a16="http://schemas.microsoft.com/office/drawing/2014/main" xmlns="" id="{3815F305-35A3-852E-5E24-D31E56CECD79}"/>
                  </a:ext>
                </a:extLst>
              </p:cNvPr>
              <p:cNvSpPr txBox="1"/>
              <p:nvPr/>
            </p:nvSpPr>
            <p:spPr>
              <a:xfrm>
                <a:off x="84640" y="212781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“Same mind, Same judgment”</a:t>
                </a:r>
              </a:p>
            </p:txBody>
          </p:sp>
          <p:sp>
            <p:nvSpPr>
              <p:cNvPr id="5" name="Google Shape;1209;p43">
                <a:extLst>
                  <a:ext uri="{FF2B5EF4-FFF2-40B4-BE49-F238E27FC236}">
                    <a16:creationId xmlns:a16="http://schemas.microsoft.com/office/drawing/2014/main" xmlns="" id="{2E76928F-6109-C616-56A4-A89095CE1B07}"/>
                  </a:ext>
                </a:extLst>
              </p:cNvPr>
              <p:cNvSpPr txBox="1"/>
              <p:nvPr/>
            </p:nvSpPr>
            <p:spPr>
              <a:xfrm>
                <a:off x="266219" y="1751813"/>
                <a:ext cx="413433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MIND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01C99BBD-0C37-699C-536B-31304899E520}"/>
                </a:ext>
              </a:extLst>
            </p:cNvPr>
            <p:cNvGrpSpPr/>
            <p:nvPr/>
          </p:nvGrpSpPr>
          <p:grpSpPr>
            <a:xfrm>
              <a:off x="4534928" y="1745920"/>
              <a:ext cx="4487360" cy="929603"/>
              <a:chOff x="84640" y="1751813"/>
              <a:chExt cx="4487360" cy="929603"/>
            </a:xfrm>
          </p:grpSpPr>
          <p:sp>
            <p:nvSpPr>
              <p:cNvPr id="26" name="Google Shape;1208;p43">
                <a:extLst>
                  <a:ext uri="{FF2B5EF4-FFF2-40B4-BE49-F238E27FC236}">
                    <a16:creationId xmlns:a16="http://schemas.microsoft.com/office/drawing/2014/main" xmlns="" id="{03D83E14-8439-5750-6F44-0167FD34E5EE}"/>
                  </a:ext>
                </a:extLst>
              </p:cNvPr>
              <p:cNvSpPr txBox="1"/>
              <p:nvPr/>
            </p:nvSpPr>
            <p:spPr>
              <a:xfrm>
                <a:off x="84640" y="212781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Mismo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sentir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,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Mismo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parecer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  <a:endPara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7" name="Google Shape;1209;p43">
                <a:extLst>
                  <a:ext uri="{FF2B5EF4-FFF2-40B4-BE49-F238E27FC236}">
                    <a16:creationId xmlns:a16="http://schemas.microsoft.com/office/drawing/2014/main" xmlns="" id="{58684628-04F2-DC00-745E-6CAA6403B1E2}"/>
                  </a:ext>
                </a:extLst>
              </p:cNvPr>
              <p:cNvSpPr txBox="1"/>
              <p:nvPr/>
            </p:nvSpPr>
            <p:spPr>
              <a:xfrm>
                <a:off x="266219" y="1751813"/>
                <a:ext cx="413433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LA MENTE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895FC99-BDC2-BF78-48B2-15715B1E784E}"/>
              </a:ext>
            </a:extLst>
          </p:cNvPr>
          <p:cNvGrpSpPr/>
          <p:nvPr/>
        </p:nvGrpSpPr>
        <p:grpSpPr>
          <a:xfrm>
            <a:off x="0" y="3030239"/>
            <a:ext cx="9210546" cy="952297"/>
            <a:chOff x="0" y="3030239"/>
            <a:chExt cx="9210546" cy="95229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121E2833-E876-A1A3-53E9-0D3CFFF8CF6B}"/>
                </a:ext>
              </a:extLst>
            </p:cNvPr>
            <p:cNvGrpSpPr/>
            <p:nvPr/>
          </p:nvGrpSpPr>
          <p:grpSpPr>
            <a:xfrm>
              <a:off x="0" y="3039477"/>
              <a:ext cx="4743451" cy="943059"/>
              <a:chOff x="0" y="3039477"/>
              <a:chExt cx="4743451" cy="943059"/>
            </a:xfrm>
          </p:grpSpPr>
          <p:sp>
            <p:nvSpPr>
              <p:cNvPr id="12" name="Google Shape;1208;p43">
                <a:extLst>
                  <a:ext uri="{FF2B5EF4-FFF2-40B4-BE49-F238E27FC236}">
                    <a16:creationId xmlns:a16="http://schemas.microsoft.com/office/drawing/2014/main" xmlns="" id="{F88856E3-C08D-30E2-ACD8-09185A6B1569}"/>
                  </a:ext>
                </a:extLst>
              </p:cNvPr>
              <p:cNvSpPr txBox="1"/>
              <p:nvPr/>
            </p:nvSpPr>
            <p:spPr>
              <a:xfrm>
                <a:off x="84640" y="342893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“Crucified for you”</a:t>
                </a:r>
              </a:p>
            </p:txBody>
          </p:sp>
          <p:sp>
            <p:nvSpPr>
              <p:cNvPr id="13" name="Google Shape;1209;p43">
                <a:extLst>
                  <a:ext uri="{FF2B5EF4-FFF2-40B4-BE49-F238E27FC236}">
                    <a16:creationId xmlns:a16="http://schemas.microsoft.com/office/drawing/2014/main" xmlns="" id="{E999C681-C4F5-2888-82AB-80B9D6DF06EC}"/>
                  </a:ext>
                </a:extLst>
              </p:cNvPr>
              <p:cNvSpPr txBox="1"/>
              <p:nvPr/>
            </p:nvSpPr>
            <p:spPr>
              <a:xfrm>
                <a:off x="0" y="3039477"/>
                <a:ext cx="474345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CROSS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5E1EF11B-BB02-C83B-ABAE-31DF4735E19B}"/>
                </a:ext>
              </a:extLst>
            </p:cNvPr>
            <p:cNvGrpSpPr/>
            <p:nvPr/>
          </p:nvGrpSpPr>
          <p:grpSpPr>
            <a:xfrm>
              <a:off x="4467095" y="3030239"/>
              <a:ext cx="4743451" cy="943059"/>
              <a:chOff x="188258" y="3039477"/>
              <a:chExt cx="4743451" cy="943059"/>
            </a:xfrm>
          </p:grpSpPr>
          <p:sp>
            <p:nvSpPr>
              <p:cNvPr id="30" name="Google Shape;1208;p43">
                <a:extLst>
                  <a:ext uri="{FF2B5EF4-FFF2-40B4-BE49-F238E27FC236}">
                    <a16:creationId xmlns:a16="http://schemas.microsoft.com/office/drawing/2014/main" xmlns="" id="{11044472-7926-5AA1-1163-0D63328EF81A}"/>
                  </a:ext>
                </a:extLst>
              </p:cNvPr>
              <p:cNvSpPr txBox="1"/>
              <p:nvPr/>
            </p:nvSpPr>
            <p:spPr>
              <a:xfrm>
                <a:off x="272898" y="3428931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Crucificado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por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ustedes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  <a:endPara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1" name="Google Shape;1209;p43">
                <a:extLst>
                  <a:ext uri="{FF2B5EF4-FFF2-40B4-BE49-F238E27FC236}">
                    <a16:creationId xmlns:a16="http://schemas.microsoft.com/office/drawing/2014/main" xmlns="" id="{803B3EE2-B700-E0F4-E6D1-C38606E125F3}"/>
                  </a:ext>
                </a:extLst>
              </p:cNvPr>
              <p:cNvSpPr txBox="1"/>
              <p:nvPr/>
            </p:nvSpPr>
            <p:spPr>
              <a:xfrm>
                <a:off x="188258" y="3039477"/>
                <a:ext cx="474345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LA CRUZ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D2C14E0-C354-2C6C-A25A-7B07A8C9C9C0}"/>
              </a:ext>
            </a:extLst>
          </p:cNvPr>
          <p:cNvGrpSpPr/>
          <p:nvPr/>
        </p:nvGrpSpPr>
        <p:grpSpPr>
          <a:xfrm>
            <a:off x="179668" y="4229159"/>
            <a:ext cx="8997388" cy="1016581"/>
            <a:chOff x="179668" y="4390523"/>
            <a:chExt cx="8997388" cy="101658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9A21DB0-73BD-D594-8633-B7ACFBF4DDFC}"/>
                </a:ext>
              </a:extLst>
            </p:cNvPr>
            <p:cNvGrpSpPr/>
            <p:nvPr/>
          </p:nvGrpSpPr>
          <p:grpSpPr>
            <a:xfrm>
              <a:off x="4551735" y="4400749"/>
              <a:ext cx="4625321" cy="998699"/>
              <a:chOff x="97863" y="4256005"/>
              <a:chExt cx="4625321" cy="998699"/>
            </a:xfrm>
          </p:grpSpPr>
          <p:sp>
            <p:nvSpPr>
              <p:cNvPr id="16" name="Google Shape;1208;p43">
                <a:extLst>
                  <a:ext uri="{FF2B5EF4-FFF2-40B4-BE49-F238E27FC236}">
                    <a16:creationId xmlns:a16="http://schemas.microsoft.com/office/drawing/2014/main" xmlns="" id="{6ADA8923-140A-4E64-7F7C-7AEC94AEC965}"/>
                  </a:ext>
                </a:extLst>
              </p:cNvPr>
              <p:cNvSpPr txBox="1"/>
              <p:nvPr/>
            </p:nvSpPr>
            <p:spPr>
              <a:xfrm>
                <a:off x="188632" y="4701099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“No con palabras </a:t>
                </a:r>
                <a:r>
                  <a:rPr lang="en-US" sz="24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elocuentes</a:t>
                </a:r>
                <a:r>
                  <a:rPr lang="en-US" sz="24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”</a:t>
                </a:r>
                <a:endPara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" name="Google Shape;1209;p43">
                <a:extLst>
                  <a:ext uri="{FF2B5EF4-FFF2-40B4-BE49-F238E27FC236}">
                    <a16:creationId xmlns:a16="http://schemas.microsoft.com/office/drawing/2014/main" xmlns="" id="{CB1A96FA-DEA9-4A23-422E-EC9D5813C388}"/>
                  </a:ext>
                </a:extLst>
              </p:cNvPr>
              <p:cNvSpPr txBox="1"/>
              <p:nvPr/>
            </p:nvSpPr>
            <p:spPr>
              <a:xfrm>
                <a:off x="97863" y="4256005"/>
                <a:ext cx="4625321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 smtClean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EN EL EVANGELIO DE CRISTO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4E67C3B8-EB0D-FA89-7491-1EBBE95EB6E3}"/>
                </a:ext>
              </a:extLst>
            </p:cNvPr>
            <p:cNvGrpSpPr/>
            <p:nvPr/>
          </p:nvGrpSpPr>
          <p:grpSpPr>
            <a:xfrm>
              <a:off x="179668" y="4390523"/>
              <a:ext cx="4487360" cy="1016581"/>
              <a:chOff x="188632" y="4238123"/>
              <a:chExt cx="4487360" cy="1016581"/>
            </a:xfrm>
          </p:grpSpPr>
          <p:sp>
            <p:nvSpPr>
              <p:cNvPr id="36" name="Google Shape;1208;p43">
                <a:extLst>
                  <a:ext uri="{FF2B5EF4-FFF2-40B4-BE49-F238E27FC236}">
                    <a16:creationId xmlns:a16="http://schemas.microsoft.com/office/drawing/2014/main" xmlns="" id="{B325ED22-D46F-86D9-076C-D8823FE54B5B}"/>
                  </a:ext>
                </a:extLst>
              </p:cNvPr>
              <p:cNvSpPr txBox="1"/>
              <p:nvPr/>
            </p:nvSpPr>
            <p:spPr>
              <a:xfrm>
                <a:off x="188632" y="4701099"/>
                <a:ext cx="4487360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“Not in cleverness of speech”</a:t>
                </a:r>
              </a:p>
            </p:txBody>
          </p:sp>
          <p:sp>
            <p:nvSpPr>
              <p:cNvPr id="37" name="Google Shape;1209;p43">
                <a:extLst>
                  <a:ext uri="{FF2B5EF4-FFF2-40B4-BE49-F238E27FC236}">
                    <a16:creationId xmlns:a16="http://schemas.microsoft.com/office/drawing/2014/main" xmlns="" id="{8C746767-AA9B-0E0B-9FF7-3A67A140874E}"/>
                  </a:ext>
                </a:extLst>
              </p:cNvPr>
              <p:cNvSpPr txBox="1"/>
              <p:nvPr/>
            </p:nvSpPr>
            <p:spPr>
              <a:xfrm>
                <a:off x="234133" y="4238123"/>
                <a:ext cx="4279374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IN THE GOSPEL OF CHRIST</a:t>
                </a:r>
                <a:endParaRPr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9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EC97161-6F54-A1E6-749D-2BD60BB0CC9C}"/>
              </a:ext>
            </a:extLst>
          </p:cNvPr>
          <p:cNvGrpSpPr/>
          <p:nvPr/>
        </p:nvGrpSpPr>
        <p:grpSpPr>
          <a:xfrm>
            <a:off x="1124464" y="421017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4CFBFDB1-3A2E-F807-B45D-E3D86AE17050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0070C0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United People - Un Pueblo </a:t>
              </a:r>
              <a:r>
                <a:rPr lang="en-US" sz="3200" i="1" dirty="0" err="1"/>
                <a:t>Unido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6164268-2F7D-073A-79FE-C8A4B8D0DBDB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1:10-18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A37FD7D-277E-553C-03B2-4998E0FBD7F4}"/>
              </a:ext>
            </a:extLst>
          </p:cNvPr>
          <p:cNvGrpSpPr/>
          <p:nvPr/>
        </p:nvGrpSpPr>
        <p:grpSpPr>
          <a:xfrm>
            <a:off x="268940" y="1793931"/>
            <a:ext cx="8700248" cy="2545403"/>
            <a:chOff x="268940" y="1793931"/>
            <a:chExt cx="8700248" cy="254540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9955BCF2-792E-3059-BD57-ACDA3C205842}"/>
                </a:ext>
              </a:extLst>
            </p:cNvPr>
            <p:cNvGrpSpPr/>
            <p:nvPr/>
          </p:nvGrpSpPr>
          <p:grpSpPr>
            <a:xfrm>
              <a:off x="268941" y="1793931"/>
              <a:ext cx="8700247" cy="1171145"/>
              <a:chOff x="268941" y="1793931"/>
              <a:chExt cx="8700247" cy="1171145"/>
            </a:xfrm>
          </p:grpSpPr>
          <p:sp>
            <p:nvSpPr>
              <p:cNvPr id="9" name="Google Shape;1208;p43">
                <a:extLst>
                  <a:ext uri="{FF2B5EF4-FFF2-40B4-BE49-F238E27FC236}">
                    <a16:creationId xmlns:a16="http://schemas.microsoft.com/office/drawing/2014/main" xmlns="" id="{B577C0D9-61D5-2E93-2227-0E69E89BDDD6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Like Paul, We Need To See:</a:t>
                </a:r>
              </a:p>
            </p:txBody>
          </p:sp>
          <p:sp>
            <p:nvSpPr>
              <p:cNvPr id="10" name="Google Shape;1209;p43">
                <a:extLst>
                  <a:ext uri="{FF2B5EF4-FFF2-40B4-BE49-F238E27FC236}">
                    <a16:creationId xmlns:a16="http://schemas.microsoft.com/office/drawing/2014/main" xmlns="" id="{35558CF4-9EDC-D479-5420-25862F7E20F8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T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OSPEL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I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T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HE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P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OWER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O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F</a:t>
                </a:r>
                <a:r>
                  <a:rPr lang="en" sz="40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 G</a:t>
                </a:r>
                <a:r>
                  <a:rPr lang="en" sz="3600" dirty="0">
                    <a:solidFill>
                      <a:schemeClr val="bg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OD!</a:t>
                </a:r>
                <a:endParaRPr sz="36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7CDA5047-EDCA-36F0-D853-51ABE90EF837}"/>
                </a:ext>
              </a:extLst>
            </p:cNvPr>
            <p:cNvGrpSpPr/>
            <p:nvPr/>
          </p:nvGrpSpPr>
          <p:grpSpPr>
            <a:xfrm>
              <a:off x="268940" y="3168189"/>
              <a:ext cx="8700247" cy="1171145"/>
              <a:chOff x="268941" y="1793931"/>
              <a:chExt cx="8700247" cy="1171145"/>
            </a:xfrm>
          </p:grpSpPr>
          <p:sp>
            <p:nvSpPr>
              <p:cNvPr id="7" name="Google Shape;1208;p43">
                <a:extLst>
                  <a:ext uri="{FF2B5EF4-FFF2-40B4-BE49-F238E27FC236}">
                    <a16:creationId xmlns:a16="http://schemas.microsoft.com/office/drawing/2014/main" xmlns="" id="{F8BF7EF6-AF3F-D74B-0B55-1BB7F5D50347}"/>
                  </a:ext>
                </a:extLst>
              </p:cNvPr>
              <p:cNvSpPr txBox="1"/>
              <p:nvPr/>
            </p:nvSpPr>
            <p:spPr>
              <a:xfrm>
                <a:off x="1367660" y="1793931"/>
                <a:ext cx="6387352" cy="5536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Como Pablo,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Necesitamos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 </a:t>
                </a:r>
                <a:r>
                  <a:rPr lang="en-US" sz="3200" b="1" i="1" dirty="0" err="1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Ver</a:t>
                </a:r>
                <a:r>
                  <a:rPr lang="en-US" sz="3200" b="1" i="1" dirty="0" smtClean="0">
                    <a:solidFill>
                      <a:schemeClr val="bg1"/>
                    </a:solidFill>
                    <a:ea typeface="Roboto"/>
                    <a:cs typeface="Roboto"/>
                    <a:sym typeface="Roboto"/>
                  </a:rPr>
                  <a:t>:</a:t>
                </a:r>
                <a:endParaRPr lang="en-US" sz="32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" name="Google Shape;1209;p43">
                <a:extLst>
                  <a:ext uri="{FF2B5EF4-FFF2-40B4-BE49-F238E27FC236}">
                    <a16:creationId xmlns:a16="http://schemas.microsoft.com/office/drawing/2014/main" xmlns="" id="{2A204D77-C0E9-EA8F-34FE-B9F248536ED4}"/>
                  </a:ext>
                </a:extLst>
              </p:cNvPr>
              <p:cNvSpPr txBox="1"/>
              <p:nvPr/>
            </p:nvSpPr>
            <p:spPr>
              <a:xfrm>
                <a:off x="268941" y="2102831"/>
                <a:ext cx="8700247" cy="862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¡E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VANGELIO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S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E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L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P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ODER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D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E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 D</a:t>
                </a:r>
                <a:r>
                  <a:rPr kumimoji="0" lang="en-US" sz="36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IOS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 Light" panose="020F0302020204030204"/>
                    <a:ea typeface="Fira Sans Extra Condensed Medium"/>
                    <a:cs typeface="Fira Sans Extra Condensed Medium"/>
                    <a:sym typeface="Fira Sans Extra Condensed Medium"/>
                  </a:rPr>
                  <a:t>!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F00DBE4-35ED-2FF7-0213-FF4B86534054}"/>
              </a:ext>
            </a:extLst>
          </p:cNvPr>
          <p:cNvSpPr/>
          <p:nvPr/>
        </p:nvSpPr>
        <p:spPr>
          <a:xfrm>
            <a:off x="-430306" y="4586071"/>
            <a:ext cx="10031506" cy="667264"/>
          </a:xfrm>
          <a:prstGeom prst="roundRect">
            <a:avLst>
              <a:gd name="adj" fmla="val 50000"/>
            </a:avLst>
          </a:prstGeom>
          <a:solidFill>
            <a:srgbClr val="5297BB">
              <a:alpha val="65127"/>
            </a:srgbClr>
          </a:solidFill>
          <a:ln>
            <a:solidFill>
              <a:schemeClr val="bg1">
                <a:alpha val="1594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Reject Division, Distraction – </a:t>
            </a:r>
            <a:r>
              <a:rPr lang="en-US" sz="2800" b="1" i="1" dirty="0" err="1" smtClean="0"/>
              <a:t>Rechazar</a:t>
            </a:r>
            <a:r>
              <a:rPr lang="en-US" sz="2800" b="1" i="1" dirty="0" smtClean="0"/>
              <a:t> la </a:t>
            </a:r>
            <a:r>
              <a:rPr lang="en-US" sz="2800" b="1" i="1" dirty="0" err="1" smtClean="0"/>
              <a:t>división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distracción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9263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D3D228-96FE-98BF-9CEC-2B9E5A685F8A}"/>
              </a:ext>
            </a:extLst>
          </p:cNvPr>
          <p:cNvGrpSpPr/>
          <p:nvPr/>
        </p:nvGrpSpPr>
        <p:grpSpPr>
          <a:xfrm>
            <a:off x="84640" y="1608933"/>
            <a:ext cx="8856082" cy="916156"/>
            <a:chOff x="84640" y="1751813"/>
            <a:chExt cx="8856082" cy="916156"/>
          </a:xfrm>
        </p:grpSpPr>
        <p:sp>
          <p:nvSpPr>
            <p:cNvPr id="4" name="Google Shape;1208;p43">
              <a:extLst>
                <a:ext uri="{FF2B5EF4-FFF2-40B4-BE49-F238E27FC236}">
                  <a16:creationId xmlns:a16="http://schemas.microsoft.com/office/drawing/2014/main" xmlns="" id="{3815F305-35A3-852E-5E24-D31E56CECD79}"/>
                </a:ext>
              </a:extLst>
            </p:cNvPr>
            <p:cNvSpPr txBox="1"/>
            <p:nvPr/>
          </p:nvSpPr>
          <p:spPr>
            <a:xfrm>
              <a:off x="84640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Isaiah 29:14</a:t>
              </a:r>
            </a:p>
          </p:txBody>
        </p:sp>
        <p:sp>
          <p:nvSpPr>
            <p:cNvPr id="5" name="Google Shape;1209;p43">
              <a:extLst>
                <a:ext uri="{FF2B5EF4-FFF2-40B4-BE49-F238E27FC236}">
                  <a16:creationId xmlns:a16="http://schemas.microsoft.com/office/drawing/2014/main" xmlns="" id="{2E76928F-6109-C616-56A4-A89095CE1B07}"/>
                </a:ext>
              </a:extLst>
            </p:cNvPr>
            <p:cNvSpPr txBox="1"/>
            <p:nvPr/>
          </p:nvSpPr>
          <p:spPr>
            <a:xfrm>
              <a:off x="266219" y="1751813"/>
              <a:ext cx="413433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GOD HUMBLES THE WISE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0" name="Google Shape;1208;p43">
              <a:extLst>
                <a:ext uri="{FF2B5EF4-FFF2-40B4-BE49-F238E27FC236}">
                  <a16:creationId xmlns:a16="http://schemas.microsoft.com/office/drawing/2014/main" xmlns="" id="{BC28414C-D494-92D2-74E2-67FD5C15C9E2}"/>
                </a:ext>
              </a:extLst>
            </p:cNvPr>
            <p:cNvSpPr txBox="1"/>
            <p:nvPr/>
          </p:nvSpPr>
          <p:spPr>
            <a:xfrm>
              <a:off x="4426956" y="2114364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Isaías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</a:t>
              </a: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29:14</a:t>
              </a:r>
            </a:p>
          </p:txBody>
        </p:sp>
        <p:sp>
          <p:nvSpPr>
            <p:cNvPr id="11" name="Google Shape;1209;p43">
              <a:extLst>
                <a:ext uri="{FF2B5EF4-FFF2-40B4-BE49-F238E27FC236}">
                  <a16:creationId xmlns:a16="http://schemas.microsoft.com/office/drawing/2014/main" xmlns="" id="{655AA981-535D-7849-200B-763448CA610F}"/>
                </a:ext>
              </a:extLst>
            </p:cNvPr>
            <p:cNvSpPr txBox="1"/>
            <p:nvPr/>
          </p:nvSpPr>
          <p:spPr>
            <a:xfrm>
              <a:off x="4743451" y="1751813"/>
              <a:ext cx="419727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DIOS HUMILLA AL SABIO</a:t>
              </a:r>
              <a:endParaRPr lang="en-US"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9450DA6-0DA5-87FC-BB5E-69FBA50CD0EF}"/>
              </a:ext>
            </a:extLst>
          </p:cNvPr>
          <p:cNvGrpSpPr/>
          <p:nvPr/>
        </p:nvGrpSpPr>
        <p:grpSpPr>
          <a:xfrm>
            <a:off x="0" y="2810869"/>
            <a:ext cx="9144001" cy="1144764"/>
            <a:chOff x="0" y="2725141"/>
            <a:chExt cx="9144001" cy="1144764"/>
          </a:xfrm>
        </p:grpSpPr>
        <p:sp>
          <p:nvSpPr>
            <p:cNvPr id="12" name="Google Shape;1208;p43">
              <a:extLst>
                <a:ext uri="{FF2B5EF4-FFF2-40B4-BE49-F238E27FC236}">
                  <a16:creationId xmlns:a16="http://schemas.microsoft.com/office/drawing/2014/main" xmlns="" id="{F88856E3-C08D-30E2-ACD8-09185A6B1569}"/>
                </a:ext>
              </a:extLst>
            </p:cNvPr>
            <p:cNvSpPr txBox="1"/>
            <p:nvPr/>
          </p:nvSpPr>
          <p:spPr>
            <a:xfrm>
              <a:off x="84640" y="3316300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Stumbling Block, Foolishness</a:t>
              </a:r>
            </a:p>
          </p:txBody>
        </p:sp>
        <p:sp>
          <p:nvSpPr>
            <p:cNvPr id="13" name="Google Shape;1209;p43">
              <a:extLst>
                <a:ext uri="{FF2B5EF4-FFF2-40B4-BE49-F238E27FC236}">
                  <a16:creationId xmlns:a16="http://schemas.microsoft.com/office/drawing/2014/main" xmlns="" id="{E999C681-C4F5-2888-82AB-80B9D6DF06EC}"/>
                </a:ext>
              </a:extLst>
            </p:cNvPr>
            <p:cNvSpPr txBox="1"/>
            <p:nvPr/>
          </p:nvSpPr>
          <p:spPr>
            <a:xfrm>
              <a:off x="0" y="2725141"/>
              <a:ext cx="4743451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GOD USES</a:t>
              </a:r>
              <a:b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 UNIMPRESSIVE MEANS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4" name="Google Shape;1208;p43">
              <a:extLst>
                <a:ext uri="{FF2B5EF4-FFF2-40B4-BE49-F238E27FC236}">
                  <a16:creationId xmlns:a16="http://schemas.microsoft.com/office/drawing/2014/main" xmlns="" id="{AC6EF37D-86E9-38F4-2839-F84EE5A1459D}"/>
                </a:ext>
              </a:extLst>
            </p:cNvPr>
            <p:cNvSpPr txBox="1"/>
            <p:nvPr/>
          </p:nvSpPr>
          <p:spPr>
            <a:xfrm>
              <a:off x="4426956" y="3316300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Piedra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de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T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ropiezo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Necedad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1209;p43">
              <a:extLst>
                <a:ext uri="{FF2B5EF4-FFF2-40B4-BE49-F238E27FC236}">
                  <a16:creationId xmlns:a16="http://schemas.microsoft.com/office/drawing/2014/main" xmlns="" id="{0FEA7D69-265C-00E2-53E0-EC2A0E760D23}"/>
                </a:ext>
              </a:extLst>
            </p:cNvPr>
            <p:cNvSpPr txBox="1"/>
            <p:nvPr/>
          </p:nvSpPr>
          <p:spPr>
            <a:xfrm>
              <a:off x="4286251" y="2725141"/>
              <a:ext cx="485775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DIOS USA MEDIOS </a:t>
              </a:r>
              <a:br>
                <a:rPr lang="en-US" sz="30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</a:br>
              <a:r>
                <a:rPr lang="en-US" sz="30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POCO IMPRESIONANTES</a:t>
              </a:r>
              <a:endParaRPr lang="en-US"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185B015-DDBE-78FC-A583-879D8493D2EC}"/>
              </a:ext>
            </a:extLst>
          </p:cNvPr>
          <p:cNvGrpSpPr/>
          <p:nvPr/>
        </p:nvGrpSpPr>
        <p:grpSpPr>
          <a:xfrm>
            <a:off x="84640" y="4118152"/>
            <a:ext cx="8974720" cy="1059036"/>
            <a:chOff x="84640" y="3818104"/>
            <a:chExt cx="8974720" cy="1059036"/>
          </a:xfrm>
        </p:grpSpPr>
        <p:sp>
          <p:nvSpPr>
            <p:cNvPr id="16" name="Google Shape;1208;p43">
              <a:extLst>
                <a:ext uri="{FF2B5EF4-FFF2-40B4-BE49-F238E27FC236}">
                  <a16:creationId xmlns:a16="http://schemas.microsoft.com/office/drawing/2014/main" xmlns="" id="{6ADA8923-140A-4E64-7F7C-7AEC94AEC965}"/>
                </a:ext>
              </a:extLst>
            </p:cNvPr>
            <p:cNvSpPr txBox="1"/>
            <p:nvPr/>
          </p:nvSpPr>
          <p:spPr>
            <a:xfrm>
              <a:off x="84640" y="4323535"/>
              <a:ext cx="4487360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Wisdom, Righteousness, Sanctification, and Redemption</a:t>
              </a:r>
            </a:p>
          </p:txBody>
        </p:sp>
        <p:sp>
          <p:nvSpPr>
            <p:cNvPr id="17" name="Google Shape;1209;p43">
              <a:extLst>
                <a:ext uri="{FF2B5EF4-FFF2-40B4-BE49-F238E27FC236}">
                  <a16:creationId xmlns:a16="http://schemas.microsoft.com/office/drawing/2014/main" xmlns="" id="{CB1A96FA-DEA9-4A23-422E-EC9D5813C388}"/>
                </a:ext>
              </a:extLst>
            </p:cNvPr>
            <p:cNvSpPr txBox="1"/>
            <p:nvPr/>
          </p:nvSpPr>
          <p:spPr>
            <a:xfrm>
              <a:off x="121177" y="3818104"/>
              <a:ext cx="4279373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CHRIST IS OUR ALL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208;p43">
              <a:extLst>
                <a:ext uri="{FF2B5EF4-FFF2-40B4-BE49-F238E27FC236}">
                  <a16:creationId xmlns:a16="http://schemas.microsoft.com/office/drawing/2014/main" xmlns="" id="{5E1C1BFD-EE59-2718-C6FD-8ADC79771EB4}"/>
                </a:ext>
              </a:extLst>
            </p:cNvPr>
            <p:cNvSpPr txBox="1"/>
            <p:nvPr/>
          </p:nvSpPr>
          <p:spPr>
            <a:xfrm>
              <a:off x="4426956" y="4323535"/>
              <a:ext cx="463240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Sabiduría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J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ustificación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, 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Santificación</a:t>
              </a:r>
              <a:r>
                <a:rPr lang="en-US" sz="2400" b="1" i="1" dirty="0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 y </a:t>
              </a:r>
              <a:r>
                <a:rPr lang="en-US" sz="2400" b="1" i="1" dirty="0" err="1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R</a:t>
              </a:r>
              <a:r>
                <a:rPr lang="en-US" sz="2400" b="1" i="1" dirty="0" err="1" smtClean="0">
                  <a:solidFill>
                    <a:schemeClr val="bg1"/>
                  </a:solidFill>
                  <a:ea typeface="Roboto"/>
                  <a:cs typeface="Roboto"/>
                  <a:sym typeface="Roboto"/>
                </a:rPr>
                <a:t>edención</a:t>
              </a:r>
              <a:endParaRPr lang="en-US" sz="2400" b="1" i="1" dirty="0">
                <a:solidFill>
                  <a:schemeClr val="bg1"/>
                </a:solidFill>
                <a:ea typeface="Roboto"/>
                <a:cs typeface="Roboto"/>
                <a:sym typeface="Roboto"/>
              </a:endParaRPr>
            </a:p>
          </p:txBody>
        </p:sp>
        <p:sp>
          <p:nvSpPr>
            <p:cNvPr id="19" name="Google Shape;1209;p43">
              <a:extLst>
                <a:ext uri="{FF2B5EF4-FFF2-40B4-BE49-F238E27FC236}">
                  <a16:creationId xmlns:a16="http://schemas.microsoft.com/office/drawing/2014/main" xmlns="" id="{F6F87553-5ED7-6291-E220-1F83BF011F2C}"/>
                </a:ext>
              </a:extLst>
            </p:cNvPr>
            <p:cNvSpPr txBox="1"/>
            <p:nvPr/>
          </p:nvSpPr>
          <p:spPr>
            <a:xfrm>
              <a:off x="4598407" y="3818104"/>
              <a:ext cx="4279374" cy="553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dirty="0" smtClean="0">
                  <a:solidFill>
                    <a:schemeClr val="bg1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CRISTO ES NUESTRO TODO</a:t>
              </a:r>
              <a:endParaRPr sz="3000" dirty="0">
                <a:solidFill>
                  <a:schemeClr val="bg1"/>
                </a:solidFill>
                <a:latin typeface="+mj-lt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81B1F87-058C-FB20-94F0-8E68173F5325}"/>
              </a:ext>
            </a:extLst>
          </p:cNvPr>
          <p:cNvGrpSpPr/>
          <p:nvPr/>
        </p:nvGrpSpPr>
        <p:grpSpPr>
          <a:xfrm>
            <a:off x="1124465" y="417059"/>
            <a:ext cx="6895070" cy="1128929"/>
            <a:chOff x="1161535" y="939115"/>
            <a:chExt cx="6895070" cy="112892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xmlns="" id="{391F7A09-EE9E-62BC-F3EB-623CDA8B6A55}"/>
                </a:ext>
              </a:extLst>
            </p:cNvPr>
            <p:cNvSpPr/>
            <p:nvPr/>
          </p:nvSpPr>
          <p:spPr>
            <a:xfrm>
              <a:off x="1161535" y="939115"/>
              <a:ext cx="6895070" cy="667264"/>
            </a:xfrm>
            <a:prstGeom prst="roundRect">
              <a:avLst>
                <a:gd name="adj" fmla="val 50000"/>
              </a:avLst>
            </a:prstGeom>
            <a:solidFill>
              <a:srgbClr val="365E80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i="1" dirty="0"/>
                <a:t>A Humble People </a:t>
              </a:r>
              <a:r>
                <a:rPr lang="en-US" sz="3200" i="1" dirty="0" smtClean="0"/>
                <a:t>– Un Pueblo </a:t>
              </a:r>
              <a:r>
                <a:rPr lang="en-US" sz="3200" i="1" dirty="0" err="1" smtClean="0"/>
                <a:t>Humilde</a:t>
              </a:r>
              <a:endParaRPr lang="en-US" sz="3200" i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B5FFEBE-1EE0-49E7-9C14-BF5E8A4767B8}"/>
                </a:ext>
              </a:extLst>
            </p:cNvPr>
            <p:cNvSpPr txBox="1"/>
            <p:nvPr/>
          </p:nvSpPr>
          <p:spPr>
            <a:xfrm>
              <a:off x="2619632" y="1606379"/>
              <a:ext cx="3904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 COR. 1:19-31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31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{CE6BA1C9-365E-4E40-9C5C-FAB5A4BCBB5E}tf10001058</Template>
  <TotalTime>655</TotalTime>
  <Words>863</Words>
  <Application>Microsoft Office PowerPoint</Application>
  <PresentationFormat>On-screen Show (16:10)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Fira Sans Extra Condensed Medium</vt:lpstr>
      <vt:lpstr>Lato Black</vt:lpstr>
      <vt:lpstr>Roboto</vt:lpstr>
      <vt:lpstr>Office Theme</vt:lpstr>
      <vt:lpstr>Called &amp; Complete</vt:lpstr>
      <vt:lpstr>LLAMADOS Y COMPLETOS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Called &amp; Complete</vt:lpstr>
      <vt:lpstr>LLAMADOS Y COMPLETOS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Called &amp; Complete</dc:title>
  <dc:creator>Phillip Shumake</dc:creator>
  <cp:lastModifiedBy>Esther Eubanks</cp:lastModifiedBy>
  <cp:revision>60</cp:revision>
  <dcterms:created xsi:type="dcterms:W3CDTF">2023-06-22T16:11:56Z</dcterms:created>
  <dcterms:modified xsi:type="dcterms:W3CDTF">2023-06-24T14:49:49Z</dcterms:modified>
</cp:coreProperties>
</file>