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9" r:id="rId2"/>
    <p:sldId id="260" r:id="rId3"/>
    <p:sldId id="265" r:id="rId4"/>
    <p:sldId id="261" r:id="rId5"/>
    <p:sldId id="262" r:id="rId6"/>
    <p:sldId id="256" r:id="rId7"/>
    <p:sldId id="263" r:id="rId8"/>
    <p:sldId id="264" r:id="rId9"/>
    <p:sldId id="266" r:id="rId10"/>
    <p:sldId id="268" r:id="rId11"/>
    <p:sldId id="267" r:id="rId12"/>
    <p:sldId id="269" r:id="rId13"/>
    <p:sldId id="270"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1FC17A-7A1A-439F-B4F1-B389C94663F4}" v="502" dt="2023-05-27T19:01:51.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003" autoAdjust="0"/>
  </p:normalViewPr>
  <p:slideViewPr>
    <p:cSldViewPr snapToGrid="0">
      <p:cViewPr varScale="1">
        <p:scale>
          <a:sx n="53" d="100"/>
          <a:sy n="53" d="100"/>
        </p:scale>
        <p:origin x="48" y="4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well Hall" userId="66b35e4e4ecfbaf8" providerId="LiveId" clId="{651FC17A-7A1A-439F-B4F1-B389C94663F4}"/>
    <pc:docChg chg="undo custSel addSld delSld modSld sldOrd modMainMaster">
      <pc:chgData name="Sewell Hall" userId="66b35e4e4ecfbaf8" providerId="LiveId" clId="{651FC17A-7A1A-439F-B4F1-B389C94663F4}" dt="2023-05-27T19:02:00.285" v="2775" actId="1076"/>
      <pc:docMkLst>
        <pc:docMk/>
      </pc:docMkLst>
      <pc:sldChg chg="addSp modSp mod ord modAnim">
        <pc:chgData name="Sewell Hall" userId="66b35e4e4ecfbaf8" providerId="LiveId" clId="{651FC17A-7A1A-439F-B4F1-B389C94663F4}" dt="2023-05-25T21:10:26.791" v="2364"/>
        <pc:sldMkLst>
          <pc:docMk/>
          <pc:sldMk cId="3390783114" sldId="256"/>
        </pc:sldMkLst>
        <pc:spChg chg="add mod">
          <ac:chgData name="Sewell Hall" userId="66b35e4e4ecfbaf8" providerId="LiveId" clId="{651FC17A-7A1A-439F-B4F1-B389C94663F4}" dt="2023-05-25T21:10:13.083" v="2362" actId="1076"/>
          <ac:spMkLst>
            <pc:docMk/>
            <pc:sldMk cId="3390783114" sldId="256"/>
            <ac:spMk id="2" creationId="{F33022D5-9E2A-3242-181F-B7BFF3DA4019}"/>
          </ac:spMkLst>
        </pc:spChg>
        <pc:picChg chg="mod">
          <ac:chgData name="Sewell Hall" userId="66b35e4e4ecfbaf8" providerId="LiveId" clId="{651FC17A-7A1A-439F-B4F1-B389C94663F4}" dt="2023-05-24T01:18:14.544" v="1" actId="1076"/>
          <ac:picMkLst>
            <pc:docMk/>
            <pc:sldMk cId="3390783114" sldId="256"/>
            <ac:picMk id="1026" creationId="{D2243175-5E24-4340-1791-47E391CBC834}"/>
          </ac:picMkLst>
        </pc:picChg>
      </pc:sldChg>
      <pc:sldChg chg="addSp modSp del mod ord setBg modAnim delDesignElem">
        <pc:chgData name="Sewell Hall" userId="66b35e4e4ecfbaf8" providerId="LiveId" clId="{651FC17A-7A1A-439F-B4F1-B389C94663F4}" dt="2023-05-26T23:42:10.326" v="2368" actId="47"/>
        <pc:sldMkLst>
          <pc:docMk/>
          <pc:sldMk cId="3739487196" sldId="257"/>
        </pc:sldMkLst>
        <pc:spChg chg="add mod">
          <ac:chgData name="Sewell Hall" userId="66b35e4e4ecfbaf8" providerId="LiveId" clId="{651FC17A-7A1A-439F-B4F1-B389C94663F4}" dt="2023-05-25T20:04:37.258" v="1994" actId="1076"/>
          <ac:spMkLst>
            <pc:docMk/>
            <pc:sldMk cId="3739487196" sldId="257"/>
            <ac:spMk id="2" creationId="{4B112DB5-7B61-9032-2E40-81F0FF0369C0}"/>
          </ac:spMkLst>
        </pc:spChg>
        <pc:picChg chg="mod">
          <ac:chgData name="Sewell Hall" userId="66b35e4e4ecfbaf8" providerId="LiveId" clId="{651FC17A-7A1A-439F-B4F1-B389C94663F4}" dt="2023-05-25T20:05:01.136" v="1997" actId="1076"/>
          <ac:picMkLst>
            <pc:docMk/>
            <pc:sldMk cId="3739487196" sldId="257"/>
            <ac:picMk id="2050" creationId="{7C032552-C90B-F959-ED68-3E520E8DFBA9}"/>
          </ac:picMkLst>
        </pc:picChg>
      </pc:sldChg>
      <pc:sldChg chg="del">
        <pc:chgData name="Sewell Hall" userId="66b35e4e4ecfbaf8" providerId="LiveId" clId="{651FC17A-7A1A-439F-B4F1-B389C94663F4}" dt="2023-05-24T02:23:59.058" v="589" actId="47"/>
        <pc:sldMkLst>
          <pc:docMk/>
          <pc:sldMk cId="1446604445" sldId="258"/>
        </pc:sldMkLst>
      </pc:sldChg>
      <pc:sldChg chg="modSp new mod setBg">
        <pc:chgData name="Sewell Hall" userId="66b35e4e4ecfbaf8" providerId="LiveId" clId="{651FC17A-7A1A-439F-B4F1-B389C94663F4}" dt="2023-05-27T00:24:10.607" v="2570"/>
        <pc:sldMkLst>
          <pc:docMk/>
          <pc:sldMk cId="3207716909" sldId="259"/>
        </pc:sldMkLst>
        <pc:spChg chg="mod">
          <ac:chgData name="Sewell Hall" userId="66b35e4e4ecfbaf8" providerId="LiveId" clId="{651FC17A-7A1A-439F-B4F1-B389C94663F4}" dt="2023-05-27T00:24:10.607" v="2570"/>
          <ac:spMkLst>
            <pc:docMk/>
            <pc:sldMk cId="3207716909" sldId="259"/>
            <ac:spMk id="2" creationId="{5DB2D455-068C-B381-37E9-2B67F645EED4}"/>
          </ac:spMkLst>
        </pc:spChg>
        <pc:spChg chg="mod">
          <ac:chgData name="Sewell Hall" userId="66b35e4e4ecfbaf8" providerId="LiveId" clId="{651FC17A-7A1A-439F-B4F1-B389C94663F4}" dt="2023-05-27T00:24:10.607" v="2570"/>
          <ac:spMkLst>
            <pc:docMk/>
            <pc:sldMk cId="3207716909" sldId="259"/>
            <ac:spMk id="3" creationId="{5CEB4084-6ADD-EC29-33BF-D8B6072478F3}"/>
          </ac:spMkLst>
        </pc:spChg>
      </pc:sldChg>
      <pc:sldChg chg="addSp delSp modSp new mod setBg modClrScheme modAnim chgLayout">
        <pc:chgData name="Sewell Hall" userId="66b35e4e4ecfbaf8" providerId="LiveId" clId="{651FC17A-7A1A-439F-B4F1-B389C94663F4}" dt="2023-05-24T01:42:23.638" v="201"/>
        <pc:sldMkLst>
          <pc:docMk/>
          <pc:sldMk cId="641108533" sldId="260"/>
        </pc:sldMkLst>
        <pc:spChg chg="mod ord">
          <ac:chgData name="Sewell Hall" userId="66b35e4e4ecfbaf8" providerId="LiveId" clId="{651FC17A-7A1A-439F-B4F1-B389C94663F4}" dt="2023-05-24T01:32:40.453" v="156" actId="1076"/>
          <ac:spMkLst>
            <pc:docMk/>
            <pc:sldMk cId="641108533" sldId="260"/>
            <ac:spMk id="2" creationId="{84CE5D8F-63F3-C5F2-0A92-3045FF9CA0D2}"/>
          </ac:spMkLst>
        </pc:spChg>
        <pc:spChg chg="del mod ord">
          <ac:chgData name="Sewell Hall" userId="66b35e4e4ecfbaf8" providerId="LiveId" clId="{651FC17A-7A1A-439F-B4F1-B389C94663F4}" dt="2023-05-24T01:22:18.306" v="54" actId="700"/>
          <ac:spMkLst>
            <pc:docMk/>
            <pc:sldMk cId="641108533" sldId="260"/>
            <ac:spMk id="3" creationId="{2F7A2076-1974-E9B9-0421-A3E211BEE41A}"/>
          </ac:spMkLst>
        </pc:spChg>
        <pc:spChg chg="add del mod ord">
          <ac:chgData name="Sewell Hall" userId="66b35e4e4ecfbaf8" providerId="LiveId" clId="{651FC17A-7A1A-439F-B4F1-B389C94663F4}" dt="2023-05-24T01:22:26.483" v="55" actId="700"/>
          <ac:spMkLst>
            <pc:docMk/>
            <pc:sldMk cId="641108533" sldId="260"/>
            <ac:spMk id="4" creationId="{478D3A35-E142-87A9-0393-68989CC6AA27}"/>
          </ac:spMkLst>
        </pc:spChg>
        <pc:spChg chg="add del mod ord">
          <ac:chgData name="Sewell Hall" userId="66b35e4e4ecfbaf8" providerId="LiveId" clId="{651FC17A-7A1A-439F-B4F1-B389C94663F4}" dt="2023-05-24T01:22:26.483" v="55" actId="700"/>
          <ac:spMkLst>
            <pc:docMk/>
            <pc:sldMk cId="641108533" sldId="260"/>
            <ac:spMk id="5" creationId="{850E1622-88F8-0759-FB3F-94A4AC9042EF}"/>
          </ac:spMkLst>
        </pc:spChg>
        <pc:spChg chg="add mod ord">
          <ac:chgData name="Sewell Hall" userId="66b35e4e4ecfbaf8" providerId="LiveId" clId="{651FC17A-7A1A-439F-B4F1-B389C94663F4}" dt="2023-05-24T01:31:07.819" v="147" actId="1076"/>
          <ac:spMkLst>
            <pc:docMk/>
            <pc:sldMk cId="641108533" sldId="260"/>
            <ac:spMk id="6" creationId="{8282BB1A-7DB5-897F-D071-49A7C8046997}"/>
          </ac:spMkLst>
        </pc:spChg>
        <pc:spChg chg="add mod ord">
          <ac:chgData name="Sewell Hall" userId="66b35e4e4ecfbaf8" providerId="LiveId" clId="{651FC17A-7A1A-439F-B4F1-B389C94663F4}" dt="2023-05-24T01:40:12.806" v="186" actId="207"/>
          <ac:spMkLst>
            <pc:docMk/>
            <pc:sldMk cId="641108533" sldId="260"/>
            <ac:spMk id="7" creationId="{045231F8-37DA-0D02-33FE-8D547E0463E9}"/>
          </ac:spMkLst>
        </pc:spChg>
        <pc:spChg chg="add mod ord">
          <ac:chgData name="Sewell Hall" userId="66b35e4e4ecfbaf8" providerId="LiveId" clId="{651FC17A-7A1A-439F-B4F1-B389C94663F4}" dt="2023-05-24T01:31:46.119" v="153" actId="122"/>
          <ac:spMkLst>
            <pc:docMk/>
            <pc:sldMk cId="641108533" sldId="260"/>
            <ac:spMk id="8" creationId="{6EAD3922-1BDB-675C-F036-502B451336DD}"/>
          </ac:spMkLst>
        </pc:spChg>
        <pc:spChg chg="add mod ord">
          <ac:chgData name="Sewell Hall" userId="66b35e4e4ecfbaf8" providerId="LiveId" clId="{651FC17A-7A1A-439F-B4F1-B389C94663F4}" dt="2023-05-24T01:39:38.891" v="183" actId="207"/>
          <ac:spMkLst>
            <pc:docMk/>
            <pc:sldMk cId="641108533" sldId="260"/>
            <ac:spMk id="9" creationId="{21019DF8-804F-A45F-B43B-100B7B25C23F}"/>
          </ac:spMkLst>
        </pc:spChg>
        <pc:spChg chg="add mod">
          <ac:chgData name="Sewell Hall" userId="66b35e4e4ecfbaf8" providerId="LiveId" clId="{651FC17A-7A1A-439F-B4F1-B389C94663F4}" dt="2023-05-24T01:42:14.473" v="200" actId="1076"/>
          <ac:spMkLst>
            <pc:docMk/>
            <pc:sldMk cId="641108533" sldId="260"/>
            <ac:spMk id="10" creationId="{5367D702-241E-0E0A-C3DF-FE427D25592A}"/>
          </ac:spMkLst>
        </pc:spChg>
      </pc:sldChg>
      <pc:sldChg chg="addSp delSp modSp new mod modClrScheme modAnim chgLayout">
        <pc:chgData name="Sewell Hall" userId="66b35e4e4ecfbaf8" providerId="LiveId" clId="{651FC17A-7A1A-439F-B4F1-B389C94663F4}" dt="2023-05-27T18:50:05.930" v="2655" actId="27636"/>
        <pc:sldMkLst>
          <pc:docMk/>
          <pc:sldMk cId="2562665342" sldId="261"/>
        </pc:sldMkLst>
        <pc:spChg chg="del mod ord">
          <ac:chgData name="Sewell Hall" userId="66b35e4e4ecfbaf8" providerId="LiveId" clId="{651FC17A-7A1A-439F-B4F1-B389C94663F4}" dt="2023-05-24T01:43:26.222" v="203" actId="700"/>
          <ac:spMkLst>
            <pc:docMk/>
            <pc:sldMk cId="2562665342" sldId="261"/>
            <ac:spMk id="2" creationId="{2D34DD9C-5E20-450E-D449-FB1727B3C6F6}"/>
          </ac:spMkLst>
        </pc:spChg>
        <pc:spChg chg="del">
          <ac:chgData name="Sewell Hall" userId="66b35e4e4ecfbaf8" providerId="LiveId" clId="{651FC17A-7A1A-439F-B4F1-B389C94663F4}" dt="2023-05-24T01:43:26.222" v="203" actId="700"/>
          <ac:spMkLst>
            <pc:docMk/>
            <pc:sldMk cId="2562665342" sldId="261"/>
            <ac:spMk id="3" creationId="{00ED7F99-3161-0501-62FA-5613EC46B68E}"/>
          </ac:spMkLst>
        </pc:spChg>
        <pc:spChg chg="del mod ord">
          <ac:chgData name="Sewell Hall" userId="66b35e4e4ecfbaf8" providerId="LiveId" clId="{651FC17A-7A1A-439F-B4F1-B389C94663F4}" dt="2023-05-24T01:43:26.222" v="203" actId="700"/>
          <ac:spMkLst>
            <pc:docMk/>
            <pc:sldMk cId="2562665342" sldId="261"/>
            <ac:spMk id="4" creationId="{E01D993C-6E0B-3815-1118-5C554B30E50E}"/>
          </ac:spMkLst>
        </pc:spChg>
        <pc:spChg chg="del">
          <ac:chgData name="Sewell Hall" userId="66b35e4e4ecfbaf8" providerId="LiveId" clId="{651FC17A-7A1A-439F-B4F1-B389C94663F4}" dt="2023-05-24T01:43:26.222" v="203" actId="700"/>
          <ac:spMkLst>
            <pc:docMk/>
            <pc:sldMk cId="2562665342" sldId="261"/>
            <ac:spMk id="5" creationId="{10CD99CC-9E89-2919-32A6-7C187777968D}"/>
          </ac:spMkLst>
        </pc:spChg>
        <pc:spChg chg="del">
          <ac:chgData name="Sewell Hall" userId="66b35e4e4ecfbaf8" providerId="LiveId" clId="{651FC17A-7A1A-439F-B4F1-B389C94663F4}" dt="2023-05-24T01:43:26.222" v="203" actId="700"/>
          <ac:spMkLst>
            <pc:docMk/>
            <pc:sldMk cId="2562665342" sldId="261"/>
            <ac:spMk id="6" creationId="{5442C73B-3246-4EAD-C9D9-078F97B25820}"/>
          </ac:spMkLst>
        </pc:spChg>
        <pc:spChg chg="add mod ord">
          <ac:chgData name="Sewell Hall" userId="66b35e4e4ecfbaf8" providerId="LiveId" clId="{651FC17A-7A1A-439F-B4F1-B389C94663F4}" dt="2023-05-24T01:59:23.667" v="376" actId="1076"/>
          <ac:spMkLst>
            <pc:docMk/>
            <pc:sldMk cId="2562665342" sldId="261"/>
            <ac:spMk id="7" creationId="{D6AFAA55-6839-84E6-DA37-C775194D69FF}"/>
          </ac:spMkLst>
        </pc:spChg>
        <pc:spChg chg="add mod ord">
          <ac:chgData name="Sewell Hall" userId="66b35e4e4ecfbaf8" providerId="LiveId" clId="{651FC17A-7A1A-439F-B4F1-B389C94663F4}" dt="2023-05-27T18:50:05.930" v="2655" actId="27636"/>
          <ac:spMkLst>
            <pc:docMk/>
            <pc:sldMk cId="2562665342" sldId="261"/>
            <ac:spMk id="8" creationId="{8711F5B6-0BF8-B55D-727D-01BA3D5C5C2E}"/>
          </ac:spMkLst>
        </pc:spChg>
      </pc:sldChg>
      <pc:sldChg chg="addSp delSp modSp new mod modClrScheme modAnim chgLayout">
        <pc:chgData name="Sewell Hall" userId="66b35e4e4ecfbaf8" providerId="LiveId" clId="{651FC17A-7A1A-439F-B4F1-B389C94663F4}" dt="2023-05-27T18:55:19.822" v="2737" actId="1038"/>
        <pc:sldMkLst>
          <pc:docMk/>
          <pc:sldMk cId="914463681" sldId="262"/>
        </pc:sldMkLst>
        <pc:spChg chg="del mod ord">
          <ac:chgData name="Sewell Hall" userId="66b35e4e4ecfbaf8" providerId="LiveId" clId="{651FC17A-7A1A-439F-B4F1-B389C94663F4}" dt="2023-05-24T02:15:45.964" v="417" actId="700"/>
          <ac:spMkLst>
            <pc:docMk/>
            <pc:sldMk cId="914463681" sldId="262"/>
            <ac:spMk id="2" creationId="{08B706C5-AB94-14FA-047D-3F01F07CDC07}"/>
          </ac:spMkLst>
        </pc:spChg>
        <pc:spChg chg="add mod">
          <ac:chgData name="Sewell Hall" userId="66b35e4e4ecfbaf8" providerId="LiveId" clId="{651FC17A-7A1A-439F-B4F1-B389C94663F4}" dt="2023-05-27T18:54:59.536" v="2725" actId="1038"/>
          <ac:spMkLst>
            <pc:docMk/>
            <pc:sldMk cId="914463681" sldId="262"/>
            <ac:spMk id="2" creationId="{5FB04D32-B11F-4CA1-6350-D7137509DD47}"/>
          </ac:spMkLst>
        </pc:spChg>
        <pc:spChg chg="del">
          <ac:chgData name="Sewell Hall" userId="66b35e4e4ecfbaf8" providerId="LiveId" clId="{651FC17A-7A1A-439F-B4F1-B389C94663F4}" dt="2023-05-24T02:15:45.964" v="417" actId="700"/>
          <ac:spMkLst>
            <pc:docMk/>
            <pc:sldMk cId="914463681" sldId="262"/>
            <ac:spMk id="3" creationId="{895502F0-4628-D72C-3074-451439C31FCF}"/>
          </ac:spMkLst>
        </pc:spChg>
        <pc:spChg chg="add mod">
          <ac:chgData name="Sewell Hall" userId="66b35e4e4ecfbaf8" providerId="LiveId" clId="{651FC17A-7A1A-439F-B4F1-B389C94663F4}" dt="2023-05-27T18:54:01.459" v="2718" actId="20577"/>
          <ac:spMkLst>
            <pc:docMk/>
            <pc:sldMk cId="914463681" sldId="262"/>
            <ac:spMk id="3" creationId="{DD7774F4-44DD-2678-43A1-FF86A0EAE665}"/>
          </ac:spMkLst>
        </pc:spChg>
        <pc:spChg chg="add mod ord">
          <ac:chgData name="Sewell Hall" userId="66b35e4e4ecfbaf8" providerId="LiveId" clId="{651FC17A-7A1A-439F-B4F1-B389C94663F4}" dt="2023-05-27T18:51:49.777" v="2670" actId="1035"/>
          <ac:spMkLst>
            <pc:docMk/>
            <pc:sldMk cId="914463681" sldId="262"/>
            <ac:spMk id="4" creationId="{1462A803-BA35-B808-5746-553110814665}"/>
          </ac:spMkLst>
        </pc:spChg>
        <pc:spChg chg="add mod">
          <ac:chgData name="Sewell Hall" userId="66b35e4e4ecfbaf8" providerId="LiveId" clId="{651FC17A-7A1A-439F-B4F1-B389C94663F4}" dt="2023-05-27T18:51:58.607" v="2686" actId="1036"/>
          <ac:spMkLst>
            <pc:docMk/>
            <pc:sldMk cId="914463681" sldId="262"/>
            <ac:spMk id="5" creationId="{EFEFA902-2A99-316E-3474-927174B9E98C}"/>
          </ac:spMkLst>
        </pc:spChg>
        <pc:spChg chg="add mod">
          <ac:chgData name="Sewell Hall" userId="66b35e4e4ecfbaf8" providerId="LiveId" clId="{651FC17A-7A1A-439F-B4F1-B389C94663F4}" dt="2023-05-27T18:55:19.822" v="2737" actId="1038"/>
          <ac:spMkLst>
            <pc:docMk/>
            <pc:sldMk cId="914463681" sldId="262"/>
            <ac:spMk id="6" creationId="{7A19E124-E79F-7CCC-F773-F850D38EB79E}"/>
          </ac:spMkLst>
        </pc:spChg>
      </pc:sldChg>
      <pc:sldChg chg="addSp delSp modSp new mod ord modClrScheme delAnim modAnim chgLayout">
        <pc:chgData name="Sewell Hall" userId="66b35e4e4ecfbaf8" providerId="LiveId" clId="{651FC17A-7A1A-439F-B4F1-B389C94663F4}" dt="2023-05-25T20:07:27.321" v="2001" actId="21"/>
        <pc:sldMkLst>
          <pc:docMk/>
          <pc:sldMk cId="2472691273" sldId="263"/>
        </pc:sldMkLst>
        <pc:spChg chg="add mod ord">
          <ac:chgData name="Sewell Hall" userId="66b35e4e4ecfbaf8" providerId="LiveId" clId="{651FC17A-7A1A-439F-B4F1-B389C94663F4}" dt="2023-05-24T02:33:59.773" v="904" actId="1038"/>
          <ac:spMkLst>
            <pc:docMk/>
            <pc:sldMk cId="2472691273" sldId="263"/>
            <ac:spMk id="2" creationId="{724C76B5-035B-F24C-C7BD-4B45F0009F72}"/>
          </ac:spMkLst>
        </pc:spChg>
        <pc:spChg chg="add mod">
          <ac:chgData name="Sewell Hall" userId="66b35e4e4ecfbaf8" providerId="LiveId" clId="{651FC17A-7A1A-439F-B4F1-B389C94663F4}" dt="2023-05-25T02:08:37.883" v="1304" actId="207"/>
          <ac:spMkLst>
            <pc:docMk/>
            <pc:sldMk cId="2472691273" sldId="263"/>
            <ac:spMk id="3" creationId="{724BD5B7-6E36-C1ED-4E74-E6FA204ADA6D}"/>
          </ac:spMkLst>
        </pc:spChg>
        <pc:spChg chg="add del mod">
          <ac:chgData name="Sewell Hall" userId="66b35e4e4ecfbaf8" providerId="LiveId" clId="{651FC17A-7A1A-439F-B4F1-B389C94663F4}" dt="2023-05-25T20:07:27.321" v="2001" actId="21"/>
          <ac:spMkLst>
            <pc:docMk/>
            <pc:sldMk cId="2472691273" sldId="263"/>
            <ac:spMk id="4" creationId="{DCF2EA77-FFD4-E585-F082-C936F0044DA2}"/>
          </ac:spMkLst>
        </pc:spChg>
      </pc:sldChg>
      <pc:sldChg chg="new del">
        <pc:chgData name="Sewell Hall" userId="66b35e4e4ecfbaf8" providerId="LiveId" clId="{651FC17A-7A1A-439F-B4F1-B389C94663F4}" dt="2023-05-24T02:30:23.724" v="806" actId="47"/>
        <pc:sldMkLst>
          <pc:docMk/>
          <pc:sldMk cId="3157475400" sldId="263"/>
        </pc:sldMkLst>
      </pc:sldChg>
      <pc:sldChg chg="add del">
        <pc:chgData name="Sewell Hall" userId="66b35e4e4ecfbaf8" providerId="LiveId" clId="{651FC17A-7A1A-439F-B4F1-B389C94663F4}" dt="2023-05-24T02:30:23.601" v="805" actId="47"/>
        <pc:sldMkLst>
          <pc:docMk/>
          <pc:sldMk cId="1842883828" sldId="264"/>
        </pc:sldMkLst>
      </pc:sldChg>
      <pc:sldChg chg="addSp delSp modSp new mod modClrScheme modAnim chgLayout">
        <pc:chgData name="Sewell Hall" userId="66b35e4e4ecfbaf8" providerId="LiveId" clId="{651FC17A-7A1A-439F-B4F1-B389C94663F4}" dt="2023-05-25T02:29:26.765" v="1698" actId="6549"/>
        <pc:sldMkLst>
          <pc:docMk/>
          <pc:sldMk cId="3271692954" sldId="264"/>
        </pc:sldMkLst>
        <pc:spChg chg="del mod ord">
          <ac:chgData name="Sewell Hall" userId="66b35e4e4ecfbaf8" providerId="LiveId" clId="{651FC17A-7A1A-439F-B4F1-B389C94663F4}" dt="2023-05-24T02:44:37.977" v="1104" actId="700"/>
          <ac:spMkLst>
            <pc:docMk/>
            <pc:sldMk cId="3271692954" sldId="264"/>
            <ac:spMk id="2" creationId="{DB6EE5D3-1AA7-1E03-A1B2-6796CC16E223}"/>
          </ac:spMkLst>
        </pc:spChg>
        <pc:spChg chg="add mod ord">
          <ac:chgData name="Sewell Hall" userId="66b35e4e4ecfbaf8" providerId="LiveId" clId="{651FC17A-7A1A-439F-B4F1-B389C94663F4}" dt="2023-05-25T02:10:25.588" v="1322" actId="313"/>
          <ac:spMkLst>
            <pc:docMk/>
            <pc:sldMk cId="3271692954" sldId="264"/>
            <ac:spMk id="3" creationId="{1D26FDEA-70B1-B927-35EC-5C39D20C63F1}"/>
          </ac:spMkLst>
        </pc:spChg>
        <pc:spChg chg="add mod ord">
          <ac:chgData name="Sewell Hall" userId="66b35e4e4ecfbaf8" providerId="LiveId" clId="{651FC17A-7A1A-439F-B4F1-B389C94663F4}" dt="2023-05-25T02:29:26.765" v="1698" actId="6549"/>
          <ac:spMkLst>
            <pc:docMk/>
            <pc:sldMk cId="3271692954" sldId="264"/>
            <ac:spMk id="4" creationId="{1E843D1C-157F-512E-E51F-318545B71752}"/>
          </ac:spMkLst>
        </pc:spChg>
      </pc:sldChg>
      <pc:sldChg chg="addSp delSp modSp new mod modClrScheme chgLayout">
        <pc:chgData name="Sewell Hall" userId="66b35e4e4ecfbaf8" providerId="LiveId" clId="{651FC17A-7A1A-439F-B4F1-B389C94663F4}" dt="2023-05-27T00:24:10.607" v="2570"/>
        <pc:sldMkLst>
          <pc:docMk/>
          <pc:sldMk cId="904410906" sldId="265"/>
        </pc:sldMkLst>
        <pc:spChg chg="del mod ord">
          <ac:chgData name="Sewell Hall" userId="66b35e4e4ecfbaf8" providerId="LiveId" clId="{651FC17A-7A1A-439F-B4F1-B389C94663F4}" dt="2023-05-25T02:01:04.008" v="1263" actId="700"/>
          <ac:spMkLst>
            <pc:docMk/>
            <pc:sldMk cId="904410906" sldId="265"/>
            <ac:spMk id="2" creationId="{59FC15F5-AFFE-1176-EA69-8737DF67D5A5}"/>
          </ac:spMkLst>
        </pc:spChg>
        <pc:spChg chg="del">
          <ac:chgData name="Sewell Hall" userId="66b35e4e4ecfbaf8" providerId="LiveId" clId="{651FC17A-7A1A-439F-B4F1-B389C94663F4}" dt="2023-05-25T02:01:04.008" v="1263" actId="700"/>
          <ac:spMkLst>
            <pc:docMk/>
            <pc:sldMk cId="904410906" sldId="265"/>
            <ac:spMk id="3" creationId="{928A8133-9E2B-A6AD-82E7-B9DC6EC6BAEE}"/>
          </ac:spMkLst>
        </pc:spChg>
        <pc:spChg chg="del">
          <ac:chgData name="Sewell Hall" userId="66b35e4e4ecfbaf8" providerId="LiveId" clId="{651FC17A-7A1A-439F-B4F1-B389C94663F4}" dt="2023-05-25T02:01:04.008" v="1263" actId="700"/>
          <ac:spMkLst>
            <pc:docMk/>
            <pc:sldMk cId="904410906" sldId="265"/>
            <ac:spMk id="4" creationId="{E5B7830B-A6BC-C57C-839C-6BDE67F85680}"/>
          </ac:spMkLst>
        </pc:spChg>
        <pc:spChg chg="del">
          <ac:chgData name="Sewell Hall" userId="66b35e4e4ecfbaf8" providerId="LiveId" clId="{651FC17A-7A1A-439F-B4F1-B389C94663F4}" dt="2023-05-25T02:01:04.008" v="1263" actId="700"/>
          <ac:spMkLst>
            <pc:docMk/>
            <pc:sldMk cId="904410906" sldId="265"/>
            <ac:spMk id="5" creationId="{11F6B3B7-9CA8-7494-CB60-FA235DD850E4}"/>
          </ac:spMkLst>
        </pc:spChg>
        <pc:spChg chg="del">
          <ac:chgData name="Sewell Hall" userId="66b35e4e4ecfbaf8" providerId="LiveId" clId="{651FC17A-7A1A-439F-B4F1-B389C94663F4}" dt="2023-05-25T02:01:04.008" v="1263" actId="700"/>
          <ac:spMkLst>
            <pc:docMk/>
            <pc:sldMk cId="904410906" sldId="265"/>
            <ac:spMk id="6" creationId="{89D2F9B9-8882-CE7D-9287-73315EA0B79E}"/>
          </ac:spMkLst>
        </pc:spChg>
        <pc:spChg chg="add mod ord">
          <ac:chgData name="Sewell Hall" userId="66b35e4e4ecfbaf8" providerId="LiveId" clId="{651FC17A-7A1A-439F-B4F1-B389C94663F4}" dt="2023-05-27T00:24:10.607" v="2570"/>
          <ac:spMkLst>
            <pc:docMk/>
            <pc:sldMk cId="904410906" sldId="265"/>
            <ac:spMk id="7" creationId="{524046A9-5694-7AC8-2C00-1EB69FAD7A5B}"/>
          </ac:spMkLst>
        </pc:spChg>
        <pc:spChg chg="add mod">
          <ac:chgData name="Sewell Hall" userId="66b35e4e4ecfbaf8" providerId="LiveId" clId="{651FC17A-7A1A-439F-B4F1-B389C94663F4}" dt="2023-05-25T19:56:53.614" v="1942" actId="207"/>
          <ac:spMkLst>
            <pc:docMk/>
            <pc:sldMk cId="904410906" sldId="265"/>
            <ac:spMk id="8" creationId="{6BB1DDCD-2C53-B5EA-3D3E-93DDC76ECC73}"/>
          </ac:spMkLst>
        </pc:spChg>
      </pc:sldChg>
      <pc:sldChg chg="addSp delSp modSp new mod modAnim chgLayout">
        <pc:chgData name="Sewell Hall" userId="66b35e4e4ecfbaf8" providerId="LiveId" clId="{651FC17A-7A1A-439F-B4F1-B389C94663F4}" dt="2023-05-25T02:45:57.809" v="1940"/>
        <pc:sldMkLst>
          <pc:docMk/>
          <pc:sldMk cId="2663332326" sldId="266"/>
        </pc:sldMkLst>
        <pc:spChg chg="del">
          <ac:chgData name="Sewell Hall" userId="66b35e4e4ecfbaf8" providerId="LiveId" clId="{651FC17A-7A1A-439F-B4F1-B389C94663F4}" dt="2023-05-25T02:11:15.830" v="1347" actId="700"/>
          <ac:spMkLst>
            <pc:docMk/>
            <pc:sldMk cId="2663332326" sldId="266"/>
            <ac:spMk id="2" creationId="{6A595181-DA51-E46A-0C1E-B1201CA4322F}"/>
          </ac:spMkLst>
        </pc:spChg>
        <pc:spChg chg="del">
          <ac:chgData name="Sewell Hall" userId="66b35e4e4ecfbaf8" providerId="LiveId" clId="{651FC17A-7A1A-439F-B4F1-B389C94663F4}" dt="2023-05-25T02:11:15.830" v="1347" actId="700"/>
          <ac:spMkLst>
            <pc:docMk/>
            <pc:sldMk cId="2663332326" sldId="266"/>
            <ac:spMk id="3" creationId="{420D55E4-BC76-4CDD-317C-EB172FD62EEB}"/>
          </ac:spMkLst>
        </pc:spChg>
        <pc:spChg chg="add mod ord">
          <ac:chgData name="Sewell Hall" userId="66b35e4e4ecfbaf8" providerId="LiveId" clId="{651FC17A-7A1A-439F-B4F1-B389C94663F4}" dt="2023-05-25T02:25:17.850" v="1654" actId="1076"/>
          <ac:spMkLst>
            <pc:docMk/>
            <pc:sldMk cId="2663332326" sldId="266"/>
            <ac:spMk id="4" creationId="{AF596520-43AB-B35A-F0A7-94363BD6D636}"/>
          </ac:spMkLst>
        </pc:spChg>
        <pc:spChg chg="add mod ord">
          <ac:chgData name="Sewell Hall" userId="66b35e4e4ecfbaf8" providerId="LiveId" clId="{651FC17A-7A1A-439F-B4F1-B389C94663F4}" dt="2023-05-25T02:27:44.240" v="1675" actId="20577"/>
          <ac:spMkLst>
            <pc:docMk/>
            <pc:sldMk cId="2663332326" sldId="266"/>
            <ac:spMk id="5" creationId="{50D0567F-5046-0E9E-3528-9F3F53BAB47B}"/>
          </ac:spMkLst>
        </pc:spChg>
      </pc:sldChg>
      <pc:sldChg chg="addSp delSp modSp new mod addAnim delAnim modAnim">
        <pc:chgData name="Sewell Hall" userId="66b35e4e4ecfbaf8" providerId="LiveId" clId="{651FC17A-7A1A-439F-B4F1-B389C94663F4}" dt="2023-05-27T00:18:40.261" v="2548"/>
        <pc:sldMkLst>
          <pc:docMk/>
          <pc:sldMk cId="1305871603" sldId="267"/>
        </pc:sldMkLst>
        <pc:spChg chg="mod">
          <ac:chgData name="Sewell Hall" userId="66b35e4e4ecfbaf8" providerId="LiveId" clId="{651FC17A-7A1A-439F-B4F1-B389C94663F4}" dt="2023-05-25T20:40:45.442" v="2072" actId="1076"/>
          <ac:spMkLst>
            <pc:docMk/>
            <pc:sldMk cId="1305871603" sldId="267"/>
            <ac:spMk id="2" creationId="{27D8FD6D-8A4C-5880-24CB-6C69B51B5721}"/>
          </ac:spMkLst>
        </pc:spChg>
        <pc:spChg chg="mod">
          <ac:chgData name="Sewell Hall" userId="66b35e4e4ecfbaf8" providerId="LiveId" clId="{651FC17A-7A1A-439F-B4F1-B389C94663F4}" dt="2023-05-27T00:11:37.948" v="2395" actId="207"/>
          <ac:spMkLst>
            <pc:docMk/>
            <pc:sldMk cId="1305871603" sldId="267"/>
            <ac:spMk id="3" creationId="{F7F7383F-3766-ED16-A029-3B7F4E5EBBC8}"/>
          </ac:spMkLst>
        </pc:spChg>
        <pc:spChg chg="add del mod">
          <ac:chgData name="Sewell Hall" userId="66b35e4e4ecfbaf8" providerId="LiveId" clId="{651FC17A-7A1A-439F-B4F1-B389C94663F4}" dt="2023-05-27T00:18:06.978" v="2546" actId="1076"/>
          <ac:spMkLst>
            <pc:docMk/>
            <pc:sldMk cId="1305871603" sldId="267"/>
            <ac:spMk id="7" creationId="{A7C5C839-E900-F6E9-F3C8-2FF9509E4A5B}"/>
          </ac:spMkLst>
        </pc:spChg>
        <pc:cxnChg chg="add mod">
          <ac:chgData name="Sewell Hall" userId="66b35e4e4ecfbaf8" providerId="LiveId" clId="{651FC17A-7A1A-439F-B4F1-B389C94663F4}" dt="2023-05-25T20:45:30.634" v="2120" actId="1036"/>
          <ac:cxnSpMkLst>
            <pc:docMk/>
            <pc:sldMk cId="1305871603" sldId="267"/>
            <ac:cxnSpMk id="5" creationId="{757E3EC9-F3FB-A93B-CB1A-C2190DAF797F}"/>
          </ac:cxnSpMkLst>
        </pc:cxnChg>
      </pc:sldChg>
      <pc:sldChg chg="modSp add mod modAnim">
        <pc:chgData name="Sewell Hall" userId="66b35e4e4ecfbaf8" providerId="LiveId" clId="{651FC17A-7A1A-439F-B4F1-B389C94663F4}" dt="2023-05-27T00:08:52.622" v="2392" actId="20577"/>
        <pc:sldMkLst>
          <pc:docMk/>
          <pc:sldMk cId="1241081403" sldId="268"/>
        </pc:sldMkLst>
        <pc:spChg chg="mod">
          <ac:chgData name="Sewell Hall" userId="66b35e4e4ecfbaf8" providerId="LiveId" clId="{651FC17A-7A1A-439F-B4F1-B389C94663F4}" dt="2023-05-25T02:30:16.032" v="1721" actId="113"/>
          <ac:spMkLst>
            <pc:docMk/>
            <pc:sldMk cId="1241081403" sldId="268"/>
            <ac:spMk id="4" creationId="{AF596520-43AB-B35A-F0A7-94363BD6D636}"/>
          </ac:spMkLst>
        </pc:spChg>
        <pc:spChg chg="mod">
          <ac:chgData name="Sewell Hall" userId="66b35e4e4ecfbaf8" providerId="LiveId" clId="{651FC17A-7A1A-439F-B4F1-B389C94663F4}" dt="2023-05-27T00:08:52.622" v="2392" actId="20577"/>
          <ac:spMkLst>
            <pc:docMk/>
            <pc:sldMk cId="1241081403" sldId="268"/>
            <ac:spMk id="5" creationId="{50D0567F-5046-0E9E-3528-9F3F53BAB47B}"/>
          </ac:spMkLst>
        </pc:spChg>
      </pc:sldChg>
      <pc:sldChg chg="addSp delSp modSp new mod modClrScheme modAnim chgLayout">
        <pc:chgData name="Sewell Hall" userId="66b35e4e4ecfbaf8" providerId="LiveId" clId="{651FC17A-7A1A-439F-B4F1-B389C94663F4}" dt="2023-05-27T00:19:32.451" v="2550" actId="207"/>
        <pc:sldMkLst>
          <pc:docMk/>
          <pc:sldMk cId="3121212814" sldId="269"/>
        </pc:sldMkLst>
        <pc:spChg chg="del mod ord">
          <ac:chgData name="Sewell Hall" userId="66b35e4e4ecfbaf8" providerId="LiveId" clId="{651FC17A-7A1A-439F-B4F1-B389C94663F4}" dt="2023-05-25T20:50:49.896" v="2194" actId="700"/>
          <ac:spMkLst>
            <pc:docMk/>
            <pc:sldMk cId="3121212814" sldId="269"/>
            <ac:spMk id="2" creationId="{3BC335E7-33BE-0124-B7A1-61E354334C7A}"/>
          </ac:spMkLst>
        </pc:spChg>
        <pc:spChg chg="del">
          <ac:chgData name="Sewell Hall" userId="66b35e4e4ecfbaf8" providerId="LiveId" clId="{651FC17A-7A1A-439F-B4F1-B389C94663F4}" dt="2023-05-25T20:50:49.896" v="2194" actId="700"/>
          <ac:spMkLst>
            <pc:docMk/>
            <pc:sldMk cId="3121212814" sldId="269"/>
            <ac:spMk id="3" creationId="{5A9B1A8C-661E-36ED-C667-0258ED84DD3D}"/>
          </ac:spMkLst>
        </pc:spChg>
        <pc:spChg chg="add mod ord">
          <ac:chgData name="Sewell Hall" userId="66b35e4e4ecfbaf8" providerId="LiveId" clId="{651FC17A-7A1A-439F-B4F1-B389C94663F4}" dt="2023-05-25T20:58:22.706" v="2225" actId="27636"/>
          <ac:spMkLst>
            <pc:docMk/>
            <pc:sldMk cId="3121212814" sldId="269"/>
            <ac:spMk id="4" creationId="{195CA13E-2C91-9D8C-9E77-21E53B190178}"/>
          </ac:spMkLst>
        </pc:spChg>
        <pc:spChg chg="add mod ord">
          <ac:chgData name="Sewell Hall" userId="66b35e4e4ecfbaf8" providerId="LiveId" clId="{651FC17A-7A1A-439F-B4F1-B389C94663F4}" dt="2023-05-27T00:19:32.451" v="2550" actId="207"/>
          <ac:spMkLst>
            <pc:docMk/>
            <pc:sldMk cId="3121212814" sldId="269"/>
            <ac:spMk id="5" creationId="{1816271D-FE7F-A654-3897-D49EAF546631}"/>
          </ac:spMkLst>
        </pc:spChg>
      </pc:sldChg>
      <pc:sldChg chg="addSp delSp modSp new mod setBg modClrScheme delAnim modAnim delDesignElem chgLayout">
        <pc:chgData name="Sewell Hall" userId="66b35e4e4ecfbaf8" providerId="LiveId" clId="{651FC17A-7A1A-439F-B4F1-B389C94663F4}" dt="2023-05-27T19:02:00.285" v="2775" actId="1076"/>
        <pc:sldMkLst>
          <pc:docMk/>
          <pc:sldMk cId="324618139" sldId="270"/>
        </pc:sldMkLst>
        <pc:spChg chg="del mod ord">
          <ac:chgData name="Sewell Hall" userId="66b35e4e4ecfbaf8" providerId="LiveId" clId="{651FC17A-7A1A-439F-B4F1-B389C94663F4}" dt="2023-05-25T21:04:36.266" v="2314" actId="700"/>
          <ac:spMkLst>
            <pc:docMk/>
            <pc:sldMk cId="324618139" sldId="270"/>
            <ac:spMk id="2" creationId="{23C60422-5C08-E2C8-56F6-68C144CF0721}"/>
          </ac:spMkLst>
        </pc:spChg>
        <pc:spChg chg="add del mod">
          <ac:chgData name="Sewell Hall" userId="66b35e4e4ecfbaf8" providerId="LiveId" clId="{651FC17A-7A1A-439F-B4F1-B389C94663F4}" dt="2023-05-27T00:32:04.681" v="2584" actId="767"/>
          <ac:spMkLst>
            <pc:docMk/>
            <pc:sldMk cId="324618139" sldId="270"/>
            <ac:spMk id="2" creationId="{7B082289-0C40-DAAC-4917-0B11F9F1D770}"/>
          </ac:spMkLst>
        </pc:spChg>
        <pc:spChg chg="add mod">
          <ac:chgData name="Sewell Hall" userId="66b35e4e4ecfbaf8" providerId="LiveId" clId="{651FC17A-7A1A-439F-B4F1-B389C94663F4}" dt="2023-05-27T00:35:13.401" v="2649" actId="114"/>
          <ac:spMkLst>
            <pc:docMk/>
            <pc:sldMk cId="324618139" sldId="270"/>
            <ac:spMk id="3" creationId="{3691E5CE-26EB-40B7-61F1-B6188EF51AAC}"/>
          </ac:spMkLst>
        </pc:spChg>
        <pc:spChg chg="del mod ord">
          <ac:chgData name="Sewell Hall" userId="66b35e4e4ecfbaf8" providerId="LiveId" clId="{651FC17A-7A1A-439F-B4F1-B389C94663F4}" dt="2023-05-25T21:04:36.266" v="2314" actId="700"/>
          <ac:spMkLst>
            <pc:docMk/>
            <pc:sldMk cId="324618139" sldId="270"/>
            <ac:spMk id="3" creationId="{DFE4FFAB-343E-5594-25FD-EB5497F98ADF}"/>
          </ac:spMkLst>
        </pc:spChg>
        <pc:spChg chg="add mod">
          <ac:chgData name="Sewell Hall" userId="66b35e4e4ecfbaf8" providerId="LiveId" clId="{651FC17A-7A1A-439F-B4F1-B389C94663F4}" dt="2023-05-27T19:02:00.285" v="2775" actId="1076"/>
          <ac:spMkLst>
            <pc:docMk/>
            <pc:sldMk cId="324618139" sldId="270"/>
            <ac:spMk id="4" creationId="{3BCA256B-6A47-AC0B-3E5E-A027ED65D6B0}"/>
          </ac:spMkLst>
        </pc:spChg>
        <pc:spChg chg="add del mod ord">
          <ac:chgData name="Sewell Hall" userId="66b35e4e4ecfbaf8" providerId="LiveId" clId="{651FC17A-7A1A-439F-B4F1-B389C94663F4}" dt="2023-05-25T21:04:41.688" v="2315" actId="700"/>
          <ac:spMkLst>
            <pc:docMk/>
            <pc:sldMk cId="324618139" sldId="270"/>
            <ac:spMk id="4" creationId="{E0984F23-312B-DBEC-98CA-D4DAC847A06D}"/>
          </ac:spMkLst>
        </pc:spChg>
        <pc:spChg chg="add del mod ord">
          <ac:chgData name="Sewell Hall" userId="66b35e4e4ecfbaf8" providerId="LiveId" clId="{651FC17A-7A1A-439F-B4F1-B389C94663F4}" dt="2023-05-25T21:04:41.688" v="2315" actId="700"/>
          <ac:spMkLst>
            <pc:docMk/>
            <pc:sldMk cId="324618139" sldId="270"/>
            <ac:spMk id="5" creationId="{10767F2C-1C64-C89E-1D77-FD69C44942FD}"/>
          </ac:spMkLst>
        </pc:spChg>
        <pc:spChg chg="add del mod ord">
          <ac:chgData name="Sewell Hall" userId="66b35e4e4ecfbaf8" providerId="LiveId" clId="{651FC17A-7A1A-439F-B4F1-B389C94663F4}" dt="2023-05-25T21:04:41.688" v="2315" actId="700"/>
          <ac:spMkLst>
            <pc:docMk/>
            <pc:sldMk cId="324618139" sldId="270"/>
            <ac:spMk id="6" creationId="{F2C0B65D-051B-973E-9FC1-5143D4752B3A}"/>
          </ac:spMkLst>
        </pc:spChg>
        <pc:spChg chg="add del mod ord">
          <ac:chgData name="Sewell Hall" userId="66b35e4e4ecfbaf8" providerId="LiveId" clId="{651FC17A-7A1A-439F-B4F1-B389C94663F4}" dt="2023-05-27T18:59:25.203" v="2742" actId="478"/>
          <ac:spMkLst>
            <pc:docMk/>
            <pc:sldMk cId="324618139" sldId="270"/>
            <ac:spMk id="7" creationId="{44462832-7796-ACB3-6CA8-0799920AE950}"/>
          </ac:spMkLst>
        </pc:spChg>
        <pc:spChg chg="add del mod ord">
          <ac:chgData name="Sewell Hall" userId="66b35e4e4ecfbaf8" providerId="LiveId" clId="{651FC17A-7A1A-439F-B4F1-B389C94663F4}" dt="2023-05-25T21:07:38.579" v="2360" actId="478"/>
          <ac:spMkLst>
            <pc:docMk/>
            <pc:sldMk cId="324618139" sldId="270"/>
            <ac:spMk id="8" creationId="{A83AD4AE-6B26-F676-4398-1822A8017AE1}"/>
          </ac:spMkLst>
        </pc:spChg>
        <pc:spChg chg="add del">
          <ac:chgData name="Sewell Hall" userId="66b35e4e4ecfbaf8" providerId="LiveId" clId="{651FC17A-7A1A-439F-B4F1-B389C94663F4}" dt="2023-05-25T21:06:41.299" v="2347" actId="26606"/>
          <ac:spMkLst>
            <pc:docMk/>
            <pc:sldMk cId="324618139" sldId="270"/>
            <ac:spMk id="13" creationId="{A8DB9CD9-59B1-4D73-BC4C-98796A48EF9B}"/>
          </ac:spMkLst>
        </pc:spChg>
        <pc:spChg chg="add del">
          <ac:chgData name="Sewell Hall" userId="66b35e4e4ecfbaf8" providerId="LiveId" clId="{651FC17A-7A1A-439F-B4F1-B389C94663F4}" dt="2023-05-25T21:05:49.697" v="2341" actId="26606"/>
          <ac:spMkLst>
            <pc:docMk/>
            <pc:sldMk cId="324618139" sldId="270"/>
            <ac:spMk id="14" creationId="{C1DD1A8A-57D5-4A81-AD04-532B043C5611}"/>
          </ac:spMkLst>
        </pc:spChg>
        <pc:spChg chg="add del">
          <ac:chgData name="Sewell Hall" userId="66b35e4e4ecfbaf8" providerId="LiveId" clId="{651FC17A-7A1A-439F-B4F1-B389C94663F4}" dt="2023-05-25T21:06:41.299" v="2347" actId="26606"/>
          <ac:spMkLst>
            <pc:docMk/>
            <pc:sldMk cId="324618139" sldId="270"/>
            <ac:spMk id="15" creationId="{8874A6A9-41FF-4E33-AFA8-F9F81436A59E}"/>
          </ac:spMkLst>
        </pc:spChg>
        <pc:spChg chg="add del">
          <ac:chgData name="Sewell Hall" userId="66b35e4e4ecfbaf8" providerId="LiveId" clId="{651FC17A-7A1A-439F-B4F1-B389C94663F4}" dt="2023-05-25T21:05:49.697" v="2341" actId="26606"/>
          <ac:spMkLst>
            <pc:docMk/>
            <pc:sldMk cId="324618139" sldId="270"/>
            <ac:spMk id="16" creationId="{007891EC-4501-44ED-A8C8-B11B6DB767AB}"/>
          </ac:spMkLst>
        </pc:spChg>
        <pc:spChg chg="add del">
          <ac:chgData name="Sewell Hall" userId="66b35e4e4ecfbaf8" providerId="LiveId" clId="{651FC17A-7A1A-439F-B4F1-B389C94663F4}" dt="2023-05-25T21:06:21.152" v="2343" actId="26606"/>
          <ac:spMkLst>
            <pc:docMk/>
            <pc:sldMk cId="324618139" sldId="270"/>
            <ac:spMk id="18" creationId="{71B2258F-86CA-4D4D-8270-BC05FCDEBFB3}"/>
          </ac:spMkLst>
        </pc:spChg>
        <pc:spChg chg="add del">
          <ac:chgData name="Sewell Hall" userId="66b35e4e4ecfbaf8" providerId="LiveId" clId="{651FC17A-7A1A-439F-B4F1-B389C94663F4}" dt="2023-05-25T21:06:38.015" v="2345" actId="26606"/>
          <ac:spMkLst>
            <pc:docMk/>
            <pc:sldMk cId="324618139" sldId="270"/>
            <ac:spMk id="20" creationId="{08C9B587-E65E-4B52-B37C-ABEBB6E87928}"/>
          </ac:spMkLst>
        </pc:spChg>
        <pc:spChg chg="add del">
          <ac:chgData name="Sewell Hall" userId="66b35e4e4ecfbaf8" providerId="LiveId" clId="{651FC17A-7A1A-439F-B4F1-B389C94663F4}" dt="2023-05-25T21:06:38.015" v="2345" actId="26606"/>
          <ac:spMkLst>
            <pc:docMk/>
            <pc:sldMk cId="324618139" sldId="270"/>
            <ac:spMk id="21" creationId="{0671A8AE-40A1-4631-A6B8-581AFF065482}"/>
          </ac:spMkLst>
        </pc:spChg>
        <pc:spChg chg="add del">
          <ac:chgData name="Sewell Hall" userId="66b35e4e4ecfbaf8" providerId="LiveId" clId="{651FC17A-7A1A-439F-B4F1-B389C94663F4}" dt="2023-05-25T21:06:38.015" v="2345" actId="26606"/>
          <ac:spMkLst>
            <pc:docMk/>
            <pc:sldMk cId="324618139" sldId="270"/>
            <ac:spMk id="23" creationId="{AB58EF07-17C2-48CF-ABB0-EEF1F17CB8F0}"/>
          </ac:spMkLst>
        </pc:spChg>
        <pc:spChg chg="add del">
          <ac:chgData name="Sewell Hall" userId="66b35e4e4ecfbaf8" providerId="LiveId" clId="{651FC17A-7A1A-439F-B4F1-B389C94663F4}" dt="2023-05-25T21:06:38.015" v="2345" actId="26606"/>
          <ac:spMkLst>
            <pc:docMk/>
            <pc:sldMk cId="324618139" sldId="270"/>
            <ac:spMk id="24" creationId="{AF2F604E-43BE-4DC3-B983-E071523364F8}"/>
          </ac:spMkLst>
        </pc:spChg>
        <pc:spChg chg="add del">
          <ac:chgData name="Sewell Hall" userId="66b35e4e4ecfbaf8" providerId="LiveId" clId="{651FC17A-7A1A-439F-B4F1-B389C94663F4}" dt="2023-05-25T21:06:53.215" v="2349" actId="26606"/>
          <ac:spMkLst>
            <pc:docMk/>
            <pc:sldMk cId="324618139" sldId="270"/>
            <ac:spMk id="34" creationId="{FB5B0058-AF13-4859-B429-4EDDE2A26F7F}"/>
          </ac:spMkLst>
        </pc:spChg>
        <pc:spChg chg="add del">
          <ac:chgData name="Sewell Hall" userId="66b35e4e4ecfbaf8" providerId="LiveId" clId="{651FC17A-7A1A-439F-B4F1-B389C94663F4}" dt="2023-05-25T21:06:53.215" v="2349" actId="26606"/>
          <ac:spMkLst>
            <pc:docMk/>
            <pc:sldMk cId="324618139" sldId="270"/>
            <ac:spMk id="36" creationId="{9358801C-1E89-48FF-B14F-D76A2EA14C8E}"/>
          </ac:spMkLst>
        </pc:spChg>
        <pc:spChg chg="add del">
          <ac:chgData name="Sewell Hall" userId="66b35e4e4ecfbaf8" providerId="LiveId" clId="{651FC17A-7A1A-439F-B4F1-B389C94663F4}" dt="2023-05-25T21:07:03.847" v="2351" actId="26606"/>
          <ac:spMkLst>
            <pc:docMk/>
            <pc:sldMk cId="324618139" sldId="270"/>
            <ac:spMk id="39" creationId="{5A59F003-E00A-43F9-91DC-CC54E3B87466}"/>
          </ac:spMkLst>
        </pc:spChg>
        <pc:spChg chg="add del">
          <ac:chgData name="Sewell Hall" userId="66b35e4e4ecfbaf8" providerId="LiveId" clId="{651FC17A-7A1A-439F-B4F1-B389C94663F4}" dt="2023-05-25T21:07:03.847" v="2351" actId="26606"/>
          <ac:spMkLst>
            <pc:docMk/>
            <pc:sldMk cId="324618139" sldId="270"/>
            <ac:spMk id="41" creationId="{D74A4382-E3AD-430A-9A1F-DFA3E0E77A7D}"/>
          </ac:spMkLst>
        </pc:spChg>
        <pc:spChg chg="add del">
          <ac:chgData name="Sewell Hall" userId="66b35e4e4ecfbaf8" providerId="LiveId" clId="{651FC17A-7A1A-439F-B4F1-B389C94663F4}" dt="2023-05-25T21:07:03.847" v="2351" actId="26606"/>
          <ac:spMkLst>
            <pc:docMk/>
            <pc:sldMk cId="324618139" sldId="270"/>
            <ac:spMk id="42" creationId="{79F40191-0F44-4FD1-82CC-ACB507C14BE6}"/>
          </ac:spMkLst>
        </pc:spChg>
        <pc:spChg chg="add del">
          <ac:chgData name="Sewell Hall" userId="66b35e4e4ecfbaf8" providerId="LiveId" clId="{651FC17A-7A1A-439F-B4F1-B389C94663F4}" dt="2023-05-25T21:07:18.063" v="2355" actId="26606"/>
          <ac:spMkLst>
            <pc:docMk/>
            <pc:sldMk cId="324618139" sldId="270"/>
            <ac:spMk id="46" creationId="{FB5B0058-AF13-4859-B429-4EDDE2A26F7F}"/>
          </ac:spMkLst>
        </pc:spChg>
        <pc:spChg chg="add del">
          <ac:chgData name="Sewell Hall" userId="66b35e4e4ecfbaf8" providerId="LiveId" clId="{651FC17A-7A1A-439F-B4F1-B389C94663F4}" dt="2023-05-25T21:07:30.719" v="2357" actId="26606"/>
          <ac:spMkLst>
            <pc:docMk/>
            <pc:sldMk cId="324618139" sldId="270"/>
            <ac:spMk id="50" creationId="{C8320351-9FA2-4A26-885B-BB8F3E4902D2}"/>
          </ac:spMkLst>
        </pc:spChg>
        <pc:spChg chg="add del">
          <ac:chgData name="Sewell Hall" userId="66b35e4e4ecfbaf8" providerId="LiveId" clId="{651FC17A-7A1A-439F-B4F1-B389C94663F4}" dt="2023-05-25T21:07:30.719" v="2357" actId="26606"/>
          <ac:spMkLst>
            <pc:docMk/>
            <pc:sldMk cId="324618139" sldId="270"/>
            <ac:spMk id="51" creationId="{68CD2EFB-78C2-4C6E-A6B9-4ED12FAD5B99}"/>
          </ac:spMkLst>
        </pc:spChg>
        <pc:spChg chg="add del">
          <ac:chgData name="Sewell Hall" userId="66b35e4e4ecfbaf8" providerId="LiveId" clId="{651FC17A-7A1A-439F-B4F1-B389C94663F4}" dt="2023-05-27T00:24:10.607" v="2570"/>
          <ac:spMkLst>
            <pc:docMk/>
            <pc:sldMk cId="324618139" sldId="270"/>
            <ac:spMk id="54" creationId="{C7FAE6E8-1D9E-4905-AAFE-978D331822BA}"/>
          </ac:spMkLst>
        </pc:spChg>
        <pc:spChg chg="add del">
          <ac:chgData name="Sewell Hall" userId="66b35e4e4ecfbaf8" providerId="LiveId" clId="{651FC17A-7A1A-439F-B4F1-B389C94663F4}" dt="2023-05-27T00:23:43.053" v="2566" actId="26606"/>
          <ac:spMkLst>
            <pc:docMk/>
            <pc:sldMk cId="324618139" sldId="270"/>
            <ac:spMk id="63" creationId="{5A59F003-E00A-43F9-91DC-CC54E3B87466}"/>
          </ac:spMkLst>
        </pc:spChg>
        <pc:spChg chg="add del">
          <ac:chgData name="Sewell Hall" userId="66b35e4e4ecfbaf8" providerId="LiveId" clId="{651FC17A-7A1A-439F-B4F1-B389C94663F4}" dt="2023-05-27T00:23:43.053" v="2566" actId="26606"/>
          <ac:spMkLst>
            <pc:docMk/>
            <pc:sldMk cId="324618139" sldId="270"/>
            <ac:spMk id="65" creationId="{D74A4382-E3AD-430A-9A1F-DFA3E0E77A7D}"/>
          </ac:spMkLst>
        </pc:spChg>
        <pc:spChg chg="add del">
          <ac:chgData name="Sewell Hall" userId="66b35e4e4ecfbaf8" providerId="LiveId" clId="{651FC17A-7A1A-439F-B4F1-B389C94663F4}" dt="2023-05-27T00:23:43.053" v="2566" actId="26606"/>
          <ac:spMkLst>
            <pc:docMk/>
            <pc:sldMk cId="324618139" sldId="270"/>
            <ac:spMk id="67" creationId="{79F40191-0F44-4FD1-82CC-ACB507C14BE6}"/>
          </ac:spMkLst>
        </pc:spChg>
        <pc:spChg chg="add del">
          <ac:chgData name="Sewell Hall" userId="66b35e4e4ecfbaf8" providerId="LiveId" clId="{651FC17A-7A1A-439F-B4F1-B389C94663F4}" dt="2023-05-27T00:23:42.191" v="2565" actId="26606"/>
          <ac:spMkLst>
            <pc:docMk/>
            <pc:sldMk cId="324618139" sldId="270"/>
            <ac:spMk id="72" creationId="{71B2258F-86CA-4D4D-8270-BC05FCDEBFB3}"/>
          </ac:spMkLst>
        </pc:spChg>
        <pc:spChg chg="add del">
          <ac:chgData name="Sewell Hall" userId="66b35e4e4ecfbaf8" providerId="LiveId" clId="{651FC17A-7A1A-439F-B4F1-B389C94663F4}" dt="2023-05-27T00:23:41.412" v="2564" actId="26606"/>
          <ac:spMkLst>
            <pc:docMk/>
            <pc:sldMk cId="324618139" sldId="270"/>
            <ac:spMk id="74" creationId="{275D6C10-B5A7-4715-803E-0501C9C2CC21}"/>
          </ac:spMkLst>
        </pc:spChg>
        <pc:spChg chg="add del">
          <ac:chgData name="Sewell Hall" userId="66b35e4e4ecfbaf8" providerId="LiveId" clId="{651FC17A-7A1A-439F-B4F1-B389C94663F4}" dt="2023-05-27T00:22:32.999" v="2556" actId="26606"/>
          <ac:spMkLst>
            <pc:docMk/>
            <pc:sldMk cId="324618139" sldId="270"/>
            <ac:spMk id="77" creationId="{06DA9DF9-31F7-4056-B42E-878CC92417B8}"/>
          </ac:spMkLst>
        </pc:spChg>
        <pc:spChg chg="add del">
          <ac:chgData name="Sewell Hall" userId="66b35e4e4ecfbaf8" providerId="LiveId" clId="{651FC17A-7A1A-439F-B4F1-B389C94663F4}" dt="2023-05-27T00:22:36.863" v="2558" actId="26606"/>
          <ac:spMkLst>
            <pc:docMk/>
            <pc:sldMk cId="324618139" sldId="270"/>
            <ac:spMk id="79" creationId="{9F6380B4-6A1C-481E-8408-B4E6C75B9B81}"/>
          </ac:spMkLst>
        </pc:spChg>
        <pc:spChg chg="add del">
          <ac:chgData name="Sewell Hall" userId="66b35e4e4ecfbaf8" providerId="LiveId" clId="{651FC17A-7A1A-439F-B4F1-B389C94663F4}" dt="2023-05-27T00:22:36.863" v="2558" actId="26606"/>
          <ac:spMkLst>
            <pc:docMk/>
            <pc:sldMk cId="324618139" sldId="270"/>
            <ac:spMk id="80" creationId="{657F69E0-C4B0-4BEC-A689-4F8D877F05D4}"/>
          </ac:spMkLst>
        </pc:spChg>
        <pc:spChg chg="add del">
          <ac:chgData name="Sewell Hall" userId="66b35e4e4ecfbaf8" providerId="LiveId" clId="{651FC17A-7A1A-439F-B4F1-B389C94663F4}" dt="2023-05-27T00:22:46.103" v="2560" actId="26606"/>
          <ac:spMkLst>
            <pc:docMk/>
            <pc:sldMk cId="324618139" sldId="270"/>
            <ac:spMk id="82" creationId="{06DA9DF9-31F7-4056-B42E-878CC92417B8}"/>
          </ac:spMkLst>
        </pc:spChg>
        <pc:grpChg chg="add del">
          <ac:chgData name="Sewell Hall" userId="66b35e4e4ecfbaf8" providerId="LiveId" clId="{651FC17A-7A1A-439F-B4F1-B389C94663F4}" dt="2023-05-25T21:06:41.299" v="2347" actId="26606"/>
          <ac:grpSpMkLst>
            <pc:docMk/>
            <pc:sldMk cId="324618139" sldId="270"/>
            <ac:grpSpMk id="17" creationId="{721D730E-1F97-4071-B143-B05E6D2599BC}"/>
          </ac:grpSpMkLst>
        </pc:grpChg>
        <pc:grpChg chg="add del">
          <ac:chgData name="Sewell Hall" userId="66b35e4e4ecfbaf8" providerId="LiveId" clId="{651FC17A-7A1A-439F-B4F1-B389C94663F4}" dt="2023-05-27T00:24:10.607" v="2570"/>
          <ac:grpSpMkLst>
            <pc:docMk/>
            <pc:sldMk cId="324618139" sldId="270"/>
            <ac:grpSpMk id="55" creationId="{5F9D1CBF-A219-4C01-85A0-9DF6151EE270}"/>
          </ac:grpSpMkLst>
        </pc:grpChg>
        <pc:picChg chg="add del mod">
          <ac:chgData name="Sewell Hall" userId="66b35e4e4ecfbaf8" providerId="LiveId" clId="{651FC17A-7A1A-439F-B4F1-B389C94663F4}" dt="2023-05-27T00:32:31.151" v="2587" actId="26606"/>
          <ac:picMkLst>
            <pc:docMk/>
            <pc:sldMk cId="324618139" sldId="270"/>
            <ac:picMk id="9" creationId="{4C8C2646-4CBE-5C5D-7489-05AB12D0D596}"/>
          </ac:picMkLst>
        </pc:picChg>
        <pc:picChg chg="add del">
          <ac:chgData name="Sewell Hall" userId="66b35e4e4ecfbaf8" providerId="LiveId" clId="{651FC17A-7A1A-439F-B4F1-B389C94663F4}" dt="2023-05-25T21:05:49.697" v="2341" actId="26606"/>
          <ac:picMkLst>
            <pc:docMk/>
            <pc:sldMk cId="324618139" sldId="270"/>
            <ac:picMk id="10" creationId="{50AEE73E-3B8D-A165-B1CD-31ED93A89B6B}"/>
          </ac:picMkLst>
        </pc:picChg>
        <pc:picChg chg="add del">
          <ac:chgData name="Sewell Hall" userId="66b35e4e4ecfbaf8" providerId="LiveId" clId="{651FC17A-7A1A-439F-B4F1-B389C94663F4}" dt="2023-05-25T21:06:21.152" v="2343" actId="26606"/>
          <ac:picMkLst>
            <pc:docMk/>
            <pc:sldMk cId="324618139" sldId="270"/>
            <ac:picMk id="19" creationId="{E30F8EDF-590F-8350-4236-8B59F92BBFD3}"/>
          </ac:picMkLst>
        </pc:picChg>
        <pc:picChg chg="add del">
          <ac:chgData name="Sewell Hall" userId="66b35e4e4ecfbaf8" providerId="LiveId" clId="{651FC17A-7A1A-439F-B4F1-B389C94663F4}" dt="2023-05-25T21:06:38.015" v="2345" actId="26606"/>
          <ac:picMkLst>
            <pc:docMk/>
            <pc:sldMk cId="324618139" sldId="270"/>
            <ac:picMk id="22" creationId="{F8E045EC-3457-DBF8-4460-53C074DFA73E}"/>
          </ac:picMkLst>
        </pc:picChg>
        <pc:picChg chg="add del">
          <ac:chgData name="Sewell Hall" userId="66b35e4e4ecfbaf8" providerId="LiveId" clId="{651FC17A-7A1A-439F-B4F1-B389C94663F4}" dt="2023-05-25T21:07:03.847" v="2351" actId="26606"/>
          <ac:picMkLst>
            <pc:docMk/>
            <pc:sldMk cId="324618139" sldId="270"/>
            <ac:picMk id="40" creationId="{8F46E469-2BEB-9DE6-9CDF-2DD9DD524D29}"/>
          </ac:picMkLst>
        </pc:picChg>
        <pc:picChg chg="add del">
          <ac:chgData name="Sewell Hall" userId="66b35e4e4ecfbaf8" providerId="LiveId" clId="{651FC17A-7A1A-439F-B4F1-B389C94663F4}" dt="2023-05-25T21:07:09.707" v="2353" actId="26606"/>
          <ac:picMkLst>
            <pc:docMk/>
            <pc:sldMk cId="324618139" sldId="270"/>
            <ac:picMk id="44" creationId="{069EB18C-177C-DEC8-CBFC-B13DC5BB0F8B}"/>
          </ac:picMkLst>
        </pc:picChg>
        <pc:picChg chg="add del">
          <ac:chgData name="Sewell Hall" userId="66b35e4e4ecfbaf8" providerId="LiveId" clId="{651FC17A-7A1A-439F-B4F1-B389C94663F4}" dt="2023-05-25T21:07:30.719" v="2357" actId="26606"/>
          <ac:picMkLst>
            <pc:docMk/>
            <pc:sldMk cId="324618139" sldId="270"/>
            <ac:picMk id="52" creationId="{E396B155-F322-0A67-5201-B1D4B3C0770B}"/>
          </ac:picMkLst>
        </pc:picChg>
        <pc:picChg chg="add del mod ord">
          <ac:chgData name="Sewell Hall" userId="66b35e4e4ecfbaf8" providerId="LiveId" clId="{651FC17A-7A1A-439F-B4F1-B389C94663F4}" dt="2023-05-27T00:23:43.053" v="2566" actId="26606"/>
          <ac:picMkLst>
            <pc:docMk/>
            <pc:sldMk cId="324618139" sldId="270"/>
            <ac:picMk id="59" creationId="{592A08B0-D65F-2A78-DB4C-C865E1BFC0D7}"/>
          </ac:picMkLst>
        </pc:picChg>
        <pc:cxnChg chg="add del">
          <ac:chgData name="Sewell Hall" userId="66b35e4e4ecfbaf8" providerId="LiveId" clId="{651FC17A-7A1A-439F-B4F1-B389C94663F4}" dt="2023-05-25T21:06:53.215" v="2349" actId="26606"/>
          <ac:cxnSpMkLst>
            <pc:docMk/>
            <pc:sldMk cId="324618139" sldId="270"/>
            <ac:cxnSpMk id="35" creationId="{FEA8332D-EA74-40A2-8709-00EDB23792E1}"/>
          </ac:cxnSpMkLst>
        </pc:cxnChg>
        <pc:cxnChg chg="add del">
          <ac:chgData name="Sewell Hall" userId="66b35e4e4ecfbaf8" providerId="LiveId" clId="{651FC17A-7A1A-439F-B4F1-B389C94663F4}" dt="2023-05-25T21:06:53.215" v="2349" actId="26606"/>
          <ac:cxnSpMkLst>
            <pc:docMk/>
            <pc:sldMk cId="324618139" sldId="270"/>
            <ac:cxnSpMk id="37" creationId="{AB88284F-ED00-40CA-B57D-89C49E8EC6E9}"/>
          </ac:cxnSpMkLst>
        </pc:cxnChg>
        <pc:cxnChg chg="add del">
          <ac:chgData name="Sewell Hall" userId="66b35e4e4ecfbaf8" providerId="LiveId" clId="{651FC17A-7A1A-439F-B4F1-B389C94663F4}" dt="2023-05-25T21:07:18.063" v="2355" actId="26606"/>
          <ac:cxnSpMkLst>
            <pc:docMk/>
            <pc:sldMk cId="324618139" sldId="270"/>
            <ac:cxnSpMk id="47" creationId="{C4C8A451-B6C1-4CB1-95FC-2DBDEC61FF17}"/>
          </ac:cxnSpMkLst>
        </pc:cxnChg>
        <pc:cxnChg chg="add del">
          <ac:chgData name="Sewell Hall" userId="66b35e4e4ecfbaf8" providerId="LiveId" clId="{651FC17A-7A1A-439F-B4F1-B389C94663F4}" dt="2023-05-25T21:07:18.063" v="2355" actId="26606"/>
          <ac:cxnSpMkLst>
            <pc:docMk/>
            <pc:sldMk cId="324618139" sldId="270"/>
            <ac:cxnSpMk id="48" creationId="{E8439DD6-1CCF-48C6-AF10-B7018793022A}"/>
          </ac:cxnSpMkLst>
        </pc:cxnChg>
      </pc:sldChg>
      <pc:sldChg chg="add del">
        <pc:chgData name="Sewell Hall" userId="66b35e4e4ecfbaf8" providerId="LiveId" clId="{651FC17A-7A1A-439F-B4F1-B389C94663F4}" dt="2023-05-27T18:50:36.807" v="2656" actId="47"/>
        <pc:sldMkLst>
          <pc:docMk/>
          <pc:sldMk cId="2974473740" sldId="271"/>
        </pc:sldMkLst>
      </pc:sldChg>
      <pc:sldMasterChg chg="setBg modSldLayout">
        <pc:chgData name="Sewell Hall" userId="66b35e4e4ecfbaf8" providerId="LiveId" clId="{651FC17A-7A1A-439F-B4F1-B389C94663F4}" dt="2023-05-24T01:33:53.633" v="162"/>
        <pc:sldMasterMkLst>
          <pc:docMk/>
          <pc:sldMasterMk cId="1870279971" sldId="2147483660"/>
        </pc:sldMasterMkLst>
        <pc:sldLayoutChg chg="setBg">
          <pc:chgData name="Sewell Hall" userId="66b35e4e4ecfbaf8" providerId="LiveId" clId="{651FC17A-7A1A-439F-B4F1-B389C94663F4}" dt="2023-05-24T01:33:53.633" v="162"/>
          <pc:sldLayoutMkLst>
            <pc:docMk/>
            <pc:sldMasterMk cId="1870279971" sldId="2147483660"/>
            <pc:sldLayoutMk cId="2862869753" sldId="2147483661"/>
          </pc:sldLayoutMkLst>
        </pc:sldLayoutChg>
        <pc:sldLayoutChg chg="setBg">
          <pc:chgData name="Sewell Hall" userId="66b35e4e4ecfbaf8" providerId="LiveId" clId="{651FC17A-7A1A-439F-B4F1-B389C94663F4}" dt="2023-05-24T01:33:53.633" v="162"/>
          <pc:sldLayoutMkLst>
            <pc:docMk/>
            <pc:sldMasterMk cId="1870279971" sldId="2147483660"/>
            <pc:sldLayoutMk cId="3191544303" sldId="2147483662"/>
          </pc:sldLayoutMkLst>
        </pc:sldLayoutChg>
        <pc:sldLayoutChg chg="setBg">
          <pc:chgData name="Sewell Hall" userId="66b35e4e4ecfbaf8" providerId="LiveId" clId="{651FC17A-7A1A-439F-B4F1-B389C94663F4}" dt="2023-05-24T01:33:53.633" v="162"/>
          <pc:sldLayoutMkLst>
            <pc:docMk/>
            <pc:sldMasterMk cId="1870279971" sldId="2147483660"/>
            <pc:sldLayoutMk cId="26410269" sldId="2147483663"/>
          </pc:sldLayoutMkLst>
        </pc:sldLayoutChg>
        <pc:sldLayoutChg chg="setBg">
          <pc:chgData name="Sewell Hall" userId="66b35e4e4ecfbaf8" providerId="LiveId" clId="{651FC17A-7A1A-439F-B4F1-B389C94663F4}" dt="2023-05-24T01:33:53.633" v="162"/>
          <pc:sldLayoutMkLst>
            <pc:docMk/>
            <pc:sldMasterMk cId="1870279971" sldId="2147483660"/>
            <pc:sldLayoutMk cId="3657294643" sldId="2147483664"/>
          </pc:sldLayoutMkLst>
        </pc:sldLayoutChg>
        <pc:sldLayoutChg chg="setBg">
          <pc:chgData name="Sewell Hall" userId="66b35e4e4ecfbaf8" providerId="LiveId" clId="{651FC17A-7A1A-439F-B4F1-B389C94663F4}" dt="2023-05-24T01:33:53.633" v="162"/>
          <pc:sldLayoutMkLst>
            <pc:docMk/>
            <pc:sldMasterMk cId="1870279971" sldId="2147483660"/>
            <pc:sldLayoutMk cId="2967212505" sldId="2147483665"/>
          </pc:sldLayoutMkLst>
        </pc:sldLayoutChg>
        <pc:sldLayoutChg chg="setBg">
          <pc:chgData name="Sewell Hall" userId="66b35e4e4ecfbaf8" providerId="LiveId" clId="{651FC17A-7A1A-439F-B4F1-B389C94663F4}" dt="2023-05-24T01:33:53.633" v="162"/>
          <pc:sldLayoutMkLst>
            <pc:docMk/>
            <pc:sldMasterMk cId="1870279971" sldId="2147483660"/>
            <pc:sldLayoutMk cId="2331445704" sldId="2147483666"/>
          </pc:sldLayoutMkLst>
        </pc:sldLayoutChg>
        <pc:sldLayoutChg chg="setBg">
          <pc:chgData name="Sewell Hall" userId="66b35e4e4ecfbaf8" providerId="LiveId" clId="{651FC17A-7A1A-439F-B4F1-B389C94663F4}" dt="2023-05-24T01:33:53.633" v="162"/>
          <pc:sldLayoutMkLst>
            <pc:docMk/>
            <pc:sldMasterMk cId="1870279971" sldId="2147483660"/>
            <pc:sldLayoutMk cId="2489952586" sldId="2147483667"/>
          </pc:sldLayoutMkLst>
        </pc:sldLayoutChg>
        <pc:sldLayoutChg chg="setBg">
          <pc:chgData name="Sewell Hall" userId="66b35e4e4ecfbaf8" providerId="LiveId" clId="{651FC17A-7A1A-439F-B4F1-B389C94663F4}" dt="2023-05-24T01:33:53.633" v="162"/>
          <pc:sldLayoutMkLst>
            <pc:docMk/>
            <pc:sldMasterMk cId="1870279971" sldId="2147483660"/>
            <pc:sldLayoutMk cId="566710499" sldId="2147483668"/>
          </pc:sldLayoutMkLst>
        </pc:sldLayoutChg>
        <pc:sldLayoutChg chg="setBg">
          <pc:chgData name="Sewell Hall" userId="66b35e4e4ecfbaf8" providerId="LiveId" clId="{651FC17A-7A1A-439F-B4F1-B389C94663F4}" dt="2023-05-24T01:33:53.633" v="162"/>
          <pc:sldLayoutMkLst>
            <pc:docMk/>
            <pc:sldMasterMk cId="1870279971" sldId="2147483660"/>
            <pc:sldLayoutMk cId="739259655" sldId="2147483669"/>
          </pc:sldLayoutMkLst>
        </pc:sldLayoutChg>
        <pc:sldLayoutChg chg="setBg">
          <pc:chgData name="Sewell Hall" userId="66b35e4e4ecfbaf8" providerId="LiveId" clId="{651FC17A-7A1A-439F-B4F1-B389C94663F4}" dt="2023-05-24T01:33:53.633" v="162"/>
          <pc:sldLayoutMkLst>
            <pc:docMk/>
            <pc:sldMasterMk cId="1870279971" sldId="2147483660"/>
            <pc:sldLayoutMk cId="4141416799" sldId="2147483670"/>
          </pc:sldLayoutMkLst>
        </pc:sldLayoutChg>
        <pc:sldLayoutChg chg="setBg">
          <pc:chgData name="Sewell Hall" userId="66b35e4e4ecfbaf8" providerId="LiveId" clId="{651FC17A-7A1A-439F-B4F1-B389C94663F4}" dt="2023-05-24T01:33:53.633" v="162"/>
          <pc:sldLayoutMkLst>
            <pc:docMk/>
            <pc:sldMasterMk cId="1870279971" sldId="2147483660"/>
            <pc:sldLayoutMk cId="4007241426" sldId="214748367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075DE-1B3E-4A83-B08A-B574E88F2B7B}" type="datetimeFigureOut">
              <a:rPr lang="en-US" smtClean="0"/>
              <a:t>5/27/2023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0666E-881C-4048-B73E-A1BB9C82BC7A}" type="slidenum">
              <a:rPr lang="en-US" smtClean="0"/>
              <a:t>‹#›</a:t>
            </a:fld>
            <a:endParaRPr lang="en-US"/>
          </a:p>
        </p:txBody>
      </p:sp>
    </p:spTree>
    <p:extLst>
      <p:ext uri="{BB962C8B-B14F-4D97-AF65-F5344CB8AC3E}">
        <p14:creationId xmlns:p14="http://schemas.microsoft.com/office/powerpoint/2010/main" val="270008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C0666E-881C-4048-B73E-A1BB9C82BC7A}" type="slidenum">
              <a:rPr lang="en-US" smtClean="0"/>
              <a:t>1</a:t>
            </a:fld>
            <a:endParaRPr lang="en-US"/>
          </a:p>
        </p:txBody>
      </p:sp>
    </p:spTree>
    <p:extLst>
      <p:ext uri="{BB962C8B-B14F-4D97-AF65-F5344CB8AC3E}">
        <p14:creationId xmlns:p14="http://schemas.microsoft.com/office/powerpoint/2010/main" val="416144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8A3DB7-F8EF-4234-8190-A01145BBC638}"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95693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A3DB7-F8EF-4234-8190-A01145BBC638}"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97422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A3DB7-F8EF-4234-8190-A01145BBC638}"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309826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8A3DB7-F8EF-4234-8190-A01145BBC638}"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139691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8A3DB7-F8EF-4234-8190-A01145BBC638}" type="datetimeFigureOut">
              <a:rPr lang="en-US" smtClean="0"/>
              <a:t>5/27/2023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31133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8A3DB7-F8EF-4234-8190-A01145BBC638}"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4134595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8A3DB7-F8EF-4234-8190-A01145BBC638}" type="datetimeFigureOut">
              <a:rPr lang="en-US" smtClean="0"/>
              <a:t>5/27/2023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101596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8A3DB7-F8EF-4234-8190-A01145BBC638}" type="datetimeFigureOut">
              <a:rPr lang="en-US" smtClean="0"/>
              <a:t>5/27/2023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276161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A3DB7-F8EF-4234-8190-A01145BBC638}" type="datetimeFigureOut">
              <a:rPr lang="en-US" smtClean="0"/>
              <a:t>5/27/2023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4023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8A3DB7-F8EF-4234-8190-A01145BBC638}"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395177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8A3DB7-F8EF-4234-8190-A01145BBC638}" type="datetimeFigureOut">
              <a:rPr lang="en-US" smtClean="0"/>
              <a:t>5/27/2023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231DBF-8553-40FB-9904-CC1B5243C143}" type="slidenum">
              <a:rPr lang="en-US" smtClean="0"/>
              <a:t>‹#›</a:t>
            </a:fld>
            <a:endParaRPr lang="en-US"/>
          </a:p>
        </p:txBody>
      </p:sp>
    </p:spTree>
    <p:extLst>
      <p:ext uri="{BB962C8B-B14F-4D97-AF65-F5344CB8AC3E}">
        <p14:creationId xmlns:p14="http://schemas.microsoft.com/office/powerpoint/2010/main" val="81260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B8A3DB7-F8EF-4234-8190-A01145BBC638}" type="datetimeFigureOut">
              <a:rPr lang="en-US" smtClean="0"/>
              <a:t>5/27/2023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C231DBF-8553-40FB-9904-CC1B5243C143}" type="slidenum">
              <a:rPr lang="en-US" smtClean="0"/>
              <a:t>‹#›</a:t>
            </a:fld>
            <a:endParaRPr lang="en-US"/>
          </a:p>
        </p:txBody>
      </p:sp>
    </p:spTree>
    <p:extLst>
      <p:ext uri="{BB962C8B-B14F-4D97-AF65-F5344CB8AC3E}">
        <p14:creationId xmlns:p14="http://schemas.microsoft.com/office/powerpoint/2010/main" val="425032173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B2D455-068C-B381-37E9-2B67F645EED4}"/>
              </a:ext>
            </a:extLst>
          </p:cNvPr>
          <p:cNvSpPr>
            <a:spLocks noGrp="1"/>
          </p:cNvSpPr>
          <p:nvPr>
            <p:ph type="ctrTitle"/>
          </p:nvPr>
        </p:nvSpPr>
        <p:spPr/>
        <p:txBody>
          <a:bodyPr/>
          <a:lstStyle/>
          <a:p>
            <a:pPr rtl="0"/>
            <a:r>
              <a:rPr lang="en-US" b="1" dirty="0">
                <a:latin typeface="Arial" panose="020B0604020202020204" pitchFamily="34" charset="0"/>
                <a:cs typeface="Arial" panose="020B0604020202020204" pitchFamily="34" charset="0"/>
              </a:rPr>
              <a:t>EL VERDADERO YO</a:t>
            </a:r>
          </a:p>
        </p:txBody>
      </p:sp>
      <p:sp>
        <p:nvSpPr>
          <p:cNvPr id="3" name="Subtitle 2">
            <a:extLst>
              <a:ext uri="{FF2B5EF4-FFF2-40B4-BE49-F238E27FC236}">
                <a16:creationId xmlns="" xmlns:a16="http://schemas.microsoft.com/office/drawing/2014/main" id="{5CEB4084-6ADD-EC29-33BF-D8B6072478F3}"/>
              </a:ext>
            </a:extLst>
          </p:cNvPr>
          <p:cNvSpPr>
            <a:spLocks noGrp="1"/>
          </p:cNvSpPr>
          <p:nvPr>
            <p:ph type="subTitle" idx="1"/>
          </p:nvPr>
        </p:nvSpPr>
        <p:spPr/>
        <p:txBody>
          <a:bodyPr/>
          <a:lstStyle/>
          <a:p>
            <a:pPr algn="l" rtl="0"/>
            <a:endParaRPr lang="en-US"/>
          </a:p>
        </p:txBody>
      </p:sp>
    </p:spTree>
    <p:extLst>
      <p:ext uri="{BB962C8B-B14F-4D97-AF65-F5344CB8AC3E}">
        <p14:creationId xmlns:p14="http://schemas.microsoft.com/office/powerpoint/2010/main" val="3207716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F596520-43AB-B35A-F0A7-94363BD6D636}"/>
              </a:ext>
            </a:extLst>
          </p:cNvPr>
          <p:cNvSpPr>
            <a:spLocks noGrp="1"/>
          </p:cNvSpPr>
          <p:nvPr>
            <p:ph type="title"/>
          </p:nvPr>
        </p:nvSpPr>
        <p:spPr>
          <a:xfrm>
            <a:off x="628650" y="-216741"/>
            <a:ext cx="7886700" cy="1104636"/>
          </a:xfrm>
        </p:spPr>
        <p:txBody>
          <a:bodyPr>
            <a:normAutofit/>
          </a:bodyPr>
          <a:lstStyle/>
          <a:p>
            <a:pPr algn="ctr" rtl="0"/>
            <a:r>
              <a:rPr lang="en-US" sz="4400" b="1" dirty="0"/>
              <a:t>2. Alimentación</a:t>
            </a:r>
          </a:p>
        </p:txBody>
      </p:sp>
      <p:sp>
        <p:nvSpPr>
          <p:cNvPr id="5" name="Content Placeholder 4">
            <a:extLst>
              <a:ext uri="{FF2B5EF4-FFF2-40B4-BE49-F238E27FC236}">
                <a16:creationId xmlns="" xmlns:a16="http://schemas.microsoft.com/office/drawing/2014/main" id="{50D0567F-5046-0E9E-3528-9F3F53BAB47B}"/>
              </a:ext>
            </a:extLst>
          </p:cNvPr>
          <p:cNvSpPr>
            <a:spLocks noGrp="1"/>
          </p:cNvSpPr>
          <p:nvPr>
            <p:ph idx="1"/>
          </p:nvPr>
        </p:nvSpPr>
        <p:spPr>
          <a:xfrm>
            <a:off x="145774" y="706637"/>
            <a:ext cx="8839200" cy="4859276"/>
          </a:xfrm>
        </p:spPr>
        <p:txBody>
          <a:bodyPr>
            <a:noAutofit/>
          </a:bodyPr>
          <a:lstStyle/>
          <a:p>
            <a:r>
              <a:rPr lang="en-US" sz="2400" b="0" i="0" dirty="0">
                <a:effectLst/>
                <a:latin typeface="system-ui"/>
              </a:rPr>
              <a:t> </a:t>
            </a:r>
            <a:r>
              <a:rPr lang="en-US" sz="2400" b="1" i="0" baseline="30000" dirty="0" smtClean="0">
                <a:effectLst/>
                <a:latin typeface="system-ui"/>
              </a:rPr>
              <a:t>20</a:t>
            </a:r>
            <a:r>
              <a:rPr lang="es-ES" sz="2400" dirty="0" smtClean="0">
                <a:latin typeface="system-ui"/>
              </a:rPr>
              <a:t>También </a:t>
            </a:r>
            <a:r>
              <a:rPr lang="es-ES" sz="2400" dirty="0">
                <a:latin typeface="system-ui"/>
              </a:rPr>
              <a:t>decía: «Lo que sale del hombre, eso es lo que contamina al hombre. </a:t>
            </a:r>
            <a:r>
              <a:rPr lang="es-ES" sz="2400" dirty="0" smtClean="0">
                <a:latin typeface="system-ui"/>
              </a:rPr>
              <a:t>21</a:t>
            </a:r>
            <a:r>
              <a:rPr lang="es-ES" sz="2400" dirty="0">
                <a:latin typeface="system-ui"/>
              </a:rPr>
              <a:t>  Porque de adentro, del corazón de los hombres, salen los malos pensamientos, fornicaciones, robos, homicidios, adulterios, </a:t>
            </a:r>
            <a:r>
              <a:rPr lang="es-ES" sz="2400" dirty="0" smtClean="0">
                <a:latin typeface="system-ui"/>
              </a:rPr>
              <a:t>22</a:t>
            </a:r>
            <a:r>
              <a:rPr lang="es-ES" sz="2400" dirty="0">
                <a:latin typeface="system-ui"/>
              </a:rPr>
              <a:t>  avaricias, maldades, engaños, sensualidad, envidia, calumnia, orgullo e insensatez. </a:t>
            </a:r>
            <a:r>
              <a:rPr lang="es-ES" sz="2400" dirty="0" smtClean="0">
                <a:latin typeface="system-ui"/>
              </a:rPr>
              <a:t>23</a:t>
            </a:r>
            <a:r>
              <a:rPr lang="es-ES" sz="2400" dirty="0">
                <a:latin typeface="system-ui"/>
              </a:rPr>
              <a:t>  Todas estas maldades de adentro salen, y contaminan al hombre».  </a:t>
            </a:r>
            <a:r>
              <a:rPr lang="en-US" sz="2400" b="0" i="0" dirty="0" smtClean="0">
                <a:effectLst/>
                <a:latin typeface="system-ui"/>
              </a:rPr>
              <a:t>(</a:t>
            </a:r>
            <a:r>
              <a:rPr lang="en-US" sz="2400" b="0" i="0" dirty="0">
                <a:effectLst/>
                <a:latin typeface="system-ui"/>
              </a:rPr>
              <a:t>Marcos 7:20-23)</a:t>
            </a:r>
          </a:p>
          <a:p>
            <a:r>
              <a:rPr lang="en-US" sz="2400" b="1" dirty="0">
                <a:solidFill>
                  <a:srgbClr val="FFFF00"/>
                </a:solidFill>
                <a:effectLst>
                  <a:outerShdw blurRad="38100" dist="38100" dir="2700000" algn="tl">
                    <a:srgbClr val="000000">
                      <a:alpha val="43137"/>
                    </a:srgbClr>
                  </a:outerShdw>
                </a:effectLst>
                <a:latin typeface="system-ui"/>
              </a:rPr>
              <a:t>¿CÓMO ENTRAN ESTAS COSAS AL CORAZÓN</a:t>
            </a:r>
            <a:r>
              <a:rPr lang="en-US" sz="2400" b="1" dirty="0" smtClean="0">
                <a:solidFill>
                  <a:srgbClr val="FFFF00"/>
                </a:solidFill>
                <a:effectLst>
                  <a:outerShdw blurRad="38100" dist="38100" dir="2700000" algn="tl">
                    <a:srgbClr val="000000">
                      <a:alpha val="43137"/>
                    </a:srgbClr>
                  </a:outerShdw>
                </a:effectLst>
                <a:latin typeface="system-ui"/>
              </a:rPr>
              <a:t>? </a:t>
            </a:r>
            <a:r>
              <a:rPr lang="it-IT" sz="2400" b="1" dirty="0">
                <a:solidFill>
                  <a:srgbClr val="FFFF00"/>
                </a:solidFill>
                <a:effectLst>
                  <a:outerShdw blurRad="38100" dist="38100" dir="2700000" algn="tl">
                    <a:srgbClr val="000000">
                      <a:alpha val="43137"/>
                    </a:srgbClr>
                  </a:outerShdw>
                </a:effectLst>
                <a:latin typeface="system-ui"/>
              </a:rPr>
              <a:t>Si entra basura, sale basura</a:t>
            </a:r>
            <a:r>
              <a:rPr lang="it-IT" sz="2400" b="1" dirty="0" smtClean="0">
                <a:solidFill>
                  <a:srgbClr val="FFFF00"/>
                </a:solidFill>
                <a:effectLst>
                  <a:outerShdw blurRad="38100" dist="38100" dir="2700000" algn="tl">
                    <a:srgbClr val="000000">
                      <a:alpha val="43137"/>
                    </a:srgbClr>
                  </a:outerShdw>
                </a:effectLst>
                <a:latin typeface="system-ui"/>
              </a:rPr>
              <a:t>.</a:t>
            </a:r>
          </a:p>
          <a:p>
            <a:r>
              <a:rPr lang="en-US" sz="2400" b="0" i="0" dirty="0" smtClean="0">
                <a:effectLst/>
                <a:latin typeface="system-ui"/>
              </a:rPr>
              <a:t>“</a:t>
            </a:r>
            <a:r>
              <a:rPr lang="es-ES" sz="2400" dirty="0">
                <a:latin typeface="system-ui"/>
              </a:rPr>
              <a:t>Por lo demás, hermanos, todo lo que es verdadero, todo lo digno, todo lo justo, todo lo puro, todo lo amable, todo lo honorable, si hay alguna virtud o algo que merece elogio, en esto </a:t>
            </a:r>
            <a:r>
              <a:rPr lang="es-ES" sz="2400" dirty="0" smtClean="0">
                <a:latin typeface="system-ui"/>
              </a:rPr>
              <a:t>mediten</a:t>
            </a:r>
            <a:r>
              <a:rPr lang="en-US" sz="2400" b="0" i="0" dirty="0" smtClean="0">
                <a:effectLst/>
                <a:latin typeface="system-ui"/>
              </a:rPr>
              <a:t>”.</a:t>
            </a:r>
            <a:endParaRPr lang="en-US" sz="2400" dirty="0"/>
          </a:p>
        </p:txBody>
      </p:sp>
    </p:spTree>
    <p:extLst>
      <p:ext uri="{BB962C8B-B14F-4D97-AF65-F5344CB8AC3E}">
        <p14:creationId xmlns:p14="http://schemas.microsoft.com/office/powerpoint/2010/main" val="124108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D8FD6D-8A4C-5880-24CB-6C69B51B5721}"/>
              </a:ext>
            </a:extLst>
          </p:cNvPr>
          <p:cNvSpPr>
            <a:spLocks noGrp="1"/>
          </p:cNvSpPr>
          <p:nvPr>
            <p:ph type="title"/>
          </p:nvPr>
        </p:nvSpPr>
        <p:spPr>
          <a:xfrm>
            <a:off x="628650" y="-119799"/>
            <a:ext cx="7886700" cy="1104636"/>
          </a:xfrm>
        </p:spPr>
        <p:txBody>
          <a:bodyPr>
            <a:normAutofit/>
          </a:bodyPr>
          <a:lstStyle/>
          <a:p>
            <a:pPr algn="ctr" rtl="0"/>
            <a:r>
              <a:rPr lang="en-US" sz="4400" b="1" dirty="0"/>
              <a:t>3. Preservación</a:t>
            </a:r>
            <a:endParaRPr lang="en-US" sz="4400" dirty="0"/>
          </a:p>
        </p:txBody>
      </p:sp>
      <p:sp>
        <p:nvSpPr>
          <p:cNvPr id="3" name="Content Placeholder 2">
            <a:extLst>
              <a:ext uri="{FF2B5EF4-FFF2-40B4-BE49-F238E27FC236}">
                <a16:creationId xmlns="" xmlns:a16="http://schemas.microsoft.com/office/drawing/2014/main" id="{F7F7383F-3766-ED16-A029-3B7F4E5EBBC8}"/>
              </a:ext>
            </a:extLst>
          </p:cNvPr>
          <p:cNvSpPr>
            <a:spLocks noGrp="1"/>
          </p:cNvSpPr>
          <p:nvPr>
            <p:ph idx="1"/>
          </p:nvPr>
        </p:nvSpPr>
        <p:spPr>
          <a:xfrm>
            <a:off x="265043" y="818989"/>
            <a:ext cx="8600661" cy="3626115"/>
          </a:xfrm>
        </p:spPr>
        <p:txBody>
          <a:bodyPr>
            <a:noAutofit/>
          </a:bodyPr>
          <a:lstStyle/>
          <a:p>
            <a:r>
              <a:rPr lang="en-US" sz="2500" b="1" i="0" baseline="30000" dirty="0" smtClean="0">
                <a:effectLst/>
                <a:latin typeface="system-ui"/>
              </a:rPr>
              <a:t>24 ”</a:t>
            </a:r>
            <a:r>
              <a:rPr lang="es-ES" sz="2500" dirty="0" smtClean="0">
                <a:latin typeface="system-ui"/>
              </a:rPr>
              <a:t>Entonces </a:t>
            </a:r>
            <a:r>
              <a:rPr lang="es-ES" sz="2500" dirty="0">
                <a:latin typeface="system-ui"/>
              </a:rPr>
              <a:t>Jesús dijo a Sus discípulos: «Si alguien quiere venir en pos de Mí, niéguese a sí mismo, </a:t>
            </a:r>
            <a:r>
              <a:rPr lang="es-ES" sz="2500" b="1" u="sng" dirty="0">
                <a:solidFill>
                  <a:srgbClr val="FFFF00"/>
                </a:solidFill>
                <a:latin typeface="system-ui"/>
              </a:rPr>
              <a:t>tome su cruz</a:t>
            </a:r>
            <a:r>
              <a:rPr lang="es-ES" sz="2500" dirty="0">
                <a:latin typeface="system-ui"/>
              </a:rPr>
              <a:t> y que me siga. </a:t>
            </a:r>
            <a:r>
              <a:rPr lang="es-ES" sz="2500" dirty="0" smtClean="0">
                <a:latin typeface="system-ui"/>
              </a:rPr>
              <a:t>25</a:t>
            </a:r>
            <a:r>
              <a:rPr lang="es-ES" sz="2500" dirty="0">
                <a:latin typeface="system-ui"/>
              </a:rPr>
              <a:t>  Porque el que quiera salvar su vida, la perderá; pero el que pierda su vida por causa de Mí, la </a:t>
            </a:r>
            <a:r>
              <a:rPr lang="es-ES" sz="2500" dirty="0" smtClean="0">
                <a:latin typeface="system-ui"/>
              </a:rPr>
              <a:t>hallará</a:t>
            </a:r>
            <a:r>
              <a:rPr lang="en-US" sz="2500" b="0" i="0" dirty="0" smtClean="0">
                <a:effectLst/>
                <a:latin typeface="system-ui"/>
              </a:rPr>
              <a:t>” </a:t>
            </a:r>
            <a:r>
              <a:rPr lang="en-US" sz="2500" b="0" i="0" dirty="0">
                <a:effectLst/>
                <a:latin typeface="system-ui"/>
              </a:rPr>
              <a:t>(Mateo 16:24-25).</a:t>
            </a:r>
          </a:p>
          <a:p>
            <a:pPr algn="l" rtl="0"/>
            <a:r>
              <a:rPr lang="en-US" sz="2500" b="1" u="sng" dirty="0" err="1" smtClean="0">
                <a:latin typeface="system-ui"/>
              </a:rPr>
              <a:t>Versión</a:t>
            </a:r>
            <a:r>
              <a:rPr lang="en-US" sz="2500" b="1" u="sng" dirty="0" smtClean="0">
                <a:latin typeface="system-ui"/>
              </a:rPr>
              <a:t> </a:t>
            </a:r>
            <a:r>
              <a:rPr lang="en-US" sz="2500" b="1" u="sng" dirty="0" err="1" smtClean="0">
                <a:latin typeface="system-ui"/>
              </a:rPr>
              <a:t>amplificada</a:t>
            </a:r>
            <a:r>
              <a:rPr lang="en-US" sz="2500" b="1" dirty="0" smtClean="0">
                <a:latin typeface="system-ui"/>
              </a:rPr>
              <a:t>: </a:t>
            </a:r>
            <a:r>
              <a:rPr lang="en-US" sz="2500" b="0" i="0" dirty="0" err="1" smtClean="0">
                <a:effectLst/>
                <a:latin typeface="system-ui"/>
              </a:rPr>
              <a:t>Porque</a:t>
            </a:r>
            <a:r>
              <a:rPr lang="en-US" sz="2500" b="0" i="0" dirty="0" smtClean="0">
                <a:effectLst/>
                <a:latin typeface="system-ui"/>
              </a:rPr>
              <a:t> el que </a:t>
            </a:r>
            <a:r>
              <a:rPr lang="en-US" sz="2500" b="0" i="0" dirty="0">
                <a:effectLst/>
                <a:latin typeface="system-ui"/>
              </a:rPr>
              <a:t>quiera salvar su vida [en este mundo] la perderá [</a:t>
            </a:r>
            <a:r>
              <a:rPr lang="en-US" sz="2500" b="0" i="0" dirty="0" err="1" smtClean="0">
                <a:effectLst/>
                <a:latin typeface="system-ui"/>
              </a:rPr>
              <a:t>eventualmente</a:t>
            </a:r>
            <a:r>
              <a:rPr lang="en-US" sz="2500" b="0" i="0" dirty="0" smtClean="0">
                <a:effectLst/>
                <a:latin typeface="system-ui"/>
              </a:rPr>
              <a:t>, a </a:t>
            </a:r>
            <a:r>
              <a:rPr lang="en-US" sz="2500" b="0" i="0" dirty="0">
                <a:effectLst/>
                <a:latin typeface="system-ui"/>
              </a:rPr>
              <a:t>través de la muerte], </a:t>
            </a:r>
            <a:r>
              <a:rPr lang="en-US" sz="2500" b="0" i="0" dirty="0" err="1">
                <a:effectLst/>
                <a:latin typeface="system-ui"/>
              </a:rPr>
              <a:t>pero</a:t>
            </a:r>
            <a:r>
              <a:rPr lang="en-US" sz="2500" b="0" i="0" dirty="0">
                <a:effectLst/>
                <a:latin typeface="system-ui"/>
              </a:rPr>
              <a:t> </a:t>
            </a:r>
            <a:r>
              <a:rPr lang="en-US" sz="2500" b="0" i="0" dirty="0" smtClean="0">
                <a:effectLst/>
                <a:latin typeface="system-ui"/>
              </a:rPr>
              <a:t>el que </a:t>
            </a:r>
            <a:r>
              <a:rPr lang="en-US" sz="2500" b="0" i="0" dirty="0">
                <a:effectLst/>
                <a:latin typeface="system-ui"/>
              </a:rPr>
              <a:t>pierda su vida [en este mundo] por causa de Mí, la hallará [es decir, </a:t>
            </a:r>
            <a:r>
              <a:rPr lang="en-US" sz="2500" b="0" i="0" dirty="0" err="1">
                <a:effectLst/>
                <a:latin typeface="system-ui"/>
              </a:rPr>
              <a:t>vida</a:t>
            </a:r>
            <a:r>
              <a:rPr lang="en-US" sz="2500" b="0" i="0" dirty="0">
                <a:effectLst/>
                <a:latin typeface="system-ui"/>
              </a:rPr>
              <a:t> </a:t>
            </a:r>
            <a:r>
              <a:rPr lang="en-US" sz="2500" b="0" i="0" dirty="0" err="1" smtClean="0">
                <a:effectLst/>
                <a:latin typeface="system-ui"/>
              </a:rPr>
              <a:t>conmigo</a:t>
            </a:r>
            <a:r>
              <a:rPr lang="en-US" sz="2500" b="0" i="0" dirty="0" smtClean="0">
                <a:effectLst/>
                <a:latin typeface="system-ui"/>
              </a:rPr>
              <a:t> </a:t>
            </a:r>
            <a:r>
              <a:rPr lang="en-US" sz="2500" b="0" i="0" dirty="0">
                <a:effectLst/>
                <a:latin typeface="system-ui"/>
              </a:rPr>
              <a:t>por toda la eternidad] .</a:t>
            </a:r>
            <a:endParaRPr lang="en-US" sz="2500" b="1" dirty="0"/>
          </a:p>
        </p:txBody>
      </p:sp>
      <p:cxnSp>
        <p:nvCxnSpPr>
          <p:cNvPr id="5" name="Straight Connector 4">
            <a:extLst>
              <a:ext uri="{FF2B5EF4-FFF2-40B4-BE49-F238E27FC236}">
                <a16:creationId xmlns="" xmlns:a16="http://schemas.microsoft.com/office/drawing/2014/main" id="{757E3EC9-F3FB-A93B-CB1A-C2190DAF797F}"/>
              </a:ext>
            </a:extLst>
          </p:cNvPr>
          <p:cNvCxnSpPr>
            <a:cxnSpLocks/>
          </p:cNvCxnSpPr>
          <p:nvPr/>
        </p:nvCxnSpPr>
        <p:spPr>
          <a:xfrm>
            <a:off x="2486004" y="4089341"/>
            <a:ext cx="4420122" cy="139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A7C5C839-E900-F6E9-F3C8-2FF9509E4A5B}"/>
              </a:ext>
            </a:extLst>
          </p:cNvPr>
          <p:cNvSpPr txBox="1"/>
          <p:nvPr/>
        </p:nvSpPr>
        <p:spPr>
          <a:xfrm>
            <a:off x="265043" y="4528126"/>
            <a:ext cx="8441634" cy="954107"/>
          </a:xfrm>
          <a:prstGeom prst="rect">
            <a:avLst/>
          </a:prstGeom>
          <a:noFill/>
        </p:spPr>
        <p:txBody>
          <a:bodyPr wrap="square" rtlCol="0">
            <a:spAutoFit/>
          </a:bodyPr>
          <a:lstStyle/>
          <a:p>
            <a:pPr algn="ctr" rtl="0"/>
            <a:r>
              <a:rPr lang="en-US" sz="2700" b="1" dirty="0">
                <a:latin typeface="system-ui"/>
                <a:ea typeface="STXingkai" panose="020B0503020204020204" pitchFamily="2" charset="-122"/>
              </a:rPr>
              <a:t>El tiempo puede estar cerca cuando la confesión de Fe en Dios y Cristo signifique la muerte.</a:t>
            </a:r>
          </a:p>
        </p:txBody>
      </p:sp>
    </p:spTree>
    <p:extLst>
      <p:ext uri="{BB962C8B-B14F-4D97-AF65-F5344CB8AC3E}">
        <p14:creationId xmlns:p14="http://schemas.microsoft.com/office/powerpoint/2010/main" val="130587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95CA13E-2C91-9D8C-9E77-21E53B190178}"/>
              </a:ext>
            </a:extLst>
          </p:cNvPr>
          <p:cNvSpPr>
            <a:spLocks noGrp="1"/>
          </p:cNvSpPr>
          <p:nvPr>
            <p:ph type="title"/>
          </p:nvPr>
        </p:nvSpPr>
        <p:spPr>
          <a:xfrm>
            <a:off x="628650" y="63615"/>
            <a:ext cx="7886700" cy="731515"/>
          </a:xfrm>
        </p:spPr>
        <p:txBody>
          <a:bodyPr>
            <a:normAutofit fontScale="90000"/>
          </a:bodyPr>
          <a:lstStyle/>
          <a:p>
            <a:pPr algn="ctr" rtl="0"/>
            <a:r>
              <a:rPr lang="en-US" dirty="0"/>
              <a:t> </a:t>
            </a:r>
            <a:r>
              <a:rPr lang="en-US" sz="6000" b="1" dirty="0"/>
              <a:t>¡ADVERTENCIA!</a:t>
            </a:r>
          </a:p>
        </p:txBody>
      </p:sp>
      <p:sp>
        <p:nvSpPr>
          <p:cNvPr id="5" name="Content Placeholder 4">
            <a:extLst>
              <a:ext uri="{FF2B5EF4-FFF2-40B4-BE49-F238E27FC236}">
                <a16:creationId xmlns="" xmlns:a16="http://schemas.microsoft.com/office/drawing/2014/main" id="{1816271D-FE7F-A654-3897-D49EAF546631}"/>
              </a:ext>
            </a:extLst>
          </p:cNvPr>
          <p:cNvSpPr>
            <a:spLocks noGrp="1"/>
          </p:cNvSpPr>
          <p:nvPr>
            <p:ph idx="1"/>
          </p:nvPr>
        </p:nvSpPr>
        <p:spPr>
          <a:xfrm>
            <a:off x="628650" y="795130"/>
            <a:ext cx="7886700" cy="4856255"/>
          </a:xfrm>
        </p:spPr>
        <p:txBody>
          <a:bodyPr>
            <a:normAutofit fontScale="92500" lnSpcReduction="10000"/>
          </a:bodyPr>
          <a:lstStyle/>
          <a:p>
            <a:pPr marL="0" indent="0" algn="ctr" rtl="0">
              <a:buNone/>
            </a:pPr>
            <a:r>
              <a:rPr lang="en-US" sz="3200" b="1" dirty="0">
                <a:latin typeface="system-ui"/>
                <a:ea typeface="STXingkai" panose="020B0503020204020204" pitchFamily="2" charset="-122"/>
              </a:rPr>
              <a:t>¡El hombre interior siempre existirá, pero no necesariamente con Jesús en el cielo!</a:t>
            </a:r>
          </a:p>
          <a:p>
            <a:r>
              <a:rPr lang="en-US" sz="2800" b="0" i="0" dirty="0" smtClean="0">
                <a:effectLst/>
                <a:latin typeface="system-ui"/>
              </a:rPr>
              <a:t>“V</a:t>
            </a:r>
            <a:r>
              <a:rPr lang="es-ES" sz="2800" dirty="0" err="1" smtClean="0">
                <a:latin typeface="system-ui"/>
              </a:rPr>
              <a:t>iene</a:t>
            </a:r>
            <a:r>
              <a:rPr lang="es-ES" sz="2800" dirty="0" smtClean="0">
                <a:latin typeface="system-ui"/>
              </a:rPr>
              <a:t> </a:t>
            </a:r>
            <a:r>
              <a:rPr lang="es-ES" sz="2800" dirty="0">
                <a:latin typeface="system-ui"/>
              </a:rPr>
              <a:t>la hora en que </a:t>
            </a:r>
            <a:r>
              <a:rPr lang="es-ES" sz="2800" b="1" u="sng" dirty="0">
                <a:solidFill>
                  <a:srgbClr val="FFFF00"/>
                </a:solidFill>
                <a:latin typeface="system-ui"/>
              </a:rPr>
              <a:t>todos</a:t>
            </a:r>
            <a:r>
              <a:rPr lang="es-ES" sz="2800" dirty="0">
                <a:latin typeface="system-ui"/>
              </a:rPr>
              <a:t> los que están en los sepulcros oirán Su voz, </a:t>
            </a:r>
            <a:r>
              <a:rPr lang="es-ES" sz="2800" dirty="0" smtClean="0">
                <a:latin typeface="system-ui"/>
              </a:rPr>
              <a:t>29</a:t>
            </a:r>
            <a:r>
              <a:rPr lang="es-ES" sz="2800" dirty="0">
                <a:latin typeface="system-ui"/>
              </a:rPr>
              <a:t>  y saldrán: los que hicieron lo bueno, a resurrección de vida, y los que practicaron lo malo, a </a:t>
            </a:r>
            <a:r>
              <a:rPr lang="es-ES" sz="2800" b="1" u="sng" dirty="0">
                <a:solidFill>
                  <a:srgbClr val="FFFF00"/>
                </a:solidFill>
                <a:latin typeface="system-ui"/>
              </a:rPr>
              <a:t>resurrección de </a:t>
            </a:r>
            <a:r>
              <a:rPr lang="es-ES" sz="2800" b="1" u="sng" dirty="0" smtClean="0">
                <a:solidFill>
                  <a:srgbClr val="FFFF00"/>
                </a:solidFill>
                <a:latin typeface="system-ui"/>
              </a:rPr>
              <a:t>juicio</a:t>
            </a:r>
            <a:r>
              <a:rPr lang="es-ES" sz="2800" dirty="0" smtClean="0">
                <a:latin typeface="system-ui"/>
              </a:rPr>
              <a:t>”.</a:t>
            </a:r>
            <a:r>
              <a:rPr lang="es-ES" sz="2800" dirty="0">
                <a:latin typeface="system-ui"/>
              </a:rPr>
              <a:t> </a:t>
            </a:r>
            <a:r>
              <a:rPr lang="en-US" sz="2800" b="0" i="0" dirty="0" smtClean="0">
                <a:effectLst/>
                <a:latin typeface="system-ui"/>
              </a:rPr>
              <a:t>(</a:t>
            </a:r>
            <a:r>
              <a:rPr lang="en-US" sz="2800" b="0" i="0" dirty="0">
                <a:effectLst/>
                <a:latin typeface="system-ui"/>
              </a:rPr>
              <a:t>Juan 5:28-29)</a:t>
            </a:r>
          </a:p>
          <a:p>
            <a:r>
              <a:rPr lang="en-US" sz="2800" b="1" i="0" baseline="30000" dirty="0">
                <a:effectLst/>
                <a:latin typeface="system-ui"/>
              </a:rPr>
              <a:t> </a:t>
            </a:r>
            <a:r>
              <a:rPr lang="en-US" sz="2800" b="0" i="0" dirty="0" smtClean="0">
                <a:effectLst/>
                <a:latin typeface="system-ui"/>
              </a:rPr>
              <a:t>“</a:t>
            </a:r>
            <a:r>
              <a:rPr lang="es-ES" sz="2800" dirty="0">
                <a:latin typeface="system-ui"/>
              </a:rPr>
              <a:t>Por tanto, todo el que me confiese delante de los hombres, Yo también lo confesaré delante de Mi Padre que está en los cielos. </a:t>
            </a:r>
            <a:r>
              <a:rPr lang="es-ES" sz="2800" dirty="0" smtClean="0">
                <a:latin typeface="system-ui"/>
              </a:rPr>
              <a:t>33</a:t>
            </a:r>
            <a:r>
              <a:rPr lang="es-ES" sz="2800" dirty="0">
                <a:latin typeface="system-ui"/>
              </a:rPr>
              <a:t>  Pero cualquiera que me niegue delante de los hombres, Yo también lo </a:t>
            </a:r>
            <a:r>
              <a:rPr lang="es-ES" sz="2800" b="1" u="sng" dirty="0">
                <a:solidFill>
                  <a:srgbClr val="FFFF00"/>
                </a:solidFill>
                <a:latin typeface="system-ui"/>
              </a:rPr>
              <a:t>negaré</a:t>
            </a:r>
            <a:r>
              <a:rPr lang="es-ES" sz="2800" dirty="0">
                <a:latin typeface="system-ui"/>
              </a:rPr>
              <a:t> delante de Mi Padre que está en los </a:t>
            </a:r>
            <a:r>
              <a:rPr lang="es-ES" sz="2800" dirty="0" smtClean="0">
                <a:latin typeface="system-ui"/>
              </a:rPr>
              <a:t>cielos</a:t>
            </a:r>
            <a:r>
              <a:rPr lang="en-US" sz="2800" b="0" i="0" dirty="0" smtClean="0">
                <a:effectLst/>
                <a:latin typeface="system-ui"/>
              </a:rPr>
              <a:t>”. </a:t>
            </a:r>
            <a:r>
              <a:rPr lang="en-US" sz="2800" b="0" i="0" dirty="0">
                <a:effectLst/>
                <a:latin typeface="system-ui"/>
              </a:rPr>
              <a:t>(Mateo 10:32-33)</a:t>
            </a:r>
            <a:endParaRPr lang="en-US" sz="2800" dirty="0"/>
          </a:p>
        </p:txBody>
      </p:sp>
    </p:spTree>
    <p:extLst>
      <p:ext uri="{BB962C8B-B14F-4D97-AF65-F5344CB8AC3E}">
        <p14:creationId xmlns:p14="http://schemas.microsoft.com/office/powerpoint/2010/main" val="312121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3691E5CE-26EB-40B7-61F1-B6188EF51AAC}"/>
              </a:ext>
            </a:extLst>
          </p:cNvPr>
          <p:cNvSpPr txBox="1"/>
          <p:nvPr/>
        </p:nvSpPr>
        <p:spPr>
          <a:xfrm>
            <a:off x="649357" y="2857500"/>
            <a:ext cx="7771149" cy="2246769"/>
          </a:xfrm>
          <a:prstGeom prst="rect">
            <a:avLst/>
          </a:prstGeom>
          <a:noFill/>
        </p:spPr>
        <p:txBody>
          <a:bodyPr wrap="square" rtlCol="0">
            <a:spAutoFit/>
          </a:bodyPr>
          <a:lstStyle/>
          <a:p>
            <a:pPr algn="ctr"/>
            <a:r>
              <a:rPr lang="en-US" b="1" i="0" baseline="30000" dirty="0">
                <a:effectLst/>
                <a:latin typeface="system-ui"/>
              </a:rPr>
              <a:t> </a:t>
            </a:r>
            <a:r>
              <a:rPr lang="es-ES" sz="3600" i="1" dirty="0" smtClean="0">
                <a:latin typeface="system-ui"/>
              </a:rPr>
              <a:t>“Amado</a:t>
            </a:r>
            <a:r>
              <a:rPr lang="es-ES" sz="3600" i="1" dirty="0">
                <a:latin typeface="system-ui"/>
              </a:rPr>
              <a:t>, ruego que seas prosperado en todo así como prospera tu alma, y que tengas buena </a:t>
            </a:r>
            <a:r>
              <a:rPr lang="es-ES" sz="3600" i="1" dirty="0" smtClean="0">
                <a:latin typeface="system-ui"/>
              </a:rPr>
              <a:t>salud</a:t>
            </a:r>
            <a:r>
              <a:rPr lang="en-US" sz="3600" b="0" i="0" dirty="0" smtClean="0">
                <a:effectLst/>
                <a:latin typeface="system-ui"/>
              </a:rPr>
              <a:t>”.</a:t>
            </a:r>
            <a:endParaRPr lang="en-US" sz="3600" b="0" i="0" dirty="0">
              <a:effectLst/>
              <a:latin typeface="system-ui"/>
            </a:endParaRPr>
          </a:p>
          <a:p>
            <a:pPr algn="ctr" rtl="0"/>
            <a:r>
              <a:rPr lang="en-US" sz="3200" dirty="0">
                <a:latin typeface="system-ui"/>
              </a:rPr>
              <a:t>3 Juan 2</a:t>
            </a:r>
            <a:endParaRPr lang="en-US" sz="3200" dirty="0"/>
          </a:p>
        </p:txBody>
      </p:sp>
      <p:sp>
        <p:nvSpPr>
          <p:cNvPr id="4" name="Title 3">
            <a:extLst>
              <a:ext uri="{FF2B5EF4-FFF2-40B4-BE49-F238E27FC236}">
                <a16:creationId xmlns="" xmlns:a16="http://schemas.microsoft.com/office/drawing/2014/main" id="{3BCA256B-6A47-AC0B-3E5E-A027ED65D6B0}"/>
              </a:ext>
            </a:extLst>
          </p:cNvPr>
          <p:cNvSpPr>
            <a:spLocks noGrp="1"/>
          </p:cNvSpPr>
          <p:nvPr>
            <p:ph type="title"/>
          </p:nvPr>
        </p:nvSpPr>
        <p:spPr>
          <a:xfrm>
            <a:off x="649357" y="-171260"/>
            <a:ext cx="7886700" cy="2377281"/>
          </a:xfrm>
        </p:spPr>
        <p:txBody>
          <a:bodyPr>
            <a:normAutofit/>
          </a:bodyPr>
          <a:lstStyle/>
          <a:p>
            <a:pPr algn="ctr" rtl="0"/>
            <a:r>
              <a:rPr lang="en-US" sz="5400" b="1" dirty="0"/>
              <a:t>"¿CÓMO </a:t>
            </a:r>
            <a:r>
              <a:rPr lang="en-US" sz="5400" b="1" dirty="0" smtClean="0"/>
              <a:t>ESTÁS</a:t>
            </a:r>
            <a:r>
              <a:rPr lang="en-US" sz="5400" b="1" dirty="0" smtClean="0"/>
              <a:t> </a:t>
            </a:r>
            <a:r>
              <a:rPr lang="en-US" sz="5400" b="1" dirty="0"/>
              <a:t>ESTA NOCHE?"</a:t>
            </a:r>
          </a:p>
        </p:txBody>
      </p:sp>
    </p:spTree>
    <p:extLst>
      <p:ext uri="{BB962C8B-B14F-4D97-AF65-F5344CB8AC3E}">
        <p14:creationId xmlns:p14="http://schemas.microsoft.com/office/powerpoint/2010/main" val="32461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CE5D8F-63F3-C5F2-0A92-3045FF9CA0D2}"/>
              </a:ext>
            </a:extLst>
          </p:cNvPr>
          <p:cNvSpPr>
            <a:spLocks noGrp="1"/>
          </p:cNvSpPr>
          <p:nvPr>
            <p:ph type="title"/>
          </p:nvPr>
        </p:nvSpPr>
        <p:spPr>
          <a:xfrm>
            <a:off x="616950" y="-23984"/>
            <a:ext cx="7886700" cy="1104636"/>
          </a:xfrm>
        </p:spPr>
        <p:txBody>
          <a:bodyPr>
            <a:normAutofit/>
          </a:bodyPr>
          <a:lstStyle/>
          <a:p>
            <a:pPr algn="ctr" rtl="0"/>
            <a:r>
              <a:rPr lang="en-US" sz="4000" dirty="0">
                <a:latin typeface="Arial" panose="020B0604020202020204" pitchFamily="34" charset="0"/>
                <a:cs typeface="Arial" panose="020B0604020202020204" pitchFamily="34" charset="0"/>
              </a:rPr>
              <a:t>2 Timoteo</a:t>
            </a:r>
          </a:p>
        </p:txBody>
      </p:sp>
      <p:sp>
        <p:nvSpPr>
          <p:cNvPr id="6" name="Text Placeholder 5">
            <a:extLst>
              <a:ext uri="{FF2B5EF4-FFF2-40B4-BE49-F238E27FC236}">
                <a16:creationId xmlns="" xmlns:a16="http://schemas.microsoft.com/office/drawing/2014/main" id="{8282BB1A-7DB5-897F-D071-49A7C8046997}"/>
              </a:ext>
            </a:extLst>
          </p:cNvPr>
          <p:cNvSpPr>
            <a:spLocks noGrp="1"/>
          </p:cNvSpPr>
          <p:nvPr>
            <p:ph type="body" idx="1"/>
          </p:nvPr>
        </p:nvSpPr>
        <p:spPr>
          <a:xfrm>
            <a:off x="640350" y="877164"/>
            <a:ext cx="3868340" cy="686593"/>
          </a:xfrm>
        </p:spPr>
        <p:txBody>
          <a:bodyPr>
            <a:normAutofit/>
          </a:bodyPr>
          <a:lstStyle/>
          <a:p>
            <a:pPr algn="ctr" rtl="0"/>
            <a:r>
              <a:rPr lang="en-US" sz="3200" dirty="0"/>
              <a:t>2 Timoteo 4:6-7</a:t>
            </a:r>
          </a:p>
        </p:txBody>
      </p:sp>
      <p:sp>
        <p:nvSpPr>
          <p:cNvPr id="7" name="Content Placeholder 6">
            <a:extLst>
              <a:ext uri="{FF2B5EF4-FFF2-40B4-BE49-F238E27FC236}">
                <a16:creationId xmlns="" xmlns:a16="http://schemas.microsoft.com/office/drawing/2014/main" id="{045231F8-37DA-0D02-33FE-8D547E0463E9}"/>
              </a:ext>
            </a:extLst>
          </p:cNvPr>
          <p:cNvSpPr>
            <a:spLocks noGrp="1"/>
          </p:cNvSpPr>
          <p:nvPr>
            <p:ph sz="half" idx="2"/>
          </p:nvPr>
        </p:nvSpPr>
        <p:spPr>
          <a:xfrm>
            <a:off x="640349" y="1767346"/>
            <a:ext cx="4063998" cy="3070490"/>
          </a:xfrm>
        </p:spPr>
        <p:txBody>
          <a:bodyPr>
            <a:noAutofit/>
          </a:bodyPr>
          <a:lstStyle/>
          <a:p>
            <a:r>
              <a:rPr lang="en-US" sz="2800" b="1" i="0" baseline="30000" dirty="0" smtClean="0">
                <a:effectLst/>
                <a:latin typeface="system-ui"/>
              </a:rPr>
              <a:t>6</a:t>
            </a:r>
            <a:r>
              <a:rPr lang="es-ES" sz="2800" dirty="0" smtClean="0">
                <a:latin typeface="system-ui"/>
              </a:rPr>
              <a:t>Porque </a:t>
            </a:r>
            <a:r>
              <a:rPr lang="es-ES" sz="2800" dirty="0">
                <a:latin typeface="system-ui"/>
              </a:rPr>
              <a:t>yo ya estoy para ser derramado como una ofrenda de libación, y </a:t>
            </a:r>
            <a:r>
              <a:rPr lang="es-ES" sz="2800" b="1" u="sng" dirty="0">
                <a:latin typeface="system-ui"/>
              </a:rPr>
              <a:t>el tiempo de mi partida ha llegado.</a:t>
            </a:r>
            <a:r>
              <a:rPr lang="es-ES" sz="2800" dirty="0">
                <a:latin typeface="system-ui"/>
              </a:rPr>
              <a:t> </a:t>
            </a:r>
            <a:r>
              <a:rPr lang="es-ES" sz="2800" dirty="0" smtClean="0">
                <a:latin typeface="system-ui"/>
              </a:rPr>
              <a:t>7</a:t>
            </a:r>
            <a:r>
              <a:rPr lang="es-ES" sz="2800" dirty="0">
                <a:latin typeface="system-ui"/>
              </a:rPr>
              <a:t>  He peleado la buena batalla, he terminado la carrera, he guardado la fe.</a:t>
            </a:r>
            <a:endParaRPr lang="en-US" sz="2800" dirty="0"/>
          </a:p>
        </p:txBody>
      </p:sp>
      <p:sp>
        <p:nvSpPr>
          <p:cNvPr id="8" name="Text Placeholder 7">
            <a:extLst>
              <a:ext uri="{FF2B5EF4-FFF2-40B4-BE49-F238E27FC236}">
                <a16:creationId xmlns="" xmlns:a16="http://schemas.microsoft.com/office/drawing/2014/main" id="{6EAD3922-1BDB-675C-F036-502B451336DD}"/>
              </a:ext>
            </a:extLst>
          </p:cNvPr>
          <p:cNvSpPr>
            <a:spLocks noGrp="1"/>
          </p:cNvSpPr>
          <p:nvPr>
            <p:ph type="body" sz="quarter" idx="3"/>
          </p:nvPr>
        </p:nvSpPr>
        <p:spPr>
          <a:xfrm>
            <a:off x="4920698" y="877164"/>
            <a:ext cx="3887391" cy="686593"/>
          </a:xfrm>
        </p:spPr>
        <p:txBody>
          <a:bodyPr>
            <a:normAutofit/>
          </a:bodyPr>
          <a:lstStyle/>
          <a:p>
            <a:pPr algn="ctr" rtl="0"/>
            <a:r>
              <a:rPr lang="en-US" sz="3200" dirty="0"/>
              <a:t>2 Timoteo 4:18</a:t>
            </a:r>
          </a:p>
        </p:txBody>
      </p:sp>
      <p:sp>
        <p:nvSpPr>
          <p:cNvPr id="9" name="Content Placeholder 8">
            <a:extLst>
              <a:ext uri="{FF2B5EF4-FFF2-40B4-BE49-F238E27FC236}">
                <a16:creationId xmlns="" xmlns:a16="http://schemas.microsoft.com/office/drawing/2014/main" id="{21019DF8-804F-A45F-B43B-100B7B25C23F}"/>
              </a:ext>
            </a:extLst>
          </p:cNvPr>
          <p:cNvSpPr>
            <a:spLocks noGrp="1"/>
          </p:cNvSpPr>
          <p:nvPr>
            <p:ph sz="quarter" idx="4"/>
          </p:nvPr>
        </p:nvSpPr>
        <p:spPr>
          <a:xfrm>
            <a:off x="4920698" y="1807102"/>
            <a:ext cx="3887391" cy="3594296"/>
          </a:xfrm>
        </p:spPr>
        <p:txBody>
          <a:bodyPr>
            <a:normAutofit/>
          </a:bodyPr>
          <a:lstStyle/>
          <a:p>
            <a:r>
              <a:rPr lang="en-US" sz="2800" b="1" i="0" baseline="30000" dirty="0" smtClean="0">
                <a:effectLst/>
                <a:latin typeface="system-ui"/>
              </a:rPr>
              <a:t>18</a:t>
            </a:r>
            <a:r>
              <a:rPr lang="es-ES" sz="2800" dirty="0" smtClean="0">
                <a:latin typeface="system-ui"/>
              </a:rPr>
              <a:t>El </a:t>
            </a:r>
            <a:r>
              <a:rPr lang="es-ES" sz="2800" dirty="0">
                <a:latin typeface="system-ui"/>
              </a:rPr>
              <a:t>Señor </a:t>
            </a:r>
            <a:r>
              <a:rPr lang="es-ES" sz="2800" b="1" u="sng" dirty="0">
                <a:latin typeface="system-ui"/>
              </a:rPr>
              <a:t>me librará </a:t>
            </a:r>
            <a:r>
              <a:rPr lang="es-ES" sz="2800" dirty="0">
                <a:latin typeface="system-ui"/>
              </a:rPr>
              <a:t>de toda obra mala y </a:t>
            </a:r>
            <a:r>
              <a:rPr lang="es-ES" sz="2800" b="1" u="sng" dirty="0">
                <a:latin typeface="system-ui"/>
              </a:rPr>
              <a:t>me traerá a salvo</a:t>
            </a:r>
            <a:r>
              <a:rPr lang="es-ES" sz="2800" b="1" dirty="0">
                <a:latin typeface="system-ui"/>
              </a:rPr>
              <a:t> </a:t>
            </a:r>
            <a:r>
              <a:rPr lang="es-ES" sz="2800" dirty="0">
                <a:latin typeface="system-ui"/>
              </a:rPr>
              <a:t>a Su reino celestial. A Él sea la gloria por los siglos de los siglos. Amén. </a:t>
            </a:r>
            <a:endParaRPr lang="en-US" dirty="0"/>
          </a:p>
        </p:txBody>
      </p:sp>
      <p:sp>
        <p:nvSpPr>
          <p:cNvPr id="10" name="TextBox 9">
            <a:extLst>
              <a:ext uri="{FF2B5EF4-FFF2-40B4-BE49-F238E27FC236}">
                <a16:creationId xmlns="" xmlns:a16="http://schemas.microsoft.com/office/drawing/2014/main" id="{5367D702-241E-0E0A-C3DF-FE427D25592A}"/>
              </a:ext>
            </a:extLst>
          </p:cNvPr>
          <p:cNvSpPr txBox="1"/>
          <p:nvPr/>
        </p:nvSpPr>
        <p:spPr>
          <a:xfrm>
            <a:off x="5429146" y="4837835"/>
            <a:ext cx="3074504" cy="646331"/>
          </a:xfrm>
          <a:prstGeom prst="rect">
            <a:avLst/>
          </a:prstGeom>
          <a:noFill/>
        </p:spPr>
        <p:txBody>
          <a:bodyPr wrap="square" rtlCol="0">
            <a:spAutoFit/>
          </a:bodyPr>
          <a:lstStyle/>
          <a:p>
            <a:pPr algn="l" rtl="0"/>
            <a:r>
              <a:rPr lang="en-US" sz="3600" dirty="0"/>
              <a:t>El verdadero yo</a:t>
            </a:r>
          </a:p>
        </p:txBody>
      </p:sp>
    </p:spTree>
    <p:extLst>
      <p:ext uri="{BB962C8B-B14F-4D97-AF65-F5344CB8AC3E}">
        <p14:creationId xmlns:p14="http://schemas.microsoft.com/office/powerpoint/2010/main" val="64110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24046A9-5694-7AC8-2C00-1EB69FAD7A5B}"/>
              </a:ext>
            </a:extLst>
          </p:cNvPr>
          <p:cNvSpPr>
            <a:spLocks noGrp="1"/>
          </p:cNvSpPr>
          <p:nvPr>
            <p:ph type="title"/>
          </p:nvPr>
        </p:nvSpPr>
        <p:spPr/>
        <p:txBody>
          <a:bodyPr>
            <a:normAutofit/>
          </a:bodyPr>
          <a:lstStyle/>
          <a:p>
            <a:pPr algn="ctr" rtl="0"/>
            <a:r>
              <a:rPr lang="en-US" sz="4400" b="1" dirty="0"/>
              <a:t>Romanos 8:38-39</a:t>
            </a:r>
          </a:p>
        </p:txBody>
      </p:sp>
      <p:sp>
        <p:nvSpPr>
          <p:cNvPr id="8" name="TextBox 7">
            <a:extLst>
              <a:ext uri="{FF2B5EF4-FFF2-40B4-BE49-F238E27FC236}">
                <a16:creationId xmlns="" xmlns:a16="http://schemas.microsoft.com/office/drawing/2014/main" id="{6BB1DDCD-2C53-B5EA-3D3E-93DDC76ECC73}"/>
              </a:ext>
            </a:extLst>
          </p:cNvPr>
          <p:cNvSpPr txBox="1"/>
          <p:nvPr/>
        </p:nvSpPr>
        <p:spPr>
          <a:xfrm>
            <a:off x="1166191" y="1370251"/>
            <a:ext cx="7142922" cy="4031873"/>
          </a:xfrm>
          <a:prstGeom prst="rect">
            <a:avLst/>
          </a:prstGeom>
          <a:noFill/>
        </p:spPr>
        <p:txBody>
          <a:bodyPr wrap="square" rtlCol="0">
            <a:spAutoFit/>
          </a:bodyPr>
          <a:lstStyle/>
          <a:p>
            <a:r>
              <a:rPr lang="es-ES" sz="3200" dirty="0" smtClean="0">
                <a:latin typeface="system-ui"/>
              </a:rPr>
              <a:t>Porque </a:t>
            </a:r>
            <a:r>
              <a:rPr lang="es-ES" sz="3200" dirty="0">
                <a:latin typeface="system-ui"/>
              </a:rPr>
              <a:t>estoy convencido de que ni </a:t>
            </a:r>
            <a:r>
              <a:rPr lang="es-ES" sz="3200" b="1" u="sng" dirty="0">
                <a:latin typeface="system-ui"/>
              </a:rPr>
              <a:t>la muerte</a:t>
            </a:r>
            <a:r>
              <a:rPr lang="es-ES" sz="3200" dirty="0">
                <a:latin typeface="system-ui"/>
              </a:rPr>
              <a:t>, ni la vida, ni ángeles, ni principados, ni lo presente, ni lo por venir, ni los poderes, </a:t>
            </a:r>
            <a:r>
              <a:rPr lang="es-ES" sz="3200" dirty="0" smtClean="0">
                <a:latin typeface="system-ui"/>
              </a:rPr>
              <a:t>39</a:t>
            </a:r>
            <a:r>
              <a:rPr lang="es-ES" sz="3200" dirty="0">
                <a:latin typeface="system-ui"/>
              </a:rPr>
              <a:t>  ni lo alto, ni lo profundo, ni ninguna otra cosa creada nos podrá separar del amor de Dios que es en Cristo Jesús Señor nuestro. </a:t>
            </a:r>
            <a:endParaRPr lang="en-US" sz="3200" dirty="0"/>
          </a:p>
        </p:txBody>
      </p:sp>
    </p:spTree>
    <p:extLst>
      <p:ext uri="{BB962C8B-B14F-4D97-AF65-F5344CB8AC3E}">
        <p14:creationId xmlns:p14="http://schemas.microsoft.com/office/powerpoint/2010/main" val="904410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D6AFAA55-6839-84E6-DA37-C775194D69FF}"/>
              </a:ext>
            </a:extLst>
          </p:cNvPr>
          <p:cNvSpPr>
            <a:spLocks noGrp="1"/>
          </p:cNvSpPr>
          <p:nvPr>
            <p:ph type="title"/>
          </p:nvPr>
        </p:nvSpPr>
        <p:spPr>
          <a:xfrm>
            <a:off x="385010" y="-186060"/>
            <a:ext cx="8383003" cy="1104636"/>
          </a:xfrm>
        </p:spPr>
        <p:txBody>
          <a:bodyPr>
            <a:normAutofit/>
          </a:bodyPr>
          <a:lstStyle/>
          <a:p>
            <a:pPr algn="ctr" rtl="0"/>
            <a:r>
              <a:rPr lang="en-US" sz="4800" b="1" dirty="0"/>
              <a:t>¡El cuerpo no es el </a:t>
            </a:r>
            <a:r>
              <a:rPr lang="en-US" sz="4800" b="1" dirty="0" err="1" smtClean="0"/>
              <a:t>verdadero</a:t>
            </a:r>
            <a:r>
              <a:rPr lang="en-US" sz="4800" b="1" dirty="0" smtClean="0"/>
              <a:t> </a:t>
            </a:r>
            <a:r>
              <a:rPr lang="en-US" sz="4800" b="1" dirty="0" err="1" smtClean="0"/>
              <a:t>yo</a:t>
            </a:r>
            <a:r>
              <a:rPr lang="en-US" sz="4800" b="1" dirty="0" smtClean="0"/>
              <a:t>!</a:t>
            </a:r>
            <a:endParaRPr lang="en-US" sz="4800" b="1" dirty="0"/>
          </a:p>
        </p:txBody>
      </p:sp>
      <p:sp>
        <p:nvSpPr>
          <p:cNvPr id="8" name="Content Placeholder 7">
            <a:extLst>
              <a:ext uri="{FF2B5EF4-FFF2-40B4-BE49-F238E27FC236}">
                <a16:creationId xmlns="" xmlns:a16="http://schemas.microsoft.com/office/drawing/2014/main" id="{8711F5B6-0BF8-B55D-727D-01BA3D5C5C2E}"/>
              </a:ext>
            </a:extLst>
          </p:cNvPr>
          <p:cNvSpPr>
            <a:spLocks noGrp="1"/>
          </p:cNvSpPr>
          <p:nvPr>
            <p:ph idx="1"/>
          </p:nvPr>
        </p:nvSpPr>
        <p:spPr>
          <a:xfrm>
            <a:off x="628650" y="918576"/>
            <a:ext cx="7949866" cy="4903305"/>
          </a:xfrm>
        </p:spPr>
        <p:txBody>
          <a:bodyPr>
            <a:normAutofit lnSpcReduction="10000"/>
          </a:bodyPr>
          <a:lstStyle/>
          <a:p>
            <a:r>
              <a:rPr lang="en-US" sz="2800" b="0" i="0" dirty="0" smtClean="0">
                <a:effectLst/>
                <a:latin typeface="system-ui"/>
              </a:rPr>
              <a:t>"</a:t>
            </a:r>
            <a:r>
              <a:rPr lang="es-ES" sz="2800" dirty="0">
                <a:latin typeface="system-ui"/>
              </a:rPr>
              <a:t>Entonces el SEÑOR Dios formó al hombre del polvo de la tierra, y sopló en su nariz el aliento de vida, </a:t>
            </a:r>
            <a:r>
              <a:rPr lang="es-ES" sz="2800" b="1" u="sng" dirty="0">
                <a:solidFill>
                  <a:srgbClr val="FFFF00"/>
                </a:solidFill>
                <a:latin typeface="system-ui"/>
              </a:rPr>
              <a:t>y fue el hombre un ser </a:t>
            </a:r>
            <a:r>
              <a:rPr lang="es-ES" sz="2800" b="1" u="sng" dirty="0" smtClean="0">
                <a:solidFill>
                  <a:srgbClr val="FFFF00"/>
                </a:solidFill>
                <a:latin typeface="system-ui"/>
              </a:rPr>
              <a:t>viviente</a:t>
            </a:r>
            <a:r>
              <a:rPr lang="en-US" sz="2800" b="1" i="0" u="sng" dirty="0" smtClean="0">
                <a:solidFill>
                  <a:srgbClr val="FFFF00"/>
                </a:solidFill>
                <a:effectLst>
                  <a:outerShdw blurRad="38100" dist="38100" dir="2700000" algn="tl">
                    <a:srgbClr val="000000">
                      <a:alpha val="43137"/>
                    </a:srgbClr>
                  </a:outerShdw>
                </a:effectLst>
                <a:latin typeface="system-ui"/>
              </a:rPr>
              <a:t>”. </a:t>
            </a:r>
            <a:r>
              <a:rPr lang="en-US" sz="2800" b="0" i="0" dirty="0" smtClean="0">
                <a:effectLst/>
                <a:latin typeface="system-ui"/>
              </a:rPr>
              <a:t>(</a:t>
            </a:r>
            <a:r>
              <a:rPr lang="en-US" sz="2800" b="0" i="0" dirty="0">
                <a:effectLst/>
                <a:latin typeface="system-ui"/>
              </a:rPr>
              <a:t>Génesis 2:7)</a:t>
            </a:r>
          </a:p>
          <a:p>
            <a:r>
              <a:rPr lang="es-ES" sz="2800" dirty="0">
                <a:latin typeface="system-ui"/>
              </a:rPr>
              <a:t>Entonces el polvo volverá a la tierra como lo que era, </a:t>
            </a:r>
            <a:r>
              <a:rPr lang="es-ES" sz="2800" b="1" u="sng" dirty="0">
                <a:solidFill>
                  <a:srgbClr val="FFFF00"/>
                </a:solidFill>
                <a:latin typeface="system-ui"/>
              </a:rPr>
              <a:t>Y el espíritu volverá a Dios que lo dio.</a:t>
            </a:r>
            <a:r>
              <a:rPr lang="es-ES" sz="2800" b="1" dirty="0">
                <a:solidFill>
                  <a:srgbClr val="FFFF00"/>
                </a:solidFill>
                <a:latin typeface="system-ui"/>
              </a:rPr>
              <a:t> </a:t>
            </a:r>
            <a:r>
              <a:rPr lang="en-US" sz="2800" dirty="0" smtClean="0">
                <a:latin typeface="system-ui"/>
              </a:rPr>
              <a:t>(</a:t>
            </a:r>
            <a:r>
              <a:rPr lang="en-US" sz="2800" dirty="0">
                <a:latin typeface="system-ui"/>
              </a:rPr>
              <a:t>Eclesiastés 12:7)</a:t>
            </a:r>
          </a:p>
          <a:p>
            <a:r>
              <a:rPr lang="es-ES" sz="2800" dirty="0" smtClean="0">
                <a:latin typeface="system-ui"/>
              </a:rPr>
              <a:t>“No </a:t>
            </a:r>
            <a:r>
              <a:rPr lang="es-ES" sz="2800" dirty="0">
                <a:latin typeface="system-ui"/>
              </a:rPr>
              <a:t>teman a los que matan el cuerpo, pero </a:t>
            </a:r>
            <a:r>
              <a:rPr lang="es-ES" sz="2800" b="1" u="sng" dirty="0">
                <a:solidFill>
                  <a:srgbClr val="FFFF00"/>
                </a:solidFill>
                <a:latin typeface="system-ui"/>
              </a:rPr>
              <a:t>no pueden matar el </a:t>
            </a:r>
            <a:r>
              <a:rPr lang="es-ES" sz="2800" b="1" u="sng" dirty="0" smtClean="0">
                <a:solidFill>
                  <a:srgbClr val="FFFF00"/>
                </a:solidFill>
                <a:latin typeface="system-ui"/>
              </a:rPr>
              <a:t>alma</a:t>
            </a:r>
            <a:r>
              <a:rPr lang="es-ES" sz="2800" dirty="0" smtClean="0">
                <a:latin typeface="system-ui"/>
              </a:rPr>
              <a:t>”.</a:t>
            </a:r>
            <a:r>
              <a:rPr lang="es-ES" sz="2800" dirty="0">
                <a:latin typeface="system-ui"/>
              </a:rPr>
              <a:t>  </a:t>
            </a:r>
            <a:r>
              <a:rPr lang="en-US" sz="2800" dirty="0" smtClean="0">
                <a:latin typeface="system-ui"/>
              </a:rPr>
              <a:t>(</a:t>
            </a:r>
            <a:r>
              <a:rPr lang="en-US" sz="2800" dirty="0">
                <a:latin typeface="system-ui"/>
              </a:rPr>
              <a:t>Mateo 10:28</a:t>
            </a:r>
            <a:r>
              <a:rPr lang="en-US" sz="2800" dirty="0" smtClean="0">
                <a:latin typeface="system-ui"/>
              </a:rPr>
              <a:t>)</a:t>
            </a:r>
            <a:endParaRPr lang="en-US" sz="2800" dirty="0">
              <a:latin typeface="system-ui"/>
            </a:endParaRPr>
          </a:p>
          <a:p>
            <a:r>
              <a:rPr lang="en-US" sz="2800" dirty="0" smtClean="0">
                <a:latin typeface="system-ui"/>
              </a:rPr>
              <a:t>"</a:t>
            </a:r>
            <a:r>
              <a:rPr lang="es-ES" sz="2800" dirty="0">
                <a:latin typeface="system-ui"/>
              </a:rPr>
              <a:t>Yo soy la resurrección y la vida; el que cree en Mí, aunque muera, vivirá, </a:t>
            </a:r>
            <a:r>
              <a:rPr lang="es-ES" sz="2800" dirty="0" smtClean="0">
                <a:latin typeface="system-ui"/>
              </a:rPr>
              <a:t>y </a:t>
            </a:r>
            <a:r>
              <a:rPr lang="es-ES" sz="2800" b="1" u="sng" dirty="0">
                <a:solidFill>
                  <a:srgbClr val="FFFF00"/>
                </a:solidFill>
                <a:latin typeface="system-ui"/>
              </a:rPr>
              <a:t>todo el que vive y cree en Mí, no morirá </a:t>
            </a:r>
            <a:r>
              <a:rPr lang="es-ES" sz="2800" b="1" u="sng" dirty="0" smtClean="0">
                <a:solidFill>
                  <a:srgbClr val="FFFF00"/>
                </a:solidFill>
                <a:latin typeface="system-ui"/>
              </a:rPr>
              <a:t>jamás</a:t>
            </a:r>
            <a:r>
              <a:rPr lang="en-US" sz="2800" b="1" dirty="0" smtClean="0">
                <a:solidFill>
                  <a:srgbClr val="FFFF00"/>
                </a:solidFill>
                <a:effectLst>
                  <a:outerShdw blurRad="38100" dist="38100" dir="2700000" algn="tl">
                    <a:srgbClr val="000000">
                      <a:alpha val="43137"/>
                    </a:srgbClr>
                  </a:outerShdw>
                </a:effectLst>
                <a:latin typeface="system-ui"/>
              </a:rPr>
              <a:t>”. </a:t>
            </a:r>
            <a:r>
              <a:rPr lang="en-US" sz="2800" dirty="0" smtClean="0">
                <a:latin typeface="system-ui"/>
              </a:rPr>
              <a:t>(</a:t>
            </a:r>
            <a:r>
              <a:rPr lang="en-US" sz="2800" dirty="0">
                <a:latin typeface="system-ui"/>
              </a:rPr>
              <a:t>Juan 11:25-26)</a:t>
            </a:r>
            <a:r>
              <a:rPr lang="en-US" sz="2000" dirty="0">
                <a:latin typeface="system-ui"/>
              </a:rPr>
              <a:t> </a:t>
            </a:r>
          </a:p>
          <a:p>
            <a:pPr algn="l" rtl="0"/>
            <a:endParaRPr lang="en-US" sz="2800" b="0" i="0" dirty="0">
              <a:effectLst/>
              <a:latin typeface="system-ui"/>
            </a:endParaRPr>
          </a:p>
          <a:p>
            <a:pPr algn="l" rtl="0"/>
            <a:endParaRPr lang="en-US" sz="2800" b="0" i="0" dirty="0">
              <a:effectLst/>
              <a:latin typeface="system-ui"/>
            </a:endParaRPr>
          </a:p>
          <a:p>
            <a:pPr algn="l" rtl="0"/>
            <a:endParaRPr lang="en-US" sz="2800" i="1" dirty="0"/>
          </a:p>
        </p:txBody>
      </p:sp>
    </p:spTree>
    <p:extLst>
      <p:ext uri="{BB962C8B-B14F-4D97-AF65-F5344CB8AC3E}">
        <p14:creationId xmlns:p14="http://schemas.microsoft.com/office/powerpoint/2010/main" val="256266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1462A803-BA35-B808-5746-553110814665}"/>
              </a:ext>
            </a:extLst>
          </p:cNvPr>
          <p:cNvSpPr>
            <a:spLocks noGrp="1"/>
          </p:cNvSpPr>
          <p:nvPr>
            <p:ph type="title"/>
          </p:nvPr>
        </p:nvSpPr>
        <p:spPr>
          <a:xfrm>
            <a:off x="628650" y="-172276"/>
            <a:ext cx="7886700" cy="1104636"/>
          </a:xfrm>
        </p:spPr>
        <p:txBody>
          <a:bodyPr>
            <a:noAutofit/>
          </a:bodyPr>
          <a:lstStyle/>
          <a:p>
            <a:pPr algn="ctr" rtl="0"/>
            <a:r>
              <a:rPr lang="en-US" sz="4400" b="1" dirty="0"/>
              <a:t>Pablo llamó al cuerpo una tienda.</a:t>
            </a:r>
          </a:p>
        </p:txBody>
      </p:sp>
      <p:sp>
        <p:nvSpPr>
          <p:cNvPr id="5" name="TextBox 4">
            <a:extLst>
              <a:ext uri="{FF2B5EF4-FFF2-40B4-BE49-F238E27FC236}">
                <a16:creationId xmlns="" xmlns:a16="http://schemas.microsoft.com/office/drawing/2014/main" id="{EFEFA902-2A99-316E-3474-927174B9E98C}"/>
              </a:ext>
            </a:extLst>
          </p:cNvPr>
          <p:cNvSpPr txBox="1"/>
          <p:nvPr/>
        </p:nvSpPr>
        <p:spPr>
          <a:xfrm>
            <a:off x="360817" y="711153"/>
            <a:ext cx="8154533" cy="2769989"/>
          </a:xfrm>
          <a:prstGeom prst="rect">
            <a:avLst/>
          </a:prstGeom>
          <a:noFill/>
        </p:spPr>
        <p:txBody>
          <a:bodyPr wrap="square" rtlCol="0">
            <a:spAutoFit/>
          </a:bodyPr>
          <a:lstStyle/>
          <a:p>
            <a:r>
              <a:rPr lang="en-US" sz="2900" b="1" dirty="0" smtClean="0">
                <a:latin typeface="system-ui"/>
              </a:rPr>
              <a:t>“</a:t>
            </a:r>
            <a:r>
              <a:rPr lang="es-ES" sz="2900" dirty="0" smtClean="0">
                <a:latin typeface="system-ui"/>
              </a:rPr>
              <a:t>Porque </a:t>
            </a:r>
            <a:r>
              <a:rPr lang="es-ES" sz="2900" dirty="0">
                <a:latin typeface="system-ui"/>
              </a:rPr>
              <a:t>sabemos que si la tienda terrenal que es nuestra morada, es destruida, tenemos de Dios un edificio, una casa no hecha por manos, eterna en los cielos. </a:t>
            </a:r>
            <a:r>
              <a:rPr lang="es-ES" sz="2900" dirty="0" smtClean="0">
                <a:latin typeface="system-ui"/>
              </a:rPr>
              <a:t>2</a:t>
            </a:r>
            <a:r>
              <a:rPr lang="es-ES" sz="2900" dirty="0">
                <a:latin typeface="system-ui"/>
              </a:rPr>
              <a:t>  Pues, en verdad, en esta morada gemimos, anhelando ser vestidos con nuestra habitación </a:t>
            </a:r>
            <a:r>
              <a:rPr lang="es-ES" sz="2900" dirty="0" smtClean="0">
                <a:latin typeface="system-ui"/>
              </a:rPr>
              <a:t>celestial</a:t>
            </a:r>
            <a:r>
              <a:rPr lang="en-US" sz="2900" b="0" i="0" dirty="0" smtClean="0">
                <a:effectLst/>
                <a:latin typeface="system-ui"/>
              </a:rPr>
              <a:t> </a:t>
            </a:r>
            <a:r>
              <a:rPr lang="en-US" sz="2900" b="0" i="0" dirty="0">
                <a:effectLst/>
                <a:latin typeface="system-ui"/>
              </a:rPr>
              <a:t>(2 Corintios 5:1-3).</a:t>
            </a:r>
            <a:endParaRPr lang="en-US" sz="2900" dirty="0"/>
          </a:p>
        </p:txBody>
      </p:sp>
      <p:sp>
        <p:nvSpPr>
          <p:cNvPr id="6" name="TextBox 5">
            <a:extLst>
              <a:ext uri="{FF2B5EF4-FFF2-40B4-BE49-F238E27FC236}">
                <a16:creationId xmlns="" xmlns:a16="http://schemas.microsoft.com/office/drawing/2014/main" id="{7A19E124-E79F-7CCC-F773-F850D38EB79E}"/>
              </a:ext>
            </a:extLst>
          </p:cNvPr>
          <p:cNvSpPr txBox="1"/>
          <p:nvPr/>
        </p:nvSpPr>
        <p:spPr>
          <a:xfrm>
            <a:off x="168244" y="4977344"/>
            <a:ext cx="8607701" cy="646331"/>
          </a:xfrm>
          <a:prstGeom prst="rect">
            <a:avLst/>
          </a:prstGeom>
          <a:noFill/>
        </p:spPr>
        <p:txBody>
          <a:bodyPr wrap="square" rtlCol="0">
            <a:spAutoFit/>
          </a:bodyPr>
          <a:lstStyle/>
          <a:p>
            <a:pPr algn="ctr" rtl="0"/>
            <a:r>
              <a:rPr lang="en-US" sz="3600" dirty="0"/>
              <a:t>“Por fe andamos, no por vista” (Versículo 7)</a:t>
            </a:r>
          </a:p>
        </p:txBody>
      </p:sp>
      <p:sp>
        <p:nvSpPr>
          <p:cNvPr id="2" name="TextBox 1">
            <a:extLst>
              <a:ext uri="{FF2B5EF4-FFF2-40B4-BE49-F238E27FC236}">
                <a16:creationId xmlns="" xmlns:a16="http://schemas.microsoft.com/office/drawing/2014/main" id="{5FB04D32-B11F-4CA1-6350-D7137509DD47}"/>
              </a:ext>
            </a:extLst>
          </p:cNvPr>
          <p:cNvSpPr txBox="1"/>
          <p:nvPr/>
        </p:nvSpPr>
        <p:spPr>
          <a:xfrm>
            <a:off x="352022" y="4490481"/>
            <a:ext cx="8163328" cy="646331"/>
          </a:xfrm>
          <a:prstGeom prst="rect">
            <a:avLst/>
          </a:prstGeom>
          <a:noFill/>
        </p:spPr>
        <p:txBody>
          <a:bodyPr wrap="square" rtlCol="0">
            <a:spAutoFit/>
          </a:bodyPr>
          <a:lstStyle/>
          <a:p>
            <a:pPr algn="l" rtl="0"/>
            <a:r>
              <a:rPr lang="en-US" sz="3600" dirty="0"/>
              <a:t>El hombre interior </a:t>
            </a:r>
            <a:r>
              <a:rPr lang="en-US" sz="3600" dirty="0" smtClean="0"/>
              <a:t>se </a:t>
            </a:r>
            <a:r>
              <a:rPr lang="en-US" sz="3600" dirty="0" err="1" smtClean="0"/>
              <a:t>percibe</a:t>
            </a:r>
            <a:r>
              <a:rPr lang="en-US" sz="3600" dirty="0" smtClean="0"/>
              <a:t> </a:t>
            </a:r>
            <a:r>
              <a:rPr lang="en-US" sz="3600" dirty="0" err="1" smtClean="0"/>
              <a:t>por</a:t>
            </a:r>
            <a:r>
              <a:rPr lang="en-US" sz="3600" dirty="0" smtClean="0"/>
              <a:t> </a:t>
            </a:r>
            <a:r>
              <a:rPr lang="en-US" sz="3600" dirty="0" err="1" smtClean="0"/>
              <a:t>fe</a:t>
            </a:r>
            <a:r>
              <a:rPr lang="en-US" sz="3600" dirty="0"/>
              <a:t>.</a:t>
            </a:r>
          </a:p>
        </p:txBody>
      </p:sp>
      <p:sp>
        <p:nvSpPr>
          <p:cNvPr id="3" name="TextBox 2">
            <a:extLst>
              <a:ext uri="{FF2B5EF4-FFF2-40B4-BE49-F238E27FC236}">
                <a16:creationId xmlns="" xmlns:a16="http://schemas.microsoft.com/office/drawing/2014/main" id="{DD7774F4-44DD-2678-43A1-FF86A0EAE665}"/>
              </a:ext>
            </a:extLst>
          </p:cNvPr>
          <p:cNvSpPr txBox="1"/>
          <p:nvPr/>
        </p:nvSpPr>
        <p:spPr>
          <a:xfrm>
            <a:off x="352022" y="3481142"/>
            <a:ext cx="8163328" cy="1200329"/>
          </a:xfrm>
          <a:prstGeom prst="rect">
            <a:avLst/>
          </a:prstGeom>
          <a:noFill/>
        </p:spPr>
        <p:txBody>
          <a:bodyPr wrap="square" rtlCol="0">
            <a:spAutoFit/>
          </a:bodyPr>
          <a:lstStyle/>
          <a:p>
            <a:pPr algn="l" rtl="0"/>
            <a:r>
              <a:rPr lang="en-US" sz="3600" dirty="0"/>
              <a:t>El hombre exterior </a:t>
            </a:r>
            <a:r>
              <a:rPr lang="en-US" sz="3600" dirty="0" smtClean="0"/>
              <a:t>se </a:t>
            </a:r>
            <a:r>
              <a:rPr lang="en-US" sz="3600" dirty="0" err="1" smtClean="0"/>
              <a:t>percibe</a:t>
            </a:r>
            <a:r>
              <a:rPr lang="en-US" sz="3600" dirty="0" smtClean="0"/>
              <a:t> </a:t>
            </a:r>
            <a:r>
              <a:rPr lang="en-US" sz="3600" dirty="0" err="1" smtClean="0"/>
              <a:t>por</a:t>
            </a:r>
            <a:r>
              <a:rPr lang="en-US" sz="3600" dirty="0" smtClean="0"/>
              <a:t> </a:t>
            </a:r>
            <a:r>
              <a:rPr lang="en-US" sz="3600" dirty="0"/>
              <a:t>nuestros sentidos.</a:t>
            </a:r>
          </a:p>
        </p:txBody>
      </p:sp>
    </p:spTree>
    <p:extLst>
      <p:ext uri="{BB962C8B-B14F-4D97-AF65-F5344CB8AC3E}">
        <p14:creationId xmlns:p14="http://schemas.microsoft.com/office/powerpoint/2010/main" val="91446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wipe(left)">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Tornadoes and severe weather slam the midwest - Photos - The Big ...">
            <a:extLst>
              <a:ext uri="{FF2B5EF4-FFF2-40B4-BE49-F238E27FC236}">
                <a16:creationId xmlns="" xmlns:a16="http://schemas.microsoft.com/office/drawing/2014/main" id="{D2243175-5E24-4340-1791-47E391CBC8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544" y="228600"/>
            <a:ext cx="9429750" cy="60579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 xmlns:a16="http://schemas.microsoft.com/office/drawing/2014/main" id="{F33022D5-9E2A-3242-181F-B7BFF3DA4019}"/>
              </a:ext>
            </a:extLst>
          </p:cNvPr>
          <p:cNvSpPr txBox="1"/>
          <p:nvPr/>
        </p:nvSpPr>
        <p:spPr>
          <a:xfrm>
            <a:off x="-1" y="5163234"/>
            <a:ext cx="7796463" cy="646331"/>
          </a:xfrm>
          <a:prstGeom prst="rect">
            <a:avLst/>
          </a:prstGeom>
          <a:solidFill>
            <a:schemeClr val="bg2">
              <a:lumMod val="50000"/>
            </a:schemeClr>
          </a:solidFill>
        </p:spPr>
        <p:txBody>
          <a:bodyPr wrap="square" rtlCol="0">
            <a:spAutoFit/>
          </a:bodyPr>
          <a:lstStyle/>
          <a:p>
            <a:r>
              <a:rPr lang="en-US" sz="3600" b="1" dirty="0" smtClean="0"/>
              <a:t>"¡</a:t>
            </a:r>
            <a:r>
              <a:rPr lang="en-US" sz="3600" b="1" dirty="0" err="1" smtClean="0"/>
              <a:t>Por</a:t>
            </a:r>
            <a:r>
              <a:rPr lang="en-US" sz="3600" b="1" dirty="0" smtClean="0"/>
              <a:t> lo </a:t>
            </a:r>
            <a:r>
              <a:rPr lang="en-US" sz="3600" b="1" dirty="0" err="1" smtClean="0"/>
              <a:t>menos</a:t>
            </a:r>
            <a:r>
              <a:rPr lang="en-US" sz="3600" b="1" dirty="0" smtClean="0"/>
              <a:t> </a:t>
            </a:r>
            <a:r>
              <a:rPr lang="en-US" sz="3600" b="1" dirty="0" err="1" smtClean="0"/>
              <a:t>salimos</a:t>
            </a:r>
            <a:r>
              <a:rPr lang="en-US" sz="3600" b="1" dirty="0" smtClean="0"/>
              <a:t> con </a:t>
            </a:r>
            <a:r>
              <a:rPr lang="en-US" sz="3600" b="1" dirty="0" err="1" smtClean="0"/>
              <a:t>vida</a:t>
            </a:r>
            <a:r>
              <a:rPr lang="en-US" sz="3600" b="1" dirty="0" smtClean="0"/>
              <a:t>!"</a:t>
            </a:r>
            <a:endParaRPr lang="en-US" sz="3600" b="1" dirty="0"/>
          </a:p>
        </p:txBody>
      </p:sp>
    </p:spTree>
    <p:extLst>
      <p:ext uri="{BB962C8B-B14F-4D97-AF65-F5344CB8AC3E}">
        <p14:creationId xmlns:p14="http://schemas.microsoft.com/office/powerpoint/2010/main" val="339078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4C76B5-035B-F24C-C7BD-4B45F0009F72}"/>
              </a:ext>
            </a:extLst>
          </p:cNvPr>
          <p:cNvSpPr>
            <a:spLocks noGrp="1"/>
          </p:cNvSpPr>
          <p:nvPr>
            <p:ph type="title"/>
          </p:nvPr>
        </p:nvSpPr>
        <p:spPr>
          <a:xfrm>
            <a:off x="403357" y="304271"/>
            <a:ext cx="8250307" cy="1104636"/>
          </a:xfrm>
        </p:spPr>
        <p:txBody>
          <a:bodyPr>
            <a:noAutofit/>
          </a:bodyPr>
          <a:lstStyle/>
          <a:p>
            <a:pPr algn="ctr" rtl="0"/>
            <a:r>
              <a:rPr lang="en-US" sz="4400" b="1" dirty="0"/>
              <a:t>El cuerpo es mortal, el alma eterna</a:t>
            </a:r>
          </a:p>
        </p:txBody>
      </p:sp>
      <p:sp>
        <p:nvSpPr>
          <p:cNvPr id="3" name="TextBox 2">
            <a:extLst>
              <a:ext uri="{FF2B5EF4-FFF2-40B4-BE49-F238E27FC236}">
                <a16:creationId xmlns="" xmlns:a16="http://schemas.microsoft.com/office/drawing/2014/main" id="{724BD5B7-6E36-C1ED-4E74-E6FA204ADA6D}"/>
              </a:ext>
            </a:extLst>
          </p:cNvPr>
          <p:cNvSpPr txBox="1"/>
          <p:nvPr/>
        </p:nvSpPr>
        <p:spPr>
          <a:xfrm>
            <a:off x="403356" y="1302891"/>
            <a:ext cx="8250307" cy="3970318"/>
          </a:xfrm>
          <a:prstGeom prst="rect">
            <a:avLst/>
          </a:prstGeom>
          <a:noFill/>
        </p:spPr>
        <p:txBody>
          <a:bodyPr wrap="square" rtlCol="0">
            <a:spAutoFit/>
          </a:bodyPr>
          <a:lstStyle/>
          <a:p>
            <a:r>
              <a:rPr lang="en-US" sz="2800" b="0" i="0" dirty="0" smtClean="0">
                <a:effectLst/>
                <a:latin typeface="system-ui"/>
              </a:rPr>
              <a:t>“A</a:t>
            </a:r>
            <a:r>
              <a:rPr lang="es-ES" sz="2800" dirty="0" err="1" smtClean="0">
                <a:latin typeface="system-ui"/>
              </a:rPr>
              <a:t>unque</a:t>
            </a:r>
            <a:r>
              <a:rPr lang="es-ES" sz="2800" dirty="0" smtClean="0">
                <a:latin typeface="system-ui"/>
              </a:rPr>
              <a:t> </a:t>
            </a:r>
            <a:r>
              <a:rPr lang="es-ES" sz="2800" dirty="0">
                <a:latin typeface="system-ui"/>
              </a:rPr>
              <a:t>nuestro hombre exterior va decayendo, sin embargo nuestro hombre interior se renueva de día en día. </a:t>
            </a:r>
            <a:r>
              <a:rPr lang="es-ES" sz="2800" dirty="0" smtClean="0">
                <a:latin typeface="system-ui"/>
              </a:rPr>
              <a:t>17</a:t>
            </a:r>
            <a:r>
              <a:rPr lang="es-ES" sz="2800" dirty="0">
                <a:latin typeface="system-ui"/>
              </a:rPr>
              <a:t>  Pues esta aflicción leve y pasajera nos produce un eterno peso de gloria que sobrepasa toda comparación, </a:t>
            </a:r>
            <a:r>
              <a:rPr lang="es-ES" sz="2800" dirty="0" smtClean="0">
                <a:latin typeface="system-ui"/>
              </a:rPr>
              <a:t>18</a:t>
            </a:r>
            <a:r>
              <a:rPr lang="es-ES" sz="2800" dirty="0">
                <a:latin typeface="system-ui"/>
              </a:rPr>
              <a:t>  al no poner nuestra vista en las cosas que se ven, sino en las que no se ven. Porque las cosas que se ven son temporales, pero las que no se ven son </a:t>
            </a:r>
            <a:r>
              <a:rPr lang="es-ES" sz="2800" dirty="0" smtClean="0">
                <a:latin typeface="system-ui"/>
              </a:rPr>
              <a:t>eternas</a:t>
            </a:r>
            <a:r>
              <a:rPr lang="en-US" sz="2800" b="0" i="0" dirty="0" smtClean="0">
                <a:effectLst/>
                <a:latin typeface="system-ui"/>
              </a:rPr>
              <a:t>”. </a:t>
            </a:r>
            <a:r>
              <a:rPr lang="en-US" sz="2800" b="0" i="0" dirty="0">
                <a:effectLst/>
                <a:latin typeface="system-ui"/>
              </a:rPr>
              <a:t>(2 Corintios 4:16-18).</a:t>
            </a:r>
            <a:endParaRPr lang="en-US" sz="2800" dirty="0"/>
          </a:p>
        </p:txBody>
      </p:sp>
    </p:spTree>
    <p:extLst>
      <p:ext uri="{BB962C8B-B14F-4D97-AF65-F5344CB8AC3E}">
        <p14:creationId xmlns:p14="http://schemas.microsoft.com/office/powerpoint/2010/main" val="2472691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D26FDEA-70B1-B927-35EC-5C39D20C63F1}"/>
              </a:ext>
            </a:extLst>
          </p:cNvPr>
          <p:cNvSpPr>
            <a:spLocks noGrp="1"/>
          </p:cNvSpPr>
          <p:nvPr>
            <p:ph type="title"/>
          </p:nvPr>
        </p:nvSpPr>
        <p:spPr>
          <a:xfrm>
            <a:off x="532986" y="944493"/>
            <a:ext cx="8078028" cy="1104636"/>
          </a:xfrm>
        </p:spPr>
        <p:txBody>
          <a:bodyPr>
            <a:noAutofit/>
          </a:bodyPr>
          <a:lstStyle/>
          <a:p>
            <a:pPr algn="ctr" rtl="0"/>
            <a:r>
              <a:rPr lang="en-US" sz="4400" b="1" dirty="0"/>
              <a:t>Si el </a:t>
            </a:r>
            <a:r>
              <a:rPr lang="en-US" sz="4400" b="1" dirty="0" smtClean="0"/>
              <a:t>hombre </a:t>
            </a:r>
            <a:r>
              <a:rPr lang="en-US" sz="4400" b="1" dirty="0"/>
              <a:t>i</a:t>
            </a:r>
            <a:r>
              <a:rPr lang="en-US" sz="4400" b="1" dirty="0" smtClean="0"/>
              <a:t>nterior </a:t>
            </a:r>
            <a:r>
              <a:rPr lang="en-US" sz="4400" b="1" dirty="0"/>
              <a:t>es "El </a:t>
            </a:r>
            <a:r>
              <a:rPr lang="en-US" sz="4400" b="1" dirty="0" err="1" smtClean="0"/>
              <a:t>verdadero</a:t>
            </a:r>
            <a:r>
              <a:rPr lang="en-US" sz="4400" b="1" dirty="0" smtClean="0"/>
              <a:t> </a:t>
            </a:r>
            <a:r>
              <a:rPr lang="en-US" sz="4400" b="1" dirty="0" err="1" smtClean="0"/>
              <a:t>yo</a:t>
            </a:r>
            <a:r>
              <a:rPr lang="en-US" sz="4400" b="1" dirty="0" smtClean="0"/>
              <a:t>", </a:t>
            </a:r>
            <a:r>
              <a:rPr lang="en-US" sz="4400" b="1" dirty="0"/>
              <a:t>debería ser nuestra primera </a:t>
            </a:r>
            <a:r>
              <a:rPr lang="en-US" sz="4400" b="1" dirty="0" err="1"/>
              <a:t>preocupación</a:t>
            </a:r>
            <a:r>
              <a:rPr lang="en-US" sz="4400" b="1" dirty="0"/>
              <a:t> </a:t>
            </a:r>
            <a:r>
              <a:rPr lang="en-US" sz="4400" b="1" dirty="0" err="1" smtClean="0"/>
              <a:t>en</a:t>
            </a:r>
            <a:r>
              <a:rPr lang="en-US" sz="4400" b="1" dirty="0" smtClean="0"/>
              <a:t> </a:t>
            </a:r>
            <a:r>
              <a:rPr lang="en-US" sz="4400" b="1" dirty="0" err="1" smtClean="0"/>
              <a:t>cuanto</a:t>
            </a:r>
            <a:r>
              <a:rPr lang="en-US" sz="4400" b="1" dirty="0" smtClean="0"/>
              <a:t> al:</a:t>
            </a:r>
            <a:endParaRPr lang="en-US" sz="4400" b="1" dirty="0"/>
          </a:p>
        </p:txBody>
      </p:sp>
      <p:sp>
        <p:nvSpPr>
          <p:cNvPr id="4" name="Content Placeholder 3">
            <a:extLst>
              <a:ext uri="{FF2B5EF4-FFF2-40B4-BE49-F238E27FC236}">
                <a16:creationId xmlns="" xmlns:a16="http://schemas.microsoft.com/office/drawing/2014/main" id="{1E843D1C-157F-512E-E51F-318545B71752}"/>
              </a:ext>
            </a:extLst>
          </p:cNvPr>
          <p:cNvSpPr>
            <a:spLocks noGrp="1"/>
          </p:cNvSpPr>
          <p:nvPr>
            <p:ph idx="1"/>
          </p:nvPr>
        </p:nvSpPr>
        <p:spPr>
          <a:xfrm>
            <a:off x="2874008" y="2459947"/>
            <a:ext cx="3651483" cy="3626115"/>
          </a:xfrm>
        </p:spPr>
        <p:txBody>
          <a:bodyPr>
            <a:normAutofit/>
          </a:bodyPr>
          <a:lstStyle/>
          <a:p>
            <a:pPr marL="742950" indent="-742950" algn="l" rtl="0">
              <a:buFont typeface="+mj-lt"/>
              <a:buAutoNum type="arabicPeriod"/>
            </a:pPr>
            <a:r>
              <a:rPr lang="en-US" sz="4000" dirty="0"/>
              <a:t>Adorno</a:t>
            </a:r>
          </a:p>
          <a:p>
            <a:pPr marL="228600" indent="-228600" algn="l" rtl="0">
              <a:buFont typeface="+mj-lt"/>
              <a:buAutoNum type="arabicPeriod"/>
            </a:pPr>
            <a:endParaRPr lang="en-US" sz="1000" dirty="0"/>
          </a:p>
          <a:p>
            <a:pPr marL="742950" indent="-742950" algn="l" rtl="0">
              <a:buFont typeface="+mj-lt"/>
              <a:buAutoNum type="arabicPeriod"/>
            </a:pPr>
            <a:r>
              <a:rPr lang="en-US" sz="4000" dirty="0" err="1" smtClean="0"/>
              <a:t>Alimentación</a:t>
            </a:r>
            <a:endParaRPr lang="en-US" sz="4000" dirty="0"/>
          </a:p>
          <a:p>
            <a:pPr marL="228600" indent="-228600" algn="l" rtl="0">
              <a:buFont typeface="+mj-lt"/>
              <a:buAutoNum type="arabicPeriod"/>
            </a:pPr>
            <a:endParaRPr lang="en-US" sz="1000" dirty="0"/>
          </a:p>
          <a:p>
            <a:pPr marL="742950" indent="-742950" algn="l" rtl="0">
              <a:buFont typeface="+mj-lt"/>
              <a:buAutoNum type="arabicPeriod"/>
            </a:pPr>
            <a:r>
              <a:rPr lang="en-US" sz="4000" dirty="0"/>
              <a:t>Preservación</a:t>
            </a:r>
          </a:p>
        </p:txBody>
      </p:sp>
    </p:spTree>
    <p:extLst>
      <p:ext uri="{BB962C8B-B14F-4D97-AF65-F5344CB8AC3E}">
        <p14:creationId xmlns:p14="http://schemas.microsoft.com/office/powerpoint/2010/main" val="327169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left)">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F596520-43AB-B35A-F0A7-94363BD6D636}"/>
              </a:ext>
            </a:extLst>
          </p:cNvPr>
          <p:cNvSpPr>
            <a:spLocks noGrp="1"/>
          </p:cNvSpPr>
          <p:nvPr>
            <p:ph type="title"/>
          </p:nvPr>
        </p:nvSpPr>
        <p:spPr>
          <a:xfrm>
            <a:off x="628650" y="-216741"/>
            <a:ext cx="7886700" cy="1104636"/>
          </a:xfrm>
        </p:spPr>
        <p:txBody>
          <a:bodyPr>
            <a:normAutofit/>
          </a:bodyPr>
          <a:lstStyle/>
          <a:p>
            <a:pPr algn="ctr" rtl="0"/>
            <a:r>
              <a:rPr lang="en-US" sz="4400" b="1" dirty="0"/>
              <a:t>1. Adorno</a:t>
            </a:r>
          </a:p>
        </p:txBody>
      </p:sp>
      <p:sp>
        <p:nvSpPr>
          <p:cNvPr id="5" name="Content Placeholder 4">
            <a:extLst>
              <a:ext uri="{FF2B5EF4-FFF2-40B4-BE49-F238E27FC236}">
                <a16:creationId xmlns="" xmlns:a16="http://schemas.microsoft.com/office/drawing/2014/main" id="{50D0567F-5046-0E9E-3528-9F3F53BAB47B}"/>
              </a:ext>
            </a:extLst>
          </p:cNvPr>
          <p:cNvSpPr>
            <a:spLocks noGrp="1"/>
          </p:cNvSpPr>
          <p:nvPr>
            <p:ph idx="1"/>
          </p:nvPr>
        </p:nvSpPr>
        <p:spPr>
          <a:xfrm>
            <a:off x="331304" y="706637"/>
            <a:ext cx="8481392" cy="4700249"/>
          </a:xfrm>
        </p:spPr>
        <p:txBody>
          <a:bodyPr>
            <a:noAutofit/>
          </a:bodyPr>
          <a:lstStyle/>
          <a:p>
            <a:pPr algn="l" rtl="0"/>
            <a:r>
              <a:rPr lang="en-US" sz="2400" b="0" i="0" dirty="0">
                <a:effectLst/>
                <a:latin typeface="system-ui"/>
              </a:rPr>
              <a:t>ADORNO = “Algo añadido para hacer más atractiva a una persona o cosa” (Diccionario Britannica)</a:t>
            </a:r>
          </a:p>
          <a:p>
            <a:r>
              <a:rPr lang="en-US" sz="2400" b="0" i="0" dirty="0">
                <a:effectLst/>
                <a:latin typeface="system-ui"/>
              </a:rPr>
              <a:t> </a:t>
            </a:r>
            <a:r>
              <a:rPr lang="en-US" sz="2400" b="1" i="0" baseline="30000" dirty="0" smtClean="0">
                <a:effectLst/>
                <a:latin typeface="system-ui"/>
              </a:rPr>
              <a:t>3</a:t>
            </a:r>
            <a:r>
              <a:rPr lang="es-ES" sz="2400" dirty="0" smtClean="0">
                <a:latin typeface="system-ui"/>
              </a:rPr>
              <a:t>Que </a:t>
            </a:r>
            <a:r>
              <a:rPr lang="es-ES" sz="2400" dirty="0">
                <a:latin typeface="system-ui"/>
              </a:rPr>
              <a:t>el </a:t>
            </a:r>
            <a:r>
              <a:rPr lang="es-ES" sz="2400" b="1" u="sng" dirty="0">
                <a:solidFill>
                  <a:srgbClr val="FFFF00"/>
                </a:solidFill>
                <a:latin typeface="system-ui"/>
              </a:rPr>
              <a:t>adorno</a:t>
            </a:r>
            <a:r>
              <a:rPr lang="es-ES" sz="2400" dirty="0">
                <a:latin typeface="system-ui"/>
              </a:rPr>
              <a:t> de ustedes no sea el externo: peinados ostentosos, joyas de oro o vestidos lujosos, </a:t>
            </a:r>
            <a:r>
              <a:rPr lang="es-ES" sz="2400" dirty="0" smtClean="0">
                <a:latin typeface="system-ui"/>
              </a:rPr>
              <a:t>4</a:t>
            </a:r>
            <a:r>
              <a:rPr lang="es-ES" sz="2400" dirty="0">
                <a:latin typeface="system-ui"/>
              </a:rPr>
              <a:t>  sino que sea </a:t>
            </a:r>
            <a:r>
              <a:rPr lang="es-ES" sz="2400" b="1" u="sng" dirty="0">
                <a:solidFill>
                  <a:srgbClr val="FFFF00"/>
                </a:solidFill>
                <a:latin typeface="system-ui"/>
              </a:rPr>
              <a:t>lo que procede de lo íntimo del corazón</a:t>
            </a:r>
            <a:r>
              <a:rPr lang="es-ES" sz="2400" dirty="0">
                <a:latin typeface="system-ui"/>
              </a:rPr>
              <a:t>, con el adorno incorruptible de un espíritu tierno y sereno, lo cual es precioso delante de Dios.  </a:t>
            </a:r>
            <a:endParaRPr lang="es-ES" sz="2400" dirty="0" smtClean="0">
              <a:latin typeface="system-ui"/>
            </a:endParaRPr>
          </a:p>
          <a:p>
            <a:r>
              <a:rPr lang="es-ES" sz="2400" dirty="0" smtClean="0">
                <a:latin typeface="system-ui"/>
              </a:rPr>
              <a:t>Quiero…que </a:t>
            </a:r>
            <a:r>
              <a:rPr lang="es-ES" sz="2400" dirty="0">
                <a:latin typeface="system-ui"/>
              </a:rPr>
              <a:t>las mujeres se vistan con ropa decorosa, con pudor y modestia, no con peinado ostentoso, no con oro, o perlas, o vestidos costosos, </a:t>
            </a:r>
            <a:r>
              <a:rPr lang="es-ES" sz="2400" dirty="0" smtClean="0">
                <a:latin typeface="system-ui"/>
              </a:rPr>
              <a:t>10</a:t>
            </a:r>
            <a:r>
              <a:rPr lang="es-ES" sz="2400" dirty="0">
                <a:latin typeface="system-ui"/>
              </a:rPr>
              <a:t>  sino con buenas obras, como corresponde a las mujeres que profesan la piedad. </a:t>
            </a:r>
            <a:r>
              <a:rPr lang="en-US" sz="2400" b="0" i="0" dirty="0" smtClean="0">
                <a:effectLst/>
                <a:latin typeface="system-ui"/>
              </a:rPr>
              <a:t>(1 </a:t>
            </a:r>
            <a:r>
              <a:rPr lang="en-US" sz="2400" b="0" i="0" dirty="0" err="1" smtClean="0">
                <a:effectLst/>
                <a:latin typeface="system-ui"/>
              </a:rPr>
              <a:t>Timoteo</a:t>
            </a:r>
            <a:r>
              <a:rPr lang="en-US" sz="2400" b="0" i="0" dirty="0" smtClean="0">
                <a:effectLst/>
                <a:latin typeface="system-ui"/>
              </a:rPr>
              <a:t> 2:9-10)</a:t>
            </a:r>
          </a:p>
          <a:p>
            <a:pPr algn="l" rtl="0"/>
            <a:endParaRPr lang="en-US" sz="2400" dirty="0"/>
          </a:p>
        </p:txBody>
      </p:sp>
    </p:spTree>
    <p:extLst>
      <p:ext uri="{BB962C8B-B14F-4D97-AF65-F5344CB8AC3E}">
        <p14:creationId xmlns:p14="http://schemas.microsoft.com/office/powerpoint/2010/main" val="266333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583</TotalTime>
  <Words>491</Words>
  <Application>Microsoft Office PowerPoint</Application>
  <PresentationFormat>On-screen Show (16:10)</PresentationFormat>
  <Paragraphs>49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STXingkai</vt:lpstr>
      <vt:lpstr>system-ui</vt:lpstr>
      <vt:lpstr>Office Theme</vt:lpstr>
      <vt:lpstr>EL VERDADERO YO</vt:lpstr>
      <vt:lpstr>2 Timoteo</vt:lpstr>
      <vt:lpstr>Romanos 8:38-39</vt:lpstr>
      <vt:lpstr>¡El cuerpo no es el verdadero yo!</vt:lpstr>
      <vt:lpstr>Pablo llamó al cuerpo una tienda.</vt:lpstr>
      <vt:lpstr>PowerPoint Presentation</vt:lpstr>
      <vt:lpstr>El cuerpo es mortal, el alma eterna</vt:lpstr>
      <vt:lpstr>Si el hombre interior es "El verdadero yo", debería ser nuestra primera preocupación en cuanto al:</vt:lpstr>
      <vt:lpstr>1. Adorno</vt:lpstr>
      <vt:lpstr>2. Alimentación</vt:lpstr>
      <vt:lpstr>3. Preservación</vt:lpstr>
      <vt:lpstr> ¡ADVERTENCIA!</vt:lpstr>
      <vt:lpstr>"¿CÓMO ESTÁS ESTA NOCHE?"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Sewell Hall</dc:creator>
  <cp:lastModifiedBy>Esther Eubanks</cp:lastModifiedBy>
  <cp:revision>13</cp:revision>
  <dcterms:created xsi:type="dcterms:W3CDTF">2023-05-23T03:50:03Z</dcterms:created>
  <dcterms:modified xsi:type="dcterms:W3CDTF">2023-05-28T02:10:34Z</dcterms:modified>
</cp:coreProperties>
</file>