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sldIdLst>
    <p:sldId id="257" r:id="rId3"/>
    <p:sldId id="256" r:id="rId4"/>
    <p:sldId id="258" r:id="rId5"/>
    <p:sldId id="259" r:id="rId6"/>
    <p:sldId id="260" r:id="rId7"/>
    <p:sldId id="262" r:id="rId8"/>
    <p:sldId id="261" r:id="rId9"/>
    <p:sldId id="264" r:id="rId10"/>
    <p:sldId id="265" r:id="rId11"/>
    <p:sldId id="266" r:id="rId12"/>
    <p:sldId id="267"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91A696-BB17-46BD-ABEA-869E214D9BEF}" v="4" dt="2023-06-18T09:32:46.2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42"/>
    <p:restoredTop sz="94694"/>
  </p:normalViewPr>
  <p:slideViewPr>
    <p:cSldViewPr snapToGrid="0">
      <p:cViewPr varScale="1">
        <p:scale>
          <a:sx n="145" d="100"/>
          <a:sy n="145" d="100"/>
        </p:scale>
        <p:origin x="9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Sanchez" userId="be5fc328e6f0cb13" providerId="Windows Live" clId="Web-{BF91A696-BB17-46BD-ABEA-869E214D9BEF}"/>
    <pc:docChg chg="modSld">
      <pc:chgData name="Bill Sanchez" userId="be5fc328e6f0cb13" providerId="Windows Live" clId="Web-{BF91A696-BB17-46BD-ABEA-869E214D9BEF}" dt="2023-06-18T09:32:44.295" v="2" actId="20577"/>
      <pc:docMkLst>
        <pc:docMk/>
      </pc:docMkLst>
      <pc:sldChg chg="modSp">
        <pc:chgData name="Bill Sanchez" userId="be5fc328e6f0cb13" providerId="Windows Live" clId="Web-{BF91A696-BB17-46BD-ABEA-869E214D9BEF}" dt="2023-06-18T09:32:44.295" v="2" actId="20577"/>
        <pc:sldMkLst>
          <pc:docMk/>
          <pc:sldMk cId="207844139" sldId="258"/>
        </pc:sldMkLst>
        <pc:spChg chg="mod">
          <ac:chgData name="Bill Sanchez" userId="be5fc328e6f0cb13" providerId="Windows Live" clId="Web-{BF91A696-BB17-46BD-ABEA-869E214D9BEF}" dt="2023-06-18T09:32:44.295" v="2" actId="20577"/>
          <ac:spMkLst>
            <pc:docMk/>
            <pc:sldMk cId="207844139" sldId="258"/>
            <ac:spMk id="4" creationId="{5B23D3C4-362E-3319-1F05-07553284A75B}"/>
          </ac:spMkLst>
        </pc:spChg>
      </pc:sldChg>
      <pc:sldChg chg="delSp delAnim">
        <pc:chgData name="Bill Sanchez" userId="be5fc328e6f0cb13" providerId="Windows Live" clId="Web-{BF91A696-BB17-46BD-ABEA-869E214D9BEF}" dt="2023-06-18T09:32:32.279" v="0"/>
        <pc:sldMkLst>
          <pc:docMk/>
          <pc:sldMk cId="1361229303" sldId="260"/>
        </pc:sldMkLst>
        <pc:spChg chg="del">
          <ac:chgData name="Bill Sanchez" userId="be5fc328e6f0cb13" providerId="Windows Live" clId="Web-{BF91A696-BB17-46BD-ABEA-869E214D9BEF}" dt="2023-06-18T09:32:32.279" v="0"/>
          <ac:spMkLst>
            <pc:docMk/>
            <pc:sldMk cId="1361229303" sldId="260"/>
            <ac:spMk id="7" creationId="{BF518694-2861-60EE-2B8E-7A479D0FE17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C7F57D-80CF-154C-A1FF-E2C04FBDB9E5}" type="datetimeFigureOut">
              <a:rPr lang="en-US" smtClean="0"/>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2994919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C7F57D-80CF-154C-A1FF-E2C04FBDB9E5}" type="datetimeFigureOut">
              <a:rPr lang="en-US" smtClean="0"/>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416277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C7F57D-80CF-154C-A1FF-E2C04FBDB9E5}" type="datetimeFigureOut">
              <a:rPr lang="en-US" smtClean="0"/>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2552724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690F0-F62B-EBEA-EAFB-59A3572FF0EB}"/>
              </a:ext>
            </a:extLst>
          </p:cNvPr>
          <p:cNvSpPr>
            <a:spLocks noGrp="1"/>
          </p:cNvSpPr>
          <p:nvPr>
            <p:ph type="ctrTitle"/>
          </p:nvPr>
        </p:nvSpPr>
        <p:spPr>
          <a:xfrm>
            <a:off x="1143000" y="935038"/>
            <a:ext cx="6858000" cy="19907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2B0830-7814-A06C-F4DC-2409D9A7B95B}"/>
              </a:ext>
            </a:extLst>
          </p:cNvPr>
          <p:cNvSpPr>
            <a:spLocks noGrp="1"/>
          </p:cNvSpPr>
          <p:nvPr>
            <p:ph type="subTitle" idx="1"/>
          </p:nvPr>
        </p:nvSpPr>
        <p:spPr>
          <a:xfrm>
            <a:off x="1143000" y="3001963"/>
            <a:ext cx="6858000" cy="13795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4C55E7-23DE-653D-936A-F1C82E2C53F3}"/>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5" name="Footer Placeholder 4">
            <a:extLst>
              <a:ext uri="{FF2B5EF4-FFF2-40B4-BE49-F238E27FC236}">
                <a16:creationId xmlns:a16="http://schemas.microsoft.com/office/drawing/2014/main" id="{25392F3B-5351-565F-1F30-A841C8FF54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1C5E0-CC21-B039-C2F3-56F53C43430B}"/>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1732208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D4B84-A506-BFB2-1A74-4EE9ED5F80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64ED99-FCD4-78CD-E2CC-ED566F5F1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FC5B54-A80B-5883-27A3-12EE89D26DFB}"/>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5" name="Footer Placeholder 4">
            <a:extLst>
              <a:ext uri="{FF2B5EF4-FFF2-40B4-BE49-F238E27FC236}">
                <a16:creationId xmlns:a16="http://schemas.microsoft.com/office/drawing/2014/main" id="{5BC52D79-D957-FFB8-CF0E-FF20C6A2F8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98F400-57EC-54E2-F05C-15BC6A22C6AD}"/>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2380100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BC711-B799-C859-3561-BC736A240D12}"/>
              </a:ext>
            </a:extLst>
          </p:cNvPr>
          <p:cNvSpPr>
            <a:spLocks noGrp="1"/>
          </p:cNvSpPr>
          <p:nvPr>
            <p:ph type="title"/>
          </p:nvPr>
        </p:nvSpPr>
        <p:spPr>
          <a:xfrm>
            <a:off x="623888" y="1425575"/>
            <a:ext cx="7886700" cy="2376488"/>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4A5F24-1700-45C5-DB98-51EA271FEC9B}"/>
              </a:ext>
            </a:extLst>
          </p:cNvPr>
          <p:cNvSpPr>
            <a:spLocks noGrp="1"/>
          </p:cNvSpPr>
          <p:nvPr>
            <p:ph type="body" idx="1"/>
          </p:nvPr>
        </p:nvSpPr>
        <p:spPr>
          <a:xfrm>
            <a:off x="623888" y="3824288"/>
            <a:ext cx="7886700" cy="12509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E09458-80AB-FF96-4DD1-73D6CD7BFC36}"/>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5" name="Footer Placeholder 4">
            <a:extLst>
              <a:ext uri="{FF2B5EF4-FFF2-40B4-BE49-F238E27FC236}">
                <a16:creationId xmlns:a16="http://schemas.microsoft.com/office/drawing/2014/main" id="{9EAD3E01-C35A-5868-ED43-1D1B782375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E3ADB-11CF-74EB-FA69-53FB2A15858F}"/>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1681075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02160-BD17-BCE4-F315-2CF11589E0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98546B-AA5A-EA0B-D924-0E05616C7C5B}"/>
              </a:ext>
            </a:extLst>
          </p:cNvPr>
          <p:cNvSpPr>
            <a:spLocks noGrp="1"/>
          </p:cNvSpPr>
          <p:nvPr>
            <p:ph sz="half" idx="1"/>
          </p:nvPr>
        </p:nvSpPr>
        <p:spPr>
          <a:xfrm>
            <a:off x="628650" y="1520825"/>
            <a:ext cx="3867150" cy="3627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D109AA-8F3B-7EBA-7817-81FBC045E0CB}"/>
              </a:ext>
            </a:extLst>
          </p:cNvPr>
          <p:cNvSpPr>
            <a:spLocks noGrp="1"/>
          </p:cNvSpPr>
          <p:nvPr>
            <p:ph sz="half" idx="2"/>
          </p:nvPr>
        </p:nvSpPr>
        <p:spPr>
          <a:xfrm>
            <a:off x="4648200" y="1520825"/>
            <a:ext cx="3867150" cy="3627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ABDD98-F23B-70D8-E183-4C601D7D2428}"/>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6" name="Footer Placeholder 5">
            <a:extLst>
              <a:ext uri="{FF2B5EF4-FFF2-40B4-BE49-F238E27FC236}">
                <a16:creationId xmlns:a16="http://schemas.microsoft.com/office/drawing/2014/main" id="{8AB8C665-68D2-059F-D654-9B1DE5DAF7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019661-DF9C-1067-65E9-F1FDE80EDD51}"/>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1191677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BBD74-46A2-6DEB-63E1-62EB1B714524}"/>
              </a:ext>
            </a:extLst>
          </p:cNvPr>
          <p:cNvSpPr>
            <a:spLocks noGrp="1"/>
          </p:cNvSpPr>
          <p:nvPr>
            <p:ph type="title"/>
          </p:nvPr>
        </p:nvSpPr>
        <p:spPr>
          <a:xfrm>
            <a:off x="630238" y="304800"/>
            <a:ext cx="7886700" cy="11049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E202CF-5C89-2B15-678F-2471FFB2FFDE}"/>
              </a:ext>
            </a:extLst>
          </p:cNvPr>
          <p:cNvSpPr>
            <a:spLocks noGrp="1"/>
          </p:cNvSpPr>
          <p:nvPr>
            <p:ph type="body" idx="1"/>
          </p:nvPr>
        </p:nvSpPr>
        <p:spPr>
          <a:xfrm>
            <a:off x="630238" y="1401763"/>
            <a:ext cx="3868737"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C1996F-1F4B-1B65-507F-177531BF495F}"/>
              </a:ext>
            </a:extLst>
          </p:cNvPr>
          <p:cNvSpPr>
            <a:spLocks noGrp="1"/>
          </p:cNvSpPr>
          <p:nvPr>
            <p:ph sz="half" idx="2"/>
          </p:nvPr>
        </p:nvSpPr>
        <p:spPr>
          <a:xfrm>
            <a:off x="630238" y="2087563"/>
            <a:ext cx="3868737" cy="3070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855796-CA8D-F4E5-1A9B-E837B4D39F88}"/>
              </a:ext>
            </a:extLst>
          </p:cNvPr>
          <p:cNvSpPr>
            <a:spLocks noGrp="1"/>
          </p:cNvSpPr>
          <p:nvPr>
            <p:ph type="body" sz="quarter" idx="3"/>
          </p:nvPr>
        </p:nvSpPr>
        <p:spPr>
          <a:xfrm>
            <a:off x="4629150" y="1401763"/>
            <a:ext cx="38877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7A375B-895B-4362-8917-18FF5FB6BFFB}"/>
              </a:ext>
            </a:extLst>
          </p:cNvPr>
          <p:cNvSpPr>
            <a:spLocks noGrp="1"/>
          </p:cNvSpPr>
          <p:nvPr>
            <p:ph sz="quarter" idx="4"/>
          </p:nvPr>
        </p:nvSpPr>
        <p:spPr>
          <a:xfrm>
            <a:off x="4629150" y="2087563"/>
            <a:ext cx="3887788" cy="3070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BDE479-1203-8CC6-BB24-A4C6F06CBAA3}"/>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8" name="Footer Placeholder 7">
            <a:extLst>
              <a:ext uri="{FF2B5EF4-FFF2-40B4-BE49-F238E27FC236}">
                <a16:creationId xmlns:a16="http://schemas.microsoft.com/office/drawing/2014/main" id="{E5CC4A7C-8A49-89AF-50CC-A83F728689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C40930-6800-72A7-0D03-652A6EA528E9}"/>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34902411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B1B05-5CF0-0489-D36B-FCDE1EA2B5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61DC82-7F13-6A9C-9310-EDF53FAA026D}"/>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4" name="Footer Placeholder 3">
            <a:extLst>
              <a:ext uri="{FF2B5EF4-FFF2-40B4-BE49-F238E27FC236}">
                <a16:creationId xmlns:a16="http://schemas.microsoft.com/office/drawing/2014/main" id="{89038086-4860-E3BB-4A11-D04D7540DE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51B919-3D2D-EC19-1AFA-3428F34B4A19}"/>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8675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D49FF9-39BD-4FBD-7873-455E8293D960}"/>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3" name="Footer Placeholder 2">
            <a:extLst>
              <a:ext uri="{FF2B5EF4-FFF2-40B4-BE49-F238E27FC236}">
                <a16:creationId xmlns:a16="http://schemas.microsoft.com/office/drawing/2014/main" id="{BF787122-CDF2-22AD-F3A5-3D01CC0A1C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FEAADE-E6E4-8095-A0F7-250A879955EF}"/>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2702193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D3C55-57B2-E245-0D07-5031211CC3C1}"/>
              </a:ext>
            </a:extLst>
          </p:cNvPr>
          <p:cNvSpPr>
            <a:spLocks noGrp="1"/>
          </p:cNvSpPr>
          <p:nvPr>
            <p:ph type="title"/>
          </p:nvPr>
        </p:nvSpPr>
        <p:spPr>
          <a:xfrm>
            <a:off x="630238" y="381000"/>
            <a:ext cx="2949575" cy="13335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96905C-35FF-993E-9D7A-502850A043D2}"/>
              </a:ext>
            </a:extLst>
          </p:cNvPr>
          <p:cNvSpPr>
            <a:spLocks noGrp="1"/>
          </p:cNvSpPr>
          <p:nvPr>
            <p:ph idx="1"/>
          </p:nvPr>
        </p:nvSpPr>
        <p:spPr>
          <a:xfrm>
            <a:off x="3887788" y="822325"/>
            <a:ext cx="4629150" cy="4062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546276-E192-D7BF-92C4-4E45BF4BE012}"/>
              </a:ext>
            </a:extLst>
          </p:cNvPr>
          <p:cNvSpPr>
            <a:spLocks noGrp="1"/>
          </p:cNvSpPr>
          <p:nvPr>
            <p:ph type="body" sz="half" idx="2"/>
          </p:nvPr>
        </p:nvSpPr>
        <p:spPr>
          <a:xfrm>
            <a:off x="630238" y="1714500"/>
            <a:ext cx="2949575" cy="317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32E650-2321-F307-5D86-6980CEB10906}"/>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6" name="Footer Placeholder 5">
            <a:extLst>
              <a:ext uri="{FF2B5EF4-FFF2-40B4-BE49-F238E27FC236}">
                <a16:creationId xmlns:a16="http://schemas.microsoft.com/office/drawing/2014/main" id="{7F37C850-42C2-31BA-B553-8DD057E444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15867A-DA53-1CF5-11D3-F96A8A5D26F8}"/>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323999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C7F57D-80CF-154C-A1FF-E2C04FBDB9E5}" type="datetimeFigureOut">
              <a:rPr lang="en-US" smtClean="0"/>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9092072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170B6-BB32-39CB-4441-9FDBDD9E7317}"/>
              </a:ext>
            </a:extLst>
          </p:cNvPr>
          <p:cNvSpPr>
            <a:spLocks noGrp="1"/>
          </p:cNvSpPr>
          <p:nvPr>
            <p:ph type="title"/>
          </p:nvPr>
        </p:nvSpPr>
        <p:spPr>
          <a:xfrm>
            <a:off x="630238" y="381000"/>
            <a:ext cx="2949575" cy="13335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0B6BB3-7A92-D8E3-6000-6B9F0A82F701}"/>
              </a:ext>
            </a:extLst>
          </p:cNvPr>
          <p:cNvSpPr>
            <a:spLocks noGrp="1"/>
          </p:cNvSpPr>
          <p:nvPr>
            <p:ph type="pic" idx="1"/>
          </p:nvPr>
        </p:nvSpPr>
        <p:spPr>
          <a:xfrm>
            <a:off x="3887788" y="822325"/>
            <a:ext cx="4629150" cy="40624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1737AD-D734-1EB2-65B9-81D6C35047C0}"/>
              </a:ext>
            </a:extLst>
          </p:cNvPr>
          <p:cNvSpPr>
            <a:spLocks noGrp="1"/>
          </p:cNvSpPr>
          <p:nvPr>
            <p:ph type="body" sz="half" idx="2"/>
          </p:nvPr>
        </p:nvSpPr>
        <p:spPr>
          <a:xfrm>
            <a:off x="630238" y="1714500"/>
            <a:ext cx="2949575" cy="317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F5FE9B-34CA-B9E1-F7D2-4492F1DF81E1}"/>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6" name="Footer Placeholder 5">
            <a:extLst>
              <a:ext uri="{FF2B5EF4-FFF2-40B4-BE49-F238E27FC236}">
                <a16:creationId xmlns:a16="http://schemas.microsoft.com/office/drawing/2014/main" id="{06E20309-D485-45CD-36AB-D5EF2C79CE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16DFC4-5E66-515B-F1E8-B7E06EB2922C}"/>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19236428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0A38B-A265-7D11-3528-21C85F90AB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114D9C-99AA-833E-C366-63DDB0256E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63A501-72A0-4FC8-F8CC-3152F323DDEA}"/>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5" name="Footer Placeholder 4">
            <a:extLst>
              <a:ext uri="{FF2B5EF4-FFF2-40B4-BE49-F238E27FC236}">
                <a16:creationId xmlns:a16="http://schemas.microsoft.com/office/drawing/2014/main" id="{5A5F2262-FF30-E64D-90B7-1D625F8B24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1F3D9C-63C4-F5E9-8DE3-14139BC7F2BB}"/>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386657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524892-B7E5-E084-59C8-93435CCC7A3C}"/>
              </a:ext>
            </a:extLst>
          </p:cNvPr>
          <p:cNvSpPr>
            <a:spLocks noGrp="1"/>
          </p:cNvSpPr>
          <p:nvPr>
            <p:ph type="title" orient="vert"/>
          </p:nvPr>
        </p:nvSpPr>
        <p:spPr>
          <a:xfrm>
            <a:off x="6543675" y="304800"/>
            <a:ext cx="1971675" cy="48434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F5E968-C57F-C7F4-C447-BB109A2D3578}"/>
              </a:ext>
            </a:extLst>
          </p:cNvPr>
          <p:cNvSpPr>
            <a:spLocks noGrp="1"/>
          </p:cNvSpPr>
          <p:nvPr>
            <p:ph type="body" orient="vert" idx="1"/>
          </p:nvPr>
        </p:nvSpPr>
        <p:spPr>
          <a:xfrm>
            <a:off x="628650" y="304800"/>
            <a:ext cx="5762625" cy="4843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EC24BB-6F84-3F48-499C-84E7AFE61EAE}"/>
              </a:ext>
            </a:extLst>
          </p:cNvPr>
          <p:cNvSpPr>
            <a:spLocks noGrp="1"/>
          </p:cNvSpPr>
          <p:nvPr>
            <p:ph type="dt" sz="half" idx="10"/>
          </p:nvPr>
        </p:nvSpPr>
        <p:spPr/>
        <p:txBody>
          <a:bodyPr/>
          <a:lstStyle/>
          <a:p>
            <a:fld id="{FDD4FAC1-4B1B-7047-888B-FB2FC7368156}" type="datetimeFigureOut">
              <a:rPr lang="en-US" smtClean="0"/>
              <a:t>6/18/2023</a:t>
            </a:fld>
            <a:endParaRPr lang="en-US"/>
          </a:p>
        </p:txBody>
      </p:sp>
      <p:sp>
        <p:nvSpPr>
          <p:cNvPr id="5" name="Footer Placeholder 4">
            <a:extLst>
              <a:ext uri="{FF2B5EF4-FFF2-40B4-BE49-F238E27FC236}">
                <a16:creationId xmlns:a16="http://schemas.microsoft.com/office/drawing/2014/main" id="{32488613-3384-BEAC-7965-0D8A276A3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B1EC89-ECCE-1510-71E1-383FC9B13071}"/>
              </a:ext>
            </a:extLst>
          </p:cNvPr>
          <p:cNvSpPr>
            <a:spLocks noGrp="1"/>
          </p:cNvSpPr>
          <p:nvPr>
            <p:ph type="sldNum" sz="quarter" idx="12"/>
          </p:nvPr>
        </p:nvSpPr>
        <p:spPr/>
        <p:txBody>
          <a:bodyPr/>
          <a:lstStyle/>
          <a:p>
            <a:fld id="{94FD96A0-B02C-BD41-826B-C39972ABA8F4}" type="slidenum">
              <a:rPr lang="en-US" smtClean="0"/>
              <a:t>‹#›</a:t>
            </a:fld>
            <a:endParaRPr lang="en-US"/>
          </a:p>
        </p:txBody>
      </p:sp>
    </p:spTree>
    <p:extLst>
      <p:ext uri="{BB962C8B-B14F-4D97-AF65-F5344CB8AC3E}">
        <p14:creationId xmlns:p14="http://schemas.microsoft.com/office/powerpoint/2010/main" val="68822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C7F57D-80CF-154C-A1FF-E2C04FBDB9E5}" type="datetimeFigureOut">
              <a:rPr lang="en-US" smtClean="0"/>
              <a:t>6/18/2023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4128584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C7F57D-80CF-154C-A1FF-E2C04FBDB9E5}" type="datetimeFigureOut">
              <a:rPr lang="en-US" smtClean="0"/>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2076458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C7F57D-80CF-154C-A1FF-E2C04FBDB9E5}" type="datetimeFigureOut">
              <a:rPr lang="en-US" smtClean="0"/>
              <a:t>6/18/2023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1063750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C7F57D-80CF-154C-A1FF-E2C04FBDB9E5}" type="datetimeFigureOut">
              <a:rPr lang="en-US" smtClean="0"/>
              <a:t>6/18/2023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3676854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7F57D-80CF-154C-A1FF-E2C04FBDB9E5}" type="datetimeFigureOut">
              <a:rPr lang="en-US" smtClean="0"/>
              <a:t>6/18/2023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2507996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1C7F57D-80CF-154C-A1FF-E2C04FBDB9E5}" type="datetimeFigureOut">
              <a:rPr lang="en-US" smtClean="0"/>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220048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1C7F57D-80CF-154C-A1FF-E2C04FBDB9E5}" type="datetimeFigureOut">
              <a:rPr lang="en-US" smtClean="0"/>
              <a:t>6/18/2023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8B046-CF79-654E-A772-6C23436614F9}" type="slidenum">
              <a:rPr lang="en-US" smtClean="0"/>
              <a:t>‹#›</a:t>
            </a:fld>
            <a:endParaRPr lang="en-US"/>
          </a:p>
        </p:txBody>
      </p:sp>
    </p:spTree>
    <p:extLst>
      <p:ext uri="{BB962C8B-B14F-4D97-AF65-F5344CB8AC3E}">
        <p14:creationId xmlns:p14="http://schemas.microsoft.com/office/powerpoint/2010/main" val="157364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A1C7F57D-80CF-154C-A1FF-E2C04FBDB9E5}" type="datetimeFigureOut">
              <a:rPr lang="en-US" smtClean="0"/>
              <a:t>6/18/2023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B0F8B046-CF79-654E-A772-6C23436614F9}" type="slidenum">
              <a:rPr lang="en-US" smtClean="0"/>
              <a:t>‹#›</a:t>
            </a:fld>
            <a:endParaRPr lang="en-US"/>
          </a:p>
        </p:txBody>
      </p:sp>
    </p:spTree>
    <p:extLst>
      <p:ext uri="{BB962C8B-B14F-4D97-AF65-F5344CB8AC3E}">
        <p14:creationId xmlns:p14="http://schemas.microsoft.com/office/powerpoint/2010/main" val="24642976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41F23F-8598-F0E1-6BBA-D26F4AFA7DC2}"/>
              </a:ext>
            </a:extLst>
          </p:cNvPr>
          <p:cNvSpPr>
            <a:spLocks noGrp="1"/>
          </p:cNvSpPr>
          <p:nvPr>
            <p:ph type="title"/>
          </p:nvPr>
        </p:nvSpPr>
        <p:spPr>
          <a:xfrm>
            <a:off x="628650" y="304800"/>
            <a:ext cx="7886700" cy="11049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91B49-6BF6-6327-97C5-0C373356ED4E}"/>
              </a:ext>
            </a:extLst>
          </p:cNvPr>
          <p:cNvSpPr>
            <a:spLocks noGrp="1"/>
          </p:cNvSpPr>
          <p:nvPr>
            <p:ph type="body" idx="1"/>
          </p:nvPr>
        </p:nvSpPr>
        <p:spPr>
          <a:xfrm>
            <a:off x="628650" y="1520825"/>
            <a:ext cx="7886700" cy="36274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DE3F0-961B-AABE-FB47-9E3B15132471}"/>
              </a:ext>
            </a:extLst>
          </p:cNvPr>
          <p:cNvSpPr>
            <a:spLocks noGrp="1"/>
          </p:cNvSpPr>
          <p:nvPr>
            <p:ph type="dt" sz="half" idx="2"/>
          </p:nvPr>
        </p:nvSpPr>
        <p:spPr>
          <a:xfrm>
            <a:off x="628650" y="5297488"/>
            <a:ext cx="2057400" cy="303212"/>
          </a:xfrm>
          <a:prstGeom prst="rect">
            <a:avLst/>
          </a:prstGeom>
        </p:spPr>
        <p:txBody>
          <a:bodyPr vert="horz" lIns="91440" tIns="45720" rIns="91440" bIns="45720" rtlCol="0" anchor="ctr"/>
          <a:lstStyle>
            <a:lvl1pPr algn="l">
              <a:defRPr sz="1200">
                <a:solidFill>
                  <a:schemeClr val="tx1">
                    <a:tint val="75000"/>
                  </a:schemeClr>
                </a:solidFill>
              </a:defRPr>
            </a:lvl1pPr>
          </a:lstStyle>
          <a:p>
            <a:fld id="{FDD4FAC1-4B1B-7047-888B-FB2FC7368156}" type="datetimeFigureOut">
              <a:rPr lang="en-US" smtClean="0"/>
              <a:t>6/18/2023</a:t>
            </a:fld>
            <a:endParaRPr lang="en-US"/>
          </a:p>
        </p:txBody>
      </p:sp>
      <p:sp>
        <p:nvSpPr>
          <p:cNvPr id="5" name="Footer Placeholder 4">
            <a:extLst>
              <a:ext uri="{FF2B5EF4-FFF2-40B4-BE49-F238E27FC236}">
                <a16:creationId xmlns:a16="http://schemas.microsoft.com/office/drawing/2014/main" id="{2F8A83E3-BC52-88E6-48F2-A3BF7CD9E595}"/>
              </a:ext>
            </a:extLst>
          </p:cNvPr>
          <p:cNvSpPr>
            <a:spLocks noGrp="1"/>
          </p:cNvSpPr>
          <p:nvPr>
            <p:ph type="ftr" sz="quarter" idx="3"/>
          </p:nvPr>
        </p:nvSpPr>
        <p:spPr>
          <a:xfrm>
            <a:off x="3028950" y="5297488"/>
            <a:ext cx="3086100" cy="3032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6A0A7A-F544-FBEF-C2F3-6D4FA37F8004}"/>
              </a:ext>
            </a:extLst>
          </p:cNvPr>
          <p:cNvSpPr>
            <a:spLocks noGrp="1"/>
          </p:cNvSpPr>
          <p:nvPr>
            <p:ph type="sldNum" sz="quarter" idx="4"/>
          </p:nvPr>
        </p:nvSpPr>
        <p:spPr>
          <a:xfrm>
            <a:off x="6457950" y="5297488"/>
            <a:ext cx="2057400" cy="303212"/>
          </a:xfrm>
          <a:prstGeom prst="rect">
            <a:avLst/>
          </a:prstGeom>
        </p:spPr>
        <p:txBody>
          <a:bodyPr vert="horz" lIns="91440" tIns="45720" rIns="91440" bIns="45720" rtlCol="0" anchor="ctr"/>
          <a:lstStyle>
            <a:lvl1pPr algn="r">
              <a:defRPr sz="1200">
                <a:solidFill>
                  <a:schemeClr val="tx1">
                    <a:tint val="75000"/>
                  </a:schemeClr>
                </a:solidFill>
              </a:defRPr>
            </a:lvl1pPr>
          </a:lstStyle>
          <a:p>
            <a:fld id="{94FD96A0-B02C-BD41-826B-C39972ABA8F4}" type="slidenum">
              <a:rPr lang="en-US" smtClean="0"/>
              <a:t>‹#›</a:t>
            </a:fld>
            <a:endParaRPr lang="en-US"/>
          </a:p>
        </p:txBody>
      </p:sp>
    </p:spTree>
    <p:extLst>
      <p:ext uri="{BB962C8B-B14F-4D97-AF65-F5344CB8AC3E}">
        <p14:creationId xmlns:p14="http://schemas.microsoft.com/office/powerpoint/2010/main" val="23556633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A6CB2CD-C3B1-F339-F5FF-00D3FB129BB6}"/>
              </a:ext>
            </a:extLst>
          </p:cNvPr>
          <p:cNvSpPr txBox="1">
            <a:spLocks/>
          </p:cNvSpPr>
          <p:nvPr/>
        </p:nvSpPr>
        <p:spPr>
          <a:xfrm>
            <a:off x="628650" y="563034"/>
            <a:ext cx="7886700" cy="4588932"/>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Matthew 28:18 “All authority has been given to Me in heaven and on earth. 19 </a:t>
            </a:r>
            <a:r>
              <a:rPr lang="en-US" sz="3200" dirty="0">
                <a:solidFill>
                  <a:schemeClr val="accent1"/>
                </a:solidFill>
              </a:rPr>
              <a:t>Go</a:t>
            </a:r>
            <a:r>
              <a:rPr lang="en-US" sz="3200" dirty="0"/>
              <a:t> therefore and </a:t>
            </a:r>
            <a:r>
              <a:rPr lang="en-US" sz="3200" dirty="0">
                <a:solidFill>
                  <a:schemeClr val="accent1"/>
                </a:solidFill>
              </a:rPr>
              <a:t>make</a:t>
            </a:r>
            <a:r>
              <a:rPr lang="en-US" sz="3200" dirty="0"/>
              <a:t> disciples of all the nations, </a:t>
            </a:r>
            <a:r>
              <a:rPr lang="en-US" sz="3200" dirty="0">
                <a:solidFill>
                  <a:schemeClr val="accent1"/>
                </a:solidFill>
              </a:rPr>
              <a:t>baptizing</a:t>
            </a:r>
            <a:r>
              <a:rPr lang="en-US" sz="3200" dirty="0"/>
              <a:t> them in the name of the Father and the Son and the Holy Spirit, 20 </a:t>
            </a:r>
            <a:r>
              <a:rPr lang="en-US" sz="3200" dirty="0">
                <a:solidFill>
                  <a:schemeClr val="accent1"/>
                </a:solidFill>
              </a:rPr>
              <a:t>teaching</a:t>
            </a:r>
            <a:r>
              <a:rPr lang="en-US" sz="3200" dirty="0"/>
              <a:t> them to observe all that I commanded you; and lo, I am with you always, even to the end of the age.” </a:t>
            </a:r>
          </a:p>
        </p:txBody>
      </p:sp>
      <p:sp>
        <p:nvSpPr>
          <p:cNvPr id="3" name="Content Placeholder 2">
            <a:extLst>
              <a:ext uri="{FF2B5EF4-FFF2-40B4-BE49-F238E27FC236}">
                <a16:creationId xmlns:a16="http://schemas.microsoft.com/office/drawing/2014/main" id="{91BCD2B0-3FFC-E133-C4A2-FE1CECDF3AE7}"/>
              </a:ext>
            </a:extLst>
          </p:cNvPr>
          <p:cNvSpPr>
            <a:spLocks noGrp="1"/>
          </p:cNvSpPr>
          <p:nvPr>
            <p:ph idx="1"/>
          </p:nvPr>
        </p:nvSpPr>
        <p:spPr>
          <a:xfrm>
            <a:off x="628650" y="563034"/>
            <a:ext cx="7886700" cy="4588932"/>
          </a:xfrm>
        </p:spPr>
        <p:txBody>
          <a:bodyPr anchor="ctr">
            <a:normAutofit/>
          </a:bodyPr>
          <a:lstStyle/>
          <a:p>
            <a:pPr marL="0" indent="0" algn="ctr">
              <a:buNone/>
            </a:pPr>
            <a:r>
              <a:rPr lang="en-US" sz="3200" dirty="0"/>
              <a:t>Matthew 28:18 “All authority has been given to Me in heaven and on earth. 19 Go therefore and make disciples of all the nations, baptizing them in the name of the Father and the Son and the Holy Spirit, 20 teaching them to observe all that I commanded you; and lo, I am with you always, even to the end of the age.” </a:t>
            </a:r>
          </a:p>
        </p:txBody>
      </p:sp>
      <p:sp>
        <p:nvSpPr>
          <p:cNvPr id="5" name="Content Placeholder 2">
            <a:extLst>
              <a:ext uri="{FF2B5EF4-FFF2-40B4-BE49-F238E27FC236}">
                <a16:creationId xmlns:a16="http://schemas.microsoft.com/office/drawing/2014/main" id="{F42A326B-362C-5DD0-AC79-4A21FDBC4750}"/>
              </a:ext>
            </a:extLst>
          </p:cNvPr>
          <p:cNvSpPr txBox="1">
            <a:spLocks/>
          </p:cNvSpPr>
          <p:nvPr/>
        </p:nvSpPr>
        <p:spPr>
          <a:xfrm>
            <a:off x="628650" y="563034"/>
            <a:ext cx="7886700" cy="4588932"/>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Matthew 28:18 “All </a:t>
            </a:r>
            <a:r>
              <a:rPr lang="en-US" sz="3200" dirty="0">
                <a:solidFill>
                  <a:srgbClr val="FFFF00"/>
                </a:solidFill>
              </a:rPr>
              <a:t>authority</a:t>
            </a:r>
            <a:r>
              <a:rPr lang="en-US" sz="3200" dirty="0"/>
              <a:t> has been given to Me in </a:t>
            </a:r>
            <a:r>
              <a:rPr lang="en-US" sz="3200" dirty="0">
                <a:solidFill>
                  <a:srgbClr val="FFFF00"/>
                </a:solidFill>
              </a:rPr>
              <a:t>heaven and on earth</a:t>
            </a:r>
            <a:r>
              <a:rPr lang="en-US" sz="3200" dirty="0"/>
              <a:t>. 19 Go therefore and make disciples of all the nations, baptizing them in the name of the Father and the Son and the Holy Spirit, 20 teaching them to observe </a:t>
            </a:r>
            <a:r>
              <a:rPr lang="en-US" sz="3200" dirty="0">
                <a:solidFill>
                  <a:srgbClr val="FFFF00"/>
                </a:solidFill>
              </a:rPr>
              <a:t>all that I commanded you</a:t>
            </a:r>
            <a:r>
              <a:rPr lang="en-US" sz="3200" dirty="0"/>
              <a:t>; and lo, </a:t>
            </a:r>
            <a:r>
              <a:rPr lang="en-US" sz="3200" dirty="0">
                <a:solidFill>
                  <a:srgbClr val="FFFF00"/>
                </a:solidFill>
              </a:rPr>
              <a:t>I am with you always</a:t>
            </a:r>
            <a:r>
              <a:rPr lang="en-US" sz="3200" dirty="0"/>
              <a:t>, even to the end of the age.” </a:t>
            </a:r>
          </a:p>
        </p:txBody>
      </p:sp>
      <p:sp>
        <p:nvSpPr>
          <p:cNvPr id="6" name="Content Placeholder 2">
            <a:extLst>
              <a:ext uri="{FF2B5EF4-FFF2-40B4-BE49-F238E27FC236}">
                <a16:creationId xmlns:a16="http://schemas.microsoft.com/office/drawing/2014/main" id="{7B3F8EB3-BC10-E9C5-F08F-115B0CFD061D}"/>
              </a:ext>
            </a:extLst>
          </p:cNvPr>
          <p:cNvSpPr txBox="1">
            <a:spLocks/>
          </p:cNvSpPr>
          <p:nvPr/>
        </p:nvSpPr>
        <p:spPr>
          <a:xfrm>
            <a:off x="628650" y="563034"/>
            <a:ext cx="7886700" cy="4588932"/>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Matthew 28:18 “All authority has been given to Me in heaven and on earth. 19 </a:t>
            </a:r>
            <a:r>
              <a:rPr lang="en-US" sz="3200" dirty="0">
                <a:solidFill>
                  <a:schemeClr val="accent1"/>
                </a:solidFill>
              </a:rPr>
              <a:t>Go</a:t>
            </a:r>
            <a:r>
              <a:rPr lang="en-US" sz="3200" dirty="0"/>
              <a:t> therefore and make disciples of all the nations, baptizing them in the name of the Father and the Son and the Holy Spirit, 20 teaching them to observe all that I commanded you; and lo, I am with you always, even to the end of the age.” </a:t>
            </a:r>
          </a:p>
        </p:txBody>
      </p:sp>
      <p:sp>
        <p:nvSpPr>
          <p:cNvPr id="7" name="Content Placeholder 2">
            <a:extLst>
              <a:ext uri="{FF2B5EF4-FFF2-40B4-BE49-F238E27FC236}">
                <a16:creationId xmlns:a16="http://schemas.microsoft.com/office/drawing/2014/main" id="{1A2BB694-812A-0A26-A88A-B6917B7BB156}"/>
              </a:ext>
            </a:extLst>
          </p:cNvPr>
          <p:cNvSpPr txBox="1">
            <a:spLocks/>
          </p:cNvSpPr>
          <p:nvPr/>
        </p:nvSpPr>
        <p:spPr>
          <a:xfrm>
            <a:off x="628650" y="563034"/>
            <a:ext cx="7886700" cy="4588932"/>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200" dirty="0"/>
              <a:t>Matthew 28:18 “All authority has been </a:t>
            </a:r>
            <a:r>
              <a:rPr lang="en-US" sz="3200" dirty="0">
                <a:solidFill>
                  <a:schemeClr val="accent6">
                    <a:lumMod val="40000"/>
                    <a:lumOff val="60000"/>
                  </a:schemeClr>
                </a:solidFill>
              </a:rPr>
              <a:t>given to Me</a:t>
            </a:r>
            <a:r>
              <a:rPr lang="en-US" sz="3200" dirty="0"/>
              <a:t> in heaven and on earth. 19 Go therefore and </a:t>
            </a:r>
            <a:r>
              <a:rPr lang="en-US" sz="3200" dirty="0">
                <a:solidFill>
                  <a:schemeClr val="accent6">
                    <a:lumMod val="40000"/>
                    <a:lumOff val="60000"/>
                  </a:schemeClr>
                </a:solidFill>
              </a:rPr>
              <a:t>make disciples </a:t>
            </a:r>
            <a:r>
              <a:rPr lang="en-US" sz="3200" dirty="0"/>
              <a:t>of all the nations, baptizing them </a:t>
            </a:r>
            <a:r>
              <a:rPr lang="en-US" sz="3200" dirty="0">
                <a:solidFill>
                  <a:schemeClr val="accent6">
                    <a:lumMod val="40000"/>
                    <a:lumOff val="60000"/>
                  </a:schemeClr>
                </a:solidFill>
              </a:rPr>
              <a:t>in the name of the Father and the Son and the Holy Spirit</a:t>
            </a:r>
            <a:r>
              <a:rPr lang="en-US" sz="3200" dirty="0"/>
              <a:t>, 20 teaching them to observe all that </a:t>
            </a:r>
            <a:r>
              <a:rPr lang="en-US" sz="3200" dirty="0">
                <a:solidFill>
                  <a:schemeClr val="accent6">
                    <a:lumMod val="40000"/>
                    <a:lumOff val="60000"/>
                  </a:schemeClr>
                </a:solidFill>
              </a:rPr>
              <a:t>I commanded you</a:t>
            </a:r>
            <a:r>
              <a:rPr lang="en-US" sz="3200" dirty="0"/>
              <a:t>; and lo, I am with you always, even to the end of the age.” </a:t>
            </a:r>
          </a:p>
        </p:txBody>
      </p:sp>
    </p:spTree>
    <p:extLst>
      <p:ext uri="{BB962C8B-B14F-4D97-AF65-F5344CB8AC3E}">
        <p14:creationId xmlns:p14="http://schemas.microsoft.com/office/powerpoint/2010/main" val="287054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xit" presetSubtype="0" fill="hold" grpId="0" nodeType="withEffect">
                                  <p:stCondLst>
                                    <p:cond delay="0"/>
                                  </p:stCondLst>
                                  <p:childTnLst>
                                    <p:animEffect transition="out" filter="fade">
                                      <p:cBhvr>
                                        <p:cTn id="9" dur="500"/>
                                        <p:tgtEl>
                                          <p:spTgt spid="3">
                                            <p:txEl>
                                              <p:pRg st="0" end="0"/>
                                            </p:txEl>
                                          </p:spTgt>
                                        </p:tgtEl>
                                      </p:cBhvr>
                                    </p:animEffect>
                                    <p:set>
                                      <p:cBhvr>
                                        <p:cTn id="10"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5"/>
                                        </p:tgtEl>
                                      </p:cBhvr>
                                    </p:animEffect>
                                    <p:set>
                                      <p:cBhvr>
                                        <p:cTn id="23" dur="1" fill="hold">
                                          <p:stCondLst>
                                            <p:cond delay="499"/>
                                          </p:stCondLst>
                                        </p:cTn>
                                        <p:tgtEl>
                                          <p:spTgt spid="5"/>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0" build="p"/>
      <p:bldP spid="5" grpId="0"/>
      <p:bldP spid="5" grpId="1"/>
      <p:bldP spid="6" grpId="0"/>
      <p:bldP spid="6" grpId="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1C29AC-DF27-EF5F-4ABF-3F5AB142C88F}"/>
              </a:ext>
            </a:extLst>
          </p:cNvPr>
          <p:cNvSpPr txBox="1">
            <a:spLocks/>
          </p:cNvSpPr>
          <p:nvPr/>
        </p:nvSpPr>
        <p:spPr>
          <a:xfrm>
            <a:off x="695450" y="171858"/>
            <a:ext cx="7886700" cy="1104636"/>
          </a:xfrm>
          <a:prstGeom prst="rect">
            <a:avLst/>
          </a:prstGeom>
          <a:solidFill>
            <a:schemeClr val="bg1"/>
          </a:solidFill>
          <a:ln w="31750">
            <a:solidFill>
              <a:schemeClr val="tx2">
                <a:lumMod val="90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“Going” will save souls. </a:t>
            </a:r>
          </a:p>
        </p:txBody>
      </p:sp>
      <p:sp>
        <p:nvSpPr>
          <p:cNvPr id="12" name="Content Placeholder 2">
            <a:extLst>
              <a:ext uri="{FF2B5EF4-FFF2-40B4-BE49-F238E27FC236}">
                <a16:creationId xmlns:a16="http://schemas.microsoft.com/office/drawing/2014/main" id="{BA81B8FB-82D7-88C0-E446-E5B7538082F4}"/>
              </a:ext>
            </a:extLst>
          </p:cNvPr>
          <p:cNvSpPr txBox="1">
            <a:spLocks/>
          </p:cNvSpPr>
          <p:nvPr/>
        </p:nvSpPr>
        <p:spPr>
          <a:xfrm>
            <a:off x="695450" y="1521354"/>
            <a:ext cx="7886700" cy="3905086"/>
          </a:xfrm>
          <a:prstGeom prst="rect">
            <a:avLst/>
          </a:prstGeom>
          <a:ln>
            <a:solidFill>
              <a:schemeClr val="bg2">
                <a:lumMod val="20000"/>
                <a:lumOff val="8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indent="0" algn="ctr">
              <a:spcBef>
                <a:spcPts val="0"/>
              </a:spcBef>
              <a:spcAft>
                <a:spcPts val="0"/>
              </a:spcAft>
              <a:buNone/>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Mark 16:15-16 15 And He said to them, “</a:t>
            </a:r>
            <a:r>
              <a:rPr lang="en-US" sz="36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Go</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into all the world and preach the gospel to all creation. 16 He who has believed and has been baptized </a:t>
            </a:r>
            <a:r>
              <a:rPr lang="en-US" sz="3600" b="1" kern="1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shall be saved</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but he who has disbelieved shall be condemned.</a:t>
            </a:r>
          </a:p>
        </p:txBody>
      </p:sp>
    </p:spTree>
    <p:extLst>
      <p:ext uri="{BB962C8B-B14F-4D97-AF65-F5344CB8AC3E}">
        <p14:creationId xmlns:p14="http://schemas.microsoft.com/office/powerpoint/2010/main" val="2959373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1C29AC-DF27-EF5F-4ABF-3F5AB142C88F}"/>
              </a:ext>
            </a:extLst>
          </p:cNvPr>
          <p:cNvSpPr txBox="1">
            <a:spLocks/>
          </p:cNvSpPr>
          <p:nvPr/>
        </p:nvSpPr>
        <p:spPr>
          <a:xfrm>
            <a:off x="695450" y="171858"/>
            <a:ext cx="7886700" cy="1104636"/>
          </a:xfrm>
          <a:prstGeom prst="rect">
            <a:avLst/>
          </a:prstGeom>
          <a:solidFill>
            <a:schemeClr val="bg1"/>
          </a:solidFill>
          <a:ln w="31750">
            <a:solidFill>
              <a:schemeClr val="tx2">
                <a:lumMod val="90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“Going” will save souls. </a:t>
            </a:r>
          </a:p>
        </p:txBody>
      </p:sp>
      <p:sp>
        <p:nvSpPr>
          <p:cNvPr id="12" name="Content Placeholder 2">
            <a:extLst>
              <a:ext uri="{FF2B5EF4-FFF2-40B4-BE49-F238E27FC236}">
                <a16:creationId xmlns:a16="http://schemas.microsoft.com/office/drawing/2014/main" id="{BA81B8FB-82D7-88C0-E446-E5B7538082F4}"/>
              </a:ext>
            </a:extLst>
          </p:cNvPr>
          <p:cNvSpPr txBox="1">
            <a:spLocks/>
          </p:cNvSpPr>
          <p:nvPr/>
        </p:nvSpPr>
        <p:spPr>
          <a:xfrm>
            <a:off x="695450" y="1521354"/>
            <a:ext cx="7886700" cy="3905086"/>
          </a:xfrm>
          <a:prstGeom prst="rect">
            <a:avLst/>
          </a:prstGeom>
          <a:ln>
            <a:solidFill>
              <a:schemeClr val="bg2">
                <a:lumMod val="20000"/>
                <a:lumOff val="80000"/>
              </a:schemeClr>
            </a:solidFill>
          </a:ln>
        </p:spPr>
        <p:txBody>
          <a:bodyPr vert="horz" lIns="91440" tIns="45720" rIns="91440" bIns="45720" rtlCol="0" anchor="ct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indent="0" algn="ctr">
              <a:spcBef>
                <a:spcPts val="0"/>
              </a:spcBef>
              <a:spcAft>
                <a:spcPts val="0"/>
              </a:spcAft>
              <a:buNone/>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Romans 10:14 How then will they call on Him in whom they have not believed? How will they believe in Him whom they have not heard? And how will they hear without a preacher? 15 How will they preach unless they are sent? Just as it is written, “How beautiful are the feet of those who bring good news of good things!”</a:t>
            </a:r>
          </a:p>
        </p:txBody>
      </p:sp>
    </p:spTree>
    <p:extLst>
      <p:ext uri="{BB962C8B-B14F-4D97-AF65-F5344CB8AC3E}">
        <p14:creationId xmlns:p14="http://schemas.microsoft.com/office/powerpoint/2010/main" val="35560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6292B-5B1F-CE11-1CA0-741F65F564A7}"/>
              </a:ext>
            </a:extLst>
          </p:cNvPr>
          <p:cNvSpPr>
            <a:spLocks noGrp="1"/>
          </p:cNvSpPr>
          <p:nvPr>
            <p:ph type="ctrTitle"/>
          </p:nvPr>
        </p:nvSpPr>
        <p:spPr>
          <a:xfrm>
            <a:off x="1143000" y="980789"/>
            <a:ext cx="6858000" cy="1989667"/>
          </a:xfrm>
        </p:spPr>
        <p:txBody>
          <a:bodyPr>
            <a:normAutofit/>
          </a:bodyPr>
          <a:lstStyle/>
          <a:p>
            <a:r>
              <a:rPr lang="en-US" sz="6000" b="1" dirty="0"/>
              <a:t>“Go”</a:t>
            </a:r>
          </a:p>
        </p:txBody>
      </p:sp>
      <p:sp>
        <p:nvSpPr>
          <p:cNvPr id="3" name="Subtitle 2">
            <a:extLst>
              <a:ext uri="{FF2B5EF4-FFF2-40B4-BE49-F238E27FC236}">
                <a16:creationId xmlns:a16="http://schemas.microsoft.com/office/drawing/2014/main" id="{1CB51724-61A7-FFA3-8F62-DE0198D9EA10}"/>
              </a:ext>
            </a:extLst>
          </p:cNvPr>
          <p:cNvSpPr>
            <a:spLocks noGrp="1"/>
          </p:cNvSpPr>
          <p:nvPr>
            <p:ph type="subTitle" idx="1"/>
          </p:nvPr>
        </p:nvSpPr>
        <p:spPr/>
        <p:txBody>
          <a:bodyPr>
            <a:normAutofit/>
          </a:bodyPr>
          <a:lstStyle/>
          <a:p>
            <a:r>
              <a:rPr lang="en-US" sz="2800" dirty="0"/>
              <a:t>Appreciating the difficulties and blessings of being sent for the sake of the Kingdom</a:t>
            </a:r>
          </a:p>
        </p:txBody>
      </p:sp>
      <p:sp>
        <p:nvSpPr>
          <p:cNvPr id="4" name="TextBox 3">
            <a:extLst>
              <a:ext uri="{FF2B5EF4-FFF2-40B4-BE49-F238E27FC236}">
                <a16:creationId xmlns:a16="http://schemas.microsoft.com/office/drawing/2014/main" id="{4427C00F-95ED-B551-E2FC-8527CAFD5EA8}"/>
              </a:ext>
            </a:extLst>
          </p:cNvPr>
          <p:cNvSpPr txBox="1"/>
          <p:nvPr/>
        </p:nvSpPr>
        <p:spPr>
          <a:xfrm>
            <a:off x="1648918" y="1169233"/>
            <a:ext cx="184731" cy="369332"/>
          </a:xfrm>
          <a:prstGeom prst="rect">
            <a:avLst/>
          </a:prstGeom>
          <a:noFill/>
        </p:spPr>
        <p:txBody>
          <a:bodyPr wrap="none" rtlCol="0">
            <a:spAutoFit/>
          </a:bodyPr>
          <a:lstStyle/>
          <a:p>
            <a:endParaRPr lang="en-US" dirty="0"/>
          </a:p>
        </p:txBody>
      </p:sp>
      <p:sp>
        <p:nvSpPr>
          <p:cNvPr id="6" name="Title 1">
            <a:extLst>
              <a:ext uri="{FF2B5EF4-FFF2-40B4-BE49-F238E27FC236}">
                <a16:creationId xmlns:a16="http://schemas.microsoft.com/office/drawing/2014/main" id="{3129A43B-AB15-40AB-DA29-9DF4259A06BB}"/>
              </a:ext>
            </a:extLst>
          </p:cNvPr>
          <p:cNvSpPr txBox="1">
            <a:spLocks/>
          </p:cNvSpPr>
          <p:nvPr/>
        </p:nvSpPr>
        <p:spPr>
          <a:xfrm>
            <a:off x="1143000" y="980788"/>
            <a:ext cx="6858000" cy="1989667"/>
          </a:xfrm>
          <a:prstGeom prst="rect">
            <a:avLst/>
          </a:prstGeom>
          <a:ln w="31750">
            <a:solidFill>
              <a:schemeClr val="accent1"/>
            </a:solidFill>
          </a:ln>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6000" b="1" dirty="0"/>
              <a:t>What does it mean to “Go”</a:t>
            </a:r>
          </a:p>
        </p:txBody>
      </p:sp>
      <p:sp>
        <p:nvSpPr>
          <p:cNvPr id="7" name="Title 1">
            <a:extLst>
              <a:ext uri="{FF2B5EF4-FFF2-40B4-BE49-F238E27FC236}">
                <a16:creationId xmlns:a16="http://schemas.microsoft.com/office/drawing/2014/main" id="{EBEDC413-4602-66C1-98CE-F6E89FF84ED5}"/>
              </a:ext>
            </a:extLst>
          </p:cNvPr>
          <p:cNvSpPr txBox="1">
            <a:spLocks/>
          </p:cNvSpPr>
          <p:nvPr/>
        </p:nvSpPr>
        <p:spPr>
          <a:xfrm>
            <a:off x="1143000" y="980788"/>
            <a:ext cx="6858000" cy="1989667"/>
          </a:xfrm>
          <a:prstGeom prst="rect">
            <a:avLst/>
          </a:prstGeom>
          <a:ln w="31750">
            <a:solidFill>
              <a:schemeClr val="accent2"/>
            </a:solidFill>
          </a:ln>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6000" b="1" dirty="0"/>
              <a:t>Who needs to </a:t>
            </a:r>
          </a:p>
          <a:p>
            <a:r>
              <a:rPr lang="en-US" sz="6000" b="1" dirty="0"/>
              <a:t>“Go”</a:t>
            </a:r>
          </a:p>
        </p:txBody>
      </p:sp>
      <p:sp>
        <p:nvSpPr>
          <p:cNvPr id="8" name="Title 1">
            <a:extLst>
              <a:ext uri="{FF2B5EF4-FFF2-40B4-BE49-F238E27FC236}">
                <a16:creationId xmlns:a16="http://schemas.microsoft.com/office/drawing/2014/main" id="{A7FC64F8-F9E0-5653-11CC-322CD81A5ADC}"/>
              </a:ext>
            </a:extLst>
          </p:cNvPr>
          <p:cNvSpPr txBox="1">
            <a:spLocks/>
          </p:cNvSpPr>
          <p:nvPr/>
        </p:nvSpPr>
        <p:spPr>
          <a:xfrm>
            <a:off x="2878111" y="4079700"/>
            <a:ext cx="3383280" cy="1463040"/>
          </a:xfrm>
          <a:prstGeom prst="rect">
            <a:avLst/>
          </a:prstGeom>
          <a:ln w="31750">
            <a:solidFill>
              <a:schemeClr val="accent1"/>
            </a:solidFill>
          </a:ln>
        </p:spPr>
        <p:txBody>
          <a:bodyPr vert="horz" lIns="91440" tIns="45720" rIns="91440" bIns="45720" rtlCol="0" anchor="ctr">
            <a:normAutofit fontScale="77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dirty="0"/>
              <a:t>“to pursue the journey on which one has entered”</a:t>
            </a:r>
          </a:p>
        </p:txBody>
      </p:sp>
      <p:sp>
        <p:nvSpPr>
          <p:cNvPr id="9" name="Title 1">
            <a:extLst>
              <a:ext uri="{FF2B5EF4-FFF2-40B4-BE49-F238E27FC236}">
                <a16:creationId xmlns:a16="http://schemas.microsoft.com/office/drawing/2014/main" id="{F158CCCC-FF59-EB5C-DE5E-CB27094A6E72}"/>
              </a:ext>
            </a:extLst>
          </p:cNvPr>
          <p:cNvSpPr txBox="1">
            <a:spLocks/>
          </p:cNvSpPr>
          <p:nvPr/>
        </p:nvSpPr>
        <p:spPr>
          <a:xfrm>
            <a:off x="2880360" y="4079700"/>
            <a:ext cx="3383280" cy="1463040"/>
          </a:xfrm>
          <a:prstGeom prst="rect">
            <a:avLst/>
          </a:prstGeom>
          <a:ln w="31750">
            <a:solidFill>
              <a:schemeClr val="accent2"/>
            </a:solidFill>
          </a:ln>
        </p:spPr>
        <p:txBody>
          <a:bodyPr vert="horz" lIns="91440" tIns="45720" rIns="91440" bIns="45720" rtlCol="0" anchor="ctr">
            <a:normAutofit fontScale="47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6000" dirty="0"/>
              <a:t>Deacons, evangelists, elders, Barnabas, Priscila and Aquila</a:t>
            </a:r>
          </a:p>
        </p:txBody>
      </p:sp>
    </p:spTree>
    <p:extLst>
      <p:ext uri="{BB962C8B-B14F-4D97-AF65-F5344CB8AC3E}">
        <p14:creationId xmlns:p14="http://schemas.microsoft.com/office/powerpoint/2010/main" val="4108635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915A-2A44-2E5A-641A-A9CBA41C7819}"/>
              </a:ext>
            </a:extLst>
          </p:cNvPr>
          <p:cNvSpPr>
            <a:spLocks noGrp="1"/>
          </p:cNvSpPr>
          <p:nvPr>
            <p:ph type="title"/>
          </p:nvPr>
        </p:nvSpPr>
        <p:spPr>
          <a:ln w="31750">
            <a:solidFill>
              <a:schemeClr val="accent1"/>
            </a:solidFill>
          </a:ln>
        </p:spPr>
        <p:txBody>
          <a:bodyPr/>
          <a:lstStyle/>
          <a:p>
            <a:pPr algn="ctr"/>
            <a:r>
              <a:rPr lang="en-US" dirty="0"/>
              <a:t>Be fruitful, multiply, fill the whole earth </a:t>
            </a:r>
            <a:br>
              <a:rPr lang="en-US" dirty="0"/>
            </a:br>
            <a:r>
              <a:rPr lang="en-US" dirty="0"/>
              <a:t>(</a:t>
            </a:r>
            <a:r>
              <a:rPr lang="en-US" i="1" dirty="0"/>
              <a:t>with God’s likeness</a:t>
            </a:r>
            <a:r>
              <a:rPr lang="en-US" dirty="0"/>
              <a:t>)</a:t>
            </a:r>
          </a:p>
        </p:txBody>
      </p:sp>
      <p:sp>
        <p:nvSpPr>
          <p:cNvPr id="4" name="Content Placeholder 3">
            <a:extLst>
              <a:ext uri="{FF2B5EF4-FFF2-40B4-BE49-F238E27FC236}">
                <a16:creationId xmlns:a16="http://schemas.microsoft.com/office/drawing/2014/main" id="{5B23D3C4-362E-3319-1F05-07553284A75B}"/>
              </a:ext>
            </a:extLst>
          </p:cNvPr>
          <p:cNvSpPr>
            <a:spLocks noGrp="1"/>
          </p:cNvSpPr>
          <p:nvPr>
            <p:ph idx="1"/>
          </p:nvPr>
        </p:nvSpPr>
        <p:spPr>
          <a:xfrm>
            <a:off x="0" y="1521354"/>
            <a:ext cx="9144000" cy="4193646"/>
          </a:xfrm>
        </p:spPr>
        <p:txBody>
          <a:bodyPr anchor="ctr">
            <a:normAutofit fontScale="92500"/>
          </a:bodyPr>
          <a:lstStyle/>
          <a:p>
            <a:pPr marL="0" indent="0" algn="ctr">
              <a:buNone/>
            </a:pPr>
            <a:r>
              <a:rPr lang="en-US" sz="2800" u="sng" dirty="0"/>
              <a:t>Adam</a:t>
            </a:r>
            <a:r>
              <a:rPr lang="en-US" sz="2800" dirty="0"/>
              <a:t>: "Be fruitful and multiply, and fill the earth” (1:28)</a:t>
            </a:r>
          </a:p>
          <a:p>
            <a:pPr marL="0" indent="0" algn="ctr">
              <a:buNone/>
            </a:pPr>
            <a:r>
              <a:rPr lang="en-US" sz="2800" u="sng" dirty="0"/>
              <a:t>Noah + sons</a:t>
            </a:r>
            <a:r>
              <a:rPr lang="en-US" sz="2800" dirty="0"/>
              <a:t>: "Be fruitful and multiply, and fill the earth” (Gen 9:1)</a:t>
            </a:r>
          </a:p>
          <a:p>
            <a:pPr marL="0" indent="0" algn="ctr">
              <a:buNone/>
            </a:pPr>
            <a:r>
              <a:rPr lang="en-US" sz="2800" u="sng" dirty="0"/>
              <a:t>Abraham</a:t>
            </a:r>
            <a:r>
              <a:rPr lang="en-US" sz="2800" dirty="0"/>
              <a:t>: "I will make you exceedingly fruitful, and I will make nations of you, and kings will come forth from you” (Gen 17:6) </a:t>
            </a:r>
          </a:p>
          <a:p>
            <a:pPr marL="0" indent="0" algn="ctr">
              <a:buNone/>
            </a:pPr>
            <a:r>
              <a:rPr lang="en-US" sz="2800" u="sng" dirty="0"/>
              <a:t>Isaac</a:t>
            </a:r>
            <a:r>
              <a:rPr lang="en-US" sz="2800" dirty="0"/>
              <a:t>: “I am with you. I will bless you, and multiply your descendants, For the sake of My servant Abraham.” (Gen 26:24)</a:t>
            </a:r>
            <a:endParaRPr lang="en-US" sz="2800" dirty="0">
              <a:cs typeface="Calibri"/>
            </a:endParaRPr>
          </a:p>
          <a:p>
            <a:pPr marL="0" indent="0" algn="ctr">
              <a:buNone/>
            </a:pPr>
            <a:r>
              <a:rPr lang="en-US" sz="2800" u="sng" dirty="0"/>
              <a:t>Jacob</a:t>
            </a:r>
            <a:r>
              <a:rPr lang="en-US" sz="2800" dirty="0"/>
              <a:t>: “Be fruitful and multiply; A nation and a company of nations shall come from you”(Gen 35:11)</a:t>
            </a:r>
          </a:p>
          <a:p>
            <a:pPr marL="0" indent="0" algn="ctr">
              <a:buNone/>
            </a:pPr>
            <a:r>
              <a:rPr lang="en-US" sz="2800" u="sng" dirty="0"/>
              <a:t>Israel</a:t>
            </a:r>
            <a:r>
              <a:rPr lang="en-US" sz="2800" dirty="0"/>
              <a:t>: “they acquired property in it and were fruitful and became very numerous” (Gen 47:27)</a:t>
            </a:r>
          </a:p>
        </p:txBody>
      </p:sp>
      <p:cxnSp>
        <p:nvCxnSpPr>
          <p:cNvPr id="9" name="Straight Connector 8">
            <a:extLst>
              <a:ext uri="{FF2B5EF4-FFF2-40B4-BE49-F238E27FC236}">
                <a16:creationId xmlns:a16="http://schemas.microsoft.com/office/drawing/2014/main" id="{3D55DE69-4F9C-F34F-64E8-4264EA1F6100}"/>
              </a:ext>
            </a:extLst>
          </p:cNvPr>
          <p:cNvCxnSpPr/>
          <p:nvPr/>
        </p:nvCxnSpPr>
        <p:spPr>
          <a:xfrm>
            <a:off x="1319134" y="1978702"/>
            <a:ext cx="6145968"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CA201EF-3E88-3B99-C5AC-4744BAADC080}"/>
              </a:ext>
            </a:extLst>
          </p:cNvPr>
          <p:cNvCxnSpPr/>
          <p:nvPr/>
        </p:nvCxnSpPr>
        <p:spPr>
          <a:xfrm>
            <a:off x="1319134" y="2490866"/>
            <a:ext cx="6145968"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205938E-A88D-BDA3-FA2F-50F2A5D6608C}"/>
              </a:ext>
            </a:extLst>
          </p:cNvPr>
          <p:cNvCxnSpPr/>
          <p:nvPr/>
        </p:nvCxnSpPr>
        <p:spPr>
          <a:xfrm>
            <a:off x="1319134" y="3255364"/>
            <a:ext cx="6145968"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21AC376-2D4C-26E0-200B-EB4B60FB4CCA}"/>
              </a:ext>
            </a:extLst>
          </p:cNvPr>
          <p:cNvCxnSpPr/>
          <p:nvPr/>
        </p:nvCxnSpPr>
        <p:spPr>
          <a:xfrm>
            <a:off x="1319134" y="4079823"/>
            <a:ext cx="6145968"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FC01C84-9075-BF60-E173-F9A0684FACEE}"/>
              </a:ext>
            </a:extLst>
          </p:cNvPr>
          <p:cNvCxnSpPr/>
          <p:nvPr/>
        </p:nvCxnSpPr>
        <p:spPr>
          <a:xfrm>
            <a:off x="1319134" y="4919273"/>
            <a:ext cx="6145968" cy="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44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915A-2A44-2E5A-641A-A9CBA41C7819}"/>
              </a:ext>
            </a:extLst>
          </p:cNvPr>
          <p:cNvSpPr>
            <a:spLocks noGrp="1"/>
          </p:cNvSpPr>
          <p:nvPr>
            <p:ph type="title"/>
          </p:nvPr>
        </p:nvSpPr>
        <p:spPr>
          <a:ln w="31750">
            <a:solidFill>
              <a:schemeClr val="accent1"/>
            </a:solidFill>
          </a:ln>
        </p:spPr>
        <p:txBody>
          <a:bodyPr/>
          <a:lstStyle/>
          <a:p>
            <a:pPr algn="ctr"/>
            <a:r>
              <a:rPr lang="en-US" dirty="0"/>
              <a:t>Be fruitful, multiply, fill the whole earth </a:t>
            </a:r>
            <a:br>
              <a:rPr lang="en-US" dirty="0"/>
            </a:br>
            <a:r>
              <a:rPr lang="en-US" dirty="0"/>
              <a:t>(</a:t>
            </a:r>
            <a:r>
              <a:rPr lang="en-US" i="1" dirty="0"/>
              <a:t>with God’s likeness</a:t>
            </a:r>
            <a:r>
              <a:rPr lang="en-US" dirty="0"/>
              <a:t>)</a:t>
            </a:r>
          </a:p>
        </p:txBody>
      </p:sp>
      <p:sp>
        <p:nvSpPr>
          <p:cNvPr id="4" name="Content Placeholder 3">
            <a:extLst>
              <a:ext uri="{FF2B5EF4-FFF2-40B4-BE49-F238E27FC236}">
                <a16:creationId xmlns:a16="http://schemas.microsoft.com/office/drawing/2014/main" id="{5B23D3C4-362E-3319-1F05-07553284A75B}"/>
              </a:ext>
            </a:extLst>
          </p:cNvPr>
          <p:cNvSpPr>
            <a:spLocks noGrp="1"/>
          </p:cNvSpPr>
          <p:nvPr>
            <p:ph idx="1"/>
          </p:nvPr>
        </p:nvSpPr>
        <p:spPr>
          <a:xfrm>
            <a:off x="0" y="1521354"/>
            <a:ext cx="9144000" cy="4193646"/>
          </a:xfrm>
        </p:spPr>
        <p:txBody>
          <a:bodyPr anchor="ctr">
            <a:normAutofit/>
          </a:bodyPr>
          <a:lstStyle/>
          <a:p>
            <a:pPr marL="0" indent="0" algn="ctr">
              <a:buNone/>
            </a:pPr>
            <a:r>
              <a:rPr lang="en-US" sz="3600" dirty="0"/>
              <a:t>One major theme in Scriptures is God’s desire to fill the earth with His likeness through           people of faith. </a:t>
            </a:r>
          </a:p>
        </p:txBody>
      </p:sp>
    </p:spTree>
    <p:extLst>
      <p:ext uri="{BB962C8B-B14F-4D97-AF65-F5344CB8AC3E}">
        <p14:creationId xmlns:p14="http://schemas.microsoft.com/office/powerpoint/2010/main" val="119569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1DEC02-CFEF-65F9-5168-4676948CA82B}"/>
              </a:ext>
            </a:extLst>
          </p:cNvPr>
          <p:cNvSpPr>
            <a:spLocks noGrp="1"/>
          </p:cNvSpPr>
          <p:nvPr>
            <p:ph idx="1"/>
          </p:nvPr>
        </p:nvSpPr>
        <p:spPr>
          <a:xfrm>
            <a:off x="0" y="1139084"/>
            <a:ext cx="9144000" cy="4575916"/>
          </a:xfrm>
        </p:spPr>
        <p:txBody>
          <a:bodyPr>
            <a:normAutofit fontScale="92500"/>
          </a:bodyPr>
          <a:lstStyle/>
          <a:p>
            <a:pPr marL="0" indent="0" algn="ctr">
              <a:buNone/>
            </a:pPr>
            <a:r>
              <a:rPr lang="en-US" sz="2800" dirty="0"/>
              <a:t>Now the Lord said to Abram, “Go forth from your country, And from your relatives And from your father’s house, To the land which I will show you; 2 And I will make you a great nation, And I will bless you, And make your name great; And so you shall be a blessing; 3 And I will bless those who bless you, And the one who curses you I will curse. And in you all the families of the earth will be blessed.” 4 So Abram went forth as the Lord had spoken to him; and Lot went with him. Now Abram was seventy-five years old when he departed from Haran. 5 Abram took Sarai his wife and Lot his nephew, and all their possessions which they had accumulated, and the persons which they had acquired in Haran, and they set out for the land of Canaan; thus they came to the land of Canaan </a:t>
            </a:r>
          </a:p>
        </p:txBody>
      </p:sp>
      <p:sp>
        <p:nvSpPr>
          <p:cNvPr id="4" name="Content Placeholder 2">
            <a:extLst>
              <a:ext uri="{FF2B5EF4-FFF2-40B4-BE49-F238E27FC236}">
                <a16:creationId xmlns:a16="http://schemas.microsoft.com/office/drawing/2014/main" id="{3EEC4614-E2AD-DB06-FACF-8107D94F4F97}"/>
              </a:ext>
            </a:extLst>
          </p:cNvPr>
          <p:cNvSpPr txBox="1">
            <a:spLocks/>
          </p:cNvSpPr>
          <p:nvPr/>
        </p:nvSpPr>
        <p:spPr>
          <a:xfrm>
            <a:off x="0" y="1139083"/>
            <a:ext cx="9144000" cy="4575916"/>
          </a:xfrm>
          <a:prstGeom prst="rect">
            <a:avLst/>
          </a:prstGeom>
        </p:spPr>
        <p:txBody>
          <a:bodyPr vert="horz" lIns="91440" tIns="45720" rIns="91440" bIns="45720" rtlCol="0">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Now the Lord said to Abram, “Go forth from your country, And from your relatives And from your father’s house, To the land which I will show you; 2 And I will make </a:t>
            </a:r>
            <a:r>
              <a:rPr lang="en-US" sz="2800" dirty="0">
                <a:solidFill>
                  <a:srgbClr val="FFFF00"/>
                </a:solidFill>
              </a:rPr>
              <a:t>you a great nation</a:t>
            </a:r>
            <a:r>
              <a:rPr lang="en-US" sz="2800" dirty="0"/>
              <a:t>, And I </a:t>
            </a:r>
            <a:r>
              <a:rPr lang="en-US" sz="2800" dirty="0">
                <a:solidFill>
                  <a:srgbClr val="FFFF00"/>
                </a:solidFill>
              </a:rPr>
              <a:t>will bless you</a:t>
            </a:r>
            <a:r>
              <a:rPr lang="en-US" sz="2800" dirty="0"/>
              <a:t>, And make </a:t>
            </a:r>
            <a:r>
              <a:rPr lang="en-US" sz="2800" dirty="0">
                <a:solidFill>
                  <a:srgbClr val="FFFF00"/>
                </a:solidFill>
              </a:rPr>
              <a:t>your name great</a:t>
            </a:r>
            <a:r>
              <a:rPr lang="en-US" sz="2800" dirty="0"/>
              <a:t>; And </a:t>
            </a:r>
            <a:r>
              <a:rPr lang="en-US" sz="2800" u="sng" dirty="0">
                <a:solidFill>
                  <a:srgbClr val="FFFF00"/>
                </a:solidFill>
              </a:rPr>
              <a:t>so you shall be a blessing</a:t>
            </a:r>
            <a:r>
              <a:rPr lang="en-US" sz="2800" dirty="0"/>
              <a:t>; 3 And I will bless those who bless you, And the one who curses you I will curse. And </a:t>
            </a:r>
            <a:r>
              <a:rPr lang="en-US" sz="2800" u="sng" dirty="0">
                <a:solidFill>
                  <a:srgbClr val="FFFF00"/>
                </a:solidFill>
              </a:rPr>
              <a:t>in you all the families of the earth will be blessed</a:t>
            </a:r>
            <a:r>
              <a:rPr lang="en-US" sz="2800" dirty="0"/>
              <a:t>.” 4 So Abram went forth as the Lord had spoken to him; and Lot went with him. Now Abram was seventy-five years old when he departed from Haran. 5 Abram took Sarai his wife and Lot his nephew, and all their possessions which they had accumulated, and the persons which they had acquired in Haran, and they set out for the land of Canaan; thus they came to the land of Canaan </a:t>
            </a:r>
          </a:p>
        </p:txBody>
      </p:sp>
      <p:sp>
        <p:nvSpPr>
          <p:cNvPr id="5" name="Content Placeholder 2">
            <a:extLst>
              <a:ext uri="{FF2B5EF4-FFF2-40B4-BE49-F238E27FC236}">
                <a16:creationId xmlns:a16="http://schemas.microsoft.com/office/drawing/2014/main" id="{C64DBBCE-25B1-EFC2-3A75-88757B2C788F}"/>
              </a:ext>
            </a:extLst>
          </p:cNvPr>
          <p:cNvSpPr txBox="1">
            <a:spLocks/>
          </p:cNvSpPr>
          <p:nvPr/>
        </p:nvSpPr>
        <p:spPr>
          <a:xfrm>
            <a:off x="-937" y="1139082"/>
            <a:ext cx="9144000" cy="4575916"/>
          </a:xfrm>
          <a:prstGeom prst="rect">
            <a:avLst/>
          </a:prstGeom>
        </p:spPr>
        <p:txBody>
          <a:bodyPr vert="horz" lIns="91440" tIns="45720" rIns="91440" bIns="45720" rtlCol="0">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Now the Lord said to Abram, “</a:t>
            </a:r>
            <a:r>
              <a:rPr lang="en-US" sz="2800" u="sng" dirty="0">
                <a:solidFill>
                  <a:srgbClr val="FFFF00"/>
                </a:solidFill>
              </a:rPr>
              <a:t>Go forth</a:t>
            </a:r>
            <a:r>
              <a:rPr lang="en-US" sz="2800" dirty="0">
                <a:solidFill>
                  <a:srgbClr val="FFFF00"/>
                </a:solidFill>
              </a:rPr>
              <a:t> from your country</a:t>
            </a:r>
            <a:r>
              <a:rPr lang="en-US" sz="2800" dirty="0"/>
              <a:t>, And </a:t>
            </a:r>
            <a:r>
              <a:rPr lang="en-US" sz="2800" dirty="0">
                <a:solidFill>
                  <a:srgbClr val="FFFF00"/>
                </a:solidFill>
              </a:rPr>
              <a:t>from your relatives</a:t>
            </a:r>
            <a:r>
              <a:rPr lang="en-US" sz="2800" dirty="0"/>
              <a:t> And </a:t>
            </a:r>
            <a:r>
              <a:rPr lang="en-US" sz="2800" dirty="0">
                <a:solidFill>
                  <a:srgbClr val="FFFF00"/>
                </a:solidFill>
              </a:rPr>
              <a:t>from your father’s house</a:t>
            </a:r>
            <a:r>
              <a:rPr lang="en-US" sz="2800" dirty="0"/>
              <a:t>, </a:t>
            </a:r>
            <a:r>
              <a:rPr lang="en-US" sz="2800" u="sng" dirty="0">
                <a:solidFill>
                  <a:srgbClr val="FFFF00"/>
                </a:solidFill>
              </a:rPr>
              <a:t>To the land which I will show you</a:t>
            </a:r>
            <a:r>
              <a:rPr lang="en-US" sz="2800" dirty="0"/>
              <a:t>; 2 And I will make you a great nation, And I will bless you, And make your name great; And so you shall be a blessing; 3 And I will bless those who bless you, And the one who curses you I will curse. And in you all the families of the earth will be blessed.” 4 So Abram went forth as the Lord had spoken to him; and Lot went with him. Now Abram was seventy-five years old when he departed from Haran. 5 Abram took Sarai his wife and Lot his nephew, and all their possessions which they had accumulated, and the persons which they had acquired in Haran, and they set out for the land of Canaan; thus they came to the land of Canaan </a:t>
            </a:r>
          </a:p>
        </p:txBody>
      </p:sp>
      <p:sp>
        <p:nvSpPr>
          <p:cNvPr id="6" name="Content Placeholder 2">
            <a:extLst>
              <a:ext uri="{FF2B5EF4-FFF2-40B4-BE49-F238E27FC236}">
                <a16:creationId xmlns:a16="http://schemas.microsoft.com/office/drawing/2014/main" id="{81FAF8EF-9496-F860-A15B-71AAEF1B49B0}"/>
              </a:ext>
            </a:extLst>
          </p:cNvPr>
          <p:cNvSpPr txBox="1">
            <a:spLocks/>
          </p:cNvSpPr>
          <p:nvPr/>
        </p:nvSpPr>
        <p:spPr>
          <a:xfrm>
            <a:off x="-1874" y="1139084"/>
            <a:ext cx="9144000" cy="4575916"/>
          </a:xfrm>
          <a:prstGeom prst="rect">
            <a:avLst/>
          </a:prstGeom>
        </p:spPr>
        <p:txBody>
          <a:bodyPr vert="horz" lIns="91440" tIns="45720" rIns="91440" bIns="45720" rtlCol="0">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Now the Lord said to Abram, “Go forth from your country, And from your relatives And from your father’s house, To the land which I will show you; 2 And I will make you a great nation, And I will bless you, And make your name great; And so you shall be a blessing; 3 And I will bless those who bless you, And the one who curses you I will curse. And in you all the families of the earth will be blessed.” 4 So </a:t>
            </a:r>
            <a:r>
              <a:rPr lang="en-US" sz="2800" dirty="0">
                <a:solidFill>
                  <a:srgbClr val="FFFF00"/>
                </a:solidFill>
              </a:rPr>
              <a:t>Abram went forth </a:t>
            </a:r>
            <a:r>
              <a:rPr lang="en-US" sz="2800" dirty="0"/>
              <a:t>as the Lord had spoken to him; and Lot went with him. Now </a:t>
            </a:r>
            <a:r>
              <a:rPr lang="en-US" sz="2800" u="sng" dirty="0">
                <a:solidFill>
                  <a:srgbClr val="FFFF00"/>
                </a:solidFill>
              </a:rPr>
              <a:t>Abram was seventy-five years old when he departed from Haran</a:t>
            </a:r>
            <a:r>
              <a:rPr lang="en-US" sz="2800" dirty="0"/>
              <a:t>. 5 Abram took Sarai his wife and Lot his nephew, and all their possessions which they had accumulated, and the persons which they had acquired in Haran, and they set out for the land of Canaan; thus they came to the land of Canaan </a:t>
            </a:r>
          </a:p>
        </p:txBody>
      </p:sp>
      <p:sp>
        <p:nvSpPr>
          <p:cNvPr id="8" name="Title 1">
            <a:extLst>
              <a:ext uri="{FF2B5EF4-FFF2-40B4-BE49-F238E27FC236}">
                <a16:creationId xmlns:a16="http://schemas.microsoft.com/office/drawing/2014/main" id="{3B4A5C64-43B2-5716-112B-467A85FEA896}"/>
              </a:ext>
            </a:extLst>
          </p:cNvPr>
          <p:cNvSpPr txBox="1">
            <a:spLocks/>
          </p:cNvSpPr>
          <p:nvPr/>
        </p:nvSpPr>
        <p:spPr>
          <a:xfrm>
            <a:off x="628650" y="34449"/>
            <a:ext cx="7886700" cy="1104636"/>
          </a:xfrm>
          <a:prstGeom prst="rect">
            <a:avLst/>
          </a:prstGeom>
          <a:ln w="31750">
            <a:solidFill>
              <a:schemeClr val="tx2">
                <a:lumMod val="90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“Going” will require you to leave a world that familiar to you. </a:t>
            </a:r>
          </a:p>
        </p:txBody>
      </p:sp>
    </p:spTree>
    <p:extLst>
      <p:ext uri="{BB962C8B-B14F-4D97-AF65-F5344CB8AC3E}">
        <p14:creationId xmlns:p14="http://schemas.microsoft.com/office/powerpoint/2010/main" val="136122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5"/>
                                        </p:tgtEl>
                                      </p:cBhvr>
                                    </p:animEffect>
                                    <p:set>
                                      <p:cBhvr>
                                        <p:cTn id="23" dur="1" fill="hold">
                                          <p:stCondLst>
                                            <p:cond delay="499"/>
                                          </p:stCondLst>
                                        </p:cTn>
                                        <p:tgtEl>
                                          <p:spTgt spid="5"/>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par>
                                <p:cTn id="32" presetID="10" presetClass="entr" presetSubtype="0" fill="hold" grpId="1" nodeType="with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500"/>
                                        <p:tgtEl>
                                          <p:spTgt spid="3">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p:bldP spid="4" grpId="1"/>
      <p:bldP spid="5" grpId="0"/>
      <p:bldP spid="5" grpId="1"/>
      <p:bldP spid="6" grpId="0"/>
      <p:bldP spid="6" grpId="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D67E-3CBA-59EE-623A-E2525B36A7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755963-7E77-22AB-9856-FB0597C42298}"/>
              </a:ext>
            </a:extLst>
          </p:cNvPr>
          <p:cNvSpPr>
            <a:spLocks noGrp="1"/>
          </p:cNvSpPr>
          <p:nvPr>
            <p:ph idx="1"/>
          </p:nvPr>
        </p:nvSpPr>
        <p:spPr>
          <a:xfrm>
            <a:off x="0" y="1521354"/>
            <a:ext cx="9144000" cy="4193646"/>
          </a:xfrm>
        </p:spPr>
        <p:txBody>
          <a:bodyPr anchor="ctr">
            <a:normAutofit/>
          </a:bodyPr>
          <a:lstStyle/>
          <a:p>
            <a:pPr marL="0" indent="0" algn="ctr">
              <a:buNone/>
            </a:pPr>
            <a:r>
              <a:rPr lang="en-US" sz="2800" dirty="0"/>
              <a:t>22:1 Now it came about after these things, that God tested Abraham, and said to him, “Abraham!” And he said, “Here I am.” 2 He said, “Take now your son, your only son, whom you love, Isaac, and go to the land of Moriah, and offer him there as a burnt offering on one of the mountains of which I will tell you.”3 So Abraham rose early in the morning and saddled his donkey, and took two of his young men with him and Isaac his son; and he split wood for the burnt offering, and arose and went to the place of which God had told him</a:t>
            </a:r>
          </a:p>
        </p:txBody>
      </p:sp>
      <p:sp>
        <p:nvSpPr>
          <p:cNvPr id="14" name="Content Placeholder 2">
            <a:extLst>
              <a:ext uri="{FF2B5EF4-FFF2-40B4-BE49-F238E27FC236}">
                <a16:creationId xmlns:a16="http://schemas.microsoft.com/office/drawing/2014/main" id="{C1E102F2-7FB9-9AD1-AC81-28CBAEA5D60A}"/>
              </a:ext>
            </a:extLst>
          </p:cNvPr>
          <p:cNvSpPr txBox="1">
            <a:spLocks/>
          </p:cNvSpPr>
          <p:nvPr/>
        </p:nvSpPr>
        <p:spPr>
          <a:xfrm>
            <a:off x="0" y="1521354"/>
            <a:ext cx="9144000" cy="419364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22:1 Now it came about after these things, that God tested Abraham, and said to him, “Abraham!” And he said, “Here I am.” 2 He said, “Take now your son, your only son, whom you love, Isaac, and </a:t>
            </a:r>
            <a:r>
              <a:rPr lang="en-US" sz="2800" dirty="0">
                <a:solidFill>
                  <a:srgbClr val="FFFF00"/>
                </a:solidFill>
              </a:rPr>
              <a:t>go to the land of Moriah</a:t>
            </a:r>
            <a:r>
              <a:rPr lang="en-US" sz="2800" dirty="0"/>
              <a:t>, and offer him there as a burnt offering on </a:t>
            </a:r>
            <a:r>
              <a:rPr lang="en-US" sz="2800" dirty="0">
                <a:solidFill>
                  <a:srgbClr val="FFFF00"/>
                </a:solidFill>
              </a:rPr>
              <a:t>one of the mountains of which I will tell you</a:t>
            </a:r>
            <a:r>
              <a:rPr lang="en-US" sz="2800" dirty="0"/>
              <a:t>.”3 So Abraham rose early in the morning and saddled his donkey, and took two of his young men with him and Isaac his son; and he split wood for the burnt offering, and arose and went to the place of which God had told him</a:t>
            </a:r>
          </a:p>
        </p:txBody>
      </p:sp>
      <p:sp>
        <p:nvSpPr>
          <p:cNvPr id="16" name="Content Placeholder 2">
            <a:extLst>
              <a:ext uri="{FF2B5EF4-FFF2-40B4-BE49-F238E27FC236}">
                <a16:creationId xmlns:a16="http://schemas.microsoft.com/office/drawing/2014/main" id="{A3381CE5-C633-FA97-3CDF-FA54810CDAB9}"/>
              </a:ext>
            </a:extLst>
          </p:cNvPr>
          <p:cNvSpPr txBox="1">
            <a:spLocks/>
          </p:cNvSpPr>
          <p:nvPr/>
        </p:nvSpPr>
        <p:spPr>
          <a:xfrm>
            <a:off x="0" y="1521354"/>
            <a:ext cx="9144000" cy="4193646"/>
          </a:xfrm>
          <a:prstGeom prst="rect">
            <a:avLst/>
          </a:prstGeom>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22:1 Now it came about after these things, that God tested Abraham, and said to him, “Abraham!” And he said, “Here I am.” 2 He said, “</a:t>
            </a:r>
            <a:r>
              <a:rPr lang="en-US" sz="2800" dirty="0">
                <a:solidFill>
                  <a:srgbClr val="FFFF00"/>
                </a:solidFill>
              </a:rPr>
              <a:t>Take now your son, your only son, whom you love</a:t>
            </a:r>
            <a:r>
              <a:rPr lang="en-US" sz="2800" dirty="0"/>
              <a:t>, Isaac, and go to the land of Moriah, and </a:t>
            </a:r>
            <a:r>
              <a:rPr lang="en-US" sz="2800" dirty="0">
                <a:solidFill>
                  <a:srgbClr val="FFFF00"/>
                </a:solidFill>
              </a:rPr>
              <a:t>offer him there as a burnt offering</a:t>
            </a:r>
            <a:r>
              <a:rPr lang="en-US" sz="2800" dirty="0"/>
              <a:t> on one of the mountains of which I will tell you.”3 So Abraham rose early in the morning and saddled his donkey, and took two of his young men with him and Isaac his son; and he split wood for the burnt offering, and arose and went to the place of which God had told him</a:t>
            </a:r>
          </a:p>
        </p:txBody>
      </p:sp>
    </p:spTree>
    <p:extLst>
      <p:ext uri="{BB962C8B-B14F-4D97-AF65-F5344CB8AC3E}">
        <p14:creationId xmlns:p14="http://schemas.microsoft.com/office/powerpoint/2010/main" val="132023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4"/>
                                        </p:tgtEl>
                                      </p:cBhvr>
                                    </p:animEffect>
                                    <p:set>
                                      <p:cBhvr>
                                        <p:cTn id="15" dur="1" fill="hold">
                                          <p:stCondLst>
                                            <p:cond delay="499"/>
                                          </p:stCondLst>
                                        </p:cTn>
                                        <p:tgtEl>
                                          <p:spTgt spid="14"/>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 grpId="0"/>
      <p:bldP spid="14" grpId="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D67E-3CBA-59EE-623A-E2525B36A7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755963-7E77-22AB-9856-FB0597C42298}"/>
              </a:ext>
            </a:extLst>
          </p:cNvPr>
          <p:cNvSpPr>
            <a:spLocks noGrp="1"/>
          </p:cNvSpPr>
          <p:nvPr>
            <p:ph idx="1"/>
          </p:nvPr>
        </p:nvSpPr>
        <p:spPr>
          <a:xfrm>
            <a:off x="0" y="1521354"/>
            <a:ext cx="9144000" cy="4193646"/>
          </a:xfrm>
        </p:spPr>
        <p:txBody>
          <a:bodyPr>
            <a:normAutofit/>
          </a:bodyPr>
          <a:lstStyle/>
          <a:p>
            <a:pPr marL="0" indent="0" algn="ctr">
              <a:buNone/>
            </a:pPr>
            <a:r>
              <a:rPr lang="en-US" sz="2800" dirty="0"/>
              <a:t>22:9 Then they came to the place of which God had told him; and Abraham built the altar there and arranged the wood, and bound his son Isaac and laid him on the altar, on top of the wood. 10 Abraham stretched out his hand and took the knife to slay his son. 11 But the angel of the Lord called to him from heaven and said, “Abraham, Abraham!” And he said, “Here I am.” 12 He said, “Do not stretch out your hand against the lad, and do nothing to him; for now I know that you fear God, since you have not withheld your son, your only son, from Me.”</a:t>
            </a:r>
          </a:p>
          <a:p>
            <a:pPr marL="0" indent="0">
              <a:buNone/>
            </a:pPr>
            <a:endParaRPr lang="en-US" dirty="0"/>
          </a:p>
        </p:txBody>
      </p:sp>
    </p:spTree>
    <p:extLst>
      <p:ext uri="{BB962C8B-B14F-4D97-AF65-F5344CB8AC3E}">
        <p14:creationId xmlns:p14="http://schemas.microsoft.com/office/powerpoint/2010/main" val="6068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755963-7E77-22AB-9856-FB0597C42298}"/>
              </a:ext>
            </a:extLst>
          </p:cNvPr>
          <p:cNvSpPr>
            <a:spLocks noGrp="1"/>
          </p:cNvSpPr>
          <p:nvPr>
            <p:ph sz="half" idx="1"/>
          </p:nvPr>
        </p:nvSpPr>
        <p:spPr/>
        <p:txBody>
          <a:bodyPr>
            <a:normAutofit fontScale="62500" lnSpcReduction="20000"/>
          </a:bodyPr>
          <a:lstStyle/>
          <a:p>
            <a:pPr marL="0" indent="0" algn="ctr">
              <a:buNone/>
            </a:pPr>
            <a:r>
              <a:rPr lang="en-US" sz="5100" dirty="0"/>
              <a:t>22:2 He said, “Take now your son, your only son, </a:t>
            </a:r>
            <a:r>
              <a:rPr lang="en-US" sz="5100" u="sng" dirty="0">
                <a:solidFill>
                  <a:srgbClr val="FFFF00"/>
                </a:solidFill>
              </a:rPr>
              <a:t>whom you love, Isaac</a:t>
            </a:r>
            <a:r>
              <a:rPr lang="en-US" sz="5100" dirty="0"/>
              <a:t>, and go to the land of Moriah, and offer him there as a burnt offering on one of the mountains of which I will tell you.”</a:t>
            </a:r>
            <a:endParaRPr lang="en-US" dirty="0"/>
          </a:p>
        </p:txBody>
      </p:sp>
      <p:sp>
        <p:nvSpPr>
          <p:cNvPr id="5" name="Content Placeholder 4">
            <a:extLst>
              <a:ext uri="{FF2B5EF4-FFF2-40B4-BE49-F238E27FC236}">
                <a16:creationId xmlns:a16="http://schemas.microsoft.com/office/drawing/2014/main" id="{E3FE4B20-98DD-8D59-AE25-72EA0AF5B8CF}"/>
              </a:ext>
            </a:extLst>
          </p:cNvPr>
          <p:cNvSpPr>
            <a:spLocks noGrp="1"/>
          </p:cNvSpPr>
          <p:nvPr>
            <p:ph sz="half" idx="2"/>
          </p:nvPr>
        </p:nvSpPr>
        <p:spPr/>
        <p:txBody>
          <a:bodyPr anchor="ctr">
            <a:normAutofit fontScale="62500" lnSpcReduction="20000"/>
          </a:bodyPr>
          <a:lstStyle/>
          <a:p>
            <a:pPr marL="0" indent="0" algn="ctr">
              <a:buNone/>
            </a:pPr>
            <a:r>
              <a:rPr lang="en-US" sz="5100" dirty="0"/>
              <a:t>22:12 He said, “Do not stretch out your hand against the lad, and do nothing to him; for now I know that you fear God, since you have not withheld your son, your only son, </a:t>
            </a:r>
            <a:r>
              <a:rPr lang="en-US" sz="5100" u="sng" dirty="0">
                <a:solidFill>
                  <a:srgbClr val="FFFF00"/>
                </a:solidFill>
              </a:rPr>
              <a:t>from Me</a:t>
            </a:r>
            <a:r>
              <a:rPr lang="en-US" sz="5100" dirty="0"/>
              <a:t>.”</a:t>
            </a:r>
          </a:p>
          <a:p>
            <a:pPr marL="0" indent="0">
              <a:buNone/>
            </a:pPr>
            <a:endParaRPr lang="en-US" dirty="0"/>
          </a:p>
        </p:txBody>
      </p:sp>
      <p:cxnSp>
        <p:nvCxnSpPr>
          <p:cNvPr id="6" name="Straight Connector 5">
            <a:extLst>
              <a:ext uri="{FF2B5EF4-FFF2-40B4-BE49-F238E27FC236}">
                <a16:creationId xmlns:a16="http://schemas.microsoft.com/office/drawing/2014/main" id="{90E71018-5724-64DA-1AAD-6580E3EF8A23}"/>
              </a:ext>
            </a:extLst>
          </p:cNvPr>
          <p:cNvCxnSpPr>
            <a:cxnSpLocks/>
          </p:cNvCxnSpPr>
          <p:nvPr/>
        </p:nvCxnSpPr>
        <p:spPr>
          <a:xfrm>
            <a:off x="4572000" y="1633929"/>
            <a:ext cx="0" cy="3168767"/>
          </a:xfrm>
          <a:prstGeom prst="line">
            <a:avLst/>
          </a:prstGeom>
          <a:ln w="25400">
            <a:solidFill>
              <a:schemeClr val="tx2">
                <a:lumMod val="90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Title 1">
            <a:extLst>
              <a:ext uri="{FF2B5EF4-FFF2-40B4-BE49-F238E27FC236}">
                <a16:creationId xmlns:a16="http://schemas.microsoft.com/office/drawing/2014/main" id="{1FE4C486-EF82-B836-3AE0-B48E2C22AFE9}"/>
              </a:ext>
            </a:extLst>
          </p:cNvPr>
          <p:cNvSpPr txBox="1">
            <a:spLocks noGrp="1"/>
          </p:cNvSpPr>
          <p:nvPr>
            <p:ph type="title"/>
          </p:nvPr>
        </p:nvSpPr>
        <p:spPr>
          <a:prstGeom prst="rect">
            <a:avLst/>
          </a:prstGeom>
          <a:ln w="31750">
            <a:solidFill>
              <a:schemeClr val="tx2">
                <a:lumMod val="90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“Going” means a willingness to sacrifice the things you love most. </a:t>
            </a:r>
          </a:p>
        </p:txBody>
      </p:sp>
      <p:sp>
        <p:nvSpPr>
          <p:cNvPr id="9" name="Content Placeholder 2">
            <a:extLst>
              <a:ext uri="{FF2B5EF4-FFF2-40B4-BE49-F238E27FC236}">
                <a16:creationId xmlns:a16="http://schemas.microsoft.com/office/drawing/2014/main" id="{1CACFBA8-0D40-0530-1EFA-12CCE60EF4A8}"/>
              </a:ext>
            </a:extLst>
          </p:cNvPr>
          <p:cNvSpPr txBox="1">
            <a:spLocks/>
          </p:cNvSpPr>
          <p:nvPr/>
        </p:nvSpPr>
        <p:spPr>
          <a:xfrm>
            <a:off x="628650" y="1446235"/>
            <a:ext cx="7886700" cy="3934171"/>
          </a:xfrm>
          <a:prstGeom prst="rect">
            <a:avLst/>
          </a:prstGeom>
          <a:solidFill>
            <a:schemeClr val="bg1"/>
          </a:solidFill>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3200" dirty="0"/>
              <a:t>1 Corinthians 9:22…I have become all things to all men, so that I may by all means save some. 23 I do all things for the sake of the gospel, so that I may become a fellow partaker of it.</a:t>
            </a:r>
          </a:p>
        </p:txBody>
      </p:sp>
    </p:spTree>
    <p:extLst>
      <p:ext uri="{BB962C8B-B14F-4D97-AF65-F5344CB8AC3E}">
        <p14:creationId xmlns:p14="http://schemas.microsoft.com/office/powerpoint/2010/main" val="184478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071D2F1-A5B2-D660-C0ED-4C400424CD02}"/>
              </a:ext>
            </a:extLst>
          </p:cNvPr>
          <p:cNvSpPr>
            <a:spLocks noGrp="1"/>
          </p:cNvSpPr>
          <p:nvPr>
            <p:ph sz="half" idx="2"/>
          </p:nvPr>
        </p:nvSpPr>
        <p:spPr>
          <a:xfrm>
            <a:off x="685800" y="1465746"/>
            <a:ext cx="2180132" cy="1104636"/>
          </a:xfrm>
          <a:ln w="19050">
            <a:solidFill>
              <a:schemeClr val="tx2">
                <a:lumMod val="90000"/>
              </a:schemeClr>
            </a:solidFill>
          </a:ln>
        </p:spPr>
        <p:txBody>
          <a:bodyPr anchor="ctr">
            <a:normAutofit/>
          </a:bodyPr>
          <a:lstStyle/>
          <a:p>
            <a:pPr marL="0" indent="0" algn="ctr">
              <a:buNone/>
            </a:pPr>
            <a:r>
              <a:rPr lang="en-US" sz="2800" dirty="0"/>
              <a:t>Moses</a:t>
            </a:r>
          </a:p>
        </p:txBody>
      </p:sp>
      <p:sp>
        <p:nvSpPr>
          <p:cNvPr id="5" name="Title 1">
            <a:extLst>
              <a:ext uri="{FF2B5EF4-FFF2-40B4-BE49-F238E27FC236}">
                <a16:creationId xmlns:a16="http://schemas.microsoft.com/office/drawing/2014/main" id="{5006BBD6-6CA8-3ABD-D2CC-BD1111C63F63}"/>
              </a:ext>
            </a:extLst>
          </p:cNvPr>
          <p:cNvSpPr txBox="1">
            <a:spLocks/>
          </p:cNvSpPr>
          <p:nvPr/>
        </p:nvSpPr>
        <p:spPr>
          <a:xfrm>
            <a:off x="685800" y="171858"/>
            <a:ext cx="7886700" cy="1104636"/>
          </a:xfrm>
          <a:prstGeom prst="rect">
            <a:avLst/>
          </a:prstGeom>
          <a:ln w="31750">
            <a:solidFill>
              <a:schemeClr val="tx2">
                <a:lumMod val="90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What do you think “going” meant                        for these people?</a:t>
            </a:r>
          </a:p>
        </p:txBody>
      </p:sp>
      <p:sp>
        <p:nvSpPr>
          <p:cNvPr id="6" name="Content Placeholder 3">
            <a:extLst>
              <a:ext uri="{FF2B5EF4-FFF2-40B4-BE49-F238E27FC236}">
                <a16:creationId xmlns:a16="http://schemas.microsoft.com/office/drawing/2014/main" id="{1061C493-E953-7C10-9D0B-0AAD4B4D13DA}"/>
              </a:ext>
            </a:extLst>
          </p:cNvPr>
          <p:cNvSpPr txBox="1">
            <a:spLocks/>
          </p:cNvSpPr>
          <p:nvPr/>
        </p:nvSpPr>
        <p:spPr>
          <a:xfrm>
            <a:off x="3539084" y="1465746"/>
            <a:ext cx="2180132" cy="1104636"/>
          </a:xfrm>
          <a:prstGeom prst="rect">
            <a:avLst/>
          </a:prstGeom>
          <a:ln w="19050">
            <a:solidFill>
              <a:schemeClr val="tx2">
                <a:lumMod val="9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Rahab</a:t>
            </a:r>
          </a:p>
        </p:txBody>
      </p:sp>
      <p:sp>
        <p:nvSpPr>
          <p:cNvPr id="7" name="Content Placeholder 3">
            <a:extLst>
              <a:ext uri="{FF2B5EF4-FFF2-40B4-BE49-F238E27FC236}">
                <a16:creationId xmlns:a16="http://schemas.microsoft.com/office/drawing/2014/main" id="{797D55F5-82E0-5CBF-7218-D98EB9AE5659}"/>
              </a:ext>
            </a:extLst>
          </p:cNvPr>
          <p:cNvSpPr txBox="1">
            <a:spLocks/>
          </p:cNvSpPr>
          <p:nvPr/>
        </p:nvSpPr>
        <p:spPr>
          <a:xfrm>
            <a:off x="6392368" y="1465746"/>
            <a:ext cx="2180132" cy="1104636"/>
          </a:xfrm>
          <a:prstGeom prst="rect">
            <a:avLst/>
          </a:prstGeom>
          <a:ln w="19050">
            <a:solidFill>
              <a:schemeClr val="tx2">
                <a:lumMod val="9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Elijah</a:t>
            </a:r>
          </a:p>
        </p:txBody>
      </p:sp>
      <p:sp>
        <p:nvSpPr>
          <p:cNvPr id="8" name="Content Placeholder 3">
            <a:extLst>
              <a:ext uri="{FF2B5EF4-FFF2-40B4-BE49-F238E27FC236}">
                <a16:creationId xmlns:a16="http://schemas.microsoft.com/office/drawing/2014/main" id="{BAF407E5-5E6E-02B3-4CA6-292C06976FE0}"/>
              </a:ext>
            </a:extLst>
          </p:cNvPr>
          <p:cNvSpPr txBox="1">
            <a:spLocks/>
          </p:cNvSpPr>
          <p:nvPr/>
        </p:nvSpPr>
        <p:spPr>
          <a:xfrm>
            <a:off x="685800" y="2759634"/>
            <a:ext cx="2180132" cy="1104636"/>
          </a:xfrm>
          <a:prstGeom prst="rect">
            <a:avLst/>
          </a:prstGeom>
          <a:ln w="19050">
            <a:solidFill>
              <a:schemeClr val="tx2">
                <a:lumMod val="9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Hosea</a:t>
            </a:r>
          </a:p>
        </p:txBody>
      </p:sp>
      <p:sp>
        <p:nvSpPr>
          <p:cNvPr id="9" name="Content Placeholder 3">
            <a:extLst>
              <a:ext uri="{FF2B5EF4-FFF2-40B4-BE49-F238E27FC236}">
                <a16:creationId xmlns:a16="http://schemas.microsoft.com/office/drawing/2014/main" id="{50BD304E-91F1-1E3C-C52D-A76DC34AAEC7}"/>
              </a:ext>
            </a:extLst>
          </p:cNvPr>
          <p:cNvSpPr txBox="1">
            <a:spLocks/>
          </p:cNvSpPr>
          <p:nvPr/>
        </p:nvSpPr>
        <p:spPr>
          <a:xfrm>
            <a:off x="3539084" y="2759634"/>
            <a:ext cx="2180132" cy="1104636"/>
          </a:xfrm>
          <a:prstGeom prst="rect">
            <a:avLst/>
          </a:prstGeom>
          <a:ln w="19050">
            <a:solidFill>
              <a:schemeClr val="tx2">
                <a:lumMod val="9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Isaiah</a:t>
            </a:r>
          </a:p>
        </p:txBody>
      </p:sp>
      <p:sp>
        <p:nvSpPr>
          <p:cNvPr id="10" name="Content Placeholder 3">
            <a:extLst>
              <a:ext uri="{FF2B5EF4-FFF2-40B4-BE49-F238E27FC236}">
                <a16:creationId xmlns:a16="http://schemas.microsoft.com/office/drawing/2014/main" id="{F618BED2-2DF7-AC44-9797-D350E39C29A6}"/>
              </a:ext>
            </a:extLst>
          </p:cNvPr>
          <p:cNvSpPr txBox="1">
            <a:spLocks/>
          </p:cNvSpPr>
          <p:nvPr/>
        </p:nvSpPr>
        <p:spPr>
          <a:xfrm>
            <a:off x="6392368" y="2759634"/>
            <a:ext cx="2180132" cy="1104636"/>
          </a:xfrm>
          <a:prstGeom prst="rect">
            <a:avLst/>
          </a:prstGeom>
          <a:ln w="19050">
            <a:solidFill>
              <a:schemeClr val="tx2">
                <a:lumMod val="9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Ezekiel</a:t>
            </a:r>
          </a:p>
        </p:txBody>
      </p:sp>
      <p:sp>
        <p:nvSpPr>
          <p:cNvPr id="11" name="Content Placeholder 3">
            <a:extLst>
              <a:ext uri="{FF2B5EF4-FFF2-40B4-BE49-F238E27FC236}">
                <a16:creationId xmlns:a16="http://schemas.microsoft.com/office/drawing/2014/main" id="{21AE554D-F71C-3181-5C2F-ADB6CAAE39A3}"/>
              </a:ext>
            </a:extLst>
          </p:cNvPr>
          <p:cNvSpPr txBox="1">
            <a:spLocks/>
          </p:cNvSpPr>
          <p:nvPr/>
        </p:nvSpPr>
        <p:spPr>
          <a:xfrm>
            <a:off x="685800" y="4053522"/>
            <a:ext cx="2180132" cy="1104636"/>
          </a:xfrm>
          <a:prstGeom prst="rect">
            <a:avLst/>
          </a:prstGeom>
          <a:ln w="19050">
            <a:solidFill>
              <a:schemeClr val="tx2">
                <a:lumMod val="9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The women at the cross</a:t>
            </a:r>
          </a:p>
        </p:txBody>
      </p:sp>
      <p:sp>
        <p:nvSpPr>
          <p:cNvPr id="12" name="Content Placeholder 3">
            <a:extLst>
              <a:ext uri="{FF2B5EF4-FFF2-40B4-BE49-F238E27FC236}">
                <a16:creationId xmlns:a16="http://schemas.microsoft.com/office/drawing/2014/main" id="{D9D56207-E88E-F692-6342-A3D53A9EE38C}"/>
              </a:ext>
            </a:extLst>
          </p:cNvPr>
          <p:cNvSpPr txBox="1">
            <a:spLocks/>
          </p:cNvSpPr>
          <p:nvPr/>
        </p:nvSpPr>
        <p:spPr>
          <a:xfrm>
            <a:off x="3539084" y="4053522"/>
            <a:ext cx="2180132" cy="1104636"/>
          </a:xfrm>
          <a:prstGeom prst="rect">
            <a:avLst/>
          </a:prstGeom>
          <a:ln w="19050">
            <a:solidFill>
              <a:schemeClr val="tx2">
                <a:lumMod val="9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The 12</a:t>
            </a:r>
          </a:p>
        </p:txBody>
      </p:sp>
      <p:sp>
        <p:nvSpPr>
          <p:cNvPr id="13" name="Content Placeholder 3">
            <a:extLst>
              <a:ext uri="{FF2B5EF4-FFF2-40B4-BE49-F238E27FC236}">
                <a16:creationId xmlns:a16="http://schemas.microsoft.com/office/drawing/2014/main" id="{6096C293-E449-101E-1620-A41074068805}"/>
              </a:ext>
            </a:extLst>
          </p:cNvPr>
          <p:cNvSpPr txBox="1">
            <a:spLocks/>
          </p:cNvSpPr>
          <p:nvPr/>
        </p:nvSpPr>
        <p:spPr>
          <a:xfrm>
            <a:off x="6392368" y="4053522"/>
            <a:ext cx="2180132" cy="1104636"/>
          </a:xfrm>
          <a:prstGeom prst="rect">
            <a:avLst/>
          </a:prstGeom>
          <a:ln w="19050">
            <a:solidFill>
              <a:schemeClr val="tx2">
                <a:lumMod val="90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John Mark</a:t>
            </a:r>
          </a:p>
        </p:txBody>
      </p:sp>
      <p:sp>
        <p:nvSpPr>
          <p:cNvPr id="15" name="TextBox 14">
            <a:extLst>
              <a:ext uri="{FF2B5EF4-FFF2-40B4-BE49-F238E27FC236}">
                <a16:creationId xmlns:a16="http://schemas.microsoft.com/office/drawing/2014/main" id="{2426A393-6DDA-2EE4-CC08-3AE7E23EA5B6}"/>
              </a:ext>
            </a:extLst>
          </p:cNvPr>
          <p:cNvSpPr txBox="1"/>
          <p:nvPr/>
        </p:nvSpPr>
        <p:spPr>
          <a:xfrm>
            <a:off x="689660" y="1464852"/>
            <a:ext cx="2176272" cy="1106424"/>
          </a:xfrm>
          <a:prstGeom prst="rect">
            <a:avLst/>
          </a:prstGeom>
          <a:noFill/>
          <a:ln w="31750">
            <a:solidFill>
              <a:schemeClr val="bg2">
                <a:lumMod val="60000"/>
                <a:lumOff val="40000"/>
              </a:schemeClr>
            </a:solidFill>
          </a:ln>
        </p:spPr>
        <p:txBody>
          <a:bodyPr wrap="none" rtlCol="0">
            <a:noAutofit/>
          </a:bodyPr>
          <a:lstStyle/>
          <a:p>
            <a:endParaRPr lang="en-US" dirty="0"/>
          </a:p>
        </p:txBody>
      </p:sp>
      <p:sp>
        <p:nvSpPr>
          <p:cNvPr id="24" name="TextBox 23">
            <a:extLst>
              <a:ext uri="{FF2B5EF4-FFF2-40B4-BE49-F238E27FC236}">
                <a16:creationId xmlns:a16="http://schemas.microsoft.com/office/drawing/2014/main" id="{28D074ED-14F0-C9E7-DC17-12C18C5111F6}"/>
              </a:ext>
            </a:extLst>
          </p:cNvPr>
          <p:cNvSpPr txBox="1"/>
          <p:nvPr/>
        </p:nvSpPr>
        <p:spPr>
          <a:xfrm>
            <a:off x="3542944" y="1463958"/>
            <a:ext cx="2176272" cy="1106424"/>
          </a:xfrm>
          <a:prstGeom prst="rect">
            <a:avLst/>
          </a:prstGeom>
          <a:noFill/>
          <a:ln w="31750">
            <a:solidFill>
              <a:schemeClr val="bg2">
                <a:lumMod val="60000"/>
                <a:lumOff val="40000"/>
              </a:schemeClr>
            </a:solidFill>
          </a:ln>
        </p:spPr>
        <p:txBody>
          <a:bodyPr wrap="none" rtlCol="0">
            <a:noAutofit/>
          </a:bodyPr>
          <a:lstStyle/>
          <a:p>
            <a:endParaRPr lang="en-US" dirty="0"/>
          </a:p>
        </p:txBody>
      </p:sp>
      <p:sp>
        <p:nvSpPr>
          <p:cNvPr id="25" name="TextBox 24">
            <a:extLst>
              <a:ext uri="{FF2B5EF4-FFF2-40B4-BE49-F238E27FC236}">
                <a16:creationId xmlns:a16="http://schemas.microsoft.com/office/drawing/2014/main" id="{6DB96963-302A-EC26-63D2-AC67182985FF}"/>
              </a:ext>
            </a:extLst>
          </p:cNvPr>
          <p:cNvSpPr txBox="1"/>
          <p:nvPr/>
        </p:nvSpPr>
        <p:spPr>
          <a:xfrm>
            <a:off x="6396228" y="1463958"/>
            <a:ext cx="2176272" cy="1106424"/>
          </a:xfrm>
          <a:prstGeom prst="rect">
            <a:avLst/>
          </a:prstGeom>
          <a:noFill/>
          <a:ln w="31750">
            <a:solidFill>
              <a:schemeClr val="bg2">
                <a:lumMod val="60000"/>
                <a:lumOff val="40000"/>
              </a:schemeClr>
            </a:solidFill>
          </a:ln>
        </p:spPr>
        <p:txBody>
          <a:bodyPr wrap="none" rtlCol="0">
            <a:noAutofit/>
          </a:bodyPr>
          <a:lstStyle/>
          <a:p>
            <a:endParaRPr lang="en-US" dirty="0"/>
          </a:p>
        </p:txBody>
      </p:sp>
      <p:sp>
        <p:nvSpPr>
          <p:cNvPr id="26" name="TextBox 25">
            <a:extLst>
              <a:ext uri="{FF2B5EF4-FFF2-40B4-BE49-F238E27FC236}">
                <a16:creationId xmlns:a16="http://schemas.microsoft.com/office/drawing/2014/main" id="{EAB7AE45-8089-A440-3826-F98C0D9203F4}"/>
              </a:ext>
            </a:extLst>
          </p:cNvPr>
          <p:cNvSpPr txBox="1"/>
          <p:nvPr/>
        </p:nvSpPr>
        <p:spPr>
          <a:xfrm>
            <a:off x="685800" y="2757846"/>
            <a:ext cx="2176272" cy="1106424"/>
          </a:xfrm>
          <a:prstGeom prst="rect">
            <a:avLst/>
          </a:prstGeom>
          <a:noFill/>
          <a:ln w="31750">
            <a:solidFill>
              <a:schemeClr val="bg2">
                <a:lumMod val="60000"/>
                <a:lumOff val="40000"/>
              </a:schemeClr>
            </a:solidFill>
          </a:ln>
        </p:spPr>
        <p:txBody>
          <a:bodyPr wrap="none" rtlCol="0">
            <a:noAutofit/>
          </a:bodyPr>
          <a:lstStyle/>
          <a:p>
            <a:endParaRPr lang="en-US" dirty="0"/>
          </a:p>
        </p:txBody>
      </p:sp>
      <p:sp>
        <p:nvSpPr>
          <p:cNvPr id="27" name="TextBox 26">
            <a:extLst>
              <a:ext uri="{FF2B5EF4-FFF2-40B4-BE49-F238E27FC236}">
                <a16:creationId xmlns:a16="http://schemas.microsoft.com/office/drawing/2014/main" id="{50EA38AA-26A7-907F-A023-D872CA8582D7}"/>
              </a:ext>
            </a:extLst>
          </p:cNvPr>
          <p:cNvSpPr txBox="1"/>
          <p:nvPr/>
        </p:nvSpPr>
        <p:spPr>
          <a:xfrm>
            <a:off x="3542944" y="2757846"/>
            <a:ext cx="2176272" cy="1106424"/>
          </a:xfrm>
          <a:prstGeom prst="rect">
            <a:avLst/>
          </a:prstGeom>
          <a:noFill/>
          <a:ln w="31750">
            <a:solidFill>
              <a:schemeClr val="bg2">
                <a:lumMod val="60000"/>
                <a:lumOff val="40000"/>
              </a:schemeClr>
            </a:solidFill>
          </a:ln>
        </p:spPr>
        <p:txBody>
          <a:bodyPr wrap="none" rtlCol="0">
            <a:noAutofit/>
          </a:bodyPr>
          <a:lstStyle/>
          <a:p>
            <a:endParaRPr lang="en-US" dirty="0"/>
          </a:p>
        </p:txBody>
      </p:sp>
      <p:sp>
        <p:nvSpPr>
          <p:cNvPr id="28" name="TextBox 27">
            <a:extLst>
              <a:ext uri="{FF2B5EF4-FFF2-40B4-BE49-F238E27FC236}">
                <a16:creationId xmlns:a16="http://schemas.microsoft.com/office/drawing/2014/main" id="{D57F2508-E1DC-66CA-9209-3F65CF045237}"/>
              </a:ext>
            </a:extLst>
          </p:cNvPr>
          <p:cNvSpPr txBox="1"/>
          <p:nvPr/>
        </p:nvSpPr>
        <p:spPr>
          <a:xfrm>
            <a:off x="6400088" y="2757846"/>
            <a:ext cx="2176272" cy="1106424"/>
          </a:xfrm>
          <a:prstGeom prst="rect">
            <a:avLst/>
          </a:prstGeom>
          <a:noFill/>
          <a:ln w="31750">
            <a:solidFill>
              <a:schemeClr val="bg2">
                <a:lumMod val="60000"/>
                <a:lumOff val="40000"/>
              </a:schemeClr>
            </a:solidFill>
          </a:ln>
        </p:spPr>
        <p:txBody>
          <a:bodyPr wrap="none" rtlCol="0">
            <a:noAutofit/>
          </a:bodyPr>
          <a:lstStyle/>
          <a:p>
            <a:endParaRPr lang="en-US" dirty="0"/>
          </a:p>
        </p:txBody>
      </p:sp>
      <p:sp>
        <p:nvSpPr>
          <p:cNvPr id="29" name="TextBox 28">
            <a:extLst>
              <a:ext uri="{FF2B5EF4-FFF2-40B4-BE49-F238E27FC236}">
                <a16:creationId xmlns:a16="http://schemas.microsoft.com/office/drawing/2014/main" id="{00F675F3-E33B-7821-C119-D82409C73BBA}"/>
              </a:ext>
            </a:extLst>
          </p:cNvPr>
          <p:cNvSpPr txBox="1"/>
          <p:nvPr/>
        </p:nvSpPr>
        <p:spPr>
          <a:xfrm>
            <a:off x="685800" y="4050840"/>
            <a:ext cx="2176272" cy="1106424"/>
          </a:xfrm>
          <a:prstGeom prst="rect">
            <a:avLst/>
          </a:prstGeom>
          <a:noFill/>
          <a:ln w="31750">
            <a:solidFill>
              <a:schemeClr val="bg2">
                <a:lumMod val="60000"/>
                <a:lumOff val="40000"/>
              </a:schemeClr>
            </a:solidFill>
          </a:ln>
        </p:spPr>
        <p:txBody>
          <a:bodyPr wrap="none" rtlCol="0">
            <a:noAutofit/>
          </a:bodyPr>
          <a:lstStyle/>
          <a:p>
            <a:endParaRPr lang="en-US" dirty="0"/>
          </a:p>
        </p:txBody>
      </p:sp>
      <p:sp>
        <p:nvSpPr>
          <p:cNvPr id="30" name="TextBox 29">
            <a:extLst>
              <a:ext uri="{FF2B5EF4-FFF2-40B4-BE49-F238E27FC236}">
                <a16:creationId xmlns:a16="http://schemas.microsoft.com/office/drawing/2014/main" id="{AA4AD293-B4CC-FC61-20D3-DCAFDD3AA8B9}"/>
              </a:ext>
            </a:extLst>
          </p:cNvPr>
          <p:cNvSpPr txBox="1"/>
          <p:nvPr/>
        </p:nvSpPr>
        <p:spPr>
          <a:xfrm>
            <a:off x="3550664" y="4050840"/>
            <a:ext cx="2176272" cy="1106424"/>
          </a:xfrm>
          <a:prstGeom prst="rect">
            <a:avLst/>
          </a:prstGeom>
          <a:noFill/>
          <a:ln w="31750">
            <a:solidFill>
              <a:schemeClr val="bg2">
                <a:lumMod val="60000"/>
                <a:lumOff val="40000"/>
              </a:schemeClr>
            </a:solidFill>
          </a:ln>
        </p:spPr>
        <p:txBody>
          <a:bodyPr wrap="none" rtlCol="0">
            <a:noAutofit/>
          </a:bodyPr>
          <a:lstStyle/>
          <a:p>
            <a:endParaRPr lang="en-US" dirty="0"/>
          </a:p>
        </p:txBody>
      </p:sp>
      <p:sp>
        <p:nvSpPr>
          <p:cNvPr id="31" name="TextBox 30">
            <a:extLst>
              <a:ext uri="{FF2B5EF4-FFF2-40B4-BE49-F238E27FC236}">
                <a16:creationId xmlns:a16="http://schemas.microsoft.com/office/drawing/2014/main" id="{9B1E6930-6498-9972-D09B-26EE3A4686F3}"/>
              </a:ext>
            </a:extLst>
          </p:cNvPr>
          <p:cNvSpPr txBox="1"/>
          <p:nvPr/>
        </p:nvSpPr>
        <p:spPr>
          <a:xfrm>
            <a:off x="6400088" y="4050840"/>
            <a:ext cx="2176272" cy="1106424"/>
          </a:xfrm>
          <a:prstGeom prst="rect">
            <a:avLst/>
          </a:prstGeom>
          <a:noFill/>
          <a:ln w="31750">
            <a:solidFill>
              <a:schemeClr val="bg2">
                <a:lumMod val="60000"/>
                <a:lumOff val="40000"/>
              </a:schemeClr>
            </a:solidFill>
          </a:ln>
        </p:spPr>
        <p:txBody>
          <a:bodyPr wrap="none" rtlCol="0">
            <a:noAutofit/>
          </a:bodyPr>
          <a:lstStyle/>
          <a:p>
            <a:endParaRPr lang="en-US" dirty="0"/>
          </a:p>
        </p:txBody>
      </p:sp>
      <p:sp>
        <p:nvSpPr>
          <p:cNvPr id="34" name="Title 1">
            <a:extLst>
              <a:ext uri="{FF2B5EF4-FFF2-40B4-BE49-F238E27FC236}">
                <a16:creationId xmlns:a16="http://schemas.microsoft.com/office/drawing/2014/main" id="{B6C68C5A-8DE9-12AF-EA3D-7D3D7B8F3814}"/>
              </a:ext>
            </a:extLst>
          </p:cNvPr>
          <p:cNvSpPr txBox="1">
            <a:spLocks/>
          </p:cNvSpPr>
          <p:nvPr/>
        </p:nvSpPr>
        <p:spPr>
          <a:xfrm>
            <a:off x="695450" y="171858"/>
            <a:ext cx="7886700" cy="1104636"/>
          </a:xfrm>
          <a:prstGeom prst="rect">
            <a:avLst/>
          </a:prstGeom>
          <a:solidFill>
            <a:schemeClr val="bg1"/>
          </a:solidFill>
          <a:ln w="31750">
            <a:solidFill>
              <a:schemeClr val="tx2">
                <a:lumMod val="90000"/>
              </a:schemeClr>
            </a:solidFill>
          </a:ln>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dirty="0"/>
              <a:t>“Going” will change your life. You won’t remain the same. </a:t>
            </a:r>
          </a:p>
        </p:txBody>
      </p:sp>
    </p:spTree>
    <p:extLst>
      <p:ext uri="{BB962C8B-B14F-4D97-AF65-F5344CB8AC3E}">
        <p14:creationId xmlns:p14="http://schemas.microsoft.com/office/powerpoint/2010/main" val="329621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par>
                                <p:cTn id="13" presetID="10" presetClass="exit" presetSubtype="0" fill="hold" grpId="1" nodeType="withEffect">
                                  <p:stCondLst>
                                    <p:cond delay="0"/>
                                  </p:stCondLst>
                                  <p:childTnLst>
                                    <p:animEffect transition="out" filter="fade">
                                      <p:cBhvr>
                                        <p:cTn id="14" dur="500"/>
                                        <p:tgtEl>
                                          <p:spTgt spid="15"/>
                                        </p:tgtEl>
                                      </p:cBhvr>
                                    </p:animEffect>
                                    <p:set>
                                      <p:cBhvr>
                                        <p:cTn id="15" dur="1" fill="hold">
                                          <p:stCondLst>
                                            <p:cond delay="499"/>
                                          </p:stCondLst>
                                        </p:cTn>
                                        <p:tgtEl>
                                          <p:spTgt spid="1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par>
                                <p:cTn id="21" presetID="10" presetClass="exit" presetSubtype="0" fill="hold" grpId="1" nodeType="withEffect">
                                  <p:stCondLst>
                                    <p:cond delay="0"/>
                                  </p:stCondLst>
                                  <p:childTnLst>
                                    <p:animEffect transition="out" filter="fade">
                                      <p:cBhvr>
                                        <p:cTn id="22" dur="500"/>
                                        <p:tgtEl>
                                          <p:spTgt spid="24"/>
                                        </p:tgtEl>
                                      </p:cBhvr>
                                    </p:animEffect>
                                    <p:set>
                                      <p:cBhvr>
                                        <p:cTn id="23" dur="1" fill="hold">
                                          <p:stCondLst>
                                            <p:cond delay="499"/>
                                          </p:stCondLst>
                                        </p:cTn>
                                        <p:tgtEl>
                                          <p:spTgt spid="2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par>
                                <p:cTn id="29" presetID="10" presetClass="exit" presetSubtype="0" fill="hold" grpId="1" nodeType="withEffect">
                                  <p:stCondLst>
                                    <p:cond delay="0"/>
                                  </p:stCondLst>
                                  <p:childTnLst>
                                    <p:animEffect transition="out" filter="fade">
                                      <p:cBhvr>
                                        <p:cTn id="30" dur="500"/>
                                        <p:tgtEl>
                                          <p:spTgt spid="25"/>
                                        </p:tgtEl>
                                      </p:cBhvr>
                                    </p:animEffect>
                                    <p:set>
                                      <p:cBhvr>
                                        <p:cTn id="31" dur="1" fill="hold">
                                          <p:stCondLst>
                                            <p:cond delay="499"/>
                                          </p:stCondLst>
                                        </p:cTn>
                                        <p:tgtEl>
                                          <p:spTgt spid="2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500"/>
                                        <p:tgtEl>
                                          <p:spTgt spid="27"/>
                                        </p:tgtEl>
                                      </p:cBhvr>
                                    </p:animEffect>
                                  </p:childTnLst>
                                </p:cTn>
                              </p:par>
                              <p:par>
                                <p:cTn id="37" presetID="10" presetClass="exit" presetSubtype="0" fill="hold" grpId="1" nodeType="withEffect">
                                  <p:stCondLst>
                                    <p:cond delay="0"/>
                                  </p:stCondLst>
                                  <p:childTnLst>
                                    <p:animEffect transition="out" filter="fade">
                                      <p:cBhvr>
                                        <p:cTn id="38" dur="500"/>
                                        <p:tgtEl>
                                          <p:spTgt spid="26"/>
                                        </p:tgtEl>
                                      </p:cBhvr>
                                    </p:animEffect>
                                    <p:set>
                                      <p:cBhvr>
                                        <p:cTn id="39" dur="1" fill="hold">
                                          <p:stCondLst>
                                            <p:cond delay="499"/>
                                          </p:stCondLst>
                                        </p:cTn>
                                        <p:tgtEl>
                                          <p:spTgt spid="2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500"/>
                                        <p:tgtEl>
                                          <p:spTgt spid="28"/>
                                        </p:tgtEl>
                                      </p:cBhvr>
                                    </p:animEffect>
                                  </p:childTnLst>
                                </p:cTn>
                              </p:par>
                              <p:par>
                                <p:cTn id="45" presetID="10" presetClass="exit" presetSubtype="0" fill="hold" grpId="1" nodeType="withEffect">
                                  <p:stCondLst>
                                    <p:cond delay="0"/>
                                  </p:stCondLst>
                                  <p:childTnLst>
                                    <p:animEffect transition="out" filter="fade">
                                      <p:cBhvr>
                                        <p:cTn id="46" dur="500"/>
                                        <p:tgtEl>
                                          <p:spTgt spid="27"/>
                                        </p:tgtEl>
                                      </p:cBhvr>
                                    </p:animEffect>
                                    <p:set>
                                      <p:cBhvr>
                                        <p:cTn id="47" dur="1" fill="hold">
                                          <p:stCondLst>
                                            <p:cond delay="499"/>
                                          </p:stCondLst>
                                        </p:cTn>
                                        <p:tgtEl>
                                          <p:spTgt spid="2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par>
                                <p:cTn id="53" presetID="10" presetClass="exit" presetSubtype="0" fill="hold" grpId="1" nodeType="withEffect">
                                  <p:stCondLst>
                                    <p:cond delay="0"/>
                                  </p:stCondLst>
                                  <p:childTnLst>
                                    <p:animEffect transition="out" filter="fade">
                                      <p:cBhvr>
                                        <p:cTn id="54" dur="500"/>
                                        <p:tgtEl>
                                          <p:spTgt spid="28"/>
                                        </p:tgtEl>
                                      </p:cBhvr>
                                    </p:animEffect>
                                    <p:set>
                                      <p:cBhvr>
                                        <p:cTn id="55" dur="1" fill="hold">
                                          <p:stCondLst>
                                            <p:cond delay="499"/>
                                          </p:stCondLst>
                                        </p:cTn>
                                        <p:tgtEl>
                                          <p:spTgt spid="2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par>
                                <p:cTn id="61" presetID="10" presetClass="exit" presetSubtype="0" fill="hold" grpId="1" nodeType="withEffect">
                                  <p:stCondLst>
                                    <p:cond delay="0"/>
                                  </p:stCondLst>
                                  <p:childTnLst>
                                    <p:animEffect transition="out" filter="fade">
                                      <p:cBhvr>
                                        <p:cTn id="62" dur="500"/>
                                        <p:tgtEl>
                                          <p:spTgt spid="29"/>
                                        </p:tgtEl>
                                      </p:cBhvr>
                                    </p:animEffect>
                                    <p:set>
                                      <p:cBhvr>
                                        <p:cTn id="63" dur="1" fill="hold">
                                          <p:stCondLst>
                                            <p:cond delay="499"/>
                                          </p:stCondLst>
                                        </p:cTn>
                                        <p:tgtEl>
                                          <p:spTgt spid="29"/>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500"/>
                                        <p:tgtEl>
                                          <p:spTgt spid="31"/>
                                        </p:tgtEl>
                                      </p:cBhvr>
                                    </p:animEffect>
                                  </p:childTnLst>
                                </p:cTn>
                              </p:par>
                              <p:par>
                                <p:cTn id="69" presetID="10" presetClass="exit" presetSubtype="0" fill="hold" grpId="1" nodeType="withEffect">
                                  <p:stCondLst>
                                    <p:cond delay="0"/>
                                  </p:stCondLst>
                                  <p:childTnLst>
                                    <p:animEffect transition="out" filter="fade">
                                      <p:cBhvr>
                                        <p:cTn id="70" dur="500"/>
                                        <p:tgtEl>
                                          <p:spTgt spid="30"/>
                                        </p:tgtEl>
                                      </p:cBhvr>
                                    </p:animEffect>
                                    <p:set>
                                      <p:cBhvr>
                                        <p:cTn id="71" dur="1" fill="hold">
                                          <p:stCondLst>
                                            <p:cond delay="499"/>
                                          </p:stCondLst>
                                        </p:cTn>
                                        <p:tgtEl>
                                          <p:spTgt spid="30"/>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4" grpId="0" animBg="1"/>
    </p:bldLst>
  </p:timing>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744</TotalTime>
  <Words>2195</Words>
  <Application>Microsoft Office PowerPoint</Application>
  <PresentationFormat>On-screen Show (16:10)</PresentationFormat>
  <Paragraphs>54</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Custom Design</vt:lpstr>
      <vt:lpstr>PowerPoint Presentation</vt:lpstr>
      <vt:lpstr>“Go”</vt:lpstr>
      <vt:lpstr>Be fruitful, multiply, fill the whole earth  (with God’s likeness)</vt:lpstr>
      <vt:lpstr>Be fruitful, multiply, fill the whole earth  (with God’s likeness)</vt:lpstr>
      <vt:lpstr>PowerPoint Presentation</vt:lpstr>
      <vt:lpstr>PowerPoint Presentation</vt:lpstr>
      <vt:lpstr>PowerPoint Presentation</vt:lpstr>
      <vt:lpstr>“Going” means a willingness to sacrifice the things you love most.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Sanchez</dc:creator>
  <cp:lastModifiedBy>Bill Sanchez</cp:lastModifiedBy>
  <cp:revision>5</cp:revision>
  <dcterms:created xsi:type="dcterms:W3CDTF">2023-06-17T12:49:41Z</dcterms:created>
  <dcterms:modified xsi:type="dcterms:W3CDTF">2023-06-18T09:32:50Z</dcterms:modified>
</cp:coreProperties>
</file>