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94" r:id="rId2"/>
    <p:sldId id="368" r:id="rId3"/>
    <p:sldId id="375" r:id="rId4"/>
    <p:sldId id="396" r:id="rId5"/>
    <p:sldId id="378" r:id="rId6"/>
    <p:sldId id="385" r:id="rId7"/>
    <p:sldId id="386" r:id="rId8"/>
    <p:sldId id="387" r:id="rId9"/>
    <p:sldId id="388" r:id="rId10"/>
    <p:sldId id="390" r:id="rId11"/>
    <p:sldId id="389" r:id="rId12"/>
    <p:sldId id="391" r:id="rId13"/>
    <p:sldId id="393" r:id="rId14"/>
    <p:sldId id="392" r:id="rId15"/>
    <p:sldId id="395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953"/>
    <a:srgbClr val="FFD799"/>
    <a:srgbClr val="FBB65B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E96B7-C7C5-414C-A4E3-14FD81D3041E}" v="347" dt="2023-06-18T01:38:07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491" autoAdjust="0"/>
  </p:normalViewPr>
  <p:slideViewPr>
    <p:cSldViewPr snapToGrid="0" snapToObjects="1">
      <p:cViewPr varScale="1">
        <p:scale>
          <a:sx n="82" d="100"/>
          <a:sy n="82" d="100"/>
        </p:scale>
        <p:origin x="44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LaGrone" userId="b680fa769da6443c" providerId="LiveId" clId="{685E96B7-C7C5-414C-A4E3-14FD81D3041E}"/>
    <pc:docChg chg="custSel addSld delSld modSld sldOrd">
      <pc:chgData name="Russ LaGrone" userId="b680fa769da6443c" providerId="LiveId" clId="{685E96B7-C7C5-414C-A4E3-14FD81D3041E}" dt="2023-06-18T01:38:23.776" v="655" actId="20577"/>
      <pc:docMkLst>
        <pc:docMk/>
      </pc:docMkLst>
      <pc:sldChg chg="ord">
        <pc:chgData name="Russ LaGrone" userId="b680fa769da6443c" providerId="LiveId" clId="{685E96B7-C7C5-414C-A4E3-14FD81D3041E}" dt="2023-06-18T00:04:03.362" v="5"/>
        <pc:sldMkLst>
          <pc:docMk/>
          <pc:sldMk cId="1187749117" sldId="368"/>
        </pc:sldMkLst>
      </pc:sldChg>
      <pc:sldChg chg="modSp del mod">
        <pc:chgData name="Russ LaGrone" userId="b680fa769da6443c" providerId="LiveId" clId="{685E96B7-C7C5-414C-A4E3-14FD81D3041E}" dt="2023-06-18T01:35:30.866" v="628" actId="47"/>
        <pc:sldMkLst>
          <pc:docMk/>
          <pc:sldMk cId="340177887" sldId="371"/>
        </pc:sldMkLst>
        <pc:spChg chg="mod">
          <ac:chgData name="Russ LaGrone" userId="b680fa769da6443c" providerId="LiveId" clId="{685E96B7-C7C5-414C-A4E3-14FD81D3041E}" dt="2023-06-18T00:08:15.584" v="88" actId="242"/>
          <ac:spMkLst>
            <pc:docMk/>
            <pc:sldMk cId="340177887" sldId="371"/>
            <ac:spMk id="11" creationId="{DEF87031-690B-D745-9459-5BC887E09755}"/>
          </ac:spMkLst>
        </pc:spChg>
        <pc:spChg chg="mod">
          <ac:chgData name="Russ LaGrone" userId="b680fa769da6443c" providerId="LiveId" clId="{685E96B7-C7C5-414C-A4E3-14FD81D3041E}" dt="2023-06-18T00:08:15.584" v="88" actId="242"/>
          <ac:spMkLst>
            <pc:docMk/>
            <pc:sldMk cId="340177887" sldId="371"/>
            <ac:spMk id="12" creationId="{D7E9A195-CB79-6243-A10C-7EA50D052DBA}"/>
          </ac:spMkLst>
        </pc:spChg>
      </pc:sldChg>
      <pc:sldChg chg="del">
        <pc:chgData name="Russ LaGrone" userId="b680fa769da6443c" providerId="LiveId" clId="{685E96B7-C7C5-414C-A4E3-14FD81D3041E}" dt="2023-06-18T01:35:41.358" v="634" actId="47"/>
        <pc:sldMkLst>
          <pc:docMk/>
          <pc:sldMk cId="2378596224" sldId="374"/>
        </pc:sldMkLst>
      </pc:sldChg>
      <pc:sldChg chg="modSp mod ord">
        <pc:chgData name="Russ LaGrone" userId="b680fa769da6443c" providerId="LiveId" clId="{685E96B7-C7C5-414C-A4E3-14FD81D3041E}" dt="2023-06-18T00:04:56.798" v="47" actId="1076"/>
        <pc:sldMkLst>
          <pc:docMk/>
          <pc:sldMk cId="17847627" sldId="375"/>
        </pc:sldMkLst>
        <pc:spChg chg="mod">
          <ac:chgData name="Russ LaGrone" userId="b680fa769da6443c" providerId="LiveId" clId="{685E96B7-C7C5-414C-A4E3-14FD81D3041E}" dt="2023-06-18T00:04:56.798" v="47" actId="1076"/>
          <ac:spMkLst>
            <pc:docMk/>
            <pc:sldMk cId="17847627" sldId="375"/>
            <ac:spMk id="8" creationId="{C1DF5239-B7D7-814F-98C6-52D04EB13985}"/>
          </ac:spMkLst>
        </pc:spChg>
      </pc:sldChg>
      <pc:sldChg chg="del ord">
        <pc:chgData name="Russ LaGrone" userId="b680fa769da6443c" providerId="LiveId" clId="{685E96B7-C7C5-414C-A4E3-14FD81D3041E}" dt="2023-06-18T01:35:44.127" v="635" actId="47"/>
        <pc:sldMkLst>
          <pc:docMk/>
          <pc:sldMk cId="2553009901" sldId="377"/>
        </pc:sldMkLst>
      </pc:sldChg>
      <pc:sldChg chg="addSp delSp modSp mod modAnim">
        <pc:chgData name="Russ LaGrone" userId="b680fa769da6443c" providerId="LiveId" clId="{685E96B7-C7C5-414C-A4E3-14FD81D3041E}" dt="2023-06-18T00:12:19.954" v="152" actId="1076"/>
        <pc:sldMkLst>
          <pc:docMk/>
          <pc:sldMk cId="2710793988" sldId="378"/>
        </pc:sldMkLst>
        <pc:spChg chg="add mod">
          <ac:chgData name="Russ LaGrone" userId="b680fa769da6443c" providerId="LiveId" clId="{685E96B7-C7C5-414C-A4E3-14FD81D3041E}" dt="2023-06-18T00:06:35.217" v="57" actId="1076"/>
          <ac:spMkLst>
            <pc:docMk/>
            <pc:sldMk cId="2710793988" sldId="378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0:12:19.954" v="152" actId="1076"/>
          <ac:spMkLst>
            <pc:docMk/>
            <pc:sldMk cId="2710793988" sldId="378"/>
            <ac:spMk id="9" creationId="{20058097-046B-EF4B-B030-915E6F631984}"/>
          </ac:spMkLst>
        </pc:spChg>
        <pc:spChg chg="mod topLvl">
          <ac:chgData name="Russ LaGrone" userId="b680fa769da6443c" providerId="LiveId" clId="{685E96B7-C7C5-414C-A4E3-14FD81D3041E}" dt="2023-06-18T00:09:16.758" v="122" actId="403"/>
          <ac:spMkLst>
            <pc:docMk/>
            <pc:sldMk cId="2710793988" sldId="378"/>
            <ac:spMk id="11" creationId="{DEF87031-690B-D745-9459-5BC887E09755}"/>
          </ac:spMkLst>
        </pc:spChg>
        <pc:spChg chg="del mod topLvl">
          <ac:chgData name="Russ LaGrone" userId="b680fa769da6443c" providerId="LiveId" clId="{685E96B7-C7C5-414C-A4E3-14FD81D3041E}" dt="2023-06-18T00:08:33.769" v="89" actId="478"/>
          <ac:spMkLst>
            <pc:docMk/>
            <pc:sldMk cId="2710793988" sldId="378"/>
            <ac:spMk id="12" creationId="{D7E9A195-CB79-6243-A10C-7EA50D052DBA}"/>
          </ac:spMkLst>
        </pc:spChg>
        <pc:grpChg chg="del mod">
          <ac:chgData name="Russ LaGrone" userId="b680fa769da6443c" providerId="LiveId" clId="{685E96B7-C7C5-414C-A4E3-14FD81D3041E}" dt="2023-06-18T00:08:33.769" v="89" actId="478"/>
          <ac:grpSpMkLst>
            <pc:docMk/>
            <pc:sldMk cId="2710793988" sldId="378"/>
            <ac:grpSpMk id="2" creationId="{DD583E50-B883-B045-A5F2-741F3CE7DCBE}"/>
          </ac:grpSpMkLst>
        </pc:grpChg>
      </pc:sldChg>
      <pc:sldChg chg="del">
        <pc:chgData name="Russ LaGrone" userId="b680fa769da6443c" providerId="LiveId" clId="{685E96B7-C7C5-414C-A4E3-14FD81D3041E}" dt="2023-06-18T01:35:35.520" v="629" actId="47"/>
        <pc:sldMkLst>
          <pc:docMk/>
          <pc:sldMk cId="233946600" sldId="379"/>
        </pc:sldMkLst>
      </pc:sldChg>
      <pc:sldChg chg="del">
        <pc:chgData name="Russ LaGrone" userId="b680fa769da6443c" providerId="LiveId" clId="{685E96B7-C7C5-414C-A4E3-14FD81D3041E}" dt="2023-06-18T01:35:36.638" v="630" actId="47"/>
        <pc:sldMkLst>
          <pc:docMk/>
          <pc:sldMk cId="3913849284" sldId="380"/>
        </pc:sldMkLst>
      </pc:sldChg>
      <pc:sldChg chg="del">
        <pc:chgData name="Russ LaGrone" userId="b680fa769da6443c" providerId="LiveId" clId="{685E96B7-C7C5-414C-A4E3-14FD81D3041E}" dt="2023-06-18T01:35:37.738" v="631" actId="47"/>
        <pc:sldMkLst>
          <pc:docMk/>
          <pc:sldMk cId="1183335710" sldId="381"/>
        </pc:sldMkLst>
      </pc:sldChg>
      <pc:sldChg chg="del">
        <pc:chgData name="Russ LaGrone" userId="b680fa769da6443c" providerId="LiveId" clId="{685E96B7-C7C5-414C-A4E3-14FD81D3041E}" dt="2023-06-18T01:35:38.472" v="632" actId="47"/>
        <pc:sldMkLst>
          <pc:docMk/>
          <pc:sldMk cId="4085986503" sldId="382"/>
        </pc:sldMkLst>
      </pc:sldChg>
      <pc:sldChg chg="del">
        <pc:chgData name="Russ LaGrone" userId="b680fa769da6443c" providerId="LiveId" clId="{685E96B7-C7C5-414C-A4E3-14FD81D3041E}" dt="2023-06-18T01:35:39.290" v="633" actId="47"/>
        <pc:sldMkLst>
          <pc:docMk/>
          <pc:sldMk cId="2936058317" sldId="383"/>
        </pc:sldMkLst>
      </pc:sldChg>
      <pc:sldChg chg="addSp delSp modSp add mod modAnim">
        <pc:chgData name="Russ LaGrone" userId="b680fa769da6443c" providerId="LiveId" clId="{685E96B7-C7C5-414C-A4E3-14FD81D3041E}" dt="2023-06-18T00:15:39.698" v="190"/>
        <pc:sldMkLst>
          <pc:docMk/>
          <pc:sldMk cId="1338263919" sldId="385"/>
        </pc:sldMkLst>
        <pc:spChg chg="add del mod">
          <ac:chgData name="Russ LaGrone" userId="b680fa769da6443c" providerId="LiveId" clId="{685E96B7-C7C5-414C-A4E3-14FD81D3041E}" dt="2023-06-18T00:15:39.698" v="190"/>
          <ac:spMkLst>
            <pc:docMk/>
            <pc:sldMk cId="1338263919" sldId="385"/>
            <ac:spMk id="2" creationId="{F7A9BC98-8120-FAE6-58A4-BDA965CDBFFB}"/>
          </ac:spMkLst>
        </pc:spChg>
        <pc:spChg chg="mod">
          <ac:chgData name="Russ LaGrone" userId="b680fa769da6443c" providerId="LiveId" clId="{685E96B7-C7C5-414C-A4E3-14FD81D3041E}" dt="2023-06-18T00:14:42.230" v="188" actId="1076"/>
          <ac:spMkLst>
            <pc:docMk/>
            <pc:sldMk cId="1338263919" sldId="385"/>
            <ac:spMk id="9" creationId="{20058097-046B-EF4B-B030-915E6F631984}"/>
          </ac:spMkLst>
        </pc:spChg>
      </pc:sldChg>
      <pc:sldChg chg="addSp modSp add mod modAnim">
        <pc:chgData name="Russ LaGrone" userId="b680fa769da6443c" providerId="LiveId" clId="{685E96B7-C7C5-414C-A4E3-14FD81D3041E}" dt="2023-06-18T00:35:28.405" v="269"/>
        <pc:sldMkLst>
          <pc:docMk/>
          <pc:sldMk cId="2643665655" sldId="386"/>
        </pc:sldMkLst>
        <pc:spChg chg="add mod">
          <ac:chgData name="Russ LaGrone" userId="b680fa769da6443c" providerId="LiveId" clId="{685E96B7-C7C5-414C-A4E3-14FD81D3041E}" dt="2023-06-18T00:31:23.355" v="215" actId="207"/>
          <ac:spMkLst>
            <pc:docMk/>
            <pc:sldMk cId="2643665655" sldId="386"/>
            <ac:spMk id="2" creationId="{C59409B7-BC69-0CFF-8ED4-F177880F43DA}"/>
          </ac:spMkLst>
        </pc:spChg>
        <pc:spChg chg="add mod">
          <ac:chgData name="Russ LaGrone" userId="b680fa769da6443c" providerId="LiveId" clId="{685E96B7-C7C5-414C-A4E3-14FD81D3041E}" dt="2023-06-18T00:34:56.681" v="268" actId="14100"/>
          <ac:spMkLst>
            <pc:docMk/>
            <pc:sldMk cId="2643665655" sldId="386"/>
            <ac:spMk id="4" creationId="{A2B4F453-82E1-68CC-B56D-5D97BA8A1E3B}"/>
          </ac:spMkLst>
        </pc:spChg>
        <pc:spChg chg="mod">
          <ac:chgData name="Russ LaGrone" userId="b680fa769da6443c" providerId="LiveId" clId="{685E96B7-C7C5-414C-A4E3-14FD81D3041E}" dt="2023-06-18T00:31:59.603" v="227" actId="20577"/>
          <ac:spMkLst>
            <pc:docMk/>
            <pc:sldMk cId="2643665655" sldId="386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0:16:03.493" v="206" actId="20577"/>
          <ac:spMkLst>
            <pc:docMk/>
            <pc:sldMk cId="2643665655" sldId="386"/>
            <ac:spMk id="11" creationId="{DEF87031-690B-D745-9459-5BC887E09755}"/>
          </ac:spMkLst>
        </pc:spChg>
      </pc:sldChg>
      <pc:sldChg chg="modSp add mod">
        <pc:chgData name="Russ LaGrone" userId="b680fa769da6443c" providerId="LiveId" clId="{685E96B7-C7C5-414C-A4E3-14FD81D3041E}" dt="2023-06-18T00:38:26.854" v="281" actId="207"/>
        <pc:sldMkLst>
          <pc:docMk/>
          <pc:sldMk cId="3830153568" sldId="387"/>
        </pc:sldMkLst>
        <pc:spChg chg="mod">
          <ac:chgData name="Russ LaGrone" userId="b680fa769da6443c" providerId="LiveId" clId="{685E96B7-C7C5-414C-A4E3-14FD81D3041E}" dt="2023-06-18T00:38:26.854" v="281" actId="207"/>
          <ac:spMkLst>
            <pc:docMk/>
            <pc:sldMk cId="3830153568" sldId="387"/>
            <ac:spMk id="2" creationId="{C59409B7-BC69-0CFF-8ED4-F177880F43DA}"/>
          </ac:spMkLst>
        </pc:spChg>
        <pc:spChg chg="mod">
          <ac:chgData name="Russ LaGrone" userId="b680fa769da6443c" providerId="LiveId" clId="{685E96B7-C7C5-414C-A4E3-14FD81D3041E}" dt="2023-06-18T00:36:54.724" v="276" actId="1076"/>
          <ac:spMkLst>
            <pc:docMk/>
            <pc:sldMk cId="3830153568" sldId="387"/>
            <ac:spMk id="4" creationId="{A2B4F453-82E1-68CC-B56D-5D97BA8A1E3B}"/>
          </ac:spMkLst>
        </pc:spChg>
        <pc:spChg chg="mod">
          <ac:chgData name="Russ LaGrone" userId="b680fa769da6443c" providerId="LiveId" clId="{685E96B7-C7C5-414C-A4E3-14FD81D3041E}" dt="2023-06-18T00:38:20.649" v="280" actId="207"/>
          <ac:spMkLst>
            <pc:docMk/>
            <pc:sldMk cId="3830153568" sldId="387"/>
            <ac:spMk id="9" creationId="{20058097-046B-EF4B-B030-915E6F631984}"/>
          </ac:spMkLst>
        </pc:spChg>
      </pc:sldChg>
      <pc:sldChg chg="modSp add mod modAnim">
        <pc:chgData name="Russ LaGrone" userId="b680fa769da6443c" providerId="LiveId" clId="{685E96B7-C7C5-414C-A4E3-14FD81D3041E}" dt="2023-06-18T00:55:18.058" v="475" actId="1076"/>
        <pc:sldMkLst>
          <pc:docMk/>
          <pc:sldMk cId="606000435" sldId="388"/>
        </pc:sldMkLst>
        <pc:spChg chg="mod">
          <ac:chgData name="Russ LaGrone" userId="b680fa769da6443c" providerId="LiveId" clId="{685E96B7-C7C5-414C-A4E3-14FD81D3041E}" dt="2023-06-18T00:55:18.058" v="475" actId="1076"/>
          <ac:spMkLst>
            <pc:docMk/>
            <pc:sldMk cId="606000435" sldId="388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0:40:16.292" v="307" actId="20577"/>
          <ac:spMkLst>
            <pc:docMk/>
            <pc:sldMk cId="606000435" sldId="388"/>
            <ac:spMk id="11" creationId="{DEF87031-690B-D745-9459-5BC887E09755}"/>
          </ac:spMkLst>
        </pc:spChg>
      </pc:sldChg>
      <pc:sldChg chg="modSp add mod modAnim">
        <pc:chgData name="Russ LaGrone" userId="b680fa769da6443c" providerId="LiveId" clId="{685E96B7-C7C5-414C-A4E3-14FD81D3041E}" dt="2023-06-18T01:29:40.292" v="554" actId="20577"/>
        <pc:sldMkLst>
          <pc:docMk/>
          <pc:sldMk cId="32582263" sldId="389"/>
        </pc:sldMkLst>
        <pc:spChg chg="mod">
          <ac:chgData name="Russ LaGrone" userId="b680fa769da6443c" providerId="LiveId" clId="{685E96B7-C7C5-414C-A4E3-14FD81D3041E}" dt="2023-06-18T01:28:02.053" v="546" actId="1076"/>
          <ac:spMkLst>
            <pc:docMk/>
            <pc:sldMk cId="32582263" sldId="389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1:29:40.292" v="554" actId="20577"/>
          <ac:spMkLst>
            <pc:docMk/>
            <pc:sldMk cId="32582263" sldId="389"/>
            <ac:spMk id="9" creationId="{20058097-046B-EF4B-B030-915E6F631984}"/>
          </ac:spMkLst>
        </pc:spChg>
      </pc:sldChg>
      <pc:sldChg chg="addSp modSp add mod modAnim">
        <pc:chgData name="Russ LaGrone" userId="b680fa769da6443c" providerId="LiveId" clId="{685E96B7-C7C5-414C-A4E3-14FD81D3041E}" dt="2023-06-18T01:10:03.389" v="533" actId="1076"/>
        <pc:sldMkLst>
          <pc:docMk/>
          <pc:sldMk cId="823715003" sldId="390"/>
        </pc:sldMkLst>
        <pc:spChg chg="add mod">
          <ac:chgData name="Russ LaGrone" userId="b680fa769da6443c" providerId="LiveId" clId="{685E96B7-C7C5-414C-A4E3-14FD81D3041E}" dt="2023-06-18T01:08:25.410" v="524" actId="1076"/>
          <ac:spMkLst>
            <pc:docMk/>
            <pc:sldMk cId="823715003" sldId="390"/>
            <ac:spMk id="2" creationId="{9E7BA36A-60D5-DE4E-CC62-F06362399EAC}"/>
          </ac:spMkLst>
        </pc:spChg>
        <pc:spChg chg="mod">
          <ac:chgData name="Russ LaGrone" userId="b680fa769da6443c" providerId="LiveId" clId="{685E96B7-C7C5-414C-A4E3-14FD81D3041E}" dt="2023-06-18T01:10:03.389" v="533" actId="1076"/>
          <ac:spMkLst>
            <pc:docMk/>
            <pc:sldMk cId="823715003" sldId="390"/>
            <ac:spMk id="3" creationId="{8023FBCF-389A-882B-19DA-9FD6486D040F}"/>
          </ac:spMkLst>
        </pc:spChg>
        <pc:spChg chg="mod">
          <ac:chgData name="Russ LaGrone" userId="b680fa769da6443c" providerId="LiveId" clId="{685E96B7-C7C5-414C-A4E3-14FD81D3041E}" dt="2023-06-18T01:09:27.337" v="531" actId="207"/>
          <ac:spMkLst>
            <pc:docMk/>
            <pc:sldMk cId="823715003" sldId="390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08:08.158" v="519" actId="1076"/>
          <ac:spMkLst>
            <pc:docMk/>
            <pc:sldMk cId="823715003" sldId="390"/>
            <ac:spMk id="11" creationId="{DEF87031-690B-D745-9459-5BC887E09755}"/>
          </ac:spMkLst>
        </pc:spChg>
      </pc:sldChg>
      <pc:sldChg chg="addSp delSp modSp add mod delAnim">
        <pc:chgData name="Russ LaGrone" userId="b680fa769da6443c" providerId="LiveId" clId="{685E96B7-C7C5-414C-A4E3-14FD81D3041E}" dt="2023-06-18T01:31:24.345" v="582" actId="403"/>
        <pc:sldMkLst>
          <pc:docMk/>
          <pc:sldMk cId="1460276818" sldId="391"/>
        </pc:sldMkLst>
        <pc:spChg chg="add del mod">
          <ac:chgData name="Russ LaGrone" userId="b680fa769da6443c" providerId="LiveId" clId="{685E96B7-C7C5-414C-A4E3-14FD81D3041E}" dt="2023-06-18T01:30:53.203" v="557" actId="478"/>
          <ac:spMkLst>
            <pc:docMk/>
            <pc:sldMk cId="1460276818" sldId="391"/>
            <ac:spMk id="4" creationId="{D0C467E5-0822-C340-48AC-0209CD50AB8D}"/>
          </ac:spMkLst>
        </pc:spChg>
        <pc:spChg chg="del">
          <ac:chgData name="Russ LaGrone" userId="b680fa769da6443c" providerId="LiveId" clId="{685E96B7-C7C5-414C-A4E3-14FD81D3041E}" dt="2023-06-18T01:30:50.267" v="556" actId="478"/>
          <ac:spMkLst>
            <pc:docMk/>
            <pc:sldMk cId="1460276818" sldId="391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31:24.345" v="582" actId="403"/>
          <ac:spMkLst>
            <pc:docMk/>
            <pc:sldMk cId="1460276818" sldId="391"/>
            <ac:spMk id="11" creationId="{DEF87031-690B-D745-9459-5BC887E09755}"/>
          </ac:spMkLst>
        </pc:spChg>
      </pc:sldChg>
      <pc:sldChg chg="modSp add mod modAnim">
        <pc:chgData name="Russ LaGrone" userId="b680fa769da6443c" providerId="LiveId" clId="{685E96B7-C7C5-414C-A4E3-14FD81D3041E}" dt="2023-06-18T01:35:23.043" v="627" actId="6549"/>
        <pc:sldMkLst>
          <pc:docMk/>
          <pc:sldMk cId="3267621934" sldId="392"/>
        </pc:sldMkLst>
        <pc:spChg chg="mod">
          <ac:chgData name="Russ LaGrone" userId="b680fa769da6443c" providerId="LiveId" clId="{685E96B7-C7C5-414C-A4E3-14FD81D3041E}" dt="2023-06-18T01:35:23.043" v="627" actId="6549"/>
          <ac:spMkLst>
            <pc:docMk/>
            <pc:sldMk cId="3267621934" sldId="392"/>
            <ac:spMk id="9" creationId="{20058097-046B-EF4B-B030-915E6F631984}"/>
          </ac:spMkLst>
        </pc:spChg>
        <pc:spChg chg="mod">
          <ac:chgData name="Russ LaGrone" userId="b680fa769da6443c" providerId="LiveId" clId="{685E96B7-C7C5-414C-A4E3-14FD81D3041E}" dt="2023-06-18T01:32:05.779" v="599" actId="20577"/>
          <ac:spMkLst>
            <pc:docMk/>
            <pc:sldMk cId="3267621934" sldId="392"/>
            <ac:spMk id="11" creationId="{DEF87031-690B-D745-9459-5BC887E09755}"/>
          </ac:spMkLst>
        </pc:spChg>
      </pc:sldChg>
      <pc:sldChg chg="modSp add mod">
        <pc:chgData name="Russ LaGrone" userId="b680fa769da6443c" providerId="LiveId" clId="{685E96B7-C7C5-414C-A4E3-14FD81D3041E}" dt="2023-06-18T01:38:23.776" v="655" actId="20577"/>
        <pc:sldMkLst>
          <pc:docMk/>
          <pc:sldMk cId="2707087410" sldId="393"/>
        </pc:sldMkLst>
        <pc:spChg chg="mod">
          <ac:chgData name="Russ LaGrone" userId="b680fa769da6443c" providerId="LiveId" clId="{685E96B7-C7C5-414C-A4E3-14FD81D3041E}" dt="2023-06-18T01:38:23.776" v="655" actId="20577"/>
          <ac:spMkLst>
            <pc:docMk/>
            <pc:sldMk cId="2707087410" sldId="393"/>
            <ac:spMk id="11" creationId="{DEF87031-690B-D745-9459-5BC887E097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9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Things I Want To Do in This Lesson…</a:t>
            </a:r>
          </a:p>
          <a:p>
            <a:endParaRPr lang="en-US" dirty="0"/>
          </a:p>
          <a:p>
            <a:r>
              <a:rPr lang="en-US" dirty="0"/>
              <a:t>1.) Hold Your Speech To The Highest Standards</a:t>
            </a:r>
          </a:p>
          <a:p>
            <a:r>
              <a:rPr lang="en-US" dirty="0"/>
              <a:t>2.) Speak To Transform (Not Just Sugar-Coat)</a:t>
            </a:r>
          </a:p>
          <a:p>
            <a:r>
              <a:rPr lang="en-US" dirty="0"/>
              <a:t>3.) Avoid Dangerous Discussions</a:t>
            </a:r>
          </a:p>
          <a:p>
            <a:r>
              <a:rPr lang="en-US" dirty="0"/>
              <a:t>4.) Use These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</a:t>
            </a:r>
            <a:r>
              <a:rPr lang="en-US" dirty="0" err="1" smtClean="0"/>
              <a:t>Timoteo</a:t>
            </a:r>
            <a:r>
              <a:rPr lang="en-US" dirty="0" smtClean="0"/>
              <a:t> </a:t>
            </a:r>
            <a:r>
              <a:rPr lang="en-US" dirty="0"/>
              <a:t>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 err="1" smtClean="0"/>
              <a:t>Timoteo</a:t>
            </a:r>
            <a:r>
              <a:rPr lang="en-US" dirty="0" smtClean="0"/>
              <a:t>: </a:t>
            </a:r>
            <a:r>
              <a:rPr lang="en-US" dirty="0"/>
              <a:t>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EF295CB-5F1D-7742-AE24-DE14A0BD9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4310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0" y="1180408"/>
            <a:ext cx="8805040" cy="4140945"/>
          </a:xfrm>
        </p:spPr>
        <p:txBody>
          <a:bodyPr>
            <a:noAutofit/>
          </a:bodyPr>
          <a:lstStyle/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serás un buen ministro de Cristo Jesús, nutrido con las </a:t>
            </a:r>
            <a:r>
              <a:rPr lang="es-ES" sz="20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palabras de la fe</a:t>
            </a:r>
            <a:r>
              <a:rPr lang="es-ES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la buena doctrina que has seguido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Tim 4:6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la niñez has sabido las Sagradas Escrituras, las cuales te pueden dar la sabiduría que lleva a la salvación mediante </a:t>
            </a:r>
            <a:r>
              <a:rPr lang="es-ES" sz="20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fe en Cristo Jesús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– II Tim 3:10-15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pelees la buena batalla, 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19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  guardando la fe y una buena conciencia, que algunos han rechazado y </a:t>
            </a:r>
            <a:r>
              <a:rPr lang="es-ES" sz="2000" b="1" i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naufragaron en lo que toca a la fe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- I Tim. 1:18-19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instruyeras a algunos que no enseñaran doctrinas extrañas, 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ni prestaran atención a mitos y genealogías interminables, lo que da lugar a discusiones inútiles en vez de hacer avanzar </a:t>
            </a:r>
            <a:r>
              <a:rPr lang="es-ES" sz="20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plan de Dios que es por fe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así te encargo 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ahora. 5</a:t>
            </a: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Pero el propósito de nuestra instrucción es el amor nacido de un corazón puro, de una buena conciencia y de </a:t>
            </a:r>
            <a:r>
              <a:rPr lang="es-ES" sz="2000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fe sincera</a:t>
            </a:r>
            <a:r>
              <a:rPr lang="es-ES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Tim 1:3-5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797268" y="88435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La </a:t>
            </a:r>
            <a:r>
              <a:rPr lang="en-US" sz="3600" dirty="0" err="1"/>
              <a:t>fe</a:t>
            </a:r>
            <a:r>
              <a:rPr lang="en-US" sz="3600" dirty="0"/>
              <a:t> que </a:t>
            </a:r>
            <a:r>
              <a:rPr lang="en-US" sz="3600" dirty="0" smtClean="0"/>
              <a:t>se </a:t>
            </a:r>
            <a:r>
              <a:rPr lang="en-US" sz="3600" dirty="0" err="1" smtClean="0"/>
              <a:t>debe</a:t>
            </a:r>
            <a:r>
              <a:rPr lang="en-US" sz="3600" dirty="0" smtClean="0"/>
              <a:t> </a:t>
            </a:r>
            <a:r>
              <a:rPr lang="en-US" sz="3600" dirty="0" err="1" smtClean="0"/>
              <a:t>pasar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5157209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7BA36A-60D5-DE4E-CC62-F06362399EAC}"/>
              </a:ext>
            </a:extLst>
          </p:cNvPr>
          <p:cNvSpPr txBox="1"/>
          <p:nvPr/>
        </p:nvSpPr>
        <p:spPr>
          <a:xfrm>
            <a:off x="488729" y="690796"/>
            <a:ext cx="2355209" cy="40011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Descrita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por</a:t>
            </a:r>
            <a:r>
              <a:rPr lang="en-US" sz="2000" dirty="0" smtClean="0">
                <a:solidFill>
                  <a:schemeClr val="bg1"/>
                </a:solidFill>
              </a:rPr>
              <a:t> Pablo: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7150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7" y="1477075"/>
            <a:ext cx="8686802" cy="276084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Enseña y predica estos principios.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Si alguien enseña una doctrina diferente y no se conforma a las sanas palabras, las de nuestro Señor Jesucristo, y a la doctrina que es conforme a la piedad,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está envanecido y nada entiende</a:t>
            </a:r>
            <a:r>
              <a:rPr lang="en-US" sz="3200" dirty="0" smtClean="0">
                <a:solidFill>
                  <a:srgbClr val="000000"/>
                </a:solidFill>
                <a:latin typeface="system-ui"/>
              </a:rPr>
              <a:t>.</a:t>
            </a:r>
            <a:r>
              <a:rPr lang="en-U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Tim 6:2-3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La </a:t>
            </a:r>
            <a:r>
              <a:rPr lang="en-US" sz="3600" dirty="0" err="1"/>
              <a:t>fe</a:t>
            </a:r>
            <a:r>
              <a:rPr lang="en-US" sz="3600" dirty="0"/>
              <a:t> que se </a:t>
            </a:r>
            <a:r>
              <a:rPr lang="en-US" sz="3600" dirty="0" err="1"/>
              <a:t>debe</a:t>
            </a:r>
            <a:r>
              <a:rPr lang="en-US" sz="3600" dirty="0"/>
              <a:t> </a:t>
            </a:r>
            <a:r>
              <a:rPr lang="en-US" sz="3600" dirty="0" err="1"/>
              <a:t>pasar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742089" y="1361439"/>
            <a:ext cx="5912070" cy="1263520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¿</a:t>
            </a:r>
            <a:r>
              <a:rPr lang="en-US" sz="4400" dirty="0" err="1" smtClean="0"/>
              <a:t>Qué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  <a:r>
              <a:rPr lang="en-US" sz="4400" dirty="0" err="1" smtClean="0"/>
              <a:t>en</a:t>
            </a:r>
            <a:r>
              <a:rPr lang="en-US" sz="4400" dirty="0" smtClean="0"/>
              <a:t> </a:t>
            </a:r>
            <a:r>
              <a:rPr lang="en-US" sz="4400" dirty="0" err="1" smtClean="0"/>
              <a:t>juego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6818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516854" y="1361439"/>
            <a:ext cx="6611497" cy="1263520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Nuestra</a:t>
            </a:r>
            <a:r>
              <a:rPr lang="en-US" sz="4400" dirty="0" smtClean="0"/>
              <a:t> </a:t>
            </a:r>
            <a:r>
              <a:rPr lang="en-US" sz="4400" dirty="0" err="1" smtClean="0"/>
              <a:t>buena</a:t>
            </a:r>
            <a:r>
              <a:rPr lang="en-US" sz="4400" dirty="0" smtClean="0"/>
              <a:t> </a:t>
            </a:r>
            <a:r>
              <a:rPr lang="en-US" sz="4400" dirty="0" err="1" smtClean="0"/>
              <a:t>obra</a:t>
            </a:r>
            <a:r>
              <a:rPr lang="en-US" sz="4400" dirty="0" smtClean="0"/>
              <a:t> </a:t>
            </a:r>
            <a:r>
              <a:rPr lang="en-US" sz="4400" dirty="0" err="1" smtClean="0"/>
              <a:t>pasada</a:t>
            </a:r>
            <a:endParaRPr lang="en-US" sz="44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685686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87410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379264"/>
            <a:ext cx="8552793" cy="414094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800" dirty="0" smtClean="0"/>
              <a:t>Identificar y reconocer a </a:t>
            </a:r>
            <a:r>
              <a:rPr lang="es-ES" sz="2800" dirty="0"/>
              <a:t>aquellos en quienes </a:t>
            </a:r>
            <a:r>
              <a:rPr lang="es-ES" sz="2800" dirty="0" smtClean="0"/>
              <a:t>sus </a:t>
            </a:r>
            <a:r>
              <a:rPr lang="es-ES" sz="2800" dirty="0"/>
              <a:t>palabras y </a:t>
            </a:r>
            <a:r>
              <a:rPr lang="es-ES" sz="2800" dirty="0" smtClean="0"/>
              <a:t>su </a:t>
            </a:r>
            <a:r>
              <a:rPr lang="es-ES" sz="2800" dirty="0"/>
              <a:t>ejemplo ejercen una fuerte </a:t>
            </a:r>
            <a:r>
              <a:rPr lang="es-ES" sz="2800" dirty="0" smtClean="0"/>
              <a:t>influencia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 smtClean="0"/>
              <a:t>Ampliar </a:t>
            </a:r>
            <a:r>
              <a:rPr lang="es-ES" sz="2800" dirty="0"/>
              <a:t>el círculo de aquellos con los que </a:t>
            </a:r>
            <a:r>
              <a:rPr lang="es-ES" sz="2800" dirty="0" smtClean="0"/>
              <a:t>tiene </a:t>
            </a:r>
            <a:r>
              <a:rPr lang="es-ES" sz="2800" dirty="0"/>
              <a:t>esta influencia </a:t>
            </a:r>
            <a:endParaRPr lang="es-ES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" sz="2800" dirty="0" smtClean="0"/>
              <a:t>Ser activamente un mentor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 smtClean="0"/>
              <a:t>Conocer </a:t>
            </a:r>
            <a:r>
              <a:rPr lang="es-ES" sz="2800" dirty="0"/>
              <a:t>a todos los niños </a:t>
            </a:r>
            <a:r>
              <a:rPr lang="es-ES" sz="2800" dirty="0" smtClean="0"/>
              <a:t>aquí por </a:t>
            </a:r>
            <a:r>
              <a:rPr lang="es-ES" sz="2800" dirty="0"/>
              <a:t>su nombre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Lo que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puede</a:t>
            </a:r>
            <a:r>
              <a:rPr lang="en-US" sz="3600" dirty="0" smtClean="0"/>
              <a:t> </a:t>
            </a:r>
            <a:r>
              <a:rPr lang="en-US" sz="3600" dirty="0" err="1" smtClean="0"/>
              <a:t>hacer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19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5" name="Picture 2" descr="https://embryhills.com/media/uploads/Spanish/Spanish-Theme-2022-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89" cy="5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07339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7886700" cy="3027680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tanto, si alguien se limpia de estas cosas, será un vaso para honra, santificado, útil para el Señor, preparado para toda buena obra.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</a:t>
              </a:r>
              <a:r>
                <a:rPr lang="en-US" sz="3600" dirty="0" err="1" smtClean="0">
                  <a:solidFill>
                    <a:schemeClr val="bg1"/>
                  </a:solidFill>
                </a:rPr>
                <a:t>Timoteo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</a:rPr>
                <a:t>2:21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57" y="1853735"/>
            <a:ext cx="6750910" cy="115885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4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627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54950"/>
              </p:ext>
            </p:extLst>
          </p:nvPr>
        </p:nvGraphicFramePr>
        <p:xfrm>
          <a:off x="391886" y="338101"/>
          <a:ext cx="8399417" cy="52610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08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Título del sermón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Domingos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 las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:00pm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Introducción: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Vasos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para 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honra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2:21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Sé fuerte en la gracia de Dios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Atesorando las Escrituras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Timoteo 2:15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Escapando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los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enredos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2:4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Evitando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las influencias impías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Refinando mi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habla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Invocando al Señor con un corazón puro</a:t>
                      </a:r>
                      <a:endParaRPr lang="es-ES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2:22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Soportándolo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todo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2:3-13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Refrescándonos y animándonos unos a otros</a:t>
                      </a:r>
                      <a:endParaRPr lang="es-ES" sz="18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2:22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Pasando</a:t>
                      </a:r>
                      <a:r>
                        <a:rPr lang="en-US" sz="1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la fe a la próxima generación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Reprendiendo</a:t>
                      </a:r>
                      <a:r>
                        <a:rPr lang="es-ES" sz="1800" b="1" baseline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tiernamente</a:t>
                      </a:r>
                      <a:endParaRPr lang="en-US" sz="24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2:24-26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Conclusión: </a:t>
                      </a:r>
                      <a:r>
                        <a:rPr lang="es-ES" sz="1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Persistiendo en las cosas </a:t>
                      </a:r>
                      <a:br>
                        <a:rPr lang="es-ES" sz="1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r>
                        <a:rPr lang="es-ES" sz="1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que hemos aprendido</a:t>
                      </a: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Timoteo 3:14</a:t>
                      </a:r>
                      <a:endParaRPr lang="en-US" sz="24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DEDC0D-1B42-D44A-8E53-10142DA60B37}"/>
              </a:ext>
            </a:extLst>
          </p:cNvPr>
          <p:cNvSpPr/>
          <p:nvPr/>
        </p:nvSpPr>
        <p:spPr>
          <a:xfrm>
            <a:off x="391885" y="4251608"/>
            <a:ext cx="8399417" cy="38238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27" y="1587543"/>
            <a:ext cx="8090998" cy="2517793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pues, hijo mío, fortalécete en la gracia que hay en Cristo Jesús. </a:t>
            </a:r>
            <a:r>
              <a:rPr lang="es-ES" sz="3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Y lo que has oído de mí en la presencia de muchos testigos, eso encarga a hombres fieles que sean capaces de enseñar también a otros. 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Timoteo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2:1-2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526314" y="194791"/>
            <a:ext cx="6477624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El </a:t>
            </a:r>
            <a:r>
              <a:rPr lang="en-US" sz="3600" dirty="0" err="1" smtClean="0"/>
              <a:t>encargo</a:t>
            </a:r>
            <a:r>
              <a:rPr lang="en-US" sz="3600" dirty="0" smtClean="0"/>
              <a:t> de Pablo para </a:t>
            </a:r>
            <a:r>
              <a:rPr lang="en-US" sz="3600" dirty="0" err="1" smtClean="0"/>
              <a:t>Timoteo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939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094038"/>
            <a:ext cx="8552793" cy="414094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Lucas está conmigo. Toma a Marcos y tráelo contigo, porque me es útil para el ministerio.  12  Pero a </a:t>
            </a:r>
            <a:r>
              <a:rPr lang="es-E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Tíquico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envié a Éfeso.  13  Cuando vengas, trae la capa que dejé en </a:t>
            </a:r>
            <a:r>
              <a:rPr lang="es-E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Troas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Carpo, y los libros, especialmente los pergaminos.  14  Alejandro, el calderero, me hizo mucho daño; el Señor le retribuirá conforme a sus hechos.  15  Tú también cuídate de él, pues se opone vigorosamente a nuestra enseñanza.  16  En mi primera defensa nadie estuvo a mi lado, sino que todos me abandonaron; que no se les tenga en 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Timoteo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4:11-16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526314" y="194791"/>
            <a:ext cx="6477624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El </a:t>
            </a:r>
            <a:r>
              <a:rPr lang="en-US" sz="3600" dirty="0" err="1" smtClean="0"/>
              <a:t>encargo</a:t>
            </a:r>
            <a:r>
              <a:rPr lang="en-US" sz="3600" dirty="0" smtClean="0"/>
              <a:t> de Pablo para </a:t>
            </a:r>
            <a:r>
              <a:rPr lang="en-US" sz="3600" dirty="0" err="1" smtClean="0"/>
              <a:t>Timoteo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82639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7" y="1464529"/>
            <a:ext cx="8276899" cy="1168314"/>
          </a:xfrm>
        </p:spPr>
        <p:txBody>
          <a:bodyPr>
            <a:no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tengo presente la fe sincera que hay en ti, la cual habitó primero en tu abuela </a:t>
            </a:r>
            <a:r>
              <a:rPr lang="es-E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Loida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en tu madre Eunice, y estoy seguro que en ti 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Tim. 1:5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2171029" y="196170"/>
            <a:ext cx="4912295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Una </a:t>
            </a:r>
            <a:r>
              <a:rPr lang="en-US" sz="3600" dirty="0" err="1" smtClean="0"/>
              <a:t>fe</a:t>
            </a:r>
            <a:r>
              <a:rPr lang="en-US" sz="3600" dirty="0" smtClean="0"/>
              <a:t> </a:t>
            </a:r>
            <a:r>
              <a:rPr lang="en-US" sz="3600" dirty="0" err="1" smtClean="0"/>
              <a:t>pasada</a:t>
            </a:r>
            <a:r>
              <a:rPr lang="en-US" sz="3600" dirty="0" smtClean="0"/>
              <a:t> a </a:t>
            </a:r>
            <a:r>
              <a:rPr lang="en-US" sz="3600" dirty="0" err="1" smtClean="0"/>
              <a:t>Timoteo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xmlns="" id="{C59409B7-BC69-0CFF-8ED4-F177880F43DA}"/>
              </a:ext>
            </a:extLst>
          </p:cNvPr>
          <p:cNvSpPr txBox="1">
            <a:spLocks/>
          </p:cNvSpPr>
          <p:nvPr/>
        </p:nvSpPr>
        <p:spPr>
          <a:xfrm>
            <a:off x="488728" y="2857500"/>
            <a:ext cx="8276899" cy="116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0"/>
              </a:spcBef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sin embargo, persiste en las cosas que has aprendido y de las cuales te convenciste, sabiendo de quiénes las has aprendido. 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Desde la niñez has sabido las Sagradas Escrituras, las cuales te pueden dar la sabiduría que lleva a la salvación mediante la fe en Cristo 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Tim. 3:14-15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B4F453-82E1-68CC-B56D-5D97BA8A1E3B}"/>
              </a:ext>
            </a:extLst>
          </p:cNvPr>
          <p:cNvSpPr txBox="1"/>
          <p:nvPr/>
        </p:nvSpPr>
        <p:spPr>
          <a:xfrm>
            <a:off x="402020" y="932307"/>
            <a:ext cx="3364068" cy="4616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madre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abuela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6656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7" y="1464529"/>
            <a:ext cx="8276899" cy="1168314"/>
          </a:xfrm>
        </p:spPr>
        <p:txBody>
          <a:bodyPr>
            <a:no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lo cual te recuerdo que avives el fuego del don de Dios que hay en ti por la imposición de mis manos. 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Porque no nos ha dado Dios espíritu de cobardía, sino de poder, de amor y de dominio 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propio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II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Timoteo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1:6-7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xmlns="" id="{C59409B7-BC69-0CFF-8ED4-F177880F43DA}"/>
              </a:ext>
            </a:extLst>
          </p:cNvPr>
          <p:cNvSpPr txBox="1">
            <a:spLocks/>
          </p:cNvSpPr>
          <p:nvPr/>
        </p:nvSpPr>
        <p:spPr>
          <a:xfrm>
            <a:off x="528143" y="3056096"/>
            <a:ext cx="8276899" cy="116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0"/>
              </a:spcBef>
              <a:buNone/>
            </a:pPr>
            <a:r>
              <a:rPr lang="en-US" sz="24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tú has seguido mi enseñanza, mi conducta, propósito, fe, paciencia, amor, perseverancia, </a:t>
            </a:r>
            <a:r>
              <a:rPr lang="es-E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mis persecuciones, sufrimientos, como los que me acaecieron en Antioquía, en </a:t>
            </a:r>
            <a:r>
              <a:rPr lang="es-E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Iconio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en </a:t>
            </a:r>
            <a:r>
              <a:rPr lang="es-ES" sz="24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Listra</a:t>
            </a:r>
            <a:r>
              <a:rPr lang="es-E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¡Qué persecuciones sufrí! Y de todas ellas me libró el Señor. </a:t>
            </a:r>
            <a:r>
              <a:rPr lang="en-US" sz="2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Timoteo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3:10-11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B4F453-82E1-68CC-B56D-5D97BA8A1E3B}"/>
              </a:ext>
            </a:extLst>
          </p:cNvPr>
          <p:cNvSpPr txBox="1"/>
          <p:nvPr/>
        </p:nvSpPr>
        <p:spPr>
          <a:xfrm>
            <a:off x="709447" y="921030"/>
            <a:ext cx="1461581" cy="46166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Pablo: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2171029" y="196170"/>
            <a:ext cx="4912295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Una </a:t>
            </a:r>
            <a:r>
              <a:rPr lang="en-US" sz="3600" dirty="0" err="1" smtClean="0"/>
              <a:t>fe</a:t>
            </a:r>
            <a:r>
              <a:rPr lang="en-US" sz="3600" dirty="0" smtClean="0"/>
              <a:t> </a:t>
            </a:r>
            <a:r>
              <a:rPr lang="en-US" sz="3600" dirty="0" err="1" smtClean="0"/>
              <a:t>pasada</a:t>
            </a:r>
            <a:r>
              <a:rPr lang="en-US" sz="3600" dirty="0" smtClean="0"/>
              <a:t> a </a:t>
            </a:r>
            <a:r>
              <a:rPr lang="en-US" sz="3600" dirty="0" err="1" smtClean="0"/>
              <a:t>Timoteo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01535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29" y="1379264"/>
            <a:ext cx="8552793" cy="41409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la forma “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iglesia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Cristo” de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E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la forma tradicional en que siempre hemos hechos las cosas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que describe Pablo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y II de </a:t>
            </a:r>
            <a:r>
              <a:rPr lang="en-US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Timoteo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EF87031-690B-D745-9459-5BC887E09755}"/>
              </a:ext>
            </a:extLst>
          </p:cNvPr>
          <p:cNvSpPr/>
          <p:nvPr/>
        </p:nvSpPr>
        <p:spPr>
          <a:xfrm>
            <a:off x="1868213" y="194791"/>
            <a:ext cx="5793827" cy="512859"/>
          </a:xfrm>
          <a:prstGeom prst="roundRect">
            <a:avLst/>
          </a:prstGeom>
          <a:solidFill>
            <a:srgbClr val="BA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La </a:t>
            </a:r>
            <a:r>
              <a:rPr lang="en-US" sz="3600" dirty="0" err="1" smtClean="0"/>
              <a:t>fe</a:t>
            </a:r>
            <a:r>
              <a:rPr lang="en-US" sz="3600" dirty="0" smtClean="0"/>
              <a:t> que se </a:t>
            </a:r>
            <a:r>
              <a:rPr lang="en-US" sz="3600" dirty="0" err="1" smtClean="0"/>
              <a:t>debe</a:t>
            </a:r>
            <a:r>
              <a:rPr lang="en-US" sz="3600" dirty="0" smtClean="0"/>
              <a:t> </a:t>
            </a:r>
            <a:r>
              <a:rPr lang="en-US" sz="3600" dirty="0" err="1" smtClean="0"/>
              <a:t>pasar</a:t>
            </a:r>
            <a:endParaRPr lang="en-US" sz="3600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xmlns="" id="{8023FBCF-389A-882B-19DA-9FD6486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53" y="4985230"/>
            <a:ext cx="7531301" cy="743258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Pasando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fe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la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próxima</a:t>
            </a: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</a:t>
            </a:r>
            <a:r>
              <a:rPr lang="es-ES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ión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04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5039</TotalTime>
  <Words>609</Words>
  <Application>Microsoft Office PowerPoint</Application>
  <PresentationFormat>On-screen Show (16:10)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Times New Roman</vt:lpstr>
      <vt:lpstr>Office Theme</vt:lpstr>
      <vt:lpstr>2023 Theme</vt:lpstr>
      <vt:lpstr>PowerPoint Presentation</vt:lpstr>
      <vt:lpstr>Pasando la fe a la próxima generación</vt:lpstr>
      <vt:lpstr>PowerPoint Presentation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Pasando la fe a la próxima generación</vt:lpstr>
      <vt:lpstr>2023 Theme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Esther Eubanks</cp:lastModifiedBy>
  <cp:revision>436</cp:revision>
  <cp:lastPrinted>2022-11-19T23:16:39Z</cp:lastPrinted>
  <dcterms:created xsi:type="dcterms:W3CDTF">2022-08-19T18:53:01Z</dcterms:created>
  <dcterms:modified xsi:type="dcterms:W3CDTF">2023-06-18T10:39:55Z</dcterms:modified>
</cp:coreProperties>
</file>