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03" r:id="rId9"/>
    <p:sldId id="302" r:id="rId10"/>
    <p:sldId id="312" r:id="rId11"/>
    <p:sldId id="291" r:id="rId12"/>
    <p:sldId id="292" r:id="rId13"/>
    <p:sldId id="305" r:id="rId14"/>
  </p:sldIdLst>
  <p:sldSz cx="9144000" cy="5715000" type="screen16x10"/>
  <p:notesSz cx="6858000" cy="9144000"/>
  <p:embeddedFontLst>
    <p:embeddedFont>
      <p:font typeface="Montserrat ExtraBold" panose="020B0604020202020204" charset="0"/>
      <p:bold r:id="rId16"/>
      <p:boldItalic r:id="rId17"/>
    </p:embeddedFont>
    <p:embeddedFont>
      <p:font typeface="Old Standard TT" panose="020B0604020202020204" charset="0"/>
      <p:regular r:id="rId18"/>
      <p:bold r:id="rId19"/>
      <p:italic r:id="rId20"/>
    </p:embeddedFont>
    <p:embeddedFont>
      <p:font typeface="Didact Gothic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CBCB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749B7-77E8-4435-A7C4-8AC5C32E51B0}" v="1245" dt="2023-05-26T22:29:37.878"/>
  </p1510:revLst>
</p1510:revInfo>
</file>

<file path=ppt/tableStyles.xml><?xml version="1.0" encoding="utf-8"?>
<a:tblStyleLst xmlns:a="http://schemas.openxmlformats.org/drawingml/2006/main" def="{3AB43F98-4926-48F2-B087-5F9CB60B236B}">
  <a:tblStyle styleId="{3AB43F98-4926-48F2-B087-5F9CB60B23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40" y="4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erkle" userId="2e42eb49e6de39f7" providerId="LiveId" clId="{A60749B7-77E8-4435-A7C4-8AC5C32E51B0}"/>
    <pc:docChg chg="undo redo custSel addSld delSld modSld sldOrd">
      <pc:chgData name="Dustin Merkle" userId="2e42eb49e6de39f7" providerId="LiveId" clId="{A60749B7-77E8-4435-A7C4-8AC5C32E51B0}" dt="2023-05-27T19:39:08.062" v="1921" actId="47"/>
      <pc:docMkLst>
        <pc:docMk/>
      </pc:docMkLst>
      <pc:sldChg chg="addSp modSp mod modTransition modAnim">
        <pc:chgData name="Dustin Merkle" userId="2e42eb49e6de39f7" providerId="LiveId" clId="{A60749B7-77E8-4435-A7C4-8AC5C32E51B0}" dt="2023-05-26T12:25:26.836" v="1756" actId="115"/>
        <pc:sldMkLst>
          <pc:docMk/>
          <pc:sldMk cId="0" sldId="256"/>
        </pc:sldMkLst>
        <pc:spChg chg="mod">
          <ac:chgData name="Dustin Merkle" userId="2e42eb49e6de39f7" providerId="LiveId" clId="{A60749B7-77E8-4435-A7C4-8AC5C32E51B0}" dt="2023-05-25T20:09:03.336" v="1595" actId="20577"/>
          <ac:spMkLst>
            <pc:docMk/>
            <pc:sldMk cId="0" sldId="256"/>
            <ac:spMk id="11" creationId="{40C279AA-CFF5-6A36-6723-455A5D35595E}"/>
          </ac:spMkLst>
        </pc:spChg>
        <pc:spChg chg="add mod">
          <ac:chgData name="Dustin Merkle" userId="2e42eb49e6de39f7" providerId="LiveId" clId="{A60749B7-77E8-4435-A7C4-8AC5C32E51B0}" dt="2023-05-26T12:25:22.990" v="1755" actId="115"/>
          <ac:spMkLst>
            <pc:docMk/>
            <pc:sldMk cId="0" sldId="256"/>
            <ac:spMk id="12" creationId="{D335ED47-2D2D-EBB7-1AEE-DF29E0FC0C9F}"/>
          </ac:spMkLst>
        </pc:spChg>
        <pc:spChg chg="add mod">
          <ac:chgData name="Dustin Merkle" userId="2e42eb49e6de39f7" providerId="LiveId" clId="{A60749B7-77E8-4435-A7C4-8AC5C32E51B0}" dt="2023-05-26T12:25:26.836" v="1756" actId="115"/>
          <ac:spMkLst>
            <pc:docMk/>
            <pc:sldMk cId="0" sldId="256"/>
            <ac:spMk id="13" creationId="{AFA829FC-17F4-6F82-D5D8-D62519F51AF0}"/>
          </ac:spMkLst>
        </pc:spChg>
      </pc:sldChg>
      <pc:sldChg chg="addSp modSp mod modTransition">
        <pc:chgData name="Dustin Merkle" userId="2e42eb49e6de39f7" providerId="LiveId" clId="{A60749B7-77E8-4435-A7C4-8AC5C32E51B0}" dt="2023-05-26T22:29:37.878" v="1881" actId="20577"/>
        <pc:sldMkLst>
          <pc:docMk/>
          <pc:sldMk cId="4162792323" sldId="291"/>
        </pc:sldMkLst>
        <pc:spChg chg="mod">
          <ac:chgData name="Dustin Merkle" userId="2e42eb49e6de39f7" providerId="LiveId" clId="{A60749B7-77E8-4435-A7C4-8AC5C32E51B0}" dt="2023-05-26T17:39:14.307" v="1878" actId="20577"/>
          <ac:spMkLst>
            <pc:docMk/>
            <pc:sldMk cId="4162792323" sldId="291"/>
            <ac:spMk id="80" creationId="{3B75DAC3-07A1-23C5-4C4A-F8CAACB18CA5}"/>
          </ac:spMkLst>
        </pc:spChg>
        <pc:spChg chg="mod">
          <ac:chgData name="Dustin Merkle" userId="2e42eb49e6de39f7" providerId="LiveId" clId="{A60749B7-77E8-4435-A7C4-8AC5C32E51B0}" dt="2023-05-26T22:29:37.878" v="1881" actId="20577"/>
          <ac:spMkLst>
            <pc:docMk/>
            <pc:sldMk cId="4162792323" sldId="291"/>
            <ac:spMk id="84" creationId="{755501EB-55C3-E462-5C49-69FBB6EAD0C3}"/>
          </ac:spMkLst>
        </pc:spChg>
        <pc:spChg chg="add mod ord">
          <ac:chgData name="Dustin Merkle" userId="2e42eb49e6de39f7" providerId="LiveId" clId="{A60749B7-77E8-4435-A7C4-8AC5C32E51B0}" dt="2023-05-26T12:21:02.376" v="1744" actId="167"/>
          <ac:spMkLst>
            <pc:docMk/>
            <pc:sldMk cId="4162792323" sldId="291"/>
            <ac:spMk id="120" creationId="{C833D8CF-BCCF-4C5E-57D4-C5C08EF93A9D}"/>
          </ac:spMkLst>
        </pc:spChg>
      </pc:sldChg>
      <pc:sldChg chg="addSp modSp mod modTransition">
        <pc:chgData name="Dustin Merkle" userId="2e42eb49e6de39f7" providerId="LiveId" clId="{A60749B7-77E8-4435-A7C4-8AC5C32E51B0}" dt="2023-05-26T12:21:23.609" v="1754" actId="20577"/>
        <pc:sldMkLst>
          <pc:docMk/>
          <pc:sldMk cId="4028245116" sldId="292"/>
        </pc:sldMkLst>
        <pc:spChg chg="add mod">
          <ac:chgData name="Dustin Merkle" userId="2e42eb49e6de39f7" providerId="LiveId" clId="{A60749B7-77E8-4435-A7C4-8AC5C32E51B0}" dt="2023-05-26T12:21:23.609" v="1754" actId="20577"/>
          <ac:spMkLst>
            <pc:docMk/>
            <pc:sldMk cId="4028245116" sldId="292"/>
            <ac:spMk id="26" creationId="{AA7FAAD2-C9C7-8F6B-EEA7-1A6F7B519FD9}"/>
          </ac:spMkLst>
        </pc:spChg>
      </pc:sldChg>
      <pc:sldChg chg="addSp delSp modSp new mod ord modTransition delAnim modAnim">
        <pc:chgData name="Dustin Merkle" userId="2e42eb49e6de39f7" providerId="LiveId" clId="{A60749B7-77E8-4435-A7C4-8AC5C32E51B0}" dt="2023-05-26T12:20:13.194" v="1731"/>
        <pc:sldMkLst>
          <pc:docMk/>
          <pc:sldMk cId="3635005645" sldId="293"/>
        </pc:sldMkLst>
        <pc:spChg chg="mod">
          <ac:chgData name="Dustin Merkle" userId="2e42eb49e6de39f7" providerId="LiveId" clId="{A60749B7-77E8-4435-A7C4-8AC5C32E51B0}" dt="2023-05-25T18:55:17.153" v="335" actId="1582"/>
          <ac:spMkLst>
            <pc:docMk/>
            <pc:sldMk cId="3635005645" sldId="293"/>
            <ac:spMk id="2" creationId="{228246E2-A9F1-7DEE-5DF5-714F3CAF8E9A}"/>
          </ac:spMkLst>
        </pc:spChg>
        <pc:spChg chg="add mod">
          <ac:chgData name="Dustin Merkle" userId="2e42eb49e6de39f7" providerId="LiveId" clId="{A60749B7-77E8-4435-A7C4-8AC5C32E51B0}" dt="2023-05-25T18:52:06.518" v="309" actId="1076"/>
          <ac:spMkLst>
            <pc:docMk/>
            <pc:sldMk cId="3635005645" sldId="293"/>
            <ac:spMk id="3" creationId="{6210D4FB-9B98-6786-F97B-0941AAA4A829}"/>
          </ac:spMkLst>
        </pc:spChg>
        <pc:spChg chg="add mod">
          <ac:chgData name="Dustin Merkle" userId="2e42eb49e6de39f7" providerId="LiveId" clId="{A60749B7-77E8-4435-A7C4-8AC5C32E51B0}" dt="2023-05-25T18:52:11.367" v="310" actId="1076"/>
          <ac:spMkLst>
            <pc:docMk/>
            <pc:sldMk cId="3635005645" sldId="293"/>
            <ac:spMk id="4" creationId="{93E73C6D-C2EB-A72C-5B43-22347CFD308E}"/>
          </ac:spMkLst>
        </pc:spChg>
        <pc:spChg chg="add del mod">
          <ac:chgData name="Dustin Merkle" userId="2e42eb49e6de39f7" providerId="LiveId" clId="{A60749B7-77E8-4435-A7C4-8AC5C32E51B0}" dt="2023-05-25T18:37:39.972" v="87"/>
          <ac:spMkLst>
            <pc:docMk/>
            <pc:sldMk cId="3635005645" sldId="293"/>
            <ac:spMk id="5" creationId="{6360CB16-D70A-494A-4724-23B68B85F991}"/>
          </ac:spMkLst>
        </pc:spChg>
        <pc:spChg chg="add del mod">
          <ac:chgData name="Dustin Merkle" userId="2e42eb49e6de39f7" providerId="LiveId" clId="{A60749B7-77E8-4435-A7C4-8AC5C32E51B0}" dt="2023-05-25T19:03:14.062" v="544" actId="478"/>
          <ac:spMkLst>
            <pc:docMk/>
            <pc:sldMk cId="3635005645" sldId="293"/>
            <ac:spMk id="6" creationId="{7D9917AC-F27C-49B6-3971-27FDF29D618B}"/>
          </ac:spMkLst>
        </pc:spChg>
        <pc:spChg chg="add del mod">
          <ac:chgData name="Dustin Merkle" userId="2e42eb49e6de39f7" providerId="LiveId" clId="{A60749B7-77E8-4435-A7C4-8AC5C32E51B0}" dt="2023-05-25T19:03:17.132" v="545" actId="478"/>
          <ac:spMkLst>
            <pc:docMk/>
            <pc:sldMk cId="3635005645" sldId="293"/>
            <ac:spMk id="7" creationId="{2978ECC0-2B1D-FB7B-384A-A0F3BBD82913}"/>
          </ac:spMkLst>
        </pc:spChg>
        <pc:spChg chg="add del mod">
          <ac:chgData name="Dustin Merkle" userId="2e42eb49e6de39f7" providerId="LiveId" clId="{A60749B7-77E8-4435-A7C4-8AC5C32E51B0}" dt="2023-05-25T19:03:19.183" v="546" actId="478"/>
          <ac:spMkLst>
            <pc:docMk/>
            <pc:sldMk cId="3635005645" sldId="293"/>
            <ac:spMk id="8" creationId="{AD49062F-6F3B-C8CE-CE54-6CAC10432612}"/>
          </ac:spMkLst>
        </pc:spChg>
        <pc:spChg chg="add del mod">
          <ac:chgData name="Dustin Merkle" userId="2e42eb49e6de39f7" providerId="LiveId" clId="{A60749B7-77E8-4435-A7C4-8AC5C32E51B0}" dt="2023-05-25T19:03:21.491" v="547" actId="478"/>
          <ac:spMkLst>
            <pc:docMk/>
            <pc:sldMk cId="3635005645" sldId="293"/>
            <ac:spMk id="9" creationId="{42E3DC9A-5D65-3B34-6C6C-AB9150C8DB67}"/>
          </ac:spMkLst>
        </pc:spChg>
        <pc:spChg chg="add mod">
          <ac:chgData name="Dustin Merkle" userId="2e42eb49e6de39f7" providerId="LiveId" clId="{A60749B7-77E8-4435-A7C4-8AC5C32E51B0}" dt="2023-05-25T19:06:00.053" v="605" actId="403"/>
          <ac:spMkLst>
            <pc:docMk/>
            <pc:sldMk cId="3635005645" sldId="293"/>
            <ac:spMk id="10" creationId="{7814AC85-3FB3-1521-2BF9-5F8A530F9355}"/>
          </ac:spMkLst>
        </pc:spChg>
        <pc:spChg chg="add mod">
          <ac:chgData name="Dustin Merkle" userId="2e42eb49e6de39f7" providerId="LiveId" clId="{A60749B7-77E8-4435-A7C4-8AC5C32E51B0}" dt="2023-05-25T19:10:32.222" v="756" actId="20577"/>
          <ac:spMkLst>
            <pc:docMk/>
            <pc:sldMk cId="3635005645" sldId="293"/>
            <ac:spMk id="11" creationId="{3EBAE163-6189-18B1-B613-DD22EDDF2FC3}"/>
          </ac:spMkLst>
        </pc:spChg>
        <pc:spChg chg="add mod">
          <ac:chgData name="Dustin Merkle" userId="2e42eb49e6de39f7" providerId="LiveId" clId="{A60749B7-77E8-4435-A7C4-8AC5C32E51B0}" dt="2023-05-26T12:20:13.194" v="1731"/>
          <ac:spMkLst>
            <pc:docMk/>
            <pc:sldMk cId="3635005645" sldId="293"/>
            <ac:spMk id="12" creationId="{9461E3A8-4CDB-EED7-FDE4-BDB8387CC914}"/>
          </ac:spMkLst>
        </pc:spChg>
      </pc:sldChg>
      <pc:sldChg chg="addSp delSp modSp add mod modTransition delAnim">
        <pc:chgData name="Dustin Merkle" userId="2e42eb49e6de39f7" providerId="LiveId" clId="{A60749B7-77E8-4435-A7C4-8AC5C32E51B0}" dt="2023-05-26T12:20:08.017" v="1730" actId="167"/>
        <pc:sldMkLst>
          <pc:docMk/>
          <pc:sldMk cId="1477879880" sldId="294"/>
        </pc:sldMkLst>
        <pc:spChg chg="del">
          <ac:chgData name="Dustin Merkle" userId="2e42eb49e6de39f7" providerId="LiveId" clId="{A60749B7-77E8-4435-A7C4-8AC5C32E51B0}" dt="2023-05-25T19:02:44.439" v="537" actId="478"/>
          <ac:spMkLst>
            <pc:docMk/>
            <pc:sldMk cId="1477879880" sldId="294"/>
            <ac:spMk id="4" creationId="{93E73C6D-C2EB-A72C-5B43-22347CFD308E}"/>
          </ac:spMkLst>
        </pc:spChg>
        <pc:spChg chg="add mod ord">
          <ac:chgData name="Dustin Merkle" userId="2e42eb49e6de39f7" providerId="LiveId" clId="{A60749B7-77E8-4435-A7C4-8AC5C32E51B0}" dt="2023-05-26T12:20:08.017" v="1730" actId="167"/>
          <ac:spMkLst>
            <pc:docMk/>
            <pc:sldMk cId="1477879880" sldId="294"/>
            <ac:spMk id="5" creationId="{8C2BF8D2-09B0-6A2A-4634-0280F52CFAF2}"/>
          </ac:spMkLst>
        </pc:spChg>
        <pc:spChg chg="del">
          <ac:chgData name="Dustin Merkle" userId="2e42eb49e6de39f7" providerId="LiveId" clId="{A60749B7-77E8-4435-A7C4-8AC5C32E51B0}" dt="2023-05-25T19:02:47.490" v="538" actId="478"/>
          <ac:spMkLst>
            <pc:docMk/>
            <pc:sldMk cId="1477879880" sldId="294"/>
            <ac:spMk id="6" creationId="{7D9917AC-F27C-49B6-3971-27FDF29D618B}"/>
          </ac:spMkLst>
        </pc:spChg>
        <pc:spChg chg="del">
          <ac:chgData name="Dustin Merkle" userId="2e42eb49e6de39f7" providerId="LiveId" clId="{A60749B7-77E8-4435-A7C4-8AC5C32E51B0}" dt="2023-05-25T19:02:57.477" v="541" actId="478"/>
          <ac:spMkLst>
            <pc:docMk/>
            <pc:sldMk cId="1477879880" sldId="294"/>
            <ac:spMk id="7" creationId="{2978ECC0-2B1D-FB7B-384A-A0F3BBD82913}"/>
          </ac:spMkLst>
        </pc:spChg>
        <pc:spChg chg="del">
          <ac:chgData name="Dustin Merkle" userId="2e42eb49e6de39f7" providerId="LiveId" clId="{A60749B7-77E8-4435-A7C4-8AC5C32E51B0}" dt="2023-05-25T19:02:59.688" v="542" actId="478"/>
          <ac:spMkLst>
            <pc:docMk/>
            <pc:sldMk cId="1477879880" sldId="294"/>
            <ac:spMk id="8" creationId="{AD49062F-6F3B-C8CE-CE54-6CAC10432612}"/>
          </ac:spMkLst>
        </pc:spChg>
        <pc:spChg chg="del">
          <ac:chgData name="Dustin Merkle" userId="2e42eb49e6de39f7" providerId="LiveId" clId="{A60749B7-77E8-4435-A7C4-8AC5C32E51B0}" dt="2023-05-25T19:03:01.842" v="543" actId="478"/>
          <ac:spMkLst>
            <pc:docMk/>
            <pc:sldMk cId="1477879880" sldId="294"/>
            <ac:spMk id="9" creationId="{42E3DC9A-5D65-3B34-6C6C-AB9150C8DB67}"/>
          </ac:spMkLst>
        </pc:spChg>
        <pc:spChg chg="mod">
          <ac:chgData name="Dustin Merkle" userId="2e42eb49e6de39f7" providerId="LiveId" clId="{A60749B7-77E8-4435-A7C4-8AC5C32E51B0}" dt="2023-05-25T19:05:36.038" v="601" actId="14100"/>
          <ac:spMkLst>
            <pc:docMk/>
            <pc:sldMk cId="1477879880" sldId="294"/>
            <ac:spMk id="10" creationId="{7814AC85-3FB3-1521-2BF9-5F8A530F9355}"/>
          </ac:spMkLst>
        </pc:spChg>
        <pc:spChg chg="mod">
          <ac:chgData name="Dustin Merkle" userId="2e42eb49e6de39f7" providerId="LiveId" clId="{A60749B7-77E8-4435-A7C4-8AC5C32E51B0}" dt="2023-05-25T19:05:48.774" v="604" actId="14100"/>
          <ac:spMkLst>
            <pc:docMk/>
            <pc:sldMk cId="1477879880" sldId="294"/>
            <ac:spMk id="11" creationId="{3EBAE163-6189-18B1-B613-DD22EDDF2FC3}"/>
          </ac:spMkLst>
        </pc:spChg>
      </pc:sldChg>
      <pc:sldChg chg="addSp delSp modSp add mod modTransition delAnim modAnim">
        <pc:chgData name="Dustin Merkle" userId="2e42eb49e6de39f7" providerId="LiveId" clId="{A60749B7-77E8-4435-A7C4-8AC5C32E51B0}" dt="2023-05-26T12:20:15.888" v="1732"/>
        <pc:sldMkLst>
          <pc:docMk/>
          <pc:sldMk cId="927379285" sldId="295"/>
        </pc:sldMkLst>
        <pc:spChg chg="add mod">
          <ac:chgData name="Dustin Merkle" userId="2e42eb49e6de39f7" providerId="LiveId" clId="{A60749B7-77E8-4435-A7C4-8AC5C32E51B0}" dt="2023-05-26T12:20:15.888" v="1732"/>
          <ac:spMkLst>
            <pc:docMk/>
            <pc:sldMk cId="927379285" sldId="295"/>
            <ac:spMk id="5" creationId="{90AED891-377D-C462-6EA7-A921C2FB16C6}"/>
          </ac:spMkLst>
        </pc:spChg>
        <pc:spChg chg="del">
          <ac:chgData name="Dustin Merkle" userId="2e42eb49e6de39f7" providerId="LiveId" clId="{A60749B7-77E8-4435-A7C4-8AC5C32E51B0}" dt="2023-05-25T19:10:44.981" v="757" actId="478"/>
          <ac:spMkLst>
            <pc:docMk/>
            <pc:sldMk cId="927379285" sldId="295"/>
            <ac:spMk id="7" creationId="{2978ECC0-2B1D-FB7B-384A-A0F3BBD82913}"/>
          </ac:spMkLst>
        </pc:spChg>
        <pc:spChg chg="del">
          <ac:chgData name="Dustin Merkle" userId="2e42eb49e6de39f7" providerId="LiveId" clId="{A60749B7-77E8-4435-A7C4-8AC5C32E51B0}" dt="2023-05-25T19:10:47.803" v="758" actId="478"/>
          <ac:spMkLst>
            <pc:docMk/>
            <pc:sldMk cId="927379285" sldId="295"/>
            <ac:spMk id="8" creationId="{AD49062F-6F3B-C8CE-CE54-6CAC10432612}"/>
          </ac:spMkLst>
        </pc:spChg>
        <pc:spChg chg="del">
          <ac:chgData name="Dustin Merkle" userId="2e42eb49e6de39f7" providerId="LiveId" clId="{A60749B7-77E8-4435-A7C4-8AC5C32E51B0}" dt="2023-05-25T19:10:50.629" v="759" actId="478"/>
          <ac:spMkLst>
            <pc:docMk/>
            <pc:sldMk cId="927379285" sldId="295"/>
            <ac:spMk id="9" creationId="{42E3DC9A-5D65-3B34-6C6C-AB9150C8DB67}"/>
          </ac:spMkLst>
        </pc:spChg>
        <pc:spChg chg="del mod">
          <ac:chgData name="Dustin Merkle" userId="2e42eb49e6de39f7" providerId="LiveId" clId="{A60749B7-77E8-4435-A7C4-8AC5C32E51B0}" dt="2023-05-25T19:12:39.474" v="767" actId="478"/>
          <ac:spMkLst>
            <pc:docMk/>
            <pc:sldMk cId="927379285" sldId="295"/>
            <ac:spMk id="10" creationId="{7814AC85-3FB3-1521-2BF9-5F8A530F9355}"/>
          </ac:spMkLst>
        </pc:spChg>
        <pc:spChg chg="del mod">
          <ac:chgData name="Dustin Merkle" userId="2e42eb49e6de39f7" providerId="LiveId" clId="{A60749B7-77E8-4435-A7C4-8AC5C32E51B0}" dt="2023-05-25T19:12:36.127" v="766" actId="478"/>
          <ac:spMkLst>
            <pc:docMk/>
            <pc:sldMk cId="927379285" sldId="295"/>
            <ac:spMk id="11" creationId="{3EBAE163-6189-18B1-B613-DD22EDDF2FC3}"/>
          </ac:spMkLst>
        </pc:spChg>
      </pc:sldChg>
      <pc:sldChg chg="addSp delSp modSp add mod modTransition delAnim modAnim">
        <pc:chgData name="Dustin Merkle" userId="2e42eb49e6de39f7" providerId="LiveId" clId="{A60749B7-77E8-4435-A7C4-8AC5C32E51B0}" dt="2023-05-26T12:20:19.268" v="1733"/>
        <pc:sldMkLst>
          <pc:docMk/>
          <pc:sldMk cId="1601772230" sldId="296"/>
        </pc:sldMkLst>
        <pc:spChg chg="add mod">
          <ac:chgData name="Dustin Merkle" userId="2e42eb49e6de39f7" providerId="LiveId" clId="{A60749B7-77E8-4435-A7C4-8AC5C32E51B0}" dt="2023-05-26T12:20:19.268" v="1733"/>
          <ac:spMkLst>
            <pc:docMk/>
            <pc:sldMk cId="1601772230" sldId="296"/>
            <ac:spMk id="5" creationId="{A742012E-314E-EE0B-2C55-EB8D73CFB0DF}"/>
          </ac:spMkLst>
        </pc:spChg>
        <pc:spChg chg="del">
          <ac:chgData name="Dustin Merkle" userId="2e42eb49e6de39f7" providerId="LiveId" clId="{A60749B7-77E8-4435-A7C4-8AC5C32E51B0}" dt="2023-05-25T19:12:44.428" v="768" actId="478"/>
          <ac:spMkLst>
            <pc:docMk/>
            <pc:sldMk cId="1601772230" sldId="296"/>
            <ac:spMk id="8" creationId="{AD49062F-6F3B-C8CE-CE54-6CAC10432612}"/>
          </ac:spMkLst>
        </pc:spChg>
        <pc:spChg chg="del">
          <ac:chgData name="Dustin Merkle" userId="2e42eb49e6de39f7" providerId="LiveId" clId="{A60749B7-77E8-4435-A7C4-8AC5C32E51B0}" dt="2023-05-25T19:12:47.481" v="769" actId="478"/>
          <ac:spMkLst>
            <pc:docMk/>
            <pc:sldMk cId="1601772230" sldId="296"/>
            <ac:spMk id="9" creationId="{42E3DC9A-5D65-3B34-6C6C-AB9150C8DB67}"/>
          </ac:spMkLst>
        </pc:spChg>
        <pc:spChg chg="mod">
          <ac:chgData name="Dustin Merkle" userId="2e42eb49e6de39f7" providerId="LiveId" clId="{A60749B7-77E8-4435-A7C4-8AC5C32E51B0}" dt="2023-05-25T19:14:49.837" v="846" actId="14100"/>
          <ac:spMkLst>
            <pc:docMk/>
            <pc:sldMk cId="1601772230" sldId="296"/>
            <ac:spMk id="10" creationId="{7814AC85-3FB3-1521-2BF9-5F8A530F9355}"/>
          </ac:spMkLst>
        </pc:spChg>
        <pc:spChg chg="del mod">
          <ac:chgData name="Dustin Merkle" userId="2e42eb49e6de39f7" providerId="LiveId" clId="{A60749B7-77E8-4435-A7C4-8AC5C32E51B0}" dt="2023-05-25T19:14:41.045" v="844" actId="478"/>
          <ac:spMkLst>
            <pc:docMk/>
            <pc:sldMk cId="1601772230" sldId="296"/>
            <ac:spMk id="11" creationId="{3EBAE163-6189-18B1-B613-DD22EDDF2FC3}"/>
          </ac:spMkLst>
        </pc:spChg>
      </pc:sldChg>
      <pc:sldChg chg="addSp delSp modSp add mod modTransition delAnim modAnim">
        <pc:chgData name="Dustin Merkle" userId="2e42eb49e6de39f7" providerId="LiveId" clId="{A60749B7-77E8-4435-A7C4-8AC5C32E51B0}" dt="2023-05-26T12:20:29.252" v="1735" actId="167"/>
        <pc:sldMkLst>
          <pc:docMk/>
          <pc:sldMk cId="2864599040" sldId="297"/>
        </pc:sldMkLst>
        <pc:spChg chg="add mod ord">
          <ac:chgData name="Dustin Merkle" userId="2e42eb49e6de39f7" providerId="LiveId" clId="{A60749B7-77E8-4435-A7C4-8AC5C32E51B0}" dt="2023-05-26T12:20:29.252" v="1735" actId="167"/>
          <ac:spMkLst>
            <pc:docMk/>
            <pc:sldMk cId="2864599040" sldId="297"/>
            <ac:spMk id="5" creationId="{873CB712-CE89-7DE3-87A8-52C331DF09EC}"/>
          </ac:spMkLst>
        </pc:spChg>
        <pc:spChg chg="del">
          <ac:chgData name="Dustin Merkle" userId="2e42eb49e6de39f7" providerId="LiveId" clId="{A60749B7-77E8-4435-A7C4-8AC5C32E51B0}" dt="2023-05-25T19:15:06.589" v="847" actId="478"/>
          <ac:spMkLst>
            <pc:docMk/>
            <pc:sldMk cId="2864599040" sldId="297"/>
            <ac:spMk id="9" creationId="{42E3DC9A-5D65-3B34-6C6C-AB9150C8DB67}"/>
          </ac:spMkLst>
        </pc:spChg>
        <pc:spChg chg="mod">
          <ac:chgData name="Dustin Merkle" userId="2e42eb49e6de39f7" providerId="LiveId" clId="{A60749B7-77E8-4435-A7C4-8AC5C32E51B0}" dt="2023-05-25T19:19:02.101" v="1050" actId="14100"/>
          <ac:spMkLst>
            <pc:docMk/>
            <pc:sldMk cId="2864599040" sldId="297"/>
            <ac:spMk id="10" creationId="{7814AC85-3FB3-1521-2BF9-5F8A530F9355}"/>
          </ac:spMkLst>
        </pc:spChg>
        <pc:spChg chg="del">
          <ac:chgData name="Dustin Merkle" userId="2e42eb49e6de39f7" providerId="LiveId" clId="{A60749B7-77E8-4435-A7C4-8AC5C32E51B0}" dt="2023-05-25T19:19:07.018" v="1051" actId="478"/>
          <ac:spMkLst>
            <pc:docMk/>
            <pc:sldMk cId="2864599040" sldId="297"/>
            <ac:spMk id="11" creationId="{3EBAE163-6189-18B1-B613-DD22EDDF2FC3}"/>
          </ac:spMkLst>
        </pc:spChg>
      </pc:sldChg>
      <pc:sldChg chg="addSp modSp add mod modTransition modAnim">
        <pc:chgData name="Dustin Merkle" userId="2e42eb49e6de39f7" providerId="LiveId" clId="{A60749B7-77E8-4435-A7C4-8AC5C32E51B0}" dt="2023-05-26T16:52:50.150" v="1843" actId="113"/>
        <pc:sldMkLst>
          <pc:docMk/>
          <pc:sldMk cId="3977014313" sldId="298"/>
        </pc:sldMkLst>
        <pc:spChg chg="add mod ord">
          <ac:chgData name="Dustin Merkle" userId="2e42eb49e6de39f7" providerId="LiveId" clId="{A60749B7-77E8-4435-A7C4-8AC5C32E51B0}" dt="2023-05-26T12:20:37.969" v="1737" actId="167"/>
          <ac:spMkLst>
            <pc:docMk/>
            <pc:sldMk cId="3977014313" sldId="298"/>
            <ac:spMk id="5" creationId="{AE3CE488-4FE3-6335-3CF8-BA15B2359B95}"/>
          </ac:spMkLst>
        </pc:spChg>
        <pc:spChg chg="mod">
          <ac:chgData name="Dustin Merkle" userId="2e42eb49e6de39f7" providerId="LiveId" clId="{A60749B7-77E8-4435-A7C4-8AC5C32E51B0}" dt="2023-05-25T19:22:38.712" v="1254" actId="20577"/>
          <ac:spMkLst>
            <pc:docMk/>
            <pc:sldMk cId="3977014313" sldId="298"/>
            <ac:spMk id="10" creationId="{7814AC85-3FB3-1521-2BF9-5F8A530F9355}"/>
          </ac:spMkLst>
        </pc:spChg>
        <pc:spChg chg="mod">
          <ac:chgData name="Dustin Merkle" userId="2e42eb49e6de39f7" providerId="LiveId" clId="{A60749B7-77E8-4435-A7C4-8AC5C32E51B0}" dt="2023-05-26T16:52:21.964" v="1838" actId="1076"/>
          <ac:spMkLst>
            <pc:docMk/>
            <pc:sldMk cId="3977014313" sldId="298"/>
            <ac:spMk id="11" creationId="{3EBAE163-6189-18B1-B613-DD22EDDF2FC3}"/>
          </ac:spMkLst>
        </pc:spChg>
        <pc:spChg chg="add mod">
          <ac:chgData name="Dustin Merkle" userId="2e42eb49e6de39f7" providerId="LiveId" clId="{A60749B7-77E8-4435-A7C4-8AC5C32E51B0}" dt="2023-05-26T16:52:50.150" v="1843" actId="113"/>
          <ac:spMkLst>
            <pc:docMk/>
            <pc:sldMk cId="3977014313" sldId="298"/>
            <ac:spMk id="12" creationId="{D3B28937-E649-ABD4-31EF-7D13059F7065}"/>
          </ac:spMkLst>
        </pc:spChg>
      </pc:sldChg>
      <pc:sldChg chg="addSp delSp modSp add del mod modTransition delAnim modAnim">
        <pc:chgData name="Dustin Merkle" userId="2e42eb49e6de39f7" providerId="LiveId" clId="{A60749B7-77E8-4435-A7C4-8AC5C32E51B0}" dt="2023-05-25T20:06:39.584" v="1571" actId="47"/>
        <pc:sldMkLst>
          <pc:docMk/>
          <pc:sldMk cId="1377947603" sldId="299"/>
        </pc:sldMkLst>
        <pc:spChg chg="add del mod">
          <ac:chgData name="Dustin Merkle" userId="2e42eb49e6de39f7" providerId="LiveId" clId="{A60749B7-77E8-4435-A7C4-8AC5C32E51B0}" dt="2023-05-25T20:06:33.755" v="1570" actId="478"/>
          <ac:spMkLst>
            <pc:docMk/>
            <pc:sldMk cId="1377947603" sldId="299"/>
            <ac:spMk id="5" creationId="{3EFB30F2-4A2B-5F96-C56B-4F1FE74FD74D}"/>
          </ac:spMkLst>
        </pc:spChg>
        <pc:spChg chg="del">
          <ac:chgData name="Dustin Merkle" userId="2e42eb49e6de39f7" providerId="LiveId" clId="{A60749B7-77E8-4435-A7C4-8AC5C32E51B0}" dt="2023-05-25T19:22:55.136" v="1256" actId="478"/>
          <ac:spMkLst>
            <pc:docMk/>
            <pc:sldMk cId="1377947603" sldId="299"/>
            <ac:spMk id="10" creationId="{7814AC85-3FB3-1521-2BF9-5F8A530F9355}"/>
          </ac:spMkLst>
        </pc:spChg>
        <pc:spChg chg="del">
          <ac:chgData name="Dustin Merkle" userId="2e42eb49e6de39f7" providerId="LiveId" clId="{A60749B7-77E8-4435-A7C4-8AC5C32E51B0}" dt="2023-05-25T19:22:57.624" v="1257" actId="478"/>
          <ac:spMkLst>
            <pc:docMk/>
            <pc:sldMk cId="1377947603" sldId="299"/>
            <ac:spMk id="11" creationId="{3EBAE163-6189-18B1-B613-DD22EDDF2FC3}"/>
          </ac:spMkLst>
        </pc:spChg>
      </pc:sldChg>
      <pc:sldChg chg="modSp new del mod modTransition">
        <pc:chgData name="Dustin Merkle" userId="2e42eb49e6de39f7" providerId="LiveId" clId="{A60749B7-77E8-4435-A7C4-8AC5C32E51B0}" dt="2023-05-25T20:06:05.522" v="1569" actId="47"/>
        <pc:sldMkLst>
          <pc:docMk/>
          <pc:sldMk cId="420753625" sldId="300"/>
        </pc:sldMkLst>
        <pc:spChg chg="mod">
          <ac:chgData name="Dustin Merkle" userId="2e42eb49e6de39f7" providerId="LiveId" clId="{A60749B7-77E8-4435-A7C4-8AC5C32E51B0}" dt="2023-05-25T19:29:15.970" v="1530" actId="1076"/>
          <ac:spMkLst>
            <pc:docMk/>
            <pc:sldMk cId="420753625" sldId="300"/>
            <ac:spMk id="2" creationId="{404EE6F8-4A36-74E1-2931-DAE562931DD3}"/>
          </ac:spMkLst>
        </pc:spChg>
      </pc:sldChg>
      <pc:sldChg chg="modSp add mod modAnim">
        <pc:chgData name="Dustin Merkle" userId="2e42eb49e6de39f7" providerId="LiveId" clId="{A60749B7-77E8-4435-A7C4-8AC5C32E51B0}" dt="2023-05-25T20:08:05.180" v="1593" actId="20577"/>
        <pc:sldMkLst>
          <pc:docMk/>
          <pc:sldMk cId="3633189370" sldId="301"/>
        </pc:sldMkLst>
        <pc:spChg chg="mod">
          <ac:chgData name="Dustin Merkle" userId="2e42eb49e6de39f7" providerId="LiveId" clId="{A60749B7-77E8-4435-A7C4-8AC5C32E51B0}" dt="2023-05-25T20:08:05.180" v="1593" actId="20577"/>
          <ac:spMkLst>
            <pc:docMk/>
            <pc:sldMk cId="3633189370" sldId="301"/>
            <ac:spMk id="2" creationId="{404EE6F8-4A36-74E1-2931-DAE562931DD3}"/>
          </ac:spMkLst>
        </pc:spChg>
      </pc:sldChg>
      <pc:sldChg chg="modSp add mod">
        <pc:chgData name="Dustin Merkle" userId="2e42eb49e6de39f7" providerId="LiveId" clId="{A60749B7-77E8-4435-A7C4-8AC5C32E51B0}" dt="2023-05-25T20:07:57.767" v="1584" actId="20577"/>
        <pc:sldMkLst>
          <pc:docMk/>
          <pc:sldMk cId="1879089758" sldId="302"/>
        </pc:sldMkLst>
        <pc:spChg chg="mod">
          <ac:chgData name="Dustin Merkle" userId="2e42eb49e6de39f7" providerId="LiveId" clId="{A60749B7-77E8-4435-A7C4-8AC5C32E51B0}" dt="2023-05-25T20:07:57.767" v="1584" actId="20577"/>
          <ac:spMkLst>
            <pc:docMk/>
            <pc:sldMk cId="1879089758" sldId="302"/>
            <ac:spMk id="2" creationId="{404EE6F8-4A36-74E1-2931-DAE562931DD3}"/>
          </ac:spMkLst>
        </pc:spChg>
      </pc:sldChg>
      <pc:sldChg chg="delSp add mod delAnim">
        <pc:chgData name="Dustin Merkle" userId="2e42eb49e6de39f7" providerId="LiveId" clId="{A60749B7-77E8-4435-A7C4-8AC5C32E51B0}" dt="2023-05-26T16:57:14.061" v="1847" actId="478"/>
        <pc:sldMkLst>
          <pc:docMk/>
          <pc:sldMk cId="3819909588" sldId="303"/>
        </pc:sldMkLst>
        <pc:spChg chg="del">
          <ac:chgData name="Dustin Merkle" userId="2e42eb49e6de39f7" providerId="LiveId" clId="{A60749B7-77E8-4435-A7C4-8AC5C32E51B0}" dt="2023-05-26T16:57:09.343" v="1845" actId="478"/>
          <ac:spMkLst>
            <pc:docMk/>
            <pc:sldMk cId="3819909588" sldId="303"/>
            <ac:spMk id="10" creationId="{7814AC85-3FB3-1521-2BF9-5F8A530F9355}"/>
          </ac:spMkLst>
        </pc:spChg>
        <pc:spChg chg="del">
          <ac:chgData name="Dustin Merkle" userId="2e42eb49e6de39f7" providerId="LiveId" clId="{A60749B7-77E8-4435-A7C4-8AC5C32E51B0}" dt="2023-05-26T16:57:11.559" v="1846" actId="478"/>
          <ac:spMkLst>
            <pc:docMk/>
            <pc:sldMk cId="3819909588" sldId="303"/>
            <ac:spMk id="11" creationId="{3EBAE163-6189-18B1-B613-DD22EDDF2FC3}"/>
          </ac:spMkLst>
        </pc:spChg>
        <pc:spChg chg="del">
          <ac:chgData name="Dustin Merkle" userId="2e42eb49e6de39f7" providerId="LiveId" clId="{A60749B7-77E8-4435-A7C4-8AC5C32E51B0}" dt="2023-05-26T16:57:14.061" v="1847" actId="478"/>
          <ac:spMkLst>
            <pc:docMk/>
            <pc:sldMk cId="3819909588" sldId="303"/>
            <ac:spMk id="12" creationId="{D3B28937-E649-ABD4-31EF-7D13059F7065}"/>
          </ac:spMkLst>
        </pc:spChg>
      </pc:sldChg>
      <pc:sldChg chg="add del ord">
        <pc:chgData name="Dustin Merkle" userId="2e42eb49e6de39f7" providerId="LiveId" clId="{A60749B7-77E8-4435-A7C4-8AC5C32E51B0}" dt="2023-05-27T19:39:08.062" v="1921" actId="47"/>
        <pc:sldMkLst>
          <pc:docMk/>
          <pc:sldMk cId="2137151296" sldId="304"/>
        </pc:sldMkLst>
      </pc:sldChg>
      <pc:sldChg chg="modSp add mod ord">
        <pc:chgData name="Dustin Merkle" userId="2e42eb49e6de39f7" providerId="LiveId" clId="{A60749B7-77E8-4435-A7C4-8AC5C32E51B0}" dt="2023-05-27T12:31:05.798" v="1918" actId="207"/>
        <pc:sldMkLst>
          <pc:docMk/>
          <pc:sldMk cId="3738320958" sldId="305"/>
        </pc:sldMkLst>
        <pc:spChg chg="mod">
          <ac:chgData name="Dustin Merkle" userId="2e42eb49e6de39f7" providerId="LiveId" clId="{A60749B7-77E8-4435-A7C4-8AC5C32E51B0}" dt="2023-05-27T12:31:05.798" v="1918" actId="207"/>
          <ac:spMkLst>
            <pc:docMk/>
            <pc:sldMk cId="3738320958" sldId="305"/>
            <ac:spMk id="2" creationId="{404EE6F8-4A36-74E1-2931-DAE562931D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4457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dd3286a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dd3286a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53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7425" y="1205222"/>
            <a:ext cx="7249200" cy="27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47462" y="4075806"/>
            <a:ext cx="7249200" cy="437333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12" name="Google Shape;12;p2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Google Shape;18;p2"/>
          <p:cNvSpPr/>
          <p:nvPr/>
        </p:nvSpPr>
        <p:spPr>
          <a:xfrm flipH="1">
            <a:off x="181925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2"/>
          <p:cNvSpPr/>
          <p:nvPr/>
        </p:nvSpPr>
        <p:spPr>
          <a:xfrm flipH="1">
            <a:off x="8712900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20000" y="586472"/>
            <a:ext cx="7704000" cy="69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120" name="Google Shape;120;p13"/>
            <p:cNvCxnSpPr/>
            <p:nvPr/>
          </p:nvCxnSpPr>
          <p:spPr>
            <a:xfrm>
              <a:off x="-21425" y="2571750"/>
              <a:ext cx="6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1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13"/>
          <p:cNvSpPr/>
          <p:nvPr/>
        </p:nvSpPr>
        <p:spPr>
          <a:xfrm>
            <a:off x="181925" y="137972"/>
            <a:ext cx="273300" cy="30366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751250" y="2862945"/>
            <a:ext cx="5641500" cy="5953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75" y="1174847"/>
            <a:ext cx="3150900" cy="1548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097150" y="3598041"/>
            <a:ext cx="2949900" cy="79266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25" name="Google Shape;25;p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3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" name="Google Shape;32;p3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43" name="Google Shape;43;p5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5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5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" name="Google Shape;46;p5"/>
          <p:cNvSpPr/>
          <p:nvPr/>
        </p:nvSpPr>
        <p:spPr>
          <a:xfrm>
            <a:off x="8712900" y="5279944"/>
            <a:ext cx="273300" cy="30366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2138887" y="2060497"/>
            <a:ext cx="2752200" cy="599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200" b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4267224" y="3591250"/>
            <a:ext cx="2752200" cy="599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200" b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5103324" y="1807000"/>
            <a:ext cx="3320700" cy="1106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719976" y="3337750"/>
            <a:ext cx="3269100" cy="1106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720000" y="586472"/>
            <a:ext cx="7704000" cy="69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07175" y="1920292"/>
            <a:ext cx="3763500" cy="236233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6472"/>
            <a:ext cx="7704000" cy="69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64" name="Google Shape;64;p7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7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7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7"/>
          <p:cNvSpPr/>
          <p:nvPr/>
        </p:nvSpPr>
        <p:spPr>
          <a:xfrm>
            <a:off x="8712900" y="5279944"/>
            <a:ext cx="273300" cy="30366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546625" y="1452334"/>
            <a:ext cx="6050700" cy="2810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71" name="Google Shape;71;p8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8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8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8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8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8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7" name="Google Shape;77;p8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8" name="Google Shape;78;p8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298750" y="1388444"/>
            <a:ext cx="4546500" cy="110366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298750" y="2680292"/>
            <a:ext cx="4546500" cy="1503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9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83" name="Google Shape;83;p9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9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9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9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9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9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" name="Google Shape;89;p9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0" name="Google Shape;90;p9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 rot="10800000">
            <a:off x="-34750" y="-33278"/>
            <a:ext cx="9215400" cy="948333"/>
          </a:xfrm>
          <a:prstGeom prst="rect">
            <a:avLst/>
          </a:prstGeom>
          <a:gradFill>
            <a:gsLst>
              <a:gs pos="0">
                <a:srgbClr val="DDD9D5">
                  <a:alpha val="0"/>
                </a:srgbClr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3" name="Google Shape;93;p10"/>
          <p:cNvSpPr/>
          <p:nvPr/>
        </p:nvSpPr>
        <p:spPr>
          <a:xfrm>
            <a:off x="-34750" y="2879722"/>
            <a:ext cx="9215400" cy="2868333"/>
          </a:xfrm>
          <a:prstGeom prst="rect">
            <a:avLst/>
          </a:prstGeom>
          <a:gradFill>
            <a:gsLst>
              <a:gs pos="0">
                <a:srgbClr val="DDD9D5">
                  <a:alpha val="0"/>
                </a:srgbClr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706350" y="4115417"/>
            <a:ext cx="7731300" cy="663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96" name="Google Shape;96;p10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0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0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10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0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" name="Google Shape;102;p10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3" name="Google Shape;103;p10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388052"/>
            <a:ext cx="7717800" cy="2333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2453425" y="3721719"/>
            <a:ext cx="4237200" cy="59533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108" name="Google Shape;108;p11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11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1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1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1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1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Google Shape;114;p11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5" name="Google Shape;115;p11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947425" y="1370450"/>
            <a:ext cx="7249200" cy="2438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000" dirty="0" err="1" smtClean="0"/>
              <a:t>Anuncien</a:t>
            </a:r>
            <a:r>
              <a:rPr lang="en-US" sz="6000" dirty="0" smtClean="0"/>
              <a:t> las </a:t>
            </a:r>
            <a:r>
              <a:rPr lang="en-US" sz="6000" dirty="0" err="1" smtClean="0"/>
              <a:t>virtudes</a:t>
            </a:r>
            <a:r>
              <a:rPr lang="en-US" sz="6000" dirty="0" smtClean="0"/>
              <a:t> de </a:t>
            </a:r>
            <a:r>
              <a:rPr lang="en-US" sz="6000" dirty="0" err="1" smtClean="0"/>
              <a:t>Aquel</a:t>
            </a:r>
            <a:r>
              <a:rPr lang="en-US" sz="6000" dirty="0" smtClean="0"/>
              <a:t> </a:t>
            </a:r>
            <a:endParaRPr sz="60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40C279AA-CFF5-6A36-6723-455A5D355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latin typeface="Old Standard TT" panose="020B0604020202020204" charset="0"/>
              </a:rPr>
              <a:t>1 </a:t>
            </a:r>
            <a:r>
              <a:rPr lang="en-US" sz="2800" dirty="0" smtClean="0">
                <a:latin typeface="Old Standard TT" panose="020B0604020202020204" charset="0"/>
              </a:rPr>
              <a:t>Pedro </a:t>
            </a:r>
            <a:r>
              <a:rPr lang="en-US" sz="2800" dirty="0">
                <a:latin typeface="Old Standard TT" panose="020B0604020202020204" charset="0"/>
              </a:rPr>
              <a:t>1-3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D335ED47-2D2D-EBB7-1AEE-DF29E0FC0C9F}"/>
              </a:ext>
            </a:extLst>
          </p:cNvPr>
          <p:cNvSpPr/>
          <p:nvPr/>
        </p:nvSpPr>
        <p:spPr>
          <a:xfrm>
            <a:off x="133866" y="3890513"/>
            <a:ext cx="2958861" cy="1808101"/>
          </a:xfrm>
          <a:prstGeom prst="wedgeRectCallout">
            <a:avLst>
              <a:gd name="adj1" fmla="val 25522"/>
              <a:gd name="adj2" fmla="val -8299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Old Standard TT" panose="020B0604020202020204" charset="0"/>
              </a:rPr>
              <a:t>Pregunta</a:t>
            </a:r>
            <a:r>
              <a:rPr lang="en-US" sz="2800" dirty="0" smtClean="0">
                <a:solidFill>
                  <a:schemeClr val="bg1"/>
                </a:solidFill>
                <a:latin typeface="Old Standard TT" panose="020B060402020202020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Old Standard TT" panose="020B0604020202020204" charset="0"/>
              </a:rPr>
              <a:t>1:</a:t>
            </a:r>
          </a:p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Old Standard TT" panose="020B0604020202020204" charset="0"/>
              </a:rPr>
              <a:t>¿</a:t>
            </a:r>
            <a:r>
              <a:rPr lang="en-US" sz="2800" b="1" u="sng" dirty="0" err="1" smtClean="0">
                <a:solidFill>
                  <a:schemeClr val="bg1"/>
                </a:solidFill>
                <a:latin typeface="Old Standard TT" panose="020B0604020202020204" charset="0"/>
              </a:rPr>
              <a:t>Qué</a:t>
            </a:r>
            <a:r>
              <a:rPr lang="en-US" sz="2800" b="1" dirty="0" smtClean="0">
                <a:solidFill>
                  <a:schemeClr val="bg1"/>
                </a:solidFill>
                <a:latin typeface="Old Standard TT" panose="020B060402020202020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Old Standard TT" panose="020B0604020202020204" charset="0"/>
              </a:rPr>
              <a:t>son “las </a:t>
            </a:r>
            <a:r>
              <a:rPr lang="en-US" sz="2800" dirty="0" err="1" smtClean="0">
                <a:solidFill>
                  <a:schemeClr val="bg1"/>
                </a:solidFill>
                <a:latin typeface="Old Standard TT" panose="020B0604020202020204" charset="0"/>
              </a:rPr>
              <a:t>virtudes</a:t>
            </a:r>
            <a:r>
              <a:rPr lang="en-US" sz="2800" dirty="0" smtClean="0">
                <a:solidFill>
                  <a:schemeClr val="bg1"/>
                </a:solidFill>
                <a:latin typeface="Old Standard TT" panose="020B0604020202020204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latin typeface="Old Standard TT" panose="020B0604020202020204" charset="0"/>
              </a:rPr>
              <a:t>Aquel</a:t>
            </a:r>
            <a:r>
              <a:rPr lang="en-US" sz="2800" dirty="0" smtClean="0">
                <a:solidFill>
                  <a:schemeClr val="bg1"/>
                </a:solidFill>
                <a:latin typeface="Old Standard TT" panose="020B0604020202020204" charset="0"/>
              </a:rPr>
              <a:t>”</a:t>
            </a:r>
            <a:r>
              <a:rPr lang="en-US" sz="2800" dirty="0" smtClean="0">
                <a:solidFill>
                  <a:schemeClr val="bg1"/>
                </a:solidFill>
                <a:latin typeface="Old Standard TT" panose="020B0604020202020204" charset="0"/>
              </a:rPr>
              <a:t>?</a:t>
            </a:r>
            <a:endParaRPr lang="en-US" sz="2800" dirty="0">
              <a:solidFill>
                <a:schemeClr val="bg1"/>
              </a:solidFill>
              <a:latin typeface="Old Standard TT" panose="020B060402020202020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AFA829FC-17F4-6F82-D5D8-D62519F51AF0}"/>
              </a:ext>
            </a:extLst>
          </p:cNvPr>
          <p:cNvSpPr/>
          <p:nvPr/>
        </p:nvSpPr>
        <p:spPr>
          <a:xfrm>
            <a:off x="5651897" y="119113"/>
            <a:ext cx="2958861" cy="1622808"/>
          </a:xfrm>
          <a:prstGeom prst="wedgeRectCallout">
            <a:avLst>
              <a:gd name="adj1" fmla="val -75352"/>
              <a:gd name="adj2" fmla="val 5503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Old Standard TT" panose="020B0604020202020204" charset="0"/>
              </a:rPr>
              <a:t>Pregunta</a:t>
            </a:r>
            <a:r>
              <a:rPr lang="en-US" sz="2800" dirty="0" smtClean="0">
                <a:solidFill>
                  <a:schemeClr val="bg1"/>
                </a:solidFill>
                <a:latin typeface="Old Standard TT" panose="020B060402020202020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Old Standard TT" panose="020B0604020202020204" charset="0"/>
              </a:rPr>
              <a:t>2:</a:t>
            </a:r>
          </a:p>
          <a:p>
            <a:pPr algn="ctr"/>
            <a:r>
              <a:rPr lang="es-ES" sz="2800" b="1" u="sng" dirty="0" smtClean="0">
                <a:solidFill>
                  <a:schemeClr val="bg1"/>
                </a:solidFill>
                <a:latin typeface="Old Standard TT" panose="020B0604020202020204" charset="0"/>
              </a:rPr>
              <a:t>¿Cómo</a:t>
            </a:r>
            <a:r>
              <a:rPr lang="es-ES" sz="2800" dirty="0" smtClean="0">
                <a:solidFill>
                  <a:schemeClr val="bg1"/>
                </a:solidFill>
                <a:latin typeface="Old Standard TT" panose="020B0604020202020204" charset="0"/>
              </a:rPr>
              <a:t> las “anunciamos”? </a:t>
            </a:r>
            <a:endParaRPr lang="en-US" sz="2800" dirty="0">
              <a:solidFill>
                <a:schemeClr val="bg1"/>
              </a:solidFill>
              <a:latin typeface="Old Standard TT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EE6F8-4A36-74E1-2931-DAE562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24" y="725697"/>
            <a:ext cx="7168551" cy="4263606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200" b="0" dirty="0" smtClean="0"/>
              <a:t>“</a:t>
            </a:r>
            <a:r>
              <a:rPr lang="es-ES" sz="3200" b="0" dirty="0"/>
              <a:t>Pero ustedes son linaje escogido, real sacerdocio, nación santa, pueblo adquirido para posesión de Dios</a:t>
            </a:r>
            <a:r>
              <a:rPr lang="en-US" sz="3200" b="0" dirty="0" smtClean="0"/>
              <a:t>… 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dirty="0" smtClean="0"/>
              <a:t>A FIN DE QUE </a:t>
            </a:r>
            <a:r>
              <a:rPr lang="en-US" sz="3200" dirty="0" smtClean="0">
                <a:solidFill>
                  <a:srgbClr val="FFCC00"/>
                </a:solidFill>
              </a:rPr>
              <a:t>ANUNCIEN LAS VIRTUDES DE AQUEL</a:t>
            </a:r>
            <a:r>
              <a:rPr lang="en-US" sz="3200" dirty="0">
                <a:solidFill>
                  <a:srgbClr val="FFCC00"/>
                </a:solidFill>
              </a:rPr>
              <a:t/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n-US" sz="3200" dirty="0">
                <a:solidFill>
                  <a:srgbClr val="FFCC00"/>
                </a:solidFill>
              </a:rPr>
              <a:t> </a:t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s-ES" sz="3200" b="0" dirty="0">
                <a:solidFill>
                  <a:schemeClr val="tx1"/>
                </a:solidFill>
              </a:rPr>
              <a:t>que los llamó de las tinieblas a Su luz </a:t>
            </a:r>
            <a:r>
              <a:rPr lang="es-ES" sz="3200" b="0" dirty="0" smtClean="0">
                <a:solidFill>
                  <a:schemeClr val="tx1"/>
                </a:solidFill>
              </a:rPr>
              <a:t>admirable</a:t>
            </a:r>
            <a:r>
              <a:rPr lang="en-US" sz="3200" b="0" dirty="0" smtClean="0"/>
              <a:t>”. 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>1 </a:t>
            </a:r>
            <a:r>
              <a:rPr lang="en-US" sz="3200" b="0" dirty="0" smtClean="0"/>
              <a:t>Ped. </a:t>
            </a:r>
            <a:r>
              <a:rPr lang="en-US" sz="3200" b="0" dirty="0"/>
              <a:t>2:9</a:t>
            </a:r>
          </a:p>
        </p:txBody>
      </p:sp>
    </p:spTree>
    <p:extLst>
      <p:ext uri="{BB962C8B-B14F-4D97-AF65-F5344CB8AC3E}">
        <p14:creationId xmlns:p14="http://schemas.microsoft.com/office/powerpoint/2010/main" val="29717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xmlns="" id="{C833D8CF-BCCF-4C5E-57D4-C5C08EF93A9D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2</a:t>
            </a:r>
            <a:r>
              <a:rPr lang="en-US" sz="2400" dirty="0"/>
              <a:t>: </a:t>
            </a:r>
            <a:r>
              <a:rPr lang="en-US" sz="2400" dirty="0" err="1" smtClean="0"/>
              <a:t>Cómo</a:t>
            </a:r>
            <a:endParaRPr lang="en-US" sz="24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65F1FEF-769E-C2DA-C2F2-406A7C08FFFA}"/>
              </a:ext>
            </a:extLst>
          </p:cNvPr>
          <p:cNvSpPr/>
          <p:nvPr/>
        </p:nvSpPr>
        <p:spPr>
          <a:xfrm>
            <a:off x="1330541" y="0"/>
            <a:ext cx="3237032" cy="11481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Gentiles</a:t>
            </a:r>
          </a:p>
          <a:p>
            <a:pPr algn="ctr"/>
            <a:r>
              <a:rPr lang="en-US" sz="2400" dirty="0" err="1" smtClean="0">
                <a:latin typeface="Old Standard TT" panose="020B0604020202020204" charset="0"/>
              </a:rPr>
              <a:t>Conducta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irreprochable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6EEC7106-9B66-4B2D-3EAA-3B062CC16E52}"/>
              </a:ext>
            </a:extLst>
          </p:cNvPr>
          <p:cNvSpPr/>
          <p:nvPr/>
        </p:nvSpPr>
        <p:spPr>
          <a:xfrm>
            <a:off x="2054441" y="907334"/>
            <a:ext cx="3198932" cy="11481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 smtClean="0">
                <a:latin typeface="Old Standard TT" panose="020B0604020202020204" charset="0"/>
              </a:rPr>
              <a:t>Instituciones</a:t>
            </a:r>
            <a:r>
              <a:rPr lang="en-US" sz="2400" u="sng" dirty="0" smtClean="0">
                <a:latin typeface="Old Standard TT" panose="020B0604020202020204" charset="0"/>
              </a:rPr>
              <a:t> </a:t>
            </a:r>
            <a:r>
              <a:rPr lang="en-US" sz="2400" u="sng" dirty="0" err="1" smtClean="0">
                <a:latin typeface="Old Standard TT" panose="020B0604020202020204" charset="0"/>
              </a:rPr>
              <a:t>humanas</a:t>
            </a:r>
            <a:endParaRPr lang="en-US" sz="2400" u="sng" dirty="0">
              <a:latin typeface="Old Standard TT" panose="020B0604020202020204" charset="0"/>
            </a:endParaRPr>
          </a:p>
          <a:p>
            <a:pPr algn="ctr"/>
            <a:r>
              <a:rPr lang="en-US" sz="2400" dirty="0" err="1" smtClean="0">
                <a:latin typeface="Old Standard TT" panose="020B0604020202020204" charset="0"/>
              </a:rPr>
              <a:t>Sumisión</a:t>
            </a:r>
            <a:r>
              <a:rPr lang="en-US" sz="2400" dirty="0" smtClean="0">
                <a:latin typeface="Old Standard TT" panose="020B0604020202020204" charset="0"/>
              </a:rPr>
              <a:t>, honor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2E6B7FC-7635-4E6E-4FD0-AEBF74FEDC1D}"/>
              </a:ext>
            </a:extLst>
          </p:cNvPr>
          <p:cNvSpPr/>
          <p:nvPr/>
        </p:nvSpPr>
        <p:spPr>
          <a:xfrm>
            <a:off x="2740241" y="1837636"/>
            <a:ext cx="2785739" cy="11481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latin typeface="Old Standard TT" panose="020B0604020202020204" charset="0"/>
              </a:rPr>
              <a:t>Amos</a:t>
            </a:r>
            <a:endParaRPr lang="en-US" sz="2400" u="sng" dirty="0">
              <a:latin typeface="Old Standard TT" panose="020B0604020202020204" charset="0"/>
            </a:endParaRPr>
          </a:p>
          <a:p>
            <a:pPr algn="ctr"/>
            <a:r>
              <a:rPr lang="en-US" sz="2400" dirty="0" err="1" smtClean="0">
                <a:latin typeface="Old Standard TT" panose="020B0604020202020204" charset="0"/>
              </a:rPr>
              <a:t>Sumisión</a:t>
            </a:r>
            <a:r>
              <a:rPr lang="en-US" sz="2400" dirty="0" smtClean="0">
                <a:latin typeface="Old Standard TT" panose="020B0604020202020204" charset="0"/>
              </a:rPr>
              <a:t>, </a:t>
            </a:r>
            <a:r>
              <a:rPr lang="en-US" sz="2400" dirty="0" err="1" smtClean="0">
                <a:latin typeface="Old Standard TT" panose="020B0604020202020204" charset="0"/>
              </a:rPr>
              <a:t>respeto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C64C965-E95B-9D3A-F1FC-70AB13A890E4}"/>
              </a:ext>
            </a:extLst>
          </p:cNvPr>
          <p:cNvSpPr/>
          <p:nvPr/>
        </p:nvSpPr>
        <p:spPr>
          <a:xfrm>
            <a:off x="3464141" y="2767938"/>
            <a:ext cx="2973260" cy="11481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 smtClean="0">
                <a:latin typeface="Old Standard TT" panose="020B0604020202020204" charset="0"/>
              </a:rPr>
              <a:t>Maridos</a:t>
            </a:r>
            <a:endParaRPr lang="en-US" sz="2400" u="sng" dirty="0">
              <a:latin typeface="Old Standard TT" panose="020B0604020202020204" charset="0"/>
            </a:endParaRPr>
          </a:p>
          <a:p>
            <a:pPr algn="ctr"/>
            <a:r>
              <a:rPr lang="en-US" sz="2400" dirty="0" err="1" smtClean="0">
                <a:latin typeface="Old Standard TT" panose="020B0604020202020204" charset="0"/>
              </a:rPr>
              <a:t>Sumisión</a:t>
            </a:r>
            <a:r>
              <a:rPr lang="en-US" sz="2400" dirty="0" smtClean="0">
                <a:latin typeface="Old Standard TT" panose="020B0604020202020204" charset="0"/>
              </a:rPr>
              <a:t>, </a:t>
            </a:r>
            <a:r>
              <a:rPr lang="en-US" sz="2400" dirty="0" err="1" smtClean="0">
                <a:latin typeface="Old Standard TT" panose="020B0604020202020204" charset="0"/>
              </a:rPr>
              <a:t>obediencia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F81F93C-B660-DF8F-9466-45C2E04801F5}"/>
              </a:ext>
            </a:extLst>
          </p:cNvPr>
          <p:cNvSpPr/>
          <p:nvPr/>
        </p:nvSpPr>
        <p:spPr>
          <a:xfrm>
            <a:off x="4154380" y="3698240"/>
            <a:ext cx="28194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 smtClean="0">
                <a:latin typeface="Old Standard TT" panose="020B0604020202020204" charset="0"/>
              </a:rPr>
              <a:t>Esposas</a:t>
            </a:r>
            <a:endParaRPr lang="en-US" sz="2400" u="sng" dirty="0">
              <a:latin typeface="Old Standard TT" panose="020B0604020202020204" charset="0"/>
            </a:endParaRPr>
          </a:p>
          <a:p>
            <a:pPr algn="ctr"/>
            <a:r>
              <a:rPr lang="en-US" sz="2400" dirty="0" err="1" smtClean="0">
                <a:latin typeface="Old Standard TT" panose="020B0604020202020204" charset="0"/>
              </a:rPr>
              <a:t>Convivencia</a:t>
            </a:r>
            <a:r>
              <a:rPr lang="en-US" sz="2400" dirty="0" smtClean="0">
                <a:latin typeface="Old Standard TT" panose="020B0604020202020204" charset="0"/>
              </a:rPr>
              <a:t>, honor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3B75DAC3-07A1-23C5-4C4A-F8CAACB18CA5}"/>
              </a:ext>
            </a:extLst>
          </p:cNvPr>
          <p:cNvSpPr/>
          <p:nvPr/>
        </p:nvSpPr>
        <p:spPr>
          <a:xfrm>
            <a:off x="4893446" y="4628542"/>
            <a:ext cx="2819400" cy="10668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 smtClean="0">
                <a:latin typeface="Old Standard TT" panose="020B0604020202020204" charset="0"/>
              </a:rPr>
              <a:t>Hermanos</a:t>
            </a:r>
            <a:endParaRPr lang="en-US" sz="2400" u="sng" dirty="0">
              <a:latin typeface="Old Standard TT" panose="020B0604020202020204" charset="0"/>
            </a:endParaRPr>
          </a:p>
          <a:p>
            <a:pPr algn="ctr"/>
            <a:r>
              <a:rPr lang="en-US" sz="2400" dirty="0" err="1" smtClean="0">
                <a:latin typeface="Old Standard TT" panose="020B0604020202020204" charset="0"/>
              </a:rPr>
              <a:t>Mismo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sentir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472CBF0-CC53-18C4-4DCA-1F8E0D82C767}"/>
              </a:ext>
            </a:extLst>
          </p:cNvPr>
          <p:cNvSpPr txBox="1"/>
          <p:nvPr/>
        </p:nvSpPr>
        <p:spPr>
          <a:xfrm>
            <a:off x="4926374" y="85729"/>
            <a:ext cx="409481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“al </a:t>
            </a:r>
            <a:r>
              <a:rPr lang="en-US" sz="2000" dirty="0" err="1" smtClean="0">
                <a:latin typeface="Old Standard TT" panose="020B0604020202020204" charset="0"/>
              </a:rPr>
              <a:t>considerar</a:t>
            </a:r>
            <a:r>
              <a:rPr lang="en-US" sz="2000" dirty="0" smtClean="0">
                <a:latin typeface="Old Standard TT" panose="020B0604020202020204" charset="0"/>
              </a:rPr>
              <a:t> [las </a:t>
            </a:r>
            <a:r>
              <a:rPr lang="en-US" sz="2000" dirty="0" err="1" smtClean="0">
                <a:latin typeface="Old Standard TT" panose="020B0604020202020204" charset="0"/>
              </a:rPr>
              <a:t>buenas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obras</a:t>
            </a:r>
            <a:r>
              <a:rPr lang="en-US" sz="2000" dirty="0" smtClean="0">
                <a:latin typeface="Old Standard TT" panose="020B0604020202020204" charset="0"/>
              </a:rPr>
              <a:t> de </a:t>
            </a:r>
            <a:r>
              <a:rPr lang="en-US" sz="2000" dirty="0" err="1" smtClean="0">
                <a:latin typeface="Old Standard TT" panose="020B0604020202020204" charset="0"/>
              </a:rPr>
              <a:t>ustedes</a:t>
            </a:r>
            <a:r>
              <a:rPr lang="en-US" sz="2000" dirty="0" smtClean="0">
                <a:latin typeface="Old Standard TT" panose="020B0604020202020204" charset="0"/>
              </a:rPr>
              <a:t>]” </a:t>
            </a:r>
            <a:r>
              <a:rPr lang="en-US" sz="2000" dirty="0">
                <a:latin typeface="Old Standard TT" panose="020B0604020202020204" charset="0"/>
              </a:rPr>
              <a:t>(2:12)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9CE7657-F2DC-8AA2-0867-D7918516A276}"/>
              </a:ext>
            </a:extLst>
          </p:cNvPr>
          <p:cNvSpPr txBox="1"/>
          <p:nvPr/>
        </p:nvSpPr>
        <p:spPr>
          <a:xfrm>
            <a:off x="5525980" y="805163"/>
            <a:ext cx="27857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haciendo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bien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(2:15)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C97DC46-5E75-C6C5-11E4-CD79E8E21EFE}"/>
              </a:ext>
            </a:extLst>
          </p:cNvPr>
          <p:cNvSpPr txBox="1"/>
          <p:nvPr/>
        </p:nvSpPr>
        <p:spPr>
          <a:xfrm>
            <a:off x="6211780" y="1264469"/>
            <a:ext cx="24028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sobrelleva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penalidades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(2:19)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755501EB-55C3-E462-5C49-69FBB6EAD0C3}"/>
              </a:ext>
            </a:extLst>
          </p:cNvPr>
          <p:cNvSpPr txBox="1"/>
          <p:nvPr/>
        </p:nvSpPr>
        <p:spPr>
          <a:xfrm>
            <a:off x="6600270" y="2194771"/>
            <a:ext cx="22251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“sin palabra, </a:t>
            </a:r>
            <a:r>
              <a:rPr lang="en-US" sz="2000" dirty="0" err="1" smtClean="0">
                <a:latin typeface="Old Standard TT" panose="020B0604020202020204" charset="0"/>
              </a:rPr>
              <a:t>conducta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casta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(3:1-2)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DA5E0F8E-2448-7E5D-B972-1C1078DF9848}"/>
              </a:ext>
            </a:extLst>
          </p:cNvPr>
          <p:cNvSpPr txBox="1"/>
          <p:nvPr/>
        </p:nvSpPr>
        <p:spPr>
          <a:xfrm>
            <a:off x="7321183" y="3455505"/>
            <a:ext cx="170000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dándole</a:t>
            </a:r>
            <a:r>
              <a:rPr lang="en-US" sz="2000" dirty="0" smtClean="0">
                <a:latin typeface="Old Standard TT" panose="020B0604020202020204" charset="0"/>
              </a:rPr>
              <a:t> honor” </a:t>
            </a:r>
            <a:r>
              <a:rPr lang="en-US" sz="2000" dirty="0">
                <a:latin typeface="Old Standard TT" panose="020B0604020202020204" charset="0"/>
              </a:rPr>
              <a:t>(3:7)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A11A755-7AB1-0D5F-94BF-CC2F414B0A79}"/>
              </a:ext>
            </a:extLst>
          </p:cNvPr>
          <p:cNvSpPr txBox="1"/>
          <p:nvPr/>
        </p:nvSpPr>
        <p:spPr>
          <a:xfrm>
            <a:off x="7866338" y="4345844"/>
            <a:ext cx="117114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“de </a:t>
            </a:r>
            <a:r>
              <a:rPr lang="en-US" sz="2000" dirty="0" err="1" smtClean="0">
                <a:latin typeface="Old Standard TT" panose="020B0604020202020204" charset="0"/>
              </a:rPr>
              <a:t>espíritu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humilde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(3:8)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5997612-69F5-20AF-F24F-C42BCC11A373}"/>
              </a:ext>
            </a:extLst>
          </p:cNvPr>
          <p:cNvSpPr txBox="1"/>
          <p:nvPr/>
        </p:nvSpPr>
        <p:spPr>
          <a:xfrm>
            <a:off x="-32107" y="155642"/>
            <a:ext cx="1512591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glorifiquen</a:t>
            </a:r>
            <a:r>
              <a:rPr lang="en-US" sz="2000" dirty="0" smtClean="0">
                <a:latin typeface="Old Standard TT" panose="020B0604020202020204" charset="0"/>
              </a:rPr>
              <a:t> a Dios” </a:t>
            </a:r>
            <a:r>
              <a:rPr lang="en-US" sz="2000" dirty="0">
                <a:latin typeface="Old Standard TT" panose="020B0604020202020204" charset="0"/>
              </a:rPr>
              <a:t>(2:12)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BC8F4E4C-DA75-57CF-B72C-B723088CF8A7}"/>
              </a:ext>
            </a:extLst>
          </p:cNvPr>
          <p:cNvSpPr txBox="1"/>
          <p:nvPr/>
        </p:nvSpPr>
        <p:spPr>
          <a:xfrm>
            <a:off x="65089" y="1277505"/>
            <a:ext cx="1646452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por</a:t>
            </a:r>
            <a:r>
              <a:rPr lang="en-US" sz="2000" dirty="0" smtClean="0">
                <a:latin typeface="Old Standard TT" panose="020B0604020202020204" charset="0"/>
              </a:rPr>
              <a:t> causa del </a:t>
            </a:r>
            <a:r>
              <a:rPr lang="en-US" sz="2000" dirty="0" err="1" smtClean="0">
                <a:latin typeface="Old Standard TT" panose="020B0604020202020204" charset="0"/>
              </a:rPr>
              <a:t>Señor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(2:13)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8D66EE2-085C-8349-7796-F4F4A7E5FD87}"/>
              </a:ext>
            </a:extLst>
          </p:cNvPr>
          <p:cNvSpPr txBox="1"/>
          <p:nvPr/>
        </p:nvSpPr>
        <p:spPr>
          <a:xfrm>
            <a:off x="179852" y="2408994"/>
            <a:ext cx="23013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por</a:t>
            </a:r>
            <a:r>
              <a:rPr lang="en-US" sz="2000" dirty="0" smtClean="0">
                <a:latin typeface="Old Standard TT" panose="020B0604020202020204" charset="0"/>
              </a:rPr>
              <a:t> causa de la </a:t>
            </a:r>
            <a:r>
              <a:rPr lang="en-US" sz="2000" dirty="0" err="1" smtClean="0">
                <a:latin typeface="Old Standard TT" panose="020B0604020202020204" charset="0"/>
              </a:rPr>
              <a:t>conciencia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(2:19)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6B6069C-1E87-7AE6-6050-98D90BBCE1F5}"/>
              </a:ext>
            </a:extLst>
          </p:cNvPr>
          <p:cNvSpPr txBox="1"/>
          <p:nvPr/>
        </p:nvSpPr>
        <p:spPr>
          <a:xfrm>
            <a:off x="610282" y="3523754"/>
            <a:ext cx="204784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“que </a:t>
            </a:r>
            <a:r>
              <a:rPr lang="en-US" sz="2000" dirty="0" err="1" smtClean="0">
                <a:latin typeface="Old Standard TT" panose="020B0604020202020204" charset="0"/>
              </a:rPr>
              <a:t>esperaban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en</a:t>
            </a:r>
            <a:r>
              <a:rPr lang="en-US" sz="2000" dirty="0" smtClean="0">
                <a:latin typeface="Old Standard TT" panose="020B0604020202020204" charset="0"/>
              </a:rPr>
              <a:t> Dios” </a:t>
            </a:r>
            <a:r>
              <a:rPr lang="en-US" sz="2000" dirty="0">
                <a:latin typeface="Old Standard TT" panose="020B0604020202020204" charset="0"/>
              </a:rPr>
              <a:t>(3:5)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1B12B4C-7978-D42E-0CAB-1EB244A079E3}"/>
              </a:ext>
            </a:extLst>
          </p:cNvPr>
          <p:cNvSpPr txBox="1"/>
          <p:nvPr/>
        </p:nvSpPr>
        <p:spPr>
          <a:xfrm>
            <a:off x="0" y="4320601"/>
            <a:ext cx="36563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por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ser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heredera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como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ustedes</a:t>
            </a:r>
            <a:r>
              <a:rPr lang="en-US" sz="2000" dirty="0" smtClean="0">
                <a:latin typeface="Old Standard TT" panose="020B0604020202020204" charset="0"/>
              </a:rPr>
              <a:t> de la </a:t>
            </a:r>
            <a:r>
              <a:rPr lang="en-US" sz="2000" dirty="0" err="1" smtClean="0">
                <a:latin typeface="Old Standard TT" panose="020B0604020202020204" charset="0"/>
              </a:rPr>
              <a:t>gracia</a:t>
            </a:r>
            <a:r>
              <a:rPr lang="en-US" sz="2000" dirty="0" smtClean="0">
                <a:latin typeface="Old Standard TT" panose="020B0604020202020204" charset="0"/>
              </a:rPr>
              <a:t> de la </a:t>
            </a:r>
            <a:r>
              <a:rPr lang="en-US" sz="2000" dirty="0" err="1" smtClean="0">
                <a:latin typeface="Old Standard TT" panose="020B0604020202020204" charset="0"/>
              </a:rPr>
              <a:t>vida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(3:7)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76A43FA-7EB7-F2D6-839C-4FA9C1C1DFD8}"/>
              </a:ext>
            </a:extLst>
          </p:cNvPr>
          <p:cNvSpPr txBox="1"/>
          <p:nvPr/>
        </p:nvSpPr>
        <p:spPr>
          <a:xfrm>
            <a:off x="1025819" y="5144807"/>
            <a:ext cx="32646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ld Standard TT" panose="020B0604020202020204" charset="0"/>
              </a:rPr>
              <a:t>“</a:t>
            </a:r>
            <a:r>
              <a:rPr lang="en-US" sz="2000" dirty="0" err="1" smtClean="0">
                <a:latin typeface="Old Standard TT" panose="020B0604020202020204" charset="0"/>
              </a:rPr>
              <a:t>fueron</a:t>
            </a:r>
            <a:r>
              <a:rPr lang="en-US" sz="2000" dirty="0" smtClean="0">
                <a:latin typeface="Old Standard TT" panose="020B0604020202020204" charset="0"/>
              </a:rPr>
              <a:t> </a:t>
            </a:r>
            <a:r>
              <a:rPr lang="en-US" sz="2000" dirty="0" err="1" smtClean="0">
                <a:latin typeface="Old Standard TT" panose="020B0604020202020204" charset="0"/>
              </a:rPr>
              <a:t>llamados</a:t>
            </a:r>
            <a:r>
              <a:rPr lang="en-US" sz="2000" dirty="0" smtClean="0">
                <a:latin typeface="Old Standard TT" panose="020B0604020202020204" charset="0"/>
              </a:rPr>
              <a:t>” </a:t>
            </a:r>
            <a:r>
              <a:rPr lang="en-US" sz="2000" dirty="0">
                <a:latin typeface="Old Standard TT" panose="020B0604020202020204" charset="0"/>
              </a:rPr>
              <a:t>(3:9)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6FC8EFD2-770D-E792-7426-C6B9DEAD8632}"/>
              </a:ext>
            </a:extLst>
          </p:cNvPr>
          <p:cNvCxnSpPr/>
          <p:nvPr/>
        </p:nvCxnSpPr>
        <p:spPr>
          <a:xfrm flipV="1">
            <a:off x="1398607" y="382016"/>
            <a:ext cx="488458" cy="192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1B3704DC-A2A3-2B32-C8D0-F9D4B8319C81}"/>
              </a:ext>
            </a:extLst>
          </p:cNvPr>
          <p:cNvCxnSpPr>
            <a:cxnSpLocks/>
          </p:cNvCxnSpPr>
          <p:nvPr/>
        </p:nvCxnSpPr>
        <p:spPr>
          <a:xfrm flipH="1">
            <a:off x="3959525" y="362158"/>
            <a:ext cx="10699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87D924D1-C0A6-140B-C1C9-9D5DD95ED4D0}"/>
              </a:ext>
            </a:extLst>
          </p:cNvPr>
          <p:cNvCxnSpPr>
            <a:cxnSpLocks/>
          </p:cNvCxnSpPr>
          <p:nvPr/>
        </p:nvCxnSpPr>
        <p:spPr>
          <a:xfrm flipV="1">
            <a:off x="1577680" y="1863441"/>
            <a:ext cx="618771" cy="259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626F2D59-0C20-B171-BACC-E6E2AD069380}"/>
              </a:ext>
            </a:extLst>
          </p:cNvPr>
          <p:cNvCxnSpPr>
            <a:cxnSpLocks/>
          </p:cNvCxnSpPr>
          <p:nvPr/>
        </p:nvCxnSpPr>
        <p:spPr>
          <a:xfrm flipV="1">
            <a:off x="2320817" y="2435283"/>
            <a:ext cx="581535" cy="257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93A2C223-BCA4-FAA2-9CB1-7AB34BFA6B83}"/>
              </a:ext>
            </a:extLst>
          </p:cNvPr>
          <p:cNvCxnSpPr>
            <a:cxnSpLocks/>
          </p:cNvCxnSpPr>
          <p:nvPr/>
        </p:nvCxnSpPr>
        <p:spPr>
          <a:xfrm flipV="1">
            <a:off x="2568037" y="3523302"/>
            <a:ext cx="1072998" cy="321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654643F7-F3F7-B5D3-B13B-32A5E992D1F4}"/>
              </a:ext>
            </a:extLst>
          </p:cNvPr>
          <p:cNvCxnSpPr>
            <a:cxnSpLocks/>
            <a:stCxn id="91" idx="3"/>
          </p:cNvCxnSpPr>
          <p:nvPr/>
        </p:nvCxnSpPr>
        <p:spPr>
          <a:xfrm flipV="1">
            <a:off x="3656378" y="4398765"/>
            <a:ext cx="690508" cy="275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14FD1F28-7361-4949-654A-51E6196D2A5C}"/>
              </a:ext>
            </a:extLst>
          </p:cNvPr>
          <p:cNvCxnSpPr>
            <a:cxnSpLocks/>
          </p:cNvCxnSpPr>
          <p:nvPr/>
        </p:nvCxnSpPr>
        <p:spPr>
          <a:xfrm flipV="1">
            <a:off x="4202938" y="5297929"/>
            <a:ext cx="938002" cy="132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B5611802-61E0-40F3-5451-4C484A89448F}"/>
              </a:ext>
            </a:extLst>
          </p:cNvPr>
          <p:cNvCxnSpPr>
            <a:cxnSpLocks/>
          </p:cNvCxnSpPr>
          <p:nvPr/>
        </p:nvCxnSpPr>
        <p:spPr>
          <a:xfrm flipH="1">
            <a:off x="4616216" y="937846"/>
            <a:ext cx="1049448" cy="210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45FE94AA-B14F-BC87-1752-EEF57DFA376D}"/>
              </a:ext>
            </a:extLst>
          </p:cNvPr>
          <p:cNvCxnSpPr>
            <a:cxnSpLocks/>
          </p:cNvCxnSpPr>
          <p:nvPr/>
        </p:nvCxnSpPr>
        <p:spPr>
          <a:xfrm flipH="1">
            <a:off x="5305245" y="1773683"/>
            <a:ext cx="997901" cy="421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2451ACF9-BE7C-069F-4867-6A37F343B39C}"/>
              </a:ext>
            </a:extLst>
          </p:cNvPr>
          <p:cNvCxnSpPr>
            <a:cxnSpLocks/>
          </p:cNvCxnSpPr>
          <p:nvPr/>
        </p:nvCxnSpPr>
        <p:spPr>
          <a:xfrm flipH="1">
            <a:off x="5934974" y="2767938"/>
            <a:ext cx="851596" cy="328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0850C1E2-CC8D-8BCF-298C-5C2FA57ABF7E}"/>
              </a:ext>
            </a:extLst>
          </p:cNvPr>
          <p:cNvCxnSpPr>
            <a:cxnSpLocks/>
          </p:cNvCxnSpPr>
          <p:nvPr/>
        </p:nvCxnSpPr>
        <p:spPr>
          <a:xfrm flipH="1">
            <a:off x="6702725" y="3721092"/>
            <a:ext cx="866664" cy="264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2A5B6ED9-9916-6735-B65D-7F1DF34E2620}"/>
              </a:ext>
            </a:extLst>
          </p:cNvPr>
          <p:cNvCxnSpPr>
            <a:cxnSpLocks/>
          </p:cNvCxnSpPr>
          <p:nvPr/>
        </p:nvCxnSpPr>
        <p:spPr>
          <a:xfrm flipH="1">
            <a:off x="7453223" y="4779266"/>
            <a:ext cx="602494" cy="162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DFBB63-5078-88B8-CE43-BBC2C810010B}"/>
              </a:ext>
            </a:extLst>
          </p:cNvPr>
          <p:cNvSpPr/>
          <p:nvPr/>
        </p:nvSpPr>
        <p:spPr>
          <a:xfrm>
            <a:off x="2490960" y="1681773"/>
            <a:ext cx="3948636" cy="2235494"/>
          </a:xfrm>
          <a:prstGeom prst="rect">
            <a:avLst/>
          </a:prstGeom>
          <a:solidFill>
            <a:schemeClr val="accent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Old Standard TT" panose="020B0604020202020204" charset="0"/>
              </a:rPr>
              <a:t>El </a:t>
            </a:r>
            <a:r>
              <a:rPr lang="en-US" sz="3600" b="1" u="sng" dirty="0" err="1" smtClean="0">
                <a:solidFill>
                  <a:schemeClr val="tx1"/>
                </a:solidFill>
                <a:latin typeface="Old Standard TT" panose="020B0604020202020204" charset="0"/>
              </a:rPr>
              <a:t>ejemplo</a:t>
            </a:r>
            <a:r>
              <a:rPr lang="en-US" sz="3600" b="1" u="sng" dirty="0" smtClean="0">
                <a:solidFill>
                  <a:schemeClr val="tx1"/>
                </a:solidFill>
                <a:latin typeface="Old Standard TT" panose="020B0604020202020204" charset="0"/>
              </a:rPr>
              <a:t> de Cristo</a:t>
            </a:r>
            <a:endParaRPr lang="en-US" sz="3600" b="1" u="sng" dirty="0">
              <a:solidFill>
                <a:schemeClr val="tx1"/>
              </a:solidFill>
              <a:latin typeface="Old Standard TT" panose="020B0604020202020204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Encomendándose</a:t>
            </a:r>
            <a:r>
              <a:rPr lang="en-US" sz="3600" b="1" dirty="0" smtClean="0">
                <a:solidFill>
                  <a:schemeClr val="tx1"/>
                </a:solidFill>
                <a:latin typeface="Old Standard TT" panose="020B0604020202020204" charset="0"/>
              </a:rPr>
              <a:t> a Dios</a:t>
            </a:r>
            <a:endParaRPr lang="en-US" sz="3600" b="1" dirty="0">
              <a:solidFill>
                <a:schemeClr val="tx1"/>
              </a:solidFill>
              <a:latin typeface="Old Standard TT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3202731-FB57-4752-8E66-0E975A6AB87A}"/>
              </a:ext>
            </a:extLst>
          </p:cNvPr>
          <p:cNvSpPr txBox="1"/>
          <p:nvPr/>
        </p:nvSpPr>
        <p:spPr>
          <a:xfrm>
            <a:off x="6893063" y="3229065"/>
            <a:ext cx="2122873" cy="14465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ld Standard TT" panose="020B0604020202020204" charset="0"/>
              </a:rPr>
              <a:t>“no </a:t>
            </a:r>
            <a:r>
              <a:rPr lang="en-US" sz="2200" dirty="0" err="1" smtClean="0">
                <a:latin typeface="Old Standard TT" panose="020B0604020202020204" charset="0"/>
              </a:rPr>
              <a:t>respondía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ultrajando</a:t>
            </a:r>
            <a:r>
              <a:rPr lang="en-US" sz="2200" dirty="0" smtClean="0">
                <a:latin typeface="Old Standard TT" panose="020B0604020202020204" charset="0"/>
              </a:rPr>
              <a:t>…no </a:t>
            </a:r>
            <a:r>
              <a:rPr lang="en-US" sz="2200" dirty="0" err="1" smtClean="0">
                <a:latin typeface="Old Standard TT" panose="020B0604020202020204" charset="0"/>
              </a:rPr>
              <a:t>amenazaba</a:t>
            </a:r>
            <a:r>
              <a:rPr lang="en-US" sz="2200" dirty="0" smtClean="0">
                <a:latin typeface="Old Standard TT" panose="020B0604020202020204" charset="0"/>
              </a:rPr>
              <a:t>” </a:t>
            </a:r>
            <a:r>
              <a:rPr lang="en-US" sz="2200" dirty="0">
                <a:latin typeface="Old Standard TT" panose="020B0604020202020204" charset="0"/>
              </a:rPr>
              <a:t>(2:23)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F39706B-8292-8DE0-B3CD-EC1340AE6A79}"/>
              </a:ext>
            </a:extLst>
          </p:cNvPr>
          <p:cNvSpPr txBox="1"/>
          <p:nvPr/>
        </p:nvSpPr>
        <p:spPr>
          <a:xfrm>
            <a:off x="5761500" y="443381"/>
            <a:ext cx="3048000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ld Standard TT" panose="020B0604020202020204" charset="0"/>
              </a:rPr>
              <a:t>“no </a:t>
            </a:r>
            <a:r>
              <a:rPr lang="en-US" sz="2200" dirty="0" err="1" smtClean="0">
                <a:latin typeface="Old Standard TT" panose="020B0604020202020204" charset="0"/>
              </a:rPr>
              <a:t>cometió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pecado</a:t>
            </a:r>
            <a:r>
              <a:rPr lang="en-US" sz="2200" dirty="0" smtClean="0">
                <a:latin typeface="Old Standard TT" panose="020B0604020202020204" charset="0"/>
              </a:rPr>
              <a:t>, </a:t>
            </a:r>
            <a:r>
              <a:rPr lang="en-US" sz="2200" dirty="0" err="1" smtClean="0">
                <a:latin typeface="Old Standard TT" panose="020B0604020202020204" charset="0"/>
              </a:rPr>
              <a:t>ni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engaño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alguno</a:t>
            </a:r>
            <a:r>
              <a:rPr lang="en-US" sz="2200" dirty="0" smtClean="0">
                <a:latin typeface="Old Standard TT" panose="020B0604020202020204" charset="0"/>
              </a:rPr>
              <a:t> se </a:t>
            </a:r>
            <a:r>
              <a:rPr lang="en-US" sz="2200" dirty="0" err="1" smtClean="0">
                <a:latin typeface="Old Standard TT" panose="020B0604020202020204" charset="0"/>
              </a:rPr>
              <a:t>halló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en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su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boca</a:t>
            </a:r>
            <a:r>
              <a:rPr lang="en-US" sz="2200" dirty="0" smtClean="0">
                <a:latin typeface="Old Standard TT" panose="020B0604020202020204" charset="0"/>
              </a:rPr>
              <a:t>” </a:t>
            </a:r>
            <a:r>
              <a:rPr lang="en-US" sz="2200" dirty="0">
                <a:latin typeface="Old Standard TT" panose="020B0604020202020204" charset="0"/>
              </a:rPr>
              <a:t>(2:22)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4437C71-8568-95BF-A52D-95578DACC683}"/>
              </a:ext>
            </a:extLst>
          </p:cNvPr>
          <p:cNvCxnSpPr>
            <a:cxnSpLocks/>
          </p:cNvCxnSpPr>
          <p:nvPr/>
        </p:nvCxnSpPr>
        <p:spPr>
          <a:xfrm flipH="1">
            <a:off x="6376791" y="1548906"/>
            <a:ext cx="911552" cy="368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092C822-D4CD-E711-CDDC-7764EC87FEF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312023" y="3595457"/>
            <a:ext cx="581040" cy="3568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61A9B8-AB5A-7A28-F521-20C5F7742478}"/>
              </a:ext>
            </a:extLst>
          </p:cNvPr>
          <p:cNvSpPr txBox="1"/>
          <p:nvPr/>
        </p:nvSpPr>
        <p:spPr>
          <a:xfrm>
            <a:off x="157594" y="825631"/>
            <a:ext cx="2209800" cy="17851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ld Standard TT" panose="020B0604020202020204" charset="0"/>
              </a:rPr>
              <a:t>“a fin de que </a:t>
            </a:r>
            <a:r>
              <a:rPr lang="en-US" sz="2200" dirty="0" err="1" smtClean="0">
                <a:latin typeface="Old Standard TT" panose="020B0604020202020204" charset="0"/>
              </a:rPr>
              <a:t>muramos</a:t>
            </a:r>
            <a:r>
              <a:rPr lang="en-US" sz="2200" dirty="0" smtClean="0">
                <a:latin typeface="Old Standard TT" panose="020B0604020202020204" charset="0"/>
              </a:rPr>
              <a:t> al </a:t>
            </a:r>
            <a:r>
              <a:rPr lang="en-US" sz="2200" dirty="0" err="1" smtClean="0">
                <a:latin typeface="Old Standard TT" panose="020B0604020202020204" charset="0"/>
              </a:rPr>
              <a:t>pecado</a:t>
            </a:r>
            <a:r>
              <a:rPr lang="en-US" sz="2200" dirty="0" smtClean="0">
                <a:latin typeface="Old Standard TT" panose="020B0604020202020204" charset="0"/>
              </a:rPr>
              <a:t> y </a:t>
            </a:r>
            <a:r>
              <a:rPr lang="en-US" sz="2200" dirty="0" err="1" smtClean="0">
                <a:latin typeface="Old Standard TT" panose="020B0604020202020204" charset="0"/>
              </a:rPr>
              <a:t>vivamos</a:t>
            </a:r>
            <a:r>
              <a:rPr lang="en-US" sz="2200" dirty="0" smtClean="0">
                <a:latin typeface="Old Standard TT" panose="020B0604020202020204" charset="0"/>
              </a:rPr>
              <a:t> a la </a:t>
            </a:r>
            <a:r>
              <a:rPr lang="en-US" sz="2200" dirty="0" err="1" smtClean="0">
                <a:latin typeface="Old Standard TT" panose="020B0604020202020204" charset="0"/>
              </a:rPr>
              <a:t>justicia</a:t>
            </a:r>
            <a:r>
              <a:rPr lang="en-US" sz="2200" dirty="0" smtClean="0">
                <a:latin typeface="Old Standard TT" panose="020B0604020202020204" charset="0"/>
              </a:rPr>
              <a:t>” </a:t>
            </a:r>
            <a:r>
              <a:rPr lang="en-US" sz="2200" dirty="0">
                <a:latin typeface="Old Standard TT" panose="020B0604020202020204" charset="0"/>
              </a:rPr>
              <a:t>(2:24)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7505BC-093A-A5CC-7F25-BDE4CA218B27}"/>
              </a:ext>
            </a:extLst>
          </p:cNvPr>
          <p:cNvSpPr txBox="1"/>
          <p:nvPr/>
        </p:nvSpPr>
        <p:spPr>
          <a:xfrm>
            <a:off x="157595" y="3521499"/>
            <a:ext cx="2192412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Old Standard TT" panose="020B0604020202020204" charset="0"/>
              </a:rPr>
              <a:t>“</a:t>
            </a:r>
            <a:r>
              <a:rPr lang="en-US" sz="2200" dirty="0" err="1" smtClean="0">
                <a:latin typeface="Old Standard TT" panose="020B0604020202020204" charset="0"/>
              </a:rPr>
              <a:t>por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Sus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heridas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fueron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ustedes</a:t>
            </a:r>
            <a:r>
              <a:rPr lang="en-US" sz="2200" dirty="0" smtClean="0">
                <a:latin typeface="Old Standard TT" panose="020B0604020202020204" charset="0"/>
              </a:rPr>
              <a:t> </a:t>
            </a:r>
            <a:r>
              <a:rPr lang="en-US" sz="2200" dirty="0" err="1" smtClean="0">
                <a:latin typeface="Old Standard TT" panose="020B0604020202020204" charset="0"/>
              </a:rPr>
              <a:t>sanados</a:t>
            </a:r>
            <a:r>
              <a:rPr lang="en-US" sz="2200" dirty="0" smtClean="0">
                <a:latin typeface="Old Standard TT" panose="020B0604020202020204" charset="0"/>
              </a:rPr>
              <a:t>” </a:t>
            </a:r>
            <a:r>
              <a:rPr lang="en-US" sz="2200" dirty="0">
                <a:latin typeface="Old Standard TT" panose="020B0604020202020204" charset="0"/>
              </a:rPr>
              <a:t>(2:24)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0DD9766-79C4-1565-F90A-BC42C934A20A}"/>
              </a:ext>
            </a:extLst>
          </p:cNvPr>
          <p:cNvCxnSpPr>
            <a:cxnSpLocks/>
          </p:cNvCxnSpPr>
          <p:nvPr/>
        </p:nvCxnSpPr>
        <p:spPr>
          <a:xfrm flipV="1">
            <a:off x="2349693" y="3525016"/>
            <a:ext cx="703501" cy="584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6ED030A8-DFD6-5F83-213A-932038E1349B}"/>
              </a:ext>
            </a:extLst>
          </p:cNvPr>
          <p:cNvCxnSpPr>
            <a:cxnSpLocks/>
          </p:cNvCxnSpPr>
          <p:nvPr/>
        </p:nvCxnSpPr>
        <p:spPr>
          <a:xfrm>
            <a:off x="2367802" y="1363455"/>
            <a:ext cx="685392" cy="509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C833D8CF-BCCF-4C5E-57D4-C5C08EF93A9D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2</a:t>
            </a:r>
            <a:r>
              <a:rPr lang="en-US" sz="2400" dirty="0"/>
              <a:t>: </a:t>
            </a:r>
            <a:r>
              <a:rPr lang="en-US" sz="2400" dirty="0" err="1" smtClean="0"/>
              <a:t>Cómo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82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EE6F8-4A36-74E1-2931-DAE562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24" y="725697"/>
            <a:ext cx="7168551" cy="4263606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3600" b="0" dirty="0" smtClean="0"/>
              <a:t>“</a:t>
            </a:r>
            <a:r>
              <a:rPr lang="es-ES" sz="3600" b="0" dirty="0"/>
              <a:t>Con Cristo he sido crucificado, y ya no soy yo el que vive, sino que Cristo vive en mí; y la vida que ahora vivo en la carne, la vivo por la fe en el Hijo de Dios, el cual me amó y se entregó a sí mismo por </a:t>
            </a:r>
            <a:r>
              <a:rPr lang="es-ES" sz="3600" b="0" smtClean="0"/>
              <a:t>mí”.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 err="1" smtClean="0"/>
              <a:t>Gál</a:t>
            </a:r>
            <a:r>
              <a:rPr lang="en-US" sz="3200" b="0" dirty="0"/>
              <a:t>. 2:20</a:t>
            </a:r>
          </a:p>
        </p:txBody>
      </p:sp>
    </p:spTree>
    <p:extLst>
      <p:ext uri="{BB962C8B-B14F-4D97-AF65-F5344CB8AC3E}">
        <p14:creationId xmlns:p14="http://schemas.microsoft.com/office/powerpoint/2010/main" val="37383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10" name="Speech Bubble: Rectangle 10">
            <a:extLst>
              <a:ext uri="{FF2B5EF4-FFF2-40B4-BE49-F238E27FC236}">
                <a16:creationId xmlns:a16="http://schemas.microsoft.com/office/drawing/2014/main" xmlns="" id="{3EBAE163-6189-18B1-B613-DD22EDDF2FC3}"/>
              </a:ext>
            </a:extLst>
          </p:cNvPr>
          <p:cNvSpPr/>
          <p:nvPr/>
        </p:nvSpPr>
        <p:spPr>
          <a:xfrm>
            <a:off x="2677106" y="405759"/>
            <a:ext cx="3646056" cy="1247097"/>
          </a:xfrm>
          <a:prstGeom prst="wedgeRectCallout">
            <a:avLst>
              <a:gd name="adj1" fmla="val -64215"/>
              <a:gd name="adj2" fmla="val 2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Mediante Su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resurrección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(1:3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no con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cosas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perecederas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(1:18)</a:t>
            </a:r>
          </a:p>
        </p:txBody>
      </p:sp>
      <p:sp>
        <p:nvSpPr>
          <p:cNvPr id="11" name="Speech Bubble: Rectangle 9">
            <a:extLst>
              <a:ext uri="{FF2B5EF4-FFF2-40B4-BE49-F238E27FC236}">
                <a16:creationId xmlns:a16="http://schemas.microsoft.com/office/drawing/2014/main" xmlns="" id="{7814AC85-3FB3-1521-2BF9-5F8A530F9355}"/>
              </a:ext>
            </a:extLst>
          </p:cNvPr>
          <p:cNvSpPr/>
          <p:nvPr/>
        </p:nvSpPr>
        <p:spPr>
          <a:xfrm>
            <a:off x="82108" y="1698362"/>
            <a:ext cx="3010008" cy="1838922"/>
          </a:xfrm>
          <a:prstGeom prst="wedgeRectCallout">
            <a:avLst>
              <a:gd name="adj1" fmla="val -27539"/>
              <a:gd name="adj2" fmla="val -87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Según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Su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misericordia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(1:3)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derramando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su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sangre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preciosa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(1:19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04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Nacer</a:t>
            </a:r>
            <a:r>
              <a:rPr lang="en-US" sz="2400" b="1" dirty="0" smtClean="0">
                <a:latin typeface="Old Standard TT" panose="020B0604020202020204" charset="0"/>
              </a:rPr>
              <a:t> de </a:t>
            </a:r>
            <a:r>
              <a:rPr lang="en-US" sz="2400" b="1" dirty="0" err="1" smtClean="0">
                <a:latin typeface="Old Standard TT" panose="020B0604020202020204" charset="0"/>
              </a:rPr>
              <a:t>nuevo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10" name="Speech Bubble: Rectangle 10">
            <a:extLst>
              <a:ext uri="{FF2B5EF4-FFF2-40B4-BE49-F238E27FC236}">
                <a16:creationId xmlns:a16="http://schemas.microsoft.com/office/drawing/2014/main" xmlns="" id="{3EBAE163-6189-18B1-B613-DD22EDDF2FC3}"/>
              </a:ext>
            </a:extLst>
          </p:cNvPr>
          <p:cNvSpPr/>
          <p:nvPr/>
        </p:nvSpPr>
        <p:spPr>
          <a:xfrm>
            <a:off x="3230732" y="34898"/>
            <a:ext cx="5744598" cy="1553270"/>
          </a:xfrm>
          <a:prstGeom prst="wedgeRectCallout">
            <a:avLst>
              <a:gd name="adj1" fmla="val -62745"/>
              <a:gd name="adj2" fmla="val 47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“</a:t>
            </a:r>
            <a:r>
              <a:rPr lang="es-ES" sz="2400" dirty="0" smtClean="0">
                <a:solidFill>
                  <a:schemeClr val="tx1"/>
                </a:solidFill>
                <a:latin typeface="Old Standard TT" panose="020B0604020202020204" charset="0"/>
              </a:rPr>
              <a:t>sepultados 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con Él por medio del bautismo para </a:t>
            </a:r>
            <a:r>
              <a:rPr lang="es-ES" sz="2400" dirty="0" smtClean="0">
                <a:solidFill>
                  <a:schemeClr val="tx1"/>
                </a:solidFill>
                <a:latin typeface="Old Standard TT" panose="020B0604020202020204" charset="0"/>
              </a:rPr>
              <a:t>muerte…como 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Cristo </a:t>
            </a:r>
            <a:r>
              <a:rPr lang="es-ES" sz="2400" dirty="0" smtClean="0">
                <a:solidFill>
                  <a:schemeClr val="tx1"/>
                </a:solidFill>
                <a:latin typeface="Old Standard TT" panose="020B0604020202020204" charset="0"/>
              </a:rPr>
              <a:t>resucitó…así 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también nosotros andemos en novedad de </a:t>
            </a:r>
            <a:r>
              <a:rPr lang="es-ES" sz="2400" dirty="0" smtClean="0">
                <a:solidFill>
                  <a:schemeClr val="tx1"/>
                </a:solidFill>
                <a:latin typeface="Old Standard TT" panose="020B0604020202020204" charset="0"/>
              </a:rPr>
              <a:t>vida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”.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Rom. 6:4</a:t>
            </a:r>
            <a:endParaRPr lang="en-US" sz="2800" b="1" dirty="0">
              <a:solidFill>
                <a:schemeClr val="tx1"/>
              </a:solidFill>
              <a:latin typeface="Old Standard TT" panose="020B0604020202020204" charset="0"/>
            </a:endParaRPr>
          </a:p>
        </p:txBody>
      </p:sp>
      <p:sp>
        <p:nvSpPr>
          <p:cNvPr id="11" name="Speech Bubble: Rectangle 9">
            <a:extLst>
              <a:ext uri="{FF2B5EF4-FFF2-40B4-BE49-F238E27FC236}">
                <a16:creationId xmlns:a16="http://schemas.microsoft.com/office/drawing/2014/main" xmlns="" id="{7814AC85-3FB3-1521-2BF9-5F8A530F9355}"/>
              </a:ext>
            </a:extLst>
          </p:cNvPr>
          <p:cNvSpPr/>
          <p:nvPr/>
        </p:nvSpPr>
        <p:spPr>
          <a:xfrm>
            <a:off x="82108" y="2273050"/>
            <a:ext cx="2958861" cy="1078301"/>
          </a:xfrm>
          <a:prstGeom prst="wedgeRectCallout">
            <a:avLst>
              <a:gd name="adj1" fmla="val 13861"/>
              <a:gd name="adj2" fmla="val -90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Nacidos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nuevo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”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–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parecido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Juan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70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Nacer</a:t>
            </a:r>
            <a:r>
              <a:rPr lang="en-US" sz="2400" b="1" dirty="0" smtClean="0">
                <a:latin typeface="Old Standard TT" panose="020B0604020202020204" charset="0"/>
              </a:rPr>
              <a:t> de </a:t>
            </a:r>
            <a:r>
              <a:rPr lang="en-US" sz="2400" b="1" dirty="0" err="1" smtClean="0">
                <a:latin typeface="Old Standard TT" panose="020B0604020202020204" charset="0"/>
              </a:rPr>
              <a:t>nuevo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841285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Lo </a:t>
            </a:r>
            <a:r>
              <a:rPr lang="en-US" sz="2400" dirty="0" err="1" smtClean="0">
                <a:latin typeface="Old Standard TT" panose="020B0604020202020204" charset="0"/>
              </a:rPr>
              <a:t>cual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da </a:t>
            </a:r>
            <a:r>
              <a:rPr lang="en-US" sz="2400" dirty="0" err="1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esperanza</a:t>
            </a:r>
            <a:r>
              <a:rPr lang="en-US" sz="2400" b="1" dirty="0" smtClean="0">
                <a:latin typeface="Old Standard TT" panose="020B0604020202020204" charset="0"/>
              </a:rPr>
              <a:t> viva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25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Nacer</a:t>
            </a:r>
            <a:r>
              <a:rPr lang="en-US" sz="2400" b="1" dirty="0" smtClean="0">
                <a:latin typeface="Old Standard TT" panose="020B0604020202020204" charset="0"/>
              </a:rPr>
              <a:t> de </a:t>
            </a:r>
            <a:r>
              <a:rPr lang="en-US" sz="2400" b="1" dirty="0" err="1" smtClean="0">
                <a:latin typeface="Old Standard TT" panose="020B0604020202020204" charset="0"/>
              </a:rPr>
              <a:t>nuevo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841285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Lo </a:t>
            </a:r>
            <a:r>
              <a:rPr lang="en-US" sz="2400" dirty="0" err="1" smtClean="0">
                <a:latin typeface="Old Standard TT" panose="020B0604020202020204" charset="0"/>
              </a:rPr>
              <a:t>cual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da </a:t>
            </a:r>
            <a:r>
              <a:rPr lang="en-US" sz="2400" dirty="0" err="1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esperanza</a:t>
            </a:r>
            <a:r>
              <a:rPr lang="en-US" sz="2400" b="1" dirty="0" smtClean="0">
                <a:latin typeface="Old Standard TT" panose="020B0604020202020204" charset="0"/>
              </a:rPr>
              <a:t> viva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herencia</a:t>
            </a:r>
            <a:r>
              <a:rPr lang="en-US" sz="2400" b="1" dirty="0" smtClean="0">
                <a:latin typeface="Old Standard TT" panose="020B0604020202020204" charset="0"/>
              </a:rPr>
              <a:t> incorruptible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7814AC85-3FB3-1521-2BF9-5F8A530F9355}"/>
              </a:ext>
            </a:extLst>
          </p:cNvPr>
          <p:cNvSpPr/>
          <p:nvPr/>
        </p:nvSpPr>
        <p:spPr>
          <a:xfrm>
            <a:off x="5788026" y="878546"/>
            <a:ext cx="3187304" cy="1410665"/>
          </a:xfrm>
          <a:prstGeom prst="wedgeRectCallout">
            <a:avLst>
              <a:gd name="adj1" fmla="val -42196"/>
              <a:gd name="adj2" fmla="val 8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No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como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la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herencia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perecedera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dada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por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nuestros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padres (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1:18)</a:t>
            </a:r>
          </a:p>
        </p:txBody>
      </p:sp>
    </p:spTree>
    <p:extLst>
      <p:ext uri="{BB962C8B-B14F-4D97-AF65-F5344CB8AC3E}">
        <p14:creationId xmlns:p14="http://schemas.microsoft.com/office/powerpoint/2010/main" val="23638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Nacer</a:t>
            </a:r>
            <a:r>
              <a:rPr lang="en-US" sz="2400" b="1" dirty="0" smtClean="0">
                <a:latin typeface="Old Standard TT" panose="020B0604020202020204" charset="0"/>
              </a:rPr>
              <a:t> de </a:t>
            </a:r>
            <a:r>
              <a:rPr lang="en-US" sz="2400" b="1" dirty="0" err="1" smtClean="0">
                <a:latin typeface="Old Standard TT" panose="020B0604020202020204" charset="0"/>
              </a:rPr>
              <a:t>nuevo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841285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Lo </a:t>
            </a:r>
            <a:r>
              <a:rPr lang="en-US" sz="2400" dirty="0" err="1" smtClean="0">
                <a:latin typeface="Old Standard TT" panose="020B0604020202020204" charset="0"/>
              </a:rPr>
              <a:t>cual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da </a:t>
            </a:r>
            <a:r>
              <a:rPr lang="en-US" sz="2400" dirty="0" err="1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esperanza</a:t>
            </a:r>
            <a:r>
              <a:rPr lang="en-US" sz="2400" b="1" dirty="0" smtClean="0">
                <a:latin typeface="Old Standard TT" panose="020B0604020202020204" charset="0"/>
              </a:rPr>
              <a:t> viva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herencia</a:t>
            </a:r>
            <a:r>
              <a:rPr lang="en-US" sz="2400" b="1" dirty="0" smtClean="0">
                <a:latin typeface="Old Standard TT" panose="020B0604020202020204" charset="0"/>
              </a:rPr>
              <a:t> incorruptible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49062F-6F3B-C8CE-CE54-6CAC10432612}"/>
              </a:ext>
            </a:extLst>
          </p:cNvPr>
          <p:cNvSpPr/>
          <p:nvPr/>
        </p:nvSpPr>
        <p:spPr>
          <a:xfrm>
            <a:off x="4941916" y="3507401"/>
            <a:ext cx="3167367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Reservados</a:t>
            </a:r>
            <a:r>
              <a:rPr lang="en-US" sz="2400" dirty="0" smtClean="0">
                <a:latin typeface="Old Standard TT" panose="020B0604020202020204" charset="0"/>
              </a:rPr>
              <a:t> y </a:t>
            </a:r>
            <a:r>
              <a:rPr lang="en-US" sz="2400" b="1" dirty="0" err="1" smtClean="0">
                <a:latin typeface="Old Standard TT" panose="020B0604020202020204" charset="0"/>
              </a:rPr>
              <a:t>protegidos</a:t>
            </a:r>
            <a:r>
              <a:rPr lang="en-US" sz="2400" b="1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por</a:t>
            </a:r>
            <a:r>
              <a:rPr lang="en-US" sz="2400" b="1" dirty="0" smtClean="0">
                <a:latin typeface="Old Standard TT" panose="020B0604020202020204" charset="0"/>
              </a:rPr>
              <a:t> Dios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7814AC85-3FB3-1521-2BF9-5F8A530F9355}"/>
              </a:ext>
            </a:extLst>
          </p:cNvPr>
          <p:cNvSpPr/>
          <p:nvPr/>
        </p:nvSpPr>
        <p:spPr>
          <a:xfrm>
            <a:off x="421112" y="2482169"/>
            <a:ext cx="3692144" cy="3080672"/>
          </a:xfrm>
          <a:prstGeom prst="wedgeRectCallout">
            <a:avLst>
              <a:gd name="adj1" fmla="val 74213"/>
              <a:gd name="adj2" fmla="val 5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“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Mis ovejas oyen Mi voz; Yo las conozco y me siguen. </a:t>
            </a:r>
            <a:r>
              <a:rPr lang="es-ES" sz="2400" dirty="0" smtClean="0">
                <a:solidFill>
                  <a:schemeClr val="tx1"/>
                </a:solidFill>
                <a:latin typeface="Old Standard TT" panose="020B0604020202020204" charset="0"/>
              </a:rPr>
              <a:t>Yo 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les doy </a:t>
            </a:r>
            <a:r>
              <a:rPr lang="es-ES" sz="2400" b="1" dirty="0">
                <a:solidFill>
                  <a:schemeClr val="tx1"/>
                </a:solidFill>
                <a:latin typeface="Old Standard TT" panose="020B0604020202020204" charset="0"/>
              </a:rPr>
              <a:t>vida eterna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 y </a:t>
            </a:r>
            <a:r>
              <a:rPr lang="es-ES" sz="2400" b="1" dirty="0">
                <a:solidFill>
                  <a:schemeClr val="tx1"/>
                </a:solidFill>
                <a:latin typeface="Old Standard TT" panose="020B0604020202020204" charset="0"/>
              </a:rPr>
              <a:t>jamás perecerán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, y </a:t>
            </a:r>
            <a:r>
              <a:rPr lang="es-ES" sz="2400" b="1" dirty="0">
                <a:solidFill>
                  <a:schemeClr val="tx1"/>
                </a:solidFill>
                <a:latin typeface="Old Standard TT" panose="020B0604020202020204" charset="0"/>
              </a:rPr>
              <a:t>nadie las arrebatará de Mi </a:t>
            </a:r>
            <a:r>
              <a:rPr lang="es-ES" sz="2400" b="1" dirty="0" smtClean="0">
                <a:solidFill>
                  <a:schemeClr val="tx1"/>
                </a:solidFill>
                <a:latin typeface="Old Standard TT" panose="020B0604020202020204" charset="0"/>
              </a:rPr>
              <a:t>mano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”. </a:t>
            </a:r>
            <a:endParaRPr lang="en-US" sz="2400" dirty="0">
              <a:solidFill>
                <a:schemeClr val="tx1"/>
              </a:solidFill>
              <a:latin typeface="Old Standard TT" panose="020B0604020202020204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Juan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10:27-28</a:t>
            </a:r>
          </a:p>
        </p:txBody>
      </p:sp>
    </p:spTree>
    <p:extLst>
      <p:ext uri="{BB962C8B-B14F-4D97-AF65-F5344CB8AC3E}">
        <p14:creationId xmlns:p14="http://schemas.microsoft.com/office/powerpoint/2010/main" val="29541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Nacer</a:t>
            </a:r>
            <a:r>
              <a:rPr lang="en-US" sz="2400" b="1" dirty="0" smtClean="0">
                <a:latin typeface="Old Standard TT" panose="020B0604020202020204" charset="0"/>
              </a:rPr>
              <a:t> de </a:t>
            </a:r>
            <a:r>
              <a:rPr lang="en-US" sz="2400" b="1" dirty="0" err="1" smtClean="0">
                <a:latin typeface="Old Standard TT" panose="020B0604020202020204" charset="0"/>
              </a:rPr>
              <a:t>nuevo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841285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Lo </a:t>
            </a:r>
            <a:r>
              <a:rPr lang="en-US" sz="2400" dirty="0" err="1" smtClean="0">
                <a:latin typeface="Old Standard TT" panose="020B0604020202020204" charset="0"/>
              </a:rPr>
              <a:t>cual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da </a:t>
            </a:r>
            <a:r>
              <a:rPr lang="en-US" sz="2400" dirty="0" err="1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esperanza</a:t>
            </a:r>
            <a:r>
              <a:rPr lang="en-US" sz="2400" b="1" dirty="0" smtClean="0">
                <a:latin typeface="Old Standard TT" panose="020B0604020202020204" charset="0"/>
              </a:rPr>
              <a:t> viva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herencia</a:t>
            </a:r>
            <a:r>
              <a:rPr lang="en-US" sz="2400" b="1" dirty="0" smtClean="0">
                <a:latin typeface="Old Standard TT" panose="020B0604020202020204" charset="0"/>
              </a:rPr>
              <a:t> incorruptible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E3DC9A-5D65-3B34-6C6C-AB9150C8DB67}"/>
              </a:ext>
            </a:extLst>
          </p:cNvPr>
          <p:cNvSpPr/>
          <p:nvPr/>
        </p:nvSpPr>
        <p:spPr>
          <a:xfrm>
            <a:off x="6155930" y="4293582"/>
            <a:ext cx="2819400" cy="8776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Mediante la </a:t>
            </a:r>
            <a:r>
              <a:rPr lang="en-US" sz="2400" b="1" dirty="0" err="1" smtClean="0">
                <a:latin typeface="Old Standard TT" panose="020B0604020202020204" charset="0"/>
              </a:rPr>
              <a:t>fe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esta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salvaci</a:t>
            </a:r>
            <a:r>
              <a:rPr lang="es-ES" sz="2400" dirty="0" err="1" smtClean="0">
                <a:latin typeface="Old Standard TT" panose="020B0604020202020204" charset="0"/>
              </a:rPr>
              <a:t>ón</a:t>
            </a:r>
            <a:r>
              <a:rPr lang="en-US" sz="2400" dirty="0" smtClean="0">
                <a:latin typeface="Old Standard TT" panose="020B0604020202020204" charset="0"/>
              </a:rPr>
              <a:t>.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49062F-6F3B-C8CE-CE54-6CAC10432612}"/>
              </a:ext>
            </a:extLst>
          </p:cNvPr>
          <p:cNvSpPr/>
          <p:nvPr/>
        </p:nvSpPr>
        <p:spPr>
          <a:xfrm>
            <a:off x="4941916" y="3507401"/>
            <a:ext cx="3167367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Reservados</a:t>
            </a:r>
            <a:r>
              <a:rPr lang="en-US" sz="2400" dirty="0" smtClean="0">
                <a:latin typeface="Old Standard TT" panose="020B0604020202020204" charset="0"/>
              </a:rPr>
              <a:t> y </a:t>
            </a:r>
            <a:r>
              <a:rPr lang="en-US" sz="2400" b="1" dirty="0" err="1" smtClean="0">
                <a:latin typeface="Old Standard TT" panose="020B0604020202020204" charset="0"/>
              </a:rPr>
              <a:t>protegidos</a:t>
            </a:r>
            <a:r>
              <a:rPr lang="en-US" sz="2400" b="1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por</a:t>
            </a:r>
            <a:r>
              <a:rPr lang="en-US" sz="2400" b="1" dirty="0" smtClean="0">
                <a:latin typeface="Old Standard TT" panose="020B0604020202020204" charset="0"/>
              </a:rPr>
              <a:t> Dios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  <p:sp>
        <p:nvSpPr>
          <p:cNvPr id="11" name="Speech Bubble: Rectangle 11">
            <a:extLst>
              <a:ext uri="{FF2B5EF4-FFF2-40B4-BE49-F238E27FC236}">
                <a16:creationId xmlns:a16="http://schemas.microsoft.com/office/drawing/2014/main" xmlns="" id="{D3B28937-E649-ABD4-31EF-7D13059F7065}"/>
              </a:ext>
            </a:extLst>
          </p:cNvPr>
          <p:cNvSpPr/>
          <p:nvPr/>
        </p:nvSpPr>
        <p:spPr>
          <a:xfrm>
            <a:off x="6016469" y="1316541"/>
            <a:ext cx="2958861" cy="1591013"/>
          </a:xfrm>
          <a:prstGeom prst="wedgeRectCallout">
            <a:avLst>
              <a:gd name="adj1" fmla="val 14735"/>
              <a:gd name="adj2" fmla="val 143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“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obteniendo, como resultado de su </a:t>
            </a:r>
            <a:r>
              <a:rPr lang="es-ES" sz="2400" b="1" dirty="0">
                <a:solidFill>
                  <a:schemeClr val="tx1"/>
                </a:solidFill>
                <a:latin typeface="Old Standard TT" panose="020B0604020202020204" charset="0"/>
              </a:rPr>
              <a:t>fe</a:t>
            </a:r>
            <a:r>
              <a:rPr lang="es-ES" sz="2400" dirty="0">
                <a:solidFill>
                  <a:schemeClr val="tx1"/>
                </a:solidFill>
                <a:latin typeface="Old Standard TT" panose="020B0604020202020204" charset="0"/>
              </a:rPr>
              <a:t>, la salvación de sus </a:t>
            </a:r>
            <a:r>
              <a:rPr lang="es-ES" sz="2400" dirty="0" smtClean="0">
                <a:solidFill>
                  <a:schemeClr val="tx1"/>
                </a:solidFill>
                <a:latin typeface="Old Standard TT" panose="020B0604020202020204" charset="0"/>
              </a:rPr>
              <a:t>almas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”.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(1:9)</a:t>
            </a:r>
          </a:p>
        </p:txBody>
      </p:sp>
      <p:sp>
        <p:nvSpPr>
          <p:cNvPr id="12" name="Speech Bubble: Rectangle 10">
            <a:extLst>
              <a:ext uri="{FF2B5EF4-FFF2-40B4-BE49-F238E27FC236}">
                <a16:creationId xmlns:a16="http://schemas.microsoft.com/office/drawing/2014/main" xmlns="" id="{3EBAE163-6189-18B1-B613-DD22EDDF2FC3}"/>
              </a:ext>
            </a:extLst>
          </p:cNvPr>
          <p:cNvSpPr/>
          <p:nvPr/>
        </p:nvSpPr>
        <p:spPr>
          <a:xfrm>
            <a:off x="2792795" y="1810254"/>
            <a:ext cx="2958861" cy="1247097"/>
          </a:xfrm>
          <a:prstGeom prst="wedgeRectCallout">
            <a:avLst>
              <a:gd name="adj1" fmla="val 100158"/>
              <a:gd name="adj2" fmla="val 186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Una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salvación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que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está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preparada</a:t>
            </a:r>
            <a:r>
              <a:rPr lang="en-US" sz="2400" b="1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y </a:t>
            </a:r>
            <a:r>
              <a:rPr lang="en-US" sz="24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cerca</a:t>
            </a:r>
            <a:r>
              <a:rPr lang="en-US" sz="2400" b="1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(1:5)</a:t>
            </a:r>
          </a:p>
        </p:txBody>
      </p:sp>
      <p:sp>
        <p:nvSpPr>
          <p:cNvPr id="13" name="Speech Bubble: Rectangle 9">
            <a:extLst>
              <a:ext uri="{FF2B5EF4-FFF2-40B4-BE49-F238E27FC236}">
                <a16:creationId xmlns:a16="http://schemas.microsoft.com/office/drawing/2014/main" xmlns="" id="{7814AC85-3FB3-1521-2BF9-5F8A530F9355}"/>
              </a:ext>
            </a:extLst>
          </p:cNvPr>
          <p:cNvSpPr/>
          <p:nvPr/>
        </p:nvSpPr>
        <p:spPr>
          <a:xfrm>
            <a:off x="818147" y="3440105"/>
            <a:ext cx="4236061" cy="2018581"/>
          </a:xfrm>
          <a:prstGeom prst="wedgeRectCallout">
            <a:avLst>
              <a:gd name="adj1" fmla="val 100055"/>
              <a:gd name="adj2" fmla="val 23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¡Una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salvación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que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los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profetas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no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entendían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, y que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los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ángeles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anhelaban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Old Standard TT" panose="020B0604020202020204" charset="0"/>
              </a:rPr>
              <a:t>entender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nos</a:t>
            </a:r>
            <a:r>
              <a:rPr lang="en-US" sz="2400" b="1" dirty="0" smtClean="0">
                <a:solidFill>
                  <a:schemeClr val="tx1"/>
                </a:solidFill>
                <a:latin typeface="Old Standard TT" panose="020B0604020202020204" charset="0"/>
              </a:rPr>
              <a:t> ha </a:t>
            </a:r>
            <a:r>
              <a:rPr lang="en-US" sz="24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sido</a:t>
            </a:r>
            <a:r>
              <a:rPr lang="en-US" sz="2400" b="1" dirty="0" smtClean="0">
                <a:solidFill>
                  <a:schemeClr val="tx1"/>
                </a:solidFill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revelada</a:t>
            </a:r>
            <a:r>
              <a:rPr lang="en-US" sz="2400" b="1" dirty="0" smtClean="0">
                <a:solidFill>
                  <a:schemeClr val="tx1"/>
                </a:solidFill>
                <a:latin typeface="Old Standard TT" panose="020B0604020202020204" charset="0"/>
              </a:rPr>
              <a:t> y </a:t>
            </a:r>
            <a:r>
              <a:rPr lang="en-US" sz="2400" b="1" dirty="0" err="1" smtClean="0">
                <a:solidFill>
                  <a:schemeClr val="tx1"/>
                </a:solidFill>
                <a:latin typeface="Old Standard TT" panose="020B0604020202020204" charset="0"/>
              </a:rPr>
              <a:t>explicada</a:t>
            </a:r>
            <a:r>
              <a:rPr lang="en-US" sz="2400" dirty="0" smtClean="0">
                <a:solidFill>
                  <a:schemeClr val="tx1"/>
                </a:solidFill>
                <a:latin typeface="Old Standard TT" panose="020B0604020202020204" charset="0"/>
              </a:rPr>
              <a:t>! (1:10-12)</a:t>
            </a:r>
            <a:endParaRPr lang="en-US" sz="2400" dirty="0">
              <a:solidFill>
                <a:schemeClr val="tx1"/>
              </a:solidFill>
              <a:latin typeface="Old Standard 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P</a:t>
            </a:r>
            <a:r>
              <a:rPr lang="en-US" sz="2400" dirty="0" smtClean="0"/>
              <a:t>1</a:t>
            </a:r>
            <a:r>
              <a:rPr lang="en-US" sz="2400" dirty="0"/>
              <a:t>: </a:t>
            </a:r>
            <a:r>
              <a:rPr lang="en-US" sz="2400" dirty="0" err="1" smtClean="0"/>
              <a:t>Qué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3" y="103369"/>
            <a:ext cx="4240336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 smtClean="0"/>
              <a:t>La gran </a:t>
            </a:r>
            <a:r>
              <a:rPr lang="en-US" sz="4000" dirty="0" err="1" smtClean="0"/>
              <a:t>salvación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(1 </a:t>
            </a:r>
            <a:r>
              <a:rPr lang="en-US" sz="2000" dirty="0" smtClean="0"/>
              <a:t>Ped. </a:t>
            </a:r>
            <a:r>
              <a:rPr lang="en-US" sz="2000" dirty="0"/>
              <a:t>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ha </a:t>
            </a:r>
            <a:r>
              <a:rPr lang="en-US" sz="2400" dirty="0" err="1" smtClean="0">
                <a:latin typeface="Old Standard TT" panose="020B0604020202020204" charset="0"/>
              </a:rPr>
              <a:t>hecho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Nacer</a:t>
            </a:r>
            <a:r>
              <a:rPr lang="en-US" sz="2400" b="1" dirty="0" smtClean="0">
                <a:latin typeface="Old Standard TT" panose="020B0604020202020204" charset="0"/>
              </a:rPr>
              <a:t> de </a:t>
            </a:r>
            <a:r>
              <a:rPr lang="en-US" sz="2400" b="1" dirty="0" err="1" smtClean="0">
                <a:latin typeface="Old Standard TT" panose="020B0604020202020204" charset="0"/>
              </a:rPr>
              <a:t>nuevo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841285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Lo </a:t>
            </a:r>
            <a:r>
              <a:rPr lang="en-US" sz="2400" dirty="0" err="1" smtClean="0">
                <a:latin typeface="Old Standard TT" panose="020B0604020202020204" charset="0"/>
              </a:rPr>
              <a:t>cual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nos</a:t>
            </a:r>
            <a:r>
              <a:rPr lang="en-US" sz="2400" dirty="0" smtClean="0">
                <a:latin typeface="Old Standard TT" panose="020B0604020202020204" charset="0"/>
              </a:rPr>
              <a:t> da </a:t>
            </a:r>
            <a:r>
              <a:rPr lang="en-US" sz="2400" dirty="0" err="1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esperanza</a:t>
            </a:r>
            <a:r>
              <a:rPr lang="en-US" sz="2400" b="1" dirty="0" smtClean="0">
                <a:latin typeface="Old Standard TT" panose="020B0604020202020204" charset="0"/>
              </a:rPr>
              <a:t> viva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Una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herencia</a:t>
            </a:r>
            <a:r>
              <a:rPr lang="en-US" sz="2400" b="1" dirty="0" smtClean="0">
                <a:latin typeface="Old Standard TT" panose="020B0604020202020204" charset="0"/>
              </a:rPr>
              <a:t> incorruptible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E3DC9A-5D65-3B34-6C6C-AB9150C8DB67}"/>
              </a:ext>
            </a:extLst>
          </p:cNvPr>
          <p:cNvSpPr/>
          <p:nvPr/>
        </p:nvSpPr>
        <p:spPr>
          <a:xfrm>
            <a:off x="6155930" y="4293582"/>
            <a:ext cx="2819400" cy="8776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Old Standard TT" panose="020B0604020202020204" charset="0"/>
              </a:rPr>
              <a:t>Mediante la </a:t>
            </a:r>
            <a:r>
              <a:rPr lang="en-US" sz="2400" b="1" dirty="0" err="1" smtClean="0">
                <a:latin typeface="Old Standard TT" panose="020B0604020202020204" charset="0"/>
              </a:rPr>
              <a:t>fe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>
                <a:latin typeface="Old Standard TT" panose="020B0604020202020204" charset="0"/>
              </a:rPr>
              <a:t>e</a:t>
            </a:r>
            <a:r>
              <a:rPr lang="en-US" sz="2400" dirty="0" err="1" smtClean="0">
                <a:latin typeface="Old Standard TT" panose="020B0604020202020204" charset="0"/>
              </a:rPr>
              <a:t>n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esta</a:t>
            </a:r>
            <a:r>
              <a:rPr lang="en-US" sz="2400" dirty="0" smtClean="0">
                <a:latin typeface="Old Standard TT" panose="020B0604020202020204" charset="0"/>
              </a:rPr>
              <a:t> </a:t>
            </a:r>
            <a:r>
              <a:rPr lang="en-US" sz="2400" dirty="0" err="1" smtClean="0">
                <a:latin typeface="Old Standard TT" panose="020B0604020202020204" charset="0"/>
              </a:rPr>
              <a:t>salvaci</a:t>
            </a:r>
            <a:r>
              <a:rPr lang="es-ES" sz="2400" dirty="0" err="1" smtClean="0">
                <a:latin typeface="Old Standard TT" panose="020B0604020202020204" charset="0"/>
              </a:rPr>
              <a:t>ón</a:t>
            </a:r>
            <a:r>
              <a:rPr lang="en-US" sz="2400" dirty="0" smtClean="0">
                <a:latin typeface="Old Standard TT" panose="020B0604020202020204" charset="0"/>
              </a:rPr>
              <a:t>.</a:t>
            </a:r>
            <a:endParaRPr lang="en-US" sz="2400" dirty="0">
              <a:latin typeface="Old Standard TT" panose="020B060402020202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49062F-6F3B-C8CE-CE54-6CAC10432612}"/>
              </a:ext>
            </a:extLst>
          </p:cNvPr>
          <p:cNvSpPr/>
          <p:nvPr/>
        </p:nvSpPr>
        <p:spPr>
          <a:xfrm>
            <a:off x="4941916" y="3507401"/>
            <a:ext cx="3167367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Old Standard TT" panose="020B0604020202020204" charset="0"/>
              </a:rPr>
              <a:t>Reservados</a:t>
            </a:r>
            <a:r>
              <a:rPr lang="en-US" sz="2400" dirty="0" smtClean="0">
                <a:latin typeface="Old Standard TT" panose="020B0604020202020204" charset="0"/>
              </a:rPr>
              <a:t> y </a:t>
            </a:r>
            <a:r>
              <a:rPr lang="en-US" sz="2400" b="1" dirty="0" err="1" smtClean="0">
                <a:latin typeface="Old Standard TT" panose="020B0604020202020204" charset="0"/>
              </a:rPr>
              <a:t>protegidos</a:t>
            </a:r>
            <a:r>
              <a:rPr lang="en-US" sz="2400" b="1" dirty="0" smtClean="0">
                <a:latin typeface="Old Standard TT" panose="020B0604020202020204" charset="0"/>
              </a:rPr>
              <a:t> </a:t>
            </a:r>
            <a:r>
              <a:rPr lang="en-US" sz="2400" b="1" dirty="0" err="1" smtClean="0">
                <a:latin typeface="Old Standard TT" panose="020B0604020202020204" charset="0"/>
              </a:rPr>
              <a:t>por</a:t>
            </a:r>
            <a:r>
              <a:rPr lang="en-US" sz="2400" b="1" dirty="0" smtClean="0">
                <a:latin typeface="Old Standard TT" panose="020B0604020202020204" charset="0"/>
              </a:rPr>
              <a:t> Dios</a:t>
            </a:r>
            <a:r>
              <a:rPr lang="en-US" sz="2400" dirty="0" smtClean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EE6F8-4A36-74E1-2931-DAE562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24" y="725697"/>
            <a:ext cx="7168551" cy="4263606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200" b="0" dirty="0" smtClean="0"/>
              <a:t>“</a:t>
            </a:r>
            <a:r>
              <a:rPr lang="es-ES" sz="3200" b="0" dirty="0"/>
              <a:t>Pero ustedes son linaje escogido, real sacerdocio, nación santa, pueblo adquirido para posesión de Dios</a:t>
            </a:r>
            <a:r>
              <a:rPr lang="en-US" sz="3200" b="0" dirty="0" smtClean="0"/>
              <a:t>… 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dirty="0">
                <a:solidFill>
                  <a:srgbClr val="FFCC00"/>
                </a:solidFill>
              </a:rPr>
              <a:t/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n-US" sz="3200" dirty="0">
                <a:solidFill>
                  <a:srgbClr val="FFCC00"/>
                </a:solidFill>
              </a:rPr>
              <a:t> </a:t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s-ES" sz="3200" b="0" dirty="0">
                <a:solidFill>
                  <a:schemeClr val="tx1"/>
                </a:solidFill>
              </a:rPr>
              <a:t>que los llamó de las tinieblas a Su luz </a:t>
            </a:r>
            <a:r>
              <a:rPr lang="es-ES" sz="3200" b="0" dirty="0" smtClean="0">
                <a:solidFill>
                  <a:schemeClr val="tx1"/>
                </a:solidFill>
              </a:rPr>
              <a:t>admirable</a:t>
            </a:r>
            <a:r>
              <a:rPr lang="en-US" sz="3200" b="0" dirty="0" smtClean="0"/>
              <a:t>”. </a:t>
            </a:r>
            <a:r>
              <a:rPr lang="en-US" sz="3200" b="0" dirty="0"/>
              <a:t/>
            </a:r>
            <a:br>
              <a:rPr lang="en-US" sz="3200" b="0" dirty="0"/>
            </a:br>
            <a:r>
              <a:rPr lang="en-US" sz="3200" b="0" dirty="0"/>
              <a:t>1 </a:t>
            </a:r>
            <a:r>
              <a:rPr lang="en-US" sz="3200" b="0" dirty="0" smtClean="0"/>
              <a:t>Ped. </a:t>
            </a:r>
            <a:r>
              <a:rPr lang="en-US" sz="3200" b="0" dirty="0"/>
              <a:t>2:9</a:t>
            </a:r>
          </a:p>
        </p:txBody>
      </p:sp>
    </p:spTree>
    <p:extLst>
      <p:ext uri="{BB962C8B-B14F-4D97-AF65-F5344CB8AC3E}">
        <p14:creationId xmlns:p14="http://schemas.microsoft.com/office/powerpoint/2010/main" val="18790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l Research Paper Slideshow Infographics by Slidesgo">
  <a:themeElements>
    <a:clrScheme name="Simple Light">
      <a:dk1>
        <a:srgbClr val="191919"/>
      </a:dk1>
      <a:lt1>
        <a:srgbClr val="FFFFFF"/>
      </a:lt1>
      <a:dk2>
        <a:srgbClr val="DDD9D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662</Words>
  <Application>Microsoft Office PowerPoint</Application>
  <PresentationFormat>On-screen Show (16:10)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 ExtraBold</vt:lpstr>
      <vt:lpstr>Arial</vt:lpstr>
      <vt:lpstr>Old Standard TT</vt:lpstr>
      <vt:lpstr>Didact Gothic</vt:lpstr>
      <vt:lpstr>Formal Research Paper Slideshow Infographics by Slidesgo</vt:lpstr>
      <vt:lpstr>Anuncien las virtudes de Aquel </vt:lpstr>
      <vt:lpstr>La gran salvación (1 Ped. 1)</vt:lpstr>
      <vt:lpstr>La gran salvación (1 Ped. 1)</vt:lpstr>
      <vt:lpstr>La gran salvación (1 Ped. 1)</vt:lpstr>
      <vt:lpstr>La gran salvación (1 Ped. 1)</vt:lpstr>
      <vt:lpstr>La gran salvación (1 Ped. 1)</vt:lpstr>
      <vt:lpstr>La gran salvación (1 Ped. 1)</vt:lpstr>
      <vt:lpstr>La gran salvación (1 Ped. 1)</vt:lpstr>
      <vt:lpstr>“Pero ustedes son linaje escogido, real sacerdocio, nación santa, pueblo adquirido para posesión de Dios…       que los llamó de las tinieblas a Su luz admirable”.  1 Ped. 2:9</vt:lpstr>
      <vt:lpstr>“Pero ustedes son linaje escogido, real sacerdocio, nación santa, pueblo adquirido para posesión de Dios…   A FIN DE QUE ANUNCIEN LAS VIRTUDES DE AQUEL   que los llamó de las tinieblas a Su luz admirable”.  1 Ped. 2:9</vt:lpstr>
      <vt:lpstr>PowerPoint Presentation</vt:lpstr>
      <vt:lpstr>PowerPoint Presentation</vt:lpstr>
      <vt:lpstr>“Con Cristo he sido crucificado, y ya no soy yo el que vive, sino que Cristo vive en mí; y la vida que ahora vivo en la carne, la vivo por la fe en el Hijo de Dios, el cual me amó y se entregó a sí mismo por mí”.  Gál. 2:20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Proclaim the Excellencies of Him</dc:title>
  <dc:creator>Esther Eubanks</dc:creator>
  <cp:lastModifiedBy>Esther Eubanks</cp:lastModifiedBy>
  <cp:revision>7</cp:revision>
  <dcterms:modified xsi:type="dcterms:W3CDTF">2023-05-27T21:07:10Z</dcterms:modified>
</cp:coreProperties>
</file>