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89" r:id="rId3"/>
    <p:sldId id="275" r:id="rId4"/>
    <p:sldId id="288" r:id="rId5"/>
    <p:sldId id="272" r:id="rId6"/>
    <p:sldId id="287" r:id="rId7"/>
    <p:sldId id="278" r:id="rId8"/>
    <p:sldId id="280" r:id="rId9"/>
    <p:sldId id="286" r:id="rId10"/>
    <p:sldId id="276" r:id="rId11"/>
    <p:sldId id="285" r:id="rId12"/>
    <p:sldId id="283" r:id="rId13"/>
    <p:sldId id="284" r:id="rId14"/>
    <p:sldId id="274" r:id="rId15"/>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C7E7"/>
    <a:srgbClr val="CCDAEC"/>
    <a:srgbClr val="D7E7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7391A0-D96B-4B35-91E2-45AD02B8A6E9}" v="256" dt="2023-06-03T18:11:01.6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64" y="10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stin Merkle" userId="2e42eb49e6de39f7" providerId="LiveId" clId="{817391A0-D96B-4B35-91E2-45AD02B8A6E9}"/>
    <pc:docChg chg="undo custSel addSld delSld modSld sldOrd modMainMaster">
      <pc:chgData name="Dustin Merkle" userId="2e42eb49e6de39f7" providerId="LiveId" clId="{817391A0-D96B-4B35-91E2-45AD02B8A6E9}" dt="2023-06-03T18:11:01.667" v="1141"/>
      <pc:docMkLst>
        <pc:docMk/>
      </pc:docMkLst>
      <pc:sldChg chg="addSp delSp modSp new del mod setBg addAnim delAnim modAnim delDesignElem">
        <pc:chgData name="Dustin Merkle" userId="2e42eb49e6de39f7" providerId="LiveId" clId="{817391A0-D96B-4B35-91E2-45AD02B8A6E9}" dt="2023-06-02T11:57:56.205" v="548" actId="47"/>
        <pc:sldMkLst>
          <pc:docMk/>
          <pc:sldMk cId="2502621088" sldId="256"/>
        </pc:sldMkLst>
        <pc:spChg chg="del mod">
          <ac:chgData name="Dustin Merkle" userId="2e42eb49e6de39f7" providerId="LiveId" clId="{817391A0-D96B-4B35-91E2-45AD02B8A6E9}" dt="2023-06-02T10:47:07.336" v="130" actId="478"/>
          <ac:spMkLst>
            <pc:docMk/>
            <pc:sldMk cId="2502621088" sldId="256"/>
            <ac:spMk id="2" creationId="{A43273AE-61C5-F809-7019-58BE4368CC61}"/>
          </ac:spMkLst>
        </pc:spChg>
        <pc:spChg chg="del mod">
          <ac:chgData name="Dustin Merkle" userId="2e42eb49e6de39f7" providerId="LiveId" clId="{817391A0-D96B-4B35-91E2-45AD02B8A6E9}" dt="2023-06-02T10:47:07.336" v="130" actId="478"/>
          <ac:spMkLst>
            <pc:docMk/>
            <pc:sldMk cId="2502621088" sldId="256"/>
            <ac:spMk id="3" creationId="{4D37C7A5-78E7-7420-DE9C-7EA6E2A261A4}"/>
          </ac:spMkLst>
        </pc:spChg>
        <pc:spChg chg="add del mod">
          <ac:chgData name="Dustin Merkle" userId="2e42eb49e6de39f7" providerId="LiveId" clId="{817391A0-D96B-4B35-91E2-45AD02B8A6E9}" dt="2023-06-02T10:47:15.784" v="133" actId="478"/>
          <ac:spMkLst>
            <pc:docMk/>
            <pc:sldMk cId="2502621088" sldId="256"/>
            <ac:spMk id="5" creationId="{9DEA2713-53FF-A4BA-B9D2-18CDDA1EEE44}"/>
          </ac:spMkLst>
        </pc:spChg>
        <pc:spChg chg="add del mod">
          <ac:chgData name="Dustin Merkle" userId="2e42eb49e6de39f7" providerId="LiveId" clId="{817391A0-D96B-4B35-91E2-45AD02B8A6E9}" dt="2023-06-02T10:47:12.806" v="132" actId="478"/>
          <ac:spMkLst>
            <pc:docMk/>
            <pc:sldMk cId="2502621088" sldId="256"/>
            <ac:spMk id="7" creationId="{3E1F8C07-CAAF-FABF-F622-D94A79977768}"/>
          </ac:spMkLst>
        </pc:spChg>
        <pc:spChg chg="add del">
          <ac:chgData name="Dustin Merkle" userId="2e42eb49e6de39f7" providerId="LiveId" clId="{817391A0-D96B-4B35-91E2-45AD02B8A6E9}" dt="2023-06-02T10:47:02.686" v="129" actId="26606"/>
          <ac:spMkLst>
            <pc:docMk/>
            <pc:sldMk cId="2502621088" sldId="256"/>
            <ac:spMk id="8" creationId="{5A292AEA-2528-46C0-B426-95822B6141FB}"/>
          </ac:spMkLst>
        </pc:spChg>
        <pc:spChg chg="add mod">
          <ac:chgData name="Dustin Merkle" userId="2e42eb49e6de39f7" providerId="LiveId" clId="{817391A0-D96B-4B35-91E2-45AD02B8A6E9}" dt="2023-06-02T11:29:48.920" v="427" actId="404"/>
          <ac:spMkLst>
            <pc:docMk/>
            <pc:sldMk cId="2502621088" sldId="256"/>
            <ac:spMk id="9" creationId="{621EFE47-2C83-FCD7-134A-6F5A489E22C9}"/>
          </ac:spMkLst>
        </pc:spChg>
        <pc:spChg chg="add del">
          <ac:chgData name="Dustin Merkle" userId="2e42eb49e6de39f7" providerId="LiveId" clId="{817391A0-D96B-4B35-91E2-45AD02B8A6E9}" dt="2023-06-02T10:47:02.686" v="129" actId="26606"/>
          <ac:spMkLst>
            <pc:docMk/>
            <pc:sldMk cId="2502621088" sldId="256"/>
            <ac:spMk id="10" creationId="{D8B7B198-E4DF-43CD-AD8C-199884323745}"/>
          </ac:spMkLst>
        </pc:spChg>
        <pc:spChg chg="add mod">
          <ac:chgData name="Dustin Merkle" userId="2e42eb49e6de39f7" providerId="LiveId" clId="{817391A0-D96B-4B35-91E2-45AD02B8A6E9}" dt="2023-06-02T11:16:57.527" v="374" actId="1076"/>
          <ac:spMkLst>
            <pc:docMk/>
            <pc:sldMk cId="2502621088" sldId="256"/>
            <ac:spMk id="11" creationId="{A21082DF-01AE-AD76-42F9-4916BEFED253}"/>
          </ac:spMkLst>
        </pc:spChg>
        <pc:spChg chg="add del">
          <ac:chgData name="Dustin Merkle" userId="2e42eb49e6de39f7" providerId="LiveId" clId="{817391A0-D96B-4B35-91E2-45AD02B8A6E9}" dt="2023-06-02T10:47:02.686" v="129" actId="26606"/>
          <ac:spMkLst>
            <pc:docMk/>
            <pc:sldMk cId="2502621088" sldId="256"/>
            <ac:spMk id="12" creationId="{2BE67753-EA0E-4819-8D22-0B6600CF7231}"/>
          </ac:spMkLst>
        </pc:spChg>
        <pc:spChg chg="add del mod">
          <ac:chgData name="Dustin Merkle" userId="2e42eb49e6de39f7" providerId="LiveId" clId="{817391A0-D96B-4B35-91E2-45AD02B8A6E9}" dt="2023-06-02T11:04:24.631" v="271" actId="478"/>
          <ac:spMkLst>
            <pc:docMk/>
            <pc:sldMk cId="2502621088" sldId="256"/>
            <ac:spMk id="13" creationId="{93D81662-EC32-38BD-B852-A4D85FF8EF9D}"/>
          </ac:spMkLst>
        </pc:spChg>
        <pc:spChg chg="add">
          <ac:chgData name="Dustin Merkle" userId="2e42eb49e6de39f7" providerId="LiveId" clId="{817391A0-D96B-4B35-91E2-45AD02B8A6E9}" dt="2023-06-02T11:14:53.526" v="354" actId="26606"/>
          <ac:spMkLst>
            <pc:docMk/>
            <pc:sldMk cId="2502621088" sldId="256"/>
            <ac:spMk id="16" creationId="{D153EDB2-4AAD-43F4-AE78-4D326C813369}"/>
          </ac:spMkLst>
        </pc:spChg>
        <pc:spChg chg="add mod">
          <ac:chgData name="Dustin Merkle" userId="2e42eb49e6de39f7" providerId="LiveId" clId="{817391A0-D96B-4B35-91E2-45AD02B8A6E9}" dt="2023-06-02T11:13:06.065" v="347"/>
          <ac:spMkLst>
            <pc:docMk/>
            <pc:sldMk cId="2502621088" sldId="256"/>
            <ac:spMk id="35" creationId="{A8DB9CD9-59B1-4D73-BC4C-98796A48EF9B}"/>
          </ac:spMkLst>
        </pc:spChg>
        <pc:spChg chg="add mod">
          <ac:chgData name="Dustin Merkle" userId="2e42eb49e6de39f7" providerId="LiveId" clId="{817391A0-D96B-4B35-91E2-45AD02B8A6E9}" dt="2023-06-02T11:13:06.065" v="347"/>
          <ac:spMkLst>
            <pc:docMk/>
            <pc:sldMk cId="2502621088" sldId="256"/>
            <ac:spMk id="36" creationId="{8874A6A9-41FF-4E33-AFA8-F9F81436A59E}"/>
          </ac:spMkLst>
        </pc:spChg>
        <pc:spChg chg="add del">
          <ac:chgData name="Dustin Merkle" userId="2e42eb49e6de39f7" providerId="LiveId" clId="{817391A0-D96B-4B35-91E2-45AD02B8A6E9}" dt="2023-06-02T10:46:48.063" v="128" actId="26606"/>
          <ac:spMkLst>
            <pc:docMk/>
            <pc:sldMk cId="2502621088" sldId="256"/>
            <ac:spMk id="38" creationId="{A8DB9CD9-59B1-4D73-BC4C-98796A48EF9B}"/>
          </ac:spMkLst>
        </pc:spChg>
        <pc:spChg chg="mod">
          <ac:chgData name="Dustin Merkle" userId="2e42eb49e6de39f7" providerId="LiveId" clId="{817391A0-D96B-4B35-91E2-45AD02B8A6E9}" dt="2023-06-02T11:13:06.065" v="347"/>
          <ac:spMkLst>
            <pc:docMk/>
            <pc:sldMk cId="2502621088" sldId="256"/>
            <ac:spMk id="39" creationId="{B3849C6A-9EE5-4604-8EAE-DD4796B79D8E}"/>
          </ac:spMkLst>
        </pc:spChg>
        <pc:spChg chg="add del">
          <ac:chgData name="Dustin Merkle" userId="2e42eb49e6de39f7" providerId="LiveId" clId="{817391A0-D96B-4B35-91E2-45AD02B8A6E9}" dt="2023-06-02T10:46:48.063" v="128" actId="26606"/>
          <ac:spMkLst>
            <pc:docMk/>
            <pc:sldMk cId="2502621088" sldId="256"/>
            <ac:spMk id="40" creationId="{8874A6A9-41FF-4E33-AFA8-F9F81436A59E}"/>
          </ac:spMkLst>
        </pc:spChg>
        <pc:spChg chg="mod">
          <ac:chgData name="Dustin Merkle" userId="2e42eb49e6de39f7" providerId="LiveId" clId="{817391A0-D96B-4B35-91E2-45AD02B8A6E9}" dt="2023-06-02T11:13:06.065" v="347"/>
          <ac:spMkLst>
            <pc:docMk/>
            <pc:sldMk cId="2502621088" sldId="256"/>
            <ac:spMk id="41" creationId="{308677BE-069B-4A4D-8732-E26B6EF5671A}"/>
          </ac:spMkLst>
        </pc:spChg>
        <pc:spChg chg="mod">
          <ac:chgData name="Dustin Merkle" userId="2e42eb49e6de39f7" providerId="LiveId" clId="{817391A0-D96B-4B35-91E2-45AD02B8A6E9}" dt="2023-06-02T11:13:06.065" v="347"/>
          <ac:spMkLst>
            <pc:docMk/>
            <pc:sldMk cId="2502621088" sldId="256"/>
            <ac:spMk id="50" creationId="{9A9A575B-DD07-4388-963B-0AF3FDDCF3C0}"/>
          </ac:spMkLst>
        </pc:spChg>
        <pc:spChg chg="mod">
          <ac:chgData name="Dustin Merkle" userId="2e42eb49e6de39f7" providerId="LiveId" clId="{817391A0-D96B-4B35-91E2-45AD02B8A6E9}" dt="2023-06-02T11:13:06.065" v="347"/>
          <ac:spMkLst>
            <pc:docMk/>
            <pc:sldMk cId="2502621088" sldId="256"/>
            <ac:spMk id="51" creationId="{D55285E4-21EB-4EC1-AB8E-36E881E89927}"/>
          </ac:spMkLst>
        </pc:spChg>
        <pc:spChg chg="mod">
          <ac:chgData name="Dustin Merkle" userId="2e42eb49e6de39f7" providerId="LiveId" clId="{817391A0-D96B-4B35-91E2-45AD02B8A6E9}" dt="2023-06-02T11:13:06.065" v="347"/>
          <ac:spMkLst>
            <pc:docMk/>
            <pc:sldMk cId="2502621088" sldId="256"/>
            <ac:spMk id="52" creationId="{6A0C77B5-3FAA-4D4F-9555-89D751608873}"/>
          </ac:spMkLst>
        </pc:spChg>
        <pc:spChg chg="mod">
          <ac:chgData name="Dustin Merkle" userId="2e42eb49e6de39f7" providerId="LiveId" clId="{817391A0-D96B-4B35-91E2-45AD02B8A6E9}" dt="2023-06-02T11:13:06.065" v="347"/>
          <ac:spMkLst>
            <pc:docMk/>
            <pc:sldMk cId="2502621088" sldId="256"/>
            <ac:spMk id="53" creationId="{5F0C96D1-A8B7-4C8E-9997-D823FD1591F9}"/>
          </ac:spMkLst>
        </pc:spChg>
        <pc:spChg chg="mod">
          <ac:chgData name="Dustin Merkle" userId="2e42eb49e6de39f7" providerId="LiveId" clId="{817391A0-D96B-4B35-91E2-45AD02B8A6E9}" dt="2023-06-02T11:13:06.065" v="347"/>
          <ac:spMkLst>
            <pc:docMk/>
            <pc:sldMk cId="2502621088" sldId="256"/>
            <ac:spMk id="54" creationId="{DA46556D-445B-4CD0-87A0-02A30BD1B152}"/>
          </ac:spMkLst>
        </pc:spChg>
        <pc:grpChg chg="add del">
          <ac:chgData name="Dustin Merkle" userId="2e42eb49e6de39f7" providerId="LiveId" clId="{817391A0-D96B-4B35-91E2-45AD02B8A6E9}" dt="2023-06-02T10:47:02.686" v="129" actId="26606"/>
          <ac:grpSpMkLst>
            <pc:docMk/>
            <pc:sldMk cId="2502621088" sldId="256"/>
            <ac:grpSpMk id="14" creationId="{D76D63AC-0421-45EC-B383-E79A61A78C6B}"/>
          </ac:grpSpMkLst>
        </pc:grpChg>
        <pc:grpChg chg="add">
          <ac:chgData name="Dustin Merkle" userId="2e42eb49e6de39f7" providerId="LiveId" clId="{817391A0-D96B-4B35-91E2-45AD02B8A6E9}" dt="2023-06-02T11:14:53.526" v="354" actId="26606"/>
          <ac:grpSpMkLst>
            <pc:docMk/>
            <pc:sldMk cId="2502621088" sldId="256"/>
            <ac:grpSpMk id="18" creationId="{A3CB7779-72E2-4E92-AE18-6BBC335DD881}"/>
          </ac:grpSpMkLst>
        </pc:grpChg>
        <pc:grpChg chg="add del">
          <ac:chgData name="Dustin Merkle" userId="2e42eb49e6de39f7" providerId="LiveId" clId="{817391A0-D96B-4B35-91E2-45AD02B8A6E9}" dt="2023-06-02T10:47:02.686" v="129" actId="26606"/>
          <ac:grpSpMkLst>
            <pc:docMk/>
            <pc:sldMk cId="2502621088" sldId="256"/>
            <ac:grpSpMk id="23" creationId="{87F87F1B-42BA-4AC7-A4E2-41544DDB2CE3}"/>
          </ac:grpSpMkLst>
        </pc:grpChg>
        <pc:grpChg chg="add del">
          <ac:chgData name="Dustin Merkle" userId="2e42eb49e6de39f7" providerId="LiveId" clId="{817391A0-D96B-4B35-91E2-45AD02B8A6E9}" dt="2023-06-02T10:47:02.686" v="129" actId="26606"/>
          <ac:grpSpMkLst>
            <pc:docMk/>
            <pc:sldMk cId="2502621088" sldId="256"/>
            <ac:grpSpMk id="29" creationId="{967346A5-7569-4F15-AB5D-BE3DADF192C0}"/>
          </ac:grpSpMkLst>
        </pc:grpChg>
        <pc:grpChg chg="add mod">
          <ac:chgData name="Dustin Merkle" userId="2e42eb49e6de39f7" providerId="LiveId" clId="{817391A0-D96B-4B35-91E2-45AD02B8A6E9}" dt="2023-06-02T11:13:06.065" v="347"/>
          <ac:grpSpMkLst>
            <pc:docMk/>
            <pc:sldMk cId="2502621088" sldId="256"/>
            <ac:grpSpMk id="37" creationId="{721D730E-1F97-4071-B143-B05E6D2599BC}"/>
          </ac:grpSpMkLst>
        </pc:grpChg>
        <pc:grpChg chg="add del">
          <ac:chgData name="Dustin Merkle" userId="2e42eb49e6de39f7" providerId="LiveId" clId="{817391A0-D96B-4B35-91E2-45AD02B8A6E9}" dt="2023-06-02T10:46:48.063" v="128" actId="26606"/>
          <ac:grpSpMkLst>
            <pc:docMk/>
            <pc:sldMk cId="2502621088" sldId="256"/>
            <ac:grpSpMk id="42" creationId="{721D730E-1F97-4071-B143-B05E6D2599BC}"/>
          </ac:grpSpMkLst>
        </pc:grpChg>
      </pc:sldChg>
      <pc:sldChg chg="addSp delSp modSp new del mod setBg delDesignElem">
        <pc:chgData name="Dustin Merkle" userId="2e42eb49e6de39f7" providerId="LiveId" clId="{817391A0-D96B-4B35-91E2-45AD02B8A6E9}" dt="2023-06-02T11:57:58.780" v="549" actId="47"/>
        <pc:sldMkLst>
          <pc:docMk/>
          <pc:sldMk cId="1442048511" sldId="257"/>
        </pc:sldMkLst>
        <pc:spChg chg="add del mod">
          <ac:chgData name="Dustin Merkle" userId="2e42eb49e6de39f7" providerId="LiveId" clId="{817391A0-D96B-4B35-91E2-45AD02B8A6E9}" dt="2023-06-02T10:38:32.846" v="94" actId="478"/>
          <ac:spMkLst>
            <pc:docMk/>
            <pc:sldMk cId="1442048511" sldId="257"/>
            <ac:spMk id="2" creationId="{D6499615-19F0-514B-0E33-6DB398A89100}"/>
          </ac:spMkLst>
        </pc:spChg>
        <pc:spChg chg="add del mod">
          <ac:chgData name="Dustin Merkle" userId="2e42eb49e6de39f7" providerId="LiveId" clId="{817391A0-D96B-4B35-91E2-45AD02B8A6E9}" dt="2023-06-02T10:50:00.921" v="170" actId="478"/>
          <ac:spMkLst>
            <pc:docMk/>
            <pc:sldMk cId="1442048511" sldId="257"/>
            <ac:spMk id="3" creationId="{295D8990-EC0E-B324-8275-7B2A7D903233}"/>
          </ac:spMkLst>
        </pc:spChg>
        <pc:spChg chg="add mod ord">
          <ac:chgData name="Dustin Merkle" userId="2e42eb49e6de39f7" providerId="LiveId" clId="{817391A0-D96B-4B35-91E2-45AD02B8A6E9}" dt="2023-06-02T11:19:29.869" v="401" actId="20577"/>
          <ac:spMkLst>
            <pc:docMk/>
            <pc:sldMk cId="1442048511" sldId="257"/>
            <ac:spMk id="5" creationId="{BDA361ED-6F94-312A-EC17-EBE9C770309E}"/>
          </ac:spMkLst>
        </pc:spChg>
        <pc:spChg chg="add mod">
          <ac:chgData name="Dustin Merkle" userId="2e42eb49e6de39f7" providerId="LiveId" clId="{817391A0-D96B-4B35-91E2-45AD02B8A6E9}" dt="2023-06-02T11:19:32.274" v="402" actId="20577"/>
          <ac:spMkLst>
            <pc:docMk/>
            <pc:sldMk cId="1442048511" sldId="257"/>
            <ac:spMk id="6" creationId="{3CC5F9B7-793F-CED0-F86A-AFA4350725BD}"/>
          </ac:spMkLst>
        </pc:spChg>
        <pc:spChg chg="add del">
          <ac:chgData name="Dustin Merkle" userId="2e42eb49e6de39f7" providerId="LiveId" clId="{817391A0-D96B-4B35-91E2-45AD02B8A6E9}" dt="2023-06-02T10:38:07.662" v="91" actId="26606"/>
          <ac:spMkLst>
            <pc:docMk/>
            <pc:sldMk cId="1442048511" sldId="257"/>
            <ac:spMk id="7" creationId="{4BC99CB9-DDAD-44A2-8A1C-E3AF4E72DF5C}"/>
          </ac:spMkLst>
        </pc:spChg>
        <pc:spChg chg="add mod">
          <ac:chgData name="Dustin Merkle" userId="2e42eb49e6de39f7" providerId="LiveId" clId="{817391A0-D96B-4B35-91E2-45AD02B8A6E9}" dt="2023-06-02T11:19:35.933" v="403" actId="20577"/>
          <ac:spMkLst>
            <pc:docMk/>
            <pc:sldMk cId="1442048511" sldId="257"/>
            <ac:spMk id="8" creationId="{186AF0EA-56E8-FD16-5684-0C2AAD0F1776}"/>
          </ac:spMkLst>
        </pc:spChg>
        <pc:spChg chg="add del">
          <ac:chgData name="Dustin Merkle" userId="2e42eb49e6de39f7" providerId="LiveId" clId="{817391A0-D96B-4B35-91E2-45AD02B8A6E9}" dt="2023-06-02T10:38:07.662" v="91" actId="26606"/>
          <ac:spMkLst>
            <pc:docMk/>
            <pc:sldMk cId="1442048511" sldId="257"/>
            <ac:spMk id="9" creationId="{64053CBF-3932-45FF-8285-EE5146085F3A}"/>
          </ac:spMkLst>
        </pc:spChg>
        <pc:spChg chg="add mod">
          <ac:chgData name="Dustin Merkle" userId="2e42eb49e6de39f7" providerId="LiveId" clId="{817391A0-D96B-4B35-91E2-45AD02B8A6E9}" dt="2023-06-02T11:17:46.453" v="377" actId="26606"/>
          <ac:spMkLst>
            <pc:docMk/>
            <pc:sldMk cId="1442048511" sldId="257"/>
            <ac:spMk id="10" creationId="{E94068EF-A4A0-9E3B-4CC6-186C13442DFD}"/>
          </ac:spMkLst>
        </pc:spChg>
        <pc:spChg chg="add mod">
          <ac:chgData name="Dustin Merkle" userId="2e42eb49e6de39f7" providerId="LiveId" clId="{817391A0-D96B-4B35-91E2-45AD02B8A6E9}" dt="2023-06-02T11:17:46.453" v="377" actId="26606"/>
          <ac:spMkLst>
            <pc:docMk/>
            <pc:sldMk cId="1442048511" sldId="257"/>
            <ac:spMk id="16" creationId="{D6A068E6-FA37-8343-1584-2B41D0D23AF5}"/>
          </ac:spMkLst>
        </pc:spChg>
        <pc:spChg chg="add mod">
          <ac:chgData name="Dustin Merkle" userId="2e42eb49e6de39f7" providerId="LiveId" clId="{817391A0-D96B-4B35-91E2-45AD02B8A6E9}" dt="2023-06-02T11:17:46.453" v="377" actId="26606"/>
          <ac:spMkLst>
            <pc:docMk/>
            <pc:sldMk cId="1442048511" sldId="257"/>
            <ac:spMk id="22" creationId="{8BBC11A9-AC5A-AE56-EF91-C6E812F0C5E5}"/>
          </ac:spMkLst>
        </pc:spChg>
        <pc:spChg chg="add del">
          <ac:chgData name="Dustin Merkle" userId="2e42eb49e6de39f7" providerId="LiveId" clId="{817391A0-D96B-4B35-91E2-45AD02B8A6E9}" dt="2023-06-02T10:38:24.280" v="93" actId="26606"/>
          <ac:spMkLst>
            <pc:docMk/>
            <pc:sldMk cId="1442048511" sldId="257"/>
            <ac:spMk id="23" creationId="{18873D23-2DCF-4B31-A009-95721C06E8E1}"/>
          </ac:spMkLst>
        </pc:spChg>
        <pc:spChg chg="add del">
          <ac:chgData name="Dustin Merkle" userId="2e42eb49e6de39f7" providerId="LiveId" clId="{817391A0-D96B-4B35-91E2-45AD02B8A6E9}" dt="2023-06-02T10:38:24.280" v="93" actId="26606"/>
          <ac:spMkLst>
            <pc:docMk/>
            <pc:sldMk cId="1442048511" sldId="257"/>
            <ac:spMk id="24" creationId="{C13EF075-D4EF-4929-ADBC-91B27DA19955}"/>
          </ac:spMkLst>
        </pc:spChg>
        <pc:spChg chg="add mod">
          <ac:chgData name="Dustin Merkle" userId="2e42eb49e6de39f7" providerId="LiveId" clId="{817391A0-D96B-4B35-91E2-45AD02B8A6E9}" dt="2023-06-02T11:17:46.453" v="377" actId="26606"/>
          <ac:spMkLst>
            <pc:docMk/>
            <pc:sldMk cId="1442048511" sldId="257"/>
            <ac:spMk id="30" creationId="{96B31A89-2163-8D0D-23E9-A3A18EBBF782}"/>
          </ac:spMkLst>
        </pc:spChg>
        <pc:spChg chg="add mod">
          <ac:chgData name="Dustin Merkle" userId="2e42eb49e6de39f7" providerId="LiveId" clId="{817391A0-D96B-4B35-91E2-45AD02B8A6E9}" dt="2023-06-02T11:17:46.453" v="377" actId="26606"/>
          <ac:spMkLst>
            <pc:docMk/>
            <pc:sldMk cId="1442048511" sldId="257"/>
            <ac:spMk id="31" creationId="{8BA131B8-7B3E-895D-9E24-73B6BAA68CD5}"/>
          </ac:spMkLst>
        </pc:spChg>
        <pc:spChg chg="add del">
          <ac:chgData name="Dustin Merkle" userId="2e42eb49e6de39f7" providerId="LiveId" clId="{817391A0-D96B-4B35-91E2-45AD02B8A6E9}" dt="2023-06-02T10:50:12.536" v="172" actId="26606"/>
          <ac:spMkLst>
            <pc:docMk/>
            <pc:sldMk cId="1442048511" sldId="257"/>
            <ac:spMk id="34" creationId="{4BC99CB9-DDAD-44A2-8A1C-E3AF4E72DF5C}"/>
          </ac:spMkLst>
        </pc:spChg>
        <pc:spChg chg="add del mod">
          <ac:chgData name="Dustin Merkle" userId="2e42eb49e6de39f7" providerId="LiveId" clId="{817391A0-D96B-4B35-91E2-45AD02B8A6E9}" dt="2023-06-02T11:13:06.065" v="347"/>
          <ac:spMkLst>
            <pc:docMk/>
            <pc:sldMk cId="1442048511" sldId="257"/>
            <ac:spMk id="48" creationId="{D1942232-83D0-49E2-AF9B-1F97E3C1EF8E}"/>
          </ac:spMkLst>
        </pc:spChg>
        <pc:spChg chg="add del mod">
          <ac:chgData name="Dustin Merkle" userId="2e42eb49e6de39f7" providerId="LiveId" clId="{817391A0-D96B-4B35-91E2-45AD02B8A6E9}" dt="2023-06-02T11:13:06.065" v="347"/>
          <ac:spMkLst>
            <pc:docMk/>
            <pc:sldMk cId="1442048511" sldId="257"/>
            <ac:spMk id="50" creationId="{E9E70D72-6E23-4015-A4A6-85C120C19167}"/>
          </ac:spMkLst>
        </pc:spChg>
        <pc:spChg chg="mod">
          <ac:chgData name="Dustin Merkle" userId="2e42eb49e6de39f7" providerId="LiveId" clId="{817391A0-D96B-4B35-91E2-45AD02B8A6E9}" dt="2023-06-02T11:13:06.065" v="347"/>
          <ac:spMkLst>
            <pc:docMk/>
            <pc:sldMk cId="1442048511" sldId="257"/>
            <ac:spMk id="53" creationId="{0183CE8C-E039-4B2F-A36E-5FD5CD5DE190}"/>
          </ac:spMkLst>
        </pc:spChg>
        <pc:spChg chg="mod">
          <ac:chgData name="Dustin Merkle" userId="2e42eb49e6de39f7" providerId="LiveId" clId="{817391A0-D96B-4B35-91E2-45AD02B8A6E9}" dt="2023-06-02T11:13:06.065" v="347"/>
          <ac:spMkLst>
            <pc:docMk/>
            <pc:sldMk cId="1442048511" sldId="257"/>
            <ac:spMk id="54" creationId="{3EB77281-FAB4-40D0-B3F3-264EC4AB202F}"/>
          </ac:spMkLst>
        </pc:spChg>
        <pc:spChg chg="mod">
          <ac:chgData name="Dustin Merkle" userId="2e42eb49e6de39f7" providerId="LiveId" clId="{817391A0-D96B-4B35-91E2-45AD02B8A6E9}" dt="2023-06-02T11:13:06.065" v="347"/>
          <ac:spMkLst>
            <pc:docMk/>
            <pc:sldMk cId="1442048511" sldId="257"/>
            <ac:spMk id="55" creationId="{815E59F3-75FC-494F-8737-5F00A4964FE1}"/>
          </ac:spMkLst>
        </pc:spChg>
        <pc:spChg chg="mod">
          <ac:chgData name="Dustin Merkle" userId="2e42eb49e6de39f7" providerId="LiveId" clId="{817391A0-D96B-4B35-91E2-45AD02B8A6E9}" dt="2023-06-02T11:13:06.065" v="347"/>
          <ac:spMkLst>
            <pc:docMk/>
            <pc:sldMk cId="1442048511" sldId="257"/>
            <ac:spMk id="56" creationId="{43ADDCFA-B066-4D79-AB71-062E66E58FEE}"/>
          </ac:spMkLst>
        </pc:spChg>
        <pc:spChg chg="mod">
          <ac:chgData name="Dustin Merkle" userId="2e42eb49e6de39f7" providerId="LiveId" clId="{817391A0-D96B-4B35-91E2-45AD02B8A6E9}" dt="2023-06-02T11:13:06.065" v="347"/>
          <ac:spMkLst>
            <pc:docMk/>
            <pc:sldMk cId="1442048511" sldId="257"/>
            <ac:spMk id="59" creationId="{1FDD3CCB-26A3-4D79-AEB6-7A60CF980DC2}"/>
          </ac:spMkLst>
        </pc:spChg>
        <pc:spChg chg="mod">
          <ac:chgData name="Dustin Merkle" userId="2e42eb49e6de39f7" providerId="LiveId" clId="{817391A0-D96B-4B35-91E2-45AD02B8A6E9}" dt="2023-06-02T11:13:06.065" v="347"/>
          <ac:spMkLst>
            <pc:docMk/>
            <pc:sldMk cId="1442048511" sldId="257"/>
            <ac:spMk id="60" creationId="{E9AC4470-5113-4709-B29F-CDB937F2545C}"/>
          </ac:spMkLst>
        </pc:spChg>
        <pc:spChg chg="mod">
          <ac:chgData name="Dustin Merkle" userId="2e42eb49e6de39f7" providerId="LiveId" clId="{817391A0-D96B-4B35-91E2-45AD02B8A6E9}" dt="2023-06-02T11:13:06.065" v="347"/>
          <ac:spMkLst>
            <pc:docMk/>
            <pc:sldMk cId="1442048511" sldId="257"/>
            <ac:spMk id="61" creationId="{3E0D146C-9DAB-421E-AE88-5F854BF3F7E5}"/>
          </ac:spMkLst>
        </pc:spChg>
        <pc:spChg chg="mod">
          <ac:chgData name="Dustin Merkle" userId="2e42eb49e6de39f7" providerId="LiveId" clId="{817391A0-D96B-4B35-91E2-45AD02B8A6E9}" dt="2023-06-02T11:13:06.065" v="347"/>
          <ac:spMkLst>
            <pc:docMk/>
            <pc:sldMk cId="1442048511" sldId="257"/>
            <ac:spMk id="62" creationId="{12EB32A5-4408-4F6C-84B2-F9A908237A6D}"/>
          </ac:spMkLst>
        </pc:spChg>
        <pc:spChg chg="add del">
          <ac:chgData name="Dustin Merkle" userId="2e42eb49e6de39f7" providerId="LiveId" clId="{817391A0-D96B-4B35-91E2-45AD02B8A6E9}" dt="2023-06-02T10:50:49.910" v="175" actId="26606"/>
          <ac:spMkLst>
            <pc:docMk/>
            <pc:sldMk cId="1442048511" sldId="257"/>
            <ac:spMk id="67" creationId="{FA3C7DEA-BCC2-4295-8850-147993296189}"/>
          </ac:spMkLst>
        </pc:spChg>
        <pc:spChg chg="add del">
          <ac:chgData name="Dustin Merkle" userId="2e42eb49e6de39f7" providerId="LiveId" clId="{817391A0-D96B-4B35-91E2-45AD02B8A6E9}" dt="2023-06-02T10:50:49.910" v="175" actId="26606"/>
          <ac:spMkLst>
            <pc:docMk/>
            <pc:sldMk cId="1442048511" sldId="257"/>
            <ac:spMk id="69" creationId="{C289949D-B9F6-468A-86FE-2694DC5AE773}"/>
          </ac:spMkLst>
        </pc:spChg>
        <pc:spChg chg="add del">
          <ac:chgData name="Dustin Merkle" userId="2e42eb49e6de39f7" providerId="LiveId" clId="{817391A0-D96B-4B35-91E2-45AD02B8A6E9}" dt="2023-06-02T11:17:46.446" v="376" actId="26606"/>
          <ac:spMkLst>
            <pc:docMk/>
            <pc:sldMk cId="1442048511" sldId="257"/>
            <ac:spMk id="1031" creationId="{8950AD4C-6AF3-49F8-94E1-DBCAFB39478B}"/>
          </ac:spMkLst>
        </pc:spChg>
        <pc:spChg chg="add del">
          <ac:chgData name="Dustin Merkle" userId="2e42eb49e6de39f7" providerId="LiveId" clId="{817391A0-D96B-4B35-91E2-45AD02B8A6E9}" dt="2023-06-02T11:17:46.446" v="376" actId="26606"/>
          <ac:spMkLst>
            <pc:docMk/>
            <pc:sldMk cId="1442048511" sldId="257"/>
            <ac:spMk id="1033" creationId="{0ACBD85E-A404-45CB-B532-1039E479D4C6}"/>
          </ac:spMkLst>
        </pc:spChg>
        <pc:spChg chg="add del">
          <ac:chgData name="Dustin Merkle" userId="2e42eb49e6de39f7" providerId="LiveId" clId="{817391A0-D96B-4B35-91E2-45AD02B8A6E9}" dt="2023-06-02T11:17:46.446" v="376" actId="26606"/>
          <ac:spMkLst>
            <pc:docMk/>
            <pc:sldMk cId="1442048511" sldId="257"/>
            <ac:spMk id="1035" creationId="{DB1626B1-BAC7-4893-A5AC-620597685187}"/>
          </ac:spMkLst>
        </pc:spChg>
        <pc:spChg chg="add del">
          <ac:chgData name="Dustin Merkle" userId="2e42eb49e6de39f7" providerId="LiveId" clId="{817391A0-D96B-4B35-91E2-45AD02B8A6E9}" dt="2023-06-02T11:17:46.446" v="376" actId="26606"/>
          <ac:spMkLst>
            <pc:docMk/>
            <pc:sldMk cId="1442048511" sldId="257"/>
            <ac:spMk id="1037" creationId="{D64E9910-51FE-45BF-973D-9D2401FD3C63}"/>
          </ac:spMkLst>
        </pc:spChg>
        <pc:spChg chg="add">
          <ac:chgData name="Dustin Merkle" userId="2e42eb49e6de39f7" providerId="LiveId" clId="{817391A0-D96B-4B35-91E2-45AD02B8A6E9}" dt="2023-06-02T11:17:46.453" v="377" actId="26606"/>
          <ac:spMkLst>
            <pc:docMk/>
            <pc:sldMk cId="1442048511" sldId="257"/>
            <ac:spMk id="1039" creationId="{D153EDB2-4AAD-43F4-AE78-4D326C813369}"/>
          </ac:spMkLst>
        </pc:spChg>
        <pc:grpChg chg="add del">
          <ac:chgData name="Dustin Merkle" userId="2e42eb49e6de39f7" providerId="LiveId" clId="{817391A0-D96B-4B35-91E2-45AD02B8A6E9}" dt="2023-06-02T10:38:07.662" v="91" actId="26606"/>
          <ac:grpSpMkLst>
            <pc:docMk/>
            <pc:sldMk cId="1442048511" sldId="257"/>
            <ac:grpSpMk id="11" creationId="{2E751C04-BEA6-446B-A678-9C74819EBD4C}"/>
          </ac:grpSpMkLst>
        </pc:grpChg>
        <pc:grpChg chg="add del">
          <ac:chgData name="Dustin Merkle" userId="2e42eb49e6de39f7" providerId="LiveId" clId="{817391A0-D96B-4B35-91E2-45AD02B8A6E9}" dt="2023-06-02T10:38:07.662" v="91" actId="26606"/>
          <ac:grpSpMkLst>
            <pc:docMk/>
            <pc:sldMk cId="1442048511" sldId="257"/>
            <ac:grpSpMk id="17" creationId="{B63ACBA3-DEFD-4C6D-BBA0-64468FA99C2D}"/>
          </ac:grpSpMkLst>
        </pc:grpChg>
        <pc:grpChg chg="add del">
          <ac:chgData name="Dustin Merkle" userId="2e42eb49e6de39f7" providerId="LiveId" clId="{817391A0-D96B-4B35-91E2-45AD02B8A6E9}" dt="2023-06-02T10:38:24.280" v="93" actId="26606"/>
          <ac:grpSpMkLst>
            <pc:docMk/>
            <pc:sldMk cId="1442048511" sldId="257"/>
            <ac:grpSpMk id="25" creationId="{DAA26DFA-AAB2-4973-9C17-16D587C7B198}"/>
          </ac:grpSpMkLst>
        </pc:grpChg>
        <pc:grpChg chg="add del">
          <ac:chgData name="Dustin Merkle" userId="2e42eb49e6de39f7" providerId="LiveId" clId="{817391A0-D96B-4B35-91E2-45AD02B8A6E9}" dt="2023-06-02T10:50:12.536" v="172" actId="26606"/>
          <ac:grpSpMkLst>
            <pc:docMk/>
            <pc:sldMk cId="1442048511" sldId="257"/>
            <ac:grpSpMk id="36" creationId="{5C3921CD-DDE5-4B57-8FDF-B37ADE4EDAC7}"/>
          </ac:grpSpMkLst>
        </pc:grpChg>
        <pc:grpChg chg="add del mod">
          <ac:chgData name="Dustin Merkle" userId="2e42eb49e6de39f7" providerId="LiveId" clId="{817391A0-D96B-4B35-91E2-45AD02B8A6E9}" dt="2023-06-02T11:13:06.065" v="347"/>
          <ac:grpSpMkLst>
            <pc:docMk/>
            <pc:sldMk cId="1442048511" sldId="257"/>
            <ac:grpSpMk id="52" creationId="{C28A977F-B603-4D81-B0FC-C8DE048A7931}"/>
          </ac:grpSpMkLst>
        </pc:grpChg>
        <pc:grpChg chg="add del mod">
          <ac:chgData name="Dustin Merkle" userId="2e42eb49e6de39f7" providerId="LiveId" clId="{817391A0-D96B-4B35-91E2-45AD02B8A6E9}" dt="2023-06-02T11:13:06.065" v="347"/>
          <ac:grpSpMkLst>
            <pc:docMk/>
            <pc:sldMk cId="1442048511" sldId="257"/>
            <ac:grpSpMk id="58" creationId="{C78D9229-E61D-4FEE-8321-2F8B64A8CADF}"/>
          </ac:grpSpMkLst>
        </pc:grpChg>
        <pc:grpChg chg="add del">
          <ac:chgData name="Dustin Merkle" userId="2e42eb49e6de39f7" providerId="LiveId" clId="{817391A0-D96B-4B35-91E2-45AD02B8A6E9}" dt="2023-06-02T10:50:49.910" v="175" actId="26606"/>
          <ac:grpSpMkLst>
            <pc:docMk/>
            <pc:sldMk cId="1442048511" sldId="257"/>
            <ac:grpSpMk id="71" creationId="{E4DF0958-0C87-4C28-9554-2FADC788C2B1}"/>
          </ac:grpSpMkLst>
        </pc:grpChg>
        <pc:grpChg chg="add">
          <ac:chgData name="Dustin Merkle" userId="2e42eb49e6de39f7" providerId="LiveId" clId="{817391A0-D96B-4B35-91E2-45AD02B8A6E9}" dt="2023-06-02T11:17:46.453" v="377" actId="26606"/>
          <ac:grpSpMkLst>
            <pc:docMk/>
            <pc:sldMk cId="1442048511" sldId="257"/>
            <ac:grpSpMk id="1040" creationId="{A3CB7779-72E2-4E92-AE18-6BBC335DD881}"/>
          </ac:grpSpMkLst>
        </pc:grpChg>
        <pc:picChg chg="add del">
          <ac:chgData name="Dustin Merkle" userId="2e42eb49e6de39f7" providerId="LiveId" clId="{817391A0-D96B-4B35-91E2-45AD02B8A6E9}" dt="2023-06-02T11:24:49.081" v="419"/>
          <ac:picMkLst>
            <pc:docMk/>
            <pc:sldMk cId="1442048511" sldId="257"/>
            <ac:picMk id="32" creationId="{95CA323F-4F9B-1C5F-9DDA-73252CD8B7A3}"/>
          </ac:picMkLst>
        </pc:picChg>
        <pc:picChg chg="add del mod">
          <ac:chgData name="Dustin Merkle" userId="2e42eb49e6de39f7" providerId="LiveId" clId="{817391A0-D96B-4B35-91E2-45AD02B8A6E9}" dt="2023-06-02T11:38:33.707" v="433" actId="931"/>
          <ac:picMkLst>
            <pc:docMk/>
            <pc:sldMk cId="1442048511" sldId="257"/>
            <ac:picMk id="35" creationId="{1629E146-DF23-4359-35B4-B7EAE08E75FF}"/>
          </ac:picMkLst>
        </pc:picChg>
        <pc:picChg chg="add del">
          <ac:chgData name="Dustin Merkle" userId="2e42eb49e6de39f7" providerId="LiveId" clId="{817391A0-D96B-4B35-91E2-45AD02B8A6E9}" dt="2023-06-02T10:50:14.485" v="173" actId="478"/>
          <ac:picMkLst>
            <pc:docMk/>
            <pc:sldMk cId="1442048511" sldId="257"/>
            <ac:picMk id="45" creationId="{B804BA5F-F7A8-5352-8D8D-2263E57E0EAD}"/>
          </ac:picMkLst>
        </pc:picChg>
        <pc:picChg chg="add mod">
          <ac:chgData name="Dustin Merkle" userId="2e42eb49e6de39f7" providerId="LiveId" clId="{817391A0-D96B-4B35-91E2-45AD02B8A6E9}" dt="2023-06-02T11:17:46.453" v="377" actId="26606"/>
          <ac:picMkLst>
            <pc:docMk/>
            <pc:sldMk cId="1442048511" sldId="257"/>
            <ac:picMk id="1026" creationId="{18CA658E-1170-E986-869C-D9102E192E68}"/>
          </ac:picMkLst>
        </pc:picChg>
        <pc:picChg chg="add del">
          <ac:chgData name="Dustin Merkle" userId="2e42eb49e6de39f7" providerId="LiveId" clId="{817391A0-D96B-4B35-91E2-45AD02B8A6E9}" dt="2023-06-02T11:38:36.686" v="441"/>
          <ac:picMkLst>
            <pc:docMk/>
            <pc:sldMk cId="1442048511" sldId="257"/>
            <ac:picMk id="1028" creationId="{5BFD3C8F-7959-59BB-C6CD-ABE39DBB9E68}"/>
          </ac:picMkLst>
        </pc:picChg>
        <pc:picChg chg="add del mod">
          <ac:chgData name="Dustin Merkle" userId="2e42eb49e6de39f7" providerId="LiveId" clId="{817391A0-D96B-4B35-91E2-45AD02B8A6E9}" dt="2023-06-02T11:38:35.942" v="439"/>
          <ac:picMkLst>
            <pc:docMk/>
            <pc:sldMk cId="1442048511" sldId="257"/>
            <ac:picMk id="1030" creationId="{271E2854-2F5F-66F2-D39A-E704E3DE5461}"/>
          </ac:picMkLst>
        </pc:picChg>
        <pc:picChg chg="add del">
          <ac:chgData name="Dustin Merkle" userId="2e42eb49e6de39f7" providerId="LiveId" clId="{817391A0-D96B-4B35-91E2-45AD02B8A6E9}" dt="2023-06-02T11:38:34.365" v="435"/>
          <ac:picMkLst>
            <pc:docMk/>
            <pc:sldMk cId="1442048511" sldId="257"/>
            <ac:picMk id="1032" creationId="{4B278885-AE94-8283-B2CF-ED9DA8363B6C}"/>
          </ac:picMkLst>
        </pc:picChg>
      </pc:sldChg>
      <pc:sldChg chg="addSp delSp modSp new del modAnim">
        <pc:chgData name="Dustin Merkle" userId="2e42eb49e6de39f7" providerId="LiveId" clId="{817391A0-D96B-4B35-91E2-45AD02B8A6E9}" dt="2023-06-02T11:38:29.078" v="431" actId="680"/>
        <pc:sldMkLst>
          <pc:docMk/>
          <pc:sldMk cId="3188759142" sldId="258"/>
        </pc:sldMkLst>
        <pc:spChg chg="add del mod">
          <ac:chgData name="Dustin Merkle" userId="2e42eb49e6de39f7" providerId="LiveId" clId="{817391A0-D96B-4B35-91E2-45AD02B8A6E9}" dt="2023-06-02T11:38:28.657" v="430"/>
          <ac:spMkLst>
            <pc:docMk/>
            <pc:sldMk cId="3188759142" sldId="258"/>
            <ac:spMk id="2" creationId="{5119C0FC-F43A-719D-E381-E51F263DCE90}"/>
          </ac:spMkLst>
        </pc:spChg>
      </pc:sldChg>
      <pc:sldChg chg="addSp delSp modSp add del mod setBg delAnim modAnim delDesignElem">
        <pc:chgData name="Dustin Merkle" userId="2e42eb49e6de39f7" providerId="LiveId" clId="{817391A0-D96B-4B35-91E2-45AD02B8A6E9}" dt="2023-06-03T11:43:15.164" v="768"/>
        <pc:sldMkLst>
          <pc:docMk/>
          <pc:sldMk cId="34436995" sldId="269"/>
        </pc:sldMkLst>
        <pc:spChg chg="del mod">
          <ac:chgData name="Dustin Merkle" userId="2e42eb49e6de39f7" providerId="LiveId" clId="{817391A0-D96B-4B35-91E2-45AD02B8A6E9}" dt="2023-06-02T11:43:57.560" v="451" actId="478"/>
          <ac:spMkLst>
            <pc:docMk/>
            <pc:sldMk cId="34436995" sldId="269"/>
            <ac:spMk id="2" creationId="{3C685B57-DDD8-6EEE-F184-931B0A7B4DDE}"/>
          </ac:spMkLst>
        </pc:spChg>
        <pc:spChg chg="add del mod">
          <ac:chgData name="Dustin Merkle" userId="2e42eb49e6de39f7" providerId="LiveId" clId="{817391A0-D96B-4B35-91E2-45AD02B8A6E9}" dt="2023-06-02T11:44:03.423" v="453" actId="478"/>
          <ac:spMkLst>
            <pc:docMk/>
            <pc:sldMk cId="34436995" sldId="269"/>
            <ac:spMk id="4" creationId="{44B2A50B-C1B5-9D33-D37B-600ADD44D232}"/>
          </ac:spMkLst>
        </pc:spChg>
        <pc:spChg chg="add mod">
          <ac:chgData name="Dustin Merkle" userId="2e42eb49e6de39f7" providerId="LiveId" clId="{817391A0-D96B-4B35-91E2-45AD02B8A6E9}" dt="2023-06-02T11:44:51.058" v="454" actId="1076"/>
          <ac:spMkLst>
            <pc:docMk/>
            <pc:sldMk cId="34436995" sldId="269"/>
            <ac:spMk id="5" creationId="{1E26D3DC-B5A4-D50F-9BDE-0A5687EA3540}"/>
          </ac:spMkLst>
        </pc:spChg>
        <pc:spChg chg="add mod">
          <ac:chgData name="Dustin Merkle" userId="2e42eb49e6de39f7" providerId="LiveId" clId="{817391A0-D96B-4B35-91E2-45AD02B8A6E9}" dt="2023-06-02T11:44:51.058" v="454" actId="1076"/>
          <ac:spMkLst>
            <pc:docMk/>
            <pc:sldMk cId="34436995" sldId="269"/>
            <ac:spMk id="6" creationId="{D7BF7D03-752F-1F66-635B-3C1FD755D57F}"/>
          </ac:spMkLst>
        </pc:spChg>
        <pc:spChg chg="add del">
          <ac:chgData name="Dustin Merkle" userId="2e42eb49e6de39f7" providerId="LiveId" clId="{817391A0-D96B-4B35-91E2-45AD02B8A6E9}" dt="2023-06-02T11:43:26.714" v="448" actId="26606"/>
          <ac:spMkLst>
            <pc:docMk/>
            <pc:sldMk cId="34436995" sldId="269"/>
            <ac:spMk id="33" creationId="{1EADCAF8-8823-4E89-8612-21029831A4B2}"/>
          </ac:spMkLst>
        </pc:spChg>
        <pc:spChg chg="add del">
          <ac:chgData name="Dustin Merkle" userId="2e42eb49e6de39f7" providerId="LiveId" clId="{817391A0-D96B-4B35-91E2-45AD02B8A6E9}" dt="2023-06-02T11:43:26.714" v="448" actId="26606"/>
          <ac:spMkLst>
            <pc:docMk/>
            <pc:sldMk cId="34436995" sldId="269"/>
            <ac:spMk id="35" creationId="{28CA07B2-0819-4B62-9425-7A52BBDD7070}"/>
          </ac:spMkLst>
        </pc:spChg>
        <pc:spChg chg="add">
          <ac:chgData name="Dustin Merkle" userId="2e42eb49e6de39f7" providerId="LiveId" clId="{817391A0-D96B-4B35-91E2-45AD02B8A6E9}" dt="2023-06-02T11:43:26.714" v="448" actId="26606"/>
          <ac:spMkLst>
            <pc:docMk/>
            <pc:sldMk cId="34436995" sldId="269"/>
            <ac:spMk id="49" creationId="{A8DB9CD9-59B1-4D73-BC4C-98796A48EF9B}"/>
          </ac:spMkLst>
        </pc:spChg>
        <pc:spChg chg="add">
          <ac:chgData name="Dustin Merkle" userId="2e42eb49e6de39f7" providerId="LiveId" clId="{817391A0-D96B-4B35-91E2-45AD02B8A6E9}" dt="2023-06-02T11:43:26.714" v="448" actId="26606"/>
          <ac:spMkLst>
            <pc:docMk/>
            <pc:sldMk cId="34436995" sldId="269"/>
            <ac:spMk id="51" creationId="{8874A6A9-41FF-4E33-AFA8-F9F81436A59E}"/>
          </ac:spMkLst>
        </pc:spChg>
        <pc:grpChg chg="add del">
          <ac:chgData name="Dustin Merkle" userId="2e42eb49e6de39f7" providerId="LiveId" clId="{817391A0-D96B-4B35-91E2-45AD02B8A6E9}" dt="2023-06-02T11:43:26.714" v="448" actId="26606"/>
          <ac:grpSpMkLst>
            <pc:docMk/>
            <pc:sldMk cId="34436995" sldId="269"/>
            <ac:grpSpMk id="37" creationId="{DA02BEE4-A5D4-40AF-882D-49D34B086FFF}"/>
          </ac:grpSpMkLst>
        </pc:grpChg>
        <pc:grpChg chg="add">
          <ac:chgData name="Dustin Merkle" userId="2e42eb49e6de39f7" providerId="LiveId" clId="{817391A0-D96B-4B35-91E2-45AD02B8A6E9}" dt="2023-06-02T11:43:26.714" v="448" actId="26606"/>
          <ac:grpSpMkLst>
            <pc:docMk/>
            <pc:sldMk cId="34436995" sldId="269"/>
            <ac:grpSpMk id="53" creationId="{721D730E-1F97-4071-B143-B05E6D2599BC}"/>
          </ac:grpSpMkLst>
        </pc:grpChg>
      </pc:sldChg>
      <pc:sldChg chg="addSp delSp modSp add del mod delAnim">
        <pc:chgData name="Dustin Merkle" userId="2e42eb49e6de39f7" providerId="LiveId" clId="{817391A0-D96B-4B35-91E2-45AD02B8A6E9}" dt="2023-06-02T11:58:14.161" v="550" actId="47"/>
        <pc:sldMkLst>
          <pc:docMk/>
          <pc:sldMk cId="1036013726" sldId="270"/>
        </pc:sldMkLst>
        <pc:spChg chg="del mod">
          <ac:chgData name="Dustin Merkle" userId="2e42eb49e6de39f7" providerId="LiveId" clId="{817391A0-D96B-4B35-91E2-45AD02B8A6E9}" dt="2023-06-02T11:45:13.351" v="455" actId="478"/>
          <ac:spMkLst>
            <pc:docMk/>
            <pc:sldMk cId="1036013726" sldId="270"/>
            <ac:spMk id="2" creationId="{3C685B57-DDD8-6EEE-F184-931B0A7B4DDE}"/>
          </ac:spMkLst>
        </pc:spChg>
        <pc:spChg chg="add del mod">
          <ac:chgData name="Dustin Merkle" userId="2e42eb49e6de39f7" providerId="LiveId" clId="{817391A0-D96B-4B35-91E2-45AD02B8A6E9}" dt="2023-06-02T11:45:16.288" v="456" actId="478"/>
          <ac:spMkLst>
            <pc:docMk/>
            <pc:sldMk cId="1036013726" sldId="270"/>
            <ac:spMk id="4" creationId="{71E10A58-7006-5C8E-507E-C26E8D805A32}"/>
          </ac:spMkLst>
        </pc:spChg>
        <pc:spChg chg="add del mod">
          <ac:chgData name="Dustin Merkle" userId="2e42eb49e6de39f7" providerId="LiveId" clId="{817391A0-D96B-4B35-91E2-45AD02B8A6E9}" dt="2023-06-02T11:49:20.398" v="472" actId="21"/>
          <ac:spMkLst>
            <pc:docMk/>
            <pc:sldMk cId="1036013726" sldId="270"/>
            <ac:spMk id="5" creationId="{931AEF86-38C0-025C-4321-77D10492305F}"/>
          </ac:spMkLst>
        </pc:spChg>
        <pc:spChg chg="add del mod">
          <ac:chgData name="Dustin Merkle" userId="2e42eb49e6de39f7" providerId="LiveId" clId="{817391A0-D96B-4B35-91E2-45AD02B8A6E9}" dt="2023-06-02T11:49:20.398" v="472" actId="21"/>
          <ac:spMkLst>
            <pc:docMk/>
            <pc:sldMk cId="1036013726" sldId="270"/>
            <ac:spMk id="6" creationId="{60C80FB7-20E6-C8AE-C605-A5FA79581EB1}"/>
          </ac:spMkLst>
        </pc:spChg>
        <pc:spChg chg="add del mod">
          <ac:chgData name="Dustin Merkle" userId="2e42eb49e6de39f7" providerId="LiveId" clId="{817391A0-D96B-4B35-91E2-45AD02B8A6E9}" dt="2023-06-02T11:49:20.398" v="472" actId="21"/>
          <ac:spMkLst>
            <pc:docMk/>
            <pc:sldMk cId="1036013726" sldId="270"/>
            <ac:spMk id="7" creationId="{9E15DC4C-8D92-3671-4FFD-CF41C816FC3D}"/>
          </ac:spMkLst>
        </pc:spChg>
        <pc:spChg chg="add del mod">
          <ac:chgData name="Dustin Merkle" userId="2e42eb49e6de39f7" providerId="LiveId" clId="{817391A0-D96B-4B35-91E2-45AD02B8A6E9}" dt="2023-06-02T11:49:20.398" v="472" actId="21"/>
          <ac:spMkLst>
            <pc:docMk/>
            <pc:sldMk cId="1036013726" sldId="270"/>
            <ac:spMk id="9" creationId="{25EF3A42-E418-A4E2-4BAC-B7000CB4A899}"/>
          </ac:spMkLst>
        </pc:spChg>
        <pc:spChg chg="add del mod">
          <ac:chgData name="Dustin Merkle" userId="2e42eb49e6de39f7" providerId="LiveId" clId="{817391A0-D96B-4B35-91E2-45AD02B8A6E9}" dt="2023-06-02T11:49:20.398" v="472" actId="21"/>
          <ac:spMkLst>
            <pc:docMk/>
            <pc:sldMk cId="1036013726" sldId="270"/>
            <ac:spMk id="10" creationId="{3213ED8D-1CB4-8651-2650-01D1A31508CE}"/>
          </ac:spMkLst>
        </pc:spChg>
        <pc:spChg chg="add del mod">
          <ac:chgData name="Dustin Merkle" userId="2e42eb49e6de39f7" providerId="LiveId" clId="{817391A0-D96B-4B35-91E2-45AD02B8A6E9}" dt="2023-06-02T11:49:20.398" v="472" actId="21"/>
          <ac:spMkLst>
            <pc:docMk/>
            <pc:sldMk cId="1036013726" sldId="270"/>
            <ac:spMk id="11" creationId="{B8854194-CB10-5563-3E45-56FA5A6950E8}"/>
          </ac:spMkLst>
        </pc:spChg>
        <pc:spChg chg="add del mod">
          <ac:chgData name="Dustin Merkle" userId="2e42eb49e6de39f7" providerId="LiveId" clId="{817391A0-D96B-4B35-91E2-45AD02B8A6E9}" dt="2023-06-02T11:49:20.398" v="472" actId="21"/>
          <ac:spMkLst>
            <pc:docMk/>
            <pc:sldMk cId="1036013726" sldId="270"/>
            <ac:spMk id="12" creationId="{5FAF9692-61D3-5D13-1BB5-8F57C63A9C10}"/>
          </ac:spMkLst>
        </pc:spChg>
        <pc:spChg chg="add del mod">
          <ac:chgData name="Dustin Merkle" userId="2e42eb49e6de39f7" providerId="LiveId" clId="{817391A0-D96B-4B35-91E2-45AD02B8A6E9}" dt="2023-06-02T11:49:20.398" v="472" actId="21"/>
          <ac:spMkLst>
            <pc:docMk/>
            <pc:sldMk cId="1036013726" sldId="270"/>
            <ac:spMk id="13" creationId="{D25718F7-D60B-CEFB-9929-103CCA7A8BE8}"/>
          </ac:spMkLst>
        </pc:spChg>
        <pc:spChg chg="add del mod">
          <ac:chgData name="Dustin Merkle" userId="2e42eb49e6de39f7" providerId="LiveId" clId="{817391A0-D96B-4B35-91E2-45AD02B8A6E9}" dt="2023-06-02T11:46:14.171" v="460"/>
          <ac:spMkLst>
            <pc:docMk/>
            <pc:sldMk cId="1036013726" sldId="270"/>
            <ac:spMk id="14" creationId="{A278D31F-CBCE-5C31-64B0-79B809EECEBA}"/>
          </ac:spMkLst>
        </pc:spChg>
        <pc:spChg chg="add del mod">
          <ac:chgData name="Dustin Merkle" userId="2e42eb49e6de39f7" providerId="LiveId" clId="{817391A0-D96B-4B35-91E2-45AD02B8A6E9}" dt="2023-06-02T11:46:14.171" v="460"/>
          <ac:spMkLst>
            <pc:docMk/>
            <pc:sldMk cId="1036013726" sldId="270"/>
            <ac:spMk id="15" creationId="{1478D607-6B6C-AB19-B4FF-57D550F10BD9}"/>
          </ac:spMkLst>
        </pc:spChg>
        <pc:spChg chg="add del mod">
          <ac:chgData name="Dustin Merkle" userId="2e42eb49e6de39f7" providerId="LiveId" clId="{817391A0-D96B-4B35-91E2-45AD02B8A6E9}" dt="2023-06-02T11:46:14.171" v="460"/>
          <ac:spMkLst>
            <pc:docMk/>
            <pc:sldMk cId="1036013726" sldId="270"/>
            <ac:spMk id="16" creationId="{40E415AD-57B4-8E6B-911F-88AA1AD5D662}"/>
          </ac:spMkLst>
        </pc:spChg>
        <pc:spChg chg="add del mod">
          <ac:chgData name="Dustin Merkle" userId="2e42eb49e6de39f7" providerId="LiveId" clId="{817391A0-D96B-4B35-91E2-45AD02B8A6E9}" dt="2023-06-02T11:46:14.171" v="460"/>
          <ac:spMkLst>
            <pc:docMk/>
            <pc:sldMk cId="1036013726" sldId="270"/>
            <ac:spMk id="18" creationId="{02DE0C3F-0BE0-3EA1-938E-4D995AD015BC}"/>
          </ac:spMkLst>
        </pc:spChg>
        <pc:spChg chg="add del mod">
          <ac:chgData name="Dustin Merkle" userId="2e42eb49e6de39f7" providerId="LiveId" clId="{817391A0-D96B-4B35-91E2-45AD02B8A6E9}" dt="2023-06-02T11:46:14.171" v="460"/>
          <ac:spMkLst>
            <pc:docMk/>
            <pc:sldMk cId="1036013726" sldId="270"/>
            <ac:spMk id="19" creationId="{7AEACC66-5F0D-F89A-42FF-2C4880588B29}"/>
          </ac:spMkLst>
        </pc:spChg>
        <pc:spChg chg="add del mod">
          <ac:chgData name="Dustin Merkle" userId="2e42eb49e6de39f7" providerId="LiveId" clId="{817391A0-D96B-4B35-91E2-45AD02B8A6E9}" dt="2023-06-02T11:46:14.171" v="460"/>
          <ac:spMkLst>
            <pc:docMk/>
            <pc:sldMk cId="1036013726" sldId="270"/>
            <ac:spMk id="20" creationId="{BD3E3DC8-4862-6120-F883-0A635A5BA6D2}"/>
          </ac:spMkLst>
        </pc:spChg>
        <pc:spChg chg="add del mod">
          <ac:chgData name="Dustin Merkle" userId="2e42eb49e6de39f7" providerId="LiveId" clId="{817391A0-D96B-4B35-91E2-45AD02B8A6E9}" dt="2023-06-02T11:46:14.171" v="460"/>
          <ac:spMkLst>
            <pc:docMk/>
            <pc:sldMk cId="1036013726" sldId="270"/>
            <ac:spMk id="21" creationId="{EB35D2C9-D37B-27D5-29B3-0AD8ABA5E234}"/>
          </ac:spMkLst>
        </pc:spChg>
        <pc:spChg chg="add del mod">
          <ac:chgData name="Dustin Merkle" userId="2e42eb49e6de39f7" providerId="LiveId" clId="{817391A0-D96B-4B35-91E2-45AD02B8A6E9}" dt="2023-06-02T11:46:14.171" v="460"/>
          <ac:spMkLst>
            <pc:docMk/>
            <pc:sldMk cId="1036013726" sldId="270"/>
            <ac:spMk id="22" creationId="{CEDEB438-D84E-9D36-B350-00E9E4A1B846}"/>
          </ac:spMkLst>
        </pc:spChg>
        <pc:spChg chg="del">
          <ac:chgData name="Dustin Merkle" userId="2e42eb49e6de39f7" providerId="LiveId" clId="{817391A0-D96B-4B35-91E2-45AD02B8A6E9}" dt="2023-06-02T11:43:52.609" v="450" actId="26606"/>
          <ac:spMkLst>
            <pc:docMk/>
            <pc:sldMk cId="1036013726" sldId="270"/>
            <ac:spMk id="49" creationId="{A8DB9CD9-59B1-4D73-BC4C-98796A48EF9B}"/>
          </ac:spMkLst>
        </pc:spChg>
        <pc:spChg chg="del">
          <ac:chgData name="Dustin Merkle" userId="2e42eb49e6de39f7" providerId="LiveId" clId="{817391A0-D96B-4B35-91E2-45AD02B8A6E9}" dt="2023-06-02T11:43:52.609" v="450" actId="26606"/>
          <ac:spMkLst>
            <pc:docMk/>
            <pc:sldMk cId="1036013726" sldId="270"/>
            <ac:spMk id="51" creationId="{8874A6A9-41FF-4E33-AFA8-F9F81436A59E}"/>
          </ac:spMkLst>
        </pc:spChg>
        <pc:spChg chg="add">
          <ac:chgData name="Dustin Merkle" userId="2e42eb49e6de39f7" providerId="LiveId" clId="{817391A0-D96B-4B35-91E2-45AD02B8A6E9}" dt="2023-06-02T11:43:52.609" v="450" actId="26606"/>
          <ac:spMkLst>
            <pc:docMk/>
            <pc:sldMk cId="1036013726" sldId="270"/>
            <ac:spMk id="65" creationId="{6314D791-4D8A-4854-B8FC-6959656D09AD}"/>
          </ac:spMkLst>
        </pc:spChg>
        <pc:spChg chg="add">
          <ac:chgData name="Dustin Merkle" userId="2e42eb49e6de39f7" providerId="LiveId" clId="{817391A0-D96B-4B35-91E2-45AD02B8A6E9}" dt="2023-06-02T11:43:52.609" v="450" actId="26606"/>
          <ac:spMkLst>
            <pc:docMk/>
            <pc:sldMk cId="1036013726" sldId="270"/>
            <ac:spMk id="67" creationId="{15076E76-3EB3-4269-8135-07CAB20E59A5}"/>
          </ac:spMkLst>
        </pc:spChg>
        <pc:grpChg chg="del">
          <ac:chgData name="Dustin Merkle" userId="2e42eb49e6de39f7" providerId="LiveId" clId="{817391A0-D96B-4B35-91E2-45AD02B8A6E9}" dt="2023-06-02T11:43:52.609" v="450" actId="26606"/>
          <ac:grpSpMkLst>
            <pc:docMk/>
            <pc:sldMk cId="1036013726" sldId="270"/>
            <ac:grpSpMk id="53" creationId="{721D730E-1F97-4071-B143-B05E6D2599BC}"/>
          </ac:grpSpMkLst>
        </pc:grpChg>
        <pc:grpChg chg="add">
          <ac:chgData name="Dustin Merkle" userId="2e42eb49e6de39f7" providerId="LiveId" clId="{817391A0-D96B-4B35-91E2-45AD02B8A6E9}" dt="2023-06-02T11:43:52.609" v="450" actId="26606"/>
          <ac:grpSpMkLst>
            <pc:docMk/>
            <pc:sldMk cId="1036013726" sldId="270"/>
            <ac:grpSpMk id="69" creationId="{5EB3C7E5-50E1-4F9E-AEA3-A6D2190394F1}"/>
          </ac:grpSpMkLst>
        </pc:grpChg>
        <pc:grpChg chg="add">
          <ac:chgData name="Dustin Merkle" userId="2e42eb49e6de39f7" providerId="LiveId" clId="{817391A0-D96B-4B35-91E2-45AD02B8A6E9}" dt="2023-06-02T11:43:52.609" v="450" actId="26606"/>
          <ac:grpSpMkLst>
            <pc:docMk/>
            <pc:sldMk cId="1036013726" sldId="270"/>
            <ac:grpSpMk id="75" creationId="{B988F9A4-0578-4C59-8B4A-346E02CF3A3F}"/>
          </ac:grpSpMkLst>
        </pc:grpChg>
        <pc:picChg chg="add del mod">
          <ac:chgData name="Dustin Merkle" userId="2e42eb49e6de39f7" providerId="LiveId" clId="{817391A0-D96B-4B35-91E2-45AD02B8A6E9}" dt="2023-06-02T11:46:10.830" v="458" actId="478"/>
          <ac:picMkLst>
            <pc:docMk/>
            <pc:sldMk cId="1036013726" sldId="270"/>
            <ac:picMk id="8" creationId="{C8A701EF-729D-143D-6538-5BFEE3F5C9A0}"/>
          </ac:picMkLst>
        </pc:picChg>
        <pc:picChg chg="add del mod">
          <ac:chgData name="Dustin Merkle" userId="2e42eb49e6de39f7" providerId="LiveId" clId="{817391A0-D96B-4B35-91E2-45AD02B8A6E9}" dt="2023-06-02T11:46:14.171" v="460"/>
          <ac:picMkLst>
            <pc:docMk/>
            <pc:sldMk cId="1036013726" sldId="270"/>
            <ac:picMk id="17" creationId="{951D40F4-BDA7-80A3-CDFD-B43A469038C4}"/>
          </ac:picMkLst>
        </pc:picChg>
        <pc:picChg chg="add del mod">
          <ac:chgData name="Dustin Merkle" userId="2e42eb49e6de39f7" providerId="LiveId" clId="{817391A0-D96B-4B35-91E2-45AD02B8A6E9}" dt="2023-06-02T11:49:38.118" v="477" actId="21"/>
          <ac:picMkLst>
            <pc:docMk/>
            <pc:sldMk cId="1036013726" sldId="270"/>
            <ac:picMk id="2050" creationId="{93DF242F-4742-C2EB-F643-BFD00D656F1A}"/>
          </ac:picMkLst>
        </pc:picChg>
      </pc:sldChg>
      <pc:sldChg chg="addSp delSp modSp add mod setBg delAnim modAnim delDesignElem">
        <pc:chgData name="Dustin Merkle" userId="2e42eb49e6de39f7" providerId="LiveId" clId="{817391A0-D96B-4B35-91E2-45AD02B8A6E9}" dt="2023-06-03T11:47:22.143" v="825" actId="478"/>
        <pc:sldMkLst>
          <pc:docMk/>
          <pc:sldMk cId="1568740611" sldId="271"/>
        </pc:sldMkLst>
        <pc:spChg chg="del mod">
          <ac:chgData name="Dustin Merkle" userId="2e42eb49e6de39f7" providerId="LiveId" clId="{817391A0-D96B-4B35-91E2-45AD02B8A6E9}" dt="2023-06-02T11:49:26.259" v="473" actId="478"/>
          <ac:spMkLst>
            <pc:docMk/>
            <pc:sldMk cId="1568740611" sldId="271"/>
            <ac:spMk id="2" creationId="{3C685B57-DDD8-6EEE-F184-931B0A7B4DDE}"/>
          </ac:spMkLst>
        </pc:spChg>
        <pc:spChg chg="add del mod">
          <ac:chgData name="Dustin Merkle" userId="2e42eb49e6de39f7" providerId="LiveId" clId="{817391A0-D96B-4B35-91E2-45AD02B8A6E9}" dt="2023-06-02T11:49:31.227" v="474" actId="478"/>
          <ac:spMkLst>
            <pc:docMk/>
            <pc:sldMk cId="1568740611" sldId="271"/>
            <ac:spMk id="4" creationId="{956C86DF-56E0-0174-96E8-4D92BA92E07B}"/>
          </ac:spMkLst>
        </pc:spChg>
        <pc:spChg chg="add mod">
          <ac:chgData name="Dustin Merkle" userId="2e42eb49e6de39f7" providerId="LiveId" clId="{817391A0-D96B-4B35-91E2-45AD02B8A6E9}" dt="2023-06-02T11:49:32.278" v="475"/>
          <ac:spMkLst>
            <pc:docMk/>
            <pc:sldMk cId="1568740611" sldId="271"/>
            <ac:spMk id="5" creationId="{A86DA983-7A8C-E157-2B52-FCB48714927C}"/>
          </ac:spMkLst>
        </pc:spChg>
        <pc:spChg chg="add mod">
          <ac:chgData name="Dustin Merkle" userId="2e42eb49e6de39f7" providerId="LiveId" clId="{817391A0-D96B-4B35-91E2-45AD02B8A6E9}" dt="2023-06-02T11:56:39.519" v="545" actId="1076"/>
          <ac:spMkLst>
            <pc:docMk/>
            <pc:sldMk cId="1568740611" sldId="271"/>
            <ac:spMk id="6" creationId="{86FE2FF4-F411-FAFE-33CF-2DBDC30C8601}"/>
          </ac:spMkLst>
        </pc:spChg>
        <pc:spChg chg="add del">
          <ac:chgData name="Dustin Merkle" userId="2e42eb49e6de39f7" providerId="LiveId" clId="{817391A0-D96B-4B35-91E2-45AD02B8A6E9}" dt="2023-06-02T11:49:01.291" v="471" actId="26606"/>
          <ac:spMkLst>
            <pc:docMk/>
            <pc:sldMk cId="1568740611" sldId="271"/>
            <ac:spMk id="7" creationId="{6314D791-4D8A-4854-B8FC-6959656D09AD}"/>
          </ac:spMkLst>
        </pc:spChg>
        <pc:spChg chg="add del mod">
          <ac:chgData name="Dustin Merkle" userId="2e42eb49e6de39f7" providerId="LiveId" clId="{817391A0-D96B-4B35-91E2-45AD02B8A6E9}" dt="2023-06-03T11:47:19.851" v="824" actId="478"/>
          <ac:spMkLst>
            <pc:docMk/>
            <pc:sldMk cId="1568740611" sldId="271"/>
            <ac:spMk id="8" creationId="{D96E00E7-3429-5D01-907C-F72655EBA447}"/>
          </ac:spMkLst>
        </pc:spChg>
        <pc:spChg chg="add del">
          <ac:chgData name="Dustin Merkle" userId="2e42eb49e6de39f7" providerId="LiveId" clId="{817391A0-D96B-4B35-91E2-45AD02B8A6E9}" dt="2023-06-02T11:49:01.291" v="471" actId="26606"/>
          <ac:spMkLst>
            <pc:docMk/>
            <pc:sldMk cId="1568740611" sldId="271"/>
            <ac:spMk id="9" creationId="{15076E76-3EB3-4269-8135-07CAB20E59A5}"/>
          </ac:spMkLst>
        </pc:spChg>
        <pc:spChg chg="add del mod">
          <ac:chgData name="Dustin Merkle" userId="2e42eb49e6de39f7" providerId="LiveId" clId="{817391A0-D96B-4B35-91E2-45AD02B8A6E9}" dt="2023-06-02T11:55:31.071" v="542" actId="478"/>
          <ac:spMkLst>
            <pc:docMk/>
            <pc:sldMk cId="1568740611" sldId="271"/>
            <ac:spMk id="10" creationId="{F5FCCB49-FC07-F816-D51C-B04461600DC4}"/>
          </ac:spMkLst>
        </pc:spChg>
        <pc:spChg chg="add mod">
          <ac:chgData name="Dustin Merkle" userId="2e42eb49e6de39f7" providerId="LiveId" clId="{817391A0-D96B-4B35-91E2-45AD02B8A6E9}" dt="2023-06-03T10:00:42.269" v="765" actId="20577"/>
          <ac:spMkLst>
            <pc:docMk/>
            <pc:sldMk cId="1568740611" sldId="271"/>
            <ac:spMk id="16" creationId="{30226681-38AE-B826-539F-780D11914BAB}"/>
          </ac:spMkLst>
        </pc:spChg>
        <pc:spChg chg="add del mod">
          <ac:chgData name="Dustin Merkle" userId="2e42eb49e6de39f7" providerId="LiveId" clId="{817391A0-D96B-4B35-91E2-45AD02B8A6E9}" dt="2023-06-02T11:51:38.440" v="499" actId="478"/>
          <ac:spMkLst>
            <pc:docMk/>
            <pc:sldMk cId="1568740611" sldId="271"/>
            <ac:spMk id="22" creationId="{5912371C-BA4C-5AF4-1235-F5808B1711CD}"/>
          </ac:spMkLst>
        </pc:spChg>
        <pc:spChg chg="add del mod">
          <ac:chgData name="Dustin Merkle" userId="2e42eb49e6de39f7" providerId="LiveId" clId="{817391A0-D96B-4B35-91E2-45AD02B8A6E9}" dt="2023-06-02T11:50:33.467" v="486" actId="478"/>
          <ac:spMkLst>
            <pc:docMk/>
            <pc:sldMk cId="1568740611" sldId="271"/>
            <ac:spMk id="25" creationId="{33505ACF-F53F-22B4-F902-BAC27E5E06A0}"/>
          </ac:spMkLst>
        </pc:spChg>
        <pc:spChg chg="add">
          <ac:chgData name="Dustin Merkle" userId="2e42eb49e6de39f7" providerId="LiveId" clId="{817391A0-D96B-4B35-91E2-45AD02B8A6E9}" dt="2023-06-02T11:49:01.291" v="471" actId="26606"/>
          <ac:spMkLst>
            <pc:docMk/>
            <pc:sldMk cId="1568740611" sldId="271"/>
            <ac:spMk id="26" creationId="{88EB6E95-9C89-4CFF-A598-F278D0DFB39E}"/>
          </ac:spMkLst>
        </pc:spChg>
        <pc:spChg chg="add del mod">
          <ac:chgData name="Dustin Merkle" userId="2e42eb49e6de39f7" providerId="LiveId" clId="{817391A0-D96B-4B35-91E2-45AD02B8A6E9}" dt="2023-06-03T11:47:22.143" v="825" actId="478"/>
          <ac:spMkLst>
            <pc:docMk/>
            <pc:sldMk cId="1568740611" sldId="271"/>
            <ac:spMk id="27" creationId="{3B463A5D-6220-407E-5192-CCD8ADFA461D}"/>
          </ac:spMkLst>
        </pc:spChg>
        <pc:spChg chg="add">
          <ac:chgData name="Dustin Merkle" userId="2e42eb49e6de39f7" providerId="LiveId" clId="{817391A0-D96B-4B35-91E2-45AD02B8A6E9}" dt="2023-06-02T11:49:01.291" v="471" actId="26606"/>
          <ac:spMkLst>
            <pc:docMk/>
            <pc:sldMk cId="1568740611" sldId="271"/>
            <ac:spMk id="28" creationId="{474CD0F4-EA2A-4E5D-AE73-1112C1CA2A19}"/>
          </ac:spMkLst>
        </pc:spChg>
        <pc:spChg chg="del">
          <ac:chgData name="Dustin Merkle" userId="2e42eb49e6de39f7" providerId="LiveId" clId="{817391A0-D96B-4B35-91E2-45AD02B8A6E9}" dt="2023-06-02T11:47:58.185" v="469"/>
          <ac:spMkLst>
            <pc:docMk/>
            <pc:sldMk cId="1568740611" sldId="271"/>
            <ac:spMk id="33" creationId="{1EADCAF8-8823-4E89-8612-21029831A4B2}"/>
          </ac:spMkLst>
        </pc:spChg>
        <pc:spChg chg="del">
          <ac:chgData name="Dustin Merkle" userId="2e42eb49e6de39f7" providerId="LiveId" clId="{817391A0-D96B-4B35-91E2-45AD02B8A6E9}" dt="2023-06-02T11:47:58.185" v="469"/>
          <ac:spMkLst>
            <pc:docMk/>
            <pc:sldMk cId="1568740611" sldId="271"/>
            <ac:spMk id="35" creationId="{28CA07B2-0819-4B62-9425-7A52BBDD7070}"/>
          </ac:spMkLst>
        </pc:spChg>
        <pc:spChg chg="add mod">
          <ac:chgData name="Dustin Merkle" userId="2e42eb49e6de39f7" providerId="LiveId" clId="{817391A0-D96B-4B35-91E2-45AD02B8A6E9}" dt="2023-06-02T11:56:46.428" v="546" actId="1076"/>
          <ac:spMkLst>
            <pc:docMk/>
            <pc:sldMk cId="1568740611" sldId="271"/>
            <ac:spMk id="45" creationId="{F4A72CD7-C344-7EF3-4C42-A663799AD41D}"/>
          </ac:spMkLst>
        </pc:spChg>
        <pc:spChg chg="add mod">
          <ac:chgData name="Dustin Merkle" userId="2e42eb49e6de39f7" providerId="LiveId" clId="{817391A0-D96B-4B35-91E2-45AD02B8A6E9}" dt="2023-06-02T17:13:36.711" v="750" actId="1076"/>
          <ac:spMkLst>
            <pc:docMk/>
            <pc:sldMk cId="1568740611" sldId="271"/>
            <ac:spMk id="46" creationId="{8502A8FB-3A47-6CD3-B06F-892F08C12869}"/>
          </ac:spMkLst>
        </pc:spChg>
        <pc:spChg chg="add mod">
          <ac:chgData name="Dustin Merkle" userId="2e42eb49e6de39f7" providerId="LiveId" clId="{817391A0-D96B-4B35-91E2-45AD02B8A6E9}" dt="2023-06-02T17:14:20.223" v="753" actId="1076"/>
          <ac:spMkLst>
            <pc:docMk/>
            <pc:sldMk cId="1568740611" sldId="271"/>
            <ac:spMk id="47" creationId="{E948D8CC-84B0-6B54-7589-3FEA8E85EE78}"/>
          </ac:spMkLst>
        </pc:spChg>
        <pc:spChg chg="add del mod">
          <ac:chgData name="Dustin Merkle" userId="2e42eb49e6de39f7" providerId="LiveId" clId="{817391A0-D96B-4B35-91E2-45AD02B8A6E9}" dt="2023-06-02T12:08:10.644" v="570"/>
          <ac:spMkLst>
            <pc:docMk/>
            <pc:sldMk cId="1568740611" sldId="271"/>
            <ac:spMk id="48" creationId="{A4093D68-6EDC-3631-DA3F-B4EFA8AE8C68}"/>
          </ac:spMkLst>
        </pc:spChg>
        <pc:spChg chg="add del mod">
          <ac:chgData name="Dustin Merkle" userId="2e42eb49e6de39f7" providerId="LiveId" clId="{817391A0-D96B-4B35-91E2-45AD02B8A6E9}" dt="2023-06-02T12:08:25.498" v="582" actId="11529"/>
          <ac:spMkLst>
            <pc:docMk/>
            <pc:sldMk cId="1568740611" sldId="271"/>
            <ac:spMk id="49" creationId="{95501EEF-C7FD-A417-2136-675127AEC98D}"/>
          </ac:spMkLst>
        </pc:spChg>
        <pc:spChg chg="add del mod">
          <ac:chgData name="Dustin Merkle" userId="2e42eb49e6de39f7" providerId="LiveId" clId="{817391A0-D96B-4B35-91E2-45AD02B8A6E9}" dt="2023-06-03T11:47:15.335" v="822" actId="478"/>
          <ac:spMkLst>
            <pc:docMk/>
            <pc:sldMk cId="1568740611" sldId="271"/>
            <ac:spMk id="50" creationId="{B4EDE31B-C3BE-7658-BC1F-5ED26E161338}"/>
          </ac:spMkLst>
        </pc:spChg>
        <pc:spChg chg="add del mod">
          <ac:chgData name="Dustin Merkle" userId="2e42eb49e6de39f7" providerId="LiveId" clId="{817391A0-D96B-4B35-91E2-45AD02B8A6E9}" dt="2023-06-03T11:47:17.951" v="823" actId="478"/>
          <ac:spMkLst>
            <pc:docMk/>
            <pc:sldMk cId="1568740611" sldId="271"/>
            <ac:spMk id="51" creationId="{6EF0D5A0-62F7-F87C-C5FA-7E5E281BF6A9}"/>
          </ac:spMkLst>
        </pc:spChg>
        <pc:grpChg chg="add del">
          <ac:chgData name="Dustin Merkle" userId="2e42eb49e6de39f7" providerId="LiveId" clId="{817391A0-D96B-4B35-91E2-45AD02B8A6E9}" dt="2023-06-02T11:49:01.291" v="471" actId="26606"/>
          <ac:grpSpMkLst>
            <pc:docMk/>
            <pc:sldMk cId="1568740611" sldId="271"/>
            <ac:grpSpMk id="11" creationId="{5EB3C7E5-50E1-4F9E-AEA3-A6D2190394F1}"/>
          </ac:grpSpMkLst>
        </pc:grpChg>
        <pc:grpChg chg="add del">
          <ac:chgData name="Dustin Merkle" userId="2e42eb49e6de39f7" providerId="LiveId" clId="{817391A0-D96B-4B35-91E2-45AD02B8A6E9}" dt="2023-06-02T11:49:01.291" v="471" actId="26606"/>
          <ac:grpSpMkLst>
            <pc:docMk/>
            <pc:sldMk cId="1568740611" sldId="271"/>
            <ac:grpSpMk id="17" creationId="{B988F9A4-0578-4C59-8B4A-346E02CF3A3F}"/>
          </ac:grpSpMkLst>
        </pc:grpChg>
        <pc:grpChg chg="add">
          <ac:chgData name="Dustin Merkle" userId="2e42eb49e6de39f7" providerId="LiveId" clId="{817391A0-D96B-4B35-91E2-45AD02B8A6E9}" dt="2023-06-02T11:49:01.291" v="471" actId="26606"/>
          <ac:grpSpMkLst>
            <pc:docMk/>
            <pc:sldMk cId="1568740611" sldId="271"/>
            <ac:grpSpMk id="30" creationId="{A1EDC8FC-C3D1-4FE4-8E66-29767478DBDB}"/>
          </ac:grpSpMkLst>
        </pc:grpChg>
        <pc:grpChg chg="add">
          <ac:chgData name="Dustin Merkle" userId="2e42eb49e6de39f7" providerId="LiveId" clId="{817391A0-D96B-4B35-91E2-45AD02B8A6E9}" dt="2023-06-02T11:49:01.291" v="471" actId="26606"/>
          <ac:grpSpMkLst>
            <pc:docMk/>
            <pc:sldMk cId="1568740611" sldId="271"/>
            <ac:grpSpMk id="36" creationId="{1BC136B2-4D8D-4561-95D5-56167F4116BD}"/>
          </ac:grpSpMkLst>
        </pc:grpChg>
        <pc:grpChg chg="del">
          <ac:chgData name="Dustin Merkle" userId="2e42eb49e6de39f7" providerId="LiveId" clId="{817391A0-D96B-4B35-91E2-45AD02B8A6E9}" dt="2023-06-02T11:47:58.185" v="469"/>
          <ac:grpSpMkLst>
            <pc:docMk/>
            <pc:sldMk cId="1568740611" sldId="271"/>
            <ac:grpSpMk id="37" creationId="{DA02BEE4-A5D4-40AF-882D-49D34B086FFF}"/>
          </ac:grpSpMkLst>
        </pc:grpChg>
        <pc:picChg chg="add mod">
          <ac:chgData name="Dustin Merkle" userId="2e42eb49e6de39f7" providerId="LiveId" clId="{817391A0-D96B-4B35-91E2-45AD02B8A6E9}" dt="2023-06-02T11:49:40.299" v="478"/>
          <ac:picMkLst>
            <pc:docMk/>
            <pc:sldMk cId="1568740611" sldId="271"/>
            <ac:picMk id="29" creationId="{E67D8B04-20A4-813E-FE7A-A3CEB8FF8406}"/>
          </ac:picMkLst>
        </pc:picChg>
      </pc:sldChg>
      <pc:sldChg chg="add del">
        <pc:chgData name="Dustin Merkle" userId="2e42eb49e6de39f7" providerId="LiveId" clId="{817391A0-D96B-4B35-91E2-45AD02B8A6E9}" dt="2023-06-02T12:11:27.127" v="629" actId="2890"/>
        <pc:sldMkLst>
          <pc:docMk/>
          <pc:sldMk cId="311385922" sldId="272"/>
        </pc:sldMkLst>
      </pc:sldChg>
      <pc:sldChg chg="addSp delSp modSp add mod ord delAnim modAnim">
        <pc:chgData name="Dustin Merkle" userId="2e42eb49e6de39f7" providerId="LiveId" clId="{817391A0-D96B-4B35-91E2-45AD02B8A6E9}" dt="2023-06-03T12:02:28.957" v="1005" actId="20577"/>
        <pc:sldMkLst>
          <pc:docMk/>
          <pc:sldMk cId="3468853684" sldId="272"/>
        </pc:sldMkLst>
        <pc:spChg chg="add mod">
          <ac:chgData name="Dustin Merkle" userId="2e42eb49e6de39f7" providerId="LiveId" clId="{817391A0-D96B-4B35-91E2-45AD02B8A6E9}" dt="2023-06-03T12:02:28.957" v="1005" actId="20577"/>
          <ac:spMkLst>
            <pc:docMk/>
            <pc:sldMk cId="3468853684" sldId="272"/>
            <ac:spMk id="2" creationId="{B35BECCC-4C82-D36C-DE22-6406B5439621}"/>
          </ac:spMkLst>
        </pc:spChg>
        <pc:spChg chg="add del">
          <ac:chgData name="Dustin Merkle" userId="2e42eb49e6de39f7" providerId="LiveId" clId="{817391A0-D96B-4B35-91E2-45AD02B8A6E9}" dt="2023-06-02T12:19:35.219" v="670" actId="478"/>
          <ac:spMkLst>
            <pc:docMk/>
            <pc:sldMk cId="3468853684" sldId="272"/>
            <ac:spMk id="3" creationId="{D6629571-9E06-4B88-4C52-22497028A6C6}"/>
          </ac:spMkLst>
        </pc:spChg>
        <pc:spChg chg="del">
          <ac:chgData name="Dustin Merkle" userId="2e42eb49e6de39f7" providerId="LiveId" clId="{817391A0-D96B-4B35-91E2-45AD02B8A6E9}" dt="2023-06-02T12:18:57.201" v="663" actId="478"/>
          <ac:spMkLst>
            <pc:docMk/>
            <pc:sldMk cId="3468853684" sldId="272"/>
            <ac:spMk id="5" creationId="{A86DA983-7A8C-E157-2B52-FCB48714927C}"/>
          </ac:spMkLst>
        </pc:spChg>
        <pc:spChg chg="del">
          <ac:chgData name="Dustin Merkle" userId="2e42eb49e6de39f7" providerId="LiveId" clId="{817391A0-D96B-4B35-91E2-45AD02B8A6E9}" dt="2023-06-02T12:18:57.201" v="663" actId="478"/>
          <ac:spMkLst>
            <pc:docMk/>
            <pc:sldMk cId="3468853684" sldId="272"/>
            <ac:spMk id="6" creationId="{86FE2FF4-F411-FAFE-33CF-2DBDC30C8601}"/>
          </ac:spMkLst>
        </pc:spChg>
        <pc:spChg chg="del">
          <ac:chgData name="Dustin Merkle" userId="2e42eb49e6de39f7" providerId="LiveId" clId="{817391A0-D96B-4B35-91E2-45AD02B8A6E9}" dt="2023-06-02T12:18:57.201" v="663" actId="478"/>
          <ac:spMkLst>
            <pc:docMk/>
            <pc:sldMk cId="3468853684" sldId="272"/>
            <ac:spMk id="8" creationId="{D96E00E7-3429-5D01-907C-F72655EBA447}"/>
          </ac:spMkLst>
        </pc:spChg>
        <pc:spChg chg="del">
          <ac:chgData name="Dustin Merkle" userId="2e42eb49e6de39f7" providerId="LiveId" clId="{817391A0-D96B-4B35-91E2-45AD02B8A6E9}" dt="2023-06-02T12:18:57.201" v="663" actId="478"/>
          <ac:spMkLst>
            <pc:docMk/>
            <pc:sldMk cId="3468853684" sldId="272"/>
            <ac:spMk id="16" creationId="{30226681-38AE-B826-539F-780D11914BAB}"/>
          </ac:spMkLst>
        </pc:spChg>
        <pc:spChg chg="del">
          <ac:chgData name="Dustin Merkle" userId="2e42eb49e6de39f7" providerId="LiveId" clId="{817391A0-D96B-4B35-91E2-45AD02B8A6E9}" dt="2023-06-02T12:18:57.201" v="663" actId="478"/>
          <ac:spMkLst>
            <pc:docMk/>
            <pc:sldMk cId="3468853684" sldId="272"/>
            <ac:spMk id="27" creationId="{3B463A5D-6220-407E-5192-CCD8ADFA461D}"/>
          </ac:spMkLst>
        </pc:spChg>
        <pc:spChg chg="del">
          <ac:chgData name="Dustin Merkle" userId="2e42eb49e6de39f7" providerId="LiveId" clId="{817391A0-D96B-4B35-91E2-45AD02B8A6E9}" dt="2023-06-02T12:18:57.201" v="663" actId="478"/>
          <ac:spMkLst>
            <pc:docMk/>
            <pc:sldMk cId="3468853684" sldId="272"/>
            <ac:spMk id="45" creationId="{F4A72CD7-C344-7EF3-4C42-A663799AD41D}"/>
          </ac:spMkLst>
        </pc:spChg>
        <pc:spChg chg="del">
          <ac:chgData name="Dustin Merkle" userId="2e42eb49e6de39f7" providerId="LiveId" clId="{817391A0-D96B-4B35-91E2-45AD02B8A6E9}" dt="2023-06-02T12:18:57.201" v="663" actId="478"/>
          <ac:spMkLst>
            <pc:docMk/>
            <pc:sldMk cId="3468853684" sldId="272"/>
            <ac:spMk id="46" creationId="{8502A8FB-3A47-6CD3-B06F-892F08C12869}"/>
          </ac:spMkLst>
        </pc:spChg>
        <pc:spChg chg="del">
          <ac:chgData name="Dustin Merkle" userId="2e42eb49e6de39f7" providerId="LiveId" clId="{817391A0-D96B-4B35-91E2-45AD02B8A6E9}" dt="2023-06-02T12:18:57.201" v="663" actId="478"/>
          <ac:spMkLst>
            <pc:docMk/>
            <pc:sldMk cId="3468853684" sldId="272"/>
            <ac:spMk id="47" creationId="{E948D8CC-84B0-6B54-7589-3FEA8E85EE78}"/>
          </ac:spMkLst>
        </pc:spChg>
        <pc:spChg chg="del">
          <ac:chgData name="Dustin Merkle" userId="2e42eb49e6de39f7" providerId="LiveId" clId="{817391A0-D96B-4B35-91E2-45AD02B8A6E9}" dt="2023-06-02T12:18:57.201" v="663" actId="478"/>
          <ac:spMkLst>
            <pc:docMk/>
            <pc:sldMk cId="3468853684" sldId="272"/>
            <ac:spMk id="50" creationId="{B4EDE31B-C3BE-7658-BC1F-5ED26E161338}"/>
          </ac:spMkLst>
        </pc:spChg>
        <pc:spChg chg="del">
          <ac:chgData name="Dustin Merkle" userId="2e42eb49e6de39f7" providerId="LiveId" clId="{817391A0-D96B-4B35-91E2-45AD02B8A6E9}" dt="2023-06-02T12:18:57.201" v="663" actId="478"/>
          <ac:spMkLst>
            <pc:docMk/>
            <pc:sldMk cId="3468853684" sldId="272"/>
            <ac:spMk id="51" creationId="{6EF0D5A0-62F7-F87C-C5FA-7E5E281BF6A9}"/>
          </ac:spMkLst>
        </pc:spChg>
        <pc:picChg chg="del mod">
          <ac:chgData name="Dustin Merkle" userId="2e42eb49e6de39f7" providerId="LiveId" clId="{817391A0-D96B-4B35-91E2-45AD02B8A6E9}" dt="2023-06-02T12:18:59.331" v="665" actId="478"/>
          <ac:picMkLst>
            <pc:docMk/>
            <pc:sldMk cId="3468853684" sldId="272"/>
            <ac:picMk id="29" creationId="{E67D8B04-20A4-813E-FE7A-A3CEB8FF8406}"/>
          </ac:picMkLst>
        </pc:picChg>
      </pc:sldChg>
      <pc:sldChg chg="addSp delSp modSp add mod ord delAnim modAnim">
        <pc:chgData name="Dustin Merkle" userId="2e42eb49e6de39f7" providerId="LiveId" clId="{817391A0-D96B-4B35-91E2-45AD02B8A6E9}" dt="2023-06-03T11:58:03.532" v="957" actId="207"/>
        <pc:sldMkLst>
          <pc:docMk/>
          <pc:sldMk cId="1180887215" sldId="273"/>
        </pc:sldMkLst>
        <pc:spChg chg="add del mod">
          <ac:chgData name="Dustin Merkle" userId="2e42eb49e6de39f7" providerId="LiveId" clId="{817391A0-D96B-4B35-91E2-45AD02B8A6E9}" dt="2023-06-03T11:56:21.999" v="947" actId="478"/>
          <ac:spMkLst>
            <pc:docMk/>
            <pc:sldMk cId="1180887215" sldId="273"/>
            <ac:spMk id="2" creationId="{44A7476F-0D1D-0010-A24F-2124BB5A44D2}"/>
          </ac:spMkLst>
        </pc:spChg>
        <pc:spChg chg="add del mod">
          <ac:chgData name="Dustin Merkle" userId="2e42eb49e6de39f7" providerId="LiveId" clId="{817391A0-D96B-4B35-91E2-45AD02B8A6E9}" dt="2023-06-03T11:56:24.503" v="948" actId="478"/>
          <ac:spMkLst>
            <pc:docMk/>
            <pc:sldMk cId="1180887215" sldId="273"/>
            <ac:spMk id="3" creationId="{08EA61E9-811B-6852-2D52-24227A9FBEF5}"/>
          </ac:spMkLst>
        </pc:spChg>
        <pc:spChg chg="add del mod">
          <ac:chgData name="Dustin Merkle" userId="2e42eb49e6de39f7" providerId="LiveId" clId="{817391A0-D96B-4B35-91E2-45AD02B8A6E9}" dt="2023-06-03T11:56:27.191" v="949" actId="478"/>
          <ac:spMkLst>
            <pc:docMk/>
            <pc:sldMk cId="1180887215" sldId="273"/>
            <ac:spMk id="4" creationId="{2BF72A6B-102D-DDD1-3943-8362A42F392A}"/>
          </ac:spMkLst>
        </pc:spChg>
        <pc:spChg chg="mod">
          <ac:chgData name="Dustin Merkle" userId="2e42eb49e6de39f7" providerId="LiveId" clId="{817391A0-D96B-4B35-91E2-45AD02B8A6E9}" dt="2023-06-03T11:58:03.532" v="957" actId="207"/>
          <ac:spMkLst>
            <pc:docMk/>
            <pc:sldMk cId="1180887215" sldId="273"/>
            <ac:spMk id="8" creationId="{D96E00E7-3429-5D01-907C-F72655EBA447}"/>
          </ac:spMkLst>
        </pc:spChg>
        <pc:spChg chg="mod">
          <ac:chgData name="Dustin Merkle" userId="2e42eb49e6de39f7" providerId="LiveId" clId="{817391A0-D96B-4B35-91E2-45AD02B8A6E9}" dt="2023-06-03T11:57:28.832" v="954" actId="1582"/>
          <ac:spMkLst>
            <pc:docMk/>
            <pc:sldMk cId="1180887215" sldId="273"/>
            <ac:spMk id="50" creationId="{B4EDE31B-C3BE-7658-BC1F-5ED26E161338}"/>
          </ac:spMkLst>
        </pc:spChg>
        <pc:spChg chg="del">
          <ac:chgData name="Dustin Merkle" userId="2e42eb49e6de39f7" providerId="LiveId" clId="{817391A0-D96B-4B35-91E2-45AD02B8A6E9}" dt="2023-06-03T11:49:32.225" v="855" actId="478"/>
          <ac:spMkLst>
            <pc:docMk/>
            <pc:sldMk cId="1180887215" sldId="273"/>
            <ac:spMk id="51" creationId="{6EF0D5A0-62F7-F87C-C5FA-7E5E281BF6A9}"/>
          </ac:spMkLst>
        </pc:spChg>
      </pc:sldChg>
      <pc:sldChg chg="add">
        <pc:chgData name="Dustin Merkle" userId="2e42eb49e6de39f7" providerId="LiveId" clId="{817391A0-D96B-4B35-91E2-45AD02B8A6E9}" dt="2023-06-03T11:43:09.893" v="767" actId="2890"/>
        <pc:sldMkLst>
          <pc:docMk/>
          <pc:sldMk cId="4278044306" sldId="274"/>
        </pc:sldMkLst>
      </pc:sldChg>
      <pc:sldChg chg="modSp add mod ord">
        <pc:chgData name="Dustin Merkle" userId="2e42eb49e6de39f7" providerId="LiveId" clId="{817391A0-D96B-4B35-91E2-45AD02B8A6E9}" dt="2023-06-03T11:47:03.625" v="821"/>
        <pc:sldMkLst>
          <pc:docMk/>
          <pc:sldMk cId="2645759985" sldId="275"/>
        </pc:sldMkLst>
        <pc:spChg chg="mod">
          <ac:chgData name="Dustin Merkle" userId="2e42eb49e6de39f7" providerId="LiveId" clId="{817391A0-D96B-4B35-91E2-45AD02B8A6E9}" dt="2023-06-03T11:46:54.266" v="819" actId="20577"/>
          <ac:spMkLst>
            <pc:docMk/>
            <pc:sldMk cId="2645759985" sldId="275"/>
            <ac:spMk id="2" creationId="{B35BECCC-4C82-D36C-DE22-6406B5439621}"/>
          </ac:spMkLst>
        </pc:spChg>
      </pc:sldChg>
      <pc:sldChg chg="modSp add mod ord">
        <pc:chgData name="Dustin Merkle" userId="2e42eb49e6de39f7" providerId="LiveId" clId="{817391A0-D96B-4B35-91E2-45AD02B8A6E9}" dt="2023-06-03T17:38:48.935" v="1137" actId="20577"/>
        <pc:sldMkLst>
          <pc:docMk/>
          <pc:sldMk cId="246618836" sldId="276"/>
        </pc:sldMkLst>
        <pc:spChg chg="mod">
          <ac:chgData name="Dustin Merkle" userId="2e42eb49e6de39f7" providerId="LiveId" clId="{817391A0-D96B-4B35-91E2-45AD02B8A6E9}" dt="2023-06-03T17:38:48.935" v="1137" actId="20577"/>
          <ac:spMkLst>
            <pc:docMk/>
            <pc:sldMk cId="246618836" sldId="276"/>
            <ac:spMk id="2" creationId="{B35BECCC-4C82-D36C-DE22-6406B5439621}"/>
          </ac:spMkLst>
        </pc:spChg>
      </pc:sldChg>
      <pc:sldChg chg="add del ord">
        <pc:chgData name="Dustin Merkle" userId="2e42eb49e6de39f7" providerId="LiveId" clId="{817391A0-D96B-4B35-91E2-45AD02B8A6E9}" dt="2023-06-03T11:55:49.856" v="938" actId="2890"/>
        <pc:sldMkLst>
          <pc:docMk/>
          <pc:sldMk cId="1419540418" sldId="277"/>
        </pc:sldMkLst>
      </pc:sldChg>
      <pc:sldChg chg="addSp delSp modSp add mod ord delAnim modAnim">
        <pc:chgData name="Dustin Merkle" userId="2e42eb49e6de39f7" providerId="LiveId" clId="{817391A0-D96B-4B35-91E2-45AD02B8A6E9}" dt="2023-06-03T17:06:03.428" v="1088" actId="20577"/>
        <pc:sldMkLst>
          <pc:docMk/>
          <pc:sldMk cId="2515309592" sldId="277"/>
        </pc:sldMkLst>
        <pc:spChg chg="mod">
          <ac:chgData name="Dustin Merkle" userId="2e42eb49e6de39f7" providerId="LiveId" clId="{817391A0-D96B-4B35-91E2-45AD02B8A6E9}" dt="2023-06-03T17:06:03.428" v="1088" actId="20577"/>
          <ac:spMkLst>
            <pc:docMk/>
            <pc:sldMk cId="2515309592" sldId="277"/>
            <ac:spMk id="2" creationId="{44A7476F-0D1D-0010-A24F-2124BB5A44D2}"/>
          </ac:spMkLst>
        </pc:spChg>
        <pc:spChg chg="del">
          <ac:chgData name="Dustin Merkle" userId="2e42eb49e6de39f7" providerId="LiveId" clId="{817391A0-D96B-4B35-91E2-45AD02B8A6E9}" dt="2023-06-03T11:59:28.514" v="965" actId="478"/>
          <ac:spMkLst>
            <pc:docMk/>
            <pc:sldMk cId="2515309592" sldId="277"/>
            <ac:spMk id="3" creationId="{08EA61E9-811B-6852-2D52-24227A9FBEF5}"/>
          </ac:spMkLst>
        </pc:spChg>
        <pc:spChg chg="del">
          <ac:chgData name="Dustin Merkle" userId="2e42eb49e6de39f7" providerId="LiveId" clId="{817391A0-D96B-4B35-91E2-45AD02B8A6E9}" dt="2023-06-03T11:59:31.051" v="966" actId="478"/>
          <ac:spMkLst>
            <pc:docMk/>
            <pc:sldMk cId="2515309592" sldId="277"/>
            <ac:spMk id="4" creationId="{2BF72A6B-102D-DDD1-3943-8362A42F392A}"/>
          </ac:spMkLst>
        </pc:spChg>
        <pc:spChg chg="add mod">
          <ac:chgData name="Dustin Merkle" userId="2e42eb49e6de39f7" providerId="LiveId" clId="{817391A0-D96B-4B35-91E2-45AD02B8A6E9}" dt="2023-06-03T11:57:41.344" v="956"/>
          <ac:spMkLst>
            <pc:docMk/>
            <pc:sldMk cId="2515309592" sldId="277"/>
            <ac:spMk id="7" creationId="{830927E5-34AE-8ECF-BE1F-841FCBCBBE9A}"/>
          </ac:spMkLst>
        </pc:spChg>
        <pc:spChg chg="mod">
          <ac:chgData name="Dustin Merkle" userId="2e42eb49e6de39f7" providerId="LiveId" clId="{817391A0-D96B-4B35-91E2-45AD02B8A6E9}" dt="2023-06-03T12:00:01.340" v="971" actId="207"/>
          <ac:spMkLst>
            <pc:docMk/>
            <pc:sldMk cId="2515309592" sldId="277"/>
            <ac:spMk id="8" creationId="{D96E00E7-3429-5D01-907C-F72655EBA447}"/>
          </ac:spMkLst>
        </pc:spChg>
        <pc:spChg chg="del">
          <ac:chgData name="Dustin Merkle" userId="2e42eb49e6de39f7" providerId="LiveId" clId="{817391A0-D96B-4B35-91E2-45AD02B8A6E9}" dt="2023-06-03T11:57:40.765" v="955" actId="478"/>
          <ac:spMkLst>
            <pc:docMk/>
            <pc:sldMk cId="2515309592" sldId="277"/>
            <ac:spMk id="50" creationId="{B4EDE31B-C3BE-7658-BC1F-5ED26E161338}"/>
          </ac:spMkLst>
        </pc:spChg>
      </pc:sldChg>
      <pc:sldChg chg="modSp add mod">
        <pc:chgData name="Dustin Merkle" userId="2e42eb49e6de39f7" providerId="LiveId" clId="{817391A0-D96B-4B35-91E2-45AD02B8A6E9}" dt="2023-06-03T12:03:48.598" v="1013" actId="207"/>
        <pc:sldMkLst>
          <pc:docMk/>
          <pc:sldMk cId="1165499062" sldId="278"/>
        </pc:sldMkLst>
        <pc:spChg chg="mod">
          <ac:chgData name="Dustin Merkle" userId="2e42eb49e6de39f7" providerId="LiveId" clId="{817391A0-D96B-4B35-91E2-45AD02B8A6E9}" dt="2023-06-03T12:03:48.598" v="1013" actId="207"/>
          <ac:spMkLst>
            <pc:docMk/>
            <pc:sldMk cId="1165499062" sldId="278"/>
            <ac:spMk id="2" creationId="{B35BECCC-4C82-D36C-DE22-6406B5439621}"/>
          </ac:spMkLst>
        </pc:spChg>
      </pc:sldChg>
      <pc:sldChg chg="add del">
        <pc:chgData name="Dustin Merkle" userId="2e42eb49e6de39f7" providerId="LiveId" clId="{817391A0-D96B-4B35-91E2-45AD02B8A6E9}" dt="2023-06-03T12:28:48.826" v="1026" actId="47"/>
        <pc:sldMkLst>
          <pc:docMk/>
          <pc:sldMk cId="1154524998" sldId="279"/>
        </pc:sldMkLst>
      </pc:sldChg>
      <pc:sldChg chg="modSp add mod">
        <pc:chgData name="Dustin Merkle" userId="2e42eb49e6de39f7" providerId="LiveId" clId="{817391A0-D96B-4B35-91E2-45AD02B8A6E9}" dt="2023-06-03T12:02:45.426" v="1008" actId="255"/>
        <pc:sldMkLst>
          <pc:docMk/>
          <pc:sldMk cId="3454053314" sldId="280"/>
        </pc:sldMkLst>
        <pc:spChg chg="mod">
          <ac:chgData name="Dustin Merkle" userId="2e42eb49e6de39f7" providerId="LiveId" clId="{817391A0-D96B-4B35-91E2-45AD02B8A6E9}" dt="2023-06-03T12:02:45.426" v="1008" actId="255"/>
          <ac:spMkLst>
            <pc:docMk/>
            <pc:sldMk cId="3454053314" sldId="280"/>
            <ac:spMk id="2" creationId="{B35BECCC-4C82-D36C-DE22-6406B5439621}"/>
          </ac:spMkLst>
        </pc:spChg>
      </pc:sldChg>
      <pc:sldChg chg="addSp delSp modSp add mod ord delAnim modAnim">
        <pc:chgData name="Dustin Merkle" userId="2e42eb49e6de39f7" providerId="LiveId" clId="{817391A0-D96B-4B35-91E2-45AD02B8A6E9}" dt="2023-06-03T17:21:41.534" v="1111"/>
        <pc:sldMkLst>
          <pc:docMk/>
          <pc:sldMk cId="3375292913" sldId="281"/>
        </pc:sldMkLst>
        <pc:spChg chg="mod">
          <ac:chgData name="Dustin Merkle" userId="2e42eb49e6de39f7" providerId="LiveId" clId="{817391A0-D96B-4B35-91E2-45AD02B8A6E9}" dt="2023-06-03T17:05:55.620" v="1082" actId="20577"/>
          <ac:spMkLst>
            <pc:docMk/>
            <pc:sldMk cId="3375292913" sldId="281"/>
            <ac:spMk id="2" creationId="{44A7476F-0D1D-0010-A24F-2124BB5A44D2}"/>
          </ac:spMkLst>
        </pc:spChg>
        <pc:spChg chg="add del mod">
          <ac:chgData name="Dustin Merkle" userId="2e42eb49e6de39f7" providerId="LiveId" clId="{817391A0-D96B-4B35-91E2-45AD02B8A6E9}" dt="2023-06-03T17:21:28.977" v="1109" actId="478"/>
          <ac:spMkLst>
            <pc:docMk/>
            <pc:sldMk cId="3375292913" sldId="281"/>
            <ac:spMk id="3" creationId="{00B0428F-7676-7E90-D6AD-FD580450477D}"/>
          </ac:spMkLst>
        </pc:spChg>
        <pc:spChg chg="add mod">
          <ac:chgData name="Dustin Merkle" userId="2e42eb49e6de39f7" providerId="LiveId" clId="{817391A0-D96B-4B35-91E2-45AD02B8A6E9}" dt="2023-06-03T17:21:30.350" v="1110"/>
          <ac:spMkLst>
            <pc:docMk/>
            <pc:sldMk cId="3375292913" sldId="281"/>
            <ac:spMk id="4" creationId="{CCB13FC7-7D95-909C-5936-7998958A44E9}"/>
          </ac:spMkLst>
        </pc:spChg>
      </pc:sldChg>
      <pc:sldChg chg="addSp modSp add mod modAnim">
        <pc:chgData name="Dustin Merkle" userId="2e42eb49e6de39f7" providerId="LiveId" clId="{817391A0-D96B-4B35-91E2-45AD02B8A6E9}" dt="2023-06-03T17:21:15.934" v="1108" actId="1076"/>
        <pc:sldMkLst>
          <pc:docMk/>
          <pc:sldMk cId="1385882841" sldId="282"/>
        </pc:sldMkLst>
        <pc:spChg chg="mod">
          <ac:chgData name="Dustin Merkle" userId="2e42eb49e6de39f7" providerId="LiveId" clId="{817391A0-D96B-4B35-91E2-45AD02B8A6E9}" dt="2023-06-03T17:05:50.276" v="1076" actId="20577"/>
          <ac:spMkLst>
            <pc:docMk/>
            <pc:sldMk cId="1385882841" sldId="282"/>
            <ac:spMk id="2" creationId="{44A7476F-0D1D-0010-A24F-2124BB5A44D2}"/>
          </ac:spMkLst>
        </pc:spChg>
        <pc:spChg chg="mod">
          <ac:chgData name="Dustin Merkle" userId="2e42eb49e6de39f7" providerId="LiveId" clId="{817391A0-D96B-4B35-91E2-45AD02B8A6E9}" dt="2023-06-03T17:21:15.934" v="1108" actId="1076"/>
          <ac:spMkLst>
            <pc:docMk/>
            <pc:sldMk cId="1385882841" sldId="282"/>
            <ac:spMk id="3" creationId="{00B0428F-7676-7E90-D6AD-FD580450477D}"/>
          </ac:spMkLst>
        </pc:spChg>
        <pc:spChg chg="add mod">
          <ac:chgData name="Dustin Merkle" userId="2e42eb49e6de39f7" providerId="LiveId" clId="{817391A0-D96B-4B35-91E2-45AD02B8A6E9}" dt="2023-06-03T12:28:35.987" v="1024" actId="208"/>
          <ac:spMkLst>
            <pc:docMk/>
            <pc:sldMk cId="1385882841" sldId="282"/>
            <ac:spMk id="4" creationId="{3ED4FE8E-AC45-C9E6-A7DE-771CC20E2BD4}"/>
          </ac:spMkLst>
        </pc:spChg>
      </pc:sldChg>
      <pc:sldChg chg="add">
        <pc:chgData name="Dustin Merkle" userId="2e42eb49e6de39f7" providerId="LiveId" clId="{817391A0-D96B-4B35-91E2-45AD02B8A6E9}" dt="2023-06-03T12:29:08.973" v="1027" actId="2890"/>
        <pc:sldMkLst>
          <pc:docMk/>
          <pc:sldMk cId="3515102187" sldId="283"/>
        </pc:sldMkLst>
      </pc:sldChg>
      <pc:sldChg chg="add ord modAnim">
        <pc:chgData name="Dustin Merkle" userId="2e42eb49e6de39f7" providerId="LiveId" clId="{817391A0-D96B-4B35-91E2-45AD02B8A6E9}" dt="2023-06-03T18:11:01.667" v="1141"/>
        <pc:sldMkLst>
          <pc:docMk/>
          <pc:sldMk cId="948378623" sldId="284"/>
        </pc:sldMkLst>
      </pc:sldChg>
      <pc:sldMasterChg chg="modSp modSldLayout">
        <pc:chgData name="Dustin Merkle" userId="2e42eb49e6de39f7" providerId="LiveId" clId="{817391A0-D96B-4B35-91E2-45AD02B8A6E9}" dt="2023-06-02T11:13:06.065" v="347"/>
        <pc:sldMasterMkLst>
          <pc:docMk/>
          <pc:sldMasterMk cId="4013651056" sldId="2147483648"/>
        </pc:sldMasterMkLst>
        <pc:spChg chg="mod">
          <ac:chgData name="Dustin Merkle" userId="2e42eb49e6de39f7" providerId="LiveId" clId="{817391A0-D96B-4B35-91E2-45AD02B8A6E9}" dt="2023-06-02T11:13:06.065" v="347"/>
          <ac:spMkLst>
            <pc:docMk/>
            <pc:sldMasterMk cId="4013651056" sldId="2147483648"/>
            <ac:spMk id="2" creationId="{7313F5B4-D430-A4CB-7D33-771F113701BD}"/>
          </ac:spMkLst>
        </pc:spChg>
        <pc:spChg chg="mod">
          <ac:chgData name="Dustin Merkle" userId="2e42eb49e6de39f7" providerId="LiveId" clId="{817391A0-D96B-4B35-91E2-45AD02B8A6E9}" dt="2023-06-02T11:13:06.065" v="347"/>
          <ac:spMkLst>
            <pc:docMk/>
            <pc:sldMasterMk cId="4013651056" sldId="2147483648"/>
            <ac:spMk id="3" creationId="{A842CE40-58DE-A3A0-6687-D32EE53188E6}"/>
          </ac:spMkLst>
        </pc:spChg>
        <pc:spChg chg="mod">
          <ac:chgData name="Dustin Merkle" userId="2e42eb49e6de39f7" providerId="LiveId" clId="{817391A0-D96B-4B35-91E2-45AD02B8A6E9}" dt="2023-06-02T11:13:06.065" v="347"/>
          <ac:spMkLst>
            <pc:docMk/>
            <pc:sldMasterMk cId="4013651056" sldId="2147483648"/>
            <ac:spMk id="4" creationId="{A9A03813-973D-6B3E-2A4B-3BE26C2DFDBF}"/>
          </ac:spMkLst>
        </pc:spChg>
        <pc:spChg chg="mod">
          <ac:chgData name="Dustin Merkle" userId="2e42eb49e6de39f7" providerId="LiveId" clId="{817391A0-D96B-4B35-91E2-45AD02B8A6E9}" dt="2023-06-02T11:13:06.065" v="347"/>
          <ac:spMkLst>
            <pc:docMk/>
            <pc:sldMasterMk cId="4013651056" sldId="2147483648"/>
            <ac:spMk id="5" creationId="{3E66A082-4F25-CCAE-B985-90D1DAFA4670}"/>
          </ac:spMkLst>
        </pc:spChg>
        <pc:spChg chg="mod">
          <ac:chgData name="Dustin Merkle" userId="2e42eb49e6de39f7" providerId="LiveId" clId="{817391A0-D96B-4B35-91E2-45AD02B8A6E9}" dt="2023-06-02T11:13:06.065" v="347"/>
          <ac:spMkLst>
            <pc:docMk/>
            <pc:sldMasterMk cId="4013651056" sldId="2147483648"/>
            <ac:spMk id="6" creationId="{26DA05FA-8553-B383-64EF-49F3B61597BD}"/>
          </ac:spMkLst>
        </pc:spChg>
        <pc:sldLayoutChg chg="modSp">
          <pc:chgData name="Dustin Merkle" userId="2e42eb49e6de39f7" providerId="LiveId" clId="{817391A0-D96B-4B35-91E2-45AD02B8A6E9}" dt="2023-06-02T11:13:06.065" v="347"/>
          <pc:sldLayoutMkLst>
            <pc:docMk/>
            <pc:sldMasterMk cId="4013651056" sldId="2147483648"/>
            <pc:sldLayoutMk cId="525507900" sldId="2147483649"/>
          </pc:sldLayoutMkLst>
          <pc:spChg chg="mod">
            <ac:chgData name="Dustin Merkle" userId="2e42eb49e6de39f7" providerId="LiveId" clId="{817391A0-D96B-4B35-91E2-45AD02B8A6E9}" dt="2023-06-02T11:13:06.065" v="347"/>
            <ac:spMkLst>
              <pc:docMk/>
              <pc:sldMasterMk cId="4013651056" sldId="2147483648"/>
              <pc:sldLayoutMk cId="525507900" sldId="2147483649"/>
              <ac:spMk id="2" creationId="{3F418763-251D-28F2-BC44-23DC538E2F05}"/>
            </ac:spMkLst>
          </pc:spChg>
          <pc:spChg chg="mod">
            <ac:chgData name="Dustin Merkle" userId="2e42eb49e6de39f7" providerId="LiveId" clId="{817391A0-D96B-4B35-91E2-45AD02B8A6E9}" dt="2023-06-02T11:13:06.065" v="347"/>
            <ac:spMkLst>
              <pc:docMk/>
              <pc:sldMasterMk cId="4013651056" sldId="2147483648"/>
              <pc:sldLayoutMk cId="525507900" sldId="2147483649"/>
              <ac:spMk id="3" creationId="{03066BB3-00FE-54D5-B6B1-8DC5F042AAEB}"/>
            </ac:spMkLst>
          </pc:spChg>
        </pc:sldLayoutChg>
        <pc:sldLayoutChg chg="modSp">
          <pc:chgData name="Dustin Merkle" userId="2e42eb49e6de39f7" providerId="LiveId" clId="{817391A0-D96B-4B35-91E2-45AD02B8A6E9}" dt="2023-06-02T11:13:06.065" v="347"/>
          <pc:sldLayoutMkLst>
            <pc:docMk/>
            <pc:sldMasterMk cId="4013651056" sldId="2147483648"/>
            <pc:sldLayoutMk cId="318440814" sldId="2147483651"/>
          </pc:sldLayoutMkLst>
          <pc:spChg chg="mod">
            <ac:chgData name="Dustin Merkle" userId="2e42eb49e6de39f7" providerId="LiveId" clId="{817391A0-D96B-4B35-91E2-45AD02B8A6E9}" dt="2023-06-02T11:13:06.065" v="347"/>
            <ac:spMkLst>
              <pc:docMk/>
              <pc:sldMasterMk cId="4013651056" sldId="2147483648"/>
              <pc:sldLayoutMk cId="318440814" sldId="2147483651"/>
              <ac:spMk id="2" creationId="{D8FABD65-E865-0F52-27DD-BFDF4C9FA8F5}"/>
            </ac:spMkLst>
          </pc:spChg>
          <pc:spChg chg="mod">
            <ac:chgData name="Dustin Merkle" userId="2e42eb49e6de39f7" providerId="LiveId" clId="{817391A0-D96B-4B35-91E2-45AD02B8A6E9}" dt="2023-06-02T11:13:06.065" v="347"/>
            <ac:spMkLst>
              <pc:docMk/>
              <pc:sldMasterMk cId="4013651056" sldId="2147483648"/>
              <pc:sldLayoutMk cId="318440814" sldId="2147483651"/>
              <ac:spMk id="3" creationId="{91447F0B-94A8-FF54-825F-94D49A6E7C7E}"/>
            </ac:spMkLst>
          </pc:spChg>
        </pc:sldLayoutChg>
        <pc:sldLayoutChg chg="modSp">
          <pc:chgData name="Dustin Merkle" userId="2e42eb49e6de39f7" providerId="LiveId" clId="{817391A0-D96B-4B35-91E2-45AD02B8A6E9}" dt="2023-06-02T11:13:06.065" v="347"/>
          <pc:sldLayoutMkLst>
            <pc:docMk/>
            <pc:sldMasterMk cId="4013651056" sldId="2147483648"/>
            <pc:sldLayoutMk cId="625959462" sldId="2147483652"/>
          </pc:sldLayoutMkLst>
          <pc:spChg chg="mod">
            <ac:chgData name="Dustin Merkle" userId="2e42eb49e6de39f7" providerId="LiveId" clId="{817391A0-D96B-4B35-91E2-45AD02B8A6E9}" dt="2023-06-02T11:13:06.065" v="347"/>
            <ac:spMkLst>
              <pc:docMk/>
              <pc:sldMasterMk cId="4013651056" sldId="2147483648"/>
              <pc:sldLayoutMk cId="625959462" sldId="2147483652"/>
              <ac:spMk id="3" creationId="{7263BB6E-A265-ABCF-4A7A-53DD51C30917}"/>
            </ac:spMkLst>
          </pc:spChg>
          <pc:spChg chg="mod">
            <ac:chgData name="Dustin Merkle" userId="2e42eb49e6de39f7" providerId="LiveId" clId="{817391A0-D96B-4B35-91E2-45AD02B8A6E9}" dt="2023-06-02T11:13:06.065" v="347"/>
            <ac:spMkLst>
              <pc:docMk/>
              <pc:sldMasterMk cId="4013651056" sldId="2147483648"/>
              <pc:sldLayoutMk cId="625959462" sldId="2147483652"/>
              <ac:spMk id="4" creationId="{D94D7854-58E2-8397-48C3-624342D5877F}"/>
            </ac:spMkLst>
          </pc:spChg>
        </pc:sldLayoutChg>
        <pc:sldLayoutChg chg="modSp">
          <pc:chgData name="Dustin Merkle" userId="2e42eb49e6de39f7" providerId="LiveId" clId="{817391A0-D96B-4B35-91E2-45AD02B8A6E9}" dt="2023-06-02T11:13:06.065" v="347"/>
          <pc:sldLayoutMkLst>
            <pc:docMk/>
            <pc:sldMasterMk cId="4013651056" sldId="2147483648"/>
            <pc:sldLayoutMk cId="4080654867" sldId="2147483653"/>
          </pc:sldLayoutMkLst>
          <pc:spChg chg="mod">
            <ac:chgData name="Dustin Merkle" userId="2e42eb49e6de39f7" providerId="LiveId" clId="{817391A0-D96B-4B35-91E2-45AD02B8A6E9}" dt="2023-06-02T11:13:06.065" v="347"/>
            <ac:spMkLst>
              <pc:docMk/>
              <pc:sldMasterMk cId="4013651056" sldId="2147483648"/>
              <pc:sldLayoutMk cId="4080654867" sldId="2147483653"/>
              <ac:spMk id="2" creationId="{9B1E738A-F5E7-EBAD-63DC-48D2E7323929}"/>
            </ac:spMkLst>
          </pc:spChg>
          <pc:spChg chg="mod">
            <ac:chgData name="Dustin Merkle" userId="2e42eb49e6de39f7" providerId="LiveId" clId="{817391A0-D96B-4B35-91E2-45AD02B8A6E9}" dt="2023-06-02T11:13:06.065" v="347"/>
            <ac:spMkLst>
              <pc:docMk/>
              <pc:sldMasterMk cId="4013651056" sldId="2147483648"/>
              <pc:sldLayoutMk cId="4080654867" sldId="2147483653"/>
              <ac:spMk id="3" creationId="{EE3D4473-F0BF-80C0-77B3-AFAB43DEE7BF}"/>
            </ac:spMkLst>
          </pc:spChg>
          <pc:spChg chg="mod">
            <ac:chgData name="Dustin Merkle" userId="2e42eb49e6de39f7" providerId="LiveId" clId="{817391A0-D96B-4B35-91E2-45AD02B8A6E9}" dt="2023-06-02T11:13:06.065" v="347"/>
            <ac:spMkLst>
              <pc:docMk/>
              <pc:sldMasterMk cId="4013651056" sldId="2147483648"/>
              <pc:sldLayoutMk cId="4080654867" sldId="2147483653"/>
              <ac:spMk id="4" creationId="{6684EA9C-45D2-A9AF-0576-AD91E16B4085}"/>
            </ac:spMkLst>
          </pc:spChg>
          <pc:spChg chg="mod">
            <ac:chgData name="Dustin Merkle" userId="2e42eb49e6de39f7" providerId="LiveId" clId="{817391A0-D96B-4B35-91E2-45AD02B8A6E9}" dt="2023-06-02T11:13:06.065" v="347"/>
            <ac:spMkLst>
              <pc:docMk/>
              <pc:sldMasterMk cId="4013651056" sldId="2147483648"/>
              <pc:sldLayoutMk cId="4080654867" sldId="2147483653"/>
              <ac:spMk id="5" creationId="{CC01B248-A675-15C6-6A04-D73178C722F6}"/>
            </ac:spMkLst>
          </pc:spChg>
          <pc:spChg chg="mod">
            <ac:chgData name="Dustin Merkle" userId="2e42eb49e6de39f7" providerId="LiveId" clId="{817391A0-D96B-4B35-91E2-45AD02B8A6E9}" dt="2023-06-02T11:13:06.065" v="347"/>
            <ac:spMkLst>
              <pc:docMk/>
              <pc:sldMasterMk cId="4013651056" sldId="2147483648"/>
              <pc:sldLayoutMk cId="4080654867" sldId="2147483653"/>
              <ac:spMk id="6" creationId="{F0AF4ADB-0C53-91A2-477B-532A7BC3E003}"/>
            </ac:spMkLst>
          </pc:spChg>
        </pc:sldLayoutChg>
        <pc:sldLayoutChg chg="modSp">
          <pc:chgData name="Dustin Merkle" userId="2e42eb49e6de39f7" providerId="LiveId" clId="{817391A0-D96B-4B35-91E2-45AD02B8A6E9}" dt="2023-06-02T11:13:06.065" v="347"/>
          <pc:sldLayoutMkLst>
            <pc:docMk/>
            <pc:sldMasterMk cId="4013651056" sldId="2147483648"/>
            <pc:sldLayoutMk cId="4232029524" sldId="2147483656"/>
          </pc:sldLayoutMkLst>
          <pc:spChg chg="mod">
            <ac:chgData name="Dustin Merkle" userId="2e42eb49e6de39f7" providerId="LiveId" clId="{817391A0-D96B-4B35-91E2-45AD02B8A6E9}" dt="2023-06-02T11:13:06.065" v="347"/>
            <ac:spMkLst>
              <pc:docMk/>
              <pc:sldMasterMk cId="4013651056" sldId="2147483648"/>
              <pc:sldLayoutMk cId="4232029524" sldId="2147483656"/>
              <ac:spMk id="2" creationId="{F6094D91-B217-FDAC-5654-77EAC5FA1D10}"/>
            </ac:spMkLst>
          </pc:spChg>
          <pc:spChg chg="mod">
            <ac:chgData name="Dustin Merkle" userId="2e42eb49e6de39f7" providerId="LiveId" clId="{817391A0-D96B-4B35-91E2-45AD02B8A6E9}" dt="2023-06-02T11:13:06.065" v="347"/>
            <ac:spMkLst>
              <pc:docMk/>
              <pc:sldMasterMk cId="4013651056" sldId="2147483648"/>
              <pc:sldLayoutMk cId="4232029524" sldId="2147483656"/>
              <ac:spMk id="3" creationId="{DE2963F2-9E28-6D4C-636B-6266A32380D5}"/>
            </ac:spMkLst>
          </pc:spChg>
          <pc:spChg chg="mod">
            <ac:chgData name="Dustin Merkle" userId="2e42eb49e6de39f7" providerId="LiveId" clId="{817391A0-D96B-4B35-91E2-45AD02B8A6E9}" dt="2023-06-02T11:13:06.065" v="347"/>
            <ac:spMkLst>
              <pc:docMk/>
              <pc:sldMasterMk cId="4013651056" sldId="2147483648"/>
              <pc:sldLayoutMk cId="4232029524" sldId="2147483656"/>
              <ac:spMk id="4" creationId="{4F7EEC95-225A-4E19-14FA-B2BAC6EF6217}"/>
            </ac:spMkLst>
          </pc:spChg>
        </pc:sldLayoutChg>
        <pc:sldLayoutChg chg="modSp">
          <pc:chgData name="Dustin Merkle" userId="2e42eb49e6de39f7" providerId="LiveId" clId="{817391A0-D96B-4B35-91E2-45AD02B8A6E9}" dt="2023-06-02T11:13:06.065" v="347"/>
          <pc:sldLayoutMkLst>
            <pc:docMk/>
            <pc:sldMasterMk cId="4013651056" sldId="2147483648"/>
            <pc:sldLayoutMk cId="4151046998" sldId="2147483657"/>
          </pc:sldLayoutMkLst>
          <pc:spChg chg="mod">
            <ac:chgData name="Dustin Merkle" userId="2e42eb49e6de39f7" providerId="LiveId" clId="{817391A0-D96B-4B35-91E2-45AD02B8A6E9}" dt="2023-06-02T11:13:06.065" v="347"/>
            <ac:spMkLst>
              <pc:docMk/>
              <pc:sldMasterMk cId="4013651056" sldId="2147483648"/>
              <pc:sldLayoutMk cId="4151046998" sldId="2147483657"/>
              <ac:spMk id="2" creationId="{BCD1A1BD-9CD5-1E79-A89F-7C5BCA338029}"/>
            </ac:spMkLst>
          </pc:spChg>
          <pc:spChg chg="mod">
            <ac:chgData name="Dustin Merkle" userId="2e42eb49e6de39f7" providerId="LiveId" clId="{817391A0-D96B-4B35-91E2-45AD02B8A6E9}" dt="2023-06-02T11:13:06.065" v="347"/>
            <ac:spMkLst>
              <pc:docMk/>
              <pc:sldMasterMk cId="4013651056" sldId="2147483648"/>
              <pc:sldLayoutMk cId="4151046998" sldId="2147483657"/>
              <ac:spMk id="3" creationId="{3E01D8CA-F01B-95A4-D919-BF227A7CD274}"/>
            </ac:spMkLst>
          </pc:spChg>
          <pc:spChg chg="mod">
            <ac:chgData name="Dustin Merkle" userId="2e42eb49e6de39f7" providerId="LiveId" clId="{817391A0-D96B-4B35-91E2-45AD02B8A6E9}" dt="2023-06-02T11:13:06.065" v="347"/>
            <ac:spMkLst>
              <pc:docMk/>
              <pc:sldMasterMk cId="4013651056" sldId="2147483648"/>
              <pc:sldLayoutMk cId="4151046998" sldId="2147483657"/>
              <ac:spMk id="4" creationId="{B24EA8B7-C680-1149-E04D-7E9C22680C20}"/>
            </ac:spMkLst>
          </pc:spChg>
        </pc:sldLayoutChg>
        <pc:sldLayoutChg chg="modSp">
          <pc:chgData name="Dustin Merkle" userId="2e42eb49e6de39f7" providerId="LiveId" clId="{817391A0-D96B-4B35-91E2-45AD02B8A6E9}" dt="2023-06-02T11:13:06.065" v="347"/>
          <pc:sldLayoutMkLst>
            <pc:docMk/>
            <pc:sldMasterMk cId="4013651056" sldId="2147483648"/>
            <pc:sldLayoutMk cId="3345977299" sldId="2147483659"/>
          </pc:sldLayoutMkLst>
          <pc:spChg chg="mod">
            <ac:chgData name="Dustin Merkle" userId="2e42eb49e6de39f7" providerId="LiveId" clId="{817391A0-D96B-4B35-91E2-45AD02B8A6E9}" dt="2023-06-02T11:13:06.065" v="347"/>
            <ac:spMkLst>
              <pc:docMk/>
              <pc:sldMasterMk cId="4013651056" sldId="2147483648"/>
              <pc:sldLayoutMk cId="3345977299" sldId="2147483659"/>
              <ac:spMk id="2" creationId="{2E40DE18-C456-32E4-2907-C947D3A7F365}"/>
            </ac:spMkLst>
          </pc:spChg>
          <pc:spChg chg="mod">
            <ac:chgData name="Dustin Merkle" userId="2e42eb49e6de39f7" providerId="LiveId" clId="{817391A0-D96B-4B35-91E2-45AD02B8A6E9}" dt="2023-06-02T11:13:06.065" v="347"/>
            <ac:spMkLst>
              <pc:docMk/>
              <pc:sldMasterMk cId="4013651056" sldId="2147483648"/>
              <pc:sldLayoutMk cId="3345977299" sldId="2147483659"/>
              <ac:spMk id="3" creationId="{A5908786-7018-CC37-80FA-382959532A68}"/>
            </ac:spMkLst>
          </pc:spChg>
        </pc:sldLayoutChg>
      </pc:sldMasterChg>
      <pc:sldMasterChg chg="setBg modSldLayout">
        <pc:chgData name="Dustin Merkle" userId="2e42eb49e6de39f7" providerId="LiveId" clId="{817391A0-D96B-4B35-91E2-45AD02B8A6E9}" dt="2023-06-02T11:38:37.079" v="442"/>
        <pc:sldMasterMkLst>
          <pc:docMk/>
          <pc:sldMasterMk cId="2352895662" sldId="2147483660"/>
        </pc:sldMasterMkLst>
        <pc:sldLayoutChg chg="setBg">
          <pc:chgData name="Dustin Merkle" userId="2e42eb49e6de39f7" providerId="LiveId" clId="{817391A0-D96B-4B35-91E2-45AD02B8A6E9}" dt="2023-06-02T11:38:37.079" v="442"/>
          <pc:sldLayoutMkLst>
            <pc:docMk/>
            <pc:sldMasterMk cId="2352895662" sldId="2147483660"/>
            <pc:sldLayoutMk cId="1784092931" sldId="2147483661"/>
          </pc:sldLayoutMkLst>
        </pc:sldLayoutChg>
        <pc:sldLayoutChg chg="setBg">
          <pc:chgData name="Dustin Merkle" userId="2e42eb49e6de39f7" providerId="LiveId" clId="{817391A0-D96B-4B35-91E2-45AD02B8A6E9}" dt="2023-06-02T11:38:37.079" v="442"/>
          <pc:sldLayoutMkLst>
            <pc:docMk/>
            <pc:sldMasterMk cId="2352895662" sldId="2147483660"/>
            <pc:sldLayoutMk cId="127626667" sldId="2147483662"/>
          </pc:sldLayoutMkLst>
        </pc:sldLayoutChg>
        <pc:sldLayoutChg chg="setBg">
          <pc:chgData name="Dustin Merkle" userId="2e42eb49e6de39f7" providerId="LiveId" clId="{817391A0-D96B-4B35-91E2-45AD02B8A6E9}" dt="2023-06-02T11:38:37.079" v="442"/>
          <pc:sldLayoutMkLst>
            <pc:docMk/>
            <pc:sldMasterMk cId="2352895662" sldId="2147483660"/>
            <pc:sldLayoutMk cId="4172026867" sldId="2147483663"/>
          </pc:sldLayoutMkLst>
        </pc:sldLayoutChg>
        <pc:sldLayoutChg chg="setBg">
          <pc:chgData name="Dustin Merkle" userId="2e42eb49e6de39f7" providerId="LiveId" clId="{817391A0-D96B-4B35-91E2-45AD02B8A6E9}" dt="2023-06-02T11:38:37.079" v="442"/>
          <pc:sldLayoutMkLst>
            <pc:docMk/>
            <pc:sldMasterMk cId="2352895662" sldId="2147483660"/>
            <pc:sldLayoutMk cId="293682491" sldId="2147483664"/>
          </pc:sldLayoutMkLst>
        </pc:sldLayoutChg>
        <pc:sldLayoutChg chg="setBg">
          <pc:chgData name="Dustin Merkle" userId="2e42eb49e6de39f7" providerId="LiveId" clId="{817391A0-D96B-4B35-91E2-45AD02B8A6E9}" dt="2023-06-02T11:38:37.079" v="442"/>
          <pc:sldLayoutMkLst>
            <pc:docMk/>
            <pc:sldMasterMk cId="2352895662" sldId="2147483660"/>
            <pc:sldLayoutMk cId="758440284" sldId="2147483665"/>
          </pc:sldLayoutMkLst>
        </pc:sldLayoutChg>
        <pc:sldLayoutChg chg="setBg">
          <pc:chgData name="Dustin Merkle" userId="2e42eb49e6de39f7" providerId="LiveId" clId="{817391A0-D96B-4B35-91E2-45AD02B8A6E9}" dt="2023-06-02T11:38:37.079" v="442"/>
          <pc:sldLayoutMkLst>
            <pc:docMk/>
            <pc:sldMasterMk cId="2352895662" sldId="2147483660"/>
            <pc:sldLayoutMk cId="858905879" sldId="2147483666"/>
          </pc:sldLayoutMkLst>
        </pc:sldLayoutChg>
        <pc:sldLayoutChg chg="setBg">
          <pc:chgData name="Dustin Merkle" userId="2e42eb49e6de39f7" providerId="LiveId" clId="{817391A0-D96B-4B35-91E2-45AD02B8A6E9}" dt="2023-06-02T11:38:37.079" v="442"/>
          <pc:sldLayoutMkLst>
            <pc:docMk/>
            <pc:sldMasterMk cId="2352895662" sldId="2147483660"/>
            <pc:sldLayoutMk cId="1073574568" sldId="2147483667"/>
          </pc:sldLayoutMkLst>
        </pc:sldLayoutChg>
        <pc:sldLayoutChg chg="setBg">
          <pc:chgData name="Dustin Merkle" userId="2e42eb49e6de39f7" providerId="LiveId" clId="{817391A0-D96B-4B35-91E2-45AD02B8A6E9}" dt="2023-06-02T11:38:37.079" v="442"/>
          <pc:sldLayoutMkLst>
            <pc:docMk/>
            <pc:sldMasterMk cId="2352895662" sldId="2147483660"/>
            <pc:sldLayoutMk cId="1171108664" sldId="2147483668"/>
          </pc:sldLayoutMkLst>
        </pc:sldLayoutChg>
        <pc:sldLayoutChg chg="setBg">
          <pc:chgData name="Dustin Merkle" userId="2e42eb49e6de39f7" providerId="LiveId" clId="{817391A0-D96B-4B35-91E2-45AD02B8A6E9}" dt="2023-06-02T11:38:37.079" v="442"/>
          <pc:sldLayoutMkLst>
            <pc:docMk/>
            <pc:sldMasterMk cId="2352895662" sldId="2147483660"/>
            <pc:sldLayoutMk cId="3658528336" sldId="2147483669"/>
          </pc:sldLayoutMkLst>
        </pc:sldLayoutChg>
        <pc:sldLayoutChg chg="setBg">
          <pc:chgData name="Dustin Merkle" userId="2e42eb49e6de39f7" providerId="LiveId" clId="{817391A0-D96B-4B35-91E2-45AD02B8A6E9}" dt="2023-06-02T11:38:37.079" v="442"/>
          <pc:sldLayoutMkLst>
            <pc:docMk/>
            <pc:sldMasterMk cId="2352895662" sldId="2147483660"/>
            <pc:sldLayoutMk cId="1874666290" sldId="2147483670"/>
          </pc:sldLayoutMkLst>
        </pc:sldLayoutChg>
        <pc:sldLayoutChg chg="setBg">
          <pc:chgData name="Dustin Merkle" userId="2e42eb49e6de39f7" providerId="LiveId" clId="{817391A0-D96B-4B35-91E2-45AD02B8A6E9}" dt="2023-06-02T11:38:37.079" v="442"/>
          <pc:sldLayoutMkLst>
            <pc:docMk/>
            <pc:sldMasterMk cId="2352895662" sldId="2147483660"/>
            <pc:sldLayoutMk cId="96440023" sldId="2147483671"/>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CAAA1B-15CE-443C-AA2A-D47903306691}" type="datetimeFigureOut">
              <a:rPr lang="en-US" smtClean="0"/>
              <a:t>6/3/2023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BE06E-F6C3-4C5A-8C91-EF0157CA2125}" type="slidenum">
              <a:rPr lang="en-US" smtClean="0"/>
              <a:t>‹#›</a:t>
            </a:fld>
            <a:endParaRPr lang="en-US"/>
          </a:p>
        </p:txBody>
      </p:sp>
    </p:spTree>
    <p:extLst>
      <p:ext uri="{BB962C8B-B14F-4D97-AF65-F5344CB8AC3E}">
        <p14:creationId xmlns:p14="http://schemas.microsoft.com/office/powerpoint/2010/main" val="1784092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CAAA1B-15CE-443C-AA2A-D47903306691}" type="datetimeFigureOut">
              <a:rPr lang="en-US" smtClean="0"/>
              <a:t>6/3/2023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BE06E-F6C3-4C5A-8C91-EF0157CA2125}" type="slidenum">
              <a:rPr lang="en-US" smtClean="0"/>
              <a:t>‹#›</a:t>
            </a:fld>
            <a:endParaRPr lang="en-US"/>
          </a:p>
        </p:txBody>
      </p:sp>
    </p:spTree>
    <p:extLst>
      <p:ext uri="{BB962C8B-B14F-4D97-AF65-F5344CB8AC3E}">
        <p14:creationId xmlns:p14="http://schemas.microsoft.com/office/powerpoint/2010/main" val="1874666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CAAA1B-15CE-443C-AA2A-D47903306691}" type="datetimeFigureOut">
              <a:rPr lang="en-US" smtClean="0"/>
              <a:t>6/3/2023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BE06E-F6C3-4C5A-8C91-EF0157CA2125}" type="slidenum">
              <a:rPr lang="en-US" smtClean="0"/>
              <a:t>‹#›</a:t>
            </a:fld>
            <a:endParaRPr lang="en-US"/>
          </a:p>
        </p:txBody>
      </p:sp>
    </p:spTree>
    <p:extLst>
      <p:ext uri="{BB962C8B-B14F-4D97-AF65-F5344CB8AC3E}">
        <p14:creationId xmlns:p14="http://schemas.microsoft.com/office/powerpoint/2010/main" val="96440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CAAA1B-15CE-443C-AA2A-D47903306691}" type="datetimeFigureOut">
              <a:rPr lang="en-US" smtClean="0"/>
              <a:t>6/3/2023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BE06E-F6C3-4C5A-8C91-EF0157CA2125}" type="slidenum">
              <a:rPr lang="en-US" smtClean="0"/>
              <a:t>‹#›</a:t>
            </a:fld>
            <a:endParaRPr lang="en-US"/>
          </a:p>
        </p:txBody>
      </p:sp>
    </p:spTree>
    <p:extLst>
      <p:ext uri="{BB962C8B-B14F-4D97-AF65-F5344CB8AC3E}">
        <p14:creationId xmlns:p14="http://schemas.microsoft.com/office/powerpoint/2010/main" val="127626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CAAA1B-15CE-443C-AA2A-D47903306691}" type="datetimeFigureOut">
              <a:rPr lang="en-US" smtClean="0"/>
              <a:t>6/3/2023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BE06E-F6C3-4C5A-8C91-EF0157CA2125}" type="slidenum">
              <a:rPr lang="en-US" smtClean="0"/>
              <a:t>‹#›</a:t>
            </a:fld>
            <a:endParaRPr lang="en-US"/>
          </a:p>
        </p:txBody>
      </p:sp>
    </p:spTree>
    <p:extLst>
      <p:ext uri="{BB962C8B-B14F-4D97-AF65-F5344CB8AC3E}">
        <p14:creationId xmlns:p14="http://schemas.microsoft.com/office/powerpoint/2010/main" val="4172026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CAAA1B-15CE-443C-AA2A-D47903306691}" type="datetimeFigureOut">
              <a:rPr lang="en-US" smtClean="0"/>
              <a:t>6/3/2023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BE06E-F6C3-4C5A-8C91-EF0157CA2125}" type="slidenum">
              <a:rPr lang="en-US" smtClean="0"/>
              <a:t>‹#›</a:t>
            </a:fld>
            <a:endParaRPr lang="en-US"/>
          </a:p>
        </p:txBody>
      </p:sp>
    </p:spTree>
    <p:extLst>
      <p:ext uri="{BB962C8B-B14F-4D97-AF65-F5344CB8AC3E}">
        <p14:creationId xmlns:p14="http://schemas.microsoft.com/office/powerpoint/2010/main" val="293682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CAAA1B-15CE-443C-AA2A-D47903306691}" type="datetimeFigureOut">
              <a:rPr lang="en-US" smtClean="0"/>
              <a:t>6/3/2023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2BE06E-F6C3-4C5A-8C91-EF0157CA2125}" type="slidenum">
              <a:rPr lang="en-US" smtClean="0"/>
              <a:t>‹#›</a:t>
            </a:fld>
            <a:endParaRPr lang="en-US"/>
          </a:p>
        </p:txBody>
      </p:sp>
    </p:spTree>
    <p:extLst>
      <p:ext uri="{BB962C8B-B14F-4D97-AF65-F5344CB8AC3E}">
        <p14:creationId xmlns:p14="http://schemas.microsoft.com/office/powerpoint/2010/main" val="758440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CAAA1B-15CE-443C-AA2A-D47903306691}" type="datetimeFigureOut">
              <a:rPr lang="en-US" smtClean="0"/>
              <a:t>6/3/2023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2BE06E-F6C3-4C5A-8C91-EF0157CA2125}" type="slidenum">
              <a:rPr lang="en-US" smtClean="0"/>
              <a:t>‹#›</a:t>
            </a:fld>
            <a:endParaRPr lang="en-US"/>
          </a:p>
        </p:txBody>
      </p:sp>
    </p:spTree>
    <p:extLst>
      <p:ext uri="{BB962C8B-B14F-4D97-AF65-F5344CB8AC3E}">
        <p14:creationId xmlns:p14="http://schemas.microsoft.com/office/powerpoint/2010/main" val="858905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CAAA1B-15CE-443C-AA2A-D47903306691}" type="datetimeFigureOut">
              <a:rPr lang="en-US" smtClean="0"/>
              <a:t>6/3/2023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2BE06E-F6C3-4C5A-8C91-EF0157CA2125}" type="slidenum">
              <a:rPr lang="en-US" smtClean="0"/>
              <a:t>‹#›</a:t>
            </a:fld>
            <a:endParaRPr lang="en-US"/>
          </a:p>
        </p:txBody>
      </p:sp>
    </p:spTree>
    <p:extLst>
      <p:ext uri="{BB962C8B-B14F-4D97-AF65-F5344CB8AC3E}">
        <p14:creationId xmlns:p14="http://schemas.microsoft.com/office/powerpoint/2010/main" val="107357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7CAAA1B-15CE-443C-AA2A-D47903306691}" type="datetimeFigureOut">
              <a:rPr lang="en-US" smtClean="0"/>
              <a:t>6/3/2023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BE06E-F6C3-4C5A-8C91-EF0157CA2125}" type="slidenum">
              <a:rPr lang="en-US" smtClean="0"/>
              <a:t>‹#›</a:t>
            </a:fld>
            <a:endParaRPr lang="en-US"/>
          </a:p>
        </p:txBody>
      </p:sp>
    </p:spTree>
    <p:extLst>
      <p:ext uri="{BB962C8B-B14F-4D97-AF65-F5344CB8AC3E}">
        <p14:creationId xmlns:p14="http://schemas.microsoft.com/office/powerpoint/2010/main" val="1171108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7CAAA1B-15CE-443C-AA2A-D47903306691}" type="datetimeFigureOut">
              <a:rPr lang="en-US" smtClean="0"/>
              <a:t>6/3/2023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BE06E-F6C3-4C5A-8C91-EF0157CA2125}" type="slidenum">
              <a:rPr lang="en-US" smtClean="0"/>
              <a:t>‹#›</a:t>
            </a:fld>
            <a:endParaRPr lang="en-US"/>
          </a:p>
        </p:txBody>
      </p:sp>
    </p:spTree>
    <p:extLst>
      <p:ext uri="{BB962C8B-B14F-4D97-AF65-F5344CB8AC3E}">
        <p14:creationId xmlns:p14="http://schemas.microsoft.com/office/powerpoint/2010/main" val="3658528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17CAAA1B-15CE-443C-AA2A-D47903306691}" type="datetimeFigureOut">
              <a:rPr lang="en-US" smtClean="0"/>
              <a:t>6/3/2023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AB2BE06E-F6C3-4C5A-8C91-EF0157CA2125}" type="slidenum">
              <a:rPr lang="en-US" smtClean="0"/>
              <a:t>‹#›</a:t>
            </a:fld>
            <a:endParaRPr lang="en-US"/>
          </a:p>
        </p:txBody>
      </p:sp>
    </p:spTree>
    <p:extLst>
      <p:ext uri="{BB962C8B-B14F-4D97-AF65-F5344CB8AC3E}">
        <p14:creationId xmlns:p14="http://schemas.microsoft.com/office/powerpoint/2010/main" val="2352895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xmlns="" id="{A8DB9CD9-59B1-4D73-BC4C-98796A48EF9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771"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xmlns="" id="{8874A6A9-41FF-4E33-AFA8-F9F81436A5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 y="0"/>
            <a:ext cx="9143772" cy="5715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52">
            <a:extLst>
              <a:ext uri="{FF2B5EF4-FFF2-40B4-BE49-F238E27FC236}">
                <a16:creationId xmlns:a16="http://schemas.microsoft.com/office/drawing/2014/main" xmlns="" id="{721D730E-1F97-4071-B143-B05E6D2599B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77551" y="3320"/>
            <a:ext cx="7329573" cy="5715000"/>
            <a:chOff x="1303402" y="3985"/>
            <a:chExt cx="9772765" cy="6858000"/>
          </a:xfrm>
        </p:grpSpPr>
        <p:sp>
          <p:nvSpPr>
            <p:cNvPr id="54" name="Freeform: Shape 53">
              <a:extLst>
                <a:ext uri="{FF2B5EF4-FFF2-40B4-BE49-F238E27FC236}">
                  <a16:creationId xmlns:a16="http://schemas.microsoft.com/office/drawing/2014/main" xmlns="" id="{B3849C6A-9EE5-4604-8EAE-DD4796B79D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5" name="Freeform: Shape 54">
              <a:extLst>
                <a:ext uri="{FF2B5EF4-FFF2-40B4-BE49-F238E27FC236}">
                  <a16:creationId xmlns:a16="http://schemas.microsoft.com/office/drawing/2014/main" xmlns="" id="{308677BE-069B-4A4D-8732-E26B6EF567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xmlns="" id="{9A9A575B-DD07-4388-963B-0AF3FDDCF3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xmlns="" id="{D55285E4-21EB-4EC1-AB8E-36E881E8992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8" name="Freeform: Shape 57">
              <a:extLst>
                <a:ext uri="{FF2B5EF4-FFF2-40B4-BE49-F238E27FC236}">
                  <a16:creationId xmlns:a16="http://schemas.microsoft.com/office/drawing/2014/main" xmlns="" id="{6A0C77B5-3FAA-4D4F-9555-89D7516088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59" name="Freeform: Shape 58">
              <a:extLst>
                <a:ext uri="{FF2B5EF4-FFF2-40B4-BE49-F238E27FC236}">
                  <a16:creationId xmlns:a16="http://schemas.microsoft.com/office/drawing/2014/main" xmlns="" id="{5F0C96D1-A8B7-4C8E-9997-D823FD1591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0" name="Freeform: Shape 59">
              <a:extLst>
                <a:ext uri="{FF2B5EF4-FFF2-40B4-BE49-F238E27FC236}">
                  <a16:creationId xmlns:a16="http://schemas.microsoft.com/office/drawing/2014/main" xmlns="" id="{DA46556D-445B-4CD0-87A0-02A30BD1B15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5" name="Title 1">
            <a:extLst>
              <a:ext uri="{FF2B5EF4-FFF2-40B4-BE49-F238E27FC236}">
                <a16:creationId xmlns:a16="http://schemas.microsoft.com/office/drawing/2014/main" xmlns="" id="{1E26D3DC-B5A4-D50F-9BDE-0A5687EA3540}"/>
              </a:ext>
            </a:extLst>
          </p:cNvPr>
          <p:cNvSpPr txBox="1">
            <a:spLocks/>
          </p:cNvSpPr>
          <p:nvPr/>
        </p:nvSpPr>
        <p:spPr>
          <a:xfrm>
            <a:off x="559780" y="2857500"/>
            <a:ext cx="8029576" cy="1360206"/>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defTabSz="685800">
              <a:spcAft>
                <a:spcPts val="600"/>
              </a:spcAft>
            </a:pPr>
            <a:r>
              <a:rPr lang="en-US" sz="3600" kern="1200" dirty="0" smtClean="0">
                <a:solidFill>
                  <a:schemeClr val="tx2"/>
                </a:solidFill>
                <a:latin typeface="Amasis MT Pro Medium" panose="02040604050005020304" pitchFamily="18" charset="0"/>
                <a:ea typeface="+mj-ea"/>
                <a:cs typeface="+mj-cs"/>
              </a:rPr>
              <a:t>A </a:t>
            </a:r>
            <a:r>
              <a:rPr lang="en-US" sz="3600" kern="1200" dirty="0" err="1" smtClean="0">
                <a:solidFill>
                  <a:schemeClr val="tx2"/>
                </a:solidFill>
                <a:latin typeface="Amasis MT Pro Medium" panose="02040604050005020304" pitchFamily="18" charset="0"/>
                <a:ea typeface="+mj-ea"/>
                <a:cs typeface="+mj-cs"/>
              </a:rPr>
              <a:t>los</a:t>
            </a:r>
            <a:r>
              <a:rPr lang="en-US" sz="3600" kern="1200" dirty="0" smtClean="0">
                <a:solidFill>
                  <a:schemeClr val="tx2"/>
                </a:solidFill>
                <a:latin typeface="Amasis MT Pro Medium" panose="02040604050005020304" pitchFamily="18" charset="0"/>
                <a:ea typeface="+mj-ea"/>
                <a:cs typeface="+mj-cs"/>
              </a:rPr>
              <a:t> </a:t>
            </a:r>
            <a:r>
              <a:rPr lang="en-US" sz="3600" kern="1200" dirty="0" err="1" smtClean="0">
                <a:solidFill>
                  <a:schemeClr val="tx2"/>
                </a:solidFill>
                <a:latin typeface="Amasis MT Pro Medium" panose="02040604050005020304" pitchFamily="18" charset="0"/>
                <a:ea typeface="+mj-ea"/>
                <a:cs typeface="+mj-cs"/>
              </a:rPr>
              <a:t>casados</a:t>
            </a:r>
            <a:r>
              <a:rPr lang="en-US" sz="3600" kern="1200" dirty="0" smtClean="0">
                <a:solidFill>
                  <a:schemeClr val="tx2"/>
                </a:solidFill>
                <a:latin typeface="Amasis MT Pro Medium" panose="02040604050005020304" pitchFamily="18" charset="0"/>
                <a:ea typeface="+mj-ea"/>
                <a:cs typeface="+mj-cs"/>
              </a:rPr>
              <a:t> y a </a:t>
            </a:r>
            <a:r>
              <a:rPr lang="en-US" sz="3600" kern="1200" dirty="0" err="1" smtClean="0">
                <a:solidFill>
                  <a:schemeClr val="tx2"/>
                </a:solidFill>
                <a:latin typeface="Amasis MT Pro Medium" panose="02040604050005020304" pitchFamily="18" charset="0"/>
                <a:ea typeface="+mj-ea"/>
                <a:cs typeface="+mj-cs"/>
              </a:rPr>
              <a:t>los</a:t>
            </a:r>
            <a:r>
              <a:rPr lang="en-US" sz="3600" kern="1200" dirty="0" smtClean="0">
                <a:solidFill>
                  <a:schemeClr val="tx2"/>
                </a:solidFill>
                <a:latin typeface="Amasis MT Pro Medium" panose="02040604050005020304" pitchFamily="18" charset="0"/>
                <a:ea typeface="+mj-ea"/>
                <a:cs typeface="+mj-cs"/>
              </a:rPr>
              <a:t> </a:t>
            </a:r>
            <a:r>
              <a:rPr lang="en-US" sz="3600" kern="1200" dirty="0" err="1" smtClean="0">
                <a:solidFill>
                  <a:schemeClr val="tx2"/>
                </a:solidFill>
                <a:latin typeface="Amasis MT Pro Medium" panose="02040604050005020304" pitchFamily="18" charset="0"/>
                <a:ea typeface="+mj-ea"/>
                <a:cs typeface="+mj-cs"/>
              </a:rPr>
              <a:t>solteros</a:t>
            </a:r>
            <a:r>
              <a:rPr lang="en-US" sz="3600" kern="1200" dirty="0" smtClean="0">
                <a:solidFill>
                  <a:schemeClr val="tx2"/>
                </a:solidFill>
                <a:latin typeface="Amasis MT Pro Medium" panose="02040604050005020304" pitchFamily="18" charset="0"/>
                <a:ea typeface="+mj-ea"/>
                <a:cs typeface="+mj-cs"/>
              </a:rPr>
              <a:t>…</a:t>
            </a:r>
            <a:r>
              <a:rPr lang="en-US" sz="4000" kern="1200" dirty="0">
                <a:solidFill>
                  <a:schemeClr val="tx2"/>
                </a:solidFill>
                <a:latin typeface="Amasis MT Pro Medium" panose="02040604050005020304" pitchFamily="18" charset="0"/>
                <a:ea typeface="+mj-ea"/>
                <a:cs typeface="+mj-cs"/>
              </a:rPr>
              <a:t/>
            </a:r>
            <a:br>
              <a:rPr lang="en-US" sz="4000" kern="1200" dirty="0">
                <a:solidFill>
                  <a:schemeClr val="tx2"/>
                </a:solidFill>
                <a:latin typeface="Amasis MT Pro Medium" panose="02040604050005020304" pitchFamily="18" charset="0"/>
                <a:ea typeface="+mj-ea"/>
                <a:cs typeface="+mj-cs"/>
              </a:rPr>
            </a:br>
            <a:r>
              <a:rPr lang="en-US" sz="8000" b="1" dirty="0" err="1" smtClean="0">
                <a:solidFill>
                  <a:schemeClr val="tx2"/>
                </a:solidFill>
                <a:latin typeface="Amasis MT Pro Medium" panose="02040604050005020304" pitchFamily="18" charset="0"/>
              </a:rPr>
              <a:t>Anden</a:t>
            </a:r>
            <a:r>
              <a:rPr lang="en-US" sz="8000" b="1" dirty="0" smtClean="0">
                <a:solidFill>
                  <a:schemeClr val="tx2"/>
                </a:solidFill>
                <a:latin typeface="Amasis MT Pro Medium" panose="02040604050005020304" pitchFamily="18" charset="0"/>
              </a:rPr>
              <a:t> as</a:t>
            </a:r>
            <a:r>
              <a:rPr lang="es-ES" sz="8000" b="1" dirty="0" smtClean="0">
                <a:solidFill>
                  <a:schemeClr val="tx2"/>
                </a:solidFill>
                <a:latin typeface="Amasis MT Pro Medium" panose="02040604050005020304" pitchFamily="18" charset="0"/>
              </a:rPr>
              <a:t>í como</a:t>
            </a:r>
          </a:p>
          <a:p>
            <a:pPr defTabSz="685800">
              <a:spcAft>
                <a:spcPts val="600"/>
              </a:spcAft>
            </a:pPr>
            <a:r>
              <a:rPr lang="es-ES" sz="8000" b="1" dirty="0" smtClean="0">
                <a:solidFill>
                  <a:schemeClr val="tx2"/>
                </a:solidFill>
                <a:latin typeface="Amasis MT Pro Medium" panose="02040604050005020304" pitchFamily="18" charset="0"/>
              </a:rPr>
              <a:t>fueron llamados</a:t>
            </a:r>
            <a:endParaRPr lang="en-US" sz="4800" b="1" dirty="0">
              <a:solidFill>
                <a:schemeClr val="tx2"/>
              </a:solidFill>
              <a:latin typeface="Amasis MT Pro Medium" panose="02040604050005020304" pitchFamily="18" charset="0"/>
            </a:endParaRPr>
          </a:p>
        </p:txBody>
      </p:sp>
      <p:sp>
        <p:nvSpPr>
          <p:cNvPr id="6" name="Subtitle 2">
            <a:extLst>
              <a:ext uri="{FF2B5EF4-FFF2-40B4-BE49-F238E27FC236}">
                <a16:creationId xmlns:a16="http://schemas.microsoft.com/office/drawing/2014/main" xmlns="" id="{D7BF7D03-752F-1F66-635B-3C1FD755D57F}"/>
              </a:ext>
            </a:extLst>
          </p:cNvPr>
          <p:cNvSpPr txBox="1">
            <a:spLocks/>
          </p:cNvSpPr>
          <p:nvPr/>
        </p:nvSpPr>
        <p:spPr>
          <a:xfrm>
            <a:off x="3094396" y="4217706"/>
            <a:ext cx="2955208" cy="388526"/>
          </a:xfrm>
          <a:prstGeom prst="rect">
            <a:avLst/>
          </a:prstGeom>
        </p:spPr>
        <p:txBody>
          <a:bodyPr vert="horz" lIns="68580" tIns="34290" rIns="68580" bIns="3429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685800">
              <a:spcBef>
                <a:spcPts val="750"/>
              </a:spcBef>
            </a:pPr>
            <a:r>
              <a:rPr lang="en-US" kern="1200" dirty="0">
                <a:solidFill>
                  <a:schemeClr val="tx2"/>
                </a:solidFill>
                <a:latin typeface="Amasis MT Pro Medium" panose="02040604050005020304" pitchFamily="18" charset="0"/>
                <a:ea typeface="+mn-ea"/>
                <a:cs typeface="+mn-cs"/>
              </a:rPr>
              <a:t>1 Cor. 7</a:t>
            </a:r>
            <a:endParaRPr lang="en-US" sz="3600" dirty="0">
              <a:solidFill>
                <a:schemeClr val="tx2"/>
              </a:solidFill>
              <a:latin typeface="Amasis MT Pro Medium" panose="02040604050005020304" pitchFamily="18" charset="0"/>
            </a:endParaRPr>
          </a:p>
        </p:txBody>
      </p:sp>
    </p:spTree>
    <p:extLst>
      <p:ext uri="{BB962C8B-B14F-4D97-AF65-F5344CB8AC3E}">
        <p14:creationId xmlns:p14="http://schemas.microsoft.com/office/powerpoint/2010/main" val="34436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xmlns="" id="{88EB6E95-9C89-4CFF-A598-F278D0DFB3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771"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474CD0F4-EA2A-4E5D-AE73-1112C1CA2A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 y="0"/>
            <a:ext cx="9143772"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30" name="Group 29">
            <a:extLst>
              <a:ext uri="{FF2B5EF4-FFF2-40B4-BE49-F238E27FC236}">
                <a16:creationId xmlns:a16="http://schemas.microsoft.com/office/drawing/2014/main" xmlns="" id="{A1EDC8FC-C3D1-4FE4-8E66-29767478DBD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5900351" y="0"/>
            <a:ext cx="3243649" cy="2200957"/>
            <a:chOff x="6867015" y="-1"/>
            <a:chExt cx="5324985" cy="3251912"/>
          </a:xfrm>
          <a:solidFill>
            <a:schemeClr val="accent5">
              <a:alpha val="10000"/>
            </a:schemeClr>
          </a:solidFill>
        </p:grpSpPr>
        <p:sp>
          <p:nvSpPr>
            <p:cNvPr id="31" name="Freeform: Shape 30">
              <a:extLst>
                <a:ext uri="{FF2B5EF4-FFF2-40B4-BE49-F238E27FC236}">
                  <a16:creationId xmlns:a16="http://schemas.microsoft.com/office/drawing/2014/main" xmlns="" id="{51638344-E7F0-4958-8208-ADCB822569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xmlns="" id="{4E1970FB-4D97-4834-84EC-E48B27CC19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32">
              <a:extLst>
                <a:ext uri="{FF2B5EF4-FFF2-40B4-BE49-F238E27FC236}">
                  <a16:creationId xmlns:a16="http://schemas.microsoft.com/office/drawing/2014/main" xmlns="" id="{CEA7D5D6-1774-4826-A365-56CA591C9C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xmlns="" id="{C9CE5CDD-EDFB-416F-889C-A7DB46AA9A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xmlns="" id="{1BC136B2-4D8D-4561-95D5-56167F4116B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10800000" flipH="1">
            <a:off x="0" y="3428998"/>
            <a:ext cx="2741793" cy="2286002"/>
            <a:chOff x="-305" y="-1"/>
            <a:chExt cx="3832880" cy="2876136"/>
          </a:xfrm>
        </p:grpSpPr>
        <p:sp>
          <p:nvSpPr>
            <p:cNvPr id="24" name="Freeform: Shape 36">
              <a:extLst>
                <a:ext uri="{FF2B5EF4-FFF2-40B4-BE49-F238E27FC236}">
                  <a16:creationId xmlns:a16="http://schemas.microsoft.com/office/drawing/2014/main" xmlns="" id="{2C3B060E-7597-4B31-9EBE-16DBC974CD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xmlns="" id="{937A35E4-8449-4A65-9CFF-F87916203D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xmlns="" id="{25774B36-1747-45AE-82C4-C5BA90C518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xmlns="" id="{0022F94E-D4FB-4369-A3EE-7D82330BA4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a:extLst>
              <a:ext uri="{FF2B5EF4-FFF2-40B4-BE49-F238E27FC236}">
                <a16:creationId xmlns:a16="http://schemas.microsoft.com/office/drawing/2014/main" xmlns="" id="{B35BECCC-4C82-D36C-DE22-6406B5439621}"/>
              </a:ext>
            </a:extLst>
          </p:cNvPr>
          <p:cNvSpPr/>
          <p:nvPr/>
        </p:nvSpPr>
        <p:spPr>
          <a:xfrm>
            <a:off x="422521" y="364466"/>
            <a:ext cx="8298727" cy="4986068"/>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Char char="-"/>
            </a:pPr>
            <a:r>
              <a:rPr lang="en-US" sz="2400" b="1" i="0" dirty="0" smtClean="0">
                <a:solidFill>
                  <a:srgbClr val="000000"/>
                </a:solidFill>
                <a:effectLst/>
                <a:latin typeface="Amasis MT Pro Medium" panose="02040604050005020304" pitchFamily="18" charset="0"/>
              </a:rPr>
              <a:t>Is</a:t>
            </a:r>
            <a:r>
              <a:rPr lang="en-US" sz="2400" b="1" i="0" dirty="0">
                <a:solidFill>
                  <a:srgbClr val="000000"/>
                </a:solidFill>
                <a:effectLst/>
                <a:latin typeface="Amasis MT Pro Medium" panose="02040604050005020304" pitchFamily="18" charset="0"/>
              </a:rPr>
              <a:t>. 53:8, 10-11 -</a:t>
            </a:r>
            <a:r>
              <a:rPr lang="en-US" sz="2400" dirty="0"/>
              <a:t/>
            </a:r>
            <a:br>
              <a:rPr lang="en-US" sz="2400" dirty="0"/>
            </a:br>
            <a:r>
              <a:rPr lang="es-ES" sz="2100" dirty="0" smtClean="0">
                <a:solidFill>
                  <a:srgbClr val="000000"/>
                </a:solidFill>
                <a:latin typeface="Amasis MT Pro Medium" panose="02040604050005020304" pitchFamily="18" charset="0"/>
              </a:rPr>
              <a:t>8</a:t>
            </a:r>
            <a:r>
              <a:rPr lang="es-ES" sz="2100" dirty="0" smtClean="0">
                <a:solidFill>
                  <a:srgbClr val="000000"/>
                </a:solidFill>
                <a:latin typeface="Amasis MT Pro Medium" panose="02040604050005020304" pitchFamily="18" charset="0"/>
              </a:rPr>
              <a:t>  </a:t>
            </a:r>
            <a:r>
              <a:rPr lang="es-ES" sz="2100" dirty="0">
                <a:solidFill>
                  <a:srgbClr val="000000"/>
                </a:solidFill>
                <a:latin typeface="Amasis MT Pro Medium" panose="02040604050005020304" pitchFamily="18" charset="0"/>
              </a:rPr>
              <a:t>Por opresión y juicio fue quitado; </a:t>
            </a:r>
            <a:endParaRPr lang="es-ES" sz="2100" dirty="0" smtClean="0">
              <a:solidFill>
                <a:srgbClr val="000000"/>
              </a:solidFill>
              <a:latin typeface="Amasis MT Pro Medium" panose="02040604050005020304" pitchFamily="18" charset="0"/>
            </a:endParaRPr>
          </a:p>
          <a:p>
            <a:pPr algn="ctr"/>
            <a:r>
              <a:rPr lang="es-ES" sz="2100" dirty="0" smtClean="0">
                <a:solidFill>
                  <a:srgbClr val="000000"/>
                </a:solidFill>
                <a:latin typeface="Amasis MT Pro Medium" panose="02040604050005020304" pitchFamily="18" charset="0"/>
              </a:rPr>
              <a:t>Y </a:t>
            </a:r>
            <a:r>
              <a:rPr lang="es-ES" sz="2100" dirty="0">
                <a:solidFill>
                  <a:srgbClr val="000000"/>
                </a:solidFill>
                <a:latin typeface="Amasis MT Pro Medium" panose="02040604050005020304" pitchFamily="18" charset="0"/>
              </a:rPr>
              <a:t>en cuanto a Su generación, ¿quién tuvo en cuenta </a:t>
            </a:r>
            <a:endParaRPr lang="es-ES" sz="2100" dirty="0" smtClean="0">
              <a:solidFill>
                <a:srgbClr val="000000"/>
              </a:solidFill>
              <a:latin typeface="Amasis MT Pro Medium" panose="02040604050005020304" pitchFamily="18" charset="0"/>
            </a:endParaRPr>
          </a:p>
          <a:p>
            <a:pPr algn="ctr"/>
            <a:r>
              <a:rPr lang="es-ES" sz="2100" dirty="0" smtClean="0">
                <a:solidFill>
                  <a:srgbClr val="000000"/>
                </a:solidFill>
                <a:latin typeface="Amasis MT Pro Medium" panose="02040604050005020304" pitchFamily="18" charset="0"/>
              </a:rPr>
              <a:t>Que </a:t>
            </a:r>
            <a:r>
              <a:rPr lang="es-ES" sz="2100" dirty="0">
                <a:solidFill>
                  <a:srgbClr val="000000"/>
                </a:solidFill>
                <a:latin typeface="Amasis MT Pro Medium" panose="02040604050005020304" pitchFamily="18" charset="0"/>
              </a:rPr>
              <a:t>Él fuera cortado de la tierra de los vivientes </a:t>
            </a:r>
            <a:endParaRPr lang="es-ES" sz="2100" dirty="0" smtClean="0">
              <a:solidFill>
                <a:srgbClr val="000000"/>
              </a:solidFill>
              <a:latin typeface="Amasis MT Pro Medium" panose="02040604050005020304" pitchFamily="18" charset="0"/>
            </a:endParaRPr>
          </a:p>
          <a:p>
            <a:pPr algn="ctr"/>
            <a:r>
              <a:rPr lang="es-ES" sz="2100" dirty="0" smtClean="0">
                <a:solidFill>
                  <a:srgbClr val="000000"/>
                </a:solidFill>
                <a:latin typeface="Amasis MT Pro Medium" panose="02040604050005020304" pitchFamily="18" charset="0"/>
              </a:rPr>
              <a:t>Por </a:t>
            </a:r>
            <a:r>
              <a:rPr lang="es-ES" sz="2100" dirty="0">
                <a:solidFill>
                  <a:srgbClr val="000000"/>
                </a:solidFill>
                <a:latin typeface="Amasis MT Pro Medium" panose="02040604050005020304" pitchFamily="18" charset="0"/>
              </a:rPr>
              <a:t>la transgresión de mi pueblo, a quien correspondía la herida?  </a:t>
            </a:r>
            <a:r>
              <a:rPr lang="es-ES" sz="2100" dirty="0" smtClean="0">
                <a:solidFill>
                  <a:srgbClr val="000000"/>
                </a:solidFill>
                <a:latin typeface="Amasis MT Pro Medium" panose="02040604050005020304" pitchFamily="18" charset="0"/>
              </a:rPr>
              <a:t>…</a:t>
            </a:r>
          </a:p>
          <a:p>
            <a:pPr algn="ctr"/>
            <a:r>
              <a:rPr lang="es-ES" sz="2100" dirty="0" smtClean="0">
                <a:solidFill>
                  <a:srgbClr val="000000"/>
                </a:solidFill>
                <a:latin typeface="Amasis MT Pro Medium" panose="02040604050005020304" pitchFamily="18" charset="0"/>
              </a:rPr>
              <a:t>10  </a:t>
            </a:r>
            <a:r>
              <a:rPr lang="es-ES" sz="2100" dirty="0">
                <a:solidFill>
                  <a:srgbClr val="000000"/>
                </a:solidFill>
                <a:latin typeface="Amasis MT Pro Medium" panose="02040604050005020304" pitchFamily="18" charset="0"/>
              </a:rPr>
              <a:t>Pero quiso el SEÑOR </a:t>
            </a:r>
            <a:endParaRPr lang="es-ES" sz="2100" dirty="0" smtClean="0">
              <a:solidFill>
                <a:srgbClr val="000000"/>
              </a:solidFill>
              <a:latin typeface="Amasis MT Pro Medium" panose="02040604050005020304" pitchFamily="18" charset="0"/>
            </a:endParaRPr>
          </a:p>
          <a:p>
            <a:pPr algn="ctr"/>
            <a:r>
              <a:rPr lang="es-ES" sz="2100" dirty="0" smtClean="0">
                <a:solidFill>
                  <a:srgbClr val="000000"/>
                </a:solidFill>
                <a:latin typeface="Amasis MT Pro Medium" panose="02040604050005020304" pitchFamily="18" charset="0"/>
              </a:rPr>
              <a:t>Quebrantarlo</a:t>
            </a:r>
            <a:r>
              <a:rPr lang="es-ES" sz="2100" dirty="0">
                <a:solidFill>
                  <a:srgbClr val="000000"/>
                </a:solidFill>
                <a:latin typeface="Amasis MT Pro Medium" panose="02040604050005020304" pitchFamily="18" charset="0"/>
              </a:rPr>
              <a:t>, sometiéndolo a padecimiento. </a:t>
            </a:r>
            <a:endParaRPr lang="es-ES" sz="2100" dirty="0" smtClean="0">
              <a:solidFill>
                <a:srgbClr val="000000"/>
              </a:solidFill>
              <a:latin typeface="Amasis MT Pro Medium" panose="02040604050005020304" pitchFamily="18" charset="0"/>
            </a:endParaRPr>
          </a:p>
          <a:p>
            <a:pPr algn="ctr"/>
            <a:r>
              <a:rPr lang="es-ES" sz="2100" dirty="0" smtClean="0">
                <a:solidFill>
                  <a:srgbClr val="000000"/>
                </a:solidFill>
                <a:latin typeface="Amasis MT Pro Medium" panose="02040604050005020304" pitchFamily="18" charset="0"/>
              </a:rPr>
              <a:t>Cuando </a:t>
            </a:r>
            <a:r>
              <a:rPr lang="es-ES" sz="2100" dirty="0">
                <a:solidFill>
                  <a:srgbClr val="000000"/>
                </a:solidFill>
                <a:latin typeface="Amasis MT Pro Medium" panose="02040604050005020304" pitchFamily="18" charset="0"/>
              </a:rPr>
              <a:t>Él se entregue a Sí mismo como ofrenda de expiación, </a:t>
            </a:r>
            <a:endParaRPr lang="es-ES" sz="2100" dirty="0" smtClean="0">
              <a:solidFill>
                <a:srgbClr val="000000"/>
              </a:solidFill>
              <a:latin typeface="Amasis MT Pro Medium" panose="02040604050005020304" pitchFamily="18" charset="0"/>
            </a:endParaRPr>
          </a:p>
          <a:p>
            <a:pPr algn="ctr"/>
            <a:r>
              <a:rPr lang="es-ES" sz="2100" dirty="0" smtClean="0">
                <a:solidFill>
                  <a:srgbClr val="000000"/>
                </a:solidFill>
                <a:latin typeface="Amasis MT Pro Medium" panose="02040604050005020304" pitchFamily="18" charset="0"/>
              </a:rPr>
              <a:t>Verá </a:t>
            </a:r>
            <a:r>
              <a:rPr lang="es-ES" sz="2100" dirty="0">
                <a:solidFill>
                  <a:srgbClr val="000000"/>
                </a:solidFill>
                <a:latin typeface="Amasis MT Pro Medium" panose="02040604050005020304" pitchFamily="18" charset="0"/>
              </a:rPr>
              <a:t>a Su descendencia, </a:t>
            </a:r>
            <a:endParaRPr lang="es-ES" sz="2100" dirty="0" smtClean="0">
              <a:solidFill>
                <a:srgbClr val="000000"/>
              </a:solidFill>
              <a:latin typeface="Amasis MT Pro Medium" panose="02040604050005020304" pitchFamily="18" charset="0"/>
            </a:endParaRPr>
          </a:p>
          <a:p>
            <a:pPr algn="ctr"/>
            <a:r>
              <a:rPr lang="es-ES" sz="2100" dirty="0" smtClean="0">
                <a:solidFill>
                  <a:srgbClr val="000000"/>
                </a:solidFill>
                <a:latin typeface="Amasis MT Pro Medium" panose="02040604050005020304" pitchFamily="18" charset="0"/>
              </a:rPr>
              <a:t>Prolongará </a:t>
            </a:r>
            <a:r>
              <a:rPr lang="es-ES" sz="2100" dirty="0">
                <a:solidFill>
                  <a:srgbClr val="000000"/>
                </a:solidFill>
                <a:latin typeface="Amasis MT Pro Medium" panose="02040604050005020304" pitchFamily="18" charset="0"/>
              </a:rPr>
              <a:t>Sus días, </a:t>
            </a:r>
            <a:endParaRPr lang="es-ES" sz="2100" dirty="0" smtClean="0">
              <a:solidFill>
                <a:srgbClr val="000000"/>
              </a:solidFill>
              <a:latin typeface="Amasis MT Pro Medium" panose="02040604050005020304" pitchFamily="18" charset="0"/>
            </a:endParaRPr>
          </a:p>
          <a:p>
            <a:pPr algn="ctr"/>
            <a:r>
              <a:rPr lang="es-ES" sz="2100" dirty="0" smtClean="0">
                <a:solidFill>
                  <a:srgbClr val="000000"/>
                </a:solidFill>
                <a:latin typeface="Amasis MT Pro Medium" panose="02040604050005020304" pitchFamily="18" charset="0"/>
              </a:rPr>
              <a:t>Y </a:t>
            </a:r>
            <a:r>
              <a:rPr lang="es-ES" sz="2100" dirty="0">
                <a:solidFill>
                  <a:srgbClr val="000000"/>
                </a:solidFill>
                <a:latin typeface="Amasis MT Pro Medium" panose="02040604050005020304" pitchFamily="18" charset="0"/>
              </a:rPr>
              <a:t>la voluntad del SEÑOR en Su mano prosperará.  </a:t>
            </a:r>
            <a:endParaRPr lang="es-ES" sz="2100" dirty="0" smtClean="0">
              <a:solidFill>
                <a:srgbClr val="000000"/>
              </a:solidFill>
              <a:latin typeface="Amasis MT Pro Medium" panose="02040604050005020304" pitchFamily="18" charset="0"/>
            </a:endParaRPr>
          </a:p>
          <a:p>
            <a:pPr algn="ctr"/>
            <a:r>
              <a:rPr lang="es-ES" sz="2100" dirty="0" smtClean="0">
                <a:solidFill>
                  <a:srgbClr val="000000"/>
                </a:solidFill>
                <a:latin typeface="Amasis MT Pro Medium" panose="02040604050005020304" pitchFamily="18" charset="0"/>
              </a:rPr>
              <a:t>11  </a:t>
            </a:r>
            <a:r>
              <a:rPr lang="es-ES" sz="2100" dirty="0">
                <a:solidFill>
                  <a:srgbClr val="000000"/>
                </a:solidFill>
                <a:latin typeface="Amasis MT Pro Medium" panose="02040604050005020304" pitchFamily="18" charset="0"/>
              </a:rPr>
              <a:t>Debido a la angustia de Su alma, </a:t>
            </a:r>
            <a:endParaRPr lang="es-ES" sz="2100" dirty="0" smtClean="0">
              <a:solidFill>
                <a:srgbClr val="000000"/>
              </a:solidFill>
              <a:latin typeface="Amasis MT Pro Medium" panose="02040604050005020304" pitchFamily="18" charset="0"/>
            </a:endParaRPr>
          </a:p>
          <a:p>
            <a:pPr algn="ctr"/>
            <a:r>
              <a:rPr lang="es-ES" sz="2100" dirty="0" smtClean="0">
                <a:solidFill>
                  <a:srgbClr val="000000"/>
                </a:solidFill>
                <a:latin typeface="Amasis MT Pro Medium" panose="02040604050005020304" pitchFamily="18" charset="0"/>
              </a:rPr>
              <a:t>Él </a:t>
            </a:r>
            <a:r>
              <a:rPr lang="es-ES" sz="2100" dirty="0">
                <a:solidFill>
                  <a:srgbClr val="000000"/>
                </a:solidFill>
                <a:latin typeface="Amasis MT Pro Medium" panose="02040604050005020304" pitchFamily="18" charset="0"/>
              </a:rPr>
              <a:t>lo verá y quedará satisfecho. </a:t>
            </a:r>
            <a:endParaRPr lang="es-ES" sz="2100" dirty="0" smtClean="0">
              <a:solidFill>
                <a:srgbClr val="000000"/>
              </a:solidFill>
              <a:latin typeface="Amasis MT Pro Medium" panose="02040604050005020304" pitchFamily="18" charset="0"/>
            </a:endParaRPr>
          </a:p>
          <a:p>
            <a:pPr algn="ctr"/>
            <a:r>
              <a:rPr lang="es-ES" sz="2100" dirty="0" smtClean="0">
                <a:solidFill>
                  <a:srgbClr val="000000"/>
                </a:solidFill>
                <a:latin typeface="Amasis MT Pro Medium" panose="02040604050005020304" pitchFamily="18" charset="0"/>
              </a:rPr>
              <a:t>Por </a:t>
            </a:r>
            <a:r>
              <a:rPr lang="es-ES" sz="2100" dirty="0">
                <a:solidFill>
                  <a:srgbClr val="000000"/>
                </a:solidFill>
                <a:latin typeface="Amasis MT Pro Medium" panose="02040604050005020304" pitchFamily="18" charset="0"/>
              </a:rPr>
              <a:t>Su conocimiento, el Justo, </a:t>
            </a:r>
          </a:p>
          <a:p>
            <a:pPr algn="ctr"/>
            <a:r>
              <a:rPr lang="es-ES" sz="2100" dirty="0" smtClean="0">
                <a:solidFill>
                  <a:srgbClr val="000000"/>
                </a:solidFill>
                <a:latin typeface="Amasis MT Pro Medium" panose="02040604050005020304" pitchFamily="18" charset="0"/>
              </a:rPr>
              <a:t>Mi </a:t>
            </a:r>
            <a:r>
              <a:rPr lang="es-ES" sz="2100" dirty="0">
                <a:solidFill>
                  <a:srgbClr val="000000"/>
                </a:solidFill>
                <a:latin typeface="Amasis MT Pro Medium" panose="02040604050005020304" pitchFamily="18" charset="0"/>
              </a:rPr>
              <a:t>Siervo, justificará a muchos, </a:t>
            </a:r>
            <a:endParaRPr lang="es-ES" sz="2100" dirty="0" smtClean="0">
              <a:solidFill>
                <a:srgbClr val="000000"/>
              </a:solidFill>
              <a:latin typeface="Amasis MT Pro Medium" panose="02040604050005020304" pitchFamily="18" charset="0"/>
            </a:endParaRPr>
          </a:p>
          <a:p>
            <a:pPr algn="ctr"/>
            <a:r>
              <a:rPr lang="es-ES" sz="2100" dirty="0" smtClean="0">
                <a:solidFill>
                  <a:srgbClr val="000000"/>
                </a:solidFill>
                <a:latin typeface="Amasis MT Pro Medium" panose="02040604050005020304" pitchFamily="18" charset="0"/>
              </a:rPr>
              <a:t>Y </a:t>
            </a:r>
            <a:r>
              <a:rPr lang="es-ES" sz="2100" dirty="0">
                <a:solidFill>
                  <a:srgbClr val="000000"/>
                </a:solidFill>
                <a:latin typeface="Amasis MT Pro Medium" panose="02040604050005020304" pitchFamily="18" charset="0"/>
              </a:rPr>
              <a:t>cargará las iniquidades de ellos.</a:t>
            </a:r>
            <a:endParaRPr lang="en-US" sz="2100" b="0" i="0" dirty="0">
              <a:solidFill>
                <a:srgbClr val="000000"/>
              </a:solidFill>
              <a:effectLst/>
              <a:latin typeface="Amasis MT Pro Medium" panose="02040604050005020304" pitchFamily="18" charset="0"/>
            </a:endParaRPr>
          </a:p>
        </p:txBody>
      </p:sp>
    </p:spTree>
    <p:extLst>
      <p:ext uri="{BB962C8B-B14F-4D97-AF65-F5344CB8AC3E}">
        <p14:creationId xmlns:p14="http://schemas.microsoft.com/office/powerpoint/2010/main" val="246618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xmlns="" id="{88EB6E95-9C89-4CFF-A598-F278D0DFB3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771"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474CD0F4-EA2A-4E5D-AE73-1112C1CA2A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 y="0"/>
            <a:ext cx="9143772"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30" name="Group 29">
            <a:extLst>
              <a:ext uri="{FF2B5EF4-FFF2-40B4-BE49-F238E27FC236}">
                <a16:creationId xmlns:a16="http://schemas.microsoft.com/office/drawing/2014/main" xmlns="" id="{A1EDC8FC-C3D1-4FE4-8E66-29767478DBD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5900351" y="0"/>
            <a:ext cx="3243649" cy="2200957"/>
            <a:chOff x="6867015" y="-1"/>
            <a:chExt cx="5324985" cy="3251912"/>
          </a:xfrm>
          <a:solidFill>
            <a:schemeClr val="accent5">
              <a:alpha val="10000"/>
            </a:schemeClr>
          </a:solidFill>
        </p:grpSpPr>
        <p:sp>
          <p:nvSpPr>
            <p:cNvPr id="31" name="Freeform: Shape 30">
              <a:extLst>
                <a:ext uri="{FF2B5EF4-FFF2-40B4-BE49-F238E27FC236}">
                  <a16:creationId xmlns:a16="http://schemas.microsoft.com/office/drawing/2014/main" xmlns="" id="{51638344-E7F0-4958-8208-ADCB822569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xmlns="" id="{4E1970FB-4D97-4834-84EC-E48B27CC19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32">
              <a:extLst>
                <a:ext uri="{FF2B5EF4-FFF2-40B4-BE49-F238E27FC236}">
                  <a16:creationId xmlns:a16="http://schemas.microsoft.com/office/drawing/2014/main" xmlns="" id="{CEA7D5D6-1774-4826-A365-56CA591C9C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xmlns="" id="{C9CE5CDD-EDFB-416F-889C-A7DB46AA9A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xmlns="" id="{1BC136B2-4D8D-4561-95D5-56167F4116B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10800000" flipH="1">
            <a:off x="0" y="3428998"/>
            <a:ext cx="2741793" cy="2286002"/>
            <a:chOff x="-305" y="-1"/>
            <a:chExt cx="3832880" cy="2876136"/>
          </a:xfrm>
        </p:grpSpPr>
        <p:sp>
          <p:nvSpPr>
            <p:cNvPr id="24" name="Freeform: Shape 36">
              <a:extLst>
                <a:ext uri="{FF2B5EF4-FFF2-40B4-BE49-F238E27FC236}">
                  <a16:creationId xmlns:a16="http://schemas.microsoft.com/office/drawing/2014/main" xmlns="" id="{2C3B060E-7597-4B31-9EBE-16DBC974CD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xmlns="" id="{937A35E4-8449-4A65-9CFF-F87916203D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xmlns="" id="{25774B36-1747-45AE-82C4-C5BA90C518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xmlns="" id="{0022F94E-D4FB-4369-A3EE-7D82330BA4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a:extLst>
              <a:ext uri="{FF2B5EF4-FFF2-40B4-BE49-F238E27FC236}">
                <a16:creationId xmlns:a16="http://schemas.microsoft.com/office/drawing/2014/main" xmlns="" id="{A86DA983-7A8C-E157-2B52-FCB48714927C}"/>
              </a:ext>
            </a:extLst>
          </p:cNvPr>
          <p:cNvSpPr txBox="1"/>
          <p:nvPr/>
        </p:nvSpPr>
        <p:spPr>
          <a:xfrm>
            <a:off x="270825" y="3858861"/>
            <a:ext cx="8528118" cy="511654"/>
          </a:xfrm>
          <a:prstGeom prst="rect">
            <a:avLst/>
          </a:prstGeom>
          <a:solidFill>
            <a:schemeClr val="bg1"/>
          </a:solidFill>
          <a:ln w="38100">
            <a:solidFill>
              <a:srgbClr val="D7E7CE"/>
            </a:solidFill>
          </a:ln>
        </p:spPr>
        <p:txBody>
          <a:bodyPr vert="horz" lIns="68580" tIns="34290" rIns="68580" bIns="34290" rtlCol="0" anchor="ctr">
            <a:normAutofit/>
          </a:bodyPr>
          <a:lstStyle/>
          <a:p>
            <a:pPr algn="ctr" defTabSz="288036">
              <a:lnSpc>
                <a:spcPct val="90000"/>
              </a:lnSpc>
              <a:spcAft>
                <a:spcPts val="284"/>
              </a:spcAft>
            </a:pPr>
            <a:r>
              <a:rPr lang="en-US" sz="2800" kern="1200" dirty="0" err="1" smtClean="0">
                <a:solidFill>
                  <a:schemeClr val="tx2"/>
                </a:solidFill>
                <a:latin typeface="Amasis MT Pro Medium" panose="02040604050005020304" pitchFamily="18" charset="0"/>
                <a:ea typeface="+mn-ea"/>
                <a:cs typeface="+mn-cs"/>
              </a:rPr>
              <a:t>Cada</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papel</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es</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temporáneo</a:t>
            </a:r>
            <a:endParaRPr lang="en-US" sz="4400" dirty="0">
              <a:solidFill>
                <a:schemeClr val="tx2"/>
              </a:solidFill>
              <a:latin typeface="Amasis MT Pro Medium" panose="02040604050005020304" pitchFamily="18" charset="0"/>
            </a:endParaRPr>
          </a:p>
        </p:txBody>
      </p:sp>
      <p:sp>
        <p:nvSpPr>
          <p:cNvPr id="6" name="TextBox 5">
            <a:extLst>
              <a:ext uri="{FF2B5EF4-FFF2-40B4-BE49-F238E27FC236}">
                <a16:creationId xmlns:a16="http://schemas.microsoft.com/office/drawing/2014/main" xmlns="" id="{86FE2FF4-F411-FAFE-33CF-2DBDC30C8601}"/>
              </a:ext>
            </a:extLst>
          </p:cNvPr>
          <p:cNvSpPr txBox="1"/>
          <p:nvPr/>
        </p:nvSpPr>
        <p:spPr>
          <a:xfrm>
            <a:off x="277921" y="2964862"/>
            <a:ext cx="8528118" cy="511654"/>
          </a:xfrm>
          <a:prstGeom prst="rect">
            <a:avLst/>
          </a:prstGeom>
          <a:solidFill>
            <a:schemeClr val="bg1"/>
          </a:solidFill>
          <a:ln w="38100">
            <a:solidFill>
              <a:srgbClr val="D7E7CE"/>
            </a:solidFill>
          </a:ln>
        </p:spPr>
        <p:txBody>
          <a:bodyPr vert="horz" lIns="68580" tIns="34290" rIns="68580" bIns="34290" rtlCol="0" anchor="ctr">
            <a:normAutofit/>
          </a:bodyPr>
          <a:lstStyle/>
          <a:p>
            <a:pPr algn="ctr" defTabSz="288036">
              <a:lnSpc>
                <a:spcPct val="90000"/>
              </a:lnSpc>
              <a:spcAft>
                <a:spcPts val="284"/>
              </a:spcAft>
            </a:pPr>
            <a:r>
              <a:rPr lang="en-US" sz="2800" kern="1200" dirty="0" err="1" smtClean="0">
                <a:solidFill>
                  <a:schemeClr val="tx2"/>
                </a:solidFill>
                <a:latin typeface="Amasis MT Pro Medium" panose="02040604050005020304" pitchFamily="18" charset="0"/>
                <a:ea typeface="+mn-ea"/>
                <a:cs typeface="+mn-cs"/>
              </a:rPr>
              <a:t>Cada</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papel</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es</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bueno</a:t>
            </a:r>
            <a:endParaRPr lang="en-US" sz="2800" dirty="0">
              <a:solidFill>
                <a:schemeClr val="tx2"/>
              </a:solidFill>
              <a:latin typeface="Amasis MT Pro Medium" panose="02040604050005020304" pitchFamily="18" charset="0"/>
            </a:endParaRPr>
          </a:p>
        </p:txBody>
      </p:sp>
      <p:sp>
        <p:nvSpPr>
          <p:cNvPr id="8" name="TextBox 7">
            <a:extLst>
              <a:ext uri="{FF2B5EF4-FFF2-40B4-BE49-F238E27FC236}">
                <a16:creationId xmlns:a16="http://schemas.microsoft.com/office/drawing/2014/main" xmlns="" id="{D96E00E7-3429-5D01-907C-F72655EBA447}"/>
              </a:ext>
            </a:extLst>
          </p:cNvPr>
          <p:cNvSpPr txBox="1"/>
          <p:nvPr/>
        </p:nvSpPr>
        <p:spPr>
          <a:xfrm>
            <a:off x="270825" y="2076713"/>
            <a:ext cx="8528118" cy="511654"/>
          </a:xfrm>
          <a:prstGeom prst="rect">
            <a:avLst/>
          </a:prstGeom>
          <a:solidFill>
            <a:schemeClr val="bg1"/>
          </a:solidFill>
          <a:ln w="38100">
            <a:solidFill>
              <a:srgbClr val="D7E7CE"/>
            </a:solidFill>
          </a:ln>
        </p:spPr>
        <p:txBody>
          <a:bodyPr vert="horz" lIns="68580" tIns="34290" rIns="68580" bIns="34290" rtlCol="0" anchor="ctr">
            <a:normAutofit/>
          </a:bodyPr>
          <a:lstStyle/>
          <a:p>
            <a:pPr algn="ctr" defTabSz="288036">
              <a:lnSpc>
                <a:spcPct val="90000"/>
              </a:lnSpc>
              <a:spcAft>
                <a:spcPts val="284"/>
              </a:spcAft>
            </a:pPr>
            <a:r>
              <a:rPr lang="en-US" sz="2800" kern="1200" dirty="0" err="1" smtClean="0">
                <a:solidFill>
                  <a:schemeClr val="tx2"/>
                </a:solidFill>
                <a:latin typeface="Amasis MT Pro Medium" panose="02040604050005020304" pitchFamily="18" charset="0"/>
                <a:ea typeface="+mn-ea"/>
                <a:cs typeface="+mn-cs"/>
              </a:rPr>
              <a:t>Cada</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papel</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rgbClr val="FF0000"/>
                </a:solidFill>
                <a:latin typeface="Amasis MT Pro Medium" panose="02040604050005020304" pitchFamily="18" charset="0"/>
                <a:ea typeface="+mn-ea"/>
                <a:cs typeface="+mn-cs"/>
              </a:rPr>
              <a:t>refleja</a:t>
            </a:r>
            <a:r>
              <a:rPr lang="en-US" sz="2800" kern="1200" dirty="0" smtClean="0">
                <a:solidFill>
                  <a:schemeClr val="tx2"/>
                </a:solidFill>
                <a:latin typeface="Amasis MT Pro Medium" panose="02040604050005020304" pitchFamily="18" charset="0"/>
                <a:ea typeface="+mn-ea"/>
                <a:cs typeface="+mn-cs"/>
              </a:rPr>
              <a:t> y </a:t>
            </a:r>
            <a:r>
              <a:rPr lang="en-US" sz="2800" kern="1200" dirty="0" err="1" smtClean="0">
                <a:solidFill>
                  <a:srgbClr val="00B0F0"/>
                </a:solidFill>
                <a:latin typeface="Amasis MT Pro Medium" panose="02040604050005020304" pitchFamily="18" charset="0"/>
                <a:ea typeface="+mn-ea"/>
                <a:cs typeface="+mn-cs"/>
              </a:rPr>
              <a:t>promueve</a:t>
            </a:r>
            <a:r>
              <a:rPr lang="en-US" sz="2800" kern="1200" dirty="0" smtClean="0">
                <a:solidFill>
                  <a:schemeClr val="tx2"/>
                </a:solidFill>
                <a:latin typeface="Amasis MT Pro Medium" panose="02040604050005020304" pitchFamily="18" charset="0"/>
                <a:ea typeface="+mn-ea"/>
                <a:cs typeface="+mn-cs"/>
              </a:rPr>
              <a:t> el </a:t>
            </a:r>
            <a:r>
              <a:rPr lang="en-US" sz="2800" kern="1200" dirty="0" err="1" smtClean="0">
                <a:solidFill>
                  <a:schemeClr val="tx2"/>
                </a:solidFill>
                <a:latin typeface="Amasis MT Pro Medium" panose="02040604050005020304" pitchFamily="18" charset="0"/>
                <a:ea typeface="+mn-ea"/>
                <a:cs typeface="+mn-cs"/>
              </a:rPr>
              <a:t>evangelio</a:t>
            </a:r>
            <a:endParaRPr lang="en-US" sz="4400" dirty="0">
              <a:solidFill>
                <a:schemeClr val="tx2"/>
              </a:solidFill>
              <a:latin typeface="Amasis MT Pro Medium" panose="02040604050005020304" pitchFamily="18" charset="0"/>
            </a:endParaRPr>
          </a:p>
        </p:txBody>
      </p:sp>
      <p:sp>
        <p:nvSpPr>
          <p:cNvPr id="16" name="Arrow: Down 15">
            <a:extLst>
              <a:ext uri="{FF2B5EF4-FFF2-40B4-BE49-F238E27FC236}">
                <a16:creationId xmlns:a16="http://schemas.microsoft.com/office/drawing/2014/main" xmlns="" id="{30226681-38AE-B826-539F-780D11914BAB}"/>
              </a:ext>
            </a:extLst>
          </p:cNvPr>
          <p:cNvSpPr/>
          <p:nvPr/>
        </p:nvSpPr>
        <p:spPr>
          <a:xfrm>
            <a:off x="6016845" y="4446996"/>
            <a:ext cx="2912470" cy="1189059"/>
          </a:xfrm>
          <a:prstGeom prst="downArrow">
            <a:avLst/>
          </a:prstGeom>
          <a:solidFill>
            <a:srgbClr val="B4C7E7"/>
          </a:solidFill>
          <a:ln>
            <a:solidFill>
              <a:srgbClr val="CCDA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8036">
              <a:spcAft>
                <a:spcPts val="600"/>
              </a:spcAft>
            </a:pPr>
            <a:r>
              <a:rPr lang="en-US" sz="2000" dirty="0" err="1" smtClean="0">
                <a:latin typeface="Amasis MT Pro Medium" panose="02040604050005020304" pitchFamily="18" charset="0"/>
              </a:rPr>
              <a:t>Tratar</a:t>
            </a:r>
            <a:r>
              <a:rPr lang="en-US" sz="2000" dirty="0" smtClean="0">
                <a:latin typeface="Amasis MT Pro Medium" panose="02040604050005020304" pitchFamily="18" charset="0"/>
              </a:rPr>
              <a:t/>
            </a:r>
            <a:br>
              <a:rPr lang="en-US" sz="2000" dirty="0" smtClean="0">
                <a:latin typeface="Amasis MT Pro Medium" panose="02040604050005020304" pitchFamily="18" charset="0"/>
              </a:rPr>
            </a:br>
            <a:r>
              <a:rPr lang="en-US" sz="2000" dirty="0" smtClean="0">
                <a:latin typeface="Amasis MT Pro Medium" panose="02040604050005020304" pitchFamily="18" charset="0"/>
              </a:rPr>
              <a:t>el </a:t>
            </a:r>
            <a:r>
              <a:rPr lang="en-US" sz="2000" dirty="0" err="1" smtClean="0">
                <a:latin typeface="Amasis MT Pro Medium" panose="02040604050005020304" pitchFamily="18" charset="0"/>
              </a:rPr>
              <a:t>papel</a:t>
            </a:r>
            <a:r>
              <a:rPr lang="en-US" sz="2000" dirty="0" smtClean="0">
                <a:latin typeface="Amasis MT Pro Medium" panose="02040604050005020304" pitchFamily="18" charset="0"/>
              </a:rPr>
              <a:t/>
            </a:r>
            <a:br>
              <a:rPr lang="en-US" sz="2000" dirty="0" smtClean="0">
                <a:latin typeface="Amasis MT Pro Medium" panose="02040604050005020304" pitchFamily="18" charset="0"/>
              </a:rPr>
            </a:br>
            <a:r>
              <a:rPr lang="en-US" sz="2000" dirty="0" err="1" smtClean="0">
                <a:latin typeface="Amasis MT Pro Medium" panose="02040604050005020304" pitchFamily="18" charset="0"/>
              </a:rPr>
              <a:t>como</a:t>
            </a:r>
            <a:r>
              <a:rPr lang="en-US" sz="2000" dirty="0" smtClean="0">
                <a:latin typeface="Amasis MT Pro Medium" panose="02040604050005020304" pitchFamily="18" charset="0"/>
              </a:rPr>
              <a:t> </a:t>
            </a:r>
            <a:r>
              <a:rPr lang="en-US" sz="2000" dirty="0" err="1" smtClean="0">
                <a:latin typeface="Amasis MT Pro Medium" panose="02040604050005020304" pitchFamily="18" charset="0"/>
              </a:rPr>
              <a:t>ídolo</a:t>
            </a:r>
            <a:endParaRPr lang="en-US" sz="3600" dirty="0">
              <a:latin typeface="Amasis MT Pro Medium" panose="02040604050005020304" pitchFamily="18" charset="0"/>
            </a:endParaRPr>
          </a:p>
        </p:txBody>
      </p:sp>
      <p:sp>
        <p:nvSpPr>
          <p:cNvPr id="27" name="Arrow: Down 26">
            <a:extLst>
              <a:ext uri="{FF2B5EF4-FFF2-40B4-BE49-F238E27FC236}">
                <a16:creationId xmlns:a16="http://schemas.microsoft.com/office/drawing/2014/main" xmlns="" id="{3B463A5D-6220-407E-5192-CCD8ADFA461D}"/>
              </a:ext>
            </a:extLst>
          </p:cNvPr>
          <p:cNvSpPr/>
          <p:nvPr/>
        </p:nvSpPr>
        <p:spPr>
          <a:xfrm rot="10800000">
            <a:off x="4128722" y="2605405"/>
            <a:ext cx="886326" cy="320062"/>
          </a:xfrm>
          <a:prstGeom prst="downArrow">
            <a:avLst/>
          </a:prstGeom>
          <a:solidFill>
            <a:srgbClr val="B4C7E7"/>
          </a:solidFill>
          <a:ln>
            <a:solidFill>
              <a:srgbClr val="CCDA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masis MT Pro Medium" panose="02040604050005020304" pitchFamily="18" charset="0"/>
            </a:endParaRPr>
          </a:p>
        </p:txBody>
      </p:sp>
      <p:pic>
        <p:nvPicPr>
          <p:cNvPr id="29" name="Picture 2" descr="Catholic firstmunion cross clip art free 3">
            <a:extLst>
              <a:ext uri="{FF2B5EF4-FFF2-40B4-BE49-F238E27FC236}">
                <a16:creationId xmlns:a16="http://schemas.microsoft.com/office/drawing/2014/main" xmlns="" id="{E67D8B04-20A4-813E-FE7A-A3CEB8FF840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0199" y="26867"/>
            <a:ext cx="1003372" cy="1121434"/>
          </a:xfrm>
          <a:prstGeom prst="rect">
            <a:avLst/>
          </a:prstGeom>
          <a:noFill/>
          <a:extLst>
            <a:ext uri="{909E8E84-426E-40DD-AFC4-6F175D3DCCD1}">
              <a14:hiddenFill xmlns:a14="http://schemas.microsoft.com/office/drawing/2010/main">
                <a:solidFill>
                  <a:srgbClr val="FFFFFF"/>
                </a:solidFill>
              </a14:hiddenFill>
            </a:ext>
          </a:extLst>
        </p:spPr>
      </p:pic>
      <p:sp>
        <p:nvSpPr>
          <p:cNvPr id="45" name="Arrow: Down 44">
            <a:extLst>
              <a:ext uri="{FF2B5EF4-FFF2-40B4-BE49-F238E27FC236}">
                <a16:creationId xmlns:a16="http://schemas.microsoft.com/office/drawing/2014/main" xmlns="" id="{F4A72CD7-C344-7EF3-4C42-A663799AD41D}"/>
              </a:ext>
            </a:extLst>
          </p:cNvPr>
          <p:cNvSpPr/>
          <p:nvPr/>
        </p:nvSpPr>
        <p:spPr>
          <a:xfrm rot="10800000">
            <a:off x="4128722" y="3499403"/>
            <a:ext cx="886326" cy="320062"/>
          </a:xfrm>
          <a:prstGeom prst="downArrow">
            <a:avLst/>
          </a:prstGeom>
          <a:solidFill>
            <a:srgbClr val="B4C7E7"/>
          </a:solidFill>
          <a:ln>
            <a:solidFill>
              <a:srgbClr val="CCDA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masis MT Pro Medium" panose="02040604050005020304" pitchFamily="18" charset="0"/>
            </a:endParaRPr>
          </a:p>
        </p:txBody>
      </p:sp>
      <p:sp>
        <p:nvSpPr>
          <p:cNvPr id="46" name="Arrow: Down 45">
            <a:extLst>
              <a:ext uri="{FF2B5EF4-FFF2-40B4-BE49-F238E27FC236}">
                <a16:creationId xmlns:a16="http://schemas.microsoft.com/office/drawing/2014/main" xmlns="" id="{8502A8FB-3A47-6CD3-B06F-892F08C12869}"/>
              </a:ext>
            </a:extLst>
          </p:cNvPr>
          <p:cNvSpPr/>
          <p:nvPr/>
        </p:nvSpPr>
        <p:spPr>
          <a:xfrm>
            <a:off x="3273749" y="4446996"/>
            <a:ext cx="2600125" cy="1189059"/>
          </a:xfrm>
          <a:prstGeom prst="downArrow">
            <a:avLst/>
          </a:prstGeom>
          <a:solidFill>
            <a:srgbClr val="B4C7E7"/>
          </a:solidFill>
          <a:ln>
            <a:solidFill>
              <a:srgbClr val="CCDA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8036">
              <a:spcAft>
                <a:spcPts val="600"/>
              </a:spcAft>
            </a:pPr>
            <a:r>
              <a:rPr lang="en-US" sz="2000" kern="1200" dirty="0" err="1" smtClean="0">
                <a:solidFill>
                  <a:schemeClr val="lt1"/>
                </a:solidFill>
                <a:latin typeface="Amasis MT Pro Medium" panose="02040604050005020304" pitchFamily="18" charset="0"/>
                <a:ea typeface="+mn-ea"/>
                <a:cs typeface="+mn-cs"/>
              </a:rPr>
              <a:t>Satis</a:t>
            </a:r>
            <a:r>
              <a:rPr lang="en-US" sz="2000" dirty="0" err="1" smtClean="0">
                <a:latin typeface="Amasis MT Pro Medium" panose="02040604050005020304" pitchFamily="18" charset="0"/>
              </a:rPr>
              <a:t>-</a:t>
            </a:r>
            <a:r>
              <a:rPr lang="en-US" sz="2000" kern="1200" dirty="0" err="1" smtClean="0">
                <a:solidFill>
                  <a:schemeClr val="lt1"/>
                </a:solidFill>
                <a:latin typeface="Amasis MT Pro Medium" panose="02040604050005020304" pitchFamily="18" charset="0"/>
                <a:ea typeface="+mn-ea"/>
                <a:cs typeface="+mn-cs"/>
              </a:rPr>
              <a:t>facción</a:t>
            </a:r>
            <a:endParaRPr lang="en-US" sz="3600" dirty="0">
              <a:latin typeface="Amasis MT Pro Medium" panose="02040604050005020304" pitchFamily="18" charset="0"/>
            </a:endParaRPr>
          </a:p>
        </p:txBody>
      </p:sp>
      <p:sp>
        <p:nvSpPr>
          <p:cNvPr id="47" name="Arrow: Down 46">
            <a:extLst>
              <a:ext uri="{FF2B5EF4-FFF2-40B4-BE49-F238E27FC236}">
                <a16:creationId xmlns:a16="http://schemas.microsoft.com/office/drawing/2014/main" xmlns="" id="{E948D8CC-84B0-6B54-7589-3FEA8E85EE78}"/>
              </a:ext>
            </a:extLst>
          </p:cNvPr>
          <p:cNvSpPr/>
          <p:nvPr/>
        </p:nvSpPr>
        <p:spPr>
          <a:xfrm>
            <a:off x="603086" y="4446996"/>
            <a:ext cx="2599178" cy="1189059"/>
          </a:xfrm>
          <a:prstGeom prst="downArrow">
            <a:avLst/>
          </a:prstGeom>
          <a:solidFill>
            <a:srgbClr val="B4C7E7"/>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8036">
              <a:spcAft>
                <a:spcPts val="600"/>
              </a:spcAft>
            </a:pPr>
            <a:r>
              <a:rPr lang="en-US" sz="2000" kern="1200" dirty="0" err="1" smtClean="0">
                <a:solidFill>
                  <a:schemeClr val="lt1"/>
                </a:solidFill>
                <a:latin typeface="Amasis MT Pro Medium" panose="02040604050005020304" pitchFamily="18" charset="0"/>
                <a:ea typeface="+mn-ea"/>
                <a:cs typeface="+mn-cs"/>
              </a:rPr>
              <a:t>Egoísta</a:t>
            </a:r>
            <a:endParaRPr lang="en-US" sz="3600" dirty="0">
              <a:latin typeface="Amasis MT Pro Medium" panose="02040604050005020304" pitchFamily="18" charset="0"/>
            </a:endParaRPr>
          </a:p>
        </p:txBody>
      </p:sp>
      <p:sp>
        <p:nvSpPr>
          <p:cNvPr id="2" name="Arrow: Up 1">
            <a:extLst>
              <a:ext uri="{FF2B5EF4-FFF2-40B4-BE49-F238E27FC236}">
                <a16:creationId xmlns:a16="http://schemas.microsoft.com/office/drawing/2014/main" xmlns="" id="{44A7476F-0D1D-0010-A24F-2124BB5A44D2}"/>
              </a:ext>
            </a:extLst>
          </p:cNvPr>
          <p:cNvSpPr/>
          <p:nvPr/>
        </p:nvSpPr>
        <p:spPr>
          <a:xfrm>
            <a:off x="2240047" y="578586"/>
            <a:ext cx="2096219" cy="1343554"/>
          </a:xfrm>
          <a:prstGeom prst="upArrow">
            <a:avLst>
              <a:gd name="adj1" fmla="val 68437"/>
              <a:gd name="adj2" fmla="val 49358"/>
            </a:avLst>
          </a:prstGeom>
          <a:solidFill>
            <a:srgbClr val="B4C7E7"/>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latin typeface="Amasis MT Pro Medium" panose="02040604050005020304" pitchFamily="18" charset="0"/>
              </a:rPr>
              <a:t>Salvar</a:t>
            </a:r>
            <a:r>
              <a:rPr lang="en-US" sz="2000" dirty="0" smtClean="0">
                <a:latin typeface="Amasis MT Pro Medium" panose="02040604050005020304" pitchFamily="18" charset="0"/>
              </a:rPr>
              <a:t> a </a:t>
            </a:r>
            <a:br>
              <a:rPr lang="en-US" sz="2000" dirty="0" smtClean="0">
                <a:latin typeface="Amasis MT Pro Medium" panose="02040604050005020304" pitchFamily="18" charset="0"/>
              </a:rPr>
            </a:br>
            <a:r>
              <a:rPr lang="en-US" sz="2000" dirty="0" err="1" smtClean="0">
                <a:latin typeface="Amasis MT Pro Medium" panose="02040604050005020304" pitchFamily="18" charset="0"/>
              </a:rPr>
              <a:t>tu</a:t>
            </a:r>
            <a:r>
              <a:rPr lang="en-US" sz="2000" dirty="0" smtClean="0">
                <a:latin typeface="Amasis MT Pro Medium" panose="02040604050005020304" pitchFamily="18" charset="0"/>
              </a:rPr>
              <a:t> </a:t>
            </a:r>
            <a:r>
              <a:rPr lang="en-US" sz="2000" dirty="0" err="1" smtClean="0">
                <a:latin typeface="Amasis MT Pro Medium" panose="02040604050005020304" pitchFamily="18" charset="0"/>
              </a:rPr>
              <a:t>familia</a:t>
            </a:r>
            <a:endParaRPr lang="en-US" sz="2000" dirty="0">
              <a:latin typeface="Amasis MT Pro Medium" panose="02040604050005020304" pitchFamily="18" charset="0"/>
            </a:endParaRPr>
          </a:p>
        </p:txBody>
      </p:sp>
      <p:sp>
        <p:nvSpPr>
          <p:cNvPr id="7" name="Arrow: Up 6">
            <a:extLst>
              <a:ext uri="{FF2B5EF4-FFF2-40B4-BE49-F238E27FC236}">
                <a16:creationId xmlns:a16="http://schemas.microsoft.com/office/drawing/2014/main" xmlns="" id="{830927E5-34AE-8ECF-BE1F-841FCBCBBE9A}"/>
              </a:ext>
            </a:extLst>
          </p:cNvPr>
          <p:cNvSpPr/>
          <p:nvPr/>
        </p:nvSpPr>
        <p:spPr>
          <a:xfrm>
            <a:off x="72028" y="578586"/>
            <a:ext cx="2096219" cy="1343554"/>
          </a:xfrm>
          <a:prstGeom prst="upArrow">
            <a:avLst>
              <a:gd name="adj1" fmla="val 68437"/>
              <a:gd name="adj2" fmla="val 49358"/>
            </a:avLst>
          </a:prstGeom>
          <a:solidFill>
            <a:srgbClr val="B4C7E7"/>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Amasis MT Pro Medium" panose="02040604050005020304" pitchFamily="18" charset="0"/>
              </a:rPr>
              <a:t>Cristo y</a:t>
            </a:r>
            <a:br>
              <a:rPr lang="en-US" sz="2000" dirty="0" smtClean="0">
                <a:latin typeface="Amasis MT Pro Medium" panose="02040604050005020304" pitchFamily="18" charset="0"/>
              </a:rPr>
            </a:br>
            <a:r>
              <a:rPr lang="en-US" sz="2000" dirty="0" smtClean="0">
                <a:latin typeface="Amasis MT Pro Medium" panose="02040604050005020304" pitchFamily="18" charset="0"/>
              </a:rPr>
              <a:t>la </a:t>
            </a:r>
            <a:r>
              <a:rPr lang="en-US" sz="2000" dirty="0" err="1" smtClean="0">
                <a:latin typeface="Amasis MT Pro Medium" panose="02040604050005020304" pitchFamily="18" charset="0"/>
              </a:rPr>
              <a:t>iglesia</a:t>
            </a:r>
            <a:endParaRPr lang="en-US" sz="2000" dirty="0">
              <a:latin typeface="Amasis MT Pro Medium" panose="02040604050005020304" pitchFamily="18" charset="0"/>
            </a:endParaRPr>
          </a:p>
        </p:txBody>
      </p:sp>
      <p:sp>
        <p:nvSpPr>
          <p:cNvPr id="3" name="Arrow: Up 2">
            <a:extLst>
              <a:ext uri="{FF2B5EF4-FFF2-40B4-BE49-F238E27FC236}">
                <a16:creationId xmlns:a16="http://schemas.microsoft.com/office/drawing/2014/main" xmlns="" id="{00B0428F-7676-7E90-D6AD-FD580450477D}"/>
              </a:ext>
            </a:extLst>
          </p:cNvPr>
          <p:cNvSpPr/>
          <p:nvPr/>
        </p:nvSpPr>
        <p:spPr>
          <a:xfrm>
            <a:off x="4807504" y="592733"/>
            <a:ext cx="2096219" cy="1343554"/>
          </a:xfrm>
          <a:prstGeom prst="upArrow">
            <a:avLst>
              <a:gd name="adj1" fmla="val 68437"/>
              <a:gd name="adj2" fmla="val 49358"/>
            </a:avLst>
          </a:prstGeom>
          <a:solidFill>
            <a:srgbClr val="B4C7E7"/>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latin typeface="Amasis MT Pro Medium" panose="02040604050005020304" pitchFamily="18" charset="0"/>
              </a:rPr>
              <a:t>Identidad</a:t>
            </a:r>
            <a:r>
              <a:rPr lang="en-US" sz="2000" dirty="0" smtClean="0">
                <a:latin typeface="Amasis MT Pro Medium" panose="02040604050005020304" pitchFamily="18" charset="0"/>
              </a:rPr>
              <a:t> </a:t>
            </a:r>
            <a:r>
              <a:rPr lang="en-US" sz="2000" dirty="0" err="1" smtClean="0">
                <a:latin typeface="Amasis MT Pro Medium" panose="02040604050005020304" pitchFamily="18" charset="0"/>
              </a:rPr>
              <a:t>en</a:t>
            </a:r>
            <a:r>
              <a:rPr lang="en-US" sz="2000" dirty="0" smtClean="0">
                <a:latin typeface="Amasis MT Pro Medium" panose="02040604050005020304" pitchFamily="18" charset="0"/>
              </a:rPr>
              <a:t> Cristo</a:t>
            </a:r>
            <a:endParaRPr lang="en-US" sz="2000" dirty="0">
              <a:latin typeface="Amasis MT Pro Medium" panose="02040604050005020304" pitchFamily="18" charset="0"/>
            </a:endParaRPr>
          </a:p>
        </p:txBody>
      </p:sp>
      <p:sp>
        <p:nvSpPr>
          <p:cNvPr id="4" name="Arrow: Up 3">
            <a:extLst>
              <a:ext uri="{FF2B5EF4-FFF2-40B4-BE49-F238E27FC236}">
                <a16:creationId xmlns:a16="http://schemas.microsoft.com/office/drawing/2014/main" xmlns="" id="{3ED4FE8E-AC45-C9E6-A7DE-771CC20E2BD4}"/>
              </a:ext>
            </a:extLst>
          </p:cNvPr>
          <p:cNvSpPr/>
          <p:nvPr/>
        </p:nvSpPr>
        <p:spPr>
          <a:xfrm>
            <a:off x="6978534" y="597789"/>
            <a:ext cx="2096219" cy="1343554"/>
          </a:xfrm>
          <a:prstGeom prst="upArrow">
            <a:avLst>
              <a:gd name="adj1" fmla="val 68437"/>
              <a:gd name="adj2" fmla="val 49358"/>
            </a:avLst>
          </a:prstGeom>
          <a:solidFill>
            <a:srgbClr val="B4C7E7"/>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latin typeface="Amasis MT Pro Medium" panose="02040604050005020304" pitchFamily="18" charset="0"/>
              </a:rPr>
              <a:t>Salvar</a:t>
            </a:r>
            <a:r>
              <a:rPr lang="en-US" sz="2000" dirty="0" smtClean="0">
                <a:latin typeface="Amasis MT Pro Medium" panose="02040604050005020304" pitchFamily="18" charset="0"/>
              </a:rPr>
              <a:t> a </a:t>
            </a:r>
            <a:r>
              <a:rPr lang="en-US" sz="2000" dirty="0" err="1" smtClean="0">
                <a:latin typeface="Amasis MT Pro Medium" panose="02040604050005020304" pitchFamily="18" charset="0"/>
              </a:rPr>
              <a:t>los</a:t>
            </a:r>
            <a:r>
              <a:rPr lang="en-US" sz="2000" dirty="0" smtClean="0">
                <a:latin typeface="Amasis MT Pro Medium" panose="02040604050005020304" pitchFamily="18" charset="0"/>
              </a:rPr>
              <a:t> </a:t>
            </a:r>
            <a:r>
              <a:rPr lang="en-US" sz="2000" dirty="0" err="1" smtClean="0">
                <a:latin typeface="Amasis MT Pro Medium" panose="02040604050005020304" pitchFamily="18" charset="0"/>
              </a:rPr>
              <a:t>demás</a:t>
            </a:r>
            <a:endParaRPr lang="en-US" sz="2000" dirty="0">
              <a:latin typeface="Amasis MT Pro Medium" panose="02040604050005020304" pitchFamily="18" charset="0"/>
            </a:endParaRPr>
          </a:p>
        </p:txBody>
      </p:sp>
    </p:spTree>
    <p:extLst>
      <p:ext uri="{BB962C8B-B14F-4D97-AF65-F5344CB8AC3E}">
        <p14:creationId xmlns:p14="http://schemas.microsoft.com/office/powerpoint/2010/main" val="3254197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xmlns="" id="{88EB6E95-9C89-4CFF-A598-F278D0DFB3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771"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474CD0F4-EA2A-4E5D-AE73-1112C1CA2A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 y="0"/>
            <a:ext cx="9143772"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30" name="Group 29">
            <a:extLst>
              <a:ext uri="{FF2B5EF4-FFF2-40B4-BE49-F238E27FC236}">
                <a16:creationId xmlns:a16="http://schemas.microsoft.com/office/drawing/2014/main" xmlns="" id="{A1EDC8FC-C3D1-4FE4-8E66-29767478DBD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5900351" y="0"/>
            <a:ext cx="3243649" cy="2200957"/>
            <a:chOff x="6867015" y="-1"/>
            <a:chExt cx="5324985" cy="3251912"/>
          </a:xfrm>
          <a:solidFill>
            <a:schemeClr val="accent5">
              <a:alpha val="10000"/>
            </a:schemeClr>
          </a:solidFill>
        </p:grpSpPr>
        <p:sp>
          <p:nvSpPr>
            <p:cNvPr id="31" name="Freeform: Shape 30">
              <a:extLst>
                <a:ext uri="{FF2B5EF4-FFF2-40B4-BE49-F238E27FC236}">
                  <a16:creationId xmlns:a16="http://schemas.microsoft.com/office/drawing/2014/main" xmlns="" id="{51638344-E7F0-4958-8208-ADCB822569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xmlns="" id="{4E1970FB-4D97-4834-84EC-E48B27CC19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32">
              <a:extLst>
                <a:ext uri="{FF2B5EF4-FFF2-40B4-BE49-F238E27FC236}">
                  <a16:creationId xmlns:a16="http://schemas.microsoft.com/office/drawing/2014/main" xmlns="" id="{CEA7D5D6-1774-4826-A365-56CA591C9C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xmlns="" id="{C9CE5CDD-EDFB-416F-889C-A7DB46AA9A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xmlns="" id="{1BC136B2-4D8D-4561-95D5-56167F4116B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10800000" flipH="1">
            <a:off x="0" y="3428998"/>
            <a:ext cx="2741793" cy="2286002"/>
            <a:chOff x="-305" y="-1"/>
            <a:chExt cx="3832880" cy="2876136"/>
          </a:xfrm>
        </p:grpSpPr>
        <p:sp>
          <p:nvSpPr>
            <p:cNvPr id="24" name="Freeform: Shape 36">
              <a:extLst>
                <a:ext uri="{FF2B5EF4-FFF2-40B4-BE49-F238E27FC236}">
                  <a16:creationId xmlns:a16="http://schemas.microsoft.com/office/drawing/2014/main" xmlns="" id="{2C3B060E-7597-4B31-9EBE-16DBC974CD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xmlns="" id="{937A35E4-8449-4A65-9CFF-F87916203D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xmlns="" id="{25774B36-1747-45AE-82C4-C5BA90C518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xmlns="" id="{0022F94E-D4FB-4369-A3EE-7D82330BA4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a:extLst>
              <a:ext uri="{FF2B5EF4-FFF2-40B4-BE49-F238E27FC236}">
                <a16:creationId xmlns:a16="http://schemas.microsoft.com/office/drawing/2014/main" xmlns="" id="{B35BECCC-4C82-D36C-DE22-6406B5439621}"/>
              </a:ext>
            </a:extLst>
          </p:cNvPr>
          <p:cNvSpPr/>
          <p:nvPr/>
        </p:nvSpPr>
        <p:spPr>
          <a:xfrm>
            <a:off x="551975" y="364466"/>
            <a:ext cx="8039819" cy="4986068"/>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0" dirty="0">
                <a:solidFill>
                  <a:srgbClr val="000000"/>
                </a:solidFill>
                <a:effectLst/>
                <a:latin typeface="Amasis MT Pro Medium" panose="02040604050005020304" pitchFamily="18" charset="0"/>
              </a:rPr>
              <a:t>- Is. 54:1-3 -</a:t>
            </a:r>
          </a:p>
          <a:p>
            <a:pPr algn="ctr"/>
            <a:r>
              <a:rPr lang="es-ES" sz="2400" dirty="0">
                <a:solidFill>
                  <a:srgbClr val="000000"/>
                </a:solidFill>
                <a:latin typeface="Amasis MT Pro Medium" panose="02040604050005020304" pitchFamily="18" charset="0"/>
              </a:rPr>
              <a:t>«Grita de júbilo, oh estéril, la que no ha dado a luz; Prorrumpe en gritos de júbilo y clama en alta voz, la que no ha estado de parto; </a:t>
            </a:r>
            <a:r>
              <a:rPr lang="es-ES" sz="2400" dirty="0" smtClean="0">
                <a:solidFill>
                  <a:srgbClr val="000000"/>
                </a:solidFill>
                <a:latin typeface="Amasis MT Pro Medium" panose="02040604050005020304" pitchFamily="18" charset="0"/>
              </a:rPr>
              <a:t/>
            </a:r>
            <a:br>
              <a:rPr lang="es-ES" sz="2400" dirty="0" smtClean="0">
                <a:solidFill>
                  <a:srgbClr val="000000"/>
                </a:solidFill>
                <a:latin typeface="Amasis MT Pro Medium" panose="02040604050005020304" pitchFamily="18" charset="0"/>
              </a:rPr>
            </a:br>
            <a:r>
              <a:rPr lang="es-ES" sz="2400" dirty="0" smtClean="0">
                <a:solidFill>
                  <a:srgbClr val="000000"/>
                </a:solidFill>
                <a:latin typeface="Amasis MT Pro Medium" panose="02040604050005020304" pitchFamily="18" charset="0"/>
              </a:rPr>
              <a:t>Porque </a:t>
            </a:r>
            <a:r>
              <a:rPr lang="es-ES" sz="2400" dirty="0">
                <a:solidFill>
                  <a:srgbClr val="000000"/>
                </a:solidFill>
                <a:latin typeface="Amasis MT Pro Medium" panose="02040604050005020304" pitchFamily="18" charset="0"/>
              </a:rPr>
              <a:t>son más los hijos de la desolada </a:t>
            </a:r>
            <a:r>
              <a:rPr lang="es-ES" sz="2400" dirty="0" smtClean="0">
                <a:solidFill>
                  <a:srgbClr val="000000"/>
                </a:solidFill>
                <a:latin typeface="Amasis MT Pro Medium" panose="02040604050005020304" pitchFamily="18" charset="0"/>
              </a:rPr>
              <a:t/>
            </a:r>
            <a:br>
              <a:rPr lang="es-ES" sz="2400" dirty="0" smtClean="0">
                <a:solidFill>
                  <a:srgbClr val="000000"/>
                </a:solidFill>
                <a:latin typeface="Amasis MT Pro Medium" panose="02040604050005020304" pitchFamily="18" charset="0"/>
              </a:rPr>
            </a:br>
            <a:r>
              <a:rPr lang="es-ES" sz="2400" dirty="0" smtClean="0">
                <a:solidFill>
                  <a:srgbClr val="000000"/>
                </a:solidFill>
                <a:latin typeface="Amasis MT Pro Medium" panose="02040604050005020304" pitchFamily="18" charset="0"/>
              </a:rPr>
              <a:t>Que </a:t>
            </a:r>
            <a:r>
              <a:rPr lang="es-ES" sz="2400" dirty="0">
                <a:solidFill>
                  <a:srgbClr val="000000"/>
                </a:solidFill>
                <a:latin typeface="Amasis MT Pro Medium" panose="02040604050005020304" pitchFamily="18" charset="0"/>
              </a:rPr>
              <a:t>los hijos de la casada», dice el SEÑOR. </a:t>
            </a:r>
          </a:p>
          <a:p>
            <a:pPr algn="ctr"/>
            <a:r>
              <a:rPr lang="es-ES" sz="2400" dirty="0" smtClean="0">
                <a:solidFill>
                  <a:srgbClr val="000000"/>
                </a:solidFill>
                <a:latin typeface="Amasis MT Pro Medium" panose="02040604050005020304" pitchFamily="18" charset="0"/>
              </a:rPr>
              <a:t>2</a:t>
            </a:r>
            <a:r>
              <a:rPr lang="es-ES" sz="2400" dirty="0">
                <a:solidFill>
                  <a:srgbClr val="000000"/>
                </a:solidFill>
                <a:latin typeface="Amasis MT Pro Medium" panose="02040604050005020304" pitchFamily="18" charset="0"/>
              </a:rPr>
              <a:t>  «Ensancha el lugar de tu tienda, </a:t>
            </a:r>
            <a:endParaRPr lang="es-ES" sz="2400" dirty="0" smtClean="0">
              <a:solidFill>
                <a:srgbClr val="000000"/>
              </a:solidFill>
              <a:latin typeface="Amasis MT Pro Medium" panose="02040604050005020304" pitchFamily="18" charset="0"/>
            </a:endParaRPr>
          </a:p>
          <a:p>
            <a:pPr algn="ctr"/>
            <a:r>
              <a:rPr lang="es-ES" sz="2400" dirty="0" smtClean="0">
                <a:solidFill>
                  <a:srgbClr val="000000"/>
                </a:solidFill>
                <a:latin typeface="Amasis MT Pro Medium" panose="02040604050005020304" pitchFamily="18" charset="0"/>
              </a:rPr>
              <a:t>Extiende </a:t>
            </a:r>
            <a:r>
              <a:rPr lang="es-ES" sz="2400" dirty="0">
                <a:solidFill>
                  <a:srgbClr val="000000"/>
                </a:solidFill>
                <a:latin typeface="Amasis MT Pro Medium" panose="02040604050005020304" pitchFamily="18" charset="0"/>
              </a:rPr>
              <a:t>las cortinas de tus moradas, no escatimes; </a:t>
            </a:r>
            <a:endParaRPr lang="es-ES" sz="2400" dirty="0" smtClean="0">
              <a:solidFill>
                <a:srgbClr val="000000"/>
              </a:solidFill>
              <a:latin typeface="Amasis MT Pro Medium" panose="02040604050005020304" pitchFamily="18" charset="0"/>
            </a:endParaRPr>
          </a:p>
          <a:p>
            <a:pPr algn="ctr"/>
            <a:r>
              <a:rPr lang="es-ES" sz="2400" dirty="0" smtClean="0">
                <a:solidFill>
                  <a:srgbClr val="000000"/>
                </a:solidFill>
                <a:latin typeface="Amasis MT Pro Medium" panose="02040604050005020304" pitchFamily="18" charset="0"/>
              </a:rPr>
              <a:t>Alarga </a:t>
            </a:r>
            <a:r>
              <a:rPr lang="es-ES" sz="2400" dirty="0">
                <a:solidFill>
                  <a:srgbClr val="000000"/>
                </a:solidFill>
                <a:latin typeface="Amasis MT Pro Medium" panose="02040604050005020304" pitchFamily="18" charset="0"/>
              </a:rPr>
              <a:t>tus cuerdas </a:t>
            </a:r>
            <a:endParaRPr lang="es-ES" sz="2400" dirty="0" smtClean="0">
              <a:solidFill>
                <a:srgbClr val="000000"/>
              </a:solidFill>
              <a:latin typeface="Amasis MT Pro Medium" panose="02040604050005020304" pitchFamily="18" charset="0"/>
            </a:endParaRPr>
          </a:p>
          <a:p>
            <a:pPr algn="ctr"/>
            <a:r>
              <a:rPr lang="es-ES" sz="2400" dirty="0" smtClean="0">
                <a:solidFill>
                  <a:srgbClr val="000000"/>
                </a:solidFill>
                <a:latin typeface="Amasis MT Pro Medium" panose="02040604050005020304" pitchFamily="18" charset="0"/>
              </a:rPr>
              <a:t>Y </a:t>
            </a:r>
            <a:r>
              <a:rPr lang="es-ES" sz="2400" dirty="0">
                <a:solidFill>
                  <a:srgbClr val="000000"/>
                </a:solidFill>
                <a:latin typeface="Amasis MT Pro Medium" panose="02040604050005020304" pitchFamily="18" charset="0"/>
              </a:rPr>
              <a:t>refuerza tus estacas. </a:t>
            </a:r>
          </a:p>
          <a:p>
            <a:pPr algn="ctr"/>
            <a:r>
              <a:rPr lang="es-ES" sz="2400" dirty="0" smtClean="0">
                <a:solidFill>
                  <a:srgbClr val="000000"/>
                </a:solidFill>
                <a:latin typeface="Amasis MT Pro Medium" panose="02040604050005020304" pitchFamily="18" charset="0"/>
              </a:rPr>
              <a:t>3</a:t>
            </a:r>
            <a:r>
              <a:rPr lang="es-ES" sz="2400" dirty="0">
                <a:solidFill>
                  <a:srgbClr val="000000"/>
                </a:solidFill>
                <a:latin typeface="Amasis MT Pro Medium" panose="02040604050005020304" pitchFamily="18" charset="0"/>
              </a:rPr>
              <a:t>  Porque te extenderás hacia la derecha y hacia la izquierda; </a:t>
            </a:r>
            <a:endParaRPr lang="es-ES" sz="2400" dirty="0" smtClean="0">
              <a:solidFill>
                <a:srgbClr val="000000"/>
              </a:solidFill>
              <a:latin typeface="Amasis MT Pro Medium" panose="02040604050005020304" pitchFamily="18" charset="0"/>
            </a:endParaRPr>
          </a:p>
          <a:p>
            <a:pPr algn="ctr"/>
            <a:r>
              <a:rPr lang="es-ES" sz="2400" dirty="0" smtClean="0">
                <a:solidFill>
                  <a:srgbClr val="000000"/>
                </a:solidFill>
                <a:latin typeface="Amasis MT Pro Medium" panose="02040604050005020304" pitchFamily="18" charset="0"/>
              </a:rPr>
              <a:t>Tu </a:t>
            </a:r>
            <a:r>
              <a:rPr lang="es-ES" sz="2400" dirty="0">
                <a:solidFill>
                  <a:srgbClr val="000000"/>
                </a:solidFill>
                <a:latin typeface="Amasis MT Pro Medium" panose="02040604050005020304" pitchFamily="18" charset="0"/>
              </a:rPr>
              <a:t>descendencia poseerá naciones, </a:t>
            </a:r>
            <a:endParaRPr lang="es-ES" sz="2400" dirty="0" smtClean="0">
              <a:solidFill>
                <a:srgbClr val="000000"/>
              </a:solidFill>
              <a:latin typeface="Amasis MT Pro Medium" panose="02040604050005020304" pitchFamily="18" charset="0"/>
            </a:endParaRPr>
          </a:p>
          <a:p>
            <a:pPr algn="ctr"/>
            <a:r>
              <a:rPr lang="es-ES" sz="2400" dirty="0" smtClean="0">
                <a:solidFill>
                  <a:srgbClr val="000000"/>
                </a:solidFill>
                <a:latin typeface="Amasis MT Pro Medium" panose="02040604050005020304" pitchFamily="18" charset="0"/>
              </a:rPr>
              <a:t>Y </a:t>
            </a:r>
            <a:r>
              <a:rPr lang="es-ES" sz="2400" dirty="0">
                <a:solidFill>
                  <a:srgbClr val="000000"/>
                </a:solidFill>
                <a:latin typeface="Amasis MT Pro Medium" panose="02040604050005020304" pitchFamily="18" charset="0"/>
              </a:rPr>
              <a:t>poblarán ciudades desoladas». </a:t>
            </a:r>
            <a:endParaRPr lang="en-US" sz="2400" b="1" dirty="0">
              <a:solidFill>
                <a:schemeClr val="tx1"/>
              </a:solidFill>
              <a:latin typeface="Amasis MT Pro Medium" panose="02040604050005020304" pitchFamily="18" charset="0"/>
            </a:endParaRPr>
          </a:p>
        </p:txBody>
      </p:sp>
    </p:spTree>
    <p:extLst>
      <p:ext uri="{BB962C8B-B14F-4D97-AF65-F5344CB8AC3E}">
        <p14:creationId xmlns:p14="http://schemas.microsoft.com/office/powerpoint/2010/main" val="3515102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xmlns="" id="{88EB6E95-9C89-4CFF-A598-F278D0DFB3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771"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474CD0F4-EA2A-4E5D-AE73-1112C1CA2A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 y="0"/>
            <a:ext cx="9143772"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30" name="Group 29">
            <a:extLst>
              <a:ext uri="{FF2B5EF4-FFF2-40B4-BE49-F238E27FC236}">
                <a16:creationId xmlns:a16="http://schemas.microsoft.com/office/drawing/2014/main" xmlns="" id="{A1EDC8FC-C3D1-4FE4-8E66-29767478DBD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5900351" y="0"/>
            <a:ext cx="3243649" cy="2200957"/>
            <a:chOff x="6867015" y="-1"/>
            <a:chExt cx="5324985" cy="3251912"/>
          </a:xfrm>
          <a:solidFill>
            <a:schemeClr val="accent5">
              <a:alpha val="10000"/>
            </a:schemeClr>
          </a:solidFill>
        </p:grpSpPr>
        <p:sp>
          <p:nvSpPr>
            <p:cNvPr id="31" name="Freeform: Shape 30">
              <a:extLst>
                <a:ext uri="{FF2B5EF4-FFF2-40B4-BE49-F238E27FC236}">
                  <a16:creationId xmlns:a16="http://schemas.microsoft.com/office/drawing/2014/main" xmlns="" id="{51638344-E7F0-4958-8208-ADCB822569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xmlns="" id="{4E1970FB-4D97-4834-84EC-E48B27CC19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32">
              <a:extLst>
                <a:ext uri="{FF2B5EF4-FFF2-40B4-BE49-F238E27FC236}">
                  <a16:creationId xmlns:a16="http://schemas.microsoft.com/office/drawing/2014/main" xmlns="" id="{CEA7D5D6-1774-4826-A365-56CA591C9C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xmlns="" id="{C9CE5CDD-EDFB-416F-889C-A7DB46AA9A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xmlns="" id="{1BC136B2-4D8D-4561-95D5-56167F4116B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10800000" flipH="1">
            <a:off x="0" y="3428998"/>
            <a:ext cx="2741793" cy="2286002"/>
            <a:chOff x="-305" y="-1"/>
            <a:chExt cx="3832880" cy="2876136"/>
          </a:xfrm>
        </p:grpSpPr>
        <p:sp>
          <p:nvSpPr>
            <p:cNvPr id="24" name="Freeform: Shape 36">
              <a:extLst>
                <a:ext uri="{FF2B5EF4-FFF2-40B4-BE49-F238E27FC236}">
                  <a16:creationId xmlns:a16="http://schemas.microsoft.com/office/drawing/2014/main" xmlns="" id="{2C3B060E-7597-4B31-9EBE-16DBC974CD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xmlns="" id="{937A35E4-8449-4A65-9CFF-F87916203D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xmlns="" id="{25774B36-1747-45AE-82C4-C5BA90C518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xmlns="" id="{0022F94E-D4FB-4369-A3EE-7D82330BA4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a:extLst>
              <a:ext uri="{FF2B5EF4-FFF2-40B4-BE49-F238E27FC236}">
                <a16:creationId xmlns:a16="http://schemas.microsoft.com/office/drawing/2014/main" xmlns="" id="{A86DA983-7A8C-E157-2B52-FCB48714927C}"/>
              </a:ext>
            </a:extLst>
          </p:cNvPr>
          <p:cNvSpPr txBox="1"/>
          <p:nvPr/>
        </p:nvSpPr>
        <p:spPr>
          <a:xfrm>
            <a:off x="270825" y="3858861"/>
            <a:ext cx="8528118" cy="511654"/>
          </a:xfrm>
          <a:prstGeom prst="rect">
            <a:avLst/>
          </a:prstGeom>
          <a:solidFill>
            <a:schemeClr val="bg1"/>
          </a:solidFill>
          <a:ln w="38100">
            <a:solidFill>
              <a:srgbClr val="D7E7CE"/>
            </a:solidFill>
          </a:ln>
        </p:spPr>
        <p:txBody>
          <a:bodyPr vert="horz" lIns="68580" tIns="34290" rIns="68580" bIns="34290" rtlCol="0" anchor="ctr">
            <a:normAutofit/>
          </a:bodyPr>
          <a:lstStyle/>
          <a:p>
            <a:pPr algn="ctr" defTabSz="288036">
              <a:lnSpc>
                <a:spcPct val="90000"/>
              </a:lnSpc>
              <a:spcAft>
                <a:spcPts val="284"/>
              </a:spcAft>
            </a:pPr>
            <a:r>
              <a:rPr lang="en-US" sz="2800" kern="1200" dirty="0" err="1" smtClean="0">
                <a:solidFill>
                  <a:schemeClr val="tx2"/>
                </a:solidFill>
                <a:latin typeface="Amasis MT Pro Medium" panose="02040604050005020304" pitchFamily="18" charset="0"/>
                <a:ea typeface="+mn-ea"/>
                <a:cs typeface="+mn-cs"/>
              </a:rPr>
              <a:t>Cada</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papel</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es</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temporáneo</a:t>
            </a:r>
            <a:endParaRPr lang="en-US" sz="4400" dirty="0">
              <a:solidFill>
                <a:schemeClr val="tx2"/>
              </a:solidFill>
              <a:latin typeface="Amasis MT Pro Medium" panose="02040604050005020304" pitchFamily="18" charset="0"/>
            </a:endParaRPr>
          </a:p>
        </p:txBody>
      </p:sp>
      <p:sp>
        <p:nvSpPr>
          <p:cNvPr id="6" name="TextBox 5">
            <a:extLst>
              <a:ext uri="{FF2B5EF4-FFF2-40B4-BE49-F238E27FC236}">
                <a16:creationId xmlns:a16="http://schemas.microsoft.com/office/drawing/2014/main" xmlns="" id="{86FE2FF4-F411-FAFE-33CF-2DBDC30C8601}"/>
              </a:ext>
            </a:extLst>
          </p:cNvPr>
          <p:cNvSpPr txBox="1"/>
          <p:nvPr/>
        </p:nvSpPr>
        <p:spPr>
          <a:xfrm>
            <a:off x="277921" y="2964862"/>
            <a:ext cx="8528118" cy="511654"/>
          </a:xfrm>
          <a:prstGeom prst="rect">
            <a:avLst/>
          </a:prstGeom>
          <a:solidFill>
            <a:schemeClr val="bg1"/>
          </a:solidFill>
          <a:ln w="38100">
            <a:solidFill>
              <a:srgbClr val="D7E7CE"/>
            </a:solidFill>
          </a:ln>
        </p:spPr>
        <p:txBody>
          <a:bodyPr vert="horz" lIns="68580" tIns="34290" rIns="68580" bIns="34290" rtlCol="0" anchor="ctr">
            <a:normAutofit/>
          </a:bodyPr>
          <a:lstStyle/>
          <a:p>
            <a:pPr algn="ctr" defTabSz="288036">
              <a:lnSpc>
                <a:spcPct val="90000"/>
              </a:lnSpc>
              <a:spcAft>
                <a:spcPts val="284"/>
              </a:spcAft>
            </a:pPr>
            <a:r>
              <a:rPr lang="en-US" sz="2800" kern="1200" dirty="0" err="1" smtClean="0">
                <a:solidFill>
                  <a:schemeClr val="tx2"/>
                </a:solidFill>
                <a:latin typeface="Amasis MT Pro Medium" panose="02040604050005020304" pitchFamily="18" charset="0"/>
                <a:ea typeface="+mn-ea"/>
                <a:cs typeface="+mn-cs"/>
              </a:rPr>
              <a:t>Cada</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papel</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es</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bueno</a:t>
            </a:r>
            <a:endParaRPr lang="en-US" sz="2800" dirty="0">
              <a:solidFill>
                <a:schemeClr val="tx2"/>
              </a:solidFill>
              <a:latin typeface="Amasis MT Pro Medium" panose="02040604050005020304" pitchFamily="18" charset="0"/>
            </a:endParaRPr>
          </a:p>
        </p:txBody>
      </p:sp>
      <p:sp>
        <p:nvSpPr>
          <p:cNvPr id="8" name="TextBox 7">
            <a:extLst>
              <a:ext uri="{FF2B5EF4-FFF2-40B4-BE49-F238E27FC236}">
                <a16:creationId xmlns:a16="http://schemas.microsoft.com/office/drawing/2014/main" xmlns="" id="{D96E00E7-3429-5D01-907C-F72655EBA447}"/>
              </a:ext>
            </a:extLst>
          </p:cNvPr>
          <p:cNvSpPr txBox="1"/>
          <p:nvPr/>
        </p:nvSpPr>
        <p:spPr>
          <a:xfrm>
            <a:off x="270825" y="2076713"/>
            <a:ext cx="8528118" cy="511654"/>
          </a:xfrm>
          <a:prstGeom prst="rect">
            <a:avLst/>
          </a:prstGeom>
          <a:solidFill>
            <a:schemeClr val="bg1"/>
          </a:solidFill>
          <a:ln w="38100">
            <a:solidFill>
              <a:srgbClr val="D7E7CE"/>
            </a:solidFill>
          </a:ln>
        </p:spPr>
        <p:txBody>
          <a:bodyPr vert="horz" lIns="68580" tIns="34290" rIns="68580" bIns="34290" rtlCol="0" anchor="ctr">
            <a:normAutofit/>
          </a:bodyPr>
          <a:lstStyle/>
          <a:p>
            <a:pPr algn="ctr" defTabSz="288036">
              <a:lnSpc>
                <a:spcPct val="90000"/>
              </a:lnSpc>
              <a:spcAft>
                <a:spcPts val="284"/>
              </a:spcAft>
            </a:pPr>
            <a:r>
              <a:rPr lang="en-US" sz="2800" kern="1200" dirty="0" err="1" smtClean="0">
                <a:solidFill>
                  <a:schemeClr val="tx2"/>
                </a:solidFill>
                <a:latin typeface="Amasis MT Pro Medium" panose="02040604050005020304" pitchFamily="18" charset="0"/>
                <a:ea typeface="+mn-ea"/>
                <a:cs typeface="+mn-cs"/>
              </a:rPr>
              <a:t>Cada</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papel</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rgbClr val="FF0000"/>
                </a:solidFill>
                <a:latin typeface="Amasis MT Pro Medium" panose="02040604050005020304" pitchFamily="18" charset="0"/>
                <a:ea typeface="+mn-ea"/>
                <a:cs typeface="+mn-cs"/>
              </a:rPr>
              <a:t>refleja</a:t>
            </a:r>
            <a:r>
              <a:rPr lang="en-US" sz="2800" kern="1200" dirty="0" smtClean="0">
                <a:solidFill>
                  <a:schemeClr val="tx2"/>
                </a:solidFill>
                <a:latin typeface="Amasis MT Pro Medium" panose="02040604050005020304" pitchFamily="18" charset="0"/>
                <a:ea typeface="+mn-ea"/>
                <a:cs typeface="+mn-cs"/>
              </a:rPr>
              <a:t> y </a:t>
            </a:r>
            <a:r>
              <a:rPr lang="en-US" sz="2800" kern="1200" dirty="0" err="1" smtClean="0">
                <a:solidFill>
                  <a:srgbClr val="00B0F0"/>
                </a:solidFill>
                <a:latin typeface="Amasis MT Pro Medium" panose="02040604050005020304" pitchFamily="18" charset="0"/>
                <a:ea typeface="+mn-ea"/>
                <a:cs typeface="+mn-cs"/>
              </a:rPr>
              <a:t>promueve</a:t>
            </a:r>
            <a:r>
              <a:rPr lang="en-US" sz="2800" kern="1200" dirty="0" smtClean="0">
                <a:solidFill>
                  <a:schemeClr val="tx2"/>
                </a:solidFill>
                <a:latin typeface="Amasis MT Pro Medium" panose="02040604050005020304" pitchFamily="18" charset="0"/>
                <a:ea typeface="+mn-ea"/>
                <a:cs typeface="+mn-cs"/>
              </a:rPr>
              <a:t> el </a:t>
            </a:r>
            <a:r>
              <a:rPr lang="en-US" sz="2800" kern="1200" dirty="0" err="1" smtClean="0">
                <a:solidFill>
                  <a:schemeClr val="tx2"/>
                </a:solidFill>
                <a:latin typeface="Amasis MT Pro Medium" panose="02040604050005020304" pitchFamily="18" charset="0"/>
                <a:ea typeface="+mn-ea"/>
                <a:cs typeface="+mn-cs"/>
              </a:rPr>
              <a:t>evangelio</a:t>
            </a:r>
            <a:endParaRPr lang="en-US" sz="4400" dirty="0">
              <a:solidFill>
                <a:schemeClr val="tx2"/>
              </a:solidFill>
              <a:latin typeface="Amasis MT Pro Medium" panose="02040604050005020304" pitchFamily="18" charset="0"/>
            </a:endParaRPr>
          </a:p>
        </p:txBody>
      </p:sp>
      <p:sp>
        <p:nvSpPr>
          <p:cNvPr id="16" name="Arrow: Down 15">
            <a:extLst>
              <a:ext uri="{FF2B5EF4-FFF2-40B4-BE49-F238E27FC236}">
                <a16:creationId xmlns:a16="http://schemas.microsoft.com/office/drawing/2014/main" xmlns="" id="{30226681-38AE-B826-539F-780D11914BAB}"/>
              </a:ext>
            </a:extLst>
          </p:cNvPr>
          <p:cNvSpPr/>
          <p:nvPr/>
        </p:nvSpPr>
        <p:spPr>
          <a:xfrm>
            <a:off x="6016845" y="4446996"/>
            <a:ext cx="2912470" cy="1189059"/>
          </a:xfrm>
          <a:prstGeom prst="downArrow">
            <a:avLst/>
          </a:prstGeom>
          <a:solidFill>
            <a:srgbClr val="B4C7E7"/>
          </a:solidFill>
          <a:ln>
            <a:solidFill>
              <a:srgbClr val="CCDA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8036">
              <a:spcAft>
                <a:spcPts val="600"/>
              </a:spcAft>
            </a:pPr>
            <a:r>
              <a:rPr lang="en-US" sz="2000" dirty="0" err="1" smtClean="0">
                <a:latin typeface="Amasis MT Pro Medium" panose="02040604050005020304" pitchFamily="18" charset="0"/>
              </a:rPr>
              <a:t>Tratar</a:t>
            </a:r>
            <a:r>
              <a:rPr lang="en-US" sz="2000" dirty="0" smtClean="0">
                <a:latin typeface="Amasis MT Pro Medium" panose="02040604050005020304" pitchFamily="18" charset="0"/>
              </a:rPr>
              <a:t/>
            </a:r>
            <a:br>
              <a:rPr lang="en-US" sz="2000" dirty="0" smtClean="0">
                <a:latin typeface="Amasis MT Pro Medium" panose="02040604050005020304" pitchFamily="18" charset="0"/>
              </a:rPr>
            </a:br>
            <a:r>
              <a:rPr lang="en-US" sz="2000" dirty="0" smtClean="0">
                <a:latin typeface="Amasis MT Pro Medium" panose="02040604050005020304" pitchFamily="18" charset="0"/>
              </a:rPr>
              <a:t>el </a:t>
            </a:r>
            <a:r>
              <a:rPr lang="en-US" sz="2000" dirty="0" err="1" smtClean="0">
                <a:latin typeface="Amasis MT Pro Medium" panose="02040604050005020304" pitchFamily="18" charset="0"/>
              </a:rPr>
              <a:t>papel</a:t>
            </a:r>
            <a:r>
              <a:rPr lang="en-US" sz="2000" dirty="0" smtClean="0">
                <a:latin typeface="Amasis MT Pro Medium" panose="02040604050005020304" pitchFamily="18" charset="0"/>
              </a:rPr>
              <a:t/>
            </a:r>
            <a:br>
              <a:rPr lang="en-US" sz="2000" dirty="0" smtClean="0">
                <a:latin typeface="Amasis MT Pro Medium" panose="02040604050005020304" pitchFamily="18" charset="0"/>
              </a:rPr>
            </a:br>
            <a:r>
              <a:rPr lang="en-US" sz="2000" dirty="0" err="1" smtClean="0">
                <a:latin typeface="Amasis MT Pro Medium" panose="02040604050005020304" pitchFamily="18" charset="0"/>
              </a:rPr>
              <a:t>como</a:t>
            </a:r>
            <a:r>
              <a:rPr lang="en-US" sz="2000" dirty="0" smtClean="0">
                <a:latin typeface="Amasis MT Pro Medium" panose="02040604050005020304" pitchFamily="18" charset="0"/>
              </a:rPr>
              <a:t> </a:t>
            </a:r>
            <a:r>
              <a:rPr lang="en-US" sz="2000" dirty="0" err="1" smtClean="0">
                <a:latin typeface="Amasis MT Pro Medium" panose="02040604050005020304" pitchFamily="18" charset="0"/>
              </a:rPr>
              <a:t>ídolo</a:t>
            </a:r>
            <a:endParaRPr lang="en-US" sz="3600" dirty="0">
              <a:latin typeface="Amasis MT Pro Medium" panose="02040604050005020304" pitchFamily="18" charset="0"/>
            </a:endParaRPr>
          </a:p>
        </p:txBody>
      </p:sp>
      <p:sp>
        <p:nvSpPr>
          <p:cNvPr id="27" name="Arrow: Down 26">
            <a:extLst>
              <a:ext uri="{FF2B5EF4-FFF2-40B4-BE49-F238E27FC236}">
                <a16:creationId xmlns:a16="http://schemas.microsoft.com/office/drawing/2014/main" xmlns="" id="{3B463A5D-6220-407E-5192-CCD8ADFA461D}"/>
              </a:ext>
            </a:extLst>
          </p:cNvPr>
          <p:cNvSpPr/>
          <p:nvPr/>
        </p:nvSpPr>
        <p:spPr>
          <a:xfrm rot="10800000">
            <a:off x="4128722" y="2605405"/>
            <a:ext cx="886326" cy="320062"/>
          </a:xfrm>
          <a:prstGeom prst="downArrow">
            <a:avLst/>
          </a:prstGeom>
          <a:solidFill>
            <a:srgbClr val="B4C7E7"/>
          </a:solidFill>
          <a:ln>
            <a:solidFill>
              <a:srgbClr val="CCDA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masis MT Pro Medium" panose="02040604050005020304" pitchFamily="18" charset="0"/>
            </a:endParaRPr>
          </a:p>
        </p:txBody>
      </p:sp>
      <p:pic>
        <p:nvPicPr>
          <p:cNvPr id="29" name="Picture 2" descr="Catholic firstmunion cross clip art free 3">
            <a:extLst>
              <a:ext uri="{FF2B5EF4-FFF2-40B4-BE49-F238E27FC236}">
                <a16:creationId xmlns:a16="http://schemas.microsoft.com/office/drawing/2014/main" xmlns="" id="{E67D8B04-20A4-813E-FE7A-A3CEB8FF840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0199" y="26867"/>
            <a:ext cx="1003372" cy="1121434"/>
          </a:xfrm>
          <a:prstGeom prst="rect">
            <a:avLst/>
          </a:prstGeom>
          <a:noFill/>
          <a:extLst>
            <a:ext uri="{909E8E84-426E-40DD-AFC4-6F175D3DCCD1}">
              <a14:hiddenFill xmlns:a14="http://schemas.microsoft.com/office/drawing/2010/main">
                <a:solidFill>
                  <a:srgbClr val="FFFFFF"/>
                </a:solidFill>
              </a14:hiddenFill>
            </a:ext>
          </a:extLst>
        </p:spPr>
      </p:pic>
      <p:sp>
        <p:nvSpPr>
          <p:cNvPr id="45" name="Arrow: Down 44">
            <a:extLst>
              <a:ext uri="{FF2B5EF4-FFF2-40B4-BE49-F238E27FC236}">
                <a16:creationId xmlns:a16="http://schemas.microsoft.com/office/drawing/2014/main" xmlns="" id="{F4A72CD7-C344-7EF3-4C42-A663799AD41D}"/>
              </a:ext>
            </a:extLst>
          </p:cNvPr>
          <p:cNvSpPr/>
          <p:nvPr/>
        </p:nvSpPr>
        <p:spPr>
          <a:xfrm rot="10800000">
            <a:off x="4128722" y="3499403"/>
            <a:ext cx="886326" cy="320062"/>
          </a:xfrm>
          <a:prstGeom prst="downArrow">
            <a:avLst/>
          </a:prstGeom>
          <a:solidFill>
            <a:srgbClr val="B4C7E7"/>
          </a:solidFill>
          <a:ln>
            <a:solidFill>
              <a:srgbClr val="CCDA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masis MT Pro Medium" panose="02040604050005020304" pitchFamily="18" charset="0"/>
            </a:endParaRPr>
          </a:p>
        </p:txBody>
      </p:sp>
      <p:sp>
        <p:nvSpPr>
          <p:cNvPr id="46" name="Arrow: Down 45">
            <a:extLst>
              <a:ext uri="{FF2B5EF4-FFF2-40B4-BE49-F238E27FC236}">
                <a16:creationId xmlns:a16="http://schemas.microsoft.com/office/drawing/2014/main" xmlns="" id="{8502A8FB-3A47-6CD3-B06F-892F08C12869}"/>
              </a:ext>
            </a:extLst>
          </p:cNvPr>
          <p:cNvSpPr/>
          <p:nvPr/>
        </p:nvSpPr>
        <p:spPr>
          <a:xfrm>
            <a:off x="3273749" y="4446996"/>
            <a:ext cx="2600125" cy="1189059"/>
          </a:xfrm>
          <a:prstGeom prst="downArrow">
            <a:avLst/>
          </a:prstGeom>
          <a:solidFill>
            <a:srgbClr val="B4C7E7"/>
          </a:solidFill>
          <a:ln>
            <a:solidFill>
              <a:srgbClr val="CCDA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8036">
              <a:spcAft>
                <a:spcPts val="600"/>
              </a:spcAft>
            </a:pPr>
            <a:r>
              <a:rPr lang="en-US" sz="2000" kern="1200" dirty="0" err="1" smtClean="0">
                <a:solidFill>
                  <a:schemeClr val="lt1"/>
                </a:solidFill>
                <a:latin typeface="Amasis MT Pro Medium" panose="02040604050005020304" pitchFamily="18" charset="0"/>
                <a:ea typeface="+mn-ea"/>
                <a:cs typeface="+mn-cs"/>
              </a:rPr>
              <a:t>Satis</a:t>
            </a:r>
            <a:r>
              <a:rPr lang="en-US" sz="2000" dirty="0" err="1" smtClean="0">
                <a:latin typeface="Amasis MT Pro Medium" panose="02040604050005020304" pitchFamily="18" charset="0"/>
              </a:rPr>
              <a:t>-</a:t>
            </a:r>
            <a:r>
              <a:rPr lang="en-US" sz="2000" kern="1200" dirty="0" err="1" smtClean="0">
                <a:solidFill>
                  <a:schemeClr val="lt1"/>
                </a:solidFill>
                <a:latin typeface="Amasis MT Pro Medium" panose="02040604050005020304" pitchFamily="18" charset="0"/>
                <a:ea typeface="+mn-ea"/>
                <a:cs typeface="+mn-cs"/>
              </a:rPr>
              <a:t>facción</a:t>
            </a:r>
            <a:endParaRPr lang="en-US" sz="3600" dirty="0">
              <a:latin typeface="Amasis MT Pro Medium" panose="02040604050005020304" pitchFamily="18" charset="0"/>
            </a:endParaRPr>
          </a:p>
        </p:txBody>
      </p:sp>
      <p:sp>
        <p:nvSpPr>
          <p:cNvPr id="47" name="Arrow: Down 46">
            <a:extLst>
              <a:ext uri="{FF2B5EF4-FFF2-40B4-BE49-F238E27FC236}">
                <a16:creationId xmlns:a16="http://schemas.microsoft.com/office/drawing/2014/main" xmlns="" id="{E948D8CC-84B0-6B54-7589-3FEA8E85EE78}"/>
              </a:ext>
            </a:extLst>
          </p:cNvPr>
          <p:cNvSpPr/>
          <p:nvPr/>
        </p:nvSpPr>
        <p:spPr>
          <a:xfrm>
            <a:off x="603086" y="4446996"/>
            <a:ext cx="2599178" cy="1189059"/>
          </a:xfrm>
          <a:prstGeom prst="downArrow">
            <a:avLst/>
          </a:prstGeom>
          <a:solidFill>
            <a:srgbClr val="B4C7E7"/>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8036">
              <a:spcAft>
                <a:spcPts val="600"/>
              </a:spcAft>
            </a:pPr>
            <a:r>
              <a:rPr lang="en-US" sz="2000" kern="1200" dirty="0" err="1" smtClean="0">
                <a:solidFill>
                  <a:schemeClr val="lt1"/>
                </a:solidFill>
                <a:latin typeface="Amasis MT Pro Medium" panose="02040604050005020304" pitchFamily="18" charset="0"/>
                <a:ea typeface="+mn-ea"/>
                <a:cs typeface="+mn-cs"/>
              </a:rPr>
              <a:t>Egoísta</a:t>
            </a:r>
            <a:endParaRPr lang="en-US" sz="3600" dirty="0">
              <a:latin typeface="Amasis MT Pro Medium" panose="02040604050005020304" pitchFamily="18" charset="0"/>
            </a:endParaRPr>
          </a:p>
        </p:txBody>
      </p:sp>
      <p:sp>
        <p:nvSpPr>
          <p:cNvPr id="2" name="Arrow: Up 1">
            <a:extLst>
              <a:ext uri="{FF2B5EF4-FFF2-40B4-BE49-F238E27FC236}">
                <a16:creationId xmlns:a16="http://schemas.microsoft.com/office/drawing/2014/main" xmlns="" id="{44A7476F-0D1D-0010-A24F-2124BB5A44D2}"/>
              </a:ext>
            </a:extLst>
          </p:cNvPr>
          <p:cNvSpPr/>
          <p:nvPr/>
        </p:nvSpPr>
        <p:spPr>
          <a:xfrm>
            <a:off x="2240047" y="578586"/>
            <a:ext cx="2096219" cy="1343554"/>
          </a:xfrm>
          <a:prstGeom prst="upArrow">
            <a:avLst>
              <a:gd name="adj1" fmla="val 68437"/>
              <a:gd name="adj2" fmla="val 49358"/>
            </a:avLst>
          </a:prstGeom>
          <a:solidFill>
            <a:srgbClr val="B4C7E7"/>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latin typeface="Amasis MT Pro Medium" panose="02040604050005020304" pitchFamily="18" charset="0"/>
              </a:rPr>
              <a:t>Salvar</a:t>
            </a:r>
            <a:r>
              <a:rPr lang="en-US" sz="2000" dirty="0" smtClean="0">
                <a:latin typeface="Amasis MT Pro Medium" panose="02040604050005020304" pitchFamily="18" charset="0"/>
              </a:rPr>
              <a:t> a </a:t>
            </a:r>
            <a:br>
              <a:rPr lang="en-US" sz="2000" dirty="0" smtClean="0">
                <a:latin typeface="Amasis MT Pro Medium" panose="02040604050005020304" pitchFamily="18" charset="0"/>
              </a:rPr>
            </a:br>
            <a:r>
              <a:rPr lang="en-US" sz="2000" dirty="0" err="1" smtClean="0">
                <a:latin typeface="Amasis MT Pro Medium" panose="02040604050005020304" pitchFamily="18" charset="0"/>
              </a:rPr>
              <a:t>tu</a:t>
            </a:r>
            <a:r>
              <a:rPr lang="en-US" sz="2000" dirty="0" smtClean="0">
                <a:latin typeface="Amasis MT Pro Medium" panose="02040604050005020304" pitchFamily="18" charset="0"/>
              </a:rPr>
              <a:t> </a:t>
            </a:r>
            <a:r>
              <a:rPr lang="en-US" sz="2000" dirty="0" err="1" smtClean="0">
                <a:latin typeface="Amasis MT Pro Medium" panose="02040604050005020304" pitchFamily="18" charset="0"/>
              </a:rPr>
              <a:t>familia</a:t>
            </a:r>
            <a:endParaRPr lang="en-US" sz="2000" dirty="0">
              <a:latin typeface="Amasis MT Pro Medium" panose="02040604050005020304" pitchFamily="18" charset="0"/>
            </a:endParaRPr>
          </a:p>
        </p:txBody>
      </p:sp>
      <p:sp>
        <p:nvSpPr>
          <p:cNvPr id="7" name="Arrow: Up 6">
            <a:extLst>
              <a:ext uri="{FF2B5EF4-FFF2-40B4-BE49-F238E27FC236}">
                <a16:creationId xmlns:a16="http://schemas.microsoft.com/office/drawing/2014/main" xmlns="" id="{830927E5-34AE-8ECF-BE1F-841FCBCBBE9A}"/>
              </a:ext>
            </a:extLst>
          </p:cNvPr>
          <p:cNvSpPr/>
          <p:nvPr/>
        </p:nvSpPr>
        <p:spPr>
          <a:xfrm>
            <a:off x="72028" y="578586"/>
            <a:ext cx="2096219" cy="1343554"/>
          </a:xfrm>
          <a:prstGeom prst="upArrow">
            <a:avLst>
              <a:gd name="adj1" fmla="val 68437"/>
              <a:gd name="adj2" fmla="val 49358"/>
            </a:avLst>
          </a:prstGeom>
          <a:solidFill>
            <a:srgbClr val="B4C7E7"/>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Amasis MT Pro Medium" panose="02040604050005020304" pitchFamily="18" charset="0"/>
              </a:rPr>
              <a:t>Cristo y</a:t>
            </a:r>
            <a:br>
              <a:rPr lang="en-US" sz="2000" dirty="0" smtClean="0">
                <a:latin typeface="Amasis MT Pro Medium" panose="02040604050005020304" pitchFamily="18" charset="0"/>
              </a:rPr>
            </a:br>
            <a:r>
              <a:rPr lang="en-US" sz="2000" dirty="0" smtClean="0">
                <a:latin typeface="Amasis MT Pro Medium" panose="02040604050005020304" pitchFamily="18" charset="0"/>
              </a:rPr>
              <a:t>la </a:t>
            </a:r>
            <a:r>
              <a:rPr lang="en-US" sz="2000" dirty="0" err="1" smtClean="0">
                <a:latin typeface="Amasis MT Pro Medium" panose="02040604050005020304" pitchFamily="18" charset="0"/>
              </a:rPr>
              <a:t>iglesia</a:t>
            </a:r>
            <a:endParaRPr lang="en-US" sz="2000" dirty="0">
              <a:latin typeface="Amasis MT Pro Medium" panose="02040604050005020304" pitchFamily="18" charset="0"/>
            </a:endParaRPr>
          </a:p>
        </p:txBody>
      </p:sp>
      <p:sp>
        <p:nvSpPr>
          <p:cNvPr id="3" name="Arrow: Up 2">
            <a:extLst>
              <a:ext uri="{FF2B5EF4-FFF2-40B4-BE49-F238E27FC236}">
                <a16:creationId xmlns:a16="http://schemas.microsoft.com/office/drawing/2014/main" xmlns="" id="{00B0428F-7676-7E90-D6AD-FD580450477D}"/>
              </a:ext>
            </a:extLst>
          </p:cNvPr>
          <p:cNvSpPr/>
          <p:nvPr/>
        </p:nvSpPr>
        <p:spPr>
          <a:xfrm>
            <a:off x="4807504" y="592733"/>
            <a:ext cx="2096219" cy="1343554"/>
          </a:xfrm>
          <a:prstGeom prst="upArrow">
            <a:avLst>
              <a:gd name="adj1" fmla="val 68437"/>
              <a:gd name="adj2" fmla="val 49358"/>
            </a:avLst>
          </a:prstGeom>
          <a:solidFill>
            <a:srgbClr val="B4C7E7"/>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latin typeface="Amasis MT Pro Medium" panose="02040604050005020304" pitchFamily="18" charset="0"/>
              </a:rPr>
              <a:t>Identidad</a:t>
            </a:r>
            <a:r>
              <a:rPr lang="en-US" sz="2000" dirty="0" smtClean="0">
                <a:latin typeface="Amasis MT Pro Medium" panose="02040604050005020304" pitchFamily="18" charset="0"/>
              </a:rPr>
              <a:t> </a:t>
            </a:r>
            <a:r>
              <a:rPr lang="en-US" sz="2000" dirty="0" err="1" smtClean="0">
                <a:latin typeface="Amasis MT Pro Medium" panose="02040604050005020304" pitchFamily="18" charset="0"/>
              </a:rPr>
              <a:t>en</a:t>
            </a:r>
            <a:r>
              <a:rPr lang="en-US" sz="2000" dirty="0" smtClean="0">
                <a:latin typeface="Amasis MT Pro Medium" panose="02040604050005020304" pitchFamily="18" charset="0"/>
              </a:rPr>
              <a:t> Cristo</a:t>
            </a:r>
            <a:endParaRPr lang="en-US" sz="2000" dirty="0">
              <a:latin typeface="Amasis MT Pro Medium" panose="02040604050005020304" pitchFamily="18" charset="0"/>
            </a:endParaRPr>
          </a:p>
        </p:txBody>
      </p:sp>
      <p:sp>
        <p:nvSpPr>
          <p:cNvPr id="4" name="Arrow: Up 3">
            <a:extLst>
              <a:ext uri="{FF2B5EF4-FFF2-40B4-BE49-F238E27FC236}">
                <a16:creationId xmlns:a16="http://schemas.microsoft.com/office/drawing/2014/main" xmlns="" id="{3ED4FE8E-AC45-C9E6-A7DE-771CC20E2BD4}"/>
              </a:ext>
            </a:extLst>
          </p:cNvPr>
          <p:cNvSpPr/>
          <p:nvPr/>
        </p:nvSpPr>
        <p:spPr>
          <a:xfrm>
            <a:off x="6978534" y="597789"/>
            <a:ext cx="2096219" cy="1343554"/>
          </a:xfrm>
          <a:prstGeom prst="upArrow">
            <a:avLst>
              <a:gd name="adj1" fmla="val 68437"/>
              <a:gd name="adj2" fmla="val 49358"/>
            </a:avLst>
          </a:prstGeom>
          <a:solidFill>
            <a:srgbClr val="B4C7E7"/>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latin typeface="Amasis MT Pro Medium" panose="02040604050005020304" pitchFamily="18" charset="0"/>
              </a:rPr>
              <a:t>Salvar</a:t>
            </a:r>
            <a:r>
              <a:rPr lang="en-US" sz="2000" dirty="0" smtClean="0">
                <a:latin typeface="Amasis MT Pro Medium" panose="02040604050005020304" pitchFamily="18" charset="0"/>
              </a:rPr>
              <a:t> a </a:t>
            </a:r>
            <a:r>
              <a:rPr lang="en-US" sz="2000" dirty="0" err="1" smtClean="0">
                <a:latin typeface="Amasis MT Pro Medium" panose="02040604050005020304" pitchFamily="18" charset="0"/>
              </a:rPr>
              <a:t>los</a:t>
            </a:r>
            <a:r>
              <a:rPr lang="en-US" sz="2000" dirty="0" smtClean="0">
                <a:latin typeface="Amasis MT Pro Medium" panose="02040604050005020304" pitchFamily="18" charset="0"/>
              </a:rPr>
              <a:t> </a:t>
            </a:r>
            <a:r>
              <a:rPr lang="en-US" sz="2000" dirty="0" err="1" smtClean="0">
                <a:latin typeface="Amasis MT Pro Medium" panose="02040604050005020304" pitchFamily="18" charset="0"/>
              </a:rPr>
              <a:t>demás</a:t>
            </a:r>
            <a:endParaRPr lang="en-US" sz="2000" dirty="0">
              <a:latin typeface="Amasis MT Pro Medium" panose="02040604050005020304" pitchFamily="18" charset="0"/>
            </a:endParaRPr>
          </a:p>
        </p:txBody>
      </p:sp>
    </p:spTree>
    <p:extLst>
      <p:ext uri="{BB962C8B-B14F-4D97-AF65-F5344CB8AC3E}">
        <p14:creationId xmlns:p14="http://schemas.microsoft.com/office/powerpoint/2010/main" val="948378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xmlns="" id="{88EB6E95-9C89-4CFF-A598-F278D0DFB3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771"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474CD0F4-EA2A-4E5D-AE73-1112C1CA2A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 y="0"/>
            <a:ext cx="9143772"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30" name="Group 29">
            <a:extLst>
              <a:ext uri="{FF2B5EF4-FFF2-40B4-BE49-F238E27FC236}">
                <a16:creationId xmlns:a16="http://schemas.microsoft.com/office/drawing/2014/main" xmlns="" id="{A1EDC8FC-C3D1-4FE4-8E66-29767478DBD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5900351" y="0"/>
            <a:ext cx="3243649" cy="2200957"/>
            <a:chOff x="6867015" y="-1"/>
            <a:chExt cx="5324985" cy="3251912"/>
          </a:xfrm>
          <a:solidFill>
            <a:schemeClr val="accent5">
              <a:alpha val="10000"/>
            </a:schemeClr>
          </a:solidFill>
        </p:grpSpPr>
        <p:sp>
          <p:nvSpPr>
            <p:cNvPr id="31" name="Freeform: Shape 30">
              <a:extLst>
                <a:ext uri="{FF2B5EF4-FFF2-40B4-BE49-F238E27FC236}">
                  <a16:creationId xmlns:a16="http://schemas.microsoft.com/office/drawing/2014/main" xmlns="" id="{51638344-E7F0-4958-8208-ADCB822569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xmlns="" id="{4E1970FB-4D97-4834-84EC-E48B27CC19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32">
              <a:extLst>
                <a:ext uri="{FF2B5EF4-FFF2-40B4-BE49-F238E27FC236}">
                  <a16:creationId xmlns:a16="http://schemas.microsoft.com/office/drawing/2014/main" xmlns="" id="{CEA7D5D6-1774-4826-A365-56CA591C9C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xmlns="" id="{C9CE5CDD-EDFB-416F-889C-A7DB46AA9A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xmlns="" id="{1BC136B2-4D8D-4561-95D5-56167F4116B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10800000" flipH="1">
            <a:off x="0" y="3428998"/>
            <a:ext cx="2741793" cy="2286002"/>
            <a:chOff x="-305" y="-1"/>
            <a:chExt cx="3832880" cy="2876136"/>
          </a:xfrm>
        </p:grpSpPr>
        <p:sp>
          <p:nvSpPr>
            <p:cNvPr id="24" name="Freeform: Shape 36">
              <a:extLst>
                <a:ext uri="{FF2B5EF4-FFF2-40B4-BE49-F238E27FC236}">
                  <a16:creationId xmlns:a16="http://schemas.microsoft.com/office/drawing/2014/main" xmlns="" id="{2C3B060E-7597-4B31-9EBE-16DBC974CD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xmlns="" id="{937A35E4-8449-4A65-9CFF-F87916203D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xmlns="" id="{25774B36-1747-45AE-82C4-C5BA90C518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xmlns="" id="{0022F94E-D4FB-4369-A3EE-7D82330BA4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a:extLst>
              <a:ext uri="{FF2B5EF4-FFF2-40B4-BE49-F238E27FC236}">
                <a16:creationId xmlns:a16="http://schemas.microsoft.com/office/drawing/2014/main" xmlns="" id="{B35BECCC-4C82-D36C-DE22-6406B5439621}"/>
              </a:ext>
            </a:extLst>
          </p:cNvPr>
          <p:cNvSpPr/>
          <p:nvPr/>
        </p:nvSpPr>
        <p:spPr>
          <a:xfrm>
            <a:off x="551975" y="364466"/>
            <a:ext cx="8039819" cy="4986068"/>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Amasis MT Pro Medium" panose="02040604050005020304" pitchFamily="18" charset="0"/>
              </a:rPr>
              <a:t>- Col. 3 -</a:t>
            </a:r>
          </a:p>
          <a:p>
            <a:pPr algn="ctr"/>
            <a:r>
              <a:rPr lang="en-US" sz="2800" b="1" i="0" baseline="30000" dirty="0">
                <a:solidFill>
                  <a:schemeClr val="tx1"/>
                </a:solidFill>
                <a:effectLst/>
                <a:latin typeface="Amasis MT Pro Medium" panose="02040604050005020304" pitchFamily="18" charset="0"/>
              </a:rPr>
              <a:t>17 </a:t>
            </a:r>
            <a:r>
              <a:rPr lang="es-ES" sz="2800" dirty="0">
                <a:solidFill>
                  <a:schemeClr val="tx1"/>
                </a:solidFill>
                <a:latin typeface="Amasis MT Pro Medium" panose="02040604050005020304" pitchFamily="18" charset="0"/>
              </a:rPr>
              <a:t>Y todo lo que hagan, de palabra o de hecho, </a:t>
            </a:r>
            <a:r>
              <a:rPr lang="es-ES" sz="2800" u="sng" dirty="0">
                <a:solidFill>
                  <a:srgbClr val="FF0000"/>
                </a:solidFill>
                <a:latin typeface="Amasis MT Pro Medium" panose="02040604050005020304" pitchFamily="18" charset="0"/>
              </a:rPr>
              <a:t>háganlo todo en el nombre del Señor Jesús</a:t>
            </a:r>
            <a:r>
              <a:rPr lang="es-ES" sz="2800" dirty="0">
                <a:solidFill>
                  <a:schemeClr val="tx1"/>
                </a:solidFill>
                <a:latin typeface="Amasis MT Pro Medium" panose="02040604050005020304" pitchFamily="18" charset="0"/>
              </a:rPr>
              <a:t>, dando gracias por medio de Él a Dios el </a:t>
            </a:r>
            <a:r>
              <a:rPr lang="es-ES" sz="2800" dirty="0" smtClean="0">
                <a:solidFill>
                  <a:schemeClr val="tx1"/>
                </a:solidFill>
                <a:latin typeface="Amasis MT Pro Medium" panose="02040604050005020304" pitchFamily="18" charset="0"/>
              </a:rPr>
              <a:t>Padre</a:t>
            </a:r>
            <a:r>
              <a:rPr lang="en-US" sz="2800" b="0" i="0" dirty="0" smtClean="0">
                <a:solidFill>
                  <a:schemeClr val="tx1"/>
                </a:solidFill>
                <a:effectLst/>
                <a:latin typeface="Amasis MT Pro Medium" panose="02040604050005020304" pitchFamily="18" charset="0"/>
              </a:rPr>
              <a:t>…</a:t>
            </a:r>
            <a:endParaRPr lang="en-US" sz="2800" b="0" i="0" dirty="0">
              <a:solidFill>
                <a:schemeClr val="tx1"/>
              </a:solidFill>
              <a:effectLst/>
              <a:latin typeface="Amasis MT Pro Medium" panose="02040604050005020304" pitchFamily="18" charset="0"/>
            </a:endParaRPr>
          </a:p>
          <a:p>
            <a:pPr algn="ctr"/>
            <a:r>
              <a:rPr lang="es-ES" sz="2800" dirty="0" smtClean="0">
                <a:solidFill>
                  <a:schemeClr val="tx1"/>
                </a:solidFill>
                <a:latin typeface="Amasis MT Pro Medium" panose="02040604050005020304" pitchFamily="18" charset="0"/>
              </a:rPr>
              <a:t>23</a:t>
            </a:r>
            <a:r>
              <a:rPr lang="es-ES" sz="2800" dirty="0">
                <a:solidFill>
                  <a:schemeClr val="tx1"/>
                </a:solidFill>
                <a:latin typeface="Amasis MT Pro Medium" panose="02040604050005020304" pitchFamily="18" charset="0"/>
              </a:rPr>
              <a:t>  Todo lo que hagan, háganlo de corazón, </a:t>
            </a:r>
            <a:r>
              <a:rPr lang="es-ES" sz="2800" u="sng" dirty="0">
                <a:solidFill>
                  <a:srgbClr val="FF0000"/>
                </a:solidFill>
                <a:latin typeface="Amasis MT Pro Medium" panose="02040604050005020304" pitchFamily="18" charset="0"/>
              </a:rPr>
              <a:t>como para el Señor y no para los hombres</a:t>
            </a:r>
            <a:r>
              <a:rPr lang="es-ES" sz="2800" dirty="0">
                <a:solidFill>
                  <a:schemeClr val="tx1"/>
                </a:solidFill>
                <a:latin typeface="Amasis MT Pro Medium" panose="02040604050005020304" pitchFamily="18" charset="0"/>
              </a:rPr>
              <a:t>, </a:t>
            </a:r>
          </a:p>
          <a:p>
            <a:pPr algn="ctr"/>
            <a:r>
              <a:rPr lang="es-ES" sz="2800" dirty="0" smtClean="0">
                <a:solidFill>
                  <a:schemeClr val="tx1"/>
                </a:solidFill>
                <a:latin typeface="Amasis MT Pro Medium" panose="02040604050005020304" pitchFamily="18" charset="0"/>
              </a:rPr>
              <a:t>24</a:t>
            </a:r>
            <a:r>
              <a:rPr lang="es-ES" sz="2800" dirty="0">
                <a:solidFill>
                  <a:schemeClr val="tx1"/>
                </a:solidFill>
                <a:latin typeface="Amasis MT Pro Medium" panose="02040604050005020304" pitchFamily="18" charset="0"/>
              </a:rPr>
              <a:t>  sabiendo que del Señor recibirán la recompensa de la herencia. </a:t>
            </a:r>
            <a:r>
              <a:rPr lang="es-ES" sz="2800" u="sng" dirty="0">
                <a:solidFill>
                  <a:srgbClr val="FF0000"/>
                </a:solidFill>
                <a:latin typeface="Amasis MT Pro Medium" panose="02040604050005020304" pitchFamily="18" charset="0"/>
              </a:rPr>
              <a:t>Es a Cristo el Señor a quien sirven</a:t>
            </a:r>
            <a:r>
              <a:rPr lang="es-ES" sz="2800" dirty="0">
                <a:solidFill>
                  <a:schemeClr val="tx1"/>
                </a:solidFill>
                <a:latin typeface="Amasis MT Pro Medium" panose="02040604050005020304" pitchFamily="18" charset="0"/>
              </a:rPr>
              <a:t>. </a:t>
            </a:r>
            <a:endParaRPr lang="en-US" sz="2800" dirty="0">
              <a:solidFill>
                <a:schemeClr val="tx1"/>
              </a:solidFill>
              <a:latin typeface="Amasis MT Pro Medium" panose="02040604050005020304" pitchFamily="18" charset="0"/>
            </a:endParaRPr>
          </a:p>
        </p:txBody>
      </p:sp>
    </p:spTree>
    <p:extLst>
      <p:ext uri="{BB962C8B-B14F-4D97-AF65-F5344CB8AC3E}">
        <p14:creationId xmlns:p14="http://schemas.microsoft.com/office/powerpoint/2010/main" val="427804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xmlns="" id="{88EB6E95-9C89-4CFF-A598-F278D0DFB3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771"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474CD0F4-EA2A-4E5D-AE73-1112C1CA2A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 y="0"/>
            <a:ext cx="9143772"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30" name="Group 29">
            <a:extLst>
              <a:ext uri="{FF2B5EF4-FFF2-40B4-BE49-F238E27FC236}">
                <a16:creationId xmlns:a16="http://schemas.microsoft.com/office/drawing/2014/main" xmlns="" id="{A1EDC8FC-C3D1-4FE4-8E66-29767478DBD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5900351" y="0"/>
            <a:ext cx="3243649" cy="2200957"/>
            <a:chOff x="6867015" y="-1"/>
            <a:chExt cx="5324985" cy="3251912"/>
          </a:xfrm>
          <a:solidFill>
            <a:schemeClr val="accent5">
              <a:alpha val="10000"/>
            </a:schemeClr>
          </a:solidFill>
        </p:grpSpPr>
        <p:sp>
          <p:nvSpPr>
            <p:cNvPr id="31" name="Freeform: Shape 30">
              <a:extLst>
                <a:ext uri="{FF2B5EF4-FFF2-40B4-BE49-F238E27FC236}">
                  <a16:creationId xmlns:a16="http://schemas.microsoft.com/office/drawing/2014/main" xmlns="" id="{51638344-E7F0-4958-8208-ADCB822569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xmlns="" id="{4E1970FB-4D97-4834-84EC-E48B27CC19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32">
              <a:extLst>
                <a:ext uri="{FF2B5EF4-FFF2-40B4-BE49-F238E27FC236}">
                  <a16:creationId xmlns:a16="http://schemas.microsoft.com/office/drawing/2014/main" xmlns="" id="{CEA7D5D6-1774-4826-A365-56CA591C9C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xmlns="" id="{C9CE5CDD-EDFB-416F-889C-A7DB46AA9A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xmlns="" id="{1BC136B2-4D8D-4561-95D5-56167F4116B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10800000" flipH="1">
            <a:off x="0" y="3428998"/>
            <a:ext cx="2741793" cy="2286002"/>
            <a:chOff x="-305" y="-1"/>
            <a:chExt cx="3832880" cy="2876136"/>
          </a:xfrm>
        </p:grpSpPr>
        <p:sp>
          <p:nvSpPr>
            <p:cNvPr id="24" name="Freeform: Shape 36">
              <a:extLst>
                <a:ext uri="{FF2B5EF4-FFF2-40B4-BE49-F238E27FC236}">
                  <a16:creationId xmlns:a16="http://schemas.microsoft.com/office/drawing/2014/main" xmlns="" id="{2C3B060E-7597-4B31-9EBE-16DBC974CD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xmlns="" id="{937A35E4-8449-4A65-9CFF-F87916203D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xmlns="" id="{25774B36-1747-45AE-82C4-C5BA90C518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xmlns="" id="{0022F94E-D4FB-4369-A3EE-7D82330BA4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a:extLst>
              <a:ext uri="{FF2B5EF4-FFF2-40B4-BE49-F238E27FC236}">
                <a16:creationId xmlns:a16="http://schemas.microsoft.com/office/drawing/2014/main" xmlns="" id="{A86DA983-7A8C-E157-2B52-FCB48714927C}"/>
              </a:ext>
            </a:extLst>
          </p:cNvPr>
          <p:cNvSpPr txBox="1"/>
          <p:nvPr/>
        </p:nvSpPr>
        <p:spPr>
          <a:xfrm>
            <a:off x="270825" y="3858861"/>
            <a:ext cx="8528118" cy="511654"/>
          </a:xfrm>
          <a:prstGeom prst="rect">
            <a:avLst/>
          </a:prstGeom>
          <a:solidFill>
            <a:schemeClr val="bg1"/>
          </a:solidFill>
          <a:ln w="38100">
            <a:solidFill>
              <a:srgbClr val="D7E7CE"/>
            </a:solidFill>
          </a:ln>
        </p:spPr>
        <p:txBody>
          <a:bodyPr vert="horz" lIns="68580" tIns="34290" rIns="68580" bIns="34290" rtlCol="0" anchor="ctr">
            <a:normAutofit/>
          </a:bodyPr>
          <a:lstStyle/>
          <a:p>
            <a:pPr algn="ctr" defTabSz="288036">
              <a:lnSpc>
                <a:spcPct val="90000"/>
              </a:lnSpc>
              <a:spcAft>
                <a:spcPts val="284"/>
              </a:spcAft>
            </a:pPr>
            <a:r>
              <a:rPr lang="en-US" sz="2800" kern="1200" dirty="0" err="1" smtClean="0">
                <a:solidFill>
                  <a:schemeClr val="tx2"/>
                </a:solidFill>
                <a:latin typeface="Amasis MT Pro Medium" panose="02040604050005020304" pitchFamily="18" charset="0"/>
                <a:ea typeface="+mn-ea"/>
                <a:cs typeface="+mn-cs"/>
              </a:rPr>
              <a:t>Cada</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papel</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es</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temporáneo</a:t>
            </a:r>
            <a:endParaRPr lang="en-US" sz="4400" dirty="0">
              <a:solidFill>
                <a:schemeClr val="tx2"/>
              </a:solidFill>
              <a:latin typeface="Amasis MT Pro Medium" panose="02040604050005020304" pitchFamily="18" charset="0"/>
            </a:endParaRPr>
          </a:p>
        </p:txBody>
      </p:sp>
      <p:sp>
        <p:nvSpPr>
          <p:cNvPr id="6" name="TextBox 5">
            <a:extLst>
              <a:ext uri="{FF2B5EF4-FFF2-40B4-BE49-F238E27FC236}">
                <a16:creationId xmlns:a16="http://schemas.microsoft.com/office/drawing/2014/main" xmlns="" id="{86FE2FF4-F411-FAFE-33CF-2DBDC30C8601}"/>
              </a:ext>
            </a:extLst>
          </p:cNvPr>
          <p:cNvSpPr txBox="1"/>
          <p:nvPr/>
        </p:nvSpPr>
        <p:spPr>
          <a:xfrm>
            <a:off x="277921" y="2964862"/>
            <a:ext cx="8528118" cy="511654"/>
          </a:xfrm>
          <a:prstGeom prst="rect">
            <a:avLst/>
          </a:prstGeom>
          <a:solidFill>
            <a:schemeClr val="bg1"/>
          </a:solidFill>
          <a:ln w="38100">
            <a:solidFill>
              <a:srgbClr val="D7E7CE"/>
            </a:solidFill>
          </a:ln>
        </p:spPr>
        <p:txBody>
          <a:bodyPr vert="horz" lIns="68580" tIns="34290" rIns="68580" bIns="34290" rtlCol="0" anchor="ctr">
            <a:normAutofit/>
          </a:bodyPr>
          <a:lstStyle/>
          <a:p>
            <a:pPr algn="ctr" defTabSz="288036">
              <a:lnSpc>
                <a:spcPct val="90000"/>
              </a:lnSpc>
              <a:spcAft>
                <a:spcPts val="284"/>
              </a:spcAft>
            </a:pPr>
            <a:r>
              <a:rPr lang="en-US" sz="2800" kern="1200" dirty="0" err="1" smtClean="0">
                <a:solidFill>
                  <a:schemeClr val="tx2"/>
                </a:solidFill>
                <a:latin typeface="Amasis MT Pro Medium" panose="02040604050005020304" pitchFamily="18" charset="0"/>
                <a:ea typeface="+mn-ea"/>
                <a:cs typeface="+mn-cs"/>
              </a:rPr>
              <a:t>Cada</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papel</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es</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bueno</a:t>
            </a:r>
            <a:endParaRPr lang="en-US" sz="2800" dirty="0">
              <a:solidFill>
                <a:schemeClr val="tx2"/>
              </a:solidFill>
              <a:latin typeface="Amasis MT Pro Medium" panose="02040604050005020304" pitchFamily="18" charset="0"/>
            </a:endParaRPr>
          </a:p>
        </p:txBody>
      </p:sp>
      <p:sp>
        <p:nvSpPr>
          <p:cNvPr id="16" name="Arrow: Down 15">
            <a:extLst>
              <a:ext uri="{FF2B5EF4-FFF2-40B4-BE49-F238E27FC236}">
                <a16:creationId xmlns:a16="http://schemas.microsoft.com/office/drawing/2014/main" xmlns="" id="{30226681-38AE-B826-539F-780D11914BAB}"/>
              </a:ext>
            </a:extLst>
          </p:cNvPr>
          <p:cNvSpPr/>
          <p:nvPr/>
        </p:nvSpPr>
        <p:spPr>
          <a:xfrm>
            <a:off x="6016845" y="4446996"/>
            <a:ext cx="2912470" cy="1189059"/>
          </a:xfrm>
          <a:prstGeom prst="downArrow">
            <a:avLst/>
          </a:prstGeom>
          <a:solidFill>
            <a:srgbClr val="B4C7E7"/>
          </a:solidFill>
          <a:ln>
            <a:solidFill>
              <a:srgbClr val="CCDA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8036">
              <a:spcAft>
                <a:spcPts val="600"/>
              </a:spcAft>
            </a:pPr>
            <a:r>
              <a:rPr lang="en-US" sz="2000" dirty="0" err="1" smtClean="0">
                <a:latin typeface="Amasis MT Pro Medium" panose="02040604050005020304" pitchFamily="18" charset="0"/>
              </a:rPr>
              <a:t>Tratar</a:t>
            </a:r>
            <a:r>
              <a:rPr lang="en-US" sz="2000" dirty="0" smtClean="0">
                <a:latin typeface="Amasis MT Pro Medium" panose="02040604050005020304" pitchFamily="18" charset="0"/>
              </a:rPr>
              <a:t/>
            </a:r>
            <a:br>
              <a:rPr lang="en-US" sz="2000" dirty="0" smtClean="0">
                <a:latin typeface="Amasis MT Pro Medium" panose="02040604050005020304" pitchFamily="18" charset="0"/>
              </a:rPr>
            </a:br>
            <a:r>
              <a:rPr lang="en-US" sz="2000" dirty="0" smtClean="0">
                <a:latin typeface="Amasis MT Pro Medium" panose="02040604050005020304" pitchFamily="18" charset="0"/>
              </a:rPr>
              <a:t>el </a:t>
            </a:r>
            <a:r>
              <a:rPr lang="en-US" sz="2000" dirty="0" err="1" smtClean="0">
                <a:latin typeface="Amasis MT Pro Medium" panose="02040604050005020304" pitchFamily="18" charset="0"/>
              </a:rPr>
              <a:t>papel</a:t>
            </a:r>
            <a:r>
              <a:rPr lang="en-US" sz="2000" dirty="0" smtClean="0">
                <a:latin typeface="Amasis MT Pro Medium" panose="02040604050005020304" pitchFamily="18" charset="0"/>
              </a:rPr>
              <a:t/>
            </a:r>
            <a:br>
              <a:rPr lang="en-US" sz="2000" dirty="0" smtClean="0">
                <a:latin typeface="Amasis MT Pro Medium" panose="02040604050005020304" pitchFamily="18" charset="0"/>
              </a:rPr>
            </a:br>
            <a:r>
              <a:rPr lang="en-US" sz="2000" dirty="0" err="1" smtClean="0">
                <a:latin typeface="Amasis MT Pro Medium" panose="02040604050005020304" pitchFamily="18" charset="0"/>
              </a:rPr>
              <a:t>como</a:t>
            </a:r>
            <a:r>
              <a:rPr lang="en-US" sz="2000" dirty="0" smtClean="0">
                <a:latin typeface="Amasis MT Pro Medium" panose="02040604050005020304" pitchFamily="18" charset="0"/>
              </a:rPr>
              <a:t> </a:t>
            </a:r>
            <a:r>
              <a:rPr lang="en-US" sz="2000" dirty="0" err="1" smtClean="0">
                <a:latin typeface="Amasis MT Pro Medium" panose="02040604050005020304" pitchFamily="18" charset="0"/>
              </a:rPr>
              <a:t>ídolo</a:t>
            </a:r>
            <a:endParaRPr lang="en-US" sz="3600" dirty="0">
              <a:latin typeface="Amasis MT Pro Medium" panose="02040604050005020304" pitchFamily="18" charset="0"/>
            </a:endParaRPr>
          </a:p>
        </p:txBody>
      </p:sp>
      <p:pic>
        <p:nvPicPr>
          <p:cNvPr id="29" name="Picture 2" descr="Catholic firstmunion cross clip art free 3">
            <a:extLst>
              <a:ext uri="{FF2B5EF4-FFF2-40B4-BE49-F238E27FC236}">
                <a16:creationId xmlns:a16="http://schemas.microsoft.com/office/drawing/2014/main" xmlns="" id="{E67D8B04-20A4-813E-FE7A-A3CEB8FF840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0199" y="26867"/>
            <a:ext cx="1003372" cy="1121434"/>
          </a:xfrm>
          <a:prstGeom prst="rect">
            <a:avLst/>
          </a:prstGeom>
          <a:noFill/>
          <a:extLst>
            <a:ext uri="{909E8E84-426E-40DD-AFC4-6F175D3DCCD1}">
              <a14:hiddenFill xmlns:a14="http://schemas.microsoft.com/office/drawing/2010/main">
                <a:solidFill>
                  <a:srgbClr val="FFFFFF"/>
                </a:solidFill>
              </a14:hiddenFill>
            </a:ext>
          </a:extLst>
        </p:spPr>
      </p:pic>
      <p:sp>
        <p:nvSpPr>
          <p:cNvPr id="45" name="Arrow: Down 44">
            <a:extLst>
              <a:ext uri="{FF2B5EF4-FFF2-40B4-BE49-F238E27FC236}">
                <a16:creationId xmlns:a16="http://schemas.microsoft.com/office/drawing/2014/main" xmlns="" id="{F4A72CD7-C344-7EF3-4C42-A663799AD41D}"/>
              </a:ext>
            </a:extLst>
          </p:cNvPr>
          <p:cNvSpPr/>
          <p:nvPr/>
        </p:nvSpPr>
        <p:spPr>
          <a:xfrm rot="10800000">
            <a:off x="4128722" y="3499403"/>
            <a:ext cx="886326" cy="320062"/>
          </a:xfrm>
          <a:prstGeom prst="downArrow">
            <a:avLst/>
          </a:prstGeom>
          <a:solidFill>
            <a:srgbClr val="B4C7E7"/>
          </a:solidFill>
          <a:ln>
            <a:solidFill>
              <a:srgbClr val="CCDA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masis MT Pro Medium" panose="02040604050005020304" pitchFamily="18" charset="0"/>
            </a:endParaRPr>
          </a:p>
        </p:txBody>
      </p:sp>
      <p:sp>
        <p:nvSpPr>
          <p:cNvPr id="46" name="Arrow: Down 45">
            <a:extLst>
              <a:ext uri="{FF2B5EF4-FFF2-40B4-BE49-F238E27FC236}">
                <a16:creationId xmlns:a16="http://schemas.microsoft.com/office/drawing/2014/main" xmlns="" id="{8502A8FB-3A47-6CD3-B06F-892F08C12869}"/>
              </a:ext>
            </a:extLst>
          </p:cNvPr>
          <p:cNvSpPr/>
          <p:nvPr/>
        </p:nvSpPr>
        <p:spPr>
          <a:xfrm>
            <a:off x="3273749" y="4446996"/>
            <a:ext cx="2600125" cy="1189059"/>
          </a:xfrm>
          <a:prstGeom prst="downArrow">
            <a:avLst/>
          </a:prstGeom>
          <a:solidFill>
            <a:srgbClr val="B4C7E7"/>
          </a:solidFill>
          <a:ln>
            <a:solidFill>
              <a:srgbClr val="CCDA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8036">
              <a:spcAft>
                <a:spcPts val="600"/>
              </a:spcAft>
            </a:pPr>
            <a:r>
              <a:rPr lang="en-US" sz="2000" kern="1200" dirty="0" err="1" smtClean="0">
                <a:solidFill>
                  <a:schemeClr val="lt1"/>
                </a:solidFill>
                <a:latin typeface="Amasis MT Pro Medium" panose="02040604050005020304" pitchFamily="18" charset="0"/>
                <a:ea typeface="+mn-ea"/>
                <a:cs typeface="+mn-cs"/>
              </a:rPr>
              <a:t>Satis</a:t>
            </a:r>
            <a:r>
              <a:rPr lang="en-US" sz="2000" dirty="0" err="1" smtClean="0">
                <a:latin typeface="Amasis MT Pro Medium" panose="02040604050005020304" pitchFamily="18" charset="0"/>
              </a:rPr>
              <a:t>-</a:t>
            </a:r>
            <a:r>
              <a:rPr lang="en-US" sz="2000" kern="1200" dirty="0" err="1" smtClean="0">
                <a:solidFill>
                  <a:schemeClr val="lt1"/>
                </a:solidFill>
                <a:latin typeface="Amasis MT Pro Medium" panose="02040604050005020304" pitchFamily="18" charset="0"/>
                <a:ea typeface="+mn-ea"/>
                <a:cs typeface="+mn-cs"/>
              </a:rPr>
              <a:t>facción</a:t>
            </a:r>
            <a:endParaRPr lang="en-US" sz="3600" dirty="0">
              <a:latin typeface="Amasis MT Pro Medium" panose="02040604050005020304" pitchFamily="18" charset="0"/>
            </a:endParaRPr>
          </a:p>
        </p:txBody>
      </p:sp>
      <p:sp>
        <p:nvSpPr>
          <p:cNvPr id="47" name="Arrow: Down 46">
            <a:extLst>
              <a:ext uri="{FF2B5EF4-FFF2-40B4-BE49-F238E27FC236}">
                <a16:creationId xmlns:a16="http://schemas.microsoft.com/office/drawing/2014/main" xmlns="" id="{E948D8CC-84B0-6B54-7589-3FEA8E85EE78}"/>
              </a:ext>
            </a:extLst>
          </p:cNvPr>
          <p:cNvSpPr/>
          <p:nvPr/>
        </p:nvSpPr>
        <p:spPr>
          <a:xfrm>
            <a:off x="603086" y="4446996"/>
            <a:ext cx="2599178" cy="1189059"/>
          </a:xfrm>
          <a:prstGeom prst="downArrow">
            <a:avLst/>
          </a:prstGeom>
          <a:solidFill>
            <a:srgbClr val="B4C7E7"/>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8036">
              <a:spcAft>
                <a:spcPts val="600"/>
              </a:spcAft>
            </a:pPr>
            <a:r>
              <a:rPr lang="en-US" sz="2000" kern="1200" dirty="0" err="1" smtClean="0">
                <a:solidFill>
                  <a:schemeClr val="lt1"/>
                </a:solidFill>
                <a:latin typeface="Amasis MT Pro Medium" panose="02040604050005020304" pitchFamily="18" charset="0"/>
                <a:ea typeface="+mn-ea"/>
                <a:cs typeface="+mn-cs"/>
              </a:rPr>
              <a:t>Egoísta</a:t>
            </a:r>
            <a:endParaRPr lang="en-US" sz="3600" dirty="0">
              <a:latin typeface="Amasis MT Pro Medium" panose="02040604050005020304" pitchFamily="18" charset="0"/>
            </a:endParaRPr>
          </a:p>
        </p:txBody>
      </p:sp>
    </p:spTree>
    <p:extLst>
      <p:ext uri="{BB962C8B-B14F-4D97-AF65-F5344CB8AC3E}">
        <p14:creationId xmlns:p14="http://schemas.microsoft.com/office/powerpoint/2010/main" val="3318276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xmlns="" id="{88EB6E95-9C89-4CFF-A598-F278D0DFB3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771"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474CD0F4-EA2A-4E5D-AE73-1112C1CA2A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 y="0"/>
            <a:ext cx="9143772"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30" name="Group 29">
            <a:extLst>
              <a:ext uri="{FF2B5EF4-FFF2-40B4-BE49-F238E27FC236}">
                <a16:creationId xmlns:a16="http://schemas.microsoft.com/office/drawing/2014/main" xmlns="" id="{A1EDC8FC-C3D1-4FE4-8E66-29767478DBD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5900351" y="0"/>
            <a:ext cx="3243649" cy="2200957"/>
            <a:chOff x="6867015" y="-1"/>
            <a:chExt cx="5324985" cy="3251912"/>
          </a:xfrm>
          <a:solidFill>
            <a:schemeClr val="accent5">
              <a:alpha val="10000"/>
            </a:schemeClr>
          </a:solidFill>
        </p:grpSpPr>
        <p:sp>
          <p:nvSpPr>
            <p:cNvPr id="31" name="Freeform: Shape 30">
              <a:extLst>
                <a:ext uri="{FF2B5EF4-FFF2-40B4-BE49-F238E27FC236}">
                  <a16:creationId xmlns:a16="http://schemas.microsoft.com/office/drawing/2014/main" xmlns="" id="{51638344-E7F0-4958-8208-ADCB822569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xmlns="" id="{4E1970FB-4D97-4834-84EC-E48B27CC19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32">
              <a:extLst>
                <a:ext uri="{FF2B5EF4-FFF2-40B4-BE49-F238E27FC236}">
                  <a16:creationId xmlns:a16="http://schemas.microsoft.com/office/drawing/2014/main" xmlns="" id="{CEA7D5D6-1774-4826-A365-56CA591C9C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xmlns="" id="{C9CE5CDD-EDFB-416F-889C-A7DB46AA9A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xmlns="" id="{1BC136B2-4D8D-4561-95D5-56167F4116B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10800000" flipH="1">
            <a:off x="0" y="3428998"/>
            <a:ext cx="2741793" cy="2286002"/>
            <a:chOff x="-305" y="-1"/>
            <a:chExt cx="3832880" cy="2876136"/>
          </a:xfrm>
        </p:grpSpPr>
        <p:sp>
          <p:nvSpPr>
            <p:cNvPr id="24" name="Freeform: Shape 36">
              <a:extLst>
                <a:ext uri="{FF2B5EF4-FFF2-40B4-BE49-F238E27FC236}">
                  <a16:creationId xmlns:a16="http://schemas.microsoft.com/office/drawing/2014/main" xmlns="" id="{2C3B060E-7597-4B31-9EBE-16DBC974CD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xmlns="" id="{937A35E4-8449-4A65-9CFF-F87916203D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xmlns="" id="{25774B36-1747-45AE-82C4-C5BA90C518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xmlns="" id="{0022F94E-D4FB-4369-A3EE-7D82330BA4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a:extLst>
              <a:ext uri="{FF2B5EF4-FFF2-40B4-BE49-F238E27FC236}">
                <a16:creationId xmlns:a16="http://schemas.microsoft.com/office/drawing/2014/main" xmlns="" id="{B35BECCC-4C82-D36C-DE22-6406B5439621}"/>
              </a:ext>
            </a:extLst>
          </p:cNvPr>
          <p:cNvSpPr/>
          <p:nvPr/>
        </p:nvSpPr>
        <p:spPr>
          <a:xfrm>
            <a:off x="551975" y="364466"/>
            <a:ext cx="8039819" cy="4986068"/>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0" dirty="0">
                <a:solidFill>
                  <a:srgbClr val="000000"/>
                </a:solidFill>
                <a:effectLst/>
                <a:latin typeface="Amasis MT Pro Medium" panose="02040604050005020304" pitchFamily="18" charset="0"/>
              </a:rPr>
              <a:t>- Is. 56:3-5 -</a:t>
            </a:r>
          </a:p>
          <a:p>
            <a:pPr algn="ctr"/>
            <a:r>
              <a:rPr lang="es-ES" sz="2400" dirty="0">
                <a:solidFill>
                  <a:srgbClr val="000000"/>
                </a:solidFill>
                <a:latin typeface="Amasis MT Pro Medium" panose="02040604050005020304" pitchFamily="18" charset="0"/>
              </a:rPr>
              <a:t>Que el extranjero que se ha allegado al SEÑOR, no diga: </a:t>
            </a:r>
            <a:endParaRPr lang="es-ES" sz="2400" dirty="0" smtClean="0">
              <a:solidFill>
                <a:srgbClr val="000000"/>
              </a:solidFill>
              <a:latin typeface="Amasis MT Pro Medium" panose="02040604050005020304" pitchFamily="18" charset="0"/>
            </a:endParaRPr>
          </a:p>
          <a:p>
            <a:pPr algn="ctr"/>
            <a:r>
              <a:rPr lang="es-ES" sz="2400" dirty="0" smtClean="0">
                <a:solidFill>
                  <a:srgbClr val="000000"/>
                </a:solidFill>
                <a:latin typeface="Amasis MT Pro Medium" panose="02040604050005020304" pitchFamily="18" charset="0"/>
              </a:rPr>
              <a:t>«</a:t>
            </a:r>
            <a:r>
              <a:rPr lang="es-ES" sz="2400" dirty="0">
                <a:solidFill>
                  <a:srgbClr val="000000"/>
                </a:solidFill>
                <a:latin typeface="Amasis MT Pro Medium" panose="02040604050005020304" pitchFamily="18" charset="0"/>
              </a:rPr>
              <a:t>Ciertamente el SEÑOR me separará de Su pueblo». </a:t>
            </a:r>
            <a:endParaRPr lang="es-ES" sz="2400" dirty="0" smtClean="0">
              <a:solidFill>
                <a:srgbClr val="000000"/>
              </a:solidFill>
              <a:latin typeface="Amasis MT Pro Medium" panose="02040604050005020304" pitchFamily="18" charset="0"/>
            </a:endParaRPr>
          </a:p>
          <a:p>
            <a:pPr algn="ctr"/>
            <a:r>
              <a:rPr lang="es-ES" sz="2400" dirty="0" smtClean="0">
                <a:solidFill>
                  <a:srgbClr val="000000"/>
                </a:solidFill>
                <a:latin typeface="Amasis MT Pro Medium" panose="02040604050005020304" pitchFamily="18" charset="0"/>
              </a:rPr>
              <a:t>Ni </a:t>
            </a:r>
            <a:r>
              <a:rPr lang="es-ES" sz="2400" dirty="0">
                <a:solidFill>
                  <a:srgbClr val="000000"/>
                </a:solidFill>
                <a:latin typeface="Amasis MT Pro Medium" panose="02040604050005020304" pitchFamily="18" charset="0"/>
              </a:rPr>
              <a:t>diga el eunuco: «Soy un árbol seco». </a:t>
            </a:r>
          </a:p>
          <a:p>
            <a:pPr algn="ctr"/>
            <a:r>
              <a:rPr lang="es-ES" sz="2400" dirty="0" smtClean="0">
                <a:solidFill>
                  <a:srgbClr val="000000"/>
                </a:solidFill>
                <a:latin typeface="Amasis MT Pro Medium" panose="02040604050005020304" pitchFamily="18" charset="0"/>
              </a:rPr>
              <a:t>4</a:t>
            </a:r>
            <a:r>
              <a:rPr lang="es-ES" sz="2400" dirty="0">
                <a:solidFill>
                  <a:srgbClr val="000000"/>
                </a:solidFill>
                <a:latin typeface="Amasis MT Pro Medium" panose="02040604050005020304" pitchFamily="18" charset="0"/>
              </a:rPr>
              <a:t>  Porque así dice el SEÑOR: </a:t>
            </a:r>
            <a:endParaRPr lang="es-ES" sz="2400" dirty="0" smtClean="0">
              <a:solidFill>
                <a:srgbClr val="000000"/>
              </a:solidFill>
              <a:latin typeface="Amasis MT Pro Medium" panose="02040604050005020304" pitchFamily="18" charset="0"/>
            </a:endParaRPr>
          </a:p>
          <a:p>
            <a:pPr algn="ctr"/>
            <a:r>
              <a:rPr lang="es-ES" sz="2400" dirty="0" smtClean="0">
                <a:solidFill>
                  <a:srgbClr val="000000"/>
                </a:solidFill>
                <a:latin typeface="Amasis MT Pro Medium" panose="02040604050005020304" pitchFamily="18" charset="0"/>
              </a:rPr>
              <a:t>«</a:t>
            </a:r>
            <a:r>
              <a:rPr lang="es-ES" sz="2400" dirty="0">
                <a:solidFill>
                  <a:srgbClr val="000000"/>
                </a:solidFill>
                <a:latin typeface="Amasis MT Pro Medium" panose="02040604050005020304" pitchFamily="18" charset="0"/>
              </a:rPr>
              <a:t>A los eunucos que guardan Mis días de reposo, Escogen lo que me agrada </a:t>
            </a:r>
            <a:endParaRPr lang="es-ES" sz="2400" dirty="0" smtClean="0">
              <a:solidFill>
                <a:srgbClr val="000000"/>
              </a:solidFill>
              <a:latin typeface="Amasis MT Pro Medium" panose="02040604050005020304" pitchFamily="18" charset="0"/>
            </a:endParaRPr>
          </a:p>
          <a:p>
            <a:pPr algn="ctr"/>
            <a:r>
              <a:rPr lang="es-ES" sz="2400" dirty="0" smtClean="0">
                <a:solidFill>
                  <a:srgbClr val="000000"/>
                </a:solidFill>
                <a:latin typeface="Amasis MT Pro Medium" panose="02040604050005020304" pitchFamily="18" charset="0"/>
              </a:rPr>
              <a:t>Y </a:t>
            </a:r>
            <a:r>
              <a:rPr lang="es-ES" sz="2400" dirty="0">
                <a:solidFill>
                  <a:srgbClr val="000000"/>
                </a:solidFill>
                <a:latin typeface="Amasis MT Pro Medium" panose="02040604050005020304" pitchFamily="18" charset="0"/>
              </a:rPr>
              <a:t>se mantienen firmes en Mi pacto, </a:t>
            </a:r>
          </a:p>
          <a:p>
            <a:pPr algn="ctr"/>
            <a:r>
              <a:rPr lang="es-ES" sz="2400" dirty="0" smtClean="0">
                <a:solidFill>
                  <a:srgbClr val="000000"/>
                </a:solidFill>
                <a:latin typeface="Amasis MT Pro Medium" panose="02040604050005020304" pitchFamily="18" charset="0"/>
              </a:rPr>
              <a:t>5</a:t>
            </a:r>
            <a:r>
              <a:rPr lang="es-ES" sz="2400" dirty="0">
                <a:solidFill>
                  <a:srgbClr val="000000"/>
                </a:solidFill>
                <a:latin typeface="Amasis MT Pro Medium" panose="02040604050005020304" pitchFamily="18" charset="0"/>
              </a:rPr>
              <a:t>  Les daré en Mi casa y en Mis muros un lugar, </a:t>
            </a:r>
            <a:endParaRPr lang="es-ES" sz="2400" dirty="0" smtClean="0">
              <a:solidFill>
                <a:srgbClr val="000000"/>
              </a:solidFill>
              <a:latin typeface="Amasis MT Pro Medium" panose="02040604050005020304" pitchFamily="18" charset="0"/>
            </a:endParaRPr>
          </a:p>
          <a:p>
            <a:pPr algn="ctr"/>
            <a:r>
              <a:rPr lang="es-ES" sz="2400" dirty="0" smtClean="0">
                <a:solidFill>
                  <a:srgbClr val="000000"/>
                </a:solidFill>
                <a:latin typeface="Amasis MT Pro Medium" panose="02040604050005020304" pitchFamily="18" charset="0"/>
              </a:rPr>
              <a:t>Y </a:t>
            </a:r>
            <a:r>
              <a:rPr lang="es-ES" sz="2400" dirty="0">
                <a:solidFill>
                  <a:srgbClr val="000000"/>
                </a:solidFill>
                <a:latin typeface="Amasis MT Pro Medium" panose="02040604050005020304" pitchFamily="18" charset="0"/>
              </a:rPr>
              <a:t>un nombre mejor que el de hijos e hijas. </a:t>
            </a:r>
            <a:endParaRPr lang="es-ES" sz="2400" dirty="0" smtClean="0">
              <a:solidFill>
                <a:srgbClr val="000000"/>
              </a:solidFill>
              <a:latin typeface="Amasis MT Pro Medium" panose="02040604050005020304" pitchFamily="18" charset="0"/>
            </a:endParaRPr>
          </a:p>
          <a:p>
            <a:pPr algn="ctr"/>
            <a:r>
              <a:rPr lang="es-ES" sz="2400" dirty="0" smtClean="0">
                <a:solidFill>
                  <a:srgbClr val="000000"/>
                </a:solidFill>
                <a:latin typeface="Amasis MT Pro Medium" panose="02040604050005020304" pitchFamily="18" charset="0"/>
              </a:rPr>
              <a:t>Les </a:t>
            </a:r>
            <a:r>
              <a:rPr lang="es-ES" sz="2400" dirty="0">
                <a:solidFill>
                  <a:srgbClr val="000000"/>
                </a:solidFill>
                <a:latin typeface="Amasis MT Pro Medium" panose="02040604050005020304" pitchFamily="18" charset="0"/>
              </a:rPr>
              <a:t>daré nombre eterno que nunca será borrado. </a:t>
            </a:r>
            <a:endParaRPr lang="en-US" sz="2400" b="0" i="0" dirty="0">
              <a:solidFill>
                <a:srgbClr val="000000"/>
              </a:solidFill>
              <a:effectLst/>
              <a:latin typeface="Amasis MT Pro Medium" panose="02040604050005020304" pitchFamily="18" charset="0"/>
            </a:endParaRPr>
          </a:p>
        </p:txBody>
      </p:sp>
    </p:spTree>
    <p:extLst>
      <p:ext uri="{BB962C8B-B14F-4D97-AF65-F5344CB8AC3E}">
        <p14:creationId xmlns:p14="http://schemas.microsoft.com/office/powerpoint/2010/main" val="2645759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xmlns="" id="{88EB6E95-9C89-4CFF-A598-F278D0DFB3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771"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474CD0F4-EA2A-4E5D-AE73-1112C1CA2A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 y="0"/>
            <a:ext cx="9143772"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30" name="Group 29">
            <a:extLst>
              <a:ext uri="{FF2B5EF4-FFF2-40B4-BE49-F238E27FC236}">
                <a16:creationId xmlns:a16="http://schemas.microsoft.com/office/drawing/2014/main" xmlns="" id="{A1EDC8FC-C3D1-4FE4-8E66-29767478DBD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5900351" y="0"/>
            <a:ext cx="3243649" cy="2200957"/>
            <a:chOff x="6867015" y="-1"/>
            <a:chExt cx="5324985" cy="3251912"/>
          </a:xfrm>
          <a:solidFill>
            <a:schemeClr val="accent5">
              <a:alpha val="10000"/>
            </a:schemeClr>
          </a:solidFill>
        </p:grpSpPr>
        <p:sp>
          <p:nvSpPr>
            <p:cNvPr id="31" name="Freeform: Shape 30">
              <a:extLst>
                <a:ext uri="{FF2B5EF4-FFF2-40B4-BE49-F238E27FC236}">
                  <a16:creationId xmlns:a16="http://schemas.microsoft.com/office/drawing/2014/main" xmlns="" id="{51638344-E7F0-4958-8208-ADCB822569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xmlns="" id="{4E1970FB-4D97-4834-84EC-E48B27CC19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32">
              <a:extLst>
                <a:ext uri="{FF2B5EF4-FFF2-40B4-BE49-F238E27FC236}">
                  <a16:creationId xmlns:a16="http://schemas.microsoft.com/office/drawing/2014/main" xmlns="" id="{CEA7D5D6-1774-4826-A365-56CA591C9C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xmlns="" id="{C9CE5CDD-EDFB-416F-889C-A7DB46AA9A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xmlns="" id="{1BC136B2-4D8D-4561-95D5-56167F4116B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10800000" flipH="1">
            <a:off x="0" y="3428998"/>
            <a:ext cx="2741793" cy="2286002"/>
            <a:chOff x="-305" y="-1"/>
            <a:chExt cx="3832880" cy="2876136"/>
          </a:xfrm>
        </p:grpSpPr>
        <p:sp>
          <p:nvSpPr>
            <p:cNvPr id="24" name="Freeform: Shape 36">
              <a:extLst>
                <a:ext uri="{FF2B5EF4-FFF2-40B4-BE49-F238E27FC236}">
                  <a16:creationId xmlns:a16="http://schemas.microsoft.com/office/drawing/2014/main" xmlns="" id="{2C3B060E-7597-4B31-9EBE-16DBC974CD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xmlns="" id="{937A35E4-8449-4A65-9CFF-F87916203D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xmlns="" id="{25774B36-1747-45AE-82C4-C5BA90C518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xmlns="" id="{0022F94E-D4FB-4369-A3EE-7D82330BA4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a:extLst>
              <a:ext uri="{FF2B5EF4-FFF2-40B4-BE49-F238E27FC236}">
                <a16:creationId xmlns:a16="http://schemas.microsoft.com/office/drawing/2014/main" xmlns="" id="{A86DA983-7A8C-E157-2B52-FCB48714927C}"/>
              </a:ext>
            </a:extLst>
          </p:cNvPr>
          <p:cNvSpPr txBox="1"/>
          <p:nvPr/>
        </p:nvSpPr>
        <p:spPr>
          <a:xfrm>
            <a:off x="270825" y="3858861"/>
            <a:ext cx="8528118" cy="511654"/>
          </a:xfrm>
          <a:prstGeom prst="rect">
            <a:avLst/>
          </a:prstGeom>
          <a:solidFill>
            <a:schemeClr val="bg1"/>
          </a:solidFill>
          <a:ln w="38100">
            <a:solidFill>
              <a:srgbClr val="D7E7CE"/>
            </a:solidFill>
          </a:ln>
        </p:spPr>
        <p:txBody>
          <a:bodyPr vert="horz" lIns="68580" tIns="34290" rIns="68580" bIns="34290" rtlCol="0" anchor="ctr">
            <a:normAutofit/>
          </a:bodyPr>
          <a:lstStyle/>
          <a:p>
            <a:pPr algn="ctr" defTabSz="288036">
              <a:lnSpc>
                <a:spcPct val="90000"/>
              </a:lnSpc>
              <a:spcAft>
                <a:spcPts val="284"/>
              </a:spcAft>
            </a:pPr>
            <a:r>
              <a:rPr lang="en-US" sz="2800" kern="1200" dirty="0" err="1" smtClean="0">
                <a:solidFill>
                  <a:schemeClr val="tx2"/>
                </a:solidFill>
                <a:latin typeface="Amasis MT Pro Medium" panose="02040604050005020304" pitchFamily="18" charset="0"/>
                <a:ea typeface="+mn-ea"/>
                <a:cs typeface="+mn-cs"/>
              </a:rPr>
              <a:t>Cada</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papel</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es</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temporáneo</a:t>
            </a:r>
            <a:endParaRPr lang="en-US" sz="4400" dirty="0">
              <a:solidFill>
                <a:schemeClr val="tx2"/>
              </a:solidFill>
              <a:latin typeface="Amasis MT Pro Medium" panose="02040604050005020304" pitchFamily="18" charset="0"/>
            </a:endParaRPr>
          </a:p>
        </p:txBody>
      </p:sp>
      <p:sp>
        <p:nvSpPr>
          <p:cNvPr id="6" name="TextBox 5">
            <a:extLst>
              <a:ext uri="{FF2B5EF4-FFF2-40B4-BE49-F238E27FC236}">
                <a16:creationId xmlns:a16="http://schemas.microsoft.com/office/drawing/2014/main" xmlns="" id="{86FE2FF4-F411-FAFE-33CF-2DBDC30C8601}"/>
              </a:ext>
            </a:extLst>
          </p:cNvPr>
          <p:cNvSpPr txBox="1"/>
          <p:nvPr/>
        </p:nvSpPr>
        <p:spPr>
          <a:xfrm>
            <a:off x="277921" y="2964862"/>
            <a:ext cx="8528118" cy="511654"/>
          </a:xfrm>
          <a:prstGeom prst="rect">
            <a:avLst/>
          </a:prstGeom>
          <a:solidFill>
            <a:schemeClr val="bg1"/>
          </a:solidFill>
          <a:ln w="38100">
            <a:solidFill>
              <a:srgbClr val="D7E7CE"/>
            </a:solidFill>
          </a:ln>
        </p:spPr>
        <p:txBody>
          <a:bodyPr vert="horz" lIns="68580" tIns="34290" rIns="68580" bIns="34290" rtlCol="0" anchor="ctr">
            <a:normAutofit/>
          </a:bodyPr>
          <a:lstStyle/>
          <a:p>
            <a:pPr algn="ctr" defTabSz="288036">
              <a:lnSpc>
                <a:spcPct val="90000"/>
              </a:lnSpc>
              <a:spcAft>
                <a:spcPts val="284"/>
              </a:spcAft>
            </a:pPr>
            <a:r>
              <a:rPr lang="en-US" sz="2800" kern="1200" dirty="0" err="1" smtClean="0">
                <a:solidFill>
                  <a:schemeClr val="tx2"/>
                </a:solidFill>
                <a:latin typeface="Amasis MT Pro Medium" panose="02040604050005020304" pitchFamily="18" charset="0"/>
                <a:ea typeface="+mn-ea"/>
                <a:cs typeface="+mn-cs"/>
              </a:rPr>
              <a:t>Cada</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papel</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es</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bueno</a:t>
            </a:r>
            <a:endParaRPr lang="en-US" sz="2800" dirty="0">
              <a:solidFill>
                <a:schemeClr val="tx2"/>
              </a:solidFill>
              <a:latin typeface="Amasis MT Pro Medium" panose="02040604050005020304" pitchFamily="18" charset="0"/>
            </a:endParaRPr>
          </a:p>
        </p:txBody>
      </p:sp>
      <p:sp>
        <p:nvSpPr>
          <p:cNvPr id="8" name="TextBox 7">
            <a:extLst>
              <a:ext uri="{FF2B5EF4-FFF2-40B4-BE49-F238E27FC236}">
                <a16:creationId xmlns:a16="http://schemas.microsoft.com/office/drawing/2014/main" xmlns="" id="{D96E00E7-3429-5D01-907C-F72655EBA447}"/>
              </a:ext>
            </a:extLst>
          </p:cNvPr>
          <p:cNvSpPr txBox="1"/>
          <p:nvPr/>
        </p:nvSpPr>
        <p:spPr>
          <a:xfrm>
            <a:off x="270825" y="2076713"/>
            <a:ext cx="8528118" cy="511654"/>
          </a:xfrm>
          <a:prstGeom prst="rect">
            <a:avLst/>
          </a:prstGeom>
          <a:solidFill>
            <a:schemeClr val="bg1"/>
          </a:solidFill>
          <a:ln w="38100">
            <a:solidFill>
              <a:srgbClr val="D7E7CE"/>
            </a:solidFill>
          </a:ln>
        </p:spPr>
        <p:txBody>
          <a:bodyPr vert="horz" lIns="68580" tIns="34290" rIns="68580" bIns="34290" rtlCol="0" anchor="ctr">
            <a:normAutofit/>
          </a:bodyPr>
          <a:lstStyle/>
          <a:p>
            <a:pPr algn="ctr" defTabSz="288036">
              <a:lnSpc>
                <a:spcPct val="90000"/>
              </a:lnSpc>
              <a:spcAft>
                <a:spcPts val="284"/>
              </a:spcAft>
            </a:pPr>
            <a:r>
              <a:rPr lang="en-US" sz="2800" kern="1200" dirty="0" err="1" smtClean="0">
                <a:solidFill>
                  <a:schemeClr val="tx2"/>
                </a:solidFill>
                <a:latin typeface="Amasis MT Pro Medium" panose="02040604050005020304" pitchFamily="18" charset="0"/>
                <a:ea typeface="+mn-ea"/>
                <a:cs typeface="+mn-cs"/>
              </a:rPr>
              <a:t>Cada</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papel</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rgbClr val="FF0000"/>
                </a:solidFill>
                <a:latin typeface="Amasis MT Pro Medium" panose="02040604050005020304" pitchFamily="18" charset="0"/>
                <a:ea typeface="+mn-ea"/>
                <a:cs typeface="+mn-cs"/>
              </a:rPr>
              <a:t>refleja</a:t>
            </a:r>
            <a:r>
              <a:rPr lang="en-US" sz="2800" kern="1200" dirty="0" smtClean="0">
                <a:solidFill>
                  <a:schemeClr val="tx2"/>
                </a:solidFill>
                <a:latin typeface="Amasis MT Pro Medium" panose="02040604050005020304" pitchFamily="18" charset="0"/>
                <a:ea typeface="+mn-ea"/>
                <a:cs typeface="+mn-cs"/>
              </a:rPr>
              <a:t> y </a:t>
            </a:r>
            <a:r>
              <a:rPr lang="en-US" sz="2800" kern="1200" dirty="0" err="1" smtClean="0">
                <a:solidFill>
                  <a:srgbClr val="00B0F0"/>
                </a:solidFill>
                <a:latin typeface="Amasis MT Pro Medium" panose="02040604050005020304" pitchFamily="18" charset="0"/>
                <a:ea typeface="+mn-ea"/>
                <a:cs typeface="+mn-cs"/>
              </a:rPr>
              <a:t>promueve</a:t>
            </a:r>
            <a:r>
              <a:rPr lang="en-US" sz="2800" kern="1200" dirty="0" smtClean="0">
                <a:solidFill>
                  <a:schemeClr val="tx2"/>
                </a:solidFill>
                <a:latin typeface="Amasis MT Pro Medium" panose="02040604050005020304" pitchFamily="18" charset="0"/>
                <a:ea typeface="+mn-ea"/>
                <a:cs typeface="+mn-cs"/>
              </a:rPr>
              <a:t> el </a:t>
            </a:r>
            <a:r>
              <a:rPr lang="en-US" sz="2800" kern="1200" dirty="0" err="1" smtClean="0">
                <a:solidFill>
                  <a:schemeClr val="tx2"/>
                </a:solidFill>
                <a:latin typeface="Amasis MT Pro Medium" panose="02040604050005020304" pitchFamily="18" charset="0"/>
                <a:ea typeface="+mn-ea"/>
                <a:cs typeface="+mn-cs"/>
              </a:rPr>
              <a:t>evangelio</a:t>
            </a:r>
            <a:endParaRPr lang="en-US" sz="4400" dirty="0">
              <a:solidFill>
                <a:schemeClr val="tx2"/>
              </a:solidFill>
              <a:latin typeface="Amasis MT Pro Medium" panose="02040604050005020304" pitchFamily="18" charset="0"/>
            </a:endParaRPr>
          </a:p>
        </p:txBody>
      </p:sp>
      <p:sp>
        <p:nvSpPr>
          <p:cNvPr id="16" name="Arrow: Down 15">
            <a:extLst>
              <a:ext uri="{FF2B5EF4-FFF2-40B4-BE49-F238E27FC236}">
                <a16:creationId xmlns:a16="http://schemas.microsoft.com/office/drawing/2014/main" xmlns="" id="{30226681-38AE-B826-539F-780D11914BAB}"/>
              </a:ext>
            </a:extLst>
          </p:cNvPr>
          <p:cNvSpPr/>
          <p:nvPr/>
        </p:nvSpPr>
        <p:spPr>
          <a:xfrm>
            <a:off x="6016845" y="4446996"/>
            <a:ext cx="2912470" cy="1189059"/>
          </a:xfrm>
          <a:prstGeom prst="downArrow">
            <a:avLst/>
          </a:prstGeom>
          <a:solidFill>
            <a:srgbClr val="B4C7E7"/>
          </a:solidFill>
          <a:ln>
            <a:solidFill>
              <a:srgbClr val="CCDA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8036">
              <a:spcAft>
                <a:spcPts val="600"/>
              </a:spcAft>
            </a:pPr>
            <a:r>
              <a:rPr lang="en-US" sz="2000" dirty="0" err="1" smtClean="0">
                <a:latin typeface="Amasis MT Pro Medium" panose="02040604050005020304" pitchFamily="18" charset="0"/>
              </a:rPr>
              <a:t>Tratar</a:t>
            </a:r>
            <a:r>
              <a:rPr lang="en-US" sz="2000" dirty="0" smtClean="0">
                <a:latin typeface="Amasis MT Pro Medium" panose="02040604050005020304" pitchFamily="18" charset="0"/>
              </a:rPr>
              <a:t/>
            </a:r>
            <a:br>
              <a:rPr lang="en-US" sz="2000" dirty="0" smtClean="0">
                <a:latin typeface="Amasis MT Pro Medium" panose="02040604050005020304" pitchFamily="18" charset="0"/>
              </a:rPr>
            </a:br>
            <a:r>
              <a:rPr lang="en-US" sz="2000" dirty="0" smtClean="0">
                <a:latin typeface="Amasis MT Pro Medium" panose="02040604050005020304" pitchFamily="18" charset="0"/>
              </a:rPr>
              <a:t>el </a:t>
            </a:r>
            <a:r>
              <a:rPr lang="en-US" sz="2000" dirty="0" err="1" smtClean="0">
                <a:latin typeface="Amasis MT Pro Medium" panose="02040604050005020304" pitchFamily="18" charset="0"/>
              </a:rPr>
              <a:t>papel</a:t>
            </a:r>
            <a:r>
              <a:rPr lang="en-US" sz="2000" dirty="0" smtClean="0">
                <a:latin typeface="Amasis MT Pro Medium" panose="02040604050005020304" pitchFamily="18" charset="0"/>
              </a:rPr>
              <a:t/>
            </a:r>
            <a:br>
              <a:rPr lang="en-US" sz="2000" dirty="0" smtClean="0">
                <a:latin typeface="Amasis MT Pro Medium" panose="02040604050005020304" pitchFamily="18" charset="0"/>
              </a:rPr>
            </a:br>
            <a:r>
              <a:rPr lang="en-US" sz="2000" dirty="0" err="1" smtClean="0">
                <a:latin typeface="Amasis MT Pro Medium" panose="02040604050005020304" pitchFamily="18" charset="0"/>
              </a:rPr>
              <a:t>como</a:t>
            </a:r>
            <a:r>
              <a:rPr lang="en-US" sz="2000" dirty="0" smtClean="0">
                <a:latin typeface="Amasis MT Pro Medium" panose="02040604050005020304" pitchFamily="18" charset="0"/>
              </a:rPr>
              <a:t> </a:t>
            </a:r>
            <a:r>
              <a:rPr lang="en-US" sz="2000" dirty="0" err="1" smtClean="0">
                <a:latin typeface="Amasis MT Pro Medium" panose="02040604050005020304" pitchFamily="18" charset="0"/>
              </a:rPr>
              <a:t>ídolo</a:t>
            </a:r>
            <a:endParaRPr lang="en-US" sz="3600" dirty="0">
              <a:latin typeface="Amasis MT Pro Medium" panose="02040604050005020304" pitchFamily="18" charset="0"/>
            </a:endParaRPr>
          </a:p>
        </p:txBody>
      </p:sp>
      <p:sp>
        <p:nvSpPr>
          <p:cNvPr id="27" name="Arrow: Down 26">
            <a:extLst>
              <a:ext uri="{FF2B5EF4-FFF2-40B4-BE49-F238E27FC236}">
                <a16:creationId xmlns:a16="http://schemas.microsoft.com/office/drawing/2014/main" xmlns="" id="{3B463A5D-6220-407E-5192-CCD8ADFA461D}"/>
              </a:ext>
            </a:extLst>
          </p:cNvPr>
          <p:cNvSpPr/>
          <p:nvPr/>
        </p:nvSpPr>
        <p:spPr>
          <a:xfrm rot="10800000">
            <a:off x="4128722" y="2605405"/>
            <a:ext cx="886326" cy="320062"/>
          </a:xfrm>
          <a:prstGeom prst="downArrow">
            <a:avLst/>
          </a:prstGeom>
          <a:solidFill>
            <a:srgbClr val="B4C7E7"/>
          </a:solidFill>
          <a:ln>
            <a:solidFill>
              <a:srgbClr val="CCDA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masis MT Pro Medium" panose="02040604050005020304" pitchFamily="18" charset="0"/>
            </a:endParaRPr>
          </a:p>
        </p:txBody>
      </p:sp>
      <p:pic>
        <p:nvPicPr>
          <p:cNvPr id="29" name="Picture 2" descr="Catholic firstmunion cross clip art free 3">
            <a:extLst>
              <a:ext uri="{FF2B5EF4-FFF2-40B4-BE49-F238E27FC236}">
                <a16:creationId xmlns:a16="http://schemas.microsoft.com/office/drawing/2014/main" xmlns="" id="{E67D8B04-20A4-813E-FE7A-A3CEB8FF840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0199" y="26867"/>
            <a:ext cx="1003372" cy="1121434"/>
          </a:xfrm>
          <a:prstGeom prst="rect">
            <a:avLst/>
          </a:prstGeom>
          <a:noFill/>
          <a:extLst>
            <a:ext uri="{909E8E84-426E-40DD-AFC4-6F175D3DCCD1}">
              <a14:hiddenFill xmlns:a14="http://schemas.microsoft.com/office/drawing/2010/main">
                <a:solidFill>
                  <a:srgbClr val="FFFFFF"/>
                </a:solidFill>
              </a14:hiddenFill>
            </a:ext>
          </a:extLst>
        </p:spPr>
      </p:pic>
      <p:sp>
        <p:nvSpPr>
          <p:cNvPr id="45" name="Arrow: Down 44">
            <a:extLst>
              <a:ext uri="{FF2B5EF4-FFF2-40B4-BE49-F238E27FC236}">
                <a16:creationId xmlns:a16="http://schemas.microsoft.com/office/drawing/2014/main" xmlns="" id="{F4A72CD7-C344-7EF3-4C42-A663799AD41D}"/>
              </a:ext>
            </a:extLst>
          </p:cNvPr>
          <p:cNvSpPr/>
          <p:nvPr/>
        </p:nvSpPr>
        <p:spPr>
          <a:xfrm rot="10800000">
            <a:off x="4128722" y="3499403"/>
            <a:ext cx="886326" cy="320062"/>
          </a:xfrm>
          <a:prstGeom prst="downArrow">
            <a:avLst/>
          </a:prstGeom>
          <a:solidFill>
            <a:srgbClr val="B4C7E7"/>
          </a:solidFill>
          <a:ln>
            <a:solidFill>
              <a:srgbClr val="CCDA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masis MT Pro Medium" panose="02040604050005020304" pitchFamily="18" charset="0"/>
            </a:endParaRPr>
          </a:p>
        </p:txBody>
      </p:sp>
      <p:sp>
        <p:nvSpPr>
          <p:cNvPr id="46" name="Arrow: Down 45">
            <a:extLst>
              <a:ext uri="{FF2B5EF4-FFF2-40B4-BE49-F238E27FC236}">
                <a16:creationId xmlns:a16="http://schemas.microsoft.com/office/drawing/2014/main" xmlns="" id="{8502A8FB-3A47-6CD3-B06F-892F08C12869}"/>
              </a:ext>
            </a:extLst>
          </p:cNvPr>
          <p:cNvSpPr/>
          <p:nvPr/>
        </p:nvSpPr>
        <p:spPr>
          <a:xfrm>
            <a:off x="3273749" y="4446996"/>
            <a:ext cx="2600125" cy="1189059"/>
          </a:xfrm>
          <a:prstGeom prst="downArrow">
            <a:avLst/>
          </a:prstGeom>
          <a:solidFill>
            <a:srgbClr val="B4C7E7"/>
          </a:solidFill>
          <a:ln>
            <a:solidFill>
              <a:srgbClr val="CCDA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8036">
              <a:spcAft>
                <a:spcPts val="600"/>
              </a:spcAft>
            </a:pPr>
            <a:r>
              <a:rPr lang="en-US" sz="2000" kern="1200" dirty="0" err="1" smtClean="0">
                <a:solidFill>
                  <a:schemeClr val="lt1"/>
                </a:solidFill>
                <a:latin typeface="Amasis MT Pro Medium" panose="02040604050005020304" pitchFamily="18" charset="0"/>
                <a:ea typeface="+mn-ea"/>
                <a:cs typeface="+mn-cs"/>
              </a:rPr>
              <a:t>Satis</a:t>
            </a:r>
            <a:r>
              <a:rPr lang="en-US" sz="2000" dirty="0" err="1" smtClean="0">
                <a:latin typeface="Amasis MT Pro Medium" panose="02040604050005020304" pitchFamily="18" charset="0"/>
              </a:rPr>
              <a:t>-</a:t>
            </a:r>
            <a:r>
              <a:rPr lang="en-US" sz="2000" kern="1200" dirty="0" err="1" smtClean="0">
                <a:solidFill>
                  <a:schemeClr val="lt1"/>
                </a:solidFill>
                <a:latin typeface="Amasis MT Pro Medium" panose="02040604050005020304" pitchFamily="18" charset="0"/>
                <a:ea typeface="+mn-ea"/>
                <a:cs typeface="+mn-cs"/>
              </a:rPr>
              <a:t>facción</a:t>
            </a:r>
            <a:endParaRPr lang="en-US" sz="3600" dirty="0">
              <a:latin typeface="Amasis MT Pro Medium" panose="02040604050005020304" pitchFamily="18" charset="0"/>
            </a:endParaRPr>
          </a:p>
        </p:txBody>
      </p:sp>
      <p:sp>
        <p:nvSpPr>
          <p:cNvPr id="47" name="Arrow: Down 46">
            <a:extLst>
              <a:ext uri="{FF2B5EF4-FFF2-40B4-BE49-F238E27FC236}">
                <a16:creationId xmlns:a16="http://schemas.microsoft.com/office/drawing/2014/main" xmlns="" id="{E948D8CC-84B0-6B54-7589-3FEA8E85EE78}"/>
              </a:ext>
            </a:extLst>
          </p:cNvPr>
          <p:cNvSpPr/>
          <p:nvPr/>
        </p:nvSpPr>
        <p:spPr>
          <a:xfrm>
            <a:off x="603086" y="4446996"/>
            <a:ext cx="2599178" cy="1189059"/>
          </a:xfrm>
          <a:prstGeom prst="downArrow">
            <a:avLst/>
          </a:prstGeom>
          <a:solidFill>
            <a:srgbClr val="B4C7E7"/>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8036">
              <a:spcAft>
                <a:spcPts val="600"/>
              </a:spcAft>
            </a:pPr>
            <a:r>
              <a:rPr lang="en-US" sz="2000" kern="1200" dirty="0" err="1" smtClean="0">
                <a:solidFill>
                  <a:schemeClr val="lt1"/>
                </a:solidFill>
                <a:latin typeface="Amasis MT Pro Medium" panose="02040604050005020304" pitchFamily="18" charset="0"/>
                <a:ea typeface="+mn-ea"/>
                <a:cs typeface="+mn-cs"/>
              </a:rPr>
              <a:t>Egoísta</a:t>
            </a:r>
            <a:endParaRPr lang="en-US" sz="3600" dirty="0">
              <a:latin typeface="Amasis MT Pro Medium" panose="02040604050005020304" pitchFamily="18" charset="0"/>
            </a:endParaRPr>
          </a:p>
        </p:txBody>
      </p:sp>
      <p:sp>
        <p:nvSpPr>
          <p:cNvPr id="7" name="Arrow: Up 6">
            <a:extLst>
              <a:ext uri="{FF2B5EF4-FFF2-40B4-BE49-F238E27FC236}">
                <a16:creationId xmlns:a16="http://schemas.microsoft.com/office/drawing/2014/main" xmlns="" id="{830927E5-34AE-8ECF-BE1F-841FCBCBBE9A}"/>
              </a:ext>
            </a:extLst>
          </p:cNvPr>
          <p:cNvSpPr/>
          <p:nvPr/>
        </p:nvSpPr>
        <p:spPr>
          <a:xfrm>
            <a:off x="72028" y="578586"/>
            <a:ext cx="2096219" cy="1343554"/>
          </a:xfrm>
          <a:prstGeom prst="upArrow">
            <a:avLst>
              <a:gd name="adj1" fmla="val 68437"/>
              <a:gd name="adj2" fmla="val 49358"/>
            </a:avLst>
          </a:prstGeom>
          <a:solidFill>
            <a:srgbClr val="B4C7E7"/>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Amasis MT Pro Medium" panose="02040604050005020304" pitchFamily="18" charset="0"/>
              </a:rPr>
              <a:t>Cristo y</a:t>
            </a:r>
            <a:br>
              <a:rPr lang="en-US" sz="2000" dirty="0" smtClean="0">
                <a:latin typeface="Amasis MT Pro Medium" panose="02040604050005020304" pitchFamily="18" charset="0"/>
              </a:rPr>
            </a:br>
            <a:r>
              <a:rPr lang="en-US" sz="2000" dirty="0" smtClean="0">
                <a:latin typeface="Amasis MT Pro Medium" panose="02040604050005020304" pitchFamily="18" charset="0"/>
              </a:rPr>
              <a:t>la </a:t>
            </a:r>
            <a:r>
              <a:rPr lang="en-US" sz="2000" dirty="0" err="1" smtClean="0">
                <a:latin typeface="Amasis MT Pro Medium" panose="02040604050005020304" pitchFamily="18" charset="0"/>
              </a:rPr>
              <a:t>iglesia</a:t>
            </a:r>
            <a:endParaRPr lang="en-US" sz="2000" dirty="0">
              <a:latin typeface="Amasis MT Pro Medium" panose="02040604050005020304" pitchFamily="18" charset="0"/>
            </a:endParaRPr>
          </a:p>
        </p:txBody>
      </p:sp>
    </p:spTree>
    <p:extLst>
      <p:ext uri="{BB962C8B-B14F-4D97-AF65-F5344CB8AC3E}">
        <p14:creationId xmlns:p14="http://schemas.microsoft.com/office/powerpoint/2010/main" val="1879821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xmlns="" id="{88EB6E95-9C89-4CFF-A598-F278D0DFB3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771"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474CD0F4-EA2A-4E5D-AE73-1112C1CA2A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 y="0"/>
            <a:ext cx="9143772"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30" name="Group 29">
            <a:extLst>
              <a:ext uri="{FF2B5EF4-FFF2-40B4-BE49-F238E27FC236}">
                <a16:creationId xmlns:a16="http://schemas.microsoft.com/office/drawing/2014/main" xmlns="" id="{A1EDC8FC-C3D1-4FE4-8E66-29767478DBD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5900351" y="0"/>
            <a:ext cx="3243649" cy="2200957"/>
            <a:chOff x="6867015" y="-1"/>
            <a:chExt cx="5324985" cy="3251912"/>
          </a:xfrm>
          <a:solidFill>
            <a:schemeClr val="accent5">
              <a:alpha val="10000"/>
            </a:schemeClr>
          </a:solidFill>
        </p:grpSpPr>
        <p:sp>
          <p:nvSpPr>
            <p:cNvPr id="31" name="Freeform: Shape 30">
              <a:extLst>
                <a:ext uri="{FF2B5EF4-FFF2-40B4-BE49-F238E27FC236}">
                  <a16:creationId xmlns:a16="http://schemas.microsoft.com/office/drawing/2014/main" xmlns="" id="{51638344-E7F0-4958-8208-ADCB822569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xmlns="" id="{4E1970FB-4D97-4834-84EC-E48B27CC19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32">
              <a:extLst>
                <a:ext uri="{FF2B5EF4-FFF2-40B4-BE49-F238E27FC236}">
                  <a16:creationId xmlns:a16="http://schemas.microsoft.com/office/drawing/2014/main" xmlns="" id="{CEA7D5D6-1774-4826-A365-56CA591C9C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xmlns="" id="{C9CE5CDD-EDFB-416F-889C-A7DB46AA9A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xmlns="" id="{1BC136B2-4D8D-4561-95D5-56167F4116B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10800000" flipH="1">
            <a:off x="0" y="3428998"/>
            <a:ext cx="2741793" cy="2286002"/>
            <a:chOff x="-305" y="-1"/>
            <a:chExt cx="3832880" cy="2876136"/>
          </a:xfrm>
        </p:grpSpPr>
        <p:sp>
          <p:nvSpPr>
            <p:cNvPr id="24" name="Freeform: Shape 36">
              <a:extLst>
                <a:ext uri="{FF2B5EF4-FFF2-40B4-BE49-F238E27FC236}">
                  <a16:creationId xmlns:a16="http://schemas.microsoft.com/office/drawing/2014/main" xmlns="" id="{2C3B060E-7597-4B31-9EBE-16DBC974CD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xmlns="" id="{937A35E4-8449-4A65-9CFF-F87916203D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xmlns="" id="{25774B36-1747-45AE-82C4-C5BA90C518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xmlns="" id="{0022F94E-D4FB-4369-A3EE-7D82330BA4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a:extLst>
              <a:ext uri="{FF2B5EF4-FFF2-40B4-BE49-F238E27FC236}">
                <a16:creationId xmlns:a16="http://schemas.microsoft.com/office/drawing/2014/main" xmlns="" id="{B35BECCC-4C82-D36C-DE22-6406B5439621}"/>
              </a:ext>
            </a:extLst>
          </p:cNvPr>
          <p:cNvSpPr/>
          <p:nvPr/>
        </p:nvSpPr>
        <p:spPr>
          <a:xfrm>
            <a:off x="551975" y="364466"/>
            <a:ext cx="8039819" cy="4986068"/>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0" dirty="0">
                <a:solidFill>
                  <a:srgbClr val="000000"/>
                </a:solidFill>
                <a:effectLst/>
                <a:latin typeface="Amasis MT Pro Medium" panose="02040604050005020304" pitchFamily="18" charset="0"/>
              </a:rPr>
              <a:t>- </a:t>
            </a:r>
            <a:r>
              <a:rPr lang="en-US" sz="2400" b="1" i="0" dirty="0" err="1" smtClean="0">
                <a:solidFill>
                  <a:srgbClr val="000000"/>
                </a:solidFill>
                <a:effectLst/>
                <a:latin typeface="Amasis MT Pro Medium" panose="02040604050005020304" pitchFamily="18" charset="0"/>
              </a:rPr>
              <a:t>Ef</a:t>
            </a:r>
            <a:r>
              <a:rPr lang="en-US" sz="2400" b="1" i="0" dirty="0" smtClean="0">
                <a:solidFill>
                  <a:srgbClr val="000000"/>
                </a:solidFill>
                <a:effectLst/>
                <a:latin typeface="Amasis MT Pro Medium" panose="02040604050005020304" pitchFamily="18" charset="0"/>
              </a:rPr>
              <a:t>. </a:t>
            </a:r>
            <a:r>
              <a:rPr lang="en-US" sz="2400" b="1" i="0" dirty="0">
                <a:solidFill>
                  <a:srgbClr val="000000"/>
                </a:solidFill>
                <a:effectLst/>
                <a:latin typeface="Amasis MT Pro Medium" panose="02040604050005020304" pitchFamily="18" charset="0"/>
              </a:rPr>
              <a:t>5:22-30 -</a:t>
            </a:r>
          </a:p>
          <a:p>
            <a:r>
              <a:rPr lang="en-US" sz="2100" b="1" i="0" baseline="30000" dirty="0">
                <a:solidFill>
                  <a:srgbClr val="000000"/>
                </a:solidFill>
                <a:effectLst/>
                <a:latin typeface="Amasis MT Pro Medium" panose="02040604050005020304" pitchFamily="18" charset="0"/>
              </a:rPr>
              <a:t>22 </a:t>
            </a:r>
            <a:r>
              <a:rPr lang="es-ES" sz="2100" dirty="0">
                <a:solidFill>
                  <a:srgbClr val="000000"/>
                </a:solidFill>
                <a:latin typeface="Amasis MT Pro Medium" panose="02040604050005020304" pitchFamily="18" charset="0"/>
              </a:rPr>
              <a:t>Las mujeres estén sometidas a sus propios maridos como al Señor. </a:t>
            </a:r>
            <a:r>
              <a:rPr lang="es-ES" sz="2100" dirty="0" smtClean="0">
                <a:solidFill>
                  <a:srgbClr val="000000"/>
                </a:solidFill>
                <a:latin typeface="Amasis MT Pro Medium" panose="02040604050005020304" pitchFamily="18" charset="0"/>
              </a:rPr>
              <a:t>23</a:t>
            </a:r>
            <a:r>
              <a:rPr lang="es-ES" sz="2100" dirty="0">
                <a:solidFill>
                  <a:srgbClr val="000000"/>
                </a:solidFill>
                <a:latin typeface="Amasis MT Pro Medium" panose="02040604050005020304" pitchFamily="18" charset="0"/>
              </a:rPr>
              <a:t>  Porque el marido es cabeza de la mujer, </a:t>
            </a:r>
            <a:r>
              <a:rPr lang="es-ES" sz="2100" u="sng" dirty="0">
                <a:solidFill>
                  <a:srgbClr val="FF0000"/>
                </a:solidFill>
                <a:latin typeface="Amasis MT Pro Medium" panose="02040604050005020304" pitchFamily="18" charset="0"/>
              </a:rPr>
              <a:t>así como Cristo es cabeza de la iglesia</a:t>
            </a:r>
            <a:r>
              <a:rPr lang="es-ES" sz="2100" dirty="0">
                <a:solidFill>
                  <a:srgbClr val="000000"/>
                </a:solidFill>
                <a:latin typeface="Amasis MT Pro Medium" panose="02040604050005020304" pitchFamily="18" charset="0"/>
              </a:rPr>
              <a:t>, siendo El mismo el Salvador del </a:t>
            </a:r>
            <a:r>
              <a:rPr lang="es-ES" sz="2100" dirty="0" smtClean="0">
                <a:solidFill>
                  <a:srgbClr val="000000"/>
                </a:solidFill>
                <a:latin typeface="Amasis MT Pro Medium" panose="02040604050005020304" pitchFamily="18" charset="0"/>
              </a:rPr>
              <a:t>cuerpo. 24</a:t>
            </a:r>
            <a:r>
              <a:rPr lang="es-ES" sz="2100" dirty="0">
                <a:solidFill>
                  <a:srgbClr val="000000"/>
                </a:solidFill>
                <a:latin typeface="Amasis MT Pro Medium" panose="02040604050005020304" pitchFamily="18" charset="0"/>
              </a:rPr>
              <a:t>  Pero </a:t>
            </a:r>
            <a:r>
              <a:rPr lang="es-ES" sz="2100" u="sng" dirty="0">
                <a:solidFill>
                  <a:srgbClr val="FF0000"/>
                </a:solidFill>
                <a:latin typeface="Amasis MT Pro Medium" panose="02040604050005020304" pitchFamily="18" charset="0"/>
              </a:rPr>
              <a:t>así como la iglesia está sujeta a Cristo</a:t>
            </a:r>
            <a:r>
              <a:rPr lang="es-ES" sz="2100" dirty="0">
                <a:solidFill>
                  <a:srgbClr val="000000"/>
                </a:solidFill>
                <a:latin typeface="Amasis MT Pro Medium" panose="02040604050005020304" pitchFamily="18" charset="0"/>
              </a:rPr>
              <a:t>, también las mujeres deben estarlo a sus maridos en todo. </a:t>
            </a:r>
            <a:r>
              <a:rPr lang="es-ES" sz="2100" dirty="0" smtClean="0">
                <a:solidFill>
                  <a:srgbClr val="000000"/>
                </a:solidFill>
                <a:latin typeface="Amasis MT Pro Medium" panose="02040604050005020304" pitchFamily="18" charset="0"/>
              </a:rPr>
              <a:t>5</a:t>
            </a:r>
            <a:r>
              <a:rPr lang="es-ES" sz="2100" dirty="0">
                <a:solidFill>
                  <a:srgbClr val="000000"/>
                </a:solidFill>
                <a:latin typeface="Amasis MT Pro Medium" panose="02040604050005020304" pitchFamily="18" charset="0"/>
              </a:rPr>
              <a:t>  Maridos, amen a sus mujeres, </a:t>
            </a:r>
            <a:r>
              <a:rPr lang="es-ES" sz="2100" u="sng" dirty="0">
                <a:solidFill>
                  <a:srgbClr val="FF0000"/>
                </a:solidFill>
                <a:latin typeface="Amasis MT Pro Medium" panose="02040604050005020304" pitchFamily="18" charset="0"/>
              </a:rPr>
              <a:t>así como Cristo amó a la iglesia y se dio Él mismo por ella</a:t>
            </a:r>
            <a:r>
              <a:rPr lang="es-ES" sz="2100" dirty="0">
                <a:solidFill>
                  <a:srgbClr val="000000"/>
                </a:solidFill>
                <a:latin typeface="Amasis MT Pro Medium" panose="02040604050005020304" pitchFamily="18" charset="0"/>
              </a:rPr>
              <a:t>, </a:t>
            </a:r>
            <a:r>
              <a:rPr lang="es-ES" sz="2100" dirty="0" smtClean="0">
                <a:solidFill>
                  <a:srgbClr val="000000"/>
                </a:solidFill>
                <a:latin typeface="Amasis MT Pro Medium" panose="02040604050005020304" pitchFamily="18" charset="0"/>
              </a:rPr>
              <a:t>26</a:t>
            </a:r>
            <a:r>
              <a:rPr lang="es-ES" sz="2100" dirty="0">
                <a:solidFill>
                  <a:srgbClr val="000000"/>
                </a:solidFill>
                <a:latin typeface="Amasis MT Pro Medium" panose="02040604050005020304" pitchFamily="18" charset="0"/>
              </a:rPr>
              <a:t>  para santificarla, habiéndola purificado por el lavamiento del agua con la palabra, </a:t>
            </a:r>
            <a:r>
              <a:rPr lang="es-ES" sz="2100" dirty="0" smtClean="0">
                <a:solidFill>
                  <a:srgbClr val="000000"/>
                </a:solidFill>
                <a:latin typeface="Amasis MT Pro Medium" panose="02040604050005020304" pitchFamily="18" charset="0"/>
              </a:rPr>
              <a:t>27</a:t>
            </a:r>
            <a:r>
              <a:rPr lang="es-ES" sz="2100" dirty="0">
                <a:solidFill>
                  <a:srgbClr val="000000"/>
                </a:solidFill>
                <a:latin typeface="Amasis MT Pro Medium" panose="02040604050005020304" pitchFamily="18" charset="0"/>
              </a:rPr>
              <a:t>  a fin de presentársela a sí mismo, una iglesia en toda su gloria, sin que tenga mancha ni arruga ni cosa semejante, sino que fuera santa e inmaculada. </a:t>
            </a:r>
            <a:r>
              <a:rPr lang="es-ES" sz="2100" dirty="0" smtClean="0">
                <a:solidFill>
                  <a:srgbClr val="000000"/>
                </a:solidFill>
                <a:latin typeface="Amasis MT Pro Medium" panose="02040604050005020304" pitchFamily="18" charset="0"/>
              </a:rPr>
              <a:t>28</a:t>
            </a:r>
            <a:r>
              <a:rPr lang="es-ES" sz="2100" dirty="0">
                <a:solidFill>
                  <a:srgbClr val="000000"/>
                </a:solidFill>
                <a:latin typeface="Amasis MT Pro Medium" panose="02040604050005020304" pitchFamily="18" charset="0"/>
              </a:rPr>
              <a:t>  Así deben también los maridos amar a sus mujeres, como a sus propios cuerpos. El que ama a su mujer, a sí mismo se ama. </a:t>
            </a:r>
            <a:r>
              <a:rPr lang="es-ES" sz="2100" dirty="0" smtClean="0">
                <a:solidFill>
                  <a:srgbClr val="000000"/>
                </a:solidFill>
                <a:latin typeface="Amasis MT Pro Medium" panose="02040604050005020304" pitchFamily="18" charset="0"/>
              </a:rPr>
              <a:t>29</a:t>
            </a:r>
            <a:r>
              <a:rPr lang="es-ES" sz="2100" dirty="0">
                <a:solidFill>
                  <a:srgbClr val="000000"/>
                </a:solidFill>
                <a:latin typeface="Amasis MT Pro Medium" panose="02040604050005020304" pitchFamily="18" charset="0"/>
              </a:rPr>
              <a:t>  Porque nadie aborreció jamás su propio cuerpo, sino que lo sustenta y lo cuida, </a:t>
            </a:r>
            <a:r>
              <a:rPr lang="es-ES" sz="2100" u="sng" dirty="0">
                <a:solidFill>
                  <a:srgbClr val="FF0000"/>
                </a:solidFill>
                <a:latin typeface="Amasis MT Pro Medium" panose="02040604050005020304" pitchFamily="18" charset="0"/>
              </a:rPr>
              <a:t>así como también Cristo a la iglesia; </a:t>
            </a:r>
            <a:r>
              <a:rPr lang="es-ES" sz="2100" u="sng" dirty="0" smtClean="0">
                <a:solidFill>
                  <a:srgbClr val="FF0000"/>
                </a:solidFill>
                <a:latin typeface="Amasis MT Pro Medium" panose="02040604050005020304" pitchFamily="18" charset="0"/>
              </a:rPr>
              <a:t>30</a:t>
            </a:r>
            <a:r>
              <a:rPr lang="es-ES" sz="2100" u="sng" dirty="0">
                <a:solidFill>
                  <a:srgbClr val="FF0000"/>
                </a:solidFill>
                <a:latin typeface="Amasis MT Pro Medium" panose="02040604050005020304" pitchFamily="18" charset="0"/>
              </a:rPr>
              <a:t>  porque somos miembros de Su cuerpo</a:t>
            </a:r>
            <a:r>
              <a:rPr lang="es-ES" sz="2100" dirty="0">
                <a:solidFill>
                  <a:srgbClr val="000000"/>
                </a:solidFill>
                <a:latin typeface="Amasis MT Pro Medium" panose="02040604050005020304" pitchFamily="18" charset="0"/>
              </a:rPr>
              <a:t>. </a:t>
            </a:r>
            <a:endParaRPr lang="en-US" sz="2100" b="0" i="0" dirty="0">
              <a:solidFill>
                <a:srgbClr val="000000"/>
              </a:solidFill>
              <a:effectLst/>
              <a:latin typeface="Amasis MT Pro Medium" panose="02040604050005020304" pitchFamily="18" charset="0"/>
            </a:endParaRPr>
          </a:p>
        </p:txBody>
      </p:sp>
    </p:spTree>
    <p:extLst>
      <p:ext uri="{BB962C8B-B14F-4D97-AF65-F5344CB8AC3E}">
        <p14:creationId xmlns:p14="http://schemas.microsoft.com/office/powerpoint/2010/main" val="3468853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xmlns="" id="{88EB6E95-9C89-4CFF-A598-F278D0DFB3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771"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474CD0F4-EA2A-4E5D-AE73-1112C1CA2A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 y="0"/>
            <a:ext cx="9143772"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30" name="Group 29">
            <a:extLst>
              <a:ext uri="{FF2B5EF4-FFF2-40B4-BE49-F238E27FC236}">
                <a16:creationId xmlns:a16="http://schemas.microsoft.com/office/drawing/2014/main" xmlns="" id="{A1EDC8FC-C3D1-4FE4-8E66-29767478DBD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5900351" y="0"/>
            <a:ext cx="3243649" cy="2200957"/>
            <a:chOff x="6867015" y="-1"/>
            <a:chExt cx="5324985" cy="3251912"/>
          </a:xfrm>
          <a:solidFill>
            <a:schemeClr val="accent5">
              <a:alpha val="10000"/>
            </a:schemeClr>
          </a:solidFill>
        </p:grpSpPr>
        <p:sp>
          <p:nvSpPr>
            <p:cNvPr id="31" name="Freeform: Shape 30">
              <a:extLst>
                <a:ext uri="{FF2B5EF4-FFF2-40B4-BE49-F238E27FC236}">
                  <a16:creationId xmlns:a16="http://schemas.microsoft.com/office/drawing/2014/main" xmlns="" id="{51638344-E7F0-4958-8208-ADCB822569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xmlns="" id="{4E1970FB-4D97-4834-84EC-E48B27CC19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32">
              <a:extLst>
                <a:ext uri="{FF2B5EF4-FFF2-40B4-BE49-F238E27FC236}">
                  <a16:creationId xmlns:a16="http://schemas.microsoft.com/office/drawing/2014/main" xmlns="" id="{CEA7D5D6-1774-4826-A365-56CA591C9C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xmlns="" id="{C9CE5CDD-EDFB-416F-889C-A7DB46AA9A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xmlns="" id="{1BC136B2-4D8D-4561-95D5-56167F4116B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10800000" flipH="1">
            <a:off x="0" y="3428998"/>
            <a:ext cx="2741793" cy="2286002"/>
            <a:chOff x="-305" y="-1"/>
            <a:chExt cx="3832880" cy="2876136"/>
          </a:xfrm>
        </p:grpSpPr>
        <p:sp>
          <p:nvSpPr>
            <p:cNvPr id="24" name="Freeform: Shape 36">
              <a:extLst>
                <a:ext uri="{FF2B5EF4-FFF2-40B4-BE49-F238E27FC236}">
                  <a16:creationId xmlns:a16="http://schemas.microsoft.com/office/drawing/2014/main" xmlns="" id="{2C3B060E-7597-4B31-9EBE-16DBC974CD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xmlns="" id="{937A35E4-8449-4A65-9CFF-F87916203D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xmlns="" id="{25774B36-1747-45AE-82C4-C5BA90C518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xmlns="" id="{0022F94E-D4FB-4369-A3EE-7D82330BA4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a:extLst>
              <a:ext uri="{FF2B5EF4-FFF2-40B4-BE49-F238E27FC236}">
                <a16:creationId xmlns:a16="http://schemas.microsoft.com/office/drawing/2014/main" xmlns="" id="{A86DA983-7A8C-E157-2B52-FCB48714927C}"/>
              </a:ext>
            </a:extLst>
          </p:cNvPr>
          <p:cNvSpPr txBox="1"/>
          <p:nvPr/>
        </p:nvSpPr>
        <p:spPr>
          <a:xfrm>
            <a:off x="270825" y="3858861"/>
            <a:ext cx="8528118" cy="511654"/>
          </a:xfrm>
          <a:prstGeom prst="rect">
            <a:avLst/>
          </a:prstGeom>
          <a:solidFill>
            <a:schemeClr val="bg1"/>
          </a:solidFill>
          <a:ln w="38100">
            <a:solidFill>
              <a:srgbClr val="D7E7CE"/>
            </a:solidFill>
          </a:ln>
        </p:spPr>
        <p:txBody>
          <a:bodyPr vert="horz" lIns="68580" tIns="34290" rIns="68580" bIns="34290" rtlCol="0" anchor="ctr">
            <a:normAutofit/>
          </a:bodyPr>
          <a:lstStyle/>
          <a:p>
            <a:pPr algn="ctr" defTabSz="288036">
              <a:lnSpc>
                <a:spcPct val="90000"/>
              </a:lnSpc>
              <a:spcAft>
                <a:spcPts val="284"/>
              </a:spcAft>
            </a:pPr>
            <a:r>
              <a:rPr lang="en-US" sz="2800" kern="1200" dirty="0" err="1" smtClean="0">
                <a:solidFill>
                  <a:schemeClr val="tx2"/>
                </a:solidFill>
                <a:latin typeface="Amasis MT Pro Medium" panose="02040604050005020304" pitchFamily="18" charset="0"/>
                <a:ea typeface="+mn-ea"/>
                <a:cs typeface="+mn-cs"/>
              </a:rPr>
              <a:t>Cada</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papel</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es</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temporáneo</a:t>
            </a:r>
            <a:endParaRPr lang="en-US" sz="4400" dirty="0">
              <a:solidFill>
                <a:schemeClr val="tx2"/>
              </a:solidFill>
              <a:latin typeface="Amasis MT Pro Medium" panose="02040604050005020304" pitchFamily="18" charset="0"/>
            </a:endParaRPr>
          </a:p>
        </p:txBody>
      </p:sp>
      <p:sp>
        <p:nvSpPr>
          <p:cNvPr id="6" name="TextBox 5">
            <a:extLst>
              <a:ext uri="{FF2B5EF4-FFF2-40B4-BE49-F238E27FC236}">
                <a16:creationId xmlns:a16="http://schemas.microsoft.com/office/drawing/2014/main" xmlns="" id="{86FE2FF4-F411-FAFE-33CF-2DBDC30C8601}"/>
              </a:ext>
            </a:extLst>
          </p:cNvPr>
          <p:cNvSpPr txBox="1"/>
          <p:nvPr/>
        </p:nvSpPr>
        <p:spPr>
          <a:xfrm>
            <a:off x="277921" y="2964862"/>
            <a:ext cx="8528118" cy="511654"/>
          </a:xfrm>
          <a:prstGeom prst="rect">
            <a:avLst/>
          </a:prstGeom>
          <a:solidFill>
            <a:schemeClr val="bg1"/>
          </a:solidFill>
          <a:ln w="38100">
            <a:solidFill>
              <a:srgbClr val="D7E7CE"/>
            </a:solidFill>
          </a:ln>
        </p:spPr>
        <p:txBody>
          <a:bodyPr vert="horz" lIns="68580" tIns="34290" rIns="68580" bIns="34290" rtlCol="0" anchor="ctr">
            <a:normAutofit/>
          </a:bodyPr>
          <a:lstStyle/>
          <a:p>
            <a:pPr algn="ctr" defTabSz="288036">
              <a:lnSpc>
                <a:spcPct val="90000"/>
              </a:lnSpc>
              <a:spcAft>
                <a:spcPts val="284"/>
              </a:spcAft>
            </a:pPr>
            <a:r>
              <a:rPr lang="en-US" sz="2800" kern="1200" dirty="0" err="1" smtClean="0">
                <a:solidFill>
                  <a:schemeClr val="tx2"/>
                </a:solidFill>
                <a:latin typeface="Amasis MT Pro Medium" panose="02040604050005020304" pitchFamily="18" charset="0"/>
                <a:ea typeface="+mn-ea"/>
                <a:cs typeface="+mn-cs"/>
              </a:rPr>
              <a:t>Cada</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papel</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es</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bueno</a:t>
            </a:r>
            <a:endParaRPr lang="en-US" sz="2800" dirty="0">
              <a:solidFill>
                <a:schemeClr val="tx2"/>
              </a:solidFill>
              <a:latin typeface="Amasis MT Pro Medium" panose="02040604050005020304" pitchFamily="18" charset="0"/>
            </a:endParaRPr>
          </a:p>
        </p:txBody>
      </p:sp>
      <p:sp>
        <p:nvSpPr>
          <p:cNvPr id="8" name="TextBox 7">
            <a:extLst>
              <a:ext uri="{FF2B5EF4-FFF2-40B4-BE49-F238E27FC236}">
                <a16:creationId xmlns:a16="http://schemas.microsoft.com/office/drawing/2014/main" xmlns="" id="{D96E00E7-3429-5D01-907C-F72655EBA447}"/>
              </a:ext>
            </a:extLst>
          </p:cNvPr>
          <p:cNvSpPr txBox="1"/>
          <p:nvPr/>
        </p:nvSpPr>
        <p:spPr>
          <a:xfrm>
            <a:off x="270825" y="2076713"/>
            <a:ext cx="8528118" cy="511654"/>
          </a:xfrm>
          <a:prstGeom prst="rect">
            <a:avLst/>
          </a:prstGeom>
          <a:solidFill>
            <a:schemeClr val="bg1"/>
          </a:solidFill>
          <a:ln w="38100">
            <a:solidFill>
              <a:srgbClr val="D7E7CE"/>
            </a:solidFill>
          </a:ln>
        </p:spPr>
        <p:txBody>
          <a:bodyPr vert="horz" lIns="68580" tIns="34290" rIns="68580" bIns="34290" rtlCol="0" anchor="ctr">
            <a:normAutofit/>
          </a:bodyPr>
          <a:lstStyle/>
          <a:p>
            <a:pPr algn="ctr" defTabSz="288036">
              <a:lnSpc>
                <a:spcPct val="90000"/>
              </a:lnSpc>
              <a:spcAft>
                <a:spcPts val="284"/>
              </a:spcAft>
            </a:pPr>
            <a:r>
              <a:rPr lang="en-US" sz="2800" kern="1200" dirty="0" err="1" smtClean="0">
                <a:solidFill>
                  <a:schemeClr val="tx2"/>
                </a:solidFill>
                <a:latin typeface="Amasis MT Pro Medium" panose="02040604050005020304" pitchFamily="18" charset="0"/>
                <a:ea typeface="+mn-ea"/>
                <a:cs typeface="+mn-cs"/>
              </a:rPr>
              <a:t>Cada</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papel</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rgbClr val="FF0000"/>
                </a:solidFill>
                <a:latin typeface="Amasis MT Pro Medium" panose="02040604050005020304" pitchFamily="18" charset="0"/>
                <a:ea typeface="+mn-ea"/>
                <a:cs typeface="+mn-cs"/>
              </a:rPr>
              <a:t>refleja</a:t>
            </a:r>
            <a:r>
              <a:rPr lang="en-US" sz="2800" kern="1200" dirty="0" smtClean="0">
                <a:solidFill>
                  <a:schemeClr val="tx2"/>
                </a:solidFill>
                <a:latin typeface="Amasis MT Pro Medium" panose="02040604050005020304" pitchFamily="18" charset="0"/>
                <a:ea typeface="+mn-ea"/>
                <a:cs typeface="+mn-cs"/>
              </a:rPr>
              <a:t> y </a:t>
            </a:r>
            <a:r>
              <a:rPr lang="en-US" sz="2800" kern="1200" dirty="0" err="1" smtClean="0">
                <a:solidFill>
                  <a:srgbClr val="00B0F0"/>
                </a:solidFill>
                <a:latin typeface="Amasis MT Pro Medium" panose="02040604050005020304" pitchFamily="18" charset="0"/>
                <a:ea typeface="+mn-ea"/>
                <a:cs typeface="+mn-cs"/>
              </a:rPr>
              <a:t>promueve</a:t>
            </a:r>
            <a:r>
              <a:rPr lang="en-US" sz="2800" kern="1200" dirty="0" smtClean="0">
                <a:solidFill>
                  <a:schemeClr val="tx2"/>
                </a:solidFill>
                <a:latin typeface="Amasis MT Pro Medium" panose="02040604050005020304" pitchFamily="18" charset="0"/>
                <a:ea typeface="+mn-ea"/>
                <a:cs typeface="+mn-cs"/>
              </a:rPr>
              <a:t> el </a:t>
            </a:r>
            <a:r>
              <a:rPr lang="en-US" sz="2800" kern="1200" dirty="0" err="1" smtClean="0">
                <a:solidFill>
                  <a:schemeClr val="tx2"/>
                </a:solidFill>
                <a:latin typeface="Amasis MT Pro Medium" panose="02040604050005020304" pitchFamily="18" charset="0"/>
                <a:ea typeface="+mn-ea"/>
                <a:cs typeface="+mn-cs"/>
              </a:rPr>
              <a:t>evangelio</a:t>
            </a:r>
            <a:endParaRPr lang="en-US" sz="4400" dirty="0">
              <a:solidFill>
                <a:schemeClr val="tx2"/>
              </a:solidFill>
              <a:latin typeface="Amasis MT Pro Medium" panose="02040604050005020304" pitchFamily="18" charset="0"/>
            </a:endParaRPr>
          </a:p>
        </p:txBody>
      </p:sp>
      <p:sp>
        <p:nvSpPr>
          <p:cNvPr id="16" name="Arrow: Down 15">
            <a:extLst>
              <a:ext uri="{FF2B5EF4-FFF2-40B4-BE49-F238E27FC236}">
                <a16:creationId xmlns:a16="http://schemas.microsoft.com/office/drawing/2014/main" xmlns="" id="{30226681-38AE-B826-539F-780D11914BAB}"/>
              </a:ext>
            </a:extLst>
          </p:cNvPr>
          <p:cNvSpPr/>
          <p:nvPr/>
        </p:nvSpPr>
        <p:spPr>
          <a:xfrm>
            <a:off x="6016845" y="4446996"/>
            <a:ext cx="2912470" cy="1189059"/>
          </a:xfrm>
          <a:prstGeom prst="downArrow">
            <a:avLst/>
          </a:prstGeom>
          <a:solidFill>
            <a:srgbClr val="B4C7E7"/>
          </a:solidFill>
          <a:ln>
            <a:solidFill>
              <a:srgbClr val="CCDA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8036">
              <a:spcAft>
                <a:spcPts val="600"/>
              </a:spcAft>
            </a:pPr>
            <a:r>
              <a:rPr lang="en-US" sz="2000" dirty="0" err="1" smtClean="0">
                <a:latin typeface="Amasis MT Pro Medium" panose="02040604050005020304" pitchFamily="18" charset="0"/>
              </a:rPr>
              <a:t>Tratar</a:t>
            </a:r>
            <a:r>
              <a:rPr lang="en-US" sz="2000" dirty="0" smtClean="0">
                <a:latin typeface="Amasis MT Pro Medium" panose="02040604050005020304" pitchFamily="18" charset="0"/>
              </a:rPr>
              <a:t/>
            </a:r>
            <a:br>
              <a:rPr lang="en-US" sz="2000" dirty="0" smtClean="0">
                <a:latin typeface="Amasis MT Pro Medium" panose="02040604050005020304" pitchFamily="18" charset="0"/>
              </a:rPr>
            </a:br>
            <a:r>
              <a:rPr lang="en-US" sz="2000" dirty="0" smtClean="0">
                <a:latin typeface="Amasis MT Pro Medium" panose="02040604050005020304" pitchFamily="18" charset="0"/>
              </a:rPr>
              <a:t>el </a:t>
            </a:r>
            <a:r>
              <a:rPr lang="en-US" sz="2000" dirty="0" err="1" smtClean="0">
                <a:latin typeface="Amasis MT Pro Medium" panose="02040604050005020304" pitchFamily="18" charset="0"/>
              </a:rPr>
              <a:t>papel</a:t>
            </a:r>
            <a:r>
              <a:rPr lang="en-US" sz="2000" dirty="0" smtClean="0">
                <a:latin typeface="Amasis MT Pro Medium" panose="02040604050005020304" pitchFamily="18" charset="0"/>
              </a:rPr>
              <a:t/>
            </a:r>
            <a:br>
              <a:rPr lang="en-US" sz="2000" dirty="0" smtClean="0">
                <a:latin typeface="Amasis MT Pro Medium" panose="02040604050005020304" pitchFamily="18" charset="0"/>
              </a:rPr>
            </a:br>
            <a:r>
              <a:rPr lang="en-US" sz="2000" dirty="0" err="1" smtClean="0">
                <a:latin typeface="Amasis MT Pro Medium" panose="02040604050005020304" pitchFamily="18" charset="0"/>
              </a:rPr>
              <a:t>como</a:t>
            </a:r>
            <a:r>
              <a:rPr lang="en-US" sz="2000" dirty="0" smtClean="0">
                <a:latin typeface="Amasis MT Pro Medium" panose="02040604050005020304" pitchFamily="18" charset="0"/>
              </a:rPr>
              <a:t> </a:t>
            </a:r>
            <a:r>
              <a:rPr lang="en-US" sz="2000" dirty="0" err="1" smtClean="0">
                <a:latin typeface="Amasis MT Pro Medium" panose="02040604050005020304" pitchFamily="18" charset="0"/>
              </a:rPr>
              <a:t>ídolo</a:t>
            </a:r>
            <a:endParaRPr lang="en-US" sz="3600" dirty="0">
              <a:latin typeface="Amasis MT Pro Medium" panose="02040604050005020304" pitchFamily="18" charset="0"/>
            </a:endParaRPr>
          </a:p>
        </p:txBody>
      </p:sp>
      <p:sp>
        <p:nvSpPr>
          <p:cNvPr id="27" name="Arrow: Down 26">
            <a:extLst>
              <a:ext uri="{FF2B5EF4-FFF2-40B4-BE49-F238E27FC236}">
                <a16:creationId xmlns:a16="http://schemas.microsoft.com/office/drawing/2014/main" xmlns="" id="{3B463A5D-6220-407E-5192-CCD8ADFA461D}"/>
              </a:ext>
            </a:extLst>
          </p:cNvPr>
          <p:cNvSpPr/>
          <p:nvPr/>
        </p:nvSpPr>
        <p:spPr>
          <a:xfrm rot="10800000">
            <a:off x="4128722" y="2605405"/>
            <a:ext cx="886326" cy="320062"/>
          </a:xfrm>
          <a:prstGeom prst="downArrow">
            <a:avLst/>
          </a:prstGeom>
          <a:solidFill>
            <a:srgbClr val="B4C7E7"/>
          </a:solidFill>
          <a:ln>
            <a:solidFill>
              <a:srgbClr val="CCDA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masis MT Pro Medium" panose="02040604050005020304" pitchFamily="18" charset="0"/>
            </a:endParaRPr>
          </a:p>
        </p:txBody>
      </p:sp>
      <p:pic>
        <p:nvPicPr>
          <p:cNvPr id="29" name="Picture 2" descr="Catholic firstmunion cross clip art free 3">
            <a:extLst>
              <a:ext uri="{FF2B5EF4-FFF2-40B4-BE49-F238E27FC236}">
                <a16:creationId xmlns:a16="http://schemas.microsoft.com/office/drawing/2014/main" xmlns="" id="{E67D8B04-20A4-813E-FE7A-A3CEB8FF840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0199" y="26867"/>
            <a:ext cx="1003372" cy="1121434"/>
          </a:xfrm>
          <a:prstGeom prst="rect">
            <a:avLst/>
          </a:prstGeom>
          <a:noFill/>
          <a:extLst>
            <a:ext uri="{909E8E84-426E-40DD-AFC4-6F175D3DCCD1}">
              <a14:hiddenFill xmlns:a14="http://schemas.microsoft.com/office/drawing/2010/main">
                <a:solidFill>
                  <a:srgbClr val="FFFFFF"/>
                </a:solidFill>
              </a14:hiddenFill>
            </a:ext>
          </a:extLst>
        </p:spPr>
      </p:pic>
      <p:sp>
        <p:nvSpPr>
          <p:cNvPr id="45" name="Arrow: Down 44">
            <a:extLst>
              <a:ext uri="{FF2B5EF4-FFF2-40B4-BE49-F238E27FC236}">
                <a16:creationId xmlns:a16="http://schemas.microsoft.com/office/drawing/2014/main" xmlns="" id="{F4A72CD7-C344-7EF3-4C42-A663799AD41D}"/>
              </a:ext>
            </a:extLst>
          </p:cNvPr>
          <p:cNvSpPr/>
          <p:nvPr/>
        </p:nvSpPr>
        <p:spPr>
          <a:xfrm rot="10800000">
            <a:off x="4128722" y="3499403"/>
            <a:ext cx="886326" cy="320062"/>
          </a:xfrm>
          <a:prstGeom prst="downArrow">
            <a:avLst/>
          </a:prstGeom>
          <a:solidFill>
            <a:srgbClr val="B4C7E7"/>
          </a:solidFill>
          <a:ln>
            <a:solidFill>
              <a:srgbClr val="CCDA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masis MT Pro Medium" panose="02040604050005020304" pitchFamily="18" charset="0"/>
            </a:endParaRPr>
          </a:p>
        </p:txBody>
      </p:sp>
      <p:sp>
        <p:nvSpPr>
          <p:cNvPr id="46" name="Arrow: Down 45">
            <a:extLst>
              <a:ext uri="{FF2B5EF4-FFF2-40B4-BE49-F238E27FC236}">
                <a16:creationId xmlns:a16="http://schemas.microsoft.com/office/drawing/2014/main" xmlns="" id="{8502A8FB-3A47-6CD3-B06F-892F08C12869}"/>
              </a:ext>
            </a:extLst>
          </p:cNvPr>
          <p:cNvSpPr/>
          <p:nvPr/>
        </p:nvSpPr>
        <p:spPr>
          <a:xfrm>
            <a:off x="3273749" y="4446996"/>
            <a:ext cx="2600125" cy="1189059"/>
          </a:xfrm>
          <a:prstGeom prst="downArrow">
            <a:avLst/>
          </a:prstGeom>
          <a:solidFill>
            <a:srgbClr val="B4C7E7"/>
          </a:solidFill>
          <a:ln>
            <a:solidFill>
              <a:srgbClr val="CCDA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8036">
              <a:spcAft>
                <a:spcPts val="600"/>
              </a:spcAft>
            </a:pPr>
            <a:r>
              <a:rPr lang="en-US" sz="2000" kern="1200" dirty="0" err="1" smtClean="0">
                <a:solidFill>
                  <a:schemeClr val="lt1"/>
                </a:solidFill>
                <a:latin typeface="Amasis MT Pro Medium" panose="02040604050005020304" pitchFamily="18" charset="0"/>
                <a:ea typeface="+mn-ea"/>
                <a:cs typeface="+mn-cs"/>
              </a:rPr>
              <a:t>Satis</a:t>
            </a:r>
            <a:r>
              <a:rPr lang="en-US" sz="2000" dirty="0" err="1" smtClean="0">
                <a:latin typeface="Amasis MT Pro Medium" panose="02040604050005020304" pitchFamily="18" charset="0"/>
              </a:rPr>
              <a:t>-</a:t>
            </a:r>
            <a:r>
              <a:rPr lang="en-US" sz="2000" kern="1200" dirty="0" err="1" smtClean="0">
                <a:solidFill>
                  <a:schemeClr val="lt1"/>
                </a:solidFill>
                <a:latin typeface="Amasis MT Pro Medium" panose="02040604050005020304" pitchFamily="18" charset="0"/>
                <a:ea typeface="+mn-ea"/>
                <a:cs typeface="+mn-cs"/>
              </a:rPr>
              <a:t>facción</a:t>
            </a:r>
            <a:endParaRPr lang="en-US" sz="3600" dirty="0">
              <a:latin typeface="Amasis MT Pro Medium" panose="02040604050005020304" pitchFamily="18" charset="0"/>
            </a:endParaRPr>
          </a:p>
        </p:txBody>
      </p:sp>
      <p:sp>
        <p:nvSpPr>
          <p:cNvPr id="47" name="Arrow: Down 46">
            <a:extLst>
              <a:ext uri="{FF2B5EF4-FFF2-40B4-BE49-F238E27FC236}">
                <a16:creationId xmlns:a16="http://schemas.microsoft.com/office/drawing/2014/main" xmlns="" id="{E948D8CC-84B0-6B54-7589-3FEA8E85EE78}"/>
              </a:ext>
            </a:extLst>
          </p:cNvPr>
          <p:cNvSpPr/>
          <p:nvPr/>
        </p:nvSpPr>
        <p:spPr>
          <a:xfrm>
            <a:off x="603086" y="4446996"/>
            <a:ext cx="2599178" cy="1189059"/>
          </a:xfrm>
          <a:prstGeom prst="downArrow">
            <a:avLst/>
          </a:prstGeom>
          <a:solidFill>
            <a:srgbClr val="B4C7E7"/>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8036">
              <a:spcAft>
                <a:spcPts val="600"/>
              </a:spcAft>
            </a:pPr>
            <a:r>
              <a:rPr lang="en-US" sz="2000" kern="1200" dirty="0" err="1" smtClean="0">
                <a:solidFill>
                  <a:schemeClr val="lt1"/>
                </a:solidFill>
                <a:latin typeface="Amasis MT Pro Medium" panose="02040604050005020304" pitchFamily="18" charset="0"/>
                <a:ea typeface="+mn-ea"/>
                <a:cs typeface="+mn-cs"/>
              </a:rPr>
              <a:t>Egoísta</a:t>
            </a:r>
            <a:endParaRPr lang="en-US" sz="3600" dirty="0">
              <a:latin typeface="Amasis MT Pro Medium" panose="02040604050005020304" pitchFamily="18" charset="0"/>
            </a:endParaRPr>
          </a:p>
        </p:txBody>
      </p:sp>
      <p:sp>
        <p:nvSpPr>
          <p:cNvPr id="2" name="Arrow: Up 1">
            <a:extLst>
              <a:ext uri="{FF2B5EF4-FFF2-40B4-BE49-F238E27FC236}">
                <a16:creationId xmlns:a16="http://schemas.microsoft.com/office/drawing/2014/main" xmlns="" id="{44A7476F-0D1D-0010-A24F-2124BB5A44D2}"/>
              </a:ext>
            </a:extLst>
          </p:cNvPr>
          <p:cNvSpPr/>
          <p:nvPr/>
        </p:nvSpPr>
        <p:spPr>
          <a:xfrm>
            <a:off x="2240047" y="578586"/>
            <a:ext cx="2096219" cy="1343554"/>
          </a:xfrm>
          <a:prstGeom prst="upArrow">
            <a:avLst>
              <a:gd name="adj1" fmla="val 68437"/>
              <a:gd name="adj2" fmla="val 49358"/>
            </a:avLst>
          </a:prstGeom>
          <a:solidFill>
            <a:srgbClr val="B4C7E7"/>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latin typeface="Amasis MT Pro Medium" panose="02040604050005020304" pitchFamily="18" charset="0"/>
              </a:rPr>
              <a:t>Salvar</a:t>
            </a:r>
            <a:r>
              <a:rPr lang="en-US" sz="2000" dirty="0" smtClean="0">
                <a:latin typeface="Amasis MT Pro Medium" panose="02040604050005020304" pitchFamily="18" charset="0"/>
              </a:rPr>
              <a:t> a </a:t>
            </a:r>
            <a:br>
              <a:rPr lang="en-US" sz="2000" dirty="0" smtClean="0">
                <a:latin typeface="Amasis MT Pro Medium" panose="02040604050005020304" pitchFamily="18" charset="0"/>
              </a:rPr>
            </a:br>
            <a:r>
              <a:rPr lang="en-US" sz="2000" dirty="0" err="1" smtClean="0">
                <a:latin typeface="Amasis MT Pro Medium" panose="02040604050005020304" pitchFamily="18" charset="0"/>
              </a:rPr>
              <a:t>tu</a:t>
            </a:r>
            <a:r>
              <a:rPr lang="en-US" sz="2000" dirty="0" smtClean="0">
                <a:latin typeface="Amasis MT Pro Medium" panose="02040604050005020304" pitchFamily="18" charset="0"/>
              </a:rPr>
              <a:t> </a:t>
            </a:r>
            <a:r>
              <a:rPr lang="en-US" sz="2000" dirty="0" err="1" smtClean="0">
                <a:latin typeface="Amasis MT Pro Medium" panose="02040604050005020304" pitchFamily="18" charset="0"/>
              </a:rPr>
              <a:t>familia</a:t>
            </a:r>
            <a:endParaRPr lang="en-US" sz="2000" dirty="0">
              <a:latin typeface="Amasis MT Pro Medium" panose="02040604050005020304" pitchFamily="18" charset="0"/>
            </a:endParaRPr>
          </a:p>
        </p:txBody>
      </p:sp>
      <p:sp>
        <p:nvSpPr>
          <p:cNvPr id="7" name="Arrow: Up 6">
            <a:extLst>
              <a:ext uri="{FF2B5EF4-FFF2-40B4-BE49-F238E27FC236}">
                <a16:creationId xmlns:a16="http://schemas.microsoft.com/office/drawing/2014/main" xmlns="" id="{830927E5-34AE-8ECF-BE1F-841FCBCBBE9A}"/>
              </a:ext>
            </a:extLst>
          </p:cNvPr>
          <p:cNvSpPr/>
          <p:nvPr/>
        </p:nvSpPr>
        <p:spPr>
          <a:xfrm>
            <a:off x="72028" y="578586"/>
            <a:ext cx="2096219" cy="1343554"/>
          </a:xfrm>
          <a:prstGeom prst="upArrow">
            <a:avLst>
              <a:gd name="adj1" fmla="val 68437"/>
              <a:gd name="adj2" fmla="val 49358"/>
            </a:avLst>
          </a:prstGeom>
          <a:solidFill>
            <a:srgbClr val="B4C7E7"/>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Amasis MT Pro Medium" panose="02040604050005020304" pitchFamily="18" charset="0"/>
              </a:rPr>
              <a:t>Cristo y</a:t>
            </a:r>
            <a:br>
              <a:rPr lang="en-US" sz="2000" dirty="0" smtClean="0">
                <a:latin typeface="Amasis MT Pro Medium" panose="02040604050005020304" pitchFamily="18" charset="0"/>
              </a:rPr>
            </a:br>
            <a:r>
              <a:rPr lang="en-US" sz="2000" dirty="0" smtClean="0">
                <a:latin typeface="Amasis MT Pro Medium" panose="02040604050005020304" pitchFamily="18" charset="0"/>
              </a:rPr>
              <a:t>la </a:t>
            </a:r>
            <a:r>
              <a:rPr lang="en-US" sz="2000" dirty="0" err="1" smtClean="0">
                <a:latin typeface="Amasis MT Pro Medium" panose="02040604050005020304" pitchFamily="18" charset="0"/>
              </a:rPr>
              <a:t>iglesia</a:t>
            </a:r>
            <a:endParaRPr lang="en-US" sz="2000" dirty="0">
              <a:latin typeface="Amasis MT Pro Medium" panose="02040604050005020304" pitchFamily="18" charset="0"/>
            </a:endParaRPr>
          </a:p>
        </p:txBody>
      </p:sp>
    </p:spTree>
    <p:extLst>
      <p:ext uri="{BB962C8B-B14F-4D97-AF65-F5344CB8AC3E}">
        <p14:creationId xmlns:p14="http://schemas.microsoft.com/office/powerpoint/2010/main" val="120923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xmlns="" id="{88EB6E95-9C89-4CFF-A598-F278D0DFB3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771"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474CD0F4-EA2A-4E5D-AE73-1112C1CA2A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 y="0"/>
            <a:ext cx="9143772"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30" name="Group 29">
            <a:extLst>
              <a:ext uri="{FF2B5EF4-FFF2-40B4-BE49-F238E27FC236}">
                <a16:creationId xmlns:a16="http://schemas.microsoft.com/office/drawing/2014/main" xmlns="" id="{A1EDC8FC-C3D1-4FE4-8E66-29767478DBD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5900351" y="0"/>
            <a:ext cx="3243649" cy="2200957"/>
            <a:chOff x="6867015" y="-1"/>
            <a:chExt cx="5324985" cy="3251912"/>
          </a:xfrm>
          <a:solidFill>
            <a:schemeClr val="accent5">
              <a:alpha val="10000"/>
            </a:schemeClr>
          </a:solidFill>
        </p:grpSpPr>
        <p:sp>
          <p:nvSpPr>
            <p:cNvPr id="31" name="Freeform: Shape 30">
              <a:extLst>
                <a:ext uri="{FF2B5EF4-FFF2-40B4-BE49-F238E27FC236}">
                  <a16:creationId xmlns:a16="http://schemas.microsoft.com/office/drawing/2014/main" xmlns="" id="{51638344-E7F0-4958-8208-ADCB822569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xmlns="" id="{4E1970FB-4D97-4834-84EC-E48B27CC19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32">
              <a:extLst>
                <a:ext uri="{FF2B5EF4-FFF2-40B4-BE49-F238E27FC236}">
                  <a16:creationId xmlns:a16="http://schemas.microsoft.com/office/drawing/2014/main" xmlns="" id="{CEA7D5D6-1774-4826-A365-56CA591C9C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xmlns="" id="{C9CE5CDD-EDFB-416F-889C-A7DB46AA9A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xmlns="" id="{1BC136B2-4D8D-4561-95D5-56167F4116B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10800000" flipH="1">
            <a:off x="0" y="3428998"/>
            <a:ext cx="2741793" cy="2286002"/>
            <a:chOff x="-305" y="-1"/>
            <a:chExt cx="3832880" cy="2876136"/>
          </a:xfrm>
        </p:grpSpPr>
        <p:sp>
          <p:nvSpPr>
            <p:cNvPr id="24" name="Freeform: Shape 36">
              <a:extLst>
                <a:ext uri="{FF2B5EF4-FFF2-40B4-BE49-F238E27FC236}">
                  <a16:creationId xmlns:a16="http://schemas.microsoft.com/office/drawing/2014/main" xmlns="" id="{2C3B060E-7597-4B31-9EBE-16DBC974CD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xmlns="" id="{937A35E4-8449-4A65-9CFF-F87916203D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xmlns="" id="{25774B36-1747-45AE-82C4-C5BA90C518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xmlns="" id="{0022F94E-D4FB-4369-A3EE-7D82330BA4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a:extLst>
              <a:ext uri="{FF2B5EF4-FFF2-40B4-BE49-F238E27FC236}">
                <a16:creationId xmlns:a16="http://schemas.microsoft.com/office/drawing/2014/main" xmlns="" id="{B35BECCC-4C82-D36C-DE22-6406B5439621}"/>
              </a:ext>
            </a:extLst>
          </p:cNvPr>
          <p:cNvSpPr/>
          <p:nvPr/>
        </p:nvSpPr>
        <p:spPr>
          <a:xfrm>
            <a:off x="551975" y="364466"/>
            <a:ext cx="8039819" cy="4986068"/>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000000"/>
                </a:solidFill>
                <a:latin typeface="Amasis MT Pro Medium" panose="02040604050005020304" pitchFamily="18" charset="0"/>
              </a:rPr>
              <a:t>- </a:t>
            </a:r>
            <a:r>
              <a:rPr lang="en-US" sz="2400" b="1" dirty="0" err="1">
                <a:solidFill>
                  <a:srgbClr val="000000"/>
                </a:solidFill>
                <a:latin typeface="Amasis MT Pro Medium" panose="02040604050005020304" pitchFamily="18" charset="0"/>
              </a:rPr>
              <a:t>Ef</a:t>
            </a:r>
            <a:r>
              <a:rPr lang="en-US" sz="2400" b="1" dirty="0">
                <a:solidFill>
                  <a:srgbClr val="000000"/>
                </a:solidFill>
                <a:latin typeface="Amasis MT Pro Medium" panose="02040604050005020304" pitchFamily="18" charset="0"/>
              </a:rPr>
              <a:t>. 5:22-30 -</a:t>
            </a:r>
          </a:p>
          <a:p>
            <a:r>
              <a:rPr lang="en-US" sz="2100" b="1" baseline="30000" dirty="0">
                <a:solidFill>
                  <a:srgbClr val="000000"/>
                </a:solidFill>
                <a:latin typeface="Amasis MT Pro Medium" panose="02040604050005020304" pitchFamily="18" charset="0"/>
              </a:rPr>
              <a:t>22 </a:t>
            </a:r>
            <a:r>
              <a:rPr lang="es-ES" sz="2100" dirty="0">
                <a:solidFill>
                  <a:srgbClr val="000000"/>
                </a:solidFill>
                <a:latin typeface="Amasis MT Pro Medium" panose="02040604050005020304" pitchFamily="18" charset="0"/>
              </a:rPr>
              <a:t>Las mujeres estén sometidas a sus propios maridos como al Señor. 23  Porque el marido es cabeza de la mujer, así como Cristo es cabeza de la iglesia, siendo El mismo el Salvador del cuerpo. 24  Pero así como la iglesia está sujeta a Cristo, también las mujeres deben estarlo a sus maridos en todo. 5  Maridos, amen a sus mujeres, así como Cristo amó a la iglesia y se dio Él mismo por ella, 26  </a:t>
            </a:r>
            <a:r>
              <a:rPr lang="es-ES" sz="2100" u="sng" dirty="0">
                <a:solidFill>
                  <a:srgbClr val="FF0000"/>
                </a:solidFill>
                <a:latin typeface="Amasis MT Pro Medium" panose="02040604050005020304" pitchFamily="18" charset="0"/>
              </a:rPr>
              <a:t>para santificarla</a:t>
            </a:r>
            <a:r>
              <a:rPr lang="es-ES" sz="2100" dirty="0">
                <a:solidFill>
                  <a:srgbClr val="000000"/>
                </a:solidFill>
                <a:latin typeface="Amasis MT Pro Medium" panose="02040604050005020304" pitchFamily="18" charset="0"/>
              </a:rPr>
              <a:t>, habiéndola purificado por el lavamiento del agua con la palabra, 27  a fin de presentársela a sí mismo, una iglesia en toda su gloria, sin que tenga mancha ni arruga ni cosa semejante, sino </a:t>
            </a:r>
            <a:r>
              <a:rPr lang="es-ES" sz="2100" u="sng" dirty="0">
                <a:solidFill>
                  <a:srgbClr val="FF0000"/>
                </a:solidFill>
                <a:latin typeface="Amasis MT Pro Medium" panose="02040604050005020304" pitchFamily="18" charset="0"/>
              </a:rPr>
              <a:t>que fuera santa e inmaculada</a:t>
            </a:r>
            <a:r>
              <a:rPr lang="es-ES" sz="2100" dirty="0">
                <a:solidFill>
                  <a:srgbClr val="000000"/>
                </a:solidFill>
                <a:latin typeface="Amasis MT Pro Medium" panose="02040604050005020304" pitchFamily="18" charset="0"/>
              </a:rPr>
              <a:t>. 28  Así deben también los maridos amar a sus mujeres, como a sus propios cuerpos. El que ama a su mujer, a sí mismo se ama. 29  Porque nadie aborreció jamás su propio cuerpo, sino que lo sustenta y lo cuida, así como también Cristo a la iglesia; 30  porque somos miembros de Su cuerpo. </a:t>
            </a:r>
            <a:endParaRPr lang="en-US" sz="2100" dirty="0">
              <a:solidFill>
                <a:srgbClr val="000000"/>
              </a:solidFill>
              <a:latin typeface="Amasis MT Pro Medium" panose="02040604050005020304" pitchFamily="18" charset="0"/>
            </a:endParaRPr>
          </a:p>
        </p:txBody>
      </p:sp>
    </p:spTree>
    <p:extLst>
      <p:ext uri="{BB962C8B-B14F-4D97-AF65-F5344CB8AC3E}">
        <p14:creationId xmlns:p14="http://schemas.microsoft.com/office/powerpoint/2010/main" val="1165499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xmlns="" id="{88EB6E95-9C89-4CFF-A598-F278D0DFB3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771"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474CD0F4-EA2A-4E5D-AE73-1112C1CA2A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 y="0"/>
            <a:ext cx="9143772"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30" name="Group 29">
            <a:extLst>
              <a:ext uri="{FF2B5EF4-FFF2-40B4-BE49-F238E27FC236}">
                <a16:creationId xmlns:a16="http://schemas.microsoft.com/office/drawing/2014/main" xmlns="" id="{A1EDC8FC-C3D1-4FE4-8E66-29767478DBD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5900351" y="0"/>
            <a:ext cx="3243649" cy="2200957"/>
            <a:chOff x="6867015" y="-1"/>
            <a:chExt cx="5324985" cy="3251912"/>
          </a:xfrm>
          <a:solidFill>
            <a:schemeClr val="accent5">
              <a:alpha val="10000"/>
            </a:schemeClr>
          </a:solidFill>
        </p:grpSpPr>
        <p:sp>
          <p:nvSpPr>
            <p:cNvPr id="31" name="Freeform: Shape 30">
              <a:extLst>
                <a:ext uri="{FF2B5EF4-FFF2-40B4-BE49-F238E27FC236}">
                  <a16:creationId xmlns:a16="http://schemas.microsoft.com/office/drawing/2014/main" xmlns="" id="{51638344-E7F0-4958-8208-ADCB822569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xmlns="" id="{4E1970FB-4D97-4834-84EC-E48B27CC19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32">
              <a:extLst>
                <a:ext uri="{FF2B5EF4-FFF2-40B4-BE49-F238E27FC236}">
                  <a16:creationId xmlns:a16="http://schemas.microsoft.com/office/drawing/2014/main" xmlns="" id="{CEA7D5D6-1774-4826-A365-56CA591C9C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xmlns="" id="{C9CE5CDD-EDFB-416F-889C-A7DB46AA9A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xmlns="" id="{1BC136B2-4D8D-4561-95D5-56167F4116B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10800000" flipH="1">
            <a:off x="0" y="3428998"/>
            <a:ext cx="2741793" cy="2286002"/>
            <a:chOff x="-305" y="-1"/>
            <a:chExt cx="3832880" cy="2876136"/>
          </a:xfrm>
        </p:grpSpPr>
        <p:sp>
          <p:nvSpPr>
            <p:cNvPr id="24" name="Freeform: Shape 36">
              <a:extLst>
                <a:ext uri="{FF2B5EF4-FFF2-40B4-BE49-F238E27FC236}">
                  <a16:creationId xmlns:a16="http://schemas.microsoft.com/office/drawing/2014/main" xmlns="" id="{2C3B060E-7597-4B31-9EBE-16DBC974CD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xmlns="" id="{937A35E4-8449-4A65-9CFF-F87916203D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xmlns="" id="{25774B36-1747-45AE-82C4-C5BA90C518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xmlns="" id="{0022F94E-D4FB-4369-A3EE-7D82330BA4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a:extLst>
              <a:ext uri="{FF2B5EF4-FFF2-40B4-BE49-F238E27FC236}">
                <a16:creationId xmlns:a16="http://schemas.microsoft.com/office/drawing/2014/main" xmlns="" id="{B35BECCC-4C82-D36C-DE22-6406B5439621}"/>
              </a:ext>
            </a:extLst>
          </p:cNvPr>
          <p:cNvSpPr/>
          <p:nvPr/>
        </p:nvSpPr>
        <p:spPr>
          <a:xfrm>
            <a:off x="551975" y="364466"/>
            <a:ext cx="8039819" cy="4986068"/>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0" dirty="0">
                <a:solidFill>
                  <a:srgbClr val="000000"/>
                </a:solidFill>
                <a:effectLst/>
                <a:latin typeface="Amasis MT Pro Medium" panose="02040604050005020304" pitchFamily="18" charset="0"/>
              </a:rPr>
              <a:t>- 1 </a:t>
            </a:r>
            <a:r>
              <a:rPr lang="en-US" sz="2800" b="1" i="0" dirty="0" smtClean="0">
                <a:solidFill>
                  <a:srgbClr val="000000"/>
                </a:solidFill>
                <a:effectLst/>
                <a:latin typeface="Amasis MT Pro Medium" panose="02040604050005020304" pitchFamily="18" charset="0"/>
              </a:rPr>
              <a:t>Pedro </a:t>
            </a:r>
            <a:r>
              <a:rPr lang="en-US" sz="2800" b="1" i="0" dirty="0">
                <a:solidFill>
                  <a:srgbClr val="000000"/>
                </a:solidFill>
                <a:effectLst/>
                <a:latin typeface="Amasis MT Pro Medium" panose="02040604050005020304" pitchFamily="18" charset="0"/>
              </a:rPr>
              <a:t>3:1-6 -</a:t>
            </a:r>
          </a:p>
          <a:p>
            <a:r>
              <a:rPr lang="es-ES" sz="2200" dirty="0" smtClean="0">
                <a:solidFill>
                  <a:srgbClr val="000000"/>
                </a:solidFill>
                <a:latin typeface="Amasis MT Pro Medium" panose="02040604050005020304" pitchFamily="18" charset="0"/>
              </a:rPr>
              <a:t>Asimismo </a:t>
            </a:r>
            <a:r>
              <a:rPr lang="es-ES" sz="2200" dirty="0">
                <a:solidFill>
                  <a:srgbClr val="000000"/>
                </a:solidFill>
                <a:latin typeface="Amasis MT Pro Medium" panose="02040604050005020304" pitchFamily="18" charset="0"/>
              </a:rPr>
              <a:t>ustedes, mujeres, estén sujetas a sus maridos, de modo que si algunos de ellos son desobedientes a la palabra, </a:t>
            </a:r>
            <a:r>
              <a:rPr lang="es-ES" sz="2200" u="sng" dirty="0">
                <a:solidFill>
                  <a:srgbClr val="FF0000"/>
                </a:solidFill>
                <a:latin typeface="Amasis MT Pro Medium" panose="02040604050005020304" pitchFamily="18" charset="0"/>
              </a:rPr>
              <a:t>puedan ser ganados sin palabra alguna </a:t>
            </a:r>
            <a:r>
              <a:rPr lang="es-ES" sz="2200" dirty="0">
                <a:solidFill>
                  <a:srgbClr val="000000"/>
                </a:solidFill>
                <a:latin typeface="Amasis MT Pro Medium" panose="02040604050005020304" pitchFamily="18" charset="0"/>
              </a:rPr>
              <a:t>por la conducta de sus mujeres  2  al observar ellos su conducta casta y respetuosa.  3  Que el adorno de ustedes no sea el externo: peinados ostentosos, joyas de oro o vestidos lujosos,  4  sino que sea lo que procede de lo íntimo del corazón, con el adorno incorruptible de un espíritu tierno y sereno, lo cual es precioso delante de Dios.  5  Porque así también se adornaban en otro tiempo las santas mujeres que esperaban en Dios, estando sujetas a sus maridos.  6  Así obedeció Sara a Abraham, llamándolo señor, y ustedes han llegado a ser hijas de ella, si hacen el bien y no tienen miedo de nada que pueda aterrorizarlas.</a:t>
            </a:r>
            <a:endParaRPr lang="en-US" sz="2200" b="0" i="0" dirty="0">
              <a:solidFill>
                <a:schemeClr val="tx1"/>
              </a:solidFill>
              <a:effectLst/>
              <a:latin typeface="Amasis MT Pro Medium" panose="02040604050005020304" pitchFamily="18" charset="0"/>
            </a:endParaRPr>
          </a:p>
        </p:txBody>
      </p:sp>
    </p:spTree>
    <p:extLst>
      <p:ext uri="{BB962C8B-B14F-4D97-AF65-F5344CB8AC3E}">
        <p14:creationId xmlns:p14="http://schemas.microsoft.com/office/powerpoint/2010/main" val="3454053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xmlns="" id="{88EB6E95-9C89-4CFF-A598-F278D0DFB3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771"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474CD0F4-EA2A-4E5D-AE73-1112C1CA2A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 y="0"/>
            <a:ext cx="9143772"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30" name="Group 29">
            <a:extLst>
              <a:ext uri="{FF2B5EF4-FFF2-40B4-BE49-F238E27FC236}">
                <a16:creationId xmlns:a16="http://schemas.microsoft.com/office/drawing/2014/main" xmlns="" id="{A1EDC8FC-C3D1-4FE4-8E66-29767478DBD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5900351" y="0"/>
            <a:ext cx="3243649" cy="2200957"/>
            <a:chOff x="6867015" y="-1"/>
            <a:chExt cx="5324985" cy="3251912"/>
          </a:xfrm>
          <a:solidFill>
            <a:schemeClr val="accent5">
              <a:alpha val="10000"/>
            </a:schemeClr>
          </a:solidFill>
        </p:grpSpPr>
        <p:sp>
          <p:nvSpPr>
            <p:cNvPr id="31" name="Freeform: Shape 30">
              <a:extLst>
                <a:ext uri="{FF2B5EF4-FFF2-40B4-BE49-F238E27FC236}">
                  <a16:creationId xmlns:a16="http://schemas.microsoft.com/office/drawing/2014/main" xmlns="" id="{51638344-E7F0-4958-8208-ADCB822569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xmlns="" id="{4E1970FB-4D97-4834-84EC-E48B27CC19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32">
              <a:extLst>
                <a:ext uri="{FF2B5EF4-FFF2-40B4-BE49-F238E27FC236}">
                  <a16:creationId xmlns:a16="http://schemas.microsoft.com/office/drawing/2014/main" xmlns="" id="{CEA7D5D6-1774-4826-A365-56CA591C9C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xmlns="" id="{C9CE5CDD-EDFB-416F-889C-A7DB46AA9A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xmlns="" id="{1BC136B2-4D8D-4561-95D5-56167F4116B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10800000" flipH="1">
            <a:off x="0" y="3428998"/>
            <a:ext cx="2741793" cy="2286002"/>
            <a:chOff x="-305" y="-1"/>
            <a:chExt cx="3832880" cy="2876136"/>
          </a:xfrm>
        </p:grpSpPr>
        <p:sp>
          <p:nvSpPr>
            <p:cNvPr id="24" name="Freeform: Shape 36">
              <a:extLst>
                <a:ext uri="{FF2B5EF4-FFF2-40B4-BE49-F238E27FC236}">
                  <a16:creationId xmlns:a16="http://schemas.microsoft.com/office/drawing/2014/main" xmlns="" id="{2C3B060E-7597-4B31-9EBE-16DBC974CD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xmlns="" id="{937A35E4-8449-4A65-9CFF-F87916203D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xmlns="" id="{25774B36-1747-45AE-82C4-C5BA90C518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xmlns="" id="{0022F94E-D4FB-4369-A3EE-7D82330BA4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a:extLst>
              <a:ext uri="{FF2B5EF4-FFF2-40B4-BE49-F238E27FC236}">
                <a16:creationId xmlns:a16="http://schemas.microsoft.com/office/drawing/2014/main" xmlns="" id="{A86DA983-7A8C-E157-2B52-FCB48714927C}"/>
              </a:ext>
            </a:extLst>
          </p:cNvPr>
          <p:cNvSpPr txBox="1"/>
          <p:nvPr/>
        </p:nvSpPr>
        <p:spPr>
          <a:xfrm>
            <a:off x="270825" y="3858861"/>
            <a:ext cx="8528118" cy="511654"/>
          </a:xfrm>
          <a:prstGeom prst="rect">
            <a:avLst/>
          </a:prstGeom>
          <a:solidFill>
            <a:schemeClr val="bg1"/>
          </a:solidFill>
          <a:ln w="38100">
            <a:solidFill>
              <a:srgbClr val="D7E7CE"/>
            </a:solidFill>
          </a:ln>
        </p:spPr>
        <p:txBody>
          <a:bodyPr vert="horz" lIns="68580" tIns="34290" rIns="68580" bIns="34290" rtlCol="0" anchor="ctr">
            <a:normAutofit/>
          </a:bodyPr>
          <a:lstStyle/>
          <a:p>
            <a:pPr algn="ctr" defTabSz="288036">
              <a:lnSpc>
                <a:spcPct val="90000"/>
              </a:lnSpc>
              <a:spcAft>
                <a:spcPts val="284"/>
              </a:spcAft>
            </a:pPr>
            <a:r>
              <a:rPr lang="en-US" sz="2800" kern="1200" dirty="0" err="1" smtClean="0">
                <a:solidFill>
                  <a:schemeClr val="tx2"/>
                </a:solidFill>
                <a:latin typeface="Amasis MT Pro Medium" panose="02040604050005020304" pitchFamily="18" charset="0"/>
                <a:ea typeface="+mn-ea"/>
                <a:cs typeface="+mn-cs"/>
              </a:rPr>
              <a:t>Cada</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papel</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es</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temporáneo</a:t>
            </a:r>
            <a:endParaRPr lang="en-US" sz="4400" dirty="0">
              <a:solidFill>
                <a:schemeClr val="tx2"/>
              </a:solidFill>
              <a:latin typeface="Amasis MT Pro Medium" panose="02040604050005020304" pitchFamily="18" charset="0"/>
            </a:endParaRPr>
          </a:p>
        </p:txBody>
      </p:sp>
      <p:sp>
        <p:nvSpPr>
          <p:cNvPr id="6" name="TextBox 5">
            <a:extLst>
              <a:ext uri="{FF2B5EF4-FFF2-40B4-BE49-F238E27FC236}">
                <a16:creationId xmlns:a16="http://schemas.microsoft.com/office/drawing/2014/main" xmlns="" id="{86FE2FF4-F411-FAFE-33CF-2DBDC30C8601}"/>
              </a:ext>
            </a:extLst>
          </p:cNvPr>
          <p:cNvSpPr txBox="1"/>
          <p:nvPr/>
        </p:nvSpPr>
        <p:spPr>
          <a:xfrm>
            <a:off x="277921" y="2964862"/>
            <a:ext cx="8528118" cy="511654"/>
          </a:xfrm>
          <a:prstGeom prst="rect">
            <a:avLst/>
          </a:prstGeom>
          <a:solidFill>
            <a:schemeClr val="bg1"/>
          </a:solidFill>
          <a:ln w="38100">
            <a:solidFill>
              <a:srgbClr val="D7E7CE"/>
            </a:solidFill>
          </a:ln>
        </p:spPr>
        <p:txBody>
          <a:bodyPr vert="horz" lIns="68580" tIns="34290" rIns="68580" bIns="34290" rtlCol="0" anchor="ctr">
            <a:normAutofit/>
          </a:bodyPr>
          <a:lstStyle/>
          <a:p>
            <a:pPr algn="ctr" defTabSz="288036">
              <a:lnSpc>
                <a:spcPct val="90000"/>
              </a:lnSpc>
              <a:spcAft>
                <a:spcPts val="284"/>
              </a:spcAft>
            </a:pPr>
            <a:r>
              <a:rPr lang="en-US" sz="2800" kern="1200" dirty="0" err="1" smtClean="0">
                <a:solidFill>
                  <a:schemeClr val="tx2"/>
                </a:solidFill>
                <a:latin typeface="Amasis MT Pro Medium" panose="02040604050005020304" pitchFamily="18" charset="0"/>
                <a:ea typeface="+mn-ea"/>
                <a:cs typeface="+mn-cs"/>
              </a:rPr>
              <a:t>Cada</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papel</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es</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bueno</a:t>
            </a:r>
            <a:endParaRPr lang="en-US" sz="2800" dirty="0">
              <a:solidFill>
                <a:schemeClr val="tx2"/>
              </a:solidFill>
              <a:latin typeface="Amasis MT Pro Medium" panose="02040604050005020304" pitchFamily="18" charset="0"/>
            </a:endParaRPr>
          </a:p>
        </p:txBody>
      </p:sp>
      <p:sp>
        <p:nvSpPr>
          <p:cNvPr id="8" name="TextBox 7">
            <a:extLst>
              <a:ext uri="{FF2B5EF4-FFF2-40B4-BE49-F238E27FC236}">
                <a16:creationId xmlns:a16="http://schemas.microsoft.com/office/drawing/2014/main" xmlns="" id="{D96E00E7-3429-5D01-907C-F72655EBA447}"/>
              </a:ext>
            </a:extLst>
          </p:cNvPr>
          <p:cNvSpPr txBox="1"/>
          <p:nvPr/>
        </p:nvSpPr>
        <p:spPr>
          <a:xfrm>
            <a:off x="270825" y="2076713"/>
            <a:ext cx="8528118" cy="511654"/>
          </a:xfrm>
          <a:prstGeom prst="rect">
            <a:avLst/>
          </a:prstGeom>
          <a:solidFill>
            <a:schemeClr val="bg1"/>
          </a:solidFill>
          <a:ln w="38100">
            <a:solidFill>
              <a:srgbClr val="D7E7CE"/>
            </a:solidFill>
          </a:ln>
        </p:spPr>
        <p:txBody>
          <a:bodyPr vert="horz" lIns="68580" tIns="34290" rIns="68580" bIns="34290" rtlCol="0" anchor="ctr">
            <a:normAutofit/>
          </a:bodyPr>
          <a:lstStyle/>
          <a:p>
            <a:pPr algn="ctr" defTabSz="288036">
              <a:lnSpc>
                <a:spcPct val="90000"/>
              </a:lnSpc>
              <a:spcAft>
                <a:spcPts val="284"/>
              </a:spcAft>
            </a:pPr>
            <a:r>
              <a:rPr lang="en-US" sz="2800" kern="1200" dirty="0" err="1" smtClean="0">
                <a:solidFill>
                  <a:schemeClr val="tx2"/>
                </a:solidFill>
                <a:latin typeface="Amasis MT Pro Medium" panose="02040604050005020304" pitchFamily="18" charset="0"/>
                <a:ea typeface="+mn-ea"/>
                <a:cs typeface="+mn-cs"/>
              </a:rPr>
              <a:t>Cada</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chemeClr val="tx2"/>
                </a:solidFill>
                <a:latin typeface="Amasis MT Pro Medium" panose="02040604050005020304" pitchFamily="18" charset="0"/>
                <a:ea typeface="+mn-ea"/>
                <a:cs typeface="+mn-cs"/>
              </a:rPr>
              <a:t>papel</a:t>
            </a:r>
            <a:r>
              <a:rPr lang="en-US" sz="2800" kern="1200" dirty="0" smtClean="0">
                <a:solidFill>
                  <a:schemeClr val="tx2"/>
                </a:solidFill>
                <a:latin typeface="Amasis MT Pro Medium" panose="02040604050005020304" pitchFamily="18" charset="0"/>
                <a:ea typeface="+mn-ea"/>
                <a:cs typeface="+mn-cs"/>
              </a:rPr>
              <a:t> </a:t>
            </a:r>
            <a:r>
              <a:rPr lang="en-US" sz="2800" kern="1200" dirty="0" err="1" smtClean="0">
                <a:solidFill>
                  <a:srgbClr val="FF0000"/>
                </a:solidFill>
                <a:latin typeface="Amasis MT Pro Medium" panose="02040604050005020304" pitchFamily="18" charset="0"/>
                <a:ea typeface="+mn-ea"/>
                <a:cs typeface="+mn-cs"/>
              </a:rPr>
              <a:t>refleja</a:t>
            </a:r>
            <a:r>
              <a:rPr lang="en-US" sz="2800" kern="1200" dirty="0" smtClean="0">
                <a:solidFill>
                  <a:schemeClr val="tx2"/>
                </a:solidFill>
                <a:latin typeface="Amasis MT Pro Medium" panose="02040604050005020304" pitchFamily="18" charset="0"/>
                <a:ea typeface="+mn-ea"/>
                <a:cs typeface="+mn-cs"/>
              </a:rPr>
              <a:t> y </a:t>
            </a:r>
            <a:r>
              <a:rPr lang="en-US" sz="2800" kern="1200" dirty="0" err="1" smtClean="0">
                <a:solidFill>
                  <a:srgbClr val="00B0F0"/>
                </a:solidFill>
                <a:latin typeface="Amasis MT Pro Medium" panose="02040604050005020304" pitchFamily="18" charset="0"/>
                <a:ea typeface="+mn-ea"/>
                <a:cs typeface="+mn-cs"/>
              </a:rPr>
              <a:t>promueve</a:t>
            </a:r>
            <a:r>
              <a:rPr lang="en-US" sz="2800" kern="1200" dirty="0" smtClean="0">
                <a:solidFill>
                  <a:schemeClr val="tx2"/>
                </a:solidFill>
                <a:latin typeface="Amasis MT Pro Medium" panose="02040604050005020304" pitchFamily="18" charset="0"/>
                <a:ea typeface="+mn-ea"/>
                <a:cs typeface="+mn-cs"/>
              </a:rPr>
              <a:t> el </a:t>
            </a:r>
            <a:r>
              <a:rPr lang="en-US" sz="2800" kern="1200" dirty="0" err="1" smtClean="0">
                <a:solidFill>
                  <a:schemeClr val="tx2"/>
                </a:solidFill>
                <a:latin typeface="Amasis MT Pro Medium" panose="02040604050005020304" pitchFamily="18" charset="0"/>
                <a:ea typeface="+mn-ea"/>
                <a:cs typeface="+mn-cs"/>
              </a:rPr>
              <a:t>evangelio</a:t>
            </a:r>
            <a:endParaRPr lang="en-US" sz="4400" dirty="0">
              <a:solidFill>
                <a:schemeClr val="tx2"/>
              </a:solidFill>
              <a:latin typeface="Amasis MT Pro Medium" panose="02040604050005020304" pitchFamily="18" charset="0"/>
            </a:endParaRPr>
          </a:p>
        </p:txBody>
      </p:sp>
      <p:sp>
        <p:nvSpPr>
          <p:cNvPr id="16" name="Arrow: Down 15">
            <a:extLst>
              <a:ext uri="{FF2B5EF4-FFF2-40B4-BE49-F238E27FC236}">
                <a16:creationId xmlns:a16="http://schemas.microsoft.com/office/drawing/2014/main" xmlns="" id="{30226681-38AE-B826-539F-780D11914BAB}"/>
              </a:ext>
            </a:extLst>
          </p:cNvPr>
          <p:cNvSpPr/>
          <p:nvPr/>
        </p:nvSpPr>
        <p:spPr>
          <a:xfrm>
            <a:off x="6016845" y="4446996"/>
            <a:ext cx="2912470" cy="1189059"/>
          </a:xfrm>
          <a:prstGeom prst="downArrow">
            <a:avLst/>
          </a:prstGeom>
          <a:solidFill>
            <a:srgbClr val="B4C7E7"/>
          </a:solidFill>
          <a:ln>
            <a:solidFill>
              <a:srgbClr val="CCDA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8036">
              <a:spcAft>
                <a:spcPts val="600"/>
              </a:spcAft>
            </a:pPr>
            <a:r>
              <a:rPr lang="en-US" sz="2000" dirty="0" err="1" smtClean="0">
                <a:latin typeface="Amasis MT Pro Medium" panose="02040604050005020304" pitchFamily="18" charset="0"/>
              </a:rPr>
              <a:t>Tratar</a:t>
            </a:r>
            <a:r>
              <a:rPr lang="en-US" sz="2000" dirty="0" smtClean="0">
                <a:latin typeface="Amasis MT Pro Medium" panose="02040604050005020304" pitchFamily="18" charset="0"/>
              </a:rPr>
              <a:t/>
            </a:r>
            <a:br>
              <a:rPr lang="en-US" sz="2000" dirty="0" smtClean="0">
                <a:latin typeface="Amasis MT Pro Medium" panose="02040604050005020304" pitchFamily="18" charset="0"/>
              </a:rPr>
            </a:br>
            <a:r>
              <a:rPr lang="en-US" sz="2000" dirty="0" smtClean="0">
                <a:latin typeface="Amasis MT Pro Medium" panose="02040604050005020304" pitchFamily="18" charset="0"/>
              </a:rPr>
              <a:t>el </a:t>
            </a:r>
            <a:r>
              <a:rPr lang="en-US" sz="2000" dirty="0" err="1" smtClean="0">
                <a:latin typeface="Amasis MT Pro Medium" panose="02040604050005020304" pitchFamily="18" charset="0"/>
              </a:rPr>
              <a:t>papel</a:t>
            </a:r>
            <a:r>
              <a:rPr lang="en-US" sz="2000" dirty="0" smtClean="0">
                <a:latin typeface="Amasis MT Pro Medium" panose="02040604050005020304" pitchFamily="18" charset="0"/>
              </a:rPr>
              <a:t/>
            </a:r>
            <a:br>
              <a:rPr lang="en-US" sz="2000" dirty="0" smtClean="0">
                <a:latin typeface="Amasis MT Pro Medium" panose="02040604050005020304" pitchFamily="18" charset="0"/>
              </a:rPr>
            </a:br>
            <a:r>
              <a:rPr lang="en-US" sz="2000" dirty="0" err="1" smtClean="0">
                <a:latin typeface="Amasis MT Pro Medium" panose="02040604050005020304" pitchFamily="18" charset="0"/>
              </a:rPr>
              <a:t>como</a:t>
            </a:r>
            <a:r>
              <a:rPr lang="en-US" sz="2000" dirty="0" smtClean="0">
                <a:latin typeface="Amasis MT Pro Medium" panose="02040604050005020304" pitchFamily="18" charset="0"/>
              </a:rPr>
              <a:t> </a:t>
            </a:r>
            <a:r>
              <a:rPr lang="en-US" sz="2000" dirty="0" err="1" smtClean="0">
                <a:latin typeface="Amasis MT Pro Medium" panose="02040604050005020304" pitchFamily="18" charset="0"/>
              </a:rPr>
              <a:t>ídolo</a:t>
            </a:r>
            <a:endParaRPr lang="en-US" sz="3600" dirty="0">
              <a:latin typeface="Amasis MT Pro Medium" panose="02040604050005020304" pitchFamily="18" charset="0"/>
            </a:endParaRPr>
          </a:p>
        </p:txBody>
      </p:sp>
      <p:sp>
        <p:nvSpPr>
          <p:cNvPr id="27" name="Arrow: Down 26">
            <a:extLst>
              <a:ext uri="{FF2B5EF4-FFF2-40B4-BE49-F238E27FC236}">
                <a16:creationId xmlns:a16="http://schemas.microsoft.com/office/drawing/2014/main" xmlns="" id="{3B463A5D-6220-407E-5192-CCD8ADFA461D}"/>
              </a:ext>
            </a:extLst>
          </p:cNvPr>
          <p:cNvSpPr/>
          <p:nvPr/>
        </p:nvSpPr>
        <p:spPr>
          <a:xfrm rot="10800000">
            <a:off x="4128722" y="2605405"/>
            <a:ext cx="886326" cy="320062"/>
          </a:xfrm>
          <a:prstGeom prst="downArrow">
            <a:avLst/>
          </a:prstGeom>
          <a:solidFill>
            <a:srgbClr val="B4C7E7"/>
          </a:solidFill>
          <a:ln>
            <a:solidFill>
              <a:srgbClr val="CCDA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masis MT Pro Medium" panose="02040604050005020304" pitchFamily="18" charset="0"/>
            </a:endParaRPr>
          </a:p>
        </p:txBody>
      </p:sp>
      <p:pic>
        <p:nvPicPr>
          <p:cNvPr id="29" name="Picture 2" descr="Catholic firstmunion cross clip art free 3">
            <a:extLst>
              <a:ext uri="{FF2B5EF4-FFF2-40B4-BE49-F238E27FC236}">
                <a16:creationId xmlns:a16="http://schemas.microsoft.com/office/drawing/2014/main" xmlns="" id="{E67D8B04-20A4-813E-FE7A-A3CEB8FF840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0199" y="26867"/>
            <a:ext cx="1003372" cy="1121434"/>
          </a:xfrm>
          <a:prstGeom prst="rect">
            <a:avLst/>
          </a:prstGeom>
          <a:noFill/>
          <a:extLst>
            <a:ext uri="{909E8E84-426E-40DD-AFC4-6F175D3DCCD1}">
              <a14:hiddenFill xmlns:a14="http://schemas.microsoft.com/office/drawing/2010/main">
                <a:solidFill>
                  <a:srgbClr val="FFFFFF"/>
                </a:solidFill>
              </a14:hiddenFill>
            </a:ext>
          </a:extLst>
        </p:spPr>
      </p:pic>
      <p:sp>
        <p:nvSpPr>
          <p:cNvPr id="45" name="Arrow: Down 44">
            <a:extLst>
              <a:ext uri="{FF2B5EF4-FFF2-40B4-BE49-F238E27FC236}">
                <a16:creationId xmlns:a16="http://schemas.microsoft.com/office/drawing/2014/main" xmlns="" id="{F4A72CD7-C344-7EF3-4C42-A663799AD41D}"/>
              </a:ext>
            </a:extLst>
          </p:cNvPr>
          <p:cNvSpPr/>
          <p:nvPr/>
        </p:nvSpPr>
        <p:spPr>
          <a:xfrm rot="10800000">
            <a:off x="4128722" y="3499403"/>
            <a:ext cx="886326" cy="320062"/>
          </a:xfrm>
          <a:prstGeom prst="downArrow">
            <a:avLst/>
          </a:prstGeom>
          <a:solidFill>
            <a:srgbClr val="B4C7E7"/>
          </a:solidFill>
          <a:ln>
            <a:solidFill>
              <a:srgbClr val="CCDA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masis MT Pro Medium" panose="02040604050005020304" pitchFamily="18" charset="0"/>
            </a:endParaRPr>
          </a:p>
        </p:txBody>
      </p:sp>
      <p:sp>
        <p:nvSpPr>
          <p:cNvPr id="46" name="Arrow: Down 45">
            <a:extLst>
              <a:ext uri="{FF2B5EF4-FFF2-40B4-BE49-F238E27FC236}">
                <a16:creationId xmlns:a16="http://schemas.microsoft.com/office/drawing/2014/main" xmlns="" id="{8502A8FB-3A47-6CD3-B06F-892F08C12869}"/>
              </a:ext>
            </a:extLst>
          </p:cNvPr>
          <p:cNvSpPr/>
          <p:nvPr/>
        </p:nvSpPr>
        <p:spPr>
          <a:xfrm>
            <a:off x="3273749" y="4446996"/>
            <a:ext cx="2600125" cy="1189059"/>
          </a:xfrm>
          <a:prstGeom prst="downArrow">
            <a:avLst/>
          </a:prstGeom>
          <a:solidFill>
            <a:srgbClr val="B4C7E7"/>
          </a:solidFill>
          <a:ln>
            <a:solidFill>
              <a:srgbClr val="CCDA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8036">
              <a:spcAft>
                <a:spcPts val="600"/>
              </a:spcAft>
            </a:pPr>
            <a:r>
              <a:rPr lang="en-US" sz="2000" kern="1200" dirty="0" err="1" smtClean="0">
                <a:solidFill>
                  <a:schemeClr val="lt1"/>
                </a:solidFill>
                <a:latin typeface="Amasis MT Pro Medium" panose="02040604050005020304" pitchFamily="18" charset="0"/>
                <a:ea typeface="+mn-ea"/>
                <a:cs typeface="+mn-cs"/>
              </a:rPr>
              <a:t>Satis</a:t>
            </a:r>
            <a:r>
              <a:rPr lang="en-US" sz="2000" dirty="0" err="1" smtClean="0">
                <a:latin typeface="Amasis MT Pro Medium" panose="02040604050005020304" pitchFamily="18" charset="0"/>
              </a:rPr>
              <a:t>-</a:t>
            </a:r>
            <a:r>
              <a:rPr lang="en-US" sz="2000" kern="1200" dirty="0" err="1" smtClean="0">
                <a:solidFill>
                  <a:schemeClr val="lt1"/>
                </a:solidFill>
                <a:latin typeface="Amasis MT Pro Medium" panose="02040604050005020304" pitchFamily="18" charset="0"/>
                <a:ea typeface="+mn-ea"/>
                <a:cs typeface="+mn-cs"/>
              </a:rPr>
              <a:t>facción</a:t>
            </a:r>
            <a:endParaRPr lang="en-US" sz="3600" dirty="0">
              <a:latin typeface="Amasis MT Pro Medium" panose="02040604050005020304" pitchFamily="18" charset="0"/>
            </a:endParaRPr>
          </a:p>
        </p:txBody>
      </p:sp>
      <p:sp>
        <p:nvSpPr>
          <p:cNvPr id="47" name="Arrow: Down 46">
            <a:extLst>
              <a:ext uri="{FF2B5EF4-FFF2-40B4-BE49-F238E27FC236}">
                <a16:creationId xmlns:a16="http://schemas.microsoft.com/office/drawing/2014/main" xmlns="" id="{E948D8CC-84B0-6B54-7589-3FEA8E85EE78}"/>
              </a:ext>
            </a:extLst>
          </p:cNvPr>
          <p:cNvSpPr/>
          <p:nvPr/>
        </p:nvSpPr>
        <p:spPr>
          <a:xfrm>
            <a:off x="603086" y="4446996"/>
            <a:ext cx="2599178" cy="1189059"/>
          </a:xfrm>
          <a:prstGeom prst="downArrow">
            <a:avLst/>
          </a:prstGeom>
          <a:solidFill>
            <a:srgbClr val="B4C7E7"/>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8036">
              <a:spcAft>
                <a:spcPts val="600"/>
              </a:spcAft>
            </a:pPr>
            <a:r>
              <a:rPr lang="en-US" sz="2000" kern="1200" dirty="0" err="1" smtClean="0">
                <a:solidFill>
                  <a:schemeClr val="lt1"/>
                </a:solidFill>
                <a:latin typeface="Amasis MT Pro Medium" panose="02040604050005020304" pitchFamily="18" charset="0"/>
                <a:ea typeface="+mn-ea"/>
                <a:cs typeface="+mn-cs"/>
              </a:rPr>
              <a:t>Egoísta</a:t>
            </a:r>
            <a:endParaRPr lang="en-US" sz="3600" dirty="0">
              <a:latin typeface="Amasis MT Pro Medium" panose="02040604050005020304" pitchFamily="18" charset="0"/>
            </a:endParaRPr>
          </a:p>
        </p:txBody>
      </p:sp>
      <p:sp>
        <p:nvSpPr>
          <p:cNvPr id="2" name="Arrow: Up 1">
            <a:extLst>
              <a:ext uri="{FF2B5EF4-FFF2-40B4-BE49-F238E27FC236}">
                <a16:creationId xmlns:a16="http://schemas.microsoft.com/office/drawing/2014/main" xmlns="" id="{44A7476F-0D1D-0010-A24F-2124BB5A44D2}"/>
              </a:ext>
            </a:extLst>
          </p:cNvPr>
          <p:cNvSpPr/>
          <p:nvPr/>
        </p:nvSpPr>
        <p:spPr>
          <a:xfrm>
            <a:off x="2240047" y="578586"/>
            <a:ext cx="2096219" cy="1343554"/>
          </a:xfrm>
          <a:prstGeom prst="upArrow">
            <a:avLst>
              <a:gd name="adj1" fmla="val 68437"/>
              <a:gd name="adj2" fmla="val 49358"/>
            </a:avLst>
          </a:prstGeom>
          <a:solidFill>
            <a:srgbClr val="B4C7E7"/>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latin typeface="Amasis MT Pro Medium" panose="02040604050005020304" pitchFamily="18" charset="0"/>
              </a:rPr>
              <a:t>Salvar</a:t>
            </a:r>
            <a:r>
              <a:rPr lang="en-US" sz="2000" dirty="0" smtClean="0">
                <a:latin typeface="Amasis MT Pro Medium" panose="02040604050005020304" pitchFamily="18" charset="0"/>
              </a:rPr>
              <a:t> a </a:t>
            </a:r>
            <a:br>
              <a:rPr lang="en-US" sz="2000" dirty="0" smtClean="0">
                <a:latin typeface="Amasis MT Pro Medium" panose="02040604050005020304" pitchFamily="18" charset="0"/>
              </a:rPr>
            </a:br>
            <a:r>
              <a:rPr lang="en-US" sz="2000" dirty="0" err="1" smtClean="0">
                <a:latin typeface="Amasis MT Pro Medium" panose="02040604050005020304" pitchFamily="18" charset="0"/>
              </a:rPr>
              <a:t>tu</a:t>
            </a:r>
            <a:r>
              <a:rPr lang="en-US" sz="2000" dirty="0" smtClean="0">
                <a:latin typeface="Amasis MT Pro Medium" panose="02040604050005020304" pitchFamily="18" charset="0"/>
              </a:rPr>
              <a:t> </a:t>
            </a:r>
            <a:r>
              <a:rPr lang="en-US" sz="2000" dirty="0" err="1" smtClean="0">
                <a:latin typeface="Amasis MT Pro Medium" panose="02040604050005020304" pitchFamily="18" charset="0"/>
              </a:rPr>
              <a:t>familia</a:t>
            </a:r>
            <a:endParaRPr lang="en-US" sz="2000" dirty="0">
              <a:latin typeface="Amasis MT Pro Medium" panose="02040604050005020304" pitchFamily="18" charset="0"/>
            </a:endParaRPr>
          </a:p>
        </p:txBody>
      </p:sp>
      <p:sp>
        <p:nvSpPr>
          <p:cNvPr id="7" name="Arrow: Up 6">
            <a:extLst>
              <a:ext uri="{FF2B5EF4-FFF2-40B4-BE49-F238E27FC236}">
                <a16:creationId xmlns:a16="http://schemas.microsoft.com/office/drawing/2014/main" xmlns="" id="{830927E5-34AE-8ECF-BE1F-841FCBCBBE9A}"/>
              </a:ext>
            </a:extLst>
          </p:cNvPr>
          <p:cNvSpPr/>
          <p:nvPr/>
        </p:nvSpPr>
        <p:spPr>
          <a:xfrm>
            <a:off x="72028" y="578586"/>
            <a:ext cx="2096219" cy="1343554"/>
          </a:xfrm>
          <a:prstGeom prst="upArrow">
            <a:avLst>
              <a:gd name="adj1" fmla="val 68437"/>
              <a:gd name="adj2" fmla="val 49358"/>
            </a:avLst>
          </a:prstGeom>
          <a:solidFill>
            <a:srgbClr val="B4C7E7"/>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Amasis MT Pro Medium" panose="02040604050005020304" pitchFamily="18" charset="0"/>
              </a:rPr>
              <a:t>Cristo y</a:t>
            </a:r>
            <a:br>
              <a:rPr lang="en-US" sz="2000" dirty="0" smtClean="0">
                <a:latin typeface="Amasis MT Pro Medium" panose="02040604050005020304" pitchFamily="18" charset="0"/>
              </a:rPr>
            </a:br>
            <a:r>
              <a:rPr lang="en-US" sz="2000" dirty="0" smtClean="0">
                <a:latin typeface="Amasis MT Pro Medium" panose="02040604050005020304" pitchFamily="18" charset="0"/>
              </a:rPr>
              <a:t>la </a:t>
            </a:r>
            <a:r>
              <a:rPr lang="en-US" sz="2000" dirty="0" err="1" smtClean="0">
                <a:latin typeface="Amasis MT Pro Medium" panose="02040604050005020304" pitchFamily="18" charset="0"/>
              </a:rPr>
              <a:t>iglesia</a:t>
            </a:r>
            <a:endParaRPr lang="en-US" sz="2000" dirty="0">
              <a:latin typeface="Amasis MT Pro Medium" panose="02040604050005020304" pitchFamily="18" charset="0"/>
            </a:endParaRPr>
          </a:p>
        </p:txBody>
      </p:sp>
      <p:sp>
        <p:nvSpPr>
          <p:cNvPr id="3" name="Arrow: Up 2">
            <a:extLst>
              <a:ext uri="{FF2B5EF4-FFF2-40B4-BE49-F238E27FC236}">
                <a16:creationId xmlns:a16="http://schemas.microsoft.com/office/drawing/2014/main" xmlns="" id="{00B0428F-7676-7E90-D6AD-FD580450477D}"/>
              </a:ext>
            </a:extLst>
          </p:cNvPr>
          <p:cNvSpPr/>
          <p:nvPr/>
        </p:nvSpPr>
        <p:spPr>
          <a:xfrm>
            <a:off x="4807504" y="592733"/>
            <a:ext cx="2096219" cy="1343554"/>
          </a:xfrm>
          <a:prstGeom prst="upArrow">
            <a:avLst>
              <a:gd name="adj1" fmla="val 68437"/>
              <a:gd name="adj2" fmla="val 49358"/>
            </a:avLst>
          </a:prstGeom>
          <a:solidFill>
            <a:srgbClr val="B4C7E7"/>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latin typeface="Amasis MT Pro Medium" panose="02040604050005020304" pitchFamily="18" charset="0"/>
              </a:rPr>
              <a:t>Identidad</a:t>
            </a:r>
            <a:r>
              <a:rPr lang="en-US" sz="2000" dirty="0" smtClean="0">
                <a:latin typeface="Amasis MT Pro Medium" panose="02040604050005020304" pitchFamily="18" charset="0"/>
              </a:rPr>
              <a:t> </a:t>
            </a:r>
            <a:r>
              <a:rPr lang="en-US" sz="2000" dirty="0" err="1" smtClean="0">
                <a:latin typeface="Amasis MT Pro Medium" panose="02040604050005020304" pitchFamily="18" charset="0"/>
              </a:rPr>
              <a:t>en</a:t>
            </a:r>
            <a:r>
              <a:rPr lang="en-US" sz="2000" dirty="0" smtClean="0">
                <a:latin typeface="Amasis MT Pro Medium" panose="02040604050005020304" pitchFamily="18" charset="0"/>
              </a:rPr>
              <a:t> Cristo</a:t>
            </a:r>
            <a:endParaRPr lang="en-US" sz="2000" dirty="0">
              <a:latin typeface="Amasis MT Pro Medium" panose="02040604050005020304" pitchFamily="18" charset="0"/>
            </a:endParaRPr>
          </a:p>
        </p:txBody>
      </p:sp>
    </p:spTree>
    <p:extLst>
      <p:ext uri="{BB962C8B-B14F-4D97-AF65-F5344CB8AC3E}">
        <p14:creationId xmlns:p14="http://schemas.microsoft.com/office/powerpoint/2010/main" val="3120597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1916</TotalTime>
  <Words>412</Words>
  <Application>Microsoft Office PowerPoint</Application>
  <PresentationFormat>On-screen Show (16:10)</PresentationFormat>
  <Paragraphs>96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Amasis MT Pro Medium</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Dustin Merkle</dc:creator>
  <cp:lastModifiedBy>Esther Eubanks</cp:lastModifiedBy>
  <cp:revision>6</cp:revision>
  <dcterms:created xsi:type="dcterms:W3CDTF">2023-06-02T10:34:09Z</dcterms:created>
  <dcterms:modified xsi:type="dcterms:W3CDTF">2023-06-03T20:54:21Z</dcterms:modified>
</cp:coreProperties>
</file>