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1" r:id="rId3"/>
    <p:sldId id="275" r:id="rId4"/>
    <p:sldId id="273" r:id="rId5"/>
    <p:sldId id="272" r:id="rId6"/>
    <p:sldId id="277" r:id="rId7"/>
    <p:sldId id="278" r:id="rId8"/>
    <p:sldId id="280" r:id="rId9"/>
    <p:sldId id="281" r:id="rId10"/>
    <p:sldId id="276" r:id="rId11"/>
    <p:sldId id="282" r:id="rId12"/>
    <p:sldId id="283" r:id="rId13"/>
    <p:sldId id="284" r:id="rId14"/>
    <p:sldId id="274" r:id="rId1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C7E7"/>
    <a:srgbClr val="CCDAEC"/>
    <a:srgbClr val="D7E7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7391A0-D96B-4B35-91E2-45AD02B8A6E9}" v="256" dt="2023-06-03T18:11:01.6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2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stin Merkle" userId="2e42eb49e6de39f7" providerId="LiveId" clId="{817391A0-D96B-4B35-91E2-45AD02B8A6E9}"/>
    <pc:docChg chg="undo custSel addSld delSld modSld sldOrd modMainMaster">
      <pc:chgData name="Dustin Merkle" userId="2e42eb49e6de39f7" providerId="LiveId" clId="{817391A0-D96B-4B35-91E2-45AD02B8A6E9}" dt="2023-06-03T18:11:01.667" v="1141"/>
      <pc:docMkLst>
        <pc:docMk/>
      </pc:docMkLst>
      <pc:sldChg chg="addSp delSp modSp new del mod setBg addAnim delAnim modAnim delDesignElem">
        <pc:chgData name="Dustin Merkle" userId="2e42eb49e6de39f7" providerId="LiveId" clId="{817391A0-D96B-4B35-91E2-45AD02B8A6E9}" dt="2023-06-02T11:57:56.205" v="548" actId="47"/>
        <pc:sldMkLst>
          <pc:docMk/>
          <pc:sldMk cId="2502621088" sldId="256"/>
        </pc:sldMkLst>
        <pc:spChg chg="del mod">
          <ac:chgData name="Dustin Merkle" userId="2e42eb49e6de39f7" providerId="LiveId" clId="{817391A0-D96B-4B35-91E2-45AD02B8A6E9}" dt="2023-06-02T10:47:07.336" v="130" actId="478"/>
          <ac:spMkLst>
            <pc:docMk/>
            <pc:sldMk cId="2502621088" sldId="256"/>
            <ac:spMk id="2" creationId="{A43273AE-61C5-F809-7019-58BE4368CC61}"/>
          </ac:spMkLst>
        </pc:spChg>
        <pc:spChg chg="del mod">
          <ac:chgData name="Dustin Merkle" userId="2e42eb49e6de39f7" providerId="LiveId" clId="{817391A0-D96B-4B35-91E2-45AD02B8A6E9}" dt="2023-06-02T10:47:07.336" v="130" actId="478"/>
          <ac:spMkLst>
            <pc:docMk/>
            <pc:sldMk cId="2502621088" sldId="256"/>
            <ac:spMk id="3" creationId="{4D37C7A5-78E7-7420-DE9C-7EA6E2A261A4}"/>
          </ac:spMkLst>
        </pc:spChg>
        <pc:spChg chg="add del mod">
          <ac:chgData name="Dustin Merkle" userId="2e42eb49e6de39f7" providerId="LiveId" clId="{817391A0-D96B-4B35-91E2-45AD02B8A6E9}" dt="2023-06-02T10:47:15.784" v="133" actId="478"/>
          <ac:spMkLst>
            <pc:docMk/>
            <pc:sldMk cId="2502621088" sldId="256"/>
            <ac:spMk id="5" creationId="{9DEA2713-53FF-A4BA-B9D2-18CDDA1EEE44}"/>
          </ac:spMkLst>
        </pc:spChg>
        <pc:spChg chg="add del mod">
          <ac:chgData name="Dustin Merkle" userId="2e42eb49e6de39f7" providerId="LiveId" clId="{817391A0-D96B-4B35-91E2-45AD02B8A6E9}" dt="2023-06-02T10:47:12.806" v="132" actId="478"/>
          <ac:spMkLst>
            <pc:docMk/>
            <pc:sldMk cId="2502621088" sldId="256"/>
            <ac:spMk id="7" creationId="{3E1F8C07-CAAF-FABF-F622-D94A79977768}"/>
          </ac:spMkLst>
        </pc:spChg>
        <pc:spChg chg="add del">
          <ac:chgData name="Dustin Merkle" userId="2e42eb49e6de39f7" providerId="LiveId" clId="{817391A0-D96B-4B35-91E2-45AD02B8A6E9}" dt="2023-06-02T10:47:02.686" v="129" actId="26606"/>
          <ac:spMkLst>
            <pc:docMk/>
            <pc:sldMk cId="2502621088" sldId="256"/>
            <ac:spMk id="8" creationId="{5A292AEA-2528-46C0-B426-95822B6141FB}"/>
          </ac:spMkLst>
        </pc:spChg>
        <pc:spChg chg="add mod">
          <ac:chgData name="Dustin Merkle" userId="2e42eb49e6de39f7" providerId="LiveId" clId="{817391A0-D96B-4B35-91E2-45AD02B8A6E9}" dt="2023-06-02T11:29:48.920" v="427" actId="404"/>
          <ac:spMkLst>
            <pc:docMk/>
            <pc:sldMk cId="2502621088" sldId="256"/>
            <ac:spMk id="9" creationId="{621EFE47-2C83-FCD7-134A-6F5A489E22C9}"/>
          </ac:spMkLst>
        </pc:spChg>
        <pc:spChg chg="add del">
          <ac:chgData name="Dustin Merkle" userId="2e42eb49e6de39f7" providerId="LiveId" clId="{817391A0-D96B-4B35-91E2-45AD02B8A6E9}" dt="2023-06-02T10:47:02.686" v="129" actId="26606"/>
          <ac:spMkLst>
            <pc:docMk/>
            <pc:sldMk cId="2502621088" sldId="256"/>
            <ac:spMk id="10" creationId="{D8B7B198-E4DF-43CD-AD8C-199884323745}"/>
          </ac:spMkLst>
        </pc:spChg>
        <pc:spChg chg="add mod">
          <ac:chgData name="Dustin Merkle" userId="2e42eb49e6de39f7" providerId="LiveId" clId="{817391A0-D96B-4B35-91E2-45AD02B8A6E9}" dt="2023-06-02T11:16:57.527" v="374" actId="1076"/>
          <ac:spMkLst>
            <pc:docMk/>
            <pc:sldMk cId="2502621088" sldId="256"/>
            <ac:spMk id="11" creationId="{A21082DF-01AE-AD76-42F9-4916BEFED253}"/>
          </ac:spMkLst>
        </pc:spChg>
        <pc:spChg chg="add del">
          <ac:chgData name="Dustin Merkle" userId="2e42eb49e6de39f7" providerId="LiveId" clId="{817391A0-D96B-4B35-91E2-45AD02B8A6E9}" dt="2023-06-02T10:47:02.686" v="129" actId="26606"/>
          <ac:spMkLst>
            <pc:docMk/>
            <pc:sldMk cId="2502621088" sldId="256"/>
            <ac:spMk id="12" creationId="{2BE67753-EA0E-4819-8D22-0B6600CF7231}"/>
          </ac:spMkLst>
        </pc:spChg>
        <pc:spChg chg="add del mod">
          <ac:chgData name="Dustin Merkle" userId="2e42eb49e6de39f7" providerId="LiveId" clId="{817391A0-D96B-4B35-91E2-45AD02B8A6E9}" dt="2023-06-02T11:04:24.631" v="271" actId="478"/>
          <ac:spMkLst>
            <pc:docMk/>
            <pc:sldMk cId="2502621088" sldId="256"/>
            <ac:spMk id="13" creationId="{93D81662-EC32-38BD-B852-A4D85FF8EF9D}"/>
          </ac:spMkLst>
        </pc:spChg>
        <pc:spChg chg="add">
          <ac:chgData name="Dustin Merkle" userId="2e42eb49e6de39f7" providerId="LiveId" clId="{817391A0-D96B-4B35-91E2-45AD02B8A6E9}" dt="2023-06-02T11:14:53.526" v="354" actId="26606"/>
          <ac:spMkLst>
            <pc:docMk/>
            <pc:sldMk cId="2502621088" sldId="256"/>
            <ac:spMk id="16" creationId="{D153EDB2-4AAD-43F4-AE78-4D326C813369}"/>
          </ac:spMkLst>
        </pc:spChg>
        <pc:spChg chg="add mod">
          <ac:chgData name="Dustin Merkle" userId="2e42eb49e6de39f7" providerId="LiveId" clId="{817391A0-D96B-4B35-91E2-45AD02B8A6E9}" dt="2023-06-02T11:13:06.065" v="347"/>
          <ac:spMkLst>
            <pc:docMk/>
            <pc:sldMk cId="2502621088" sldId="256"/>
            <ac:spMk id="35" creationId="{A8DB9CD9-59B1-4D73-BC4C-98796A48EF9B}"/>
          </ac:spMkLst>
        </pc:spChg>
        <pc:spChg chg="add mod">
          <ac:chgData name="Dustin Merkle" userId="2e42eb49e6de39f7" providerId="LiveId" clId="{817391A0-D96B-4B35-91E2-45AD02B8A6E9}" dt="2023-06-02T11:13:06.065" v="347"/>
          <ac:spMkLst>
            <pc:docMk/>
            <pc:sldMk cId="2502621088" sldId="256"/>
            <ac:spMk id="36" creationId="{8874A6A9-41FF-4E33-AFA8-F9F81436A59E}"/>
          </ac:spMkLst>
        </pc:spChg>
        <pc:spChg chg="add del">
          <ac:chgData name="Dustin Merkle" userId="2e42eb49e6de39f7" providerId="LiveId" clId="{817391A0-D96B-4B35-91E2-45AD02B8A6E9}" dt="2023-06-02T10:46:48.063" v="128" actId="26606"/>
          <ac:spMkLst>
            <pc:docMk/>
            <pc:sldMk cId="2502621088" sldId="256"/>
            <ac:spMk id="38" creationId="{A8DB9CD9-59B1-4D73-BC4C-98796A48EF9B}"/>
          </ac:spMkLst>
        </pc:spChg>
        <pc:spChg chg="mod">
          <ac:chgData name="Dustin Merkle" userId="2e42eb49e6de39f7" providerId="LiveId" clId="{817391A0-D96B-4B35-91E2-45AD02B8A6E9}" dt="2023-06-02T11:13:06.065" v="347"/>
          <ac:spMkLst>
            <pc:docMk/>
            <pc:sldMk cId="2502621088" sldId="256"/>
            <ac:spMk id="39" creationId="{B3849C6A-9EE5-4604-8EAE-DD4796B79D8E}"/>
          </ac:spMkLst>
        </pc:spChg>
        <pc:spChg chg="add del">
          <ac:chgData name="Dustin Merkle" userId="2e42eb49e6de39f7" providerId="LiveId" clId="{817391A0-D96B-4B35-91E2-45AD02B8A6E9}" dt="2023-06-02T10:46:48.063" v="128" actId="26606"/>
          <ac:spMkLst>
            <pc:docMk/>
            <pc:sldMk cId="2502621088" sldId="256"/>
            <ac:spMk id="40" creationId="{8874A6A9-41FF-4E33-AFA8-F9F81436A59E}"/>
          </ac:spMkLst>
        </pc:spChg>
        <pc:spChg chg="mod">
          <ac:chgData name="Dustin Merkle" userId="2e42eb49e6de39f7" providerId="LiveId" clId="{817391A0-D96B-4B35-91E2-45AD02B8A6E9}" dt="2023-06-02T11:13:06.065" v="347"/>
          <ac:spMkLst>
            <pc:docMk/>
            <pc:sldMk cId="2502621088" sldId="256"/>
            <ac:spMk id="41" creationId="{308677BE-069B-4A4D-8732-E26B6EF5671A}"/>
          </ac:spMkLst>
        </pc:spChg>
        <pc:spChg chg="mod">
          <ac:chgData name="Dustin Merkle" userId="2e42eb49e6de39f7" providerId="LiveId" clId="{817391A0-D96B-4B35-91E2-45AD02B8A6E9}" dt="2023-06-02T11:13:06.065" v="347"/>
          <ac:spMkLst>
            <pc:docMk/>
            <pc:sldMk cId="2502621088" sldId="256"/>
            <ac:spMk id="50" creationId="{9A9A575B-DD07-4388-963B-0AF3FDDCF3C0}"/>
          </ac:spMkLst>
        </pc:spChg>
        <pc:spChg chg="mod">
          <ac:chgData name="Dustin Merkle" userId="2e42eb49e6de39f7" providerId="LiveId" clId="{817391A0-D96B-4B35-91E2-45AD02B8A6E9}" dt="2023-06-02T11:13:06.065" v="347"/>
          <ac:spMkLst>
            <pc:docMk/>
            <pc:sldMk cId="2502621088" sldId="256"/>
            <ac:spMk id="51" creationId="{D55285E4-21EB-4EC1-AB8E-36E881E89927}"/>
          </ac:spMkLst>
        </pc:spChg>
        <pc:spChg chg="mod">
          <ac:chgData name="Dustin Merkle" userId="2e42eb49e6de39f7" providerId="LiveId" clId="{817391A0-D96B-4B35-91E2-45AD02B8A6E9}" dt="2023-06-02T11:13:06.065" v="347"/>
          <ac:spMkLst>
            <pc:docMk/>
            <pc:sldMk cId="2502621088" sldId="256"/>
            <ac:spMk id="52" creationId="{6A0C77B5-3FAA-4D4F-9555-89D751608873}"/>
          </ac:spMkLst>
        </pc:spChg>
        <pc:spChg chg="mod">
          <ac:chgData name="Dustin Merkle" userId="2e42eb49e6de39f7" providerId="LiveId" clId="{817391A0-D96B-4B35-91E2-45AD02B8A6E9}" dt="2023-06-02T11:13:06.065" v="347"/>
          <ac:spMkLst>
            <pc:docMk/>
            <pc:sldMk cId="2502621088" sldId="256"/>
            <ac:spMk id="53" creationId="{5F0C96D1-A8B7-4C8E-9997-D823FD1591F9}"/>
          </ac:spMkLst>
        </pc:spChg>
        <pc:spChg chg="mod">
          <ac:chgData name="Dustin Merkle" userId="2e42eb49e6de39f7" providerId="LiveId" clId="{817391A0-D96B-4B35-91E2-45AD02B8A6E9}" dt="2023-06-02T11:13:06.065" v="347"/>
          <ac:spMkLst>
            <pc:docMk/>
            <pc:sldMk cId="2502621088" sldId="256"/>
            <ac:spMk id="54" creationId="{DA46556D-445B-4CD0-87A0-02A30BD1B152}"/>
          </ac:spMkLst>
        </pc:spChg>
        <pc:grpChg chg="add del">
          <ac:chgData name="Dustin Merkle" userId="2e42eb49e6de39f7" providerId="LiveId" clId="{817391A0-D96B-4B35-91E2-45AD02B8A6E9}" dt="2023-06-02T10:47:02.686" v="129" actId="26606"/>
          <ac:grpSpMkLst>
            <pc:docMk/>
            <pc:sldMk cId="2502621088" sldId="256"/>
            <ac:grpSpMk id="14" creationId="{D76D63AC-0421-45EC-B383-E79A61A78C6B}"/>
          </ac:grpSpMkLst>
        </pc:grpChg>
        <pc:grpChg chg="add">
          <ac:chgData name="Dustin Merkle" userId="2e42eb49e6de39f7" providerId="LiveId" clId="{817391A0-D96B-4B35-91E2-45AD02B8A6E9}" dt="2023-06-02T11:14:53.526" v="354" actId="26606"/>
          <ac:grpSpMkLst>
            <pc:docMk/>
            <pc:sldMk cId="2502621088" sldId="256"/>
            <ac:grpSpMk id="18" creationId="{A3CB7779-72E2-4E92-AE18-6BBC335DD881}"/>
          </ac:grpSpMkLst>
        </pc:grpChg>
        <pc:grpChg chg="add del">
          <ac:chgData name="Dustin Merkle" userId="2e42eb49e6de39f7" providerId="LiveId" clId="{817391A0-D96B-4B35-91E2-45AD02B8A6E9}" dt="2023-06-02T10:47:02.686" v="129" actId="26606"/>
          <ac:grpSpMkLst>
            <pc:docMk/>
            <pc:sldMk cId="2502621088" sldId="256"/>
            <ac:grpSpMk id="23" creationId="{87F87F1B-42BA-4AC7-A4E2-41544DDB2CE3}"/>
          </ac:grpSpMkLst>
        </pc:grpChg>
        <pc:grpChg chg="add del">
          <ac:chgData name="Dustin Merkle" userId="2e42eb49e6de39f7" providerId="LiveId" clId="{817391A0-D96B-4B35-91E2-45AD02B8A6E9}" dt="2023-06-02T10:47:02.686" v="129" actId="26606"/>
          <ac:grpSpMkLst>
            <pc:docMk/>
            <pc:sldMk cId="2502621088" sldId="256"/>
            <ac:grpSpMk id="29" creationId="{967346A5-7569-4F15-AB5D-BE3DADF192C0}"/>
          </ac:grpSpMkLst>
        </pc:grpChg>
        <pc:grpChg chg="add mod">
          <ac:chgData name="Dustin Merkle" userId="2e42eb49e6de39f7" providerId="LiveId" clId="{817391A0-D96B-4B35-91E2-45AD02B8A6E9}" dt="2023-06-02T11:13:06.065" v="347"/>
          <ac:grpSpMkLst>
            <pc:docMk/>
            <pc:sldMk cId="2502621088" sldId="256"/>
            <ac:grpSpMk id="37" creationId="{721D730E-1F97-4071-B143-B05E6D2599BC}"/>
          </ac:grpSpMkLst>
        </pc:grpChg>
        <pc:grpChg chg="add del">
          <ac:chgData name="Dustin Merkle" userId="2e42eb49e6de39f7" providerId="LiveId" clId="{817391A0-D96B-4B35-91E2-45AD02B8A6E9}" dt="2023-06-02T10:46:48.063" v="128" actId="26606"/>
          <ac:grpSpMkLst>
            <pc:docMk/>
            <pc:sldMk cId="2502621088" sldId="256"/>
            <ac:grpSpMk id="42" creationId="{721D730E-1F97-4071-B143-B05E6D2599BC}"/>
          </ac:grpSpMkLst>
        </pc:grpChg>
      </pc:sldChg>
      <pc:sldChg chg="addSp delSp modSp new del mod setBg delDesignElem">
        <pc:chgData name="Dustin Merkle" userId="2e42eb49e6de39f7" providerId="LiveId" clId="{817391A0-D96B-4B35-91E2-45AD02B8A6E9}" dt="2023-06-02T11:57:58.780" v="549" actId="47"/>
        <pc:sldMkLst>
          <pc:docMk/>
          <pc:sldMk cId="1442048511" sldId="257"/>
        </pc:sldMkLst>
        <pc:spChg chg="add del mod">
          <ac:chgData name="Dustin Merkle" userId="2e42eb49e6de39f7" providerId="LiveId" clId="{817391A0-D96B-4B35-91E2-45AD02B8A6E9}" dt="2023-06-02T10:38:32.846" v="94" actId="478"/>
          <ac:spMkLst>
            <pc:docMk/>
            <pc:sldMk cId="1442048511" sldId="257"/>
            <ac:spMk id="2" creationId="{D6499615-19F0-514B-0E33-6DB398A89100}"/>
          </ac:spMkLst>
        </pc:spChg>
        <pc:spChg chg="add del mod">
          <ac:chgData name="Dustin Merkle" userId="2e42eb49e6de39f7" providerId="LiveId" clId="{817391A0-D96B-4B35-91E2-45AD02B8A6E9}" dt="2023-06-02T10:50:00.921" v="170" actId="478"/>
          <ac:spMkLst>
            <pc:docMk/>
            <pc:sldMk cId="1442048511" sldId="257"/>
            <ac:spMk id="3" creationId="{295D8990-EC0E-B324-8275-7B2A7D903233}"/>
          </ac:spMkLst>
        </pc:spChg>
        <pc:spChg chg="add mod ord">
          <ac:chgData name="Dustin Merkle" userId="2e42eb49e6de39f7" providerId="LiveId" clId="{817391A0-D96B-4B35-91E2-45AD02B8A6E9}" dt="2023-06-02T11:19:29.869" v="401" actId="20577"/>
          <ac:spMkLst>
            <pc:docMk/>
            <pc:sldMk cId="1442048511" sldId="257"/>
            <ac:spMk id="5" creationId="{BDA361ED-6F94-312A-EC17-EBE9C770309E}"/>
          </ac:spMkLst>
        </pc:spChg>
        <pc:spChg chg="add mod">
          <ac:chgData name="Dustin Merkle" userId="2e42eb49e6de39f7" providerId="LiveId" clId="{817391A0-D96B-4B35-91E2-45AD02B8A6E9}" dt="2023-06-02T11:19:32.274" v="402" actId="20577"/>
          <ac:spMkLst>
            <pc:docMk/>
            <pc:sldMk cId="1442048511" sldId="257"/>
            <ac:spMk id="6" creationId="{3CC5F9B7-793F-CED0-F86A-AFA4350725BD}"/>
          </ac:spMkLst>
        </pc:spChg>
        <pc:spChg chg="add del">
          <ac:chgData name="Dustin Merkle" userId="2e42eb49e6de39f7" providerId="LiveId" clId="{817391A0-D96B-4B35-91E2-45AD02B8A6E9}" dt="2023-06-02T10:38:07.662" v="91" actId="26606"/>
          <ac:spMkLst>
            <pc:docMk/>
            <pc:sldMk cId="1442048511" sldId="257"/>
            <ac:spMk id="7" creationId="{4BC99CB9-DDAD-44A2-8A1C-E3AF4E72DF5C}"/>
          </ac:spMkLst>
        </pc:spChg>
        <pc:spChg chg="add mod">
          <ac:chgData name="Dustin Merkle" userId="2e42eb49e6de39f7" providerId="LiveId" clId="{817391A0-D96B-4B35-91E2-45AD02B8A6E9}" dt="2023-06-02T11:19:35.933" v="403" actId="20577"/>
          <ac:spMkLst>
            <pc:docMk/>
            <pc:sldMk cId="1442048511" sldId="257"/>
            <ac:spMk id="8" creationId="{186AF0EA-56E8-FD16-5684-0C2AAD0F1776}"/>
          </ac:spMkLst>
        </pc:spChg>
        <pc:spChg chg="add del">
          <ac:chgData name="Dustin Merkle" userId="2e42eb49e6de39f7" providerId="LiveId" clId="{817391A0-D96B-4B35-91E2-45AD02B8A6E9}" dt="2023-06-02T10:38:07.662" v="91" actId="26606"/>
          <ac:spMkLst>
            <pc:docMk/>
            <pc:sldMk cId="1442048511" sldId="257"/>
            <ac:spMk id="9" creationId="{64053CBF-3932-45FF-8285-EE5146085F3A}"/>
          </ac:spMkLst>
        </pc:spChg>
        <pc:spChg chg="add mod">
          <ac:chgData name="Dustin Merkle" userId="2e42eb49e6de39f7" providerId="LiveId" clId="{817391A0-D96B-4B35-91E2-45AD02B8A6E9}" dt="2023-06-02T11:17:46.453" v="377" actId="26606"/>
          <ac:spMkLst>
            <pc:docMk/>
            <pc:sldMk cId="1442048511" sldId="257"/>
            <ac:spMk id="10" creationId="{E94068EF-A4A0-9E3B-4CC6-186C13442DFD}"/>
          </ac:spMkLst>
        </pc:spChg>
        <pc:spChg chg="add mod">
          <ac:chgData name="Dustin Merkle" userId="2e42eb49e6de39f7" providerId="LiveId" clId="{817391A0-D96B-4B35-91E2-45AD02B8A6E9}" dt="2023-06-02T11:17:46.453" v="377" actId="26606"/>
          <ac:spMkLst>
            <pc:docMk/>
            <pc:sldMk cId="1442048511" sldId="257"/>
            <ac:spMk id="16" creationId="{D6A068E6-FA37-8343-1584-2B41D0D23AF5}"/>
          </ac:spMkLst>
        </pc:spChg>
        <pc:spChg chg="add mod">
          <ac:chgData name="Dustin Merkle" userId="2e42eb49e6de39f7" providerId="LiveId" clId="{817391A0-D96B-4B35-91E2-45AD02B8A6E9}" dt="2023-06-02T11:17:46.453" v="377" actId="26606"/>
          <ac:spMkLst>
            <pc:docMk/>
            <pc:sldMk cId="1442048511" sldId="257"/>
            <ac:spMk id="22" creationId="{8BBC11A9-AC5A-AE56-EF91-C6E812F0C5E5}"/>
          </ac:spMkLst>
        </pc:spChg>
        <pc:spChg chg="add del">
          <ac:chgData name="Dustin Merkle" userId="2e42eb49e6de39f7" providerId="LiveId" clId="{817391A0-D96B-4B35-91E2-45AD02B8A6E9}" dt="2023-06-02T10:38:24.280" v="93" actId="26606"/>
          <ac:spMkLst>
            <pc:docMk/>
            <pc:sldMk cId="1442048511" sldId="257"/>
            <ac:spMk id="23" creationId="{18873D23-2DCF-4B31-A009-95721C06E8E1}"/>
          </ac:spMkLst>
        </pc:spChg>
        <pc:spChg chg="add del">
          <ac:chgData name="Dustin Merkle" userId="2e42eb49e6de39f7" providerId="LiveId" clId="{817391A0-D96B-4B35-91E2-45AD02B8A6E9}" dt="2023-06-02T10:38:24.280" v="93" actId="26606"/>
          <ac:spMkLst>
            <pc:docMk/>
            <pc:sldMk cId="1442048511" sldId="257"/>
            <ac:spMk id="24" creationId="{C13EF075-D4EF-4929-ADBC-91B27DA19955}"/>
          </ac:spMkLst>
        </pc:spChg>
        <pc:spChg chg="add mod">
          <ac:chgData name="Dustin Merkle" userId="2e42eb49e6de39f7" providerId="LiveId" clId="{817391A0-D96B-4B35-91E2-45AD02B8A6E9}" dt="2023-06-02T11:17:46.453" v="377" actId="26606"/>
          <ac:spMkLst>
            <pc:docMk/>
            <pc:sldMk cId="1442048511" sldId="257"/>
            <ac:spMk id="30" creationId="{96B31A89-2163-8D0D-23E9-A3A18EBBF782}"/>
          </ac:spMkLst>
        </pc:spChg>
        <pc:spChg chg="add mod">
          <ac:chgData name="Dustin Merkle" userId="2e42eb49e6de39f7" providerId="LiveId" clId="{817391A0-D96B-4B35-91E2-45AD02B8A6E9}" dt="2023-06-02T11:17:46.453" v="377" actId="26606"/>
          <ac:spMkLst>
            <pc:docMk/>
            <pc:sldMk cId="1442048511" sldId="257"/>
            <ac:spMk id="31" creationId="{8BA131B8-7B3E-895D-9E24-73B6BAA68CD5}"/>
          </ac:spMkLst>
        </pc:spChg>
        <pc:spChg chg="add del">
          <ac:chgData name="Dustin Merkle" userId="2e42eb49e6de39f7" providerId="LiveId" clId="{817391A0-D96B-4B35-91E2-45AD02B8A6E9}" dt="2023-06-02T10:50:12.536" v="172" actId="26606"/>
          <ac:spMkLst>
            <pc:docMk/>
            <pc:sldMk cId="1442048511" sldId="257"/>
            <ac:spMk id="34" creationId="{4BC99CB9-DDAD-44A2-8A1C-E3AF4E72DF5C}"/>
          </ac:spMkLst>
        </pc:spChg>
        <pc:spChg chg="add del mod">
          <ac:chgData name="Dustin Merkle" userId="2e42eb49e6de39f7" providerId="LiveId" clId="{817391A0-D96B-4B35-91E2-45AD02B8A6E9}" dt="2023-06-02T11:13:06.065" v="347"/>
          <ac:spMkLst>
            <pc:docMk/>
            <pc:sldMk cId="1442048511" sldId="257"/>
            <ac:spMk id="48" creationId="{D1942232-83D0-49E2-AF9B-1F97E3C1EF8E}"/>
          </ac:spMkLst>
        </pc:spChg>
        <pc:spChg chg="add del mod">
          <ac:chgData name="Dustin Merkle" userId="2e42eb49e6de39f7" providerId="LiveId" clId="{817391A0-D96B-4B35-91E2-45AD02B8A6E9}" dt="2023-06-02T11:13:06.065" v="347"/>
          <ac:spMkLst>
            <pc:docMk/>
            <pc:sldMk cId="1442048511" sldId="257"/>
            <ac:spMk id="50" creationId="{E9E70D72-6E23-4015-A4A6-85C120C19167}"/>
          </ac:spMkLst>
        </pc:spChg>
        <pc:spChg chg="mod">
          <ac:chgData name="Dustin Merkle" userId="2e42eb49e6de39f7" providerId="LiveId" clId="{817391A0-D96B-4B35-91E2-45AD02B8A6E9}" dt="2023-06-02T11:13:06.065" v="347"/>
          <ac:spMkLst>
            <pc:docMk/>
            <pc:sldMk cId="1442048511" sldId="257"/>
            <ac:spMk id="53" creationId="{0183CE8C-E039-4B2F-A36E-5FD5CD5DE190}"/>
          </ac:spMkLst>
        </pc:spChg>
        <pc:spChg chg="mod">
          <ac:chgData name="Dustin Merkle" userId="2e42eb49e6de39f7" providerId="LiveId" clId="{817391A0-D96B-4B35-91E2-45AD02B8A6E9}" dt="2023-06-02T11:13:06.065" v="347"/>
          <ac:spMkLst>
            <pc:docMk/>
            <pc:sldMk cId="1442048511" sldId="257"/>
            <ac:spMk id="54" creationId="{3EB77281-FAB4-40D0-B3F3-264EC4AB202F}"/>
          </ac:spMkLst>
        </pc:spChg>
        <pc:spChg chg="mod">
          <ac:chgData name="Dustin Merkle" userId="2e42eb49e6de39f7" providerId="LiveId" clId="{817391A0-D96B-4B35-91E2-45AD02B8A6E9}" dt="2023-06-02T11:13:06.065" v="347"/>
          <ac:spMkLst>
            <pc:docMk/>
            <pc:sldMk cId="1442048511" sldId="257"/>
            <ac:spMk id="55" creationId="{815E59F3-75FC-494F-8737-5F00A4964FE1}"/>
          </ac:spMkLst>
        </pc:spChg>
        <pc:spChg chg="mod">
          <ac:chgData name="Dustin Merkle" userId="2e42eb49e6de39f7" providerId="LiveId" clId="{817391A0-D96B-4B35-91E2-45AD02B8A6E9}" dt="2023-06-02T11:13:06.065" v="347"/>
          <ac:spMkLst>
            <pc:docMk/>
            <pc:sldMk cId="1442048511" sldId="257"/>
            <ac:spMk id="56" creationId="{43ADDCFA-B066-4D79-AB71-062E66E58FEE}"/>
          </ac:spMkLst>
        </pc:spChg>
        <pc:spChg chg="mod">
          <ac:chgData name="Dustin Merkle" userId="2e42eb49e6de39f7" providerId="LiveId" clId="{817391A0-D96B-4B35-91E2-45AD02B8A6E9}" dt="2023-06-02T11:13:06.065" v="347"/>
          <ac:spMkLst>
            <pc:docMk/>
            <pc:sldMk cId="1442048511" sldId="257"/>
            <ac:spMk id="59" creationId="{1FDD3CCB-26A3-4D79-AEB6-7A60CF980DC2}"/>
          </ac:spMkLst>
        </pc:spChg>
        <pc:spChg chg="mod">
          <ac:chgData name="Dustin Merkle" userId="2e42eb49e6de39f7" providerId="LiveId" clId="{817391A0-D96B-4B35-91E2-45AD02B8A6E9}" dt="2023-06-02T11:13:06.065" v="347"/>
          <ac:spMkLst>
            <pc:docMk/>
            <pc:sldMk cId="1442048511" sldId="257"/>
            <ac:spMk id="60" creationId="{E9AC4470-5113-4709-B29F-CDB937F2545C}"/>
          </ac:spMkLst>
        </pc:spChg>
        <pc:spChg chg="mod">
          <ac:chgData name="Dustin Merkle" userId="2e42eb49e6de39f7" providerId="LiveId" clId="{817391A0-D96B-4B35-91E2-45AD02B8A6E9}" dt="2023-06-02T11:13:06.065" v="347"/>
          <ac:spMkLst>
            <pc:docMk/>
            <pc:sldMk cId="1442048511" sldId="257"/>
            <ac:spMk id="61" creationId="{3E0D146C-9DAB-421E-AE88-5F854BF3F7E5}"/>
          </ac:spMkLst>
        </pc:spChg>
        <pc:spChg chg="mod">
          <ac:chgData name="Dustin Merkle" userId="2e42eb49e6de39f7" providerId="LiveId" clId="{817391A0-D96B-4B35-91E2-45AD02B8A6E9}" dt="2023-06-02T11:13:06.065" v="347"/>
          <ac:spMkLst>
            <pc:docMk/>
            <pc:sldMk cId="1442048511" sldId="257"/>
            <ac:spMk id="62" creationId="{12EB32A5-4408-4F6C-84B2-F9A908237A6D}"/>
          </ac:spMkLst>
        </pc:spChg>
        <pc:spChg chg="add del">
          <ac:chgData name="Dustin Merkle" userId="2e42eb49e6de39f7" providerId="LiveId" clId="{817391A0-D96B-4B35-91E2-45AD02B8A6E9}" dt="2023-06-02T10:50:49.910" v="175" actId="26606"/>
          <ac:spMkLst>
            <pc:docMk/>
            <pc:sldMk cId="1442048511" sldId="257"/>
            <ac:spMk id="67" creationId="{FA3C7DEA-BCC2-4295-8850-147993296189}"/>
          </ac:spMkLst>
        </pc:spChg>
        <pc:spChg chg="add del">
          <ac:chgData name="Dustin Merkle" userId="2e42eb49e6de39f7" providerId="LiveId" clId="{817391A0-D96B-4B35-91E2-45AD02B8A6E9}" dt="2023-06-02T10:50:49.910" v="175" actId="26606"/>
          <ac:spMkLst>
            <pc:docMk/>
            <pc:sldMk cId="1442048511" sldId="257"/>
            <ac:spMk id="69" creationId="{C289949D-B9F6-468A-86FE-2694DC5AE773}"/>
          </ac:spMkLst>
        </pc:spChg>
        <pc:spChg chg="add del">
          <ac:chgData name="Dustin Merkle" userId="2e42eb49e6de39f7" providerId="LiveId" clId="{817391A0-D96B-4B35-91E2-45AD02B8A6E9}" dt="2023-06-02T11:17:46.446" v="376" actId="26606"/>
          <ac:spMkLst>
            <pc:docMk/>
            <pc:sldMk cId="1442048511" sldId="257"/>
            <ac:spMk id="1031" creationId="{8950AD4C-6AF3-49F8-94E1-DBCAFB39478B}"/>
          </ac:spMkLst>
        </pc:spChg>
        <pc:spChg chg="add del">
          <ac:chgData name="Dustin Merkle" userId="2e42eb49e6de39f7" providerId="LiveId" clId="{817391A0-D96B-4B35-91E2-45AD02B8A6E9}" dt="2023-06-02T11:17:46.446" v="376" actId="26606"/>
          <ac:spMkLst>
            <pc:docMk/>
            <pc:sldMk cId="1442048511" sldId="257"/>
            <ac:spMk id="1033" creationId="{0ACBD85E-A404-45CB-B532-1039E479D4C6}"/>
          </ac:spMkLst>
        </pc:spChg>
        <pc:spChg chg="add del">
          <ac:chgData name="Dustin Merkle" userId="2e42eb49e6de39f7" providerId="LiveId" clId="{817391A0-D96B-4B35-91E2-45AD02B8A6E9}" dt="2023-06-02T11:17:46.446" v="376" actId="26606"/>
          <ac:spMkLst>
            <pc:docMk/>
            <pc:sldMk cId="1442048511" sldId="257"/>
            <ac:spMk id="1035" creationId="{DB1626B1-BAC7-4893-A5AC-620597685187}"/>
          </ac:spMkLst>
        </pc:spChg>
        <pc:spChg chg="add del">
          <ac:chgData name="Dustin Merkle" userId="2e42eb49e6de39f7" providerId="LiveId" clId="{817391A0-D96B-4B35-91E2-45AD02B8A6E9}" dt="2023-06-02T11:17:46.446" v="376" actId="26606"/>
          <ac:spMkLst>
            <pc:docMk/>
            <pc:sldMk cId="1442048511" sldId="257"/>
            <ac:spMk id="1037" creationId="{D64E9910-51FE-45BF-973D-9D2401FD3C63}"/>
          </ac:spMkLst>
        </pc:spChg>
        <pc:spChg chg="add">
          <ac:chgData name="Dustin Merkle" userId="2e42eb49e6de39f7" providerId="LiveId" clId="{817391A0-D96B-4B35-91E2-45AD02B8A6E9}" dt="2023-06-02T11:17:46.453" v="377" actId="26606"/>
          <ac:spMkLst>
            <pc:docMk/>
            <pc:sldMk cId="1442048511" sldId="257"/>
            <ac:spMk id="1039" creationId="{D153EDB2-4AAD-43F4-AE78-4D326C813369}"/>
          </ac:spMkLst>
        </pc:spChg>
        <pc:grpChg chg="add del">
          <ac:chgData name="Dustin Merkle" userId="2e42eb49e6de39f7" providerId="LiveId" clId="{817391A0-D96B-4B35-91E2-45AD02B8A6E9}" dt="2023-06-02T10:38:07.662" v="91" actId="26606"/>
          <ac:grpSpMkLst>
            <pc:docMk/>
            <pc:sldMk cId="1442048511" sldId="257"/>
            <ac:grpSpMk id="11" creationId="{2E751C04-BEA6-446B-A678-9C74819EBD4C}"/>
          </ac:grpSpMkLst>
        </pc:grpChg>
        <pc:grpChg chg="add del">
          <ac:chgData name="Dustin Merkle" userId="2e42eb49e6de39f7" providerId="LiveId" clId="{817391A0-D96B-4B35-91E2-45AD02B8A6E9}" dt="2023-06-02T10:38:07.662" v="91" actId="26606"/>
          <ac:grpSpMkLst>
            <pc:docMk/>
            <pc:sldMk cId="1442048511" sldId="257"/>
            <ac:grpSpMk id="17" creationId="{B63ACBA3-DEFD-4C6D-BBA0-64468FA99C2D}"/>
          </ac:grpSpMkLst>
        </pc:grpChg>
        <pc:grpChg chg="add del">
          <ac:chgData name="Dustin Merkle" userId="2e42eb49e6de39f7" providerId="LiveId" clId="{817391A0-D96B-4B35-91E2-45AD02B8A6E9}" dt="2023-06-02T10:38:24.280" v="93" actId="26606"/>
          <ac:grpSpMkLst>
            <pc:docMk/>
            <pc:sldMk cId="1442048511" sldId="257"/>
            <ac:grpSpMk id="25" creationId="{DAA26DFA-AAB2-4973-9C17-16D587C7B198}"/>
          </ac:grpSpMkLst>
        </pc:grpChg>
        <pc:grpChg chg="add del">
          <ac:chgData name="Dustin Merkle" userId="2e42eb49e6de39f7" providerId="LiveId" clId="{817391A0-D96B-4B35-91E2-45AD02B8A6E9}" dt="2023-06-02T10:50:12.536" v="172" actId="26606"/>
          <ac:grpSpMkLst>
            <pc:docMk/>
            <pc:sldMk cId="1442048511" sldId="257"/>
            <ac:grpSpMk id="36" creationId="{5C3921CD-DDE5-4B57-8FDF-B37ADE4EDAC7}"/>
          </ac:grpSpMkLst>
        </pc:grpChg>
        <pc:grpChg chg="add del mod">
          <ac:chgData name="Dustin Merkle" userId="2e42eb49e6de39f7" providerId="LiveId" clId="{817391A0-D96B-4B35-91E2-45AD02B8A6E9}" dt="2023-06-02T11:13:06.065" v="347"/>
          <ac:grpSpMkLst>
            <pc:docMk/>
            <pc:sldMk cId="1442048511" sldId="257"/>
            <ac:grpSpMk id="52" creationId="{C28A977F-B603-4D81-B0FC-C8DE048A7931}"/>
          </ac:grpSpMkLst>
        </pc:grpChg>
        <pc:grpChg chg="add del mod">
          <ac:chgData name="Dustin Merkle" userId="2e42eb49e6de39f7" providerId="LiveId" clId="{817391A0-D96B-4B35-91E2-45AD02B8A6E9}" dt="2023-06-02T11:13:06.065" v="347"/>
          <ac:grpSpMkLst>
            <pc:docMk/>
            <pc:sldMk cId="1442048511" sldId="257"/>
            <ac:grpSpMk id="58" creationId="{C78D9229-E61D-4FEE-8321-2F8B64A8CADF}"/>
          </ac:grpSpMkLst>
        </pc:grpChg>
        <pc:grpChg chg="add del">
          <ac:chgData name="Dustin Merkle" userId="2e42eb49e6de39f7" providerId="LiveId" clId="{817391A0-D96B-4B35-91E2-45AD02B8A6E9}" dt="2023-06-02T10:50:49.910" v="175" actId="26606"/>
          <ac:grpSpMkLst>
            <pc:docMk/>
            <pc:sldMk cId="1442048511" sldId="257"/>
            <ac:grpSpMk id="71" creationId="{E4DF0958-0C87-4C28-9554-2FADC788C2B1}"/>
          </ac:grpSpMkLst>
        </pc:grpChg>
        <pc:grpChg chg="add">
          <ac:chgData name="Dustin Merkle" userId="2e42eb49e6de39f7" providerId="LiveId" clId="{817391A0-D96B-4B35-91E2-45AD02B8A6E9}" dt="2023-06-02T11:17:46.453" v="377" actId="26606"/>
          <ac:grpSpMkLst>
            <pc:docMk/>
            <pc:sldMk cId="1442048511" sldId="257"/>
            <ac:grpSpMk id="1040" creationId="{A3CB7779-72E2-4E92-AE18-6BBC335DD881}"/>
          </ac:grpSpMkLst>
        </pc:grpChg>
        <pc:picChg chg="add del">
          <ac:chgData name="Dustin Merkle" userId="2e42eb49e6de39f7" providerId="LiveId" clId="{817391A0-D96B-4B35-91E2-45AD02B8A6E9}" dt="2023-06-02T11:24:49.081" v="419"/>
          <ac:picMkLst>
            <pc:docMk/>
            <pc:sldMk cId="1442048511" sldId="257"/>
            <ac:picMk id="32" creationId="{95CA323F-4F9B-1C5F-9DDA-73252CD8B7A3}"/>
          </ac:picMkLst>
        </pc:picChg>
        <pc:picChg chg="add del mod">
          <ac:chgData name="Dustin Merkle" userId="2e42eb49e6de39f7" providerId="LiveId" clId="{817391A0-D96B-4B35-91E2-45AD02B8A6E9}" dt="2023-06-02T11:38:33.707" v="433" actId="931"/>
          <ac:picMkLst>
            <pc:docMk/>
            <pc:sldMk cId="1442048511" sldId="257"/>
            <ac:picMk id="35" creationId="{1629E146-DF23-4359-35B4-B7EAE08E75FF}"/>
          </ac:picMkLst>
        </pc:picChg>
        <pc:picChg chg="add del">
          <ac:chgData name="Dustin Merkle" userId="2e42eb49e6de39f7" providerId="LiveId" clId="{817391A0-D96B-4B35-91E2-45AD02B8A6E9}" dt="2023-06-02T10:50:14.485" v="173" actId="478"/>
          <ac:picMkLst>
            <pc:docMk/>
            <pc:sldMk cId="1442048511" sldId="257"/>
            <ac:picMk id="45" creationId="{B804BA5F-F7A8-5352-8D8D-2263E57E0EAD}"/>
          </ac:picMkLst>
        </pc:picChg>
        <pc:picChg chg="add mod">
          <ac:chgData name="Dustin Merkle" userId="2e42eb49e6de39f7" providerId="LiveId" clId="{817391A0-D96B-4B35-91E2-45AD02B8A6E9}" dt="2023-06-02T11:17:46.453" v="377" actId="26606"/>
          <ac:picMkLst>
            <pc:docMk/>
            <pc:sldMk cId="1442048511" sldId="257"/>
            <ac:picMk id="1026" creationId="{18CA658E-1170-E986-869C-D9102E192E68}"/>
          </ac:picMkLst>
        </pc:picChg>
        <pc:picChg chg="add del">
          <ac:chgData name="Dustin Merkle" userId="2e42eb49e6de39f7" providerId="LiveId" clId="{817391A0-D96B-4B35-91E2-45AD02B8A6E9}" dt="2023-06-02T11:38:36.686" v="441"/>
          <ac:picMkLst>
            <pc:docMk/>
            <pc:sldMk cId="1442048511" sldId="257"/>
            <ac:picMk id="1028" creationId="{5BFD3C8F-7959-59BB-C6CD-ABE39DBB9E68}"/>
          </ac:picMkLst>
        </pc:picChg>
        <pc:picChg chg="add del mod">
          <ac:chgData name="Dustin Merkle" userId="2e42eb49e6de39f7" providerId="LiveId" clId="{817391A0-D96B-4B35-91E2-45AD02B8A6E9}" dt="2023-06-02T11:38:35.942" v="439"/>
          <ac:picMkLst>
            <pc:docMk/>
            <pc:sldMk cId="1442048511" sldId="257"/>
            <ac:picMk id="1030" creationId="{271E2854-2F5F-66F2-D39A-E704E3DE5461}"/>
          </ac:picMkLst>
        </pc:picChg>
        <pc:picChg chg="add del">
          <ac:chgData name="Dustin Merkle" userId="2e42eb49e6de39f7" providerId="LiveId" clId="{817391A0-D96B-4B35-91E2-45AD02B8A6E9}" dt="2023-06-02T11:38:34.365" v="435"/>
          <ac:picMkLst>
            <pc:docMk/>
            <pc:sldMk cId="1442048511" sldId="257"/>
            <ac:picMk id="1032" creationId="{4B278885-AE94-8283-B2CF-ED9DA8363B6C}"/>
          </ac:picMkLst>
        </pc:picChg>
      </pc:sldChg>
      <pc:sldChg chg="addSp delSp modSp new del modAnim">
        <pc:chgData name="Dustin Merkle" userId="2e42eb49e6de39f7" providerId="LiveId" clId="{817391A0-D96B-4B35-91E2-45AD02B8A6E9}" dt="2023-06-02T11:38:29.078" v="431" actId="680"/>
        <pc:sldMkLst>
          <pc:docMk/>
          <pc:sldMk cId="3188759142" sldId="258"/>
        </pc:sldMkLst>
        <pc:spChg chg="add del mod">
          <ac:chgData name="Dustin Merkle" userId="2e42eb49e6de39f7" providerId="LiveId" clId="{817391A0-D96B-4B35-91E2-45AD02B8A6E9}" dt="2023-06-02T11:38:28.657" v="430"/>
          <ac:spMkLst>
            <pc:docMk/>
            <pc:sldMk cId="3188759142" sldId="258"/>
            <ac:spMk id="2" creationId="{5119C0FC-F43A-719D-E381-E51F263DCE90}"/>
          </ac:spMkLst>
        </pc:spChg>
      </pc:sldChg>
      <pc:sldChg chg="addSp delSp modSp add del mod setBg delAnim modAnim delDesignElem">
        <pc:chgData name="Dustin Merkle" userId="2e42eb49e6de39f7" providerId="LiveId" clId="{817391A0-D96B-4B35-91E2-45AD02B8A6E9}" dt="2023-06-03T11:43:15.164" v="768"/>
        <pc:sldMkLst>
          <pc:docMk/>
          <pc:sldMk cId="34436995" sldId="269"/>
        </pc:sldMkLst>
        <pc:spChg chg="del mod">
          <ac:chgData name="Dustin Merkle" userId="2e42eb49e6de39f7" providerId="LiveId" clId="{817391A0-D96B-4B35-91E2-45AD02B8A6E9}" dt="2023-06-02T11:43:57.560" v="451" actId="478"/>
          <ac:spMkLst>
            <pc:docMk/>
            <pc:sldMk cId="34436995" sldId="269"/>
            <ac:spMk id="2" creationId="{3C685B57-DDD8-6EEE-F184-931B0A7B4DDE}"/>
          </ac:spMkLst>
        </pc:spChg>
        <pc:spChg chg="add del mod">
          <ac:chgData name="Dustin Merkle" userId="2e42eb49e6de39f7" providerId="LiveId" clId="{817391A0-D96B-4B35-91E2-45AD02B8A6E9}" dt="2023-06-02T11:44:03.423" v="453" actId="478"/>
          <ac:spMkLst>
            <pc:docMk/>
            <pc:sldMk cId="34436995" sldId="269"/>
            <ac:spMk id="4" creationId="{44B2A50B-C1B5-9D33-D37B-600ADD44D232}"/>
          </ac:spMkLst>
        </pc:spChg>
        <pc:spChg chg="add mod">
          <ac:chgData name="Dustin Merkle" userId="2e42eb49e6de39f7" providerId="LiveId" clId="{817391A0-D96B-4B35-91E2-45AD02B8A6E9}" dt="2023-06-02T11:44:51.058" v="454" actId="1076"/>
          <ac:spMkLst>
            <pc:docMk/>
            <pc:sldMk cId="34436995" sldId="269"/>
            <ac:spMk id="5" creationId="{1E26D3DC-B5A4-D50F-9BDE-0A5687EA3540}"/>
          </ac:spMkLst>
        </pc:spChg>
        <pc:spChg chg="add mod">
          <ac:chgData name="Dustin Merkle" userId="2e42eb49e6de39f7" providerId="LiveId" clId="{817391A0-D96B-4B35-91E2-45AD02B8A6E9}" dt="2023-06-02T11:44:51.058" v="454" actId="1076"/>
          <ac:spMkLst>
            <pc:docMk/>
            <pc:sldMk cId="34436995" sldId="269"/>
            <ac:spMk id="6" creationId="{D7BF7D03-752F-1F66-635B-3C1FD755D57F}"/>
          </ac:spMkLst>
        </pc:spChg>
        <pc:spChg chg="add del">
          <ac:chgData name="Dustin Merkle" userId="2e42eb49e6de39f7" providerId="LiveId" clId="{817391A0-D96B-4B35-91E2-45AD02B8A6E9}" dt="2023-06-02T11:43:26.714" v="448" actId="26606"/>
          <ac:spMkLst>
            <pc:docMk/>
            <pc:sldMk cId="34436995" sldId="269"/>
            <ac:spMk id="33" creationId="{1EADCAF8-8823-4E89-8612-21029831A4B2}"/>
          </ac:spMkLst>
        </pc:spChg>
        <pc:spChg chg="add del">
          <ac:chgData name="Dustin Merkle" userId="2e42eb49e6de39f7" providerId="LiveId" clId="{817391A0-D96B-4B35-91E2-45AD02B8A6E9}" dt="2023-06-02T11:43:26.714" v="448" actId="26606"/>
          <ac:spMkLst>
            <pc:docMk/>
            <pc:sldMk cId="34436995" sldId="269"/>
            <ac:spMk id="35" creationId="{28CA07B2-0819-4B62-9425-7A52BBDD7070}"/>
          </ac:spMkLst>
        </pc:spChg>
        <pc:spChg chg="add">
          <ac:chgData name="Dustin Merkle" userId="2e42eb49e6de39f7" providerId="LiveId" clId="{817391A0-D96B-4B35-91E2-45AD02B8A6E9}" dt="2023-06-02T11:43:26.714" v="448" actId="26606"/>
          <ac:spMkLst>
            <pc:docMk/>
            <pc:sldMk cId="34436995" sldId="269"/>
            <ac:spMk id="49" creationId="{A8DB9CD9-59B1-4D73-BC4C-98796A48EF9B}"/>
          </ac:spMkLst>
        </pc:spChg>
        <pc:spChg chg="add">
          <ac:chgData name="Dustin Merkle" userId="2e42eb49e6de39f7" providerId="LiveId" clId="{817391A0-D96B-4B35-91E2-45AD02B8A6E9}" dt="2023-06-02T11:43:26.714" v="448" actId="26606"/>
          <ac:spMkLst>
            <pc:docMk/>
            <pc:sldMk cId="34436995" sldId="269"/>
            <ac:spMk id="51" creationId="{8874A6A9-41FF-4E33-AFA8-F9F81436A59E}"/>
          </ac:spMkLst>
        </pc:spChg>
        <pc:grpChg chg="add del">
          <ac:chgData name="Dustin Merkle" userId="2e42eb49e6de39f7" providerId="LiveId" clId="{817391A0-D96B-4B35-91E2-45AD02B8A6E9}" dt="2023-06-02T11:43:26.714" v="448" actId="26606"/>
          <ac:grpSpMkLst>
            <pc:docMk/>
            <pc:sldMk cId="34436995" sldId="269"/>
            <ac:grpSpMk id="37" creationId="{DA02BEE4-A5D4-40AF-882D-49D34B086FFF}"/>
          </ac:grpSpMkLst>
        </pc:grpChg>
        <pc:grpChg chg="add">
          <ac:chgData name="Dustin Merkle" userId="2e42eb49e6de39f7" providerId="LiveId" clId="{817391A0-D96B-4B35-91E2-45AD02B8A6E9}" dt="2023-06-02T11:43:26.714" v="448" actId="26606"/>
          <ac:grpSpMkLst>
            <pc:docMk/>
            <pc:sldMk cId="34436995" sldId="269"/>
            <ac:grpSpMk id="53" creationId="{721D730E-1F97-4071-B143-B05E6D2599BC}"/>
          </ac:grpSpMkLst>
        </pc:grpChg>
      </pc:sldChg>
      <pc:sldChg chg="addSp delSp modSp add del mod delAnim">
        <pc:chgData name="Dustin Merkle" userId="2e42eb49e6de39f7" providerId="LiveId" clId="{817391A0-D96B-4B35-91E2-45AD02B8A6E9}" dt="2023-06-02T11:58:14.161" v="550" actId="47"/>
        <pc:sldMkLst>
          <pc:docMk/>
          <pc:sldMk cId="1036013726" sldId="270"/>
        </pc:sldMkLst>
        <pc:spChg chg="del mod">
          <ac:chgData name="Dustin Merkle" userId="2e42eb49e6de39f7" providerId="LiveId" clId="{817391A0-D96B-4B35-91E2-45AD02B8A6E9}" dt="2023-06-02T11:45:13.351" v="455" actId="478"/>
          <ac:spMkLst>
            <pc:docMk/>
            <pc:sldMk cId="1036013726" sldId="270"/>
            <ac:spMk id="2" creationId="{3C685B57-DDD8-6EEE-F184-931B0A7B4DDE}"/>
          </ac:spMkLst>
        </pc:spChg>
        <pc:spChg chg="add del mod">
          <ac:chgData name="Dustin Merkle" userId="2e42eb49e6de39f7" providerId="LiveId" clId="{817391A0-D96B-4B35-91E2-45AD02B8A6E9}" dt="2023-06-02T11:45:16.288" v="456" actId="478"/>
          <ac:spMkLst>
            <pc:docMk/>
            <pc:sldMk cId="1036013726" sldId="270"/>
            <ac:spMk id="4" creationId="{71E10A58-7006-5C8E-507E-C26E8D805A32}"/>
          </ac:spMkLst>
        </pc:spChg>
        <pc:spChg chg="add del mod">
          <ac:chgData name="Dustin Merkle" userId="2e42eb49e6de39f7" providerId="LiveId" clId="{817391A0-D96B-4B35-91E2-45AD02B8A6E9}" dt="2023-06-02T11:49:20.398" v="472" actId="21"/>
          <ac:spMkLst>
            <pc:docMk/>
            <pc:sldMk cId="1036013726" sldId="270"/>
            <ac:spMk id="5" creationId="{931AEF86-38C0-025C-4321-77D10492305F}"/>
          </ac:spMkLst>
        </pc:spChg>
        <pc:spChg chg="add del mod">
          <ac:chgData name="Dustin Merkle" userId="2e42eb49e6de39f7" providerId="LiveId" clId="{817391A0-D96B-4B35-91E2-45AD02B8A6E9}" dt="2023-06-02T11:49:20.398" v="472" actId="21"/>
          <ac:spMkLst>
            <pc:docMk/>
            <pc:sldMk cId="1036013726" sldId="270"/>
            <ac:spMk id="6" creationId="{60C80FB7-20E6-C8AE-C605-A5FA79581EB1}"/>
          </ac:spMkLst>
        </pc:spChg>
        <pc:spChg chg="add del mod">
          <ac:chgData name="Dustin Merkle" userId="2e42eb49e6de39f7" providerId="LiveId" clId="{817391A0-D96B-4B35-91E2-45AD02B8A6E9}" dt="2023-06-02T11:49:20.398" v="472" actId="21"/>
          <ac:spMkLst>
            <pc:docMk/>
            <pc:sldMk cId="1036013726" sldId="270"/>
            <ac:spMk id="7" creationId="{9E15DC4C-8D92-3671-4FFD-CF41C816FC3D}"/>
          </ac:spMkLst>
        </pc:spChg>
        <pc:spChg chg="add del mod">
          <ac:chgData name="Dustin Merkle" userId="2e42eb49e6de39f7" providerId="LiveId" clId="{817391A0-D96B-4B35-91E2-45AD02B8A6E9}" dt="2023-06-02T11:49:20.398" v="472" actId="21"/>
          <ac:spMkLst>
            <pc:docMk/>
            <pc:sldMk cId="1036013726" sldId="270"/>
            <ac:spMk id="9" creationId="{25EF3A42-E418-A4E2-4BAC-B7000CB4A899}"/>
          </ac:spMkLst>
        </pc:spChg>
        <pc:spChg chg="add del mod">
          <ac:chgData name="Dustin Merkle" userId="2e42eb49e6de39f7" providerId="LiveId" clId="{817391A0-D96B-4B35-91E2-45AD02B8A6E9}" dt="2023-06-02T11:49:20.398" v="472" actId="21"/>
          <ac:spMkLst>
            <pc:docMk/>
            <pc:sldMk cId="1036013726" sldId="270"/>
            <ac:spMk id="10" creationId="{3213ED8D-1CB4-8651-2650-01D1A31508CE}"/>
          </ac:spMkLst>
        </pc:spChg>
        <pc:spChg chg="add del mod">
          <ac:chgData name="Dustin Merkle" userId="2e42eb49e6de39f7" providerId="LiveId" clId="{817391A0-D96B-4B35-91E2-45AD02B8A6E9}" dt="2023-06-02T11:49:20.398" v="472" actId="21"/>
          <ac:spMkLst>
            <pc:docMk/>
            <pc:sldMk cId="1036013726" sldId="270"/>
            <ac:spMk id="11" creationId="{B8854194-CB10-5563-3E45-56FA5A6950E8}"/>
          </ac:spMkLst>
        </pc:spChg>
        <pc:spChg chg="add del mod">
          <ac:chgData name="Dustin Merkle" userId="2e42eb49e6de39f7" providerId="LiveId" clId="{817391A0-D96B-4B35-91E2-45AD02B8A6E9}" dt="2023-06-02T11:49:20.398" v="472" actId="21"/>
          <ac:spMkLst>
            <pc:docMk/>
            <pc:sldMk cId="1036013726" sldId="270"/>
            <ac:spMk id="12" creationId="{5FAF9692-61D3-5D13-1BB5-8F57C63A9C10}"/>
          </ac:spMkLst>
        </pc:spChg>
        <pc:spChg chg="add del mod">
          <ac:chgData name="Dustin Merkle" userId="2e42eb49e6de39f7" providerId="LiveId" clId="{817391A0-D96B-4B35-91E2-45AD02B8A6E9}" dt="2023-06-02T11:49:20.398" v="472" actId="21"/>
          <ac:spMkLst>
            <pc:docMk/>
            <pc:sldMk cId="1036013726" sldId="270"/>
            <ac:spMk id="13" creationId="{D25718F7-D60B-CEFB-9929-103CCA7A8BE8}"/>
          </ac:spMkLst>
        </pc:spChg>
        <pc:spChg chg="add del mod">
          <ac:chgData name="Dustin Merkle" userId="2e42eb49e6de39f7" providerId="LiveId" clId="{817391A0-D96B-4B35-91E2-45AD02B8A6E9}" dt="2023-06-02T11:46:14.171" v="460"/>
          <ac:spMkLst>
            <pc:docMk/>
            <pc:sldMk cId="1036013726" sldId="270"/>
            <ac:spMk id="14" creationId="{A278D31F-CBCE-5C31-64B0-79B809EECEBA}"/>
          </ac:spMkLst>
        </pc:spChg>
        <pc:spChg chg="add del mod">
          <ac:chgData name="Dustin Merkle" userId="2e42eb49e6de39f7" providerId="LiveId" clId="{817391A0-D96B-4B35-91E2-45AD02B8A6E9}" dt="2023-06-02T11:46:14.171" v="460"/>
          <ac:spMkLst>
            <pc:docMk/>
            <pc:sldMk cId="1036013726" sldId="270"/>
            <ac:spMk id="15" creationId="{1478D607-6B6C-AB19-B4FF-57D550F10BD9}"/>
          </ac:spMkLst>
        </pc:spChg>
        <pc:spChg chg="add del mod">
          <ac:chgData name="Dustin Merkle" userId="2e42eb49e6de39f7" providerId="LiveId" clId="{817391A0-D96B-4B35-91E2-45AD02B8A6E9}" dt="2023-06-02T11:46:14.171" v="460"/>
          <ac:spMkLst>
            <pc:docMk/>
            <pc:sldMk cId="1036013726" sldId="270"/>
            <ac:spMk id="16" creationId="{40E415AD-57B4-8E6B-911F-88AA1AD5D662}"/>
          </ac:spMkLst>
        </pc:spChg>
        <pc:spChg chg="add del mod">
          <ac:chgData name="Dustin Merkle" userId="2e42eb49e6de39f7" providerId="LiveId" clId="{817391A0-D96B-4B35-91E2-45AD02B8A6E9}" dt="2023-06-02T11:46:14.171" v="460"/>
          <ac:spMkLst>
            <pc:docMk/>
            <pc:sldMk cId="1036013726" sldId="270"/>
            <ac:spMk id="18" creationId="{02DE0C3F-0BE0-3EA1-938E-4D995AD015BC}"/>
          </ac:spMkLst>
        </pc:spChg>
        <pc:spChg chg="add del mod">
          <ac:chgData name="Dustin Merkle" userId="2e42eb49e6de39f7" providerId="LiveId" clId="{817391A0-D96B-4B35-91E2-45AD02B8A6E9}" dt="2023-06-02T11:46:14.171" v="460"/>
          <ac:spMkLst>
            <pc:docMk/>
            <pc:sldMk cId="1036013726" sldId="270"/>
            <ac:spMk id="19" creationId="{7AEACC66-5F0D-F89A-42FF-2C4880588B29}"/>
          </ac:spMkLst>
        </pc:spChg>
        <pc:spChg chg="add del mod">
          <ac:chgData name="Dustin Merkle" userId="2e42eb49e6de39f7" providerId="LiveId" clId="{817391A0-D96B-4B35-91E2-45AD02B8A6E9}" dt="2023-06-02T11:46:14.171" v="460"/>
          <ac:spMkLst>
            <pc:docMk/>
            <pc:sldMk cId="1036013726" sldId="270"/>
            <ac:spMk id="20" creationId="{BD3E3DC8-4862-6120-F883-0A635A5BA6D2}"/>
          </ac:spMkLst>
        </pc:spChg>
        <pc:spChg chg="add del mod">
          <ac:chgData name="Dustin Merkle" userId="2e42eb49e6de39f7" providerId="LiveId" clId="{817391A0-D96B-4B35-91E2-45AD02B8A6E9}" dt="2023-06-02T11:46:14.171" v="460"/>
          <ac:spMkLst>
            <pc:docMk/>
            <pc:sldMk cId="1036013726" sldId="270"/>
            <ac:spMk id="21" creationId="{EB35D2C9-D37B-27D5-29B3-0AD8ABA5E234}"/>
          </ac:spMkLst>
        </pc:spChg>
        <pc:spChg chg="add del mod">
          <ac:chgData name="Dustin Merkle" userId="2e42eb49e6de39f7" providerId="LiveId" clId="{817391A0-D96B-4B35-91E2-45AD02B8A6E9}" dt="2023-06-02T11:46:14.171" v="460"/>
          <ac:spMkLst>
            <pc:docMk/>
            <pc:sldMk cId="1036013726" sldId="270"/>
            <ac:spMk id="22" creationId="{CEDEB438-D84E-9D36-B350-00E9E4A1B846}"/>
          </ac:spMkLst>
        </pc:spChg>
        <pc:spChg chg="del">
          <ac:chgData name="Dustin Merkle" userId="2e42eb49e6de39f7" providerId="LiveId" clId="{817391A0-D96B-4B35-91E2-45AD02B8A6E9}" dt="2023-06-02T11:43:52.609" v="450" actId="26606"/>
          <ac:spMkLst>
            <pc:docMk/>
            <pc:sldMk cId="1036013726" sldId="270"/>
            <ac:spMk id="49" creationId="{A8DB9CD9-59B1-4D73-BC4C-98796A48EF9B}"/>
          </ac:spMkLst>
        </pc:spChg>
        <pc:spChg chg="del">
          <ac:chgData name="Dustin Merkle" userId="2e42eb49e6de39f7" providerId="LiveId" clId="{817391A0-D96B-4B35-91E2-45AD02B8A6E9}" dt="2023-06-02T11:43:52.609" v="450" actId="26606"/>
          <ac:spMkLst>
            <pc:docMk/>
            <pc:sldMk cId="1036013726" sldId="270"/>
            <ac:spMk id="51" creationId="{8874A6A9-41FF-4E33-AFA8-F9F81436A59E}"/>
          </ac:spMkLst>
        </pc:spChg>
        <pc:spChg chg="add">
          <ac:chgData name="Dustin Merkle" userId="2e42eb49e6de39f7" providerId="LiveId" clId="{817391A0-D96B-4B35-91E2-45AD02B8A6E9}" dt="2023-06-02T11:43:52.609" v="450" actId="26606"/>
          <ac:spMkLst>
            <pc:docMk/>
            <pc:sldMk cId="1036013726" sldId="270"/>
            <ac:spMk id="65" creationId="{6314D791-4D8A-4854-B8FC-6959656D09AD}"/>
          </ac:spMkLst>
        </pc:spChg>
        <pc:spChg chg="add">
          <ac:chgData name="Dustin Merkle" userId="2e42eb49e6de39f7" providerId="LiveId" clId="{817391A0-D96B-4B35-91E2-45AD02B8A6E9}" dt="2023-06-02T11:43:52.609" v="450" actId="26606"/>
          <ac:spMkLst>
            <pc:docMk/>
            <pc:sldMk cId="1036013726" sldId="270"/>
            <ac:spMk id="67" creationId="{15076E76-3EB3-4269-8135-07CAB20E59A5}"/>
          </ac:spMkLst>
        </pc:spChg>
        <pc:grpChg chg="del">
          <ac:chgData name="Dustin Merkle" userId="2e42eb49e6de39f7" providerId="LiveId" clId="{817391A0-D96B-4B35-91E2-45AD02B8A6E9}" dt="2023-06-02T11:43:52.609" v="450" actId="26606"/>
          <ac:grpSpMkLst>
            <pc:docMk/>
            <pc:sldMk cId="1036013726" sldId="270"/>
            <ac:grpSpMk id="53" creationId="{721D730E-1F97-4071-B143-B05E6D2599BC}"/>
          </ac:grpSpMkLst>
        </pc:grpChg>
        <pc:grpChg chg="add">
          <ac:chgData name="Dustin Merkle" userId="2e42eb49e6de39f7" providerId="LiveId" clId="{817391A0-D96B-4B35-91E2-45AD02B8A6E9}" dt="2023-06-02T11:43:52.609" v="450" actId="26606"/>
          <ac:grpSpMkLst>
            <pc:docMk/>
            <pc:sldMk cId="1036013726" sldId="270"/>
            <ac:grpSpMk id="69" creationId="{5EB3C7E5-50E1-4F9E-AEA3-A6D2190394F1}"/>
          </ac:grpSpMkLst>
        </pc:grpChg>
        <pc:grpChg chg="add">
          <ac:chgData name="Dustin Merkle" userId="2e42eb49e6de39f7" providerId="LiveId" clId="{817391A0-D96B-4B35-91E2-45AD02B8A6E9}" dt="2023-06-02T11:43:52.609" v="450" actId="26606"/>
          <ac:grpSpMkLst>
            <pc:docMk/>
            <pc:sldMk cId="1036013726" sldId="270"/>
            <ac:grpSpMk id="75" creationId="{B988F9A4-0578-4C59-8B4A-346E02CF3A3F}"/>
          </ac:grpSpMkLst>
        </pc:grpChg>
        <pc:picChg chg="add del mod">
          <ac:chgData name="Dustin Merkle" userId="2e42eb49e6de39f7" providerId="LiveId" clId="{817391A0-D96B-4B35-91E2-45AD02B8A6E9}" dt="2023-06-02T11:46:10.830" v="458" actId="478"/>
          <ac:picMkLst>
            <pc:docMk/>
            <pc:sldMk cId="1036013726" sldId="270"/>
            <ac:picMk id="8" creationId="{C8A701EF-729D-143D-6538-5BFEE3F5C9A0}"/>
          </ac:picMkLst>
        </pc:picChg>
        <pc:picChg chg="add del mod">
          <ac:chgData name="Dustin Merkle" userId="2e42eb49e6de39f7" providerId="LiveId" clId="{817391A0-D96B-4B35-91E2-45AD02B8A6E9}" dt="2023-06-02T11:46:14.171" v="460"/>
          <ac:picMkLst>
            <pc:docMk/>
            <pc:sldMk cId="1036013726" sldId="270"/>
            <ac:picMk id="17" creationId="{951D40F4-BDA7-80A3-CDFD-B43A469038C4}"/>
          </ac:picMkLst>
        </pc:picChg>
        <pc:picChg chg="add del mod">
          <ac:chgData name="Dustin Merkle" userId="2e42eb49e6de39f7" providerId="LiveId" clId="{817391A0-D96B-4B35-91E2-45AD02B8A6E9}" dt="2023-06-02T11:49:38.118" v="477" actId="21"/>
          <ac:picMkLst>
            <pc:docMk/>
            <pc:sldMk cId="1036013726" sldId="270"/>
            <ac:picMk id="2050" creationId="{93DF242F-4742-C2EB-F643-BFD00D656F1A}"/>
          </ac:picMkLst>
        </pc:picChg>
      </pc:sldChg>
      <pc:sldChg chg="addSp delSp modSp add mod setBg delAnim modAnim delDesignElem">
        <pc:chgData name="Dustin Merkle" userId="2e42eb49e6de39f7" providerId="LiveId" clId="{817391A0-D96B-4B35-91E2-45AD02B8A6E9}" dt="2023-06-03T11:47:22.143" v="825" actId="478"/>
        <pc:sldMkLst>
          <pc:docMk/>
          <pc:sldMk cId="1568740611" sldId="271"/>
        </pc:sldMkLst>
        <pc:spChg chg="del mod">
          <ac:chgData name="Dustin Merkle" userId="2e42eb49e6de39f7" providerId="LiveId" clId="{817391A0-D96B-4B35-91E2-45AD02B8A6E9}" dt="2023-06-02T11:49:26.259" v="473" actId="478"/>
          <ac:spMkLst>
            <pc:docMk/>
            <pc:sldMk cId="1568740611" sldId="271"/>
            <ac:spMk id="2" creationId="{3C685B57-DDD8-6EEE-F184-931B0A7B4DDE}"/>
          </ac:spMkLst>
        </pc:spChg>
        <pc:spChg chg="add del mod">
          <ac:chgData name="Dustin Merkle" userId="2e42eb49e6de39f7" providerId="LiveId" clId="{817391A0-D96B-4B35-91E2-45AD02B8A6E9}" dt="2023-06-02T11:49:31.227" v="474" actId="478"/>
          <ac:spMkLst>
            <pc:docMk/>
            <pc:sldMk cId="1568740611" sldId="271"/>
            <ac:spMk id="4" creationId="{956C86DF-56E0-0174-96E8-4D92BA92E07B}"/>
          </ac:spMkLst>
        </pc:spChg>
        <pc:spChg chg="add mod">
          <ac:chgData name="Dustin Merkle" userId="2e42eb49e6de39f7" providerId="LiveId" clId="{817391A0-D96B-4B35-91E2-45AD02B8A6E9}" dt="2023-06-02T11:49:32.278" v="475"/>
          <ac:spMkLst>
            <pc:docMk/>
            <pc:sldMk cId="1568740611" sldId="271"/>
            <ac:spMk id="5" creationId="{A86DA983-7A8C-E157-2B52-FCB48714927C}"/>
          </ac:spMkLst>
        </pc:spChg>
        <pc:spChg chg="add mod">
          <ac:chgData name="Dustin Merkle" userId="2e42eb49e6de39f7" providerId="LiveId" clId="{817391A0-D96B-4B35-91E2-45AD02B8A6E9}" dt="2023-06-02T11:56:39.519" v="545" actId="1076"/>
          <ac:spMkLst>
            <pc:docMk/>
            <pc:sldMk cId="1568740611" sldId="271"/>
            <ac:spMk id="6" creationId="{86FE2FF4-F411-FAFE-33CF-2DBDC30C8601}"/>
          </ac:spMkLst>
        </pc:spChg>
        <pc:spChg chg="add del">
          <ac:chgData name="Dustin Merkle" userId="2e42eb49e6de39f7" providerId="LiveId" clId="{817391A0-D96B-4B35-91E2-45AD02B8A6E9}" dt="2023-06-02T11:49:01.291" v="471" actId="26606"/>
          <ac:spMkLst>
            <pc:docMk/>
            <pc:sldMk cId="1568740611" sldId="271"/>
            <ac:spMk id="7" creationId="{6314D791-4D8A-4854-B8FC-6959656D09AD}"/>
          </ac:spMkLst>
        </pc:spChg>
        <pc:spChg chg="add del mod">
          <ac:chgData name="Dustin Merkle" userId="2e42eb49e6de39f7" providerId="LiveId" clId="{817391A0-D96B-4B35-91E2-45AD02B8A6E9}" dt="2023-06-03T11:47:19.851" v="824" actId="478"/>
          <ac:spMkLst>
            <pc:docMk/>
            <pc:sldMk cId="1568740611" sldId="271"/>
            <ac:spMk id="8" creationId="{D96E00E7-3429-5D01-907C-F72655EBA447}"/>
          </ac:spMkLst>
        </pc:spChg>
        <pc:spChg chg="add del">
          <ac:chgData name="Dustin Merkle" userId="2e42eb49e6de39f7" providerId="LiveId" clId="{817391A0-D96B-4B35-91E2-45AD02B8A6E9}" dt="2023-06-02T11:49:01.291" v="471" actId="26606"/>
          <ac:spMkLst>
            <pc:docMk/>
            <pc:sldMk cId="1568740611" sldId="271"/>
            <ac:spMk id="9" creationId="{15076E76-3EB3-4269-8135-07CAB20E59A5}"/>
          </ac:spMkLst>
        </pc:spChg>
        <pc:spChg chg="add del mod">
          <ac:chgData name="Dustin Merkle" userId="2e42eb49e6de39f7" providerId="LiveId" clId="{817391A0-D96B-4B35-91E2-45AD02B8A6E9}" dt="2023-06-02T11:55:31.071" v="542" actId="478"/>
          <ac:spMkLst>
            <pc:docMk/>
            <pc:sldMk cId="1568740611" sldId="271"/>
            <ac:spMk id="10" creationId="{F5FCCB49-FC07-F816-D51C-B04461600DC4}"/>
          </ac:spMkLst>
        </pc:spChg>
        <pc:spChg chg="add mod">
          <ac:chgData name="Dustin Merkle" userId="2e42eb49e6de39f7" providerId="LiveId" clId="{817391A0-D96B-4B35-91E2-45AD02B8A6E9}" dt="2023-06-03T10:00:42.269" v="765" actId="20577"/>
          <ac:spMkLst>
            <pc:docMk/>
            <pc:sldMk cId="1568740611" sldId="271"/>
            <ac:spMk id="16" creationId="{30226681-38AE-B826-539F-780D11914BAB}"/>
          </ac:spMkLst>
        </pc:spChg>
        <pc:spChg chg="add del mod">
          <ac:chgData name="Dustin Merkle" userId="2e42eb49e6de39f7" providerId="LiveId" clId="{817391A0-D96B-4B35-91E2-45AD02B8A6E9}" dt="2023-06-02T11:51:38.440" v="499" actId="478"/>
          <ac:spMkLst>
            <pc:docMk/>
            <pc:sldMk cId="1568740611" sldId="271"/>
            <ac:spMk id="22" creationId="{5912371C-BA4C-5AF4-1235-F5808B1711CD}"/>
          </ac:spMkLst>
        </pc:spChg>
        <pc:spChg chg="add del mod">
          <ac:chgData name="Dustin Merkle" userId="2e42eb49e6de39f7" providerId="LiveId" clId="{817391A0-D96B-4B35-91E2-45AD02B8A6E9}" dt="2023-06-02T11:50:33.467" v="486" actId="478"/>
          <ac:spMkLst>
            <pc:docMk/>
            <pc:sldMk cId="1568740611" sldId="271"/>
            <ac:spMk id="25" creationId="{33505ACF-F53F-22B4-F902-BAC27E5E06A0}"/>
          </ac:spMkLst>
        </pc:spChg>
        <pc:spChg chg="add">
          <ac:chgData name="Dustin Merkle" userId="2e42eb49e6de39f7" providerId="LiveId" clId="{817391A0-D96B-4B35-91E2-45AD02B8A6E9}" dt="2023-06-02T11:49:01.291" v="471" actId="26606"/>
          <ac:spMkLst>
            <pc:docMk/>
            <pc:sldMk cId="1568740611" sldId="271"/>
            <ac:spMk id="26" creationId="{88EB6E95-9C89-4CFF-A598-F278D0DFB39E}"/>
          </ac:spMkLst>
        </pc:spChg>
        <pc:spChg chg="add del mod">
          <ac:chgData name="Dustin Merkle" userId="2e42eb49e6de39f7" providerId="LiveId" clId="{817391A0-D96B-4B35-91E2-45AD02B8A6E9}" dt="2023-06-03T11:47:22.143" v="825" actId="478"/>
          <ac:spMkLst>
            <pc:docMk/>
            <pc:sldMk cId="1568740611" sldId="271"/>
            <ac:spMk id="27" creationId="{3B463A5D-6220-407E-5192-CCD8ADFA461D}"/>
          </ac:spMkLst>
        </pc:spChg>
        <pc:spChg chg="add">
          <ac:chgData name="Dustin Merkle" userId="2e42eb49e6de39f7" providerId="LiveId" clId="{817391A0-D96B-4B35-91E2-45AD02B8A6E9}" dt="2023-06-02T11:49:01.291" v="471" actId="26606"/>
          <ac:spMkLst>
            <pc:docMk/>
            <pc:sldMk cId="1568740611" sldId="271"/>
            <ac:spMk id="28" creationId="{474CD0F4-EA2A-4E5D-AE73-1112C1CA2A19}"/>
          </ac:spMkLst>
        </pc:spChg>
        <pc:spChg chg="del">
          <ac:chgData name="Dustin Merkle" userId="2e42eb49e6de39f7" providerId="LiveId" clId="{817391A0-D96B-4B35-91E2-45AD02B8A6E9}" dt="2023-06-02T11:47:58.185" v="469"/>
          <ac:spMkLst>
            <pc:docMk/>
            <pc:sldMk cId="1568740611" sldId="271"/>
            <ac:spMk id="33" creationId="{1EADCAF8-8823-4E89-8612-21029831A4B2}"/>
          </ac:spMkLst>
        </pc:spChg>
        <pc:spChg chg="del">
          <ac:chgData name="Dustin Merkle" userId="2e42eb49e6de39f7" providerId="LiveId" clId="{817391A0-D96B-4B35-91E2-45AD02B8A6E9}" dt="2023-06-02T11:47:58.185" v="469"/>
          <ac:spMkLst>
            <pc:docMk/>
            <pc:sldMk cId="1568740611" sldId="271"/>
            <ac:spMk id="35" creationId="{28CA07B2-0819-4B62-9425-7A52BBDD7070}"/>
          </ac:spMkLst>
        </pc:spChg>
        <pc:spChg chg="add mod">
          <ac:chgData name="Dustin Merkle" userId="2e42eb49e6de39f7" providerId="LiveId" clId="{817391A0-D96B-4B35-91E2-45AD02B8A6E9}" dt="2023-06-02T11:56:46.428" v="546" actId="1076"/>
          <ac:spMkLst>
            <pc:docMk/>
            <pc:sldMk cId="1568740611" sldId="271"/>
            <ac:spMk id="45" creationId="{F4A72CD7-C344-7EF3-4C42-A663799AD41D}"/>
          </ac:spMkLst>
        </pc:spChg>
        <pc:spChg chg="add mod">
          <ac:chgData name="Dustin Merkle" userId="2e42eb49e6de39f7" providerId="LiveId" clId="{817391A0-D96B-4B35-91E2-45AD02B8A6E9}" dt="2023-06-02T17:13:36.711" v="750" actId="1076"/>
          <ac:spMkLst>
            <pc:docMk/>
            <pc:sldMk cId="1568740611" sldId="271"/>
            <ac:spMk id="46" creationId="{8502A8FB-3A47-6CD3-B06F-892F08C12869}"/>
          </ac:spMkLst>
        </pc:spChg>
        <pc:spChg chg="add mod">
          <ac:chgData name="Dustin Merkle" userId="2e42eb49e6de39f7" providerId="LiveId" clId="{817391A0-D96B-4B35-91E2-45AD02B8A6E9}" dt="2023-06-02T17:14:20.223" v="753" actId="1076"/>
          <ac:spMkLst>
            <pc:docMk/>
            <pc:sldMk cId="1568740611" sldId="271"/>
            <ac:spMk id="47" creationId="{E948D8CC-84B0-6B54-7589-3FEA8E85EE78}"/>
          </ac:spMkLst>
        </pc:spChg>
        <pc:spChg chg="add del mod">
          <ac:chgData name="Dustin Merkle" userId="2e42eb49e6de39f7" providerId="LiveId" clId="{817391A0-D96B-4B35-91E2-45AD02B8A6E9}" dt="2023-06-02T12:08:10.644" v="570"/>
          <ac:spMkLst>
            <pc:docMk/>
            <pc:sldMk cId="1568740611" sldId="271"/>
            <ac:spMk id="48" creationId="{A4093D68-6EDC-3631-DA3F-B4EFA8AE8C68}"/>
          </ac:spMkLst>
        </pc:spChg>
        <pc:spChg chg="add del mod">
          <ac:chgData name="Dustin Merkle" userId="2e42eb49e6de39f7" providerId="LiveId" clId="{817391A0-D96B-4B35-91E2-45AD02B8A6E9}" dt="2023-06-02T12:08:25.498" v="582" actId="11529"/>
          <ac:spMkLst>
            <pc:docMk/>
            <pc:sldMk cId="1568740611" sldId="271"/>
            <ac:spMk id="49" creationId="{95501EEF-C7FD-A417-2136-675127AEC98D}"/>
          </ac:spMkLst>
        </pc:spChg>
        <pc:spChg chg="add del mod">
          <ac:chgData name="Dustin Merkle" userId="2e42eb49e6de39f7" providerId="LiveId" clId="{817391A0-D96B-4B35-91E2-45AD02B8A6E9}" dt="2023-06-03T11:47:15.335" v="822" actId="478"/>
          <ac:spMkLst>
            <pc:docMk/>
            <pc:sldMk cId="1568740611" sldId="271"/>
            <ac:spMk id="50" creationId="{B4EDE31B-C3BE-7658-BC1F-5ED26E161338}"/>
          </ac:spMkLst>
        </pc:spChg>
        <pc:spChg chg="add del mod">
          <ac:chgData name="Dustin Merkle" userId="2e42eb49e6de39f7" providerId="LiveId" clId="{817391A0-D96B-4B35-91E2-45AD02B8A6E9}" dt="2023-06-03T11:47:17.951" v="823" actId="478"/>
          <ac:spMkLst>
            <pc:docMk/>
            <pc:sldMk cId="1568740611" sldId="271"/>
            <ac:spMk id="51" creationId="{6EF0D5A0-62F7-F87C-C5FA-7E5E281BF6A9}"/>
          </ac:spMkLst>
        </pc:spChg>
        <pc:grpChg chg="add del">
          <ac:chgData name="Dustin Merkle" userId="2e42eb49e6de39f7" providerId="LiveId" clId="{817391A0-D96B-4B35-91E2-45AD02B8A6E9}" dt="2023-06-02T11:49:01.291" v="471" actId="26606"/>
          <ac:grpSpMkLst>
            <pc:docMk/>
            <pc:sldMk cId="1568740611" sldId="271"/>
            <ac:grpSpMk id="11" creationId="{5EB3C7E5-50E1-4F9E-AEA3-A6D2190394F1}"/>
          </ac:grpSpMkLst>
        </pc:grpChg>
        <pc:grpChg chg="add del">
          <ac:chgData name="Dustin Merkle" userId="2e42eb49e6de39f7" providerId="LiveId" clId="{817391A0-D96B-4B35-91E2-45AD02B8A6E9}" dt="2023-06-02T11:49:01.291" v="471" actId="26606"/>
          <ac:grpSpMkLst>
            <pc:docMk/>
            <pc:sldMk cId="1568740611" sldId="271"/>
            <ac:grpSpMk id="17" creationId="{B988F9A4-0578-4C59-8B4A-346E02CF3A3F}"/>
          </ac:grpSpMkLst>
        </pc:grpChg>
        <pc:grpChg chg="add">
          <ac:chgData name="Dustin Merkle" userId="2e42eb49e6de39f7" providerId="LiveId" clId="{817391A0-D96B-4B35-91E2-45AD02B8A6E9}" dt="2023-06-02T11:49:01.291" v="471" actId="26606"/>
          <ac:grpSpMkLst>
            <pc:docMk/>
            <pc:sldMk cId="1568740611" sldId="271"/>
            <ac:grpSpMk id="30" creationId="{A1EDC8FC-C3D1-4FE4-8E66-29767478DBDB}"/>
          </ac:grpSpMkLst>
        </pc:grpChg>
        <pc:grpChg chg="add">
          <ac:chgData name="Dustin Merkle" userId="2e42eb49e6de39f7" providerId="LiveId" clId="{817391A0-D96B-4B35-91E2-45AD02B8A6E9}" dt="2023-06-02T11:49:01.291" v="471" actId="26606"/>
          <ac:grpSpMkLst>
            <pc:docMk/>
            <pc:sldMk cId="1568740611" sldId="271"/>
            <ac:grpSpMk id="36" creationId="{1BC136B2-4D8D-4561-95D5-56167F4116BD}"/>
          </ac:grpSpMkLst>
        </pc:grpChg>
        <pc:grpChg chg="del">
          <ac:chgData name="Dustin Merkle" userId="2e42eb49e6de39f7" providerId="LiveId" clId="{817391A0-D96B-4B35-91E2-45AD02B8A6E9}" dt="2023-06-02T11:47:58.185" v="469"/>
          <ac:grpSpMkLst>
            <pc:docMk/>
            <pc:sldMk cId="1568740611" sldId="271"/>
            <ac:grpSpMk id="37" creationId="{DA02BEE4-A5D4-40AF-882D-49D34B086FFF}"/>
          </ac:grpSpMkLst>
        </pc:grpChg>
        <pc:picChg chg="add mod">
          <ac:chgData name="Dustin Merkle" userId="2e42eb49e6de39f7" providerId="LiveId" clId="{817391A0-D96B-4B35-91E2-45AD02B8A6E9}" dt="2023-06-02T11:49:40.299" v="478"/>
          <ac:picMkLst>
            <pc:docMk/>
            <pc:sldMk cId="1568740611" sldId="271"/>
            <ac:picMk id="29" creationId="{E67D8B04-20A4-813E-FE7A-A3CEB8FF8406}"/>
          </ac:picMkLst>
        </pc:picChg>
      </pc:sldChg>
      <pc:sldChg chg="add del">
        <pc:chgData name="Dustin Merkle" userId="2e42eb49e6de39f7" providerId="LiveId" clId="{817391A0-D96B-4B35-91E2-45AD02B8A6E9}" dt="2023-06-02T12:11:27.127" v="629" actId="2890"/>
        <pc:sldMkLst>
          <pc:docMk/>
          <pc:sldMk cId="311385922" sldId="272"/>
        </pc:sldMkLst>
      </pc:sldChg>
      <pc:sldChg chg="addSp delSp modSp add mod ord delAnim modAnim">
        <pc:chgData name="Dustin Merkle" userId="2e42eb49e6de39f7" providerId="LiveId" clId="{817391A0-D96B-4B35-91E2-45AD02B8A6E9}" dt="2023-06-03T12:02:28.957" v="1005" actId="20577"/>
        <pc:sldMkLst>
          <pc:docMk/>
          <pc:sldMk cId="3468853684" sldId="272"/>
        </pc:sldMkLst>
        <pc:spChg chg="add mod">
          <ac:chgData name="Dustin Merkle" userId="2e42eb49e6de39f7" providerId="LiveId" clId="{817391A0-D96B-4B35-91E2-45AD02B8A6E9}" dt="2023-06-03T12:02:28.957" v="1005" actId="20577"/>
          <ac:spMkLst>
            <pc:docMk/>
            <pc:sldMk cId="3468853684" sldId="272"/>
            <ac:spMk id="2" creationId="{B35BECCC-4C82-D36C-DE22-6406B5439621}"/>
          </ac:spMkLst>
        </pc:spChg>
        <pc:spChg chg="add del">
          <ac:chgData name="Dustin Merkle" userId="2e42eb49e6de39f7" providerId="LiveId" clId="{817391A0-D96B-4B35-91E2-45AD02B8A6E9}" dt="2023-06-02T12:19:35.219" v="670" actId="478"/>
          <ac:spMkLst>
            <pc:docMk/>
            <pc:sldMk cId="3468853684" sldId="272"/>
            <ac:spMk id="3" creationId="{D6629571-9E06-4B88-4C52-22497028A6C6}"/>
          </ac:spMkLst>
        </pc:spChg>
        <pc:spChg chg="del">
          <ac:chgData name="Dustin Merkle" userId="2e42eb49e6de39f7" providerId="LiveId" clId="{817391A0-D96B-4B35-91E2-45AD02B8A6E9}" dt="2023-06-02T12:18:57.201" v="663" actId="478"/>
          <ac:spMkLst>
            <pc:docMk/>
            <pc:sldMk cId="3468853684" sldId="272"/>
            <ac:spMk id="5" creationId="{A86DA983-7A8C-E157-2B52-FCB48714927C}"/>
          </ac:spMkLst>
        </pc:spChg>
        <pc:spChg chg="del">
          <ac:chgData name="Dustin Merkle" userId="2e42eb49e6de39f7" providerId="LiveId" clId="{817391A0-D96B-4B35-91E2-45AD02B8A6E9}" dt="2023-06-02T12:18:57.201" v="663" actId="478"/>
          <ac:spMkLst>
            <pc:docMk/>
            <pc:sldMk cId="3468853684" sldId="272"/>
            <ac:spMk id="6" creationId="{86FE2FF4-F411-FAFE-33CF-2DBDC30C8601}"/>
          </ac:spMkLst>
        </pc:spChg>
        <pc:spChg chg="del">
          <ac:chgData name="Dustin Merkle" userId="2e42eb49e6de39f7" providerId="LiveId" clId="{817391A0-D96B-4B35-91E2-45AD02B8A6E9}" dt="2023-06-02T12:18:57.201" v="663" actId="478"/>
          <ac:spMkLst>
            <pc:docMk/>
            <pc:sldMk cId="3468853684" sldId="272"/>
            <ac:spMk id="8" creationId="{D96E00E7-3429-5D01-907C-F72655EBA447}"/>
          </ac:spMkLst>
        </pc:spChg>
        <pc:spChg chg="del">
          <ac:chgData name="Dustin Merkle" userId="2e42eb49e6de39f7" providerId="LiveId" clId="{817391A0-D96B-4B35-91E2-45AD02B8A6E9}" dt="2023-06-02T12:18:57.201" v="663" actId="478"/>
          <ac:spMkLst>
            <pc:docMk/>
            <pc:sldMk cId="3468853684" sldId="272"/>
            <ac:spMk id="16" creationId="{30226681-38AE-B826-539F-780D11914BAB}"/>
          </ac:spMkLst>
        </pc:spChg>
        <pc:spChg chg="del">
          <ac:chgData name="Dustin Merkle" userId="2e42eb49e6de39f7" providerId="LiveId" clId="{817391A0-D96B-4B35-91E2-45AD02B8A6E9}" dt="2023-06-02T12:18:57.201" v="663" actId="478"/>
          <ac:spMkLst>
            <pc:docMk/>
            <pc:sldMk cId="3468853684" sldId="272"/>
            <ac:spMk id="27" creationId="{3B463A5D-6220-407E-5192-CCD8ADFA461D}"/>
          </ac:spMkLst>
        </pc:spChg>
        <pc:spChg chg="del">
          <ac:chgData name="Dustin Merkle" userId="2e42eb49e6de39f7" providerId="LiveId" clId="{817391A0-D96B-4B35-91E2-45AD02B8A6E9}" dt="2023-06-02T12:18:57.201" v="663" actId="478"/>
          <ac:spMkLst>
            <pc:docMk/>
            <pc:sldMk cId="3468853684" sldId="272"/>
            <ac:spMk id="45" creationId="{F4A72CD7-C344-7EF3-4C42-A663799AD41D}"/>
          </ac:spMkLst>
        </pc:spChg>
        <pc:spChg chg="del">
          <ac:chgData name="Dustin Merkle" userId="2e42eb49e6de39f7" providerId="LiveId" clId="{817391A0-D96B-4B35-91E2-45AD02B8A6E9}" dt="2023-06-02T12:18:57.201" v="663" actId="478"/>
          <ac:spMkLst>
            <pc:docMk/>
            <pc:sldMk cId="3468853684" sldId="272"/>
            <ac:spMk id="46" creationId="{8502A8FB-3A47-6CD3-B06F-892F08C12869}"/>
          </ac:spMkLst>
        </pc:spChg>
        <pc:spChg chg="del">
          <ac:chgData name="Dustin Merkle" userId="2e42eb49e6de39f7" providerId="LiveId" clId="{817391A0-D96B-4B35-91E2-45AD02B8A6E9}" dt="2023-06-02T12:18:57.201" v="663" actId="478"/>
          <ac:spMkLst>
            <pc:docMk/>
            <pc:sldMk cId="3468853684" sldId="272"/>
            <ac:spMk id="47" creationId="{E948D8CC-84B0-6B54-7589-3FEA8E85EE78}"/>
          </ac:spMkLst>
        </pc:spChg>
        <pc:spChg chg="del">
          <ac:chgData name="Dustin Merkle" userId="2e42eb49e6de39f7" providerId="LiveId" clId="{817391A0-D96B-4B35-91E2-45AD02B8A6E9}" dt="2023-06-02T12:18:57.201" v="663" actId="478"/>
          <ac:spMkLst>
            <pc:docMk/>
            <pc:sldMk cId="3468853684" sldId="272"/>
            <ac:spMk id="50" creationId="{B4EDE31B-C3BE-7658-BC1F-5ED26E161338}"/>
          </ac:spMkLst>
        </pc:spChg>
        <pc:spChg chg="del">
          <ac:chgData name="Dustin Merkle" userId="2e42eb49e6de39f7" providerId="LiveId" clId="{817391A0-D96B-4B35-91E2-45AD02B8A6E9}" dt="2023-06-02T12:18:57.201" v="663" actId="478"/>
          <ac:spMkLst>
            <pc:docMk/>
            <pc:sldMk cId="3468853684" sldId="272"/>
            <ac:spMk id="51" creationId="{6EF0D5A0-62F7-F87C-C5FA-7E5E281BF6A9}"/>
          </ac:spMkLst>
        </pc:spChg>
        <pc:picChg chg="del mod">
          <ac:chgData name="Dustin Merkle" userId="2e42eb49e6de39f7" providerId="LiveId" clId="{817391A0-D96B-4B35-91E2-45AD02B8A6E9}" dt="2023-06-02T12:18:59.331" v="665" actId="478"/>
          <ac:picMkLst>
            <pc:docMk/>
            <pc:sldMk cId="3468853684" sldId="272"/>
            <ac:picMk id="29" creationId="{E67D8B04-20A4-813E-FE7A-A3CEB8FF8406}"/>
          </ac:picMkLst>
        </pc:picChg>
      </pc:sldChg>
      <pc:sldChg chg="addSp delSp modSp add mod ord delAnim modAnim">
        <pc:chgData name="Dustin Merkle" userId="2e42eb49e6de39f7" providerId="LiveId" clId="{817391A0-D96B-4B35-91E2-45AD02B8A6E9}" dt="2023-06-03T11:58:03.532" v="957" actId="207"/>
        <pc:sldMkLst>
          <pc:docMk/>
          <pc:sldMk cId="1180887215" sldId="273"/>
        </pc:sldMkLst>
        <pc:spChg chg="add del mod">
          <ac:chgData name="Dustin Merkle" userId="2e42eb49e6de39f7" providerId="LiveId" clId="{817391A0-D96B-4B35-91E2-45AD02B8A6E9}" dt="2023-06-03T11:56:21.999" v="947" actId="478"/>
          <ac:spMkLst>
            <pc:docMk/>
            <pc:sldMk cId="1180887215" sldId="273"/>
            <ac:spMk id="2" creationId="{44A7476F-0D1D-0010-A24F-2124BB5A44D2}"/>
          </ac:spMkLst>
        </pc:spChg>
        <pc:spChg chg="add del mod">
          <ac:chgData name="Dustin Merkle" userId="2e42eb49e6de39f7" providerId="LiveId" clId="{817391A0-D96B-4B35-91E2-45AD02B8A6E9}" dt="2023-06-03T11:56:24.503" v="948" actId="478"/>
          <ac:spMkLst>
            <pc:docMk/>
            <pc:sldMk cId="1180887215" sldId="273"/>
            <ac:spMk id="3" creationId="{08EA61E9-811B-6852-2D52-24227A9FBEF5}"/>
          </ac:spMkLst>
        </pc:spChg>
        <pc:spChg chg="add del mod">
          <ac:chgData name="Dustin Merkle" userId="2e42eb49e6de39f7" providerId="LiveId" clId="{817391A0-D96B-4B35-91E2-45AD02B8A6E9}" dt="2023-06-03T11:56:27.191" v="949" actId="478"/>
          <ac:spMkLst>
            <pc:docMk/>
            <pc:sldMk cId="1180887215" sldId="273"/>
            <ac:spMk id="4" creationId="{2BF72A6B-102D-DDD1-3943-8362A42F392A}"/>
          </ac:spMkLst>
        </pc:spChg>
        <pc:spChg chg="mod">
          <ac:chgData name="Dustin Merkle" userId="2e42eb49e6de39f7" providerId="LiveId" clId="{817391A0-D96B-4B35-91E2-45AD02B8A6E9}" dt="2023-06-03T11:58:03.532" v="957" actId="207"/>
          <ac:spMkLst>
            <pc:docMk/>
            <pc:sldMk cId="1180887215" sldId="273"/>
            <ac:spMk id="8" creationId="{D96E00E7-3429-5D01-907C-F72655EBA447}"/>
          </ac:spMkLst>
        </pc:spChg>
        <pc:spChg chg="mod">
          <ac:chgData name="Dustin Merkle" userId="2e42eb49e6de39f7" providerId="LiveId" clId="{817391A0-D96B-4B35-91E2-45AD02B8A6E9}" dt="2023-06-03T11:57:28.832" v="954" actId="1582"/>
          <ac:spMkLst>
            <pc:docMk/>
            <pc:sldMk cId="1180887215" sldId="273"/>
            <ac:spMk id="50" creationId="{B4EDE31B-C3BE-7658-BC1F-5ED26E161338}"/>
          </ac:spMkLst>
        </pc:spChg>
        <pc:spChg chg="del">
          <ac:chgData name="Dustin Merkle" userId="2e42eb49e6de39f7" providerId="LiveId" clId="{817391A0-D96B-4B35-91E2-45AD02B8A6E9}" dt="2023-06-03T11:49:32.225" v="855" actId="478"/>
          <ac:spMkLst>
            <pc:docMk/>
            <pc:sldMk cId="1180887215" sldId="273"/>
            <ac:spMk id="51" creationId="{6EF0D5A0-62F7-F87C-C5FA-7E5E281BF6A9}"/>
          </ac:spMkLst>
        </pc:spChg>
      </pc:sldChg>
      <pc:sldChg chg="add">
        <pc:chgData name="Dustin Merkle" userId="2e42eb49e6de39f7" providerId="LiveId" clId="{817391A0-D96B-4B35-91E2-45AD02B8A6E9}" dt="2023-06-03T11:43:09.893" v="767" actId="2890"/>
        <pc:sldMkLst>
          <pc:docMk/>
          <pc:sldMk cId="4278044306" sldId="274"/>
        </pc:sldMkLst>
      </pc:sldChg>
      <pc:sldChg chg="modSp add mod ord">
        <pc:chgData name="Dustin Merkle" userId="2e42eb49e6de39f7" providerId="LiveId" clId="{817391A0-D96B-4B35-91E2-45AD02B8A6E9}" dt="2023-06-03T11:47:03.625" v="821"/>
        <pc:sldMkLst>
          <pc:docMk/>
          <pc:sldMk cId="2645759985" sldId="275"/>
        </pc:sldMkLst>
        <pc:spChg chg="mod">
          <ac:chgData name="Dustin Merkle" userId="2e42eb49e6de39f7" providerId="LiveId" clId="{817391A0-D96B-4B35-91E2-45AD02B8A6E9}" dt="2023-06-03T11:46:54.266" v="819" actId="20577"/>
          <ac:spMkLst>
            <pc:docMk/>
            <pc:sldMk cId="2645759985" sldId="275"/>
            <ac:spMk id="2" creationId="{B35BECCC-4C82-D36C-DE22-6406B5439621}"/>
          </ac:spMkLst>
        </pc:spChg>
      </pc:sldChg>
      <pc:sldChg chg="modSp add mod ord">
        <pc:chgData name="Dustin Merkle" userId="2e42eb49e6de39f7" providerId="LiveId" clId="{817391A0-D96B-4B35-91E2-45AD02B8A6E9}" dt="2023-06-03T17:38:48.935" v="1137" actId="20577"/>
        <pc:sldMkLst>
          <pc:docMk/>
          <pc:sldMk cId="246618836" sldId="276"/>
        </pc:sldMkLst>
        <pc:spChg chg="mod">
          <ac:chgData name="Dustin Merkle" userId="2e42eb49e6de39f7" providerId="LiveId" clId="{817391A0-D96B-4B35-91E2-45AD02B8A6E9}" dt="2023-06-03T17:38:48.935" v="1137" actId="20577"/>
          <ac:spMkLst>
            <pc:docMk/>
            <pc:sldMk cId="246618836" sldId="276"/>
            <ac:spMk id="2" creationId="{B35BECCC-4C82-D36C-DE22-6406B5439621}"/>
          </ac:spMkLst>
        </pc:spChg>
      </pc:sldChg>
      <pc:sldChg chg="add del ord">
        <pc:chgData name="Dustin Merkle" userId="2e42eb49e6de39f7" providerId="LiveId" clId="{817391A0-D96B-4B35-91E2-45AD02B8A6E9}" dt="2023-06-03T11:55:49.856" v="938" actId="2890"/>
        <pc:sldMkLst>
          <pc:docMk/>
          <pc:sldMk cId="1419540418" sldId="277"/>
        </pc:sldMkLst>
      </pc:sldChg>
      <pc:sldChg chg="addSp delSp modSp add mod ord delAnim modAnim">
        <pc:chgData name="Dustin Merkle" userId="2e42eb49e6de39f7" providerId="LiveId" clId="{817391A0-D96B-4B35-91E2-45AD02B8A6E9}" dt="2023-06-03T17:06:03.428" v="1088" actId="20577"/>
        <pc:sldMkLst>
          <pc:docMk/>
          <pc:sldMk cId="2515309592" sldId="277"/>
        </pc:sldMkLst>
        <pc:spChg chg="mod">
          <ac:chgData name="Dustin Merkle" userId="2e42eb49e6de39f7" providerId="LiveId" clId="{817391A0-D96B-4B35-91E2-45AD02B8A6E9}" dt="2023-06-03T17:06:03.428" v="1088" actId="20577"/>
          <ac:spMkLst>
            <pc:docMk/>
            <pc:sldMk cId="2515309592" sldId="277"/>
            <ac:spMk id="2" creationId="{44A7476F-0D1D-0010-A24F-2124BB5A44D2}"/>
          </ac:spMkLst>
        </pc:spChg>
        <pc:spChg chg="del">
          <ac:chgData name="Dustin Merkle" userId="2e42eb49e6de39f7" providerId="LiveId" clId="{817391A0-D96B-4B35-91E2-45AD02B8A6E9}" dt="2023-06-03T11:59:28.514" v="965" actId="478"/>
          <ac:spMkLst>
            <pc:docMk/>
            <pc:sldMk cId="2515309592" sldId="277"/>
            <ac:spMk id="3" creationId="{08EA61E9-811B-6852-2D52-24227A9FBEF5}"/>
          </ac:spMkLst>
        </pc:spChg>
        <pc:spChg chg="del">
          <ac:chgData name="Dustin Merkle" userId="2e42eb49e6de39f7" providerId="LiveId" clId="{817391A0-D96B-4B35-91E2-45AD02B8A6E9}" dt="2023-06-03T11:59:31.051" v="966" actId="478"/>
          <ac:spMkLst>
            <pc:docMk/>
            <pc:sldMk cId="2515309592" sldId="277"/>
            <ac:spMk id="4" creationId="{2BF72A6B-102D-DDD1-3943-8362A42F392A}"/>
          </ac:spMkLst>
        </pc:spChg>
        <pc:spChg chg="add mod">
          <ac:chgData name="Dustin Merkle" userId="2e42eb49e6de39f7" providerId="LiveId" clId="{817391A0-D96B-4B35-91E2-45AD02B8A6E9}" dt="2023-06-03T11:57:41.344" v="956"/>
          <ac:spMkLst>
            <pc:docMk/>
            <pc:sldMk cId="2515309592" sldId="277"/>
            <ac:spMk id="7" creationId="{830927E5-34AE-8ECF-BE1F-841FCBCBBE9A}"/>
          </ac:spMkLst>
        </pc:spChg>
        <pc:spChg chg="mod">
          <ac:chgData name="Dustin Merkle" userId="2e42eb49e6de39f7" providerId="LiveId" clId="{817391A0-D96B-4B35-91E2-45AD02B8A6E9}" dt="2023-06-03T12:00:01.340" v="971" actId="207"/>
          <ac:spMkLst>
            <pc:docMk/>
            <pc:sldMk cId="2515309592" sldId="277"/>
            <ac:spMk id="8" creationId="{D96E00E7-3429-5D01-907C-F72655EBA447}"/>
          </ac:spMkLst>
        </pc:spChg>
        <pc:spChg chg="del">
          <ac:chgData name="Dustin Merkle" userId="2e42eb49e6de39f7" providerId="LiveId" clId="{817391A0-D96B-4B35-91E2-45AD02B8A6E9}" dt="2023-06-03T11:57:40.765" v="955" actId="478"/>
          <ac:spMkLst>
            <pc:docMk/>
            <pc:sldMk cId="2515309592" sldId="277"/>
            <ac:spMk id="50" creationId="{B4EDE31B-C3BE-7658-BC1F-5ED26E161338}"/>
          </ac:spMkLst>
        </pc:spChg>
      </pc:sldChg>
      <pc:sldChg chg="modSp add mod">
        <pc:chgData name="Dustin Merkle" userId="2e42eb49e6de39f7" providerId="LiveId" clId="{817391A0-D96B-4B35-91E2-45AD02B8A6E9}" dt="2023-06-03T12:03:48.598" v="1013" actId="207"/>
        <pc:sldMkLst>
          <pc:docMk/>
          <pc:sldMk cId="1165499062" sldId="278"/>
        </pc:sldMkLst>
        <pc:spChg chg="mod">
          <ac:chgData name="Dustin Merkle" userId="2e42eb49e6de39f7" providerId="LiveId" clId="{817391A0-D96B-4B35-91E2-45AD02B8A6E9}" dt="2023-06-03T12:03:48.598" v="1013" actId="207"/>
          <ac:spMkLst>
            <pc:docMk/>
            <pc:sldMk cId="1165499062" sldId="278"/>
            <ac:spMk id="2" creationId="{B35BECCC-4C82-D36C-DE22-6406B5439621}"/>
          </ac:spMkLst>
        </pc:spChg>
      </pc:sldChg>
      <pc:sldChg chg="add del">
        <pc:chgData name="Dustin Merkle" userId="2e42eb49e6de39f7" providerId="LiveId" clId="{817391A0-D96B-4B35-91E2-45AD02B8A6E9}" dt="2023-06-03T12:28:48.826" v="1026" actId="47"/>
        <pc:sldMkLst>
          <pc:docMk/>
          <pc:sldMk cId="1154524998" sldId="279"/>
        </pc:sldMkLst>
      </pc:sldChg>
      <pc:sldChg chg="modSp add mod">
        <pc:chgData name="Dustin Merkle" userId="2e42eb49e6de39f7" providerId="LiveId" clId="{817391A0-D96B-4B35-91E2-45AD02B8A6E9}" dt="2023-06-03T12:02:45.426" v="1008" actId="255"/>
        <pc:sldMkLst>
          <pc:docMk/>
          <pc:sldMk cId="3454053314" sldId="280"/>
        </pc:sldMkLst>
        <pc:spChg chg="mod">
          <ac:chgData name="Dustin Merkle" userId="2e42eb49e6de39f7" providerId="LiveId" clId="{817391A0-D96B-4B35-91E2-45AD02B8A6E9}" dt="2023-06-03T12:02:45.426" v="1008" actId="255"/>
          <ac:spMkLst>
            <pc:docMk/>
            <pc:sldMk cId="3454053314" sldId="280"/>
            <ac:spMk id="2" creationId="{B35BECCC-4C82-D36C-DE22-6406B5439621}"/>
          </ac:spMkLst>
        </pc:spChg>
      </pc:sldChg>
      <pc:sldChg chg="addSp delSp modSp add mod ord delAnim modAnim">
        <pc:chgData name="Dustin Merkle" userId="2e42eb49e6de39f7" providerId="LiveId" clId="{817391A0-D96B-4B35-91E2-45AD02B8A6E9}" dt="2023-06-03T17:21:41.534" v="1111"/>
        <pc:sldMkLst>
          <pc:docMk/>
          <pc:sldMk cId="3375292913" sldId="281"/>
        </pc:sldMkLst>
        <pc:spChg chg="mod">
          <ac:chgData name="Dustin Merkle" userId="2e42eb49e6de39f7" providerId="LiveId" clId="{817391A0-D96B-4B35-91E2-45AD02B8A6E9}" dt="2023-06-03T17:05:55.620" v="1082" actId="20577"/>
          <ac:spMkLst>
            <pc:docMk/>
            <pc:sldMk cId="3375292913" sldId="281"/>
            <ac:spMk id="2" creationId="{44A7476F-0D1D-0010-A24F-2124BB5A44D2}"/>
          </ac:spMkLst>
        </pc:spChg>
        <pc:spChg chg="add del mod">
          <ac:chgData name="Dustin Merkle" userId="2e42eb49e6de39f7" providerId="LiveId" clId="{817391A0-D96B-4B35-91E2-45AD02B8A6E9}" dt="2023-06-03T17:21:28.977" v="1109" actId="478"/>
          <ac:spMkLst>
            <pc:docMk/>
            <pc:sldMk cId="3375292913" sldId="281"/>
            <ac:spMk id="3" creationId="{00B0428F-7676-7E90-D6AD-FD580450477D}"/>
          </ac:spMkLst>
        </pc:spChg>
        <pc:spChg chg="add mod">
          <ac:chgData name="Dustin Merkle" userId="2e42eb49e6de39f7" providerId="LiveId" clId="{817391A0-D96B-4B35-91E2-45AD02B8A6E9}" dt="2023-06-03T17:21:30.350" v="1110"/>
          <ac:spMkLst>
            <pc:docMk/>
            <pc:sldMk cId="3375292913" sldId="281"/>
            <ac:spMk id="4" creationId="{CCB13FC7-7D95-909C-5936-7998958A44E9}"/>
          </ac:spMkLst>
        </pc:spChg>
      </pc:sldChg>
      <pc:sldChg chg="addSp modSp add mod modAnim">
        <pc:chgData name="Dustin Merkle" userId="2e42eb49e6de39f7" providerId="LiveId" clId="{817391A0-D96B-4B35-91E2-45AD02B8A6E9}" dt="2023-06-03T17:21:15.934" v="1108" actId="1076"/>
        <pc:sldMkLst>
          <pc:docMk/>
          <pc:sldMk cId="1385882841" sldId="282"/>
        </pc:sldMkLst>
        <pc:spChg chg="mod">
          <ac:chgData name="Dustin Merkle" userId="2e42eb49e6de39f7" providerId="LiveId" clId="{817391A0-D96B-4B35-91E2-45AD02B8A6E9}" dt="2023-06-03T17:05:50.276" v="1076" actId="20577"/>
          <ac:spMkLst>
            <pc:docMk/>
            <pc:sldMk cId="1385882841" sldId="282"/>
            <ac:spMk id="2" creationId="{44A7476F-0D1D-0010-A24F-2124BB5A44D2}"/>
          </ac:spMkLst>
        </pc:spChg>
        <pc:spChg chg="mod">
          <ac:chgData name="Dustin Merkle" userId="2e42eb49e6de39f7" providerId="LiveId" clId="{817391A0-D96B-4B35-91E2-45AD02B8A6E9}" dt="2023-06-03T17:21:15.934" v="1108" actId="1076"/>
          <ac:spMkLst>
            <pc:docMk/>
            <pc:sldMk cId="1385882841" sldId="282"/>
            <ac:spMk id="3" creationId="{00B0428F-7676-7E90-D6AD-FD580450477D}"/>
          </ac:spMkLst>
        </pc:spChg>
        <pc:spChg chg="add mod">
          <ac:chgData name="Dustin Merkle" userId="2e42eb49e6de39f7" providerId="LiveId" clId="{817391A0-D96B-4B35-91E2-45AD02B8A6E9}" dt="2023-06-03T12:28:35.987" v="1024" actId="208"/>
          <ac:spMkLst>
            <pc:docMk/>
            <pc:sldMk cId="1385882841" sldId="282"/>
            <ac:spMk id="4" creationId="{3ED4FE8E-AC45-C9E6-A7DE-771CC20E2BD4}"/>
          </ac:spMkLst>
        </pc:spChg>
      </pc:sldChg>
      <pc:sldChg chg="add">
        <pc:chgData name="Dustin Merkle" userId="2e42eb49e6de39f7" providerId="LiveId" clId="{817391A0-D96B-4B35-91E2-45AD02B8A6E9}" dt="2023-06-03T12:29:08.973" v="1027" actId="2890"/>
        <pc:sldMkLst>
          <pc:docMk/>
          <pc:sldMk cId="3515102187" sldId="283"/>
        </pc:sldMkLst>
      </pc:sldChg>
      <pc:sldChg chg="add ord modAnim">
        <pc:chgData name="Dustin Merkle" userId="2e42eb49e6de39f7" providerId="LiveId" clId="{817391A0-D96B-4B35-91E2-45AD02B8A6E9}" dt="2023-06-03T18:11:01.667" v="1141"/>
        <pc:sldMkLst>
          <pc:docMk/>
          <pc:sldMk cId="948378623" sldId="284"/>
        </pc:sldMkLst>
      </pc:sldChg>
      <pc:sldMasterChg chg="modSp modSldLayout">
        <pc:chgData name="Dustin Merkle" userId="2e42eb49e6de39f7" providerId="LiveId" clId="{817391A0-D96B-4B35-91E2-45AD02B8A6E9}" dt="2023-06-02T11:13:06.065" v="347"/>
        <pc:sldMasterMkLst>
          <pc:docMk/>
          <pc:sldMasterMk cId="4013651056" sldId="2147483648"/>
        </pc:sldMasterMkLst>
        <pc:spChg chg="mod">
          <ac:chgData name="Dustin Merkle" userId="2e42eb49e6de39f7" providerId="LiveId" clId="{817391A0-D96B-4B35-91E2-45AD02B8A6E9}" dt="2023-06-02T11:13:06.065" v="347"/>
          <ac:spMkLst>
            <pc:docMk/>
            <pc:sldMasterMk cId="4013651056" sldId="2147483648"/>
            <ac:spMk id="2" creationId="{7313F5B4-D430-A4CB-7D33-771F113701BD}"/>
          </ac:spMkLst>
        </pc:spChg>
        <pc:spChg chg="mod">
          <ac:chgData name="Dustin Merkle" userId="2e42eb49e6de39f7" providerId="LiveId" clId="{817391A0-D96B-4B35-91E2-45AD02B8A6E9}" dt="2023-06-02T11:13:06.065" v="347"/>
          <ac:spMkLst>
            <pc:docMk/>
            <pc:sldMasterMk cId="4013651056" sldId="2147483648"/>
            <ac:spMk id="3" creationId="{A842CE40-58DE-A3A0-6687-D32EE53188E6}"/>
          </ac:spMkLst>
        </pc:spChg>
        <pc:spChg chg="mod">
          <ac:chgData name="Dustin Merkle" userId="2e42eb49e6de39f7" providerId="LiveId" clId="{817391A0-D96B-4B35-91E2-45AD02B8A6E9}" dt="2023-06-02T11:13:06.065" v="347"/>
          <ac:spMkLst>
            <pc:docMk/>
            <pc:sldMasterMk cId="4013651056" sldId="2147483648"/>
            <ac:spMk id="4" creationId="{A9A03813-973D-6B3E-2A4B-3BE26C2DFDBF}"/>
          </ac:spMkLst>
        </pc:spChg>
        <pc:spChg chg="mod">
          <ac:chgData name="Dustin Merkle" userId="2e42eb49e6de39f7" providerId="LiveId" clId="{817391A0-D96B-4B35-91E2-45AD02B8A6E9}" dt="2023-06-02T11:13:06.065" v="347"/>
          <ac:spMkLst>
            <pc:docMk/>
            <pc:sldMasterMk cId="4013651056" sldId="2147483648"/>
            <ac:spMk id="5" creationId="{3E66A082-4F25-CCAE-B985-90D1DAFA4670}"/>
          </ac:spMkLst>
        </pc:spChg>
        <pc:spChg chg="mod">
          <ac:chgData name="Dustin Merkle" userId="2e42eb49e6de39f7" providerId="LiveId" clId="{817391A0-D96B-4B35-91E2-45AD02B8A6E9}" dt="2023-06-02T11:13:06.065" v="347"/>
          <ac:spMkLst>
            <pc:docMk/>
            <pc:sldMasterMk cId="4013651056" sldId="2147483648"/>
            <ac:spMk id="6" creationId="{26DA05FA-8553-B383-64EF-49F3B61597BD}"/>
          </ac:spMkLst>
        </pc:spChg>
        <pc:sldLayoutChg chg="modSp">
          <pc:chgData name="Dustin Merkle" userId="2e42eb49e6de39f7" providerId="LiveId" clId="{817391A0-D96B-4B35-91E2-45AD02B8A6E9}" dt="2023-06-02T11:13:06.065" v="347"/>
          <pc:sldLayoutMkLst>
            <pc:docMk/>
            <pc:sldMasterMk cId="4013651056" sldId="2147483648"/>
            <pc:sldLayoutMk cId="525507900" sldId="2147483649"/>
          </pc:sldLayoutMkLst>
          <pc:spChg chg="mod">
            <ac:chgData name="Dustin Merkle" userId="2e42eb49e6de39f7" providerId="LiveId" clId="{817391A0-D96B-4B35-91E2-45AD02B8A6E9}" dt="2023-06-02T11:13:06.065" v="347"/>
            <ac:spMkLst>
              <pc:docMk/>
              <pc:sldMasterMk cId="4013651056" sldId="2147483648"/>
              <pc:sldLayoutMk cId="525507900" sldId="2147483649"/>
              <ac:spMk id="2" creationId="{3F418763-251D-28F2-BC44-23DC538E2F05}"/>
            </ac:spMkLst>
          </pc:spChg>
          <pc:spChg chg="mod">
            <ac:chgData name="Dustin Merkle" userId="2e42eb49e6de39f7" providerId="LiveId" clId="{817391A0-D96B-4B35-91E2-45AD02B8A6E9}" dt="2023-06-02T11:13:06.065" v="347"/>
            <ac:spMkLst>
              <pc:docMk/>
              <pc:sldMasterMk cId="4013651056" sldId="2147483648"/>
              <pc:sldLayoutMk cId="525507900" sldId="2147483649"/>
              <ac:spMk id="3" creationId="{03066BB3-00FE-54D5-B6B1-8DC5F042AAEB}"/>
            </ac:spMkLst>
          </pc:spChg>
        </pc:sldLayoutChg>
        <pc:sldLayoutChg chg="modSp">
          <pc:chgData name="Dustin Merkle" userId="2e42eb49e6de39f7" providerId="LiveId" clId="{817391A0-D96B-4B35-91E2-45AD02B8A6E9}" dt="2023-06-02T11:13:06.065" v="347"/>
          <pc:sldLayoutMkLst>
            <pc:docMk/>
            <pc:sldMasterMk cId="4013651056" sldId="2147483648"/>
            <pc:sldLayoutMk cId="318440814" sldId="2147483651"/>
          </pc:sldLayoutMkLst>
          <pc:spChg chg="mod">
            <ac:chgData name="Dustin Merkle" userId="2e42eb49e6de39f7" providerId="LiveId" clId="{817391A0-D96B-4B35-91E2-45AD02B8A6E9}" dt="2023-06-02T11:13:06.065" v="347"/>
            <ac:spMkLst>
              <pc:docMk/>
              <pc:sldMasterMk cId="4013651056" sldId="2147483648"/>
              <pc:sldLayoutMk cId="318440814" sldId="2147483651"/>
              <ac:spMk id="2" creationId="{D8FABD65-E865-0F52-27DD-BFDF4C9FA8F5}"/>
            </ac:spMkLst>
          </pc:spChg>
          <pc:spChg chg="mod">
            <ac:chgData name="Dustin Merkle" userId="2e42eb49e6de39f7" providerId="LiveId" clId="{817391A0-D96B-4B35-91E2-45AD02B8A6E9}" dt="2023-06-02T11:13:06.065" v="347"/>
            <ac:spMkLst>
              <pc:docMk/>
              <pc:sldMasterMk cId="4013651056" sldId="2147483648"/>
              <pc:sldLayoutMk cId="318440814" sldId="2147483651"/>
              <ac:spMk id="3" creationId="{91447F0B-94A8-FF54-825F-94D49A6E7C7E}"/>
            </ac:spMkLst>
          </pc:spChg>
        </pc:sldLayoutChg>
        <pc:sldLayoutChg chg="modSp">
          <pc:chgData name="Dustin Merkle" userId="2e42eb49e6de39f7" providerId="LiveId" clId="{817391A0-D96B-4B35-91E2-45AD02B8A6E9}" dt="2023-06-02T11:13:06.065" v="347"/>
          <pc:sldLayoutMkLst>
            <pc:docMk/>
            <pc:sldMasterMk cId="4013651056" sldId="2147483648"/>
            <pc:sldLayoutMk cId="625959462" sldId="2147483652"/>
          </pc:sldLayoutMkLst>
          <pc:spChg chg="mod">
            <ac:chgData name="Dustin Merkle" userId="2e42eb49e6de39f7" providerId="LiveId" clId="{817391A0-D96B-4B35-91E2-45AD02B8A6E9}" dt="2023-06-02T11:13:06.065" v="347"/>
            <ac:spMkLst>
              <pc:docMk/>
              <pc:sldMasterMk cId="4013651056" sldId="2147483648"/>
              <pc:sldLayoutMk cId="625959462" sldId="2147483652"/>
              <ac:spMk id="3" creationId="{7263BB6E-A265-ABCF-4A7A-53DD51C30917}"/>
            </ac:spMkLst>
          </pc:spChg>
          <pc:spChg chg="mod">
            <ac:chgData name="Dustin Merkle" userId="2e42eb49e6de39f7" providerId="LiveId" clId="{817391A0-D96B-4B35-91E2-45AD02B8A6E9}" dt="2023-06-02T11:13:06.065" v="347"/>
            <ac:spMkLst>
              <pc:docMk/>
              <pc:sldMasterMk cId="4013651056" sldId="2147483648"/>
              <pc:sldLayoutMk cId="625959462" sldId="2147483652"/>
              <ac:spMk id="4" creationId="{D94D7854-58E2-8397-48C3-624342D5877F}"/>
            </ac:spMkLst>
          </pc:spChg>
        </pc:sldLayoutChg>
        <pc:sldLayoutChg chg="modSp">
          <pc:chgData name="Dustin Merkle" userId="2e42eb49e6de39f7" providerId="LiveId" clId="{817391A0-D96B-4B35-91E2-45AD02B8A6E9}" dt="2023-06-02T11:13:06.065" v="347"/>
          <pc:sldLayoutMkLst>
            <pc:docMk/>
            <pc:sldMasterMk cId="4013651056" sldId="2147483648"/>
            <pc:sldLayoutMk cId="4080654867" sldId="2147483653"/>
          </pc:sldLayoutMkLst>
          <pc:spChg chg="mod">
            <ac:chgData name="Dustin Merkle" userId="2e42eb49e6de39f7" providerId="LiveId" clId="{817391A0-D96B-4B35-91E2-45AD02B8A6E9}" dt="2023-06-02T11:13:06.065" v="347"/>
            <ac:spMkLst>
              <pc:docMk/>
              <pc:sldMasterMk cId="4013651056" sldId="2147483648"/>
              <pc:sldLayoutMk cId="4080654867" sldId="2147483653"/>
              <ac:spMk id="2" creationId="{9B1E738A-F5E7-EBAD-63DC-48D2E7323929}"/>
            </ac:spMkLst>
          </pc:spChg>
          <pc:spChg chg="mod">
            <ac:chgData name="Dustin Merkle" userId="2e42eb49e6de39f7" providerId="LiveId" clId="{817391A0-D96B-4B35-91E2-45AD02B8A6E9}" dt="2023-06-02T11:13:06.065" v="347"/>
            <ac:spMkLst>
              <pc:docMk/>
              <pc:sldMasterMk cId="4013651056" sldId="2147483648"/>
              <pc:sldLayoutMk cId="4080654867" sldId="2147483653"/>
              <ac:spMk id="3" creationId="{EE3D4473-F0BF-80C0-77B3-AFAB43DEE7BF}"/>
            </ac:spMkLst>
          </pc:spChg>
          <pc:spChg chg="mod">
            <ac:chgData name="Dustin Merkle" userId="2e42eb49e6de39f7" providerId="LiveId" clId="{817391A0-D96B-4B35-91E2-45AD02B8A6E9}" dt="2023-06-02T11:13:06.065" v="347"/>
            <ac:spMkLst>
              <pc:docMk/>
              <pc:sldMasterMk cId="4013651056" sldId="2147483648"/>
              <pc:sldLayoutMk cId="4080654867" sldId="2147483653"/>
              <ac:spMk id="4" creationId="{6684EA9C-45D2-A9AF-0576-AD91E16B4085}"/>
            </ac:spMkLst>
          </pc:spChg>
          <pc:spChg chg="mod">
            <ac:chgData name="Dustin Merkle" userId="2e42eb49e6de39f7" providerId="LiveId" clId="{817391A0-D96B-4B35-91E2-45AD02B8A6E9}" dt="2023-06-02T11:13:06.065" v="347"/>
            <ac:spMkLst>
              <pc:docMk/>
              <pc:sldMasterMk cId="4013651056" sldId="2147483648"/>
              <pc:sldLayoutMk cId="4080654867" sldId="2147483653"/>
              <ac:spMk id="5" creationId="{CC01B248-A675-15C6-6A04-D73178C722F6}"/>
            </ac:spMkLst>
          </pc:spChg>
          <pc:spChg chg="mod">
            <ac:chgData name="Dustin Merkle" userId="2e42eb49e6de39f7" providerId="LiveId" clId="{817391A0-D96B-4B35-91E2-45AD02B8A6E9}" dt="2023-06-02T11:13:06.065" v="347"/>
            <ac:spMkLst>
              <pc:docMk/>
              <pc:sldMasterMk cId="4013651056" sldId="2147483648"/>
              <pc:sldLayoutMk cId="4080654867" sldId="2147483653"/>
              <ac:spMk id="6" creationId="{F0AF4ADB-0C53-91A2-477B-532A7BC3E003}"/>
            </ac:spMkLst>
          </pc:spChg>
        </pc:sldLayoutChg>
        <pc:sldLayoutChg chg="modSp">
          <pc:chgData name="Dustin Merkle" userId="2e42eb49e6de39f7" providerId="LiveId" clId="{817391A0-D96B-4B35-91E2-45AD02B8A6E9}" dt="2023-06-02T11:13:06.065" v="347"/>
          <pc:sldLayoutMkLst>
            <pc:docMk/>
            <pc:sldMasterMk cId="4013651056" sldId="2147483648"/>
            <pc:sldLayoutMk cId="4232029524" sldId="2147483656"/>
          </pc:sldLayoutMkLst>
          <pc:spChg chg="mod">
            <ac:chgData name="Dustin Merkle" userId="2e42eb49e6de39f7" providerId="LiveId" clId="{817391A0-D96B-4B35-91E2-45AD02B8A6E9}" dt="2023-06-02T11:13:06.065" v="347"/>
            <ac:spMkLst>
              <pc:docMk/>
              <pc:sldMasterMk cId="4013651056" sldId="2147483648"/>
              <pc:sldLayoutMk cId="4232029524" sldId="2147483656"/>
              <ac:spMk id="2" creationId="{F6094D91-B217-FDAC-5654-77EAC5FA1D10}"/>
            </ac:spMkLst>
          </pc:spChg>
          <pc:spChg chg="mod">
            <ac:chgData name="Dustin Merkle" userId="2e42eb49e6de39f7" providerId="LiveId" clId="{817391A0-D96B-4B35-91E2-45AD02B8A6E9}" dt="2023-06-02T11:13:06.065" v="347"/>
            <ac:spMkLst>
              <pc:docMk/>
              <pc:sldMasterMk cId="4013651056" sldId="2147483648"/>
              <pc:sldLayoutMk cId="4232029524" sldId="2147483656"/>
              <ac:spMk id="3" creationId="{DE2963F2-9E28-6D4C-636B-6266A32380D5}"/>
            </ac:spMkLst>
          </pc:spChg>
          <pc:spChg chg="mod">
            <ac:chgData name="Dustin Merkle" userId="2e42eb49e6de39f7" providerId="LiveId" clId="{817391A0-D96B-4B35-91E2-45AD02B8A6E9}" dt="2023-06-02T11:13:06.065" v="347"/>
            <ac:spMkLst>
              <pc:docMk/>
              <pc:sldMasterMk cId="4013651056" sldId="2147483648"/>
              <pc:sldLayoutMk cId="4232029524" sldId="2147483656"/>
              <ac:spMk id="4" creationId="{4F7EEC95-225A-4E19-14FA-B2BAC6EF6217}"/>
            </ac:spMkLst>
          </pc:spChg>
        </pc:sldLayoutChg>
        <pc:sldLayoutChg chg="modSp">
          <pc:chgData name="Dustin Merkle" userId="2e42eb49e6de39f7" providerId="LiveId" clId="{817391A0-D96B-4B35-91E2-45AD02B8A6E9}" dt="2023-06-02T11:13:06.065" v="347"/>
          <pc:sldLayoutMkLst>
            <pc:docMk/>
            <pc:sldMasterMk cId="4013651056" sldId="2147483648"/>
            <pc:sldLayoutMk cId="4151046998" sldId="2147483657"/>
          </pc:sldLayoutMkLst>
          <pc:spChg chg="mod">
            <ac:chgData name="Dustin Merkle" userId="2e42eb49e6de39f7" providerId="LiveId" clId="{817391A0-D96B-4B35-91E2-45AD02B8A6E9}" dt="2023-06-02T11:13:06.065" v="347"/>
            <ac:spMkLst>
              <pc:docMk/>
              <pc:sldMasterMk cId="4013651056" sldId="2147483648"/>
              <pc:sldLayoutMk cId="4151046998" sldId="2147483657"/>
              <ac:spMk id="2" creationId="{BCD1A1BD-9CD5-1E79-A89F-7C5BCA338029}"/>
            </ac:spMkLst>
          </pc:spChg>
          <pc:spChg chg="mod">
            <ac:chgData name="Dustin Merkle" userId="2e42eb49e6de39f7" providerId="LiveId" clId="{817391A0-D96B-4B35-91E2-45AD02B8A6E9}" dt="2023-06-02T11:13:06.065" v="347"/>
            <ac:spMkLst>
              <pc:docMk/>
              <pc:sldMasterMk cId="4013651056" sldId="2147483648"/>
              <pc:sldLayoutMk cId="4151046998" sldId="2147483657"/>
              <ac:spMk id="3" creationId="{3E01D8CA-F01B-95A4-D919-BF227A7CD274}"/>
            </ac:spMkLst>
          </pc:spChg>
          <pc:spChg chg="mod">
            <ac:chgData name="Dustin Merkle" userId="2e42eb49e6de39f7" providerId="LiveId" clId="{817391A0-D96B-4B35-91E2-45AD02B8A6E9}" dt="2023-06-02T11:13:06.065" v="347"/>
            <ac:spMkLst>
              <pc:docMk/>
              <pc:sldMasterMk cId="4013651056" sldId="2147483648"/>
              <pc:sldLayoutMk cId="4151046998" sldId="2147483657"/>
              <ac:spMk id="4" creationId="{B24EA8B7-C680-1149-E04D-7E9C22680C20}"/>
            </ac:spMkLst>
          </pc:spChg>
        </pc:sldLayoutChg>
        <pc:sldLayoutChg chg="modSp">
          <pc:chgData name="Dustin Merkle" userId="2e42eb49e6de39f7" providerId="LiveId" clId="{817391A0-D96B-4B35-91E2-45AD02B8A6E9}" dt="2023-06-02T11:13:06.065" v="347"/>
          <pc:sldLayoutMkLst>
            <pc:docMk/>
            <pc:sldMasterMk cId="4013651056" sldId="2147483648"/>
            <pc:sldLayoutMk cId="3345977299" sldId="2147483659"/>
          </pc:sldLayoutMkLst>
          <pc:spChg chg="mod">
            <ac:chgData name="Dustin Merkle" userId="2e42eb49e6de39f7" providerId="LiveId" clId="{817391A0-D96B-4B35-91E2-45AD02B8A6E9}" dt="2023-06-02T11:13:06.065" v="347"/>
            <ac:spMkLst>
              <pc:docMk/>
              <pc:sldMasterMk cId="4013651056" sldId="2147483648"/>
              <pc:sldLayoutMk cId="3345977299" sldId="2147483659"/>
              <ac:spMk id="2" creationId="{2E40DE18-C456-32E4-2907-C947D3A7F365}"/>
            </ac:spMkLst>
          </pc:spChg>
          <pc:spChg chg="mod">
            <ac:chgData name="Dustin Merkle" userId="2e42eb49e6de39f7" providerId="LiveId" clId="{817391A0-D96B-4B35-91E2-45AD02B8A6E9}" dt="2023-06-02T11:13:06.065" v="347"/>
            <ac:spMkLst>
              <pc:docMk/>
              <pc:sldMasterMk cId="4013651056" sldId="2147483648"/>
              <pc:sldLayoutMk cId="3345977299" sldId="2147483659"/>
              <ac:spMk id="3" creationId="{A5908786-7018-CC37-80FA-382959532A68}"/>
            </ac:spMkLst>
          </pc:spChg>
        </pc:sldLayoutChg>
      </pc:sldMasterChg>
      <pc:sldMasterChg chg="setBg modSldLayout">
        <pc:chgData name="Dustin Merkle" userId="2e42eb49e6de39f7" providerId="LiveId" clId="{817391A0-D96B-4B35-91E2-45AD02B8A6E9}" dt="2023-06-02T11:38:37.079" v="442"/>
        <pc:sldMasterMkLst>
          <pc:docMk/>
          <pc:sldMasterMk cId="2352895662" sldId="2147483660"/>
        </pc:sldMasterMkLst>
        <pc:sldLayoutChg chg="setBg">
          <pc:chgData name="Dustin Merkle" userId="2e42eb49e6de39f7" providerId="LiveId" clId="{817391A0-D96B-4B35-91E2-45AD02B8A6E9}" dt="2023-06-02T11:38:37.079" v="442"/>
          <pc:sldLayoutMkLst>
            <pc:docMk/>
            <pc:sldMasterMk cId="2352895662" sldId="2147483660"/>
            <pc:sldLayoutMk cId="1784092931" sldId="2147483661"/>
          </pc:sldLayoutMkLst>
        </pc:sldLayoutChg>
        <pc:sldLayoutChg chg="setBg">
          <pc:chgData name="Dustin Merkle" userId="2e42eb49e6de39f7" providerId="LiveId" clId="{817391A0-D96B-4B35-91E2-45AD02B8A6E9}" dt="2023-06-02T11:38:37.079" v="442"/>
          <pc:sldLayoutMkLst>
            <pc:docMk/>
            <pc:sldMasterMk cId="2352895662" sldId="2147483660"/>
            <pc:sldLayoutMk cId="127626667" sldId="2147483662"/>
          </pc:sldLayoutMkLst>
        </pc:sldLayoutChg>
        <pc:sldLayoutChg chg="setBg">
          <pc:chgData name="Dustin Merkle" userId="2e42eb49e6de39f7" providerId="LiveId" clId="{817391A0-D96B-4B35-91E2-45AD02B8A6E9}" dt="2023-06-02T11:38:37.079" v="442"/>
          <pc:sldLayoutMkLst>
            <pc:docMk/>
            <pc:sldMasterMk cId="2352895662" sldId="2147483660"/>
            <pc:sldLayoutMk cId="4172026867" sldId="2147483663"/>
          </pc:sldLayoutMkLst>
        </pc:sldLayoutChg>
        <pc:sldLayoutChg chg="setBg">
          <pc:chgData name="Dustin Merkle" userId="2e42eb49e6de39f7" providerId="LiveId" clId="{817391A0-D96B-4B35-91E2-45AD02B8A6E9}" dt="2023-06-02T11:38:37.079" v="442"/>
          <pc:sldLayoutMkLst>
            <pc:docMk/>
            <pc:sldMasterMk cId="2352895662" sldId="2147483660"/>
            <pc:sldLayoutMk cId="293682491" sldId="2147483664"/>
          </pc:sldLayoutMkLst>
        </pc:sldLayoutChg>
        <pc:sldLayoutChg chg="setBg">
          <pc:chgData name="Dustin Merkle" userId="2e42eb49e6de39f7" providerId="LiveId" clId="{817391A0-D96B-4B35-91E2-45AD02B8A6E9}" dt="2023-06-02T11:38:37.079" v="442"/>
          <pc:sldLayoutMkLst>
            <pc:docMk/>
            <pc:sldMasterMk cId="2352895662" sldId="2147483660"/>
            <pc:sldLayoutMk cId="758440284" sldId="2147483665"/>
          </pc:sldLayoutMkLst>
        </pc:sldLayoutChg>
        <pc:sldLayoutChg chg="setBg">
          <pc:chgData name="Dustin Merkle" userId="2e42eb49e6de39f7" providerId="LiveId" clId="{817391A0-D96B-4B35-91E2-45AD02B8A6E9}" dt="2023-06-02T11:38:37.079" v="442"/>
          <pc:sldLayoutMkLst>
            <pc:docMk/>
            <pc:sldMasterMk cId="2352895662" sldId="2147483660"/>
            <pc:sldLayoutMk cId="858905879" sldId="2147483666"/>
          </pc:sldLayoutMkLst>
        </pc:sldLayoutChg>
        <pc:sldLayoutChg chg="setBg">
          <pc:chgData name="Dustin Merkle" userId="2e42eb49e6de39f7" providerId="LiveId" clId="{817391A0-D96B-4B35-91E2-45AD02B8A6E9}" dt="2023-06-02T11:38:37.079" v="442"/>
          <pc:sldLayoutMkLst>
            <pc:docMk/>
            <pc:sldMasterMk cId="2352895662" sldId="2147483660"/>
            <pc:sldLayoutMk cId="1073574568" sldId="2147483667"/>
          </pc:sldLayoutMkLst>
        </pc:sldLayoutChg>
        <pc:sldLayoutChg chg="setBg">
          <pc:chgData name="Dustin Merkle" userId="2e42eb49e6de39f7" providerId="LiveId" clId="{817391A0-D96B-4B35-91E2-45AD02B8A6E9}" dt="2023-06-02T11:38:37.079" v="442"/>
          <pc:sldLayoutMkLst>
            <pc:docMk/>
            <pc:sldMasterMk cId="2352895662" sldId="2147483660"/>
            <pc:sldLayoutMk cId="1171108664" sldId="2147483668"/>
          </pc:sldLayoutMkLst>
        </pc:sldLayoutChg>
        <pc:sldLayoutChg chg="setBg">
          <pc:chgData name="Dustin Merkle" userId="2e42eb49e6de39f7" providerId="LiveId" clId="{817391A0-D96B-4B35-91E2-45AD02B8A6E9}" dt="2023-06-02T11:38:37.079" v="442"/>
          <pc:sldLayoutMkLst>
            <pc:docMk/>
            <pc:sldMasterMk cId="2352895662" sldId="2147483660"/>
            <pc:sldLayoutMk cId="3658528336" sldId="2147483669"/>
          </pc:sldLayoutMkLst>
        </pc:sldLayoutChg>
        <pc:sldLayoutChg chg="setBg">
          <pc:chgData name="Dustin Merkle" userId="2e42eb49e6de39f7" providerId="LiveId" clId="{817391A0-D96B-4B35-91E2-45AD02B8A6E9}" dt="2023-06-02T11:38:37.079" v="442"/>
          <pc:sldLayoutMkLst>
            <pc:docMk/>
            <pc:sldMasterMk cId="2352895662" sldId="2147483660"/>
            <pc:sldLayoutMk cId="1874666290" sldId="2147483670"/>
          </pc:sldLayoutMkLst>
        </pc:sldLayoutChg>
        <pc:sldLayoutChg chg="setBg">
          <pc:chgData name="Dustin Merkle" userId="2e42eb49e6de39f7" providerId="LiveId" clId="{817391A0-D96B-4B35-91E2-45AD02B8A6E9}" dt="2023-06-02T11:38:37.079" v="442"/>
          <pc:sldLayoutMkLst>
            <pc:docMk/>
            <pc:sldMasterMk cId="2352895662" sldId="2147483660"/>
            <pc:sldLayoutMk cId="96440023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AA1B-15CE-443C-AA2A-D47903306691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E06E-F6C3-4C5A-8C91-EF0157CA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9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AA1B-15CE-443C-AA2A-D47903306691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E06E-F6C3-4C5A-8C91-EF0157CA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6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AA1B-15CE-443C-AA2A-D47903306691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E06E-F6C3-4C5A-8C91-EF0157CA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AA1B-15CE-443C-AA2A-D47903306691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E06E-F6C3-4C5A-8C91-EF0157CA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6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AA1B-15CE-443C-AA2A-D47903306691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E06E-F6C3-4C5A-8C91-EF0157CA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2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AA1B-15CE-443C-AA2A-D47903306691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E06E-F6C3-4C5A-8C91-EF0157CA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2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AA1B-15CE-443C-AA2A-D47903306691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E06E-F6C3-4C5A-8C91-EF0157CA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4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AA1B-15CE-443C-AA2A-D47903306691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E06E-F6C3-4C5A-8C91-EF0157CA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05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AA1B-15CE-443C-AA2A-D47903306691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E06E-F6C3-4C5A-8C91-EF0157CA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7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AA1B-15CE-443C-AA2A-D47903306691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E06E-F6C3-4C5A-8C91-EF0157CA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0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AA1B-15CE-443C-AA2A-D47903306691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E06E-F6C3-4C5A-8C91-EF0157CA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2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AAA1B-15CE-443C-AA2A-D47903306691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BE06E-F6C3-4C5A-8C91-EF0157CA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9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5715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1" y="3320"/>
            <a:ext cx="7329573" cy="5715000"/>
            <a:chOff x="1303402" y="3985"/>
            <a:chExt cx="9772765" cy="6858000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1E26D3DC-B5A4-D50F-9BDE-0A5687EA3540}"/>
              </a:ext>
            </a:extLst>
          </p:cNvPr>
          <p:cNvSpPr txBox="1">
            <a:spLocks/>
          </p:cNvSpPr>
          <p:nvPr/>
        </p:nvSpPr>
        <p:spPr>
          <a:xfrm>
            <a:off x="559780" y="2857500"/>
            <a:ext cx="8029576" cy="1360206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spcAft>
                <a:spcPts val="600"/>
              </a:spcAft>
            </a:pPr>
            <a:r>
              <a:rPr lang="en-US" sz="36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j-ea"/>
                <a:cs typeface="+mj-cs"/>
              </a:rPr>
              <a:t>To the Married and Unmarried…</a:t>
            </a:r>
            <a:br>
              <a:rPr lang="en-US" sz="40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j-ea"/>
                <a:cs typeface="+mj-cs"/>
              </a:rPr>
            </a:br>
            <a:r>
              <a:rPr lang="en-US" sz="8000" b="1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j-ea"/>
                <a:cs typeface="+mj-cs"/>
              </a:rPr>
              <a:t>Walk As You Were Called</a:t>
            </a:r>
            <a:endParaRPr lang="en-US" sz="4800" b="1" dirty="0">
              <a:solidFill>
                <a:schemeClr val="tx2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7BF7D03-752F-1F66-635B-3C1FD755D57F}"/>
              </a:ext>
            </a:extLst>
          </p:cNvPr>
          <p:cNvSpPr txBox="1">
            <a:spLocks/>
          </p:cNvSpPr>
          <p:nvPr/>
        </p:nvSpPr>
        <p:spPr>
          <a:xfrm>
            <a:off x="3094396" y="4217706"/>
            <a:ext cx="2955208" cy="388526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spcBef>
                <a:spcPts val="750"/>
              </a:spcBef>
            </a:pPr>
            <a:r>
              <a:rPr lang="en-US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1 Cor. 7</a:t>
            </a:r>
            <a:endParaRPr lang="en-US" sz="3600" dirty="0">
              <a:solidFill>
                <a:schemeClr val="tx2"/>
              </a:solidFill>
              <a:latin typeface="Amasis MT Pro Medium" panose="020406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6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8EB6E95-9C89-4CFF-A598-F278D0DFB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74CD0F4-EA2A-4E5D-AE73-1112C1CA2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1EDC8FC-C3D1-4FE4-8E66-29767478D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00351" y="0"/>
            <a:ext cx="3243649" cy="220095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1638344-E7F0-4958-8208-ADCB82256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E1970FB-4D97-4834-84EC-E48B27CC1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32">
              <a:extLst>
                <a:ext uri="{FF2B5EF4-FFF2-40B4-BE49-F238E27FC236}">
                  <a16:creationId xmlns:a16="http://schemas.microsoft.com/office/drawing/2014/main" id="{CEA7D5D6-1774-4826-A365-56CA591C9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9CE5CDD-EDFB-416F-889C-A7DB46AA9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BC136B2-4D8D-4561-95D5-56167F411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3428998"/>
            <a:ext cx="2741793" cy="2286002"/>
            <a:chOff x="-305" y="-1"/>
            <a:chExt cx="3832880" cy="2876136"/>
          </a:xfrm>
        </p:grpSpPr>
        <p:sp>
          <p:nvSpPr>
            <p:cNvPr id="24" name="Freeform: Shape 36">
              <a:extLst>
                <a:ext uri="{FF2B5EF4-FFF2-40B4-BE49-F238E27FC236}">
                  <a16:creationId xmlns:a16="http://schemas.microsoft.com/office/drawing/2014/main" id="{2C3B060E-7597-4B31-9EBE-16DBC974C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37A35E4-8449-4A65-9CFF-F87916203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5774B36-1747-45AE-82C4-C5BA90C51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022F94E-D4FB-4369-A3EE-7D82330BA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B35BECCC-4C82-D36C-DE22-6406B5439621}"/>
              </a:ext>
            </a:extLst>
          </p:cNvPr>
          <p:cNvSpPr/>
          <p:nvPr/>
        </p:nvSpPr>
        <p:spPr>
          <a:xfrm>
            <a:off x="422521" y="364466"/>
            <a:ext cx="8298727" cy="4986068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- Is. 53:8, 10-11 -</a:t>
            </a:r>
            <a:br>
              <a:rPr lang="en-US" sz="2400" dirty="0"/>
            </a:br>
            <a:r>
              <a:rPr lang="en-US" sz="21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8 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By oppression and judgment He was taken away;</a:t>
            </a:r>
            <a:br>
              <a:rPr lang="en-US" sz="2100" dirty="0">
                <a:latin typeface="Amasis MT Pro Medium" panose="02040604050005020304" pitchFamily="18" charset="0"/>
              </a:rPr>
            </a:b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And as for His generation, who considered</a:t>
            </a:r>
            <a:br>
              <a:rPr lang="en-US" sz="2100" dirty="0">
                <a:latin typeface="Amasis MT Pro Medium" panose="02040604050005020304" pitchFamily="18" charset="0"/>
              </a:rPr>
            </a:b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That He was cut off out of the land of the living</a:t>
            </a:r>
            <a:br>
              <a:rPr lang="en-US" sz="2100" dirty="0">
                <a:latin typeface="Amasis MT Pro Medium" panose="02040604050005020304" pitchFamily="18" charset="0"/>
              </a:rPr>
            </a:b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For the transgression of my people, to whom the stroke </a:t>
            </a:r>
            <a:r>
              <a:rPr lang="en-US" sz="2100" b="0" i="1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was due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?...</a:t>
            </a:r>
          </a:p>
          <a:p>
            <a:pPr algn="ctr"/>
            <a:r>
              <a:rPr lang="en-US" sz="21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10 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But the </a:t>
            </a:r>
            <a:r>
              <a:rPr lang="en-US" sz="2100" b="0" i="0" cap="small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Lord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 was pleased</a:t>
            </a:r>
            <a:b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</a:b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To crush Him, putting </a:t>
            </a:r>
            <a:r>
              <a:rPr lang="en-US" sz="2100" b="0" i="1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Him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 to grief;</a:t>
            </a:r>
            <a:b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</a:b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If He would render Himself </a:t>
            </a:r>
            <a:r>
              <a:rPr lang="en-US" sz="2100" b="0" i="1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as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 a guilt offering,</a:t>
            </a:r>
            <a:b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</a:b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He will see </a:t>
            </a:r>
            <a:r>
              <a:rPr lang="en-US" sz="2100" b="0" i="1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His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 offspring,</a:t>
            </a:r>
            <a:b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</a:b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He will prolong </a:t>
            </a:r>
            <a:r>
              <a:rPr lang="en-US" sz="2100" b="0" i="1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His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 days,</a:t>
            </a:r>
            <a:b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</a:b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And the good pleasure of the </a:t>
            </a:r>
            <a:r>
              <a:rPr lang="en-US" sz="2100" b="0" i="0" cap="small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Lord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 will prosper in His hand.</a:t>
            </a:r>
          </a:p>
          <a:p>
            <a:pPr algn="ctr"/>
            <a:r>
              <a:rPr lang="en-US" sz="21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11 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As a result of the anguish of His soul,</a:t>
            </a:r>
            <a:br>
              <a:rPr lang="en-US" sz="2100" dirty="0">
                <a:latin typeface="Amasis MT Pro Medium" panose="02040604050005020304" pitchFamily="18" charset="0"/>
              </a:rPr>
            </a:b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He will see </a:t>
            </a:r>
            <a:r>
              <a:rPr lang="en-US" sz="2100" b="0" i="1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it and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 be satisfied;</a:t>
            </a:r>
            <a:br>
              <a:rPr lang="en-US" sz="2100" dirty="0">
                <a:latin typeface="Amasis MT Pro Medium" panose="02040604050005020304" pitchFamily="18" charset="0"/>
              </a:rPr>
            </a:b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By His knowledge the Righteous One,</a:t>
            </a:r>
            <a:br>
              <a:rPr lang="en-US" sz="2100" dirty="0">
                <a:latin typeface="Amasis MT Pro Medium" panose="02040604050005020304" pitchFamily="18" charset="0"/>
              </a:rPr>
            </a:b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My Servant, will justify the many,</a:t>
            </a:r>
            <a:br>
              <a:rPr lang="en-US" sz="2100" dirty="0">
                <a:latin typeface="Amasis MT Pro Medium" panose="02040604050005020304" pitchFamily="18" charset="0"/>
              </a:rPr>
            </a:b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As He will bear their iniquities.</a:t>
            </a:r>
          </a:p>
        </p:txBody>
      </p:sp>
    </p:spTree>
    <p:extLst>
      <p:ext uri="{BB962C8B-B14F-4D97-AF65-F5344CB8AC3E}">
        <p14:creationId xmlns:p14="http://schemas.microsoft.com/office/powerpoint/2010/main" val="246618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8EB6E95-9C89-4CFF-A598-F278D0DFB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74CD0F4-EA2A-4E5D-AE73-1112C1CA2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1EDC8FC-C3D1-4FE4-8E66-29767478D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00351" y="0"/>
            <a:ext cx="3243649" cy="220095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1638344-E7F0-4958-8208-ADCB82256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E1970FB-4D97-4834-84EC-E48B27CC1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32">
              <a:extLst>
                <a:ext uri="{FF2B5EF4-FFF2-40B4-BE49-F238E27FC236}">
                  <a16:creationId xmlns:a16="http://schemas.microsoft.com/office/drawing/2014/main" id="{CEA7D5D6-1774-4826-A365-56CA591C9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9CE5CDD-EDFB-416F-889C-A7DB46AA9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BC136B2-4D8D-4561-95D5-56167F411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3428998"/>
            <a:ext cx="2741793" cy="2286002"/>
            <a:chOff x="-305" y="-1"/>
            <a:chExt cx="3832880" cy="2876136"/>
          </a:xfrm>
        </p:grpSpPr>
        <p:sp>
          <p:nvSpPr>
            <p:cNvPr id="24" name="Freeform: Shape 36">
              <a:extLst>
                <a:ext uri="{FF2B5EF4-FFF2-40B4-BE49-F238E27FC236}">
                  <a16:creationId xmlns:a16="http://schemas.microsoft.com/office/drawing/2014/main" id="{2C3B060E-7597-4B31-9EBE-16DBC974C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37A35E4-8449-4A65-9CFF-F87916203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5774B36-1747-45AE-82C4-C5BA90C51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022F94E-D4FB-4369-A3EE-7D82330BA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A86DA983-7A8C-E157-2B52-FCB48714927C}"/>
              </a:ext>
            </a:extLst>
          </p:cNvPr>
          <p:cNvSpPr txBox="1"/>
          <p:nvPr/>
        </p:nvSpPr>
        <p:spPr>
          <a:xfrm>
            <a:off x="270825" y="3858861"/>
            <a:ext cx="8528118" cy="511654"/>
          </a:xfrm>
          <a:prstGeom prst="rect">
            <a:avLst/>
          </a:prstGeom>
          <a:solidFill>
            <a:schemeClr val="bg1"/>
          </a:solidFill>
          <a:ln w="38100">
            <a:solidFill>
              <a:srgbClr val="D7E7CE"/>
            </a:solidFill>
          </a:ln>
        </p:spPr>
        <p:txBody>
          <a:bodyPr vert="horz" lIns="68580" tIns="34290" rIns="68580" bIns="34290" rtlCol="0" anchor="ctr">
            <a:normAutofit/>
          </a:bodyPr>
          <a:lstStyle/>
          <a:p>
            <a:pPr algn="ctr" defTabSz="288036">
              <a:lnSpc>
                <a:spcPct val="90000"/>
              </a:lnSpc>
              <a:spcAft>
                <a:spcPts val="284"/>
              </a:spcAft>
            </a:pP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Each role is temporary</a:t>
            </a:r>
            <a:endParaRPr lang="en-US" sz="4400" dirty="0">
              <a:solidFill>
                <a:schemeClr val="tx2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FE2FF4-F411-FAFE-33CF-2DBDC30C8601}"/>
              </a:ext>
            </a:extLst>
          </p:cNvPr>
          <p:cNvSpPr txBox="1"/>
          <p:nvPr/>
        </p:nvSpPr>
        <p:spPr>
          <a:xfrm>
            <a:off x="277921" y="2964862"/>
            <a:ext cx="8528118" cy="511654"/>
          </a:xfrm>
          <a:prstGeom prst="rect">
            <a:avLst/>
          </a:prstGeom>
          <a:solidFill>
            <a:schemeClr val="bg1"/>
          </a:solidFill>
          <a:ln w="38100">
            <a:solidFill>
              <a:srgbClr val="D7E7CE"/>
            </a:solidFill>
          </a:ln>
        </p:spPr>
        <p:txBody>
          <a:bodyPr vert="horz" lIns="68580" tIns="34290" rIns="68580" bIns="34290" rtlCol="0" anchor="ctr">
            <a:normAutofit/>
          </a:bodyPr>
          <a:lstStyle/>
          <a:p>
            <a:pPr algn="ctr" defTabSz="288036">
              <a:lnSpc>
                <a:spcPct val="90000"/>
              </a:lnSpc>
              <a:spcAft>
                <a:spcPts val="284"/>
              </a:spcAft>
            </a:pP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Each role is good</a:t>
            </a:r>
            <a:endParaRPr lang="en-US" sz="2800" dirty="0">
              <a:solidFill>
                <a:schemeClr val="tx2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6E00E7-3429-5D01-907C-F72655EBA447}"/>
              </a:ext>
            </a:extLst>
          </p:cNvPr>
          <p:cNvSpPr txBox="1"/>
          <p:nvPr/>
        </p:nvSpPr>
        <p:spPr>
          <a:xfrm>
            <a:off x="270825" y="2076713"/>
            <a:ext cx="8528118" cy="511654"/>
          </a:xfrm>
          <a:prstGeom prst="rect">
            <a:avLst/>
          </a:prstGeom>
          <a:solidFill>
            <a:schemeClr val="bg1"/>
          </a:solidFill>
          <a:ln w="38100">
            <a:solidFill>
              <a:srgbClr val="D7E7CE"/>
            </a:solidFill>
          </a:ln>
        </p:spPr>
        <p:txBody>
          <a:bodyPr vert="horz" lIns="68580" tIns="34290" rIns="68580" bIns="34290" rtlCol="0" anchor="ctr">
            <a:normAutofit/>
          </a:bodyPr>
          <a:lstStyle/>
          <a:p>
            <a:pPr algn="ctr" defTabSz="288036">
              <a:lnSpc>
                <a:spcPct val="90000"/>
              </a:lnSpc>
              <a:spcAft>
                <a:spcPts val="284"/>
              </a:spcAft>
            </a:pP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Each role </a:t>
            </a:r>
            <a:r>
              <a:rPr lang="en-US" sz="2800" kern="1200" dirty="0">
                <a:solidFill>
                  <a:srgbClr val="FF0000"/>
                </a:solidFill>
                <a:latin typeface="Amasis MT Pro Medium" panose="02040604050005020304" pitchFamily="18" charset="0"/>
                <a:ea typeface="+mn-ea"/>
                <a:cs typeface="+mn-cs"/>
              </a:rPr>
              <a:t>reflects</a:t>
            </a: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 and </a:t>
            </a:r>
            <a:r>
              <a:rPr lang="en-US" sz="2800" kern="1200" dirty="0">
                <a:solidFill>
                  <a:srgbClr val="00B0F0"/>
                </a:solidFill>
                <a:latin typeface="Amasis MT Pro Medium" panose="02040604050005020304" pitchFamily="18" charset="0"/>
                <a:ea typeface="+mn-ea"/>
                <a:cs typeface="+mn-cs"/>
              </a:rPr>
              <a:t>promotes</a:t>
            </a: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 the gospel</a:t>
            </a:r>
            <a:endParaRPr lang="en-US" sz="4400" dirty="0">
              <a:solidFill>
                <a:schemeClr val="tx2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30226681-38AE-B826-539F-780D11914BAB}"/>
              </a:ext>
            </a:extLst>
          </p:cNvPr>
          <p:cNvSpPr/>
          <p:nvPr/>
        </p:nvSpPr>
        <p:spPr>
          <a:xfrm>
            <a:off x="6016845" y="4446996"/>
            <a:ext cx="2600125" cy="1189059"/>
          </a:xfrm>
          <a:prstGeom prst="downArrow">
            <a:avLst/>
          </a:prstGeom>
          <a:solidFill>
            <a:srgbClr val="B4C7E7"/>
          </a:solidFill>
          <a:ln>
            <a:solidFill>
              <a:srgbClr val="CCD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88036">
              <a:spcAft>
                <a:spcPts val="600"/>
              </a:spcAft>
            </a:pPr>
            <a:r>
              <a:rPr lang="en-US" sz="2000" dirty="0">
                <a:latin typeface="Amasis MT Pro Medium" panose="02040604050005020304" pitchFamily="18" charset="0"/>
              </a:rPr>
              <a:t>Treat r</a:t>
            </a:r>
            <a:r>
              <a:rPr lang="en-US" sz="2000" kern="1200" dirty="0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ole as an idol</a:t>
            </a:r>
            <a:endParaRPr lang="en-US" sz="3600" dirty="0">
              <a:latin typeface="Amasis MT Pro Medium" panose="02040604050005020304" pitchFamily="18" charset="0"/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3B463A5D-6220-407E-5192-CCD8ADFA461D}"/>
              </a:ext>
            </a:extLst>
          </p:cNvPr>
          <p:cNvSpPr/>
          <p:nvPr/>
        </p:nvSpPr>
        <p:spPr>
          <a:xfrm rot="10800000">
            <a:off x="4128722" y="2605405"/>
            <a:ext cx="886326" cy="320062"/>
          </a:xfrm>
          <a:prstGeom prst="downArrow">
            <a:avLst/>
          </a:prstGeom>
          <a:solidFill>
            <a:srgbClr val="B4C7E7"/>
          </a:solidFill>
          <a:ln>
            <a:solidFill>
              <a:srgbClr val="CCD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Amasis MT Pro Medium" panose="02040604050005020304" pitchFamily="18" charset="0"/>
            </a:endParaRPr>
          </a:p>
        </p:txBody>
      </p:sp>
      <p:pic>
        <p:nvPicPr>
          <p:cNvPr id="29" name="Picture 2" descr="Catholic firstmunion cross clip art free 3">
            <a:extLst>
              <a:ext uri="{FF2B5EF4-FFF2-40B4-BE49-F238E27FC236}">
                <a16:creationId xmlns:a16="http://schemas.microsoft.com/office/drawing/2014/main" id="{E67D8B04-20A4-813E-FE7A-A3CEB8FF8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199" y="26867"/>
            <a:ext cx="1003372" cy="112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Arrow: Down 44">
            <a:extLst>
              <a:ext uri="{FF2B5EF4-FFF2-40B4-BE49-F238E27FC236}">
                <a16:creationId xmlns:a16="http://schemas.microsoft.com/office/drawing/2014/main" id="{F4A72CD7-C344-7EF3-4C42-A663799AD41D}"/>
              </a:ext>
            </a:extLst>
          </p:cNvPr>
          <p:cNvSpPr/>
          <p:nvPr/>
        </p:nvSpPr>
        <p:spPr>
          <a:xfrm rot="10800000">
            <a:off x="4128722" y="3499403"/>
            <a:ext cx="886326" cy="320062"/>
          </a:xfrm>
          <a:prstGeom prst="downArrow">
            <a:avLst/>
          </a:prstGeom>
          <a:solidFill>
            <a:srgbClr val="B4C7E7"/>
          </a:solidFill>
          <a:ln>
            <a:solidFill>
              <a:srgbClr val="CCD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Amasis MT Pro Medium" panose="02040604050005020304" pitchFamily="18" charset="0"/>
            </a:endParaRPr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8502A8FB-3A47-6CD3-B06F-892F08C12869}"/>
              </a:ext>
            </a:extLst>
          </p:cNvPr>
          <p:cNvSpPr/>
          <p:nvPr/>
        </p:nvSpPr>
        <p:spPr>
          <a:xfrm>
            <a:off x="3273749" y="4446996"/>
            <a:ext cx="2600125" cy="1189059"/>
          </a:xfrm>
          <a:prstGeom prst="downArrow">
            <a:avLst/>
          </a:prstGeom>
          <a:solidFill>
            <a:srgbClr val="B4C7E7"/>
          </a:solidFill>
          <a:ln>
            <a:solidFill>
              <a:srgbClr val="CCD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88036">
              <a:spcAft>
                <a:spcPts val="600"/>
              </a:spcAft>
            </a:pPr>
            <a:r>
              <a:rPr lang="en-US" sz="2000" kern="1200" dirty="0" err="1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Satis</a:t>
            </a:r>
            <a:r>
              <a:rPr lang="en-US" sz="2000" dirty="0">
                <a:latin typeface="Amasis MT Pro Medium" panose="02040604050005020304" pitchFamily="18" charset="0"/>
              </a:rPr>
              <a:t>-</a:t>
            </a:r>
            <a:r>
              <a:rPr lang="en-US" sz="2000" kern="1200" dirty="0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faction</a:t>
            </a:r>
            <a:endParaRPr lang="en-US" sz="3600" dirty="0">
              <a:latin typeface="Amasis MT Pro Medium" panose="02040604050005020304" pitchFamily="18" charset="0"/>
            </a:endParaRPr>
          </a:p>
        </p:txBody>
      </p:sp>
      <p:sp>
        <p:nvSpPr>
          <p:cNvPr id="47" name="Arrow: Down 46">
            <a:extLst>
              <a:ext uri="{FF2B5EF4-FFF2-40B4-BE49-F238E27FC236}">
                <a16:creationId xmlns:a16="http://schemas.microsoft.com/office/drawing/2014/main" id="{E948D8CC-84B0-6B54-7589-3FEA8E85EE78}"/>
              </a:ext>
            </a:extLst>
          </p:cNvPr>
          <p:cNvSpPr/>
          <p:nvPr/>
        </p:nvSpPr>
        <p:spPr>
          <a:xfrm>
            <a:off x="603086" y="4446996"/>
            <a:ext cx="2599178" cy="1189059"/>
          </a:xfrm>
          <a:prstGeom prst="downArrow">
            <a:avLst/>
          </a:prstGeom>
          <a:solidFill>
            <a:srgbClr val="B4C7E7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88036">
              <a:spcAft>
                <a:spcPts val="600"/>
              </a:spcAft>
            </a:pPr>
            <a:r>
              <a:rPr lang="en-US" sz="2000" kern="1200" dirty="0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Selfish</a:t>
            </a:r>
            <a:endParaRPr lang="en-US" sz="3600" dirty="0">
              <a:latin typeface="Amasis MT Pro Medium" panose="02040604050005020304" pitchFamily="18" charset="0"/>
            </a:endParaRPr>
          </a:p>
        </p:txBody>
      </p:sp>
      <p:sp>
        <p:nvSpPr>
          <p:cNvPr id="2" name="Arrow: Up 1">
            <a:extLst>
              <a:ext uri="{FF2B5EF4-FFF2-40B4-BE49-F238E27FC236}">
                <a16:creationId xmlns:a16="http://schemas.microsoft.com/office/drawing/2014/main" id="{44A7476F-0D1D-0010-A24F-2124BB5A44D2}"/>
              </a:ext>
            </a:extLst>
          </p:cNvPr>
          <p:cNvSpPr/>
          <p:nvPr/>
        </p:nvSpPr>
        <p:spPr>
          <a:xfrm>
            <a:off x="2240047" y="578586"/>
            <a:ext cx="2096219" cy="1343554"/>
          </a:xfrm>
          <a:prstGeom prst="upArrow">
            <a:avLst>
              <a:gd name="adj1" fmla="val 68437"/>
              <a:gd name="adj2" fmla="val 49358"/>
            </a:avLst>
          </a:prstGeom>
          <a:solidFill>
            <a:srgbClr val="B4C7E7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masis MT Pro Medium" panose="02040604050005020304" pitchFamily="18" charset="0"/>
              </a:rPr>
              <a:t>Save your family</a:t>
            </a:r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830927E5-34AE-8ECF-BE1F-841FCBCBBE9A}"/>
              </a:ext>
            </a:extLst>
          </p:cNvPr>
          <p:cNvSpPr/>
          <p:nvPr/>
        </p:nvSpPr>
        <p:spPr>
          <a:xfrm>
            <a:off x="72028" y="578586"/>
            <a:ext cx="2096219" cy="1343554"/>
          </a:xfrm>
          <a:prstGeom prst="upArrow">
            <a:avLst>
              <a:gd name="adj1" fmla="val 68437"/>
              <a:gd name="adj2" fmla="val 49358"/>
            </a:avLst>
          </a:prstGeom>
          <a:solidFill>
            <a:srgbClr val="B4C7E7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masis MT Pro Medium" panose="02040604050005020304" pitchFamily="18" charset="0"/>
              </a:rPr>
              <a:t>Christ and the Church</a:t>
            </a:r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00B0428F-7676-7E90-D6AD-FD580450477D}"/>
              </a:ext>
            </a:extLst>
          </p:cNvPr>
          <p:cNvSpPr/>
          <p:nvPr/>
        </p:nvSpPr>
        <p:spPr>
          <a:xfrm>
            <a:off x="4807504" y="592733"/>
            <a:ext cx="2096219" cy="1343554"/>
          </a:xfrm>
          <a:prstGeom prst="upArrow">
            <a:avLst>
              <a:gd name="adj1" fmla="val 68437"/>
              <a:gd name="adj2" fmla="val 49358"/>
            </a:avLst>
          </a:prstGeom>
          <a:solidFill>
            <a:srgbClr val="B4C7E7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masis MT Pro Medium" panose="02040604050005020304" pitchFamily="18" charset="0"/>
              </a:rPr>
              <a:t>Identity in Christ</a:t>
            </a:r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3ED4FE8E-AC45-C9E6-A7DE-771CC20E2BD4}"/>
              </a:ext>
            </a:extLst>
          </p:cNvPr>
          <p:cNvSpPr/>
          <p:nvPr/>
        </p:nvSpPr>
        <p:spPr>
          <a:xfrm>
            <a:off x="6978534" y="597789"/>
            <a:ext cx="2096219" cy="1343554"/>
          </a:xfrm>
          <a:prstGeom prst="upArrow">
            <a:avLst>
              <a:gd name="adj1" fmla="val 68437"/>
              <a:gd name="adj2" fmla="val 49358"/>
            </a:avLst>
          </a:prstGeom>
          <a:solidFill>
            <a:srgbClr val="B4C7E7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masis MT Pro Medium" panose="02040604050005020304" pitchFamily="18" charset="0"/>
              </a:rPr>
              <a:t>Saving others</a:t>
            </a:r>
          </a:p>
        </p:txBody>
      </p:sp>
    </p:spTree>
    <p:extLst>
      <p:ext uri="{BB962C8B-B14F-4D97-AF65-F5344CB8AC3E}">
        <p14:creationId xmlns:p14="http://schemas.microsoft.com/office/powerpoint/2010/main" val="138588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8EB6E95-9C89-4CFF-A598-F278D0DFB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74CD0F4-EA2A-4E5D-AE73-1112C1CA2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1EDC8FC-C3D1-4FE4-8E66-29767478D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00351" y="0"/>
            <a:ext cx="3243649" cy="220095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1638344-E7F0-4958-8208-ADCB82256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E1970FB-4D97-4834-84EC-E48B27CC1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32">
              <a:extLst>
                <a:ext uri="{FF2B5EF4-FFF2-40B4-BE49-F238E27FC236}">
                  <a16:creationId xmlns:a16="http://schemas.microsoft.com/office/drawing/2014/main" id="{CEA7D5D6-1774-4826-A365-56CA591C9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9CE5CDD-EDFB-416F-889C-A7DB46AA9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BC136B2-4D8D-4561-95D5-56167F411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3428998"/>
            <a:ext cx="2741793" cy="2286002"/>
            <a:chOff x="-305" y="-1"/>
            <a:chExt cx="3832880" cy="2876136"/>
          </a:xfrm>
        </p:grpSpPr>
        <p:sp>
          <p:nvSpPr>
            <p:cNvPr id="24" name="Freeform: Shape 36">
              <a:extLst>
                <a:ext uri="{FF2B5EF4-FFF2-40B4-BE49-F238E27FC236}">
                  <a16:creationId xmlns:a16="http://schemas.microsoft.com/office/drawing/2014/main" id="{2C3B060E-7597-4B31-9EBE-16DBC974C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37A35E4-8449-4A65-9CFF-F87916203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5774B36-1747-45AE-82C4-C5BA90C51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022F94E-D4FB-4369-A3EE-7D82330BA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B35BECCC-4C82-D36C-DE22-6406B5439621}"/>
              </a:ext>
            </a:extLst>
          </p:cNvPr>
          <p:cNvSpPr/>
          <p:nvPr/>
        </p:nvSpPr>
        <p:spPr>
          <a:xfrm>
            <a:off x="551975" y="364466"/>
            <a:ext cx="8039819" cy="4986068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- Is. 54:1-3 -</a:t>
            </a:r>
          </a:p>
          <a:p>
            <a:pPr algn="ctr"/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“Shout for joy, O barren one, you who have borne no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child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;</a:t>
            </a:r>
            <a:br>
              <a:rPr lang="en-US" sz="2400" dirty="0">
                <a:latin typeface="Amasis MT Pro Medium" panose="02040604050005020304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Break forth into joyful shouting and cry aloud, you who have not travailed;</a:t>
            </a:r>
            <a:br>
              <a:rPr lang="en-US" sz="2400" dirty="0">
                <a:latin typeface="Amasis MT Pro Medium" panose="02040604050005020304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For the sons of the desolate one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will be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 more numerous</a:t>
            </a:r>
            <a:br>
              <a:rPr lang="en-US" sz="2400" dirty="0">
                <a:latin typeface="Amasis MT Pro Medium" panose="02040604050005020304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Than the sons of the married woman,” says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.</a:t>
            </a:r>
            <a:br>
              <a:rPr lang="en-US" sz="2400" dirty="0">
                <a:latin typeface="Amasis MT Pro Medium" panose="02040604050005020304" pitchFamily="18" charset="0"/>
              </a:rPr>
            </a:br>
            <a:r>
              <a:rPr lang="en-US" sz="24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2 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“Enlarge the place of your tent;</a:t>
            </a:r>
            <a:br>
              <a:rPr lang="en-US" sz="2400" dirty="0">
                <a:latin typeface="Amasis MT Pro Medium" panose="02040604050005020304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Stretch out the curtains of your dwellings, spare not;</a:t>
            </a:r>
            <a:br>
              <a:rPr lang="en-US" sz="2400" dirty="0">
                <a:latin typeface="Amasis MT Pro Medium" panose="02040604050005020304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Lengthen your cords</a:t>
            </a:r>
            <a:br>
              <a:rPr lang="en-US" sz="2400" dirty="0">
                <a:latin typeface="Amasis MT Pro Medium" panose="02040604050005020304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And strengthen your pegs.</a:t>
            </a:r>
            <a:br>
              <a:rPr lang="en-US" sz="2400" dirty="0">
                <a:latin typeface="Amasis MT Pro Medium" panose="02040604050005020304" pitchFamily="18" charset="0"/>
              </a:rPr>
            </a:br>
            <a:r>
              <a:rPr lang="en-US" sz="24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3 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“For you will spread abroad to the right and to the left.</a:t>
            </a:r>
            <a:br>
              <a:rPr lang="en-US" sz="2400" dirty="0">
                <a:latin typeface="Amasis MT Pro Medium" panose="02040604050005020304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And your descendants will possess nations</a:t>
            </a:r>
            <a:br>
              <a:rPr lang="en-US" sz="2400" dirty="0">
                <a:latin typeface="Amasis MT Pro Medium" panose="02040604050005020304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And will resettle the desolate cities.</a:t>
            </a:r>
            <a:endParaRPr lang="en-US" sz="2400" b="1" dirty="0">
              <a:solidFill>
                <a:schemeClr val="tx1"/>
              </a:solidFill>
              <a:latin typeface="Amasis MT Pro Medium" panose="020406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102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8EB6E95-9C89-4CFF-A598-F278D0DFB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74CD0F4-EA2A-4E5D-AE73-1112C1CA2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1EDC8FC-C3D1-4FE4-8E66-29767478D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00351" y="0"/>
            <a:ext cx="3243649" cy="220095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1638344-E7F0-4958-8208-ADCB82256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E1970FB-4D97-4834-84EC-E48B27CC1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32">
              <a:extLst>
                <a:ext uri="{FF2B5EF4-FFF2-40B4-BE49-F238E27FC236}">
                  <a16:creationId xmlns:a16="http://schemas.microsoft.com/office/drawing/2014/main" id="{CEA7D5D6-1774-4826-A365-56CA591C9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9CE5CDD-EDFB-416F-889C-A7DB46AA9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BC136B2-4D8D-4561-95D5-56167F411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3428998"/>
            <a:ext cx="2741793" cy="2286002"/>
            <a:chOff x="-305" y="-1"/>
            <a:chExt cx="3832880" cy="2876136"/>
          </a:xfrm>
        </p:grpSpPr>
        <p:sp>
          <p:nvSpPr>
            <p:cNvPr id="24" name="Freeform: Shape 36">
              <a:extLst>
                <a:ext uri="{FF2B5EF4-FFF2-40B4-BE49-F238E27FC236}">
                  <a16:creationId xmlns:a16="http://schemas.microsoft.com/office/drawing/2014/main" id="{2C3B060E-7597-4B31-9EBE-16DBC974C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37A35E4-8449-4A65-9CFF-F87916203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5774B36-1747-45AE-82C4-C5BA90C51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022F94E-D4FB-4369-A3EE-7D82330BA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A86DA983-7A8C-E157-2B52-FCB48714927C}"/>
              </a:ext>
            </a:extLst>
          </p:cNvPr>
          <p:cNvSpPr txBox="1"/>
          <p:nvPr/>
        </p:nvSpPr>
        <p:spPr>
          <a:xfrm>
            <a:off x="270825" y="3858861"/>
            <a:ext cx="8528118" cy="511654"/>
          </a:xfrm>
          <a:prstGeom prst="rect">
            <a:avLst/>
          </a:prstGeom>
          <a:solidFill>
            <a:schemeClr val="bg1"/>
          </a:solidFill>
          <a:ln w="38100">
            <a:solidFill>
              <a:srgbClr val="D7E7CE"/>
            </a:solidFill>
          </a:ln>
        </p:spPr>
        <p:txBody>
          <a:bodyPr vert="horz" lIns="68580" tIns="34290" rIns="68580" bIns="34290" rtlCol="0" anchor="ctr">
            <a:normAutofit/>
          </a:bodyPr>
          <a:lstStyle/>
          <a:p>
            <a:pPr algn="ctr" defTabSz="288036">
              <a:lnSpc>
                <a:spcPct val="90000"/>
              </a:lnSpc>
              <a:spcAft>
                <a:spcPts val="284"/>
              </a:spcAft>
            </a:pP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Each role is temporary</a:t>
            </a:r>
            <a:endParaRPr lang="en-US" sz="4400" dirty="0">
              <a:solidFill>
                <a:schemeClr val="tx2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FE2FF4-F411-FAFE-33CF-2DBDC30C8601}"/>
              </a:ext>
            </a:extLst>
          </p:cNvPr>
          <p:cNvSpPr txBox="1"/>
          <p:nvPr/>
        </p:nvSpPr>
        <p:spPr>
          <a:xfrm>
            <a:off x="277921" y="2964862"/>
            <a:ext cx="8528118" cy="511654"/>
          </a:xfrm>
          <a:prstGeom prst="rect">
            <a:avLst/>
          </a:prstGeom>
          <a:solidFill>
            <a:schemeClr val="bg1"/>
          </a:solidFill>
          <a:ln w="38100">
            <a:solidFill>
              <a:srgbClr val="D7E7CE"/>
            </a:solidFill>
          </a:ln>
        </p:spPr>
        <p:txBody>
          <a:bodyPr vert="horz" lIns="68580" tIns="34290" rIns="68580" bIns="34290" rtlCol="0" anchor="ctr">
            <a:normAutofit/>
          </a:bodyPr>
          <a:lstStyle/>
          <a:p>
            <a:pPr algn="ctr" defTabSz="288036">
              <a:lnSpc>
                <a:spcPct val="90000"/>
              </a:lnSpc>
              <a:spcAft>
                <a:spcPts val="284"/>
              </a:spcAft>
            </a:pP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Each role is good</a:t>
            </a:r>
            <a:endParaRPr lang="en-US" sz="2800" dirty="0">
              <a:solidFill>
                <a:schemeClr val="tx2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6E00E7-3429-5D01-907C-F72655EBA447}"/>
              </a:ext>
            </a:extLst>
          </p:cNvPr>
          <p:cNvSpPr txBox="1"/>
          <p:nvPr/>
        </p:nvSpPr>
        <p:spPr>
          <a:xfrm>
            <a:off x="270825" y="2076713"/>
            <a:ext cx="8528118" cy="511654"/>
          </a:xfrm>
          <a:prstGeom prst="rect">
            <a:avLst/>
          </a:prstGeom>
          <a:solidFill>
            <a:schemeClr val="bg1"/>
          </a:solidFill>
          <a:ln w="38100">
            <a:solidFill>
              <a:srgbClr val="D7E7CE"/>
            </a:solidFill>
          </a:ln>
        </p:spPr>
        <p:txBody>
          <a:bodyPr vert="horz" lIns="68580" tIns="34290" rIns="68580" bIns="34290" rtlCol="0" anchor="ctr">
            <a:normAutofit/>
          </a:bodyPr>
          <a:lstStyle/>
          <a:p>
            <a:pPr algn="ctr" defTabSz="288036">
              <a:lnSpc>
                <a:spcPct val="90000"/>
              </a:lnSpc>
              <a:spcAft>
                <a:spcPts val="284"/>
              </a:spcAft>
            </a:pP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Each role </a:t>
            </a:r>
            <a:r>
              <a:rPr lang="en-US" sz="2800" kern="1200" dirty="0">
                <a:solidFill>
                  <a:srgbClr val="FF0000"/>
                </a:solidFill>
                <a:latin typeface="Amasis MT Pro Medium" panose="02040604050005020304" pitchFamily="18" charset="0"/>
                <a:ea typeface="+mn-ea"/>
                <a:cs typeface="+mn-cs"/>
              </a:rPr>
              <a:t>reflects</a:t>
            </a: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 and </a:t>
            </a:r>
            <a:r>
              <a:rPr lang="en-US" sz="2800" kern="1200" dirty="0">
                <a:solidFill>
                  <a:srgbClr val="00B0F0"/>
                </a:solidFill>
                <a:latin typeface="Amasis MT Pro Medium" panose="02040604050005020304" pitchFamily="18" charset="0"/>
                <a:ea typeface="+mn-ea"/>
                <a:cs typeface="+mn-cs"/>
              </a:rPr>
              <a:t>promotes</a:t>
            </a: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 the gospel</a:t>
            </a:r>
            <a:endParaRPr lang="en-US" sz="4400" dirty="0">
              <a:solidFill>
                <a:schemeClr val="tx2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30226681-38AE-B826-539F-780D11914BAB}"/>
              </a:ext>
            </a:extLst>
          </p:cNvPr>
          <p:cNvSpPr/>
          <p:nvPr/>
        </p:nvSpPr>
        <p:spPr>
          <a:xfrm>
            <a:off x="6016845" y="4446996"/>
            <a:ext cx="2600125" cy="1189059"/>
          </a:xfrm>
          <a:prstGeom prst="downArrow">
            <a:avLst/>
          </a:prstGeom>
          <a:solidFill>
            <a:srgbClr val="B4C7E7"/>
          </a:solidFill>
          <a:ln>
            <a:solidFill>
              <a:srgbClr val="CCD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88036">
              <a:spcAft>
                <a:spcPts val="600"/>
              </a:spcAft>
            </a:pPr>
            <a:r>
              <a:rPr lang="en-US" sz="2000" dirty="0">
                <a:latin typeface="Amasis MT Pro Medium" panose="02040604050005020304" pitchFamily="18" charset="0"/>
              </a:rPr>
              <a:t>Treat r</a:t>
            </a:r>
            <a:r>
              <a:rPr lang="en-US" sz="2000" kern="1200" dirty="0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ole as an idol</a:t>
            </a:r>
            <a:endParaRPr lang="en-US" sz="3600" dirty="0">
              <a:latin typeface="Amasis MT Pro Medium" panose="02040604050005020304" pitchFamily="18" charset="0"/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3B463A5D-6220-407E-5192-CCD8ADFA461D}"/>
              </a:ext>
            </a:extLst>
          </p:cNvPr>
          <p:cNvSpPr/>
          <p:nvPr/>
        </p:nvSpPr>
        <p:spPr>
          <a:xfrm rot="10800000">
            <a:off x="4128722" y="2605405"/>
            <a:ext cx="886326" cy="320062"/>
          </a:xfrm>
          <a:prstGeom prst="downArrow">
            <a:avLst/>
          </a:prstGeom>
          <a:solidFill>
            <a:srgbClr val="B4C7E7"/>
          </a:solidFill>
          <a:ln>
            <a:solidFill>
              <a:srgbClr val="CCD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Amasis MT Pro Medium" panose="02040604050005020304" pitchFamily="18" charset="0"/>
            </a:endParaRPr>
          </a:p>
        </p:txBody>
      </p:sp>
      <p:pic>
        <p:nvPicPr>
          <p:cNvPr id="29" name="Picture 2" descr="Catholic firstmunion cross clip art free 3">
            <a:extLst>
              <a:ext uri="{FF2B5EF4-FFF2-40B4-BE49-F238E27FC236}">
                <a16:creationId xmlns:a16="http://schemas.microsoft.com/office/drawing/2014/main" id="{E67D8B04-20A4-813E-FE7A-A3CEB8FF8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199" y="26867"/>
            <a:ext cx="1003372" cy="112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Arrow: Down 44">
            <a:extLst>
              <a:ext uri="{FF2B5EF4-FFF2-40B4-BE49-F238E27FC236}">
                <a16:creationId xmlns:a16="http://schemas.microsoft.com/office/drawing/2014/main" id="{F4A72CD7-C344-7EF3-4C42-A663799AD41D}"/>
              </a:ext>
            </a:extLst>
          </p:cNvPr>
          <p:cNvSpPr/>
          <p:nvPr/>
        </p:nvSpPr>
        <p:spPr>
          <a:xfrm rot="10800000">
            <a:off x="4128722" y="3499403"/>
            <a:ext cx="886326" cy="320062"/>
          </a:xfrm>
          <a:prstGeom prst="downArrow">
            <a:avLst/>
          </a:prstGeom>
          <a:solidFill>
            <a:srgbClr val="B4C7E7"/>
          </a:solidFill>
          <a:ln>
            <a:solidFill>
              <a:srgbClr val="CCD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Amasis MT Pro Medium" panose="02040604050005020304" pitchFamily="18" charset="0"/>
            </a:endParaRPr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8502A8FB-3A47-6CD3-B06F-892F08C12869}"/>
              </a:ext>
            </a:extLst>
          </p:cNvPr>
          <p:cNvSpPr/>
          <p:nvPr/>
        </p:nvSpPr>
        <p:spPr>
          <a:xfrm>
            <a:off x="3273749" y="4446996"/>
            <a:ext cx="2600125" cy="1189059"/>
          </a:xfrm>
          <a:prstGeom prst="downArrow">
            <a:avLst/>
          </a:prstGeom>
          <a:solidFill>
            <a:srgbClr val="B4C7E7"/>
          </a:solidFill>
          <a:ln>
            <a:solidFill>
              <a:srgbClr val="CCD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88036">
              <a:spcAft>
                <a:spcPts val="600"/>
              </a:spcAft>
            </a:pPr>
            <a:r>
              <a:rPr lang="en-US" sz="2000" kern="1200" dirty="0" err="1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Satis</a:t>
            </a:r>
            <a:r>
              <a:rPr lang="en-US" sz="2000" dirty="0">
                <a:latin typeface="Amasis MT Pro Medium" panose="02040604050005020304" pitchFamily="18" charset="0"/>
              </a:rPr>
              <a:t>-</a:t>
            </a:r>
            <a:r>
              <a:rPr lang="en-US" sz="2000" kern="1200" dirty="0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faction</a:t>
            </a:r>
            <a:endParaRPr lang="en-US" sz="3600" dirty="0">
              <a:latin typeface="Amasis MT Pro Medium" panose="02040604050005020304" pitchFamily="18" charset="0"/>
            </a:endParaRPr>
          </a:p>
        </p:txBody>
      </p:sp>
      <p:sp>
        <p:nvSpPr>
          <p:cNvPr id="47" name="Arrow: Down 46">
            <a:extLst>
              <a:ext uri="{FF2B5EF4-FFF2-40B4-BE49-F238E27FC236}">
                <a16:creationId xmlns:a16="http://schemas.microsoft.com/office/drawing/2014/main" id="{E948D8CC-84B0-6B54-7589-3FEA8E85EE78}"/>
              </a:ext>
            </a:extLst>
          </p:cNvPr>
          <p:cNvSpPr/>
          <p:nvPr/>
        </p:nvSpPr>
        <p:spPr>
          <a:xfrm>
            <a:off x="603086" y="4446996"/>
            <a:ext cx="2599178" cy="1189059"/>
          </a:xfrm>
          <a:prstGeom prst="downArrow">
            <a:avLst/>
          </a:prstGeom>
          <a:solidFill>
            <a:srgbClr val="B4C7E7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88036">
              <a:spcAft>
                <a:spcPts val="600"/>
              </a:spcAft>
            </a:pPr>
            <a:r>
              <a:rPr lang="en-US" sz="2000" kern="1200" dirty="0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Selfish</a:t>
            </a:r>
            <a:endParaRPr lang="en-US" sz="3600" dirty="0">
              <a:latin typeface="Amasis MT Pro Medium" panose="02040604050005020304" pitchFamily="18" charset="0"/>
            </a:endParaRPr>
          </a:p>
        </p:txBody>
      </p:sp>
      <p:sp>
        <p:nvSpPr>
          <p:cNvPr id="2" name="Arrow: Up 1">
            <a:extLst>
              <a:ext uri="{FF2B5EF4-FFF2-40B4-BE49-F238E27FC236}">
                <a16:creationId xmlns:a16="http://schemas.microsoft.com/office/drawing/2014/main" id="{44A7476F-0D1D-0010-A24F-2124BB5A44D2}"/>
              </a:ext>
            </a:extLst>
          </p:cNvPr>
          <p:cNvSpPr/>
          <p:nvPr/>
        </p:nvSpPr>
        <p:spPr>
          <a:xfrm>
            <a:off x="2240047" y="578586"/>
            <a:ext cx="2096219" cy="1343554"/>
          </a:xfrm>
          <a:prstGeom prst="upArrow">
            <a:avLst>
              <a:gd name="adj1" fmla="val 68437"/>
              <a:gd name="adj2" fmla="val 49358"/>
            </a:avLst>
          </a:prstGeom>
          <a:solidFill>
            <a:srgbClr val="B4C7E7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masis MT Pro Medium" panose="02040604050005020304" pitchFamily="18" charset="0"/>
              </a:rPr>
              <a:t>Save your family</a:t>
            </a:r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830927E5-34AE-8ECF-BE1F-841FCBCBBE9A}"/>
              </a:ext>
            </a:extLst>
          </p:cNvPr>
          <p:cNvSpPr/>
          <p:nvPr/>
        </p:nvSpPr>
        <p:spPr>
          <a:xfrm>
            <a:off x="72028" y="578586"/>
            <a:ext cx="2096219" cy="1343554"/>
          </a:xfrm>
          <a:prstGeom prst="upArrow">
            <a:avLst>
              <a:gd name="adj1" fmla="val 68437"/>
              <a:gd name="adj2" fmla="val 49358"/>
            </a:avLst>
          </a:prstGeom>
          <a:solidFill>
            <a:srgbClr val="B4C7E7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masis MT Pro Medium" panose="02040604050005020304" pitchFamily="18" charset="0"/>
              </a:rPr>
              <a:t>Christ and the Church</a:t>
            </a:r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00B0428F-7676-7E90-D6AD-FD580450477D}"/>
              </a:ext>
            </a:extLst>
          </p:cNvPr>
          <p:cNvSpPr/>
          <p:nvPr/>
        </p:nvSpPr>
        <p:spPr>
          <a:xfrm>
            <a:off x="4807504" y="592733"/>
            <a:ext cx="2096219" cy="1343554"/>
          </a:xfrm>
          <a:prstGeom prst="upArrow">
            <a:avLst>
              <a:gd name="adj1" fmla="val 68437"/>
              <a:gd name="adj2" fmla="val 49358"/>
            </a:avLst>
          </a:prstGeom>
          <a:solidFill>
            <a:srgbClr val="B4C7E7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masis MT Pro Medium" panose="02040604050005020304" pitchFamily="18" charset="0"/>
              </a:rPr>
              <a:t>Identity in Christ</a:t>
            </a:r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3ED4FE8E-AC45-C9E6-A7DE-771CC20E2BD4}"/>
              </a:ext>
            </a:extLst>
          </p:cNvPr>
          <p:cNvSpPr/>
          <p:nvPr/>
        </p:nvSpPr>
        <p:spPr>
          <a:xfrm>
            <a:off x="6978534" y="597789"/>
            <a:ext cx="2096219" cy="1343554"/>
          </a:xfrm>
          <a:prstGeom prst="upArrow">
            <a:avLst>
              <a:gd name="adj1" fmla="val 68437"/>
              <a:gd name="adj2" fmla="val 49358"/>
            </a:avLst>
          </a:prstGeom>
          <a:solidFill>
            <a:srgbClr val="B4C7E7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masis MT Pro Medium" panose="02040604050005020304" pitchFamily="18" charset="0"/>
              </a:rPr>
              <a:t>Saving others</a:t>
            </a:r>
          </a:p>
        </p:txBody>
      </p:sp>
    </p:spTree>
    <p:extLst>
      <p:ext uri="{BB962C8B-B14F-4D97-AF65-F5344CB8AC3E}">
        <p14:creationId xmlns:p14="http://schemas.microsoft.com/office/powerpoint/2010/main" val="948378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8EB6E95-9C89-4CFF-A598-F278D0DFB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74CD0F4-EA2A-4E5D-AE73-1112C1CA2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1EDC8FC-C3D1-4FE4-8E66-29767478D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00351" y="0"/>
            <a:ext cx="3243649" cy="220095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1638344-E7F0-4958-8208-ADCB82256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E1970FB-4D97-4834-84EC-E48B27CC1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32">
              <a:extLst>
                <a:ext uri="{FF2B5EF4-FFF2-40B4-BE49-F238E27FC236}">
                  <a16:creationId xmlns:a16="http://schemas.microsoft.com/office/drawing/2014/main" id="{CEA7D5D6-1774-4826-A365-56CA591C9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9CE5CDD-EDFB-416F-889C-A7DB46AA9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BC136B2-4D8D-4561-95D5-56167F411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3428998"/>
            <a:ext cx="2741793" cy="2286002"/>
            <a:chOff x="-305" y="-1"/>
            <a:chExt cx="3832880" cy="2876136"/>
          </a:xfrm>
        </p:grpSpPr>
        <p:sp>
          <p:nvSpPr>
            <p:cNvPr id="24" name="Freeform: Shape 36">
              <a:extLst>
                <a:ext uri="{FF2B5EF4-FFF2-40B4-BE49-F238E27FC236}">
                  <a16:creationId xmlns:a16="http://schemas.microsoft.com/office/drawing/2014/main" id="{2C3B060E-7597-4B31-9EBE-16DBC974C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37A35E4-8449-4A65-9CFF-F87916203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5774B36-1747-45AE-82C4-C5BA90C51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022F94E-D4FB-4369-A3EE-7D82330BA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B35BECCC-4C82-D36C-DE22-6406B5439621}"/>
              </a:ext>
            </a:extLst>
          </p:cNvPr>
          <p:cNvSpPr/>
          <p:nvPr/>
        </p:nvSpPr>
        <p:spPr>
          <a:xfrm>
            <a:off x="551975" y="364466"/>
            <a:ext cx="8039819" cy="4986068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masis MT Pro Medium" panose="02040604050005020304" pitchFamily="18" charset="0"/>
              </a:rPr>
              <a:t>- Col. 3 -</a:t>
            </a:r>
          </a:p>
          <a:p>
            <a:pPr algn="ctr"/>
            <a:r>
              <a:rPr lang="en-US" sz="2800" b="1" i="0" baseline="3000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17 </a:t>
            </a:r>
            <a:r>
              <a:rPr lang="en-US" sz="2800" b="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Whatever you do in word or deed, </a:t>
            </a:r>
            <a:r>
              <a:rPr lang="en-US" sz="2800" b="0" i="1" dirty="0">
                <a:solidFill>
                  <a:srgbClr val="FF0000"/>
                </a:solidFill>
                <a:effectLst/>
                <a:latin typeface="Amasis MT Pro Medium" panose="02040604050005020304" pitchFamily="18" charset="0"/>
              </a:rPr>
              <a:t>do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Amasis MT Pro Medium" panose="02040604050005020304" pitchFamily="18" charset="0"/>
              </a:rPr>
              <a:t> all in the name of the Lord Jesus</a:t>
            </a:r>
            <a:r>
              <a:rPr lang="en-US" sz="2800" b="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, giving thanks through Him to God the Father…</a:t>
            </a:r>
          </a:p>
          <a:p>
            <a:pPr algn="ctr"/>
            <a:r>
              <a:rPr lang="en-US" sz="2800" b="1" i="0" baseline="3000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23 </a:t>
            </a:r>
            <a:r>
              <a:rPr lang="en-US" sz="2800" b="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Whatever you do, do your work heartily, 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Amasis MT Pro Medium" panose="02040604050005020304" pitchFamily="18" charset="0"/>
              </a:rPr>
              <a:t>as for the Lord rather than for men</a:t>
            </a:r>
            <a:r>
              <a:rPr lang="en-US" sz="2800" b="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, </a:t>
            </a:r>
            <a:r>
              <a:rPr lang="en-US" sz="2800" b="1" i="0" baseline="3000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24 </a:t>
            </a:r>
            <a:r>
              <a:rPr lang="en-US" sz="2800" b="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knowing that from the Lord you will receive the reward of the inheritance. 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Amasis MT Pro Medium" panose="02040604050005020304" pitchFamily="18" charset="0"/>
              </a:rPr>
              <a:t>It is the Lord Christ whom you serve</a:t>
            </a:r>
            <a:r>
              <a:rPr lang="en-US" sz="2800" b="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Amasis MT Pro Medium" panose="020406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044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8EB6E95-9C89-4CFF-A598-F278D0DFB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74CD0F4-EA2A-4E5D-AE73-1112C1CA2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1EDC8FC-C3D1-4FE4-8E66-29767478D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00351" y="0"/>
            <a:ext cx="3243649" cy="220095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1638344-E7F0-4958-8208-ADCB82256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E1970FB-4D97-4834-84EC-E48B27CC1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32">
              <a:extLst>
                <a:ext uri="{FF2B5EF4-FFF2-40B4-BE49-F238E27FC236}">
                  <a16:creationId xmlns:a16="http://schemas.microsoft.com/office/drawing/2014/main" id="{CEA7D5D6-1774-4826-A365-56CA591C9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9CE5CDD-EDFB-416F-889C-A7DB46AA9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BC136B2-4D8D-4561-95D5-56167F411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3428998"/>
            <a:ext cx="2741793" cy="2286002"/>
            <a:chOff x="-305" y="-1"/>
            <a:chExt cx="3832880" cy="2876136"/>
          </a:xfrm>
        </p:grpSpPr>
        <p:sp>
          <p:nvSpPr>
            <p:cNvPr id="24" name="Freeform: Shape 36">
              <a:extLst>
                <a:ext uri="{FF2B5EF4-FFF2-40B4-BE49-F238E27FC236}">
                  <a16:creationId xmlns:a16="http://schemas.microsoft.com/office/drawing/2014/main" id="{2C3B060E-7597-4B31-9EBE-16DBC974C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37A35E4-8449-4A65-9CFF-F87916203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5774B36-1747-45AE-82C4-C5BA90C51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022F94E-D4FB-4369-A3EE-7D82330BA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A86DA983-7A8C-E157-2B52-FCB48714927C}"/>
              </a:ext>
            </a:extLst>
          </p:cNvPr>
          <p:cNvSpPr txBox="1"/>
          <p:nvPr/>
        </p:nvSpPr>
        <p:spPr>
          <a:xfrm>
            <a:off x="270825" y="3858861"/>
            <a:ext cx="8528118" cy="511654"/>
          </a:xfrm>
          <a:prstGeom prst="rect">
            <a:avLst/>
          </a:prstGeom>
          <a:solidFill>
            <a:schemeClr val="bg1"/>
          </a:solidFill>
          <a:ln w="38100">
            <a:solidFill>
              <a:srgbClr val="D7E7CE"/>
            </a:solidFill>
          </a:ln>
        </p:spPr>
        <p:txBody>
          <a:bodyPr vert="horz" lIns="68580" tIns="34290" rIns="68580" bIns="34290" rtlCol="0" anchor="ctr">
            <a:normAutofit/>
          </a:bodyPr>
          <a:lstStyle/>
          <a:p>
            <a:pPr algn="ctr" defTabSz="288036">
              <a:lnSpc>
                <a:spcPct val="90000"/>
              </a:lnSpc>
              <a:spcAft>
                <a:spcPts val="284"/>
              </a:spcAft>
            </a:pP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Each role is temporary</a:t>
            </a:r>
            <a:endParaRPr lang="en-US" sz="4400" dirty="0">
              <a:solidFill>
                <a:schemeClr val="tx2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FE2FF4-F411-FAFE-33CF-2DBDC30C8601}"/>
              </a:ext>
            </a:extLst>
          </p:cNvPr>
          <p:cNvSpPr txBox="1"/>
          <p:nvPr/>
        </p:nvSpPr>
        <p:spPr>
          <a:xfrm>
            <a:off x="277921" y="2964862"/>
            <a:ext cx="8528118" cy="511654"/>
          </a:xfrm>
          <a:prstGeom prst="rect">
            <a:avLst/>
          </a:prstGeom>
          <a:solidFill>
            <a:schemeClr val="bg1"/>
          </a:solidFill>
          <a:ln w="38100">
            <a:solidFill>
              <a:srgbClr val="D7E7CE"/>
            </a:solidFill>
          </a:ln>
        </p:spPr>
        <p:txBody>
          <a:bodyPr vert="horz" lIns="68580" tIns="34290" rIns="68580" bIns="34290" rtlCol="0" anchor="ctr">
            <a:normAutofit/>
          </a:bodyPr>
          <a:lstStyle/>
          <a:p>
            <a:pPr algn="ctr" defTabSz="288036">
              <a:lnSpc>
                <a:spcPct val="90000"/>
              </a:lnSpc>
              <a:spcAft>
                <a:spcPts val="284"/>
              </a:spcAft>
            </a:pP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Each role is good</a:t>
            </a:r>
            <a:endParaRPr lang="en-US" sz="2800" dirty="0">
              <a:solidFill>
                <a:schemeClr val="tx2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30226681-38AE-B826-539F-780D11914BAB}"/>
              </a:ext>
            </a:extLst>
          </p:cNvPr>
          <p:cNvSpPr/>
          <p:nvPr/>
        </p:nvSpPr>
        <p:spPr>
          <a:xfrm>
            <a:off x="6016845" y="4446996"/>
            <a:ext cx="2600125" cy="1189059"/>
          </a:xfrm>
          <a:prstGeom prst="downArrow">
            <a:avLst/>
          </a:prstGeom>
          <a:solidFill>
            <a:srgbClr val="B4C7E7"/>
          </a:solidFill>
          <a:ln>
            <a:solidFill>
              <a:srgbClr val="CCD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88036">
              <a:spcAft>
                <a:spcPts val="600"/>
              </a:spcAft>
            </a:pPr>
            <a:r>
              <a:rPr lang="en-US" sz="2000" dirty="0">
                <a:latin typeface="Amasis MT Pro Medium" panose="02040604050005020304" pitchFamily="18" charset="0"/>
              </a:rPr>
              <a:t>Treat r</a:t>
            </a:r>
            <a:r>
              <a:rPr lang="en-US" sz="2000" kern="1200" dirty="0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ole as an idol</a:t>
            </a:r>
            <a:endParaRPr lang="en-US" sz="3600" dirty="0">
              <a:latin typeface="Amasis MT Pro Medium" panose="02040604050005020304" pitchFamily="18" charset="0"/>
            </a:endParaRPr>
          </a:p>
        </p:txBody>
      </p:sp>
      <p:pic>
        <p:nvPicPr>
          <p:cNvPr id="29" name="Picture 2" descr="Catholic firstmunion cross clip art free 3">
            <a:extLst>
              <a:ext uri="{FF2B5EF4-FFF2-40B4-BE49-F238E27FC236}">
                <a16:creationId xmlns:a16="http://schemas.microsoft.com/office/drawing/2014/main" id="{E67D8B04-20A4-813E-FE7A-A3CEB8FF8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199" y="26867"/>
            <a:ext cx="1003372" cy="112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Arrow: Down 44">
            <a:extLst>
              <a:ext uri="{FF2B5EF4-FFF2-40B4-BE49-F238E27FC236}">
                <a16:creationId xmlns:a16="http://schemas.microsoft.com/office/drawing/2014/main" id="{F4A72CD7-C344-7EF3-4C42-A663799AD41D}"/>
              </a:ext>
            </a:extLst>
          </p:cNvPr>
          <p:cNvSpPr/>
          <p:nvPr/>
        </p:nvSpPr>
        <p:spPr>
          <a:xfrm rot="10800000">
            <a:off x="4128722" y="3499403"/>
            <a:ext cx="886326" cy="320062"/>
          </a:xfrm>
          <a:prstGeom prst="downArrow">
            <a:avLst/>
          </a:prstGeom>
          <a:solidFill>
            <a:srgbClr val="B4C7E7"/>
          </a:solidFill>
          <a:ln>
            <a:solidFill>
              <a:srgbClr val="CCD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Amasis MT Pro Medium" panose="02040604050005020304" pitchFamily="18" charset="0"/>
            </a:endParaRPr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8502A8FB-3A47-6CD3-B06F-892F08C12869}"/>
              </a:ext>
            </a:extLst>
          </p:cNvPr>
          <p:cNvSpPr/>
          <p:nvPr/>
        </p:nvSpPr>
        <p:spPr>
          <a:xfrm>
            <a:off x="3273749" y="4446996"/>
            <a:ext cx="2600125" cy="1189059"/>
          </a:xfrm>
          <a:prstGeom prst="downArrow">
            <a:avLst/>
          </a:prstGeom>
          <a:solidFill>
            <a:srgbClr val="B4C7E7"/>
          </a:solidFill>
          <a:ln>
            <a:solidFill>
              <a:srgbClr val="CCD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88036">
              <a:spcAft>
                <a:spcPts val="600"/>
              </a:spcAft>
            </a:pPr>
            <a:r>
              <a:rPr lang="en-US" sz="2000" kern="1200" dirty="0" err="1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Satis</a:t>
            </a:r>
            <a:r>
              <a:rPr lang="en-US" sz="2000" dirty="0">
                <a:latin typeface="Amasis MT Pro Medium" panose="02040604050005020304" pitchFamily="18" charset="0"/>
              </a:rPr>
              <a:t>-</a:t>
            </a:r>
            <a:r>
              <a:rPr lang="en-US" sz="2000" kern="1200" dirty="0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faction</a:t>
            </a:r>
            <a:endParaRPr lang="en-US" sz="3600" dirty="0">
              <a:latin typeface="Amasis MT Pro Medium" panose="02040604050005020304" pitchFamily="18" charset="0"/>
            </a:endParaRPr>
          </a:p>
        </p:txBody>
      </p:sp>
      <p:sp>
        <p:nvSpPr>
          <p:cNvPr id="47" name="Arrow: Down 46">
            <a:extLst>
              <a:ext uri="{FF2B5EF4-FFF2-40B4-BE49-F238E27FC236}">
                <a16:creationId xmlns:a16="http://schemas.microsoft.com/office/drawing/2014/main" id="{E948D8CC-84B0-6B54-7589-3FEA8E85EE78}"/>
              </a:ext>
            </a:extLst>
          </p:cNvPr>
          <p:cNvSpPr/>
          <p:nvPr/>
        </p:nvSpPr>
        <p:spPr>
          <a:xfrm>
            <a:off x="603086" y="4446996"/>
            <a:ext cx="2599178" cy="1189059"/>
          </a:xfrm>
          <a:prstGeom prst="downArrow">
            <a:avLst/>
          </a:prstGeom>
          <a:solidFill>
            <a:srgbClr val="B4C7E7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88036">
              <a:spcAft>
                <a:spcPts val="600"/>
              </a:spcAft>
            </a:pPr>
            <a:r>
              <a:rPr lang="en-US" sz="2000" kern="1200" dirty="0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Selfish</a:t>
            </a:r>
            <a:endParaRPr lang="en-US" sz="3600" dirty="0">
              <a:latin typeface="Amasis MT Pro Medium" panose="020406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74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 animBg="1"/>
      <p:bldP spid="45" grpId="0" animBg="1"/>
      <p:bldP spid="46" grpId="0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8EB6E95-9C89-4CFF-A598-F278D0DFB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74CD0F4-EA2A-4E5D-AE73-1112C1CA2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1EDC8FC-C3D1-4FE4-8E66-29767478D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00351" y="0"/>
            <a:ext cx="3243649" cy="220095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1638344-E7F0-4958-8208-ADCB82256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E1970FB-4D97-4834-84EC-E48B27CC1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32">
              <a:extLst>
                <a:ext uri="{FF2B5EF4-FFF2-40B4-BE49-F238E27FC236}">
                  <a16:creationId xmlns:a16="http://schemas.microsoft.com/office/drawing/2014/main" id="{CEA7D5D6-1774-4826-A365-56CA591C9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9CE5CDD-EDFB-416F-889C-A7DB46AA9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BC136B2-4D8D-4561-95D5-56167F411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3428998"/>
            <a:ext cx="2741793" cy="2286002"/>
            <a:chOff x="-305" y="-1"/>
            <a:chExt cx="3832880" cy="2876136"/>
          </a:xfrm>
        </p:grpSpPr>
        <p:sp>
          <p:nvSpPr>
            <p:cNvPr id="24" name="Freeform: Shape 36">
              <a:extLst>
                <a:ext uri="{FF2B5EF4-FFF2-40B4-BE49-F238E27FC236}">
                  <a16:creationId xmlns:a16="http://schemas.microsoft.com/office/drawing/2014/main" id="{2C3B060E-7597-4B31-9EBE-16DBC974C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37A35E4-8449-4A65-9CFF-F87916203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5774B36-1747-45AE-82C4-C5BA90C51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022F94E-D4FB-4369-A3EE-7D82330BA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B35BECCC-4C82-D36C-DE22-6406B5439621}"/>
              </a:ext>
            </a:extLst>
          </p:cNvPr>
          <p:cNvSpPr/>
          <p:nvPr/>
        </p:nvSpPr>
        <p:spPr>
          <a:xfrm>
            <a:off x="551975" y="364466"/>
            <a:ext cx="8039819" cy="4986068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- Is. 56:3-5 -</a:t>
            </a:r>
          </a:p>
          <a:p>
            <a:pPr algn="ctr"/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Let not the foreigner who has joined himself to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 say,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“The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 will surely separate me from His people.”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Nor let the eunuch say, “Behold, I am a dry tree.”</a:t>
            </a:r>
          </a:p>
          <a:p>
            <a:pPr algn="ctr"/>
            <a:r>
              <a:rPr lang="en-US" sz="24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4 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For thus says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,</a:t>
            </a:r>
          </a:p>
          <a:p>
            <a:pPr algn="ctr"/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“To the eunuchs who keep My sabbaths,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And choose what pleases Me,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And hold fast My covenant,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</a:br>
            <a:r>
              <a:rPr lang="en-US" sz="24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5 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To them I will give in My house and within My walls a memorial,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And a name better than that of sons and daughters;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I will give them an everlasting name which will not be cut off.</a:t>
            </a:r>
          </a:p>
        </p:txBody>
      </p:sp>
    </p:spTree>
    <p:extLst>
      <p:ext uri="{BB962C8B-B14F-4D97-AF65-F5344CB8AC3E}">
        <p14:creationId xmlns:p14="http://schemas.microsoft.com/office/powerpoint/2010/main" val="264575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8EB6E95-9C89-4CFF-A598-F278D0DFB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74CD0F4-EA2A-4E5D-AE73-1112C1CA2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1EDC8FC-C3D1-4FE4-8E66-29767478D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00351" y="0"/>
            <a:ext cx="3243649" cy="220095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1638344-E7F0-4958-8208-ADCB82256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E1970FB-4D97-4834-84EC-E48B27CC1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32">
              <a:extLst>
                <a:ext uri="{FF2B5EF4-FFF2-40B4-BE49-F238E27FC236}">
                  <a16:creationId xmlns:a16="http://schemas.microsoft.com/office/drawing/2014/main" id="{CEA7D5D6-1774-4826-A365-56CA591C9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9CE5CDD-EDFB-416F-889C-A7DB46AA9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BC136B2-4D8D-4561-95D5-56167F411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3428998"/>
            <a:ext cx="2741793" cy="2286002"/>
            <a:chOff x="-305" y="-1"/>
            <a:chExt cx="3832880" cy="2876136"/>
          </a:xfrm>
        </p:grpSpPr>
        <p:sp>
          <p:nvSpPr>
            <p:cNvPr id="24" name="Freeform: Shape 36">
              <a:extLst>
                <a:ext uri="{FF2B5EF4-FFF2-40B4-BE49-F238E27FC236}">
                  <a16:creationId xmlns:a16="http://schemas.microsoft.com/office/drawing/2014/main" id="{2C3B060E-7597-4B31-9EBE-16DBC974C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37A35E4-8449-4A65-9CFF-F87916203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5774B36-1747-45AE-82C4-C5BA90C51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022F94E-D4FB-4369-A3EE-7D82330BA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A86DA983-7A8C-E157-2B52-FCB48714927C}"/>
              </a:ext>
            </a:extLst>
          </p:cNvPr>
          <p:cNvSpPr txBox="1"/>
          <p:nvPr/>
        </p:nvSpPr>
        <p:spPr>
          <a:xfrm>
            <a:off x="270825" y="3858861"/>
            <a:ext cx="8528118" cy="511654"/>
          </a:xfrm>
          <a:prstGeom prst="rect">
            <a:avLst/>
          </a:prstGeom>
          <a:solidFill>
            <a:schemeClr val="bg1"/>
          </a:solidFill>
          <a:ln w="38100">
            <a:solidFill>
              <a:srgbClr val="D7E7CE"/>
            </a:solidFill>
          </a:ln>
        </p:spPr>
        <p:txBody>
          <a:bodyPr vert="horz" lIns="68580" tIns="34290" rIns="68580" bIns="34290" rtlCol="0" anchor="ctr">
            <a:normAutofit/>
          </a:bodyPr>
          <a:lstStyle/>
          <a:p>
            <a:pPr algn="ctr" defTabSz="288036">
              <a:lnSpc>
                <a:spcPct val="90000"/>
              </a:lnSpc>
              <a:spcAft>
                <a:spcPts val="284"/>
              </a:spcAft>
            </a:pP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Each role is temporary</a:t>
            </a:r>
            <a:endParaRPr lang="en-US" sz="4400" dirty="0">
              <a:solidFill>
                <a:schemeClr val="tx2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FE2FF4-F411-FAFE-33CF-2DBDC30C8601}"/>
              </a:ext>
            </a:extLst>
          </p:cNvPr>
          <p:cNvSpPr txBox="1"/>
          <p:nvPr/>
        </p:nvSpPr>
        <p:spPr>
          <a:xfrm>
            <a:off x="277921" y="2964862"/>
            <a:ext cx="8528118" cy="511654"/>
          </a:xfrm>
          <a:prstGeom prst="rect">
            <a:avLst/>
          </a:prstGeom>
          <a:solidFill>
            <a:schemeClr val="bg1"/>
          </a:solidFill>
          <a:ln w="38100">
            <a:solidFill>
              <a:srgbClr val="D7E7CE"/>
            </a:solidFill>
          </a:ln>
        </p:spPr>
        <p:txBody>
          <a:bodyPr vert="horz" lIns="68580" tIns="34290" rIns="68580" bIns="34290" rtlCol="0" anchor="ctr">
            <a:normAutofit/>
          </a:bodyPr>
          <a:lstStyle/>
          <a:p>
            <a:pPr algn="ctr" defTabSz="288036">
              <a:lnSpc>
                <a:spcPct val="90000"/>
              </a:lnSpc>
              <a:spcAft>
                <a:spcPts val="284"/>
              </a:spcAft>
            </a:pP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Each role is good</a:t>
            </a:r>
            <a:endParaRPr lang="en-US" sz="2800" dirty="0">
              <a:solidFill>
                <a:schemeClr val="tx2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6E00E7-3429-5D01-907C-F72655EBA447}"/>
              </a:ext>
            </a:extLst>
          </p:cNvPr>
          <p:cNvSpPr txBox="1"/>
          <p:nvPr/>
        </p:nvSpPr>
        <p:spPr>
          <a:xfrm>
            <a:off x="270825" y="2076713"/>
            <a:ext cx="8528118" cy="511654"/>
          </a:xfrm>
          <a:prstGeom prst="rect">
            <a:avLst/>
          </a:prstGeom>
          <a:solidFill>
            <a:schemeClr val="bg1"/>
          </a:solidFill>
          <a:ln w="38100">
            <a:solidFill>
              <a:srgbClr val="D7E7CE"/>
            </a:solidFill>
          </a:ln>
        </p:spPr>
        <p:txBody>
          <a:bodyPr vert="horz" lIns="68580" tIns="34290" rIns="68580" bIns="34290" rtlCol="0" anchor="ctr">
            <a:normAutofit/>
          </a:bodyPr>
          <a:lstStyle/>
          <a:p>
            <a:pPr algn="ctr" defTabSz="288036">
              <a:lnSpc>
                <a:spcPct val="90000"/>
              </a:lnSpc>
              <a:spcAft>
                <a:spcPts val="284"/>
              </a:spcAft>
            </a:pP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Each role </a:t>
            </a:r>
            <a:r>
              <a:rPr lang="en-US" sz="2800" kern="1200" dirty="0">
                <a:solidFill>
                  <a:srgbClr val="FF0000"/>
                </a:solidFill>
                <a:latin typeface="Amasis MT Pro Medium" panose="02040604050005020304" pitchFamily="18" charset="0"/>
                <a:ea typeface="+mn-ea"/>
                <a:cs typeface="+mn-cs"/>
              </a:rPr>
              <a:t>reflects</a:t>
            </a: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 and </a:t>
            </a:r>
            <a:r>
              <a:rPr lang="en-US" sz="2800" kern="1200" dirty="0">
                <a:solidFill>
                  <a:srgbClr val="00B0F0"/>
                </a:solidFill>
                <a:latin typeface="Amasis MT Pro Medium" panose="02040604050005020304" pitchFamily="18" charset="0"/>
                <a:ea typeface="+mn-ea"/>
                <a:cs typeface="+mn-cs"/>
              </a:rPr>
              <a:t>promotes</a:t>
            </a: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 the gospel</a:t>
            </a:r>
            <a:endParaRPr lang="en-US" sz="4400" dirty="0">
              <a:solidFill>
                <a:schemeClr val="tx2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30226681-38AE-B826-539F-780D11914BAB}"/>
              </a:ext>
            </a:extLst>
          </p:cNvPr>
          <p:cNvSpPr/>
          <p:nvPr/>
        </p:nvSpPr>
        <p:spPr>
          <a:xfrm>
            <a:off x="6016845" y="4446996"/>
            <a:ext cx="2600125" cy="1189059"/>
          </a:xfrm>
          <a:prstGeom prst="downArrow">
            <a:avLst/>
          </a:prstGeom>
          <a:solidFill>
            <a:srgbClr val="B4C7E7"/>
          </a:solidFill>
          <a:ln>
            <a:solidFill>
              <a:srgbClr val="CCD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88036">
              <a:spcAft>
                <a:spcPts val="600"/>
              </a:spcAft>
            </a:pPr>
            <a:r>
              <a:rPr lang="en-US" sz="2000" dirty="0">
                <a:latin typeface="Amasis MT Pro Medium" panose="02040604050005020304" pitchFamily="18" charset="0"/>
              </a:rPr>
              <a:t>Treat r</a:t>
            </a:r>
            <a:r>
              <a:rPr lang="en-US" sz="2000" kern="1200" dirty="0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ole as an idol</a:t>
            </a:r>
            <a:endParaRPr lang="en-US" sz="3600" dirty="0">
              <a:latin typeface="Amasis MT Pro Medium" panose="02040604050005020304" pitchFamily="18" charset="0"/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3B463A5D-6220-407E-5192-CCD8ADFA461D}"/>
              </a:ext>
            </a:extLst>
          </p:cNvPr>
          <p:cNvSpPr/>
          <p:nvPr/>
        </p:nvSpPr>
        <p:spPr>
          <a:xfrm rot="10800000">
            <a:off x="4128722" y="2605405"/>
            <a:ext cx="886326" cy="320062"/>
          </a:xfrm>
          <a:prstGeom prst="downArrow">
            <a:avLst/>
          </a:prstGeom>
          <a:solidFill>
            <a:srgbClr val="B4C7E7"/>
          </a:solidFill>
          <a:ln>
            <a:solidFill>
              <a:srgbClr val="CCD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Amasis MT Pro Medium" panose="02040604050005020304" pitchFamily="18" charset="0"/>
            </a:endParaRPr>
          </a:p>
        </p:txBody>
      </p:sp>
      <p:pic>
        <p:nvPicPr>
          <p:cNvPr id="29" name="Picture 2" descr="Catholic firstmunion cross clip art free 3">
            <a:extLst>
              <a:ext uri="{FF2B5EF4-FFF2-40B4-BE49-F238E27FC236}">
                <a16:creationId xmlns:a16="http://schemas.microsoft.com/office/drawing/2014/main" id="{E67D8B04-20A4-813E-FE7A-A3CEB8FF8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199" y="26867"/>
            <a:ext cx="1003372" cy="112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Arrow: Down 44">
            <a:extLst>
              <a:ext uri="{FF2B5EF4-FFF2-40B4-BE49-F238E27FC236}">
                <a16:creationId xmlns:a16="http://schemas.microsoft.com/office/drawing/2014/main" id="{F4A72CD7-C344-7EF3-4C42-A663799AD41D}"/>
              </a:ext>
            </a:extLst>
          </p:cNvPr>
          <p:cNvSpPr/>
          <p:nvPr/>
        </p:nvSpPr>
        <p:spPr>
          <a:xfrm rot="10800000">
            <a:off x="4128722" y="3499403"/>
            <a:ext cx="886326" cy="320062"/>
          </a:xfrm>
          <a:prstGeom prst="downArrow">
            <a:avLst/>
          </a:prstGeom>
          <a:solidFill>
            <a:srgbClr val="B4C7E7"/>
          </a:solidFill>
          <a:ln>
            <a:solidFill>
              <a:srgbClr val="CCD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Amasis MT Pro Medium" panose="02040604050005020304" pitchFamily="18" charset="0"/>
            </a:endParaRPr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8502A8FB-3A47-6CD3-B06F-892F08C12869}"/>
              </a:ext>
            </a:extLst>
          </p:cNvPr>
          <p:cNvSpPr/>
          <p:nvPr/>
        </p:nvSpPr>
        <p:spPr>
          <a:xfrm>
            <a:off x="3273749" y="4446996"/>
            <a:ext cx="2600125" cy="1189059"/>
          </a:xfrm>
          <a:prstGeom prst="downArrow">
            <a:avLst/>
          </a:prstGeom>
          <a:solidFill>
            <a:srgbClr val="B4C7E7"/>
          </a:solidFill>
          <a:ln>
            <a:solidFill>
              <a:srgbClr val="CCD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88036">
              <a:spcAft>
                <a:spcPts val="600"/>
              </a:spcAft>
            </a:pPr>
            <a:r>
              <a:rPr lang="en-US" sz="2000" kern="1200" dirty="0" err="1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Satis</a:t>
            </a:r>
            <a:r>
              <a:rPr lang="en-US" sz="2000" dirty="0">
                <a:latin typeface="Amasis MT Pro Medium" panose="02040604050005020304" pitchFamily="18" charset="0"/>
              </a:rPr>
              <a:t>-</a:t>
            </a:r>
            <a:r>
              <a:rPr lang="en-US" sz="2000" kern="1200" dirty="0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faction</a:t>
            </a:r>
            <a:endParaRPr lang="en-US" sz="3600" dirty="0">
              <a:latin typeface="Amasis MT Pro Medium" panose="02040604050005020304" pitchFamily="18" charset="0"/>
            </a:endParaRPr>
          </a:p>
        </p:txBody>
      </p:sp>
      <p:sp>
        <p:nvSpPr>
          <p:cNvPr id="47" name="Arrow: Down 46">
            <a:extLst>
              <a:ext uri="{FF2B5EF4-FFF2-40B4-BE49-F238E27FC236}">
                <a16:creationId xmlns:a16="http://schemas.microsoft.com/office/drawing/2014/main" id="{E948D8CC-84B0-6B54-7589-3FEA8E85EE78}"/>
              </a:ext>
            </a:extLst>
          </p:cNvPr>
          <p:cNvSpPr/>
          <p:nvPr/>
        </p:nvSpPr>
        <p:spPr>
          <a:xfrm>
            <a:off x="603086" y="4446996"/>
            <a:ext cx="2599178" cy="1189059"/>
          </a:xfrm>
          <a:prstGeom prst="downArrow">
            <a:avLst/>
          </a:prstGeom>
          <a:solidFill>
            <a:srgbClr val="B4C7E7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88036">
              <a:spcAft>
                <a:spcPts val="600"/>
              </a:spcAft>
            </a:pPr>
            <a:r>
              <a:rPr lang="en-US" sz="2000" kern="1200" dirty="0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Selfish</a:t>
            </a:r>
            <a:endParaRPr lang="en-US" sz="3600" dirty="0">
              <a:latin typeface="Amasis MT Pro Medium" panose="02040604050005020304" pitchFamily="18" charset="0"/>
            </a:endParaRPr>
          </a:p>
        </p:txBody>
      </p:sp>
      <p:sp>
        <p:nvSpPr>
          <p:cNvPr id="50" name="Arrow: Up 49">
            <a:extLst>
              <a:ext uri="{FF2B5EF4-FFF2-40B4-BE49-F238E27FC236}">
                <a16:creationId xmlns:a16="http://schemas.microsoft.com/office/drawing/2014/main" id="{B4EDE31B-C3BE-7658-BC1F-5ED26E161338}"/>
              </a:ext>
            </a:extLst>
          </p:cNvPr>
          <p:cNvSpPr/>
          <p:nvPr/>
        </p:nvSpPr>
        <p:spPr>
          <a:xfrm>
            <a:off x="72028" y="578586"/>
            <a:ext cx="2096219" cy="1343554"/>
          </a:xfrm>
          <a:prstGeom prst="upArrow">
            <a:avLst>
              <a:gd name="adj1" fmla="val 68437"/>
              <a:gd name="adj2" fmla="val 49358"/>
            </a:avLst>
          </a:prstGeom>
          <a:solidFill>
            <a:srgbClr val="B4C7E7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masis MT Pro Medium" panose="02040604050005020304" pitchFamily="18" charset="0"/>
              </a:rPr>
              <a:t>Christ and the Church</a:t>
            </a:r>
          </a:p>
        </p:txBody>
      </p:sp>
    </p:spTree>
    <p:extLst>
      <p:ext uri="{BB962C8B-B14F-4D97-AF65-F5344CB8AC3E}">
        <p14:creationId xmlns:p14="http://schemas.microsoft.com/office/powerpoint/2010/main" val="118088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7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8EB6E95-9C89-4CFF-A598-F278D0DFB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74CD0F4-EA2A-4E5D-AE73-1112C1CA2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1EDC8FC-C3D1-4FE4-8E66-29767478D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00351" y="0"/>
            <a:ext cx="3243649" cy="220095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1638344-E7F0-4958-8208-ADCB82256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E1970FB-4D97-4834-84EC-E48B27CC1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32">
              <a:extLst>
                <a:ext uri="{FF2B5EF4-FFF2-40B4-BE49-F238E27FC236}">
                  <a16:creationId xmlns:a16="http://schemas.microsoft.com/office/drawing/2014/main" id="{CEA7D5D6-1774-4826-A365-56CA591C9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9CE5CDD-EDFB-416F-889C-A7DB46AA9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BC136B2-4D8D-4561-95D5-56167F411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3428998"/>
            <a:ext cx="2741793" cy="2286002"/>
            <a:chOff x="-305" y="-1"/>
            <a:chExt cx="3832880" cy="2876136"/>
          </a:xfrm>
        </p:grpSpPr>
        <p:sp>
          <p:nvSpPr>
            <p:cNvPr id="24" name="Freeform: Shape 36">
              <a:extLst>
                <a:ext uri="{FF2B5EF4-FFF2-40B4-BE49-F238E27FC236}">
                  <a16:creationId xmlns:a16="http://schemas.microsoft.com/office/drawing/2014/main" id="{2C3B060E-7597-4B31-9EBE-16DBC974C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37A35E4-8449-4A65-9CFF-F87916203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5774B36-1747-45AE-82C4-C5BA90C51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022F94E-D4FB-4369-A3EE-7D82330BA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B35BECCC-4C82-D36C-DE22-6406B5439621}"/>
              </a:ext>
            </a:extLst>
          </p:cNvPr>
          <p:cNvSpPr/>
          <p:nvPr/>
        </p:nvSpPr>
        <p:spPr>
          <a:xfrm>
            <a:off x="551975" y="364466"/>
            <a:ext cx="8039819" cy="4986068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- Eph. 5:22-30 -</a:t>
            </a:r>
          </a:p>
          <a:p>
            <a:pPr algn="l"/>
            <a:r>
              <a:rPr lang="en-US" sz="21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22 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Wives, </a:t>
            </a:r>
            <a:r>
              <a:rPr lang="en-US" sz="2100" b="0" i="1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be subject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 to your own husbands, as to the Lord. </a:t>
            </a:r>
            <a:r>
              <a:rPr lang="en-US" sz="21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23 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For the husband is the head of the wife, </a:t>
            </a:r>
            <a:r>
              <a:rPr lang="en-US" sz="2100" b="0" i="0" dirty="0">
                <a:solidFill>
                  <a:srgbClr val="FF0000"/>
                </a:solidFill>
                <a:effectLst/>
                <a:latin typeface="Amasis MT Pro Medium" panose="02040604050005020304" pitchFamily="18" charset="0"/>
              </a:rPr>
              <a:t>as Christ also is the head of the church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, He Himself </a:t>
            </a:r>
            <a:r>
              <a:rPr lang="en-US" sz="2100" b="0" i="1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being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 the Savior of the body. </a:t>
            </a:r>
            <a:r>
              <a:rPr lang="en-US" sz="21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24 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But </a:t>
            </a:r>
            <a:r>
              <a:rPr lang="en-US" sz="2100" b="0" i="0" dirty="0">
                <a:solidFill>
                  <a:srgbClr val="FF0000"/>
                </a:solidFill>
                <a:effectLst/>
                <a:latin typeface="Amasis MT Pro Medium" panose="02040604050005020304" pitchFamily="18" charset="0"/>
              </a:rPr>
              <a:t>as the church is subject to Christ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, so also the wives </a:t>
            </a:r>
            <a:r>
              <a:rPr lang="en-US" sz="2100" b="0" i="1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ought to be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 to their husbands in everything. </a:t>
            </a:r>
            <a:r>
              <a:rPr lang="en-US" sz="21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25 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Husbands, love your wives, just </a:t>
            </a:r>
            <a:r>
              <a:rPr lang="en-US" sz="2100" b="0" i="0" dirty="0">
                <a:solidFill>
                  <a:srgbClr val="FF0000"/>
                </a:solidFill>
                <a:effectLst/>
                <a:latin typeface="Amasis MT Pro Medium" panose="02040604050005020304" pitchFamily="18" charset="0"/>
              </a:rPr>
              <a:t>as Christ also loved the church and gave Himself up for her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, </a:t>
            </a:r>
            <a:r>
              <a:rPr lang="en-US" sz="21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26 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so that He might sanctify her, having cleansed her by the washing of water with the word, </a:t>
            </a:r>
            <a:r>
              <a:rPr lang="en-US" sz="21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27 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that He might present to Himself the church in all her glory, having no spot or wrinkle or any such thing; but that she would be holy and blameless. </a:t>
            </a:r>
            <a:r>
              <a:rPr lang="en-US" sz="21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28 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So husbands ought also to love their own wives as their own bodies. He who loves his own wife loves himself; </a:t>
            </a:r>
            <a:r>
              <a:rPr lang="en-US" sz="21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29 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for no one ever hated his own flesh, but nourishes and cherishes it, </a:t>
            </a:r>
            <a:r>
              <a:rPr lang="en-US" sz="2100" b="0" i="0" dirty="0">
                <a:solidFill>
                  <a:srgbClr val="FF0000"/>
                </a:solidFill>
                <a:effectLst/>
                <a:latin typeface="Amasis MT Pro Medium" panose="02040604050005020304" pitchFamily="18" charset="0"/>
              </a:rPr>
              <a:t>just as Christ also </a:t>
            </a:r>
            <a:r>
              <a:rPr lang="en-US" sz="2100" b="0" i="1" dirty="0">
                <a:solidFill>
                  <a:srgbClr val="FF0000"/>
                </a:solidFill>
                <a:effectLst/>
                <a:latin typeface="Amasis MT Pro Medium" panose="02040604050005020304" pitchFamily="18" charset="0"/>
              </a:rPr>
              <a:t>does</a:t>
            </a:r>
            <a:r>
              <a:rPr lang="en-US" sz="2100" b="0" i="0" dirty="0">
                <a:solidFill>
                  <a:srgbClr val="FF0000"/>
                </a:solidFill>
                <a:effectLst/>
                <a:latin typeface="Amasis MT Pro Medium" panose="02040604050005020304" pitchFamily="18" charset="0"/>
              </a:rPr>
              <a:t> the church, </a:t>
            </a:r>
            <a:r>
              <a:rPr lang="en-US" sz="2100" b="1" i="0" baseline="30000" dirty="0">
                <a:solidFill>
                  <a:srgbClr val="FF0000"/>
                </a:solidFill>
                <a:effectLst/>
                <a:latin typeface="Amasis MT Pro Medium" panose="02040604050005020304" pitchFamily="18" charset="0"/>
              </a:rPr>
              <a:t>30 </a:t>
            </a:r>
            <a:r>
              <a:rPr lang="en-US" sz="2100" b="0" i="0" dirty="0">
                <a:solidFill>
                  <a:srgbClr val="FF0000"/>
                </a:solidFill>
                <a:effectLst/>
                <a:latin typeface="Amasis MT Pro Medium" panose="02040604050005020304" pitchFamily="18" charset="0"/>
              </a:rPr>
              <a:t>because we are members of His body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8853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8EB6E95-9C89-4CFF-A598-F278D0DFB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74CD0F4-EA2A-4E5D-AE73-1112C1CA2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1EDC8FC-C3D1-4FE4-8E66-29767478D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00351" y="0"/>
            <a:ext cx="3243649" cy="220095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1638344-E7F0-4958-8208-ADCB82256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E1970FB-4D97-4834-84EC-E48B27CC1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32">
              <a:extLst>
                <a:ext uri="{FF2B5EF4-FFF2-40B4-BE49-F238E27FC236}">
                  <a16:creationId xmlns:a16="http://schemas.microsoft.com/office/drawing/2014/main" id="{CEA7D5D6-1774-4826-A365-56CA591C9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9CE5CDD-EDFB-416F-889C-A7DB46AA9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BC136B2-4D8D-4561-95D5-56167F411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3428998"/>
            <a:ext cx="2741793" cy="2286002"/>
            <a:chOff x="-305" y="-1"/>
            <a:chExt cx="3832880" cy="2876136"/>
          </a:xfrm>
        </p:grpSpPr>
        <p:sp>
          <p:nvSpPr>
            <p:cNvPr id="24" name="Freeform: Shape 36">
              <a:extLst>
                <a:ext uri="{FF2B5EF4-FFF2-40B4-BE49-F238E27FC236}">
                  <a16:creationId xmlns:a16="http://schemas.microsoft.com/office/drawing/2014/main" id="{2C3B060E-7597-4B31-9EBE-16DBC974C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37A35E4-8449-4A65-9CFF-F87916203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5774B36-1747-45AE-82C4-C5BA90C51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022F94E-D4FB-4369-A3EE-7D82330BA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A86DA983-7A8C-E157-2B52-FCB48714927C}"/>
              </a:ext>
            </a:extLst>
          </p:cNvPr>
          <p:cNvSpPr txBox="1"/>
          <p:nvPr/>
        </p:nvSpPr>
        <p:spPr>
          <a:xfrm>
            <a:off x="270825" y="3858861"/>
            <a:ext cx="8528118" cy="511654"/>
          </a:xfrm>
          <a:prstGeom prst="rect">
            <a:avLst/>
          </a:prstGeom>
          <a:solidFill>
            <a:schemeClr val="bg1"/>
          </a:solidFill>
          <a:ln w="38100">
            <a:solidFill>
              <a:srgbClr val="D7E7CE"/>
            </a:solidFill>
          </a:ln>
        </p:spPr>
        <p:txBody>
          <a:bodyPr vert="horz" lIns="68580" tIns="34290" rIns="68580" bIns="34290" rtlCol="0" anchor="ctr">
            <a:normAutofit/>
          </a:bodyPr>
          <a:lstStyle/>
          <a:p>
            <a:pPr algn="ctr" defTabSz="288036">
              <a:lnSpc>
                <a:spcPct val="90000"/>
              </a:lnSpc>
              <a:spcAft>
                <a:spcPts val="284"/>
              </a:spcAft>
            </a:pP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Each role is temporary</a:t>
            </a:r>
            <a:endParaRPr lang="en-US" sz="4400" dirty="0">
              <a:solidFill>
                <a:schemeClr val="tx2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FE2FF4-F411-FAFE-33CF-2DBDC30C8601}"/>
              </a:ext>
            </a:extLst>
          </p:cNvPr>
          <p:cNvSpPr txBox="1"/>
          <p:nvPr/>
        </p:nvSpPr>
        <p:spPr>
          <a:xfrm>
            <a:off x="277921" y="2964862"/>
            <a:ext cx="8528118" cy="511654"/>
          </a:xfrm>
          <a:prstGeom prst="rect">
            <a:avLst/>
          </a:prstGeom>
          <a:solidFill>
            <a:schemeClr val="bg1"/>
          </a:solidFill>
          <a:ln w="38100">
            <a:solidFill>
              <a:srgbClr val="D7E7CE"/>
            </a:solidFill>
          </a:ln>
        </p:spPr>
        <p:txBody>
          <a:bodyPr vert="horz" lIns="68580" tIns="34290" rIns="68580" bIns="34290" rtlCol="0" anchor="ctr">
            <a:normAutofit/>
          </a:bodyPr>
          <a:lstStyle/>
          <a:p>
            <a:pPr algn="ctr" defTabSz="288036">
              <a:lnSpc>
                <a:spcPct val="90000"/>
              </a:lnSpc>
              <a:spcAft>
                <a:spcPts val="284"/>
              </a:spcAft>
            </a:pP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Each role is good</a:t>
            </a:r>
            <a:endParaRPr lang="en-US" sz="2800" dirty="0">
              <a:solidFill>
                <a:schemeClr val="tx2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6E00E7-3429-5D01-907C-F72655EBA447}"/>
              </a:ext>
            </a:extLst>
          </p:cNvPr>
          <p:cNvSpPr txBox="1"/>
          <p:nvPr/>
        </p:nvSpPr>
        <p:spPr>
          <a:xfrm>
            <a:off x="270825" y="2076713"/>
            <a:ext cx="8528118" cy="511654"/>
          </a:xfrm>
          <a:prstGeom prst="rect">
            <a:avLst/>
          </a:prstGeom>
          <a:solidFill>
            <a:schemeClr val="bg1"/>
          </a:solidFill>
          <a:ln w="38100">
            <a:solidFill>
              <a:srgbClr val="D7E7CE"/>
            </a:solidFill>
          </a:ln>
        </p:spPr>
        <p:txBody>
          <a:bodyPr vert="horz" lIns="68580" tIns="34290" rIns="68580" bIns="34290" rtlCol="0" anchor="ctr">
            <a:normAutofit/>
          </a:bodyPr>
          <a:lstStyle/>
          <a:p>
            <a:pPr algn="ctr" defTabSz="288036">
              <a:lnSpc>
                <a:spcPct val="90000"/>
              </a:lnSpc>
              <a:spcAft>
                <a:spcPts val="284"/>
              </a:spcAft>
            </a:pP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Each role </a:t>
            </a:r>
            <a:r>
              <a:rPr lang="en-US" sz="2800" kern="1200" dirty="0">
                <a:solidFill>
                  <a:srgbClr val="FF0000"/>
                </a:solidFill>
                <a:latin typeface="Amasis MT Pro Medium" panose="02040604050005020304" pitchFamily="18" charset="0"/>
                <a:ea typeface="+mn-ea"/>
                <a:cs typeface="+mn-cs"/>
              </a:rPr>
              <a:t>reflects</a:t>
            </a: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 and </a:t>
            </a:r>
            <a:r>
              <a:rPr lang="en-US" sz="2800" kern="1200" dirty="0">
                <a:solidFill>
                  <a:srgbClr val="00B0F0"/>
                </a:solidFill>
                <a:latin typeface="Amasis MT Pro Medium" panose="02040604050005020304" pitchFamily="18" charset="0"/>
                <a:ea typeface="+mn-ea"/>
                <a:cs typeface="+mn-cs"/>
              </a:rPr>
              <a:t>promotes</a:t>
            </a: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 the gospel</a:t>
            </a:r>
            <a:endParaRPr lang="en-US" sz="4400" dirty="0">
              <a:solidFill>
                <a:schemeClr val="tx2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30226681-38AE-B826-539F-780D11914BAB}"/>
              </a:ext>
            </a:extLst>
          </p:cNvPr>
          <p:cNvSpPr/>
          <p:nvPr/>
        </p:nvSpPr>
        <p:spPr>
          <a:xfrm>
            <a:off x="6016845" y="4446996"/>
            <a:ext cx="2600125" cy="1189059"/>
          </a:xfrm>
          <a:prstGeom prst="downArrow">
            <a:avLst/>
          </a:prstGeom>
          <a:solidFill>
            <a:srgbClr val="B4C7E7"/>
          </a:solidFill>
          <a:ln>
            <a:solidFill>
              <a:srgbClr val="CCD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88036">
              <a:spcAft>
                <a:spcPts val="600"/>
              </a:spcAft>
            </a:pPr>
            <a:r>
              <a:rPr lang="en-US" sz="2000" dirty="0">
                <a:latin typeface="Amasis MT Pro Medium" panose="02040604050005020304" pitchFamily="18" charset="0"/>
              </a:rPr>
              <a:t>Treat r</a:t>
            </a:r>
            <a:r>
              <a:rPr lang="en-US" sz="2000" kern="1200" dirty="0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ole as an idol</a:t>
            </a:r>
            <a:endParaRPr lang="en-US" sz="3600" dirty="0">
              <a:latin typeface="Amasis MT Pro Medium" panose="02040604050005020304" pitchFamily="18" charset="0"/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3B463A5D-6220-407E-5192-CCD8ADFA461D}"/>
              </a:ext>
            </a:extLst>
          </p:cNvPr>
          <p:cNvSpPr/>
          <p:nvPr/>
        </p:nvSpPr>
        <p:spPr>
          <a:xfrm rot="10800000">
            <a:off x="4128722" y="2605405"/>
            <a:ext cx="886326" cy="320062"/>
          </a:xfrm>
          <a:prstGeom prst="downArrow">
            <a:avLst/>
          </a:prstGeom>
          <a:solidFill>
            <a:srgbClr val="B4C7E7"/>
          </a:solidFill>
          <a:ln>
            <a:solidFill>
              <a:srgbClr val="CCD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Amasis MT Pro Medium" panose="02040604050005020304" pitchFamily="18" charset="0"/>
            </a:endParaRPr>
          </a:p>
        </p:txBody>
      </p:sp>
      <p:pic>
        <p:nvPicPr>
          <p:cNvPr id="29" name="Picture 2" descr="Catholic firstmunion cross clip art free 3">
            <a:extLst>
              <a:ext uri="{FF2B5EF4-FFF2-40B4-BE49-F238E27FC236}">
                <a16:creationId xmlns:a16="http://schemas.microsoft.com/office/drawing/2014/main" id="{E67D8B04-20A4-813E-FE7A-A3CEB8FF8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199" y="26867"/>
            <a:ext cx="1003372" cy="112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Arrow: Down 44">
            <a:extLst>
              <a:ext uri="{FF2B5EF4-FFF2-40B4-BE49-F238E27FC236}">
                <a16:creationId xmlns:a16="http://schemas.microsoft.com/office/drawing/2014/main" id="{F4A72CD7-C344-7EF3-4C42-A663799AD41D}"/>
              </a:ext>
            </a:extLst>
          </p:cNvPr>
          <p:cNvSpPr/>
          <p:nvPr/>
        </p:nvSpPr>
        <p:spPr>
          <a:xfrm rot="10800000">
            <a:off x="4128722" y="3499403"/>
            <a:ext cx="886326" cy="320062"/>
          </a:xfrm>
          <a:prstGeom prst="downArrow">
            <a:avLst/>
          </a:prstGeom>
          <a:solidFill>
            <a:srgbClr val="B4C7E7"/>
          </a:solidFill>
          <a:ln>
            <a:solidFill>
              <a:srgbClr val="CCD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Amasis MT Pro Medium" panose="02040604050005020304" pitchFamily="18" charset="0"/>
            </a:endParaRPr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8502A8FB-3A47-6CD3-B06F-892F08C12869}"/>
              </a:ext>
            </a:extLst>
          </p:cNvPr>
          <p:cNvSpPr/>
          <p:nvPr/>
        </p:nvSpPr>
        <p:spPr>
          <a:xfrm>
            <a:off x="3273749" y="4446996"/>
            <a:ext cx="2600125" cy="1189059"/>
          </a:xfrm>
          <a:prstGeom prst="downArrow">
            <a:avLst/>
          </a:prstGeom>
          <a:solidFill>
            <a:srgbClr val="B4C7E7"/>
          </a:solidFill>
          <a:ln>
            <a:solidFill>
              <a:srgbClr val="CCD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88036">
              <a:spcAft>
                <a:spcPts val="600"/>
              </a:spcAft>
            </a:pPr>
            <a:r>
              <a:rPr lang="en-US" sz="2000" kern="1200" dirty="0" err="1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Satis</a:t>
            </a:r>
            <a:r>
              <a:rPr lang="en-US" sz="2000" dirty="0">
                <a:latin typeface="Amasis MT Pro Medium" panose="02040604050005020304" pitchFamily="18" charset="0"/>
              </a:rPr>
              <a:t>-</a:t>
            </a:r>
            <a:r>
              <a:rPr lang="en-US" sz="2000" kern="1200" dirty="0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faction</a:t>
            </a:r>
            <a:endParaRPr lang="en-US" sz="3600" dirty="0">
              <a:latin typeface="Amasis MT Pro Medium" panose="02040604050005020304" pitchFamily="18" charset="0"/>
            </a:endParaRPr>
          </a:p>
        </p:txBody>
      </p:sp>
      <p:sp>
        <p:nvSpPr>
          <p:cNvPr id="47" name="Arrow: Down 46">
            <a:extLst>
              <a:ext uri="{FF2B5EF4-FFF2-40B4-BE49-F238E27FC236}">
                <a16:creationId xmlns:a16="http://schemas.microsoft.com/office/drawing/2014/main" id="{E948D8CC-84B0-6B54-7589-3FEA8E85EE78}"/>
              </a:ext>
            </a:extLst>
          </p:cNvPr>
          <p:cNvSpPr/>
          <p:nvPr/>
        </p:nvSpPr>
        <p:spPr>
          <a:xfrm>
            <a:off x="603086" y="4446996"/>
            <a:ext cx="2599178" cy="1189059"/>
          </a:xfrm>
          <a:prstGeom prst="downArrow">
            <a:avLst/>
          </a:prstGeom>
          <a:solidFill>
            <a:srgbClr val="B4C7E7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88036">
              <a:spcAft>
                <a:spcPts val="600"/>
              </a:spcAft>
            </a:pPr>
            <a:r>
              <a:rPr lang="en-US" sz="2000" kern="1200" dirty="0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Selfish</a:t>
            </a:r>
            <a:endParaRPr lang="en-US" sz="3600" dirty="0">
              <a:latin typeface="Amasis MT Pro Medium" panose="02040604050005020304" pitchFamily="18" charset="0"/>
            </a:endParaRPr>
          </a:p>
        </p:txBody>
      </p:sp>
      <p:sp>
        <p:nvSpPr>
          <p:cNvPr id="2" name="Arrow: Up 1">
            <a:extLst>
              <a:ext uri="{FF2B5EF4-FFF2-40B4-BE49-F238E27FC236}">
                <a16:creationId xmlns:a16="http://schemas.microsoft.com/office/drawing/2014/main" id="{44A7476F-0D1D-0010-A24F-2124BB5A44D2}"/>
              </a:ext>
            </a:extLst>
          </p:cNvPr>
          <p:cNvSpPr/>
          <p:nvPr/>
        </p:nvSpPr>
        <p:spPr>
          <a:xfrm>
            <a:off x="2240047" y="578586"/>
            <a:ext cx="2096219" cy="1343554"/>
          </a:xfrm>
          <a:prstGeom prst="upArrow">
            <a:avLst>
              <a:gd name="adj1" fmla="val 68437"/>
              <a:gd name="adj2" fmla="val 49358"/>
            </a:avLst>
          </a:prstGeom>
          <a:solidFill>
            <a:srgbClr val="B4C7E7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masis MT Pro Medium" panose="02040604050005020304" pitchFamily="18" charset="0"/>
              </a:rPr>
              <a:t>Save your family</a:t>
            </a:r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830927E5-34AE-8ECF-BE1F-841FCBCBBE9A}"/>
              </a:ext>
            </a:extLst>
          </p:cNvPr>
          <p:cNvSpPr/>
          <p:nvPr/>
        </p:nvSpPr>
        <p:spPr>
          <a:xfrm>
            <a:off x="72028" y="578586"/>
            <a:ext cx="2096219" cy="1343554"/>
          </a:xfrm>
          <a:prstGeom prst="upArrow">
            <a:avLst>
              <a:gd name="adj1" fmla="val 68437"/>
              <a:gd name="adj2" fmla="val 49358"/>
            </a:avLst>
          </a:prstGeom>
          <a:solidFill>
            <a:srgbClr val="B4C7E7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masis MT Pro Medium" panose="02040604050005020304" pitchFamily="18" charset="0"/>
              </a:rPr>
              <a:t>Christ and the Church</a:t>
            </a:r>
          </a:p>
        </p:txBody>
      </p:sp>
    </p:spTree>
    <p:extLst>
      <p:ext uri="{BB962C8B-B14F-4D97-AF65-F5344CB8AC3E}">
        <p14:creationId xmlns:p14="http://schemas.microsoft.com/office/powerpoint/2010/main" val="251530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8EB6E95-9C89-4CFF-A598-F278D0DFB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74CD0F4-EA2A-4E5D-AE73-1112C1CA2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1EDC8FC-C3D1-4FE4-8E66-29767478D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00351" y="0"/>
            <a:ext cx="3243649" cy="220095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1638344-E7F0-4958-8208-ADCB82256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E1970FB-4D97-4834-84EC-E48B27CC1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32">
              <a:extLst>
                <a:ext uri="{FF2B5EF4-FFF2-40B4-BE49-F238E27FC236}">
                  <a16:creationId xmlns:a16="http://schemas.microsoft.com/office/drawing/2014/main" id="{CEA7D5D6-1774-4826-A365-56CA591C9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9CE5CDD-EDFB-416F-889C-A7DB46AA9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BC136B2-4D8D-4561-95D5-56167F411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3428998"/>
            <a:ext cx="2741793" cy="2286002"/>
            <a:chOff x="-305" y="-1"/>
            <a:chExt cx="3832880" cy="2876136"/>
          </a:xfrm>
        </p:grpSpPr>
        <p:sp>
          <p:nvSpPr>
            <p:cNvPr id="24" name="Freeform: Shape 36">
              <a:extLst>
                <a:ext uri="{FF2B5EF4-FFF2-40B4-BE49-F238E27FC236}">
                  <a16:creationId xmlns:a16="http://schemas.microsoft.com/office/drawing/2014/main" id="{2C3B060E-7597-4B31-9EBE-16DBC974C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37A35E4-8449-4A65-9CFF-F87916203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5774B36-1747-45AE-82C4-C5BA90C51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022F94E-D4FB-4369-A3EE-7D82330BA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B35BECCC-4C82-D36C-DE22-6406B5439621}"/>
              </a:ext>
            </a:extLst>
          </p:cNvPr>
          <p:cNvSpPr/>
          <p:nvPr/>
        </p:nvSpPr>
        <p:spPr>
          <a:xfrm>
            <a:off x="551975" y="364466"/>
            <a:ext cx="8039819" cy="4986068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- Eph. 5:22-30 -</a:t>
            </a:r>
          </a:p>
          <a:p>
            <a:pPr algn="l"/>
            <a:r>
              <a:rPr lang="en-US" sz="2100" b="1" i="0" baseline="3000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22 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Wives, </a:t>
            </a:r>
            <a:r>
              <a:rPr lang="en-US" sz="2100" b="0" i="1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be subject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 to your own husbands, as to the Lord. </a:t>
            </a:r>
            <a:r>
              <a:rPr lang="en-US" sz="2100" b="1" i="0" baseline="3000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23 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For the husband is the head of the wife, as Christ also is the head of the church, He Himself </a:t>
            </a:r>
            <a:r>
              <a:rPr lang="en-US" sz="2100" b="0" i="1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being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 the Savior of the body. </a:t>
            </a:r>
            <a:r>
              <a:rPr lang="en-US" sz="2100" b="1" i="0" baseline="3000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24 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But as the church is subject to Christ, so also the wives </a:t>
            </a:r>
            <a:r>
              <a:rPr lang="en-US" sz="2100" b="0" i="1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ought to be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 to their husbands in everything. </a:t>
            </a:r>
            <a:r>
              <a:rPr lang="en-US" sz="2100" b="1" i="0" baseline="3000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25 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Husbands, love your wives, just as Christ also loved the church and gave Himself up for her, </a:t>
            </a:r>
            <a:r>
              <a:rPr lang="en-US" sz="2100" b="1" i="0" baseline="3000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26</a:t>
            </a:r>
            <a:r>
              <a:rPr lang="en-US" sz="2100" b="1" i="0" baseline="30000" dirty="0">
                <a:solidFill>
                  <a:srgbClr val="FF0000"/>
                </a:solidFill>
                <a:effectLst/>
                <a:latin typeface="Amasis MT Pro Medium" panose="02040604050005020304" pitchFamily="18" charset="0"/>
              </a:rPr>
              <a:t> </a:t>
            </a:r>
            <a:r>
              <a:rPr lang="en-US" sz="2100" b="0" i="0" dirty="0">
                <a:solidFill>
                  <a:srgbClr val="FF0000"/>
                </a:solidFill>
                <a:effectLst/>
                <a:latin typeface="Amasis MT Pro Medium" panose="02040604050005020304" pitchFamily="18" charset="0"/>
              </a:rPr>
              <a:t>so that He might sanctify her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, having cleansed her by the washing of water with the word, </a:t>
            </a:r>
            <a:r>
              <a:rPr lang="en-US" sz="2100" b="1" i="0" baseline="3000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27 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that He might present to Himself the church in all her glory, having no spot or wrinkle or any such thing; but </a:t>
            </a:r>
            <a:r>
              <a:rPr lang="en-US" sz="2100" b="0" i="0" dirty="0">
                <a:solidFill>
                  <a:srgbClr val="FF0000"/>
                </a:solidFill>
                <a:effectLst/>
                <a:latin typeface="Amasis MT Pro Medium" panose="02040604050005020304" pitchFamily="18" charset="0"/>
              </a:rPr>
              <a:t>that she would be holy and blameless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. </a:t>
            </a:r>
            <a:r>
              <a:rPr lang="en-US" sz="2100" b="1" i="0" baseline="3000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28 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So husbands ought also to love their own wives as their own bodies. He who loves his own wife loves himself; </a:t>
            </a:r>
            <a:r>
              <a:rPr lang="en-US" sz="2100" b="1" i="0" baseline="3000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29 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for no one ever hated his own flesh, but nourishes and cherishes it, just as Christ also </a:t>
            </a:r>
            <a:r>
              <a:rPr lang="en-US" sz="2100" b="0" i="1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does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 the church, </a:t>
            </a:r>
            <a:r>
              <a:rPr lang="en-US" sz="2100" b="1" i="0" baseline="3000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30 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because we are members of His body.</a:t>
            </a:r>
          </a:p>
        </p:txBody>
      </p:sp>
    </p:spTree>
    <p:extLst>
      <p:ext uri="{BB962C8B-B14F-4D97-AF65-F5344CB8AC3E}">
        <p14:creationId xmlns:p14="http://schemas.microsoft.com/office/powerpoint/2010/main" val="116549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8EB6E95-9C89-4CFF-A598-F278D0DFB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74CD0F4-EA2A-4E5D-AE73-1112C1CA2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1EDC8FC-C3D1-4FE4-8E66-29767478D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00351" y="0"/>
            <a:ext cx="3243649" cy="220095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1638344-E7F0-4958-8208-ADCB82256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E1970FB-4D97-4834-84EC-E48B27CC1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32">
              <a:extLst>
                <a:ext uri="{FF2B5EF4-FFF2-40B4-BE49-F238E27FC236}">
                  <a16:creationId xmlns:a16="http://schemas.microsoft.com/office/drawing/2014/main" id="{CEA7D5D6-1774-4826-A365-56CA591C9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9CE5CDD-EDFB-416F-889C-A7DB46AA9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BC136B2-4D8D-4561-95D5-56167F411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3428998"/>
            <a:ext cx="2741793" cy="2286002"/>
            <a:chOff x="-305" y="-1"/>
            <a:chExt cx="3832880" cy="2876136"/>
          </a:xfrm>
        </p:grpSpPr>
        <p:sp>
          <p:nvSpPr>
            <p:cNvPr id="24" name="Freeform: Shape 36">
              <a:extLst>
                <a:ext uri="{FF2B5EF4-FFF2-40B4-BE49-F238E27FC236}">
                  <a16:creationId xmlns:a16="http://schemas.microsoft.com/office/drawing/2014/main" id="{2C3B060E-7597-4B31-9EBE-16DBC974C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37A35E4-8449-4A65-9CFF-F87916203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5774B36-1747-45AE-82C4-C5BA90C51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022F94E-D4FB-4369-A3EE-7D82330BA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B35BECCC-4C82-D36C-DE22-6406B5439621}"/>
              </a:ext>
            </a:extLst>
          </p:cNvPr>
          <p:cNvSpPr/>
          <p:nvPr/>
        </p:nvSpPr>
        <p:spPr>
          <a:xfrm>
            <a:off x="551975" y="364466"/>
            <a:ext cx="8039819" cy="4986068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- 1 Peter 3:1-6 -</a:t>
            </a:r>
          </a:p>
          <a:p>
            <a:pPr algn="l"/>
            <a:r>
              <a:rPr lang="en-US" sz="22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In the same way, you wives, be submissive to your own husbands so that even if any </a:t>
            </a:r>
            <a:r>
              <a:rPr lang="en-US" sz="2200" b="0" i="1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of them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 are disobedient to the word, </a:t>
            </a:r>
            <a:r>
              <a:rPr lang="en-US" sz="2200" b="0" i="0" dirty="0">
                <a:solidFill>
                  <a:srgbClr val="FF0000"/>
                </a:solidFill>
                <a:effectLst/>
                <a:latin typeface="Amasis MT Pro Medium" panose="02040604050005020304" pitchFamily="18" charset="0"/>
              </a:rPr>
              <a:t>they may be won without a word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 by the behavior of their wives, </a:t>
            </a:r>
            <a:r>
              <a:rPr lang="en-US" sz="22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2 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as they observe your chaste and respectful behavior. </a:t>
            </a:r>
            <a:r>
              <a:rPr lang="en-US" sz="22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3 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Your adornment must not be </a:t>
            </a:r>
            <a:r>
              <a:rPr lang="en-US" sz="2200" b="0" i="1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merely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 external—braiding the hair, and wearing gold jewelry, or putting on dresses; </a:t>
            </a:r>
            <a:r>
              <a:rPr lang="en-US" sz="22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4 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but </a:t>
            </a:r>
            <a:r>
              <a:rPr lang="en-US" sz="2200" b="0" i="1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let it be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 the hidden person of the heart, with the imperishable quality of a gentle and quiet spirit, which is precious in the sight of God. </a:t>
            </a:r>
            <a:r>
              <a:rPr lang="en-US" sz="22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5 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For in this way in former times the holy women also, who hoped in God, used to adorn themselves, being submissive to their own husbands; </a:t>
            </a:r>
            <a:r>
              <a:rPr lang="en-US" sz="22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6 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just as Sarah obeyed Abraham, calling him lord, and you have become her children if you do what is right without being frightened by any fear.</a:t>
            </a:r>
            <a:endParaRPr lang="en-US" sz="2200" b="0" i="0" dirty="0">
              <a:solidFill>
                <a:schemeClr val="tx1"/>
              </a:solidFill>
              <a:effectLst/>
              <a:latin typeface="Amasis MT Pro Medium" panose="020406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053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8EB6E95-9C89-4CFF-A598-F278D0DFB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74CD0F4-EA2A-4E5D-AE73-1112C1CA2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1EDC8FC-C3D1-4FE4-8E66-29767478D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00351" y="0"/>
            <a:ext cx="3243649" cy="220095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1638344-E7F0-4958-8208-ADCB82256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E1970FB-4D97-4834-84EC-E48B27CC1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32">
              <a:extLst>
                <a:ext uri="{FF2B5EF4-FFF2-40B4-BE49-F238E27FC236}">
                  <a16:creationId xmlns:a16="http://schemas.microsoft.com/office/drawing/2014/main" id="{CEA7D5D6-1774-4826-A365-56CA591C9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9CE5CDD-EDFB-416F-889C-A7DB46AA9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BC136B2-4D8D-4561-95D5-56167F411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3428998"/>
            <a:ext cx="2741793" cy="2286002"/>
            <a:chOff x="-305" y="-1"/>
            <a:chExt cx="3832880" cy="2876136"/>
          </a:xfrm>
        </p:grpSpPr>
        <p:sp>
          <p:nvSpPr>
            <p:cNvPr id="24" name="Freeform: Shape 36">
              <a:extLst>
                <a:ext uri="{FF2B5EF4-FFF2-40B4-BE49-F238E27FC236}">
                  <a16:creationId xmlns:a16="http://schemas.microsoft.com/office/drawing/2014/main" id="{2C3B060E-7597-4B31-9EBE-16DBC974C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37A35E4-8449-4A65-9CFF-F87916203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5774B36-1747-45AE-82C4-C5BA90C51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022F94E-D4FB-4369-A3EE-7D82330BA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A86DA983-7A8C-E157-2B52-FCB48714927C}"/>
              </a:ext>
            </a:extLst>
          </p:cNvPr>
          <p:cNvSpPr txBox="1"/>
          <p:nvPr/>
        </p:nvSpPr>
        <p:spPr>
          <a:xfrm>
            <a:off x="270825" y="3858861"/>
            <a:ext cx="8528118" cy="511654"/>
          </a:xfrm>
          <a:prstGeom prst="rect">
            <a:avLst/>
          </a:prstGeom>
          <a:solidFill>
            <a:schemeClr val="bg1"/>
          </a:solidFill>
          <a:ln w="38100">
            <a:solidFill>
              <a:srgbClr val="D7E7CE"/>
            </a:solidFill>
          </a:ln>
        </p:spPr>
        <p:txBody>
          <a:bodyPr vert="horz" lIns="68580" tIns="34290" rIns="68580" bIns="34290" rtlCol="0" anchor="ctr">
            <a:normAutofit/>
          </a:bodyPr>
          <a:lstStyle/>
          <a:p>
            <a:pPr algn="ctr" defTabSz="288036">
              <a:lnSpc>
                <a:spcPct val="90000"/>
              </a:lnSpc>
              <a:spcAft>
                <a:spcPts val="284"/>
              </a:spcAft>
            </a:pP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Each role is temporary</a:t>
            </a:r>
            <a:endParaRPr lang="en-US" sz="4400" dirty="0">
              <a:solidFill>
                <a:schemeClr val="tx2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FE2FF4-F411-FAFE-33CF-2DBDC30C8601}"/>
              </a:ext>
            </a:extLst>
          </p:cNvPr>
          <p:cNvSpPr txBox="1"/>
          <p:nvPr/>
        </p:nvSpPr>
        <p:spPr>
          <a:xfrm>
            <a:off x="277921" y="2964862"/>
            <a:ext cx="8528118" cy="511654"/>
          </a:xfrm>
          <a:prstGeom prst="rect">
            <a:avLst/>
          </a:prstGeom>
          <a:solidFill>
            <a:schemeClr val="bg1"/>
          </a:solidFill>
          <a:ln w="38100">
            <a:solidFill>
              <a:srgbClr val="D7E7CE"/>
            </a:solidFill>
          </a:ln>
        </p:spPr>
        <p:txBody>
          <a:bodyPr vert="horz" lIns="68580" tIns="34290" rIns="68580" bIns="34290" rtlCol="0" anchor="ctr">
            <a:normAutofit/>
          </a:bodyPr>
          <a:lstStyle/>
          <a:p>
            <a:pPr algn="ctr" defTabSz="288036">
              <a:lnSpc>
                <a:spcPct val="90000"/>
              </a:lnSpc>
              <a:spcAft>
                <a:spcPts val="284"/>
              </a:spcAft>
            </a:pP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Each role is good</a:t>
            </a:r>
            <a:endParaRPr lang="en-US" sz="2800" dirty="0">
              <a:solidFill>
                <a:schemeClr val="tx2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6E00E7-3429-5D01-907C-F72655EBA447}"/>
              </a:ext>
            </a:extLst>
          </p:cNvPr>
          <p:cNvSpPr txBox="1"/>
          <p:nvPr/>
        </p:nvSpPr>
        <p:spPr>
          <a:xfrm>
            <a:off x="270825" y="2076713"/>
            <a:ext cx="8528118" cy="511654"/>
          </a:xfrm>
          <a:prstGeom prst="rect">
            <a:avLst/>
          </a:prstGeom>
          <a:solidFill>
            <a:schemeClr val="bg1"/>
          </a:solidFill>
          <a:ln w="38100">
            <a:solidFill>
              <a:srgbClr val="D7E7CE"/>
            </a:solidFill>
          </a:ln>
        </p:spPr>
        <p:txBody>
          <a:bodyPr vert="horz" lIns="68580" tIns="34290" rIns="68580" bIns="34290" rtlCol="0" anchor="ctr">
            <a:normAutofit/>
          </a:bodyPr>
          <a:lstStyle/>
          <a:p>
            <a:pPr algn="ctr" defTabSz="288036">
              <a:lnSpc>
                <a:spcPct val="90000"/>
              </a:lnSpc>
              <a:spcAft>
                <a:spcPts val="284"/>
              </a:spcAft>
            </a:pP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Each role </a:t>
            </a:r>
            <a:r>
              <a:rPr lang="en-US" sz="2800" kern="1200" dirty="0">
                <a:solidFill>
                  <a:srgbClr val="FF0000"/>
                </a:solidFill>
                <a:latin typeface="Amasis MT Pro Medium" panose="02040604050005020304" pitchFamily="18" charset="0"/>
                <a:ea typeface="+mn-ea"/>
                <a:cs typeface="+mn-cs"/>
              </a:rPr>
              <a:t>reflects</a:t>
            </a: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 and </a:t>
            </a:r>
            <a:r>
              <a:rPr lang="en-US" sz="2800" kern="1200" dirty="0">
                <a:solidFill>
                  <a:srgbClr val="00B0F0"/>
                </a:solidFill>
                <a:latin typeface="Amasis MT Pro Medium" panose="02040604050005020304" pitchFamily="18" charset="0"/>
                <a:ea typeface="+mn-ea"/>
                <a:cs typeface="+mn-cs"/>
              </a:rPr>
              <a:t>promotes</a:t>
            </a:r>
            <a:r>
              <a:rPr lang="en-US" sz="2800" kern="1200" dirty="0">
                <a:solidFill>
                  <a:schemeClr val="tx2"/>
                </a:solidFill>
                <a:latin typeface="Amasis MT Pro Medium" panose="02040604050005020304" pitchFamily="18" charset="0"/>
                <a:ea typeface="+mn-ea"/>
                <a:cs typeface="+mn-cs"/>
              </a:rPr>
              <a:t> the gospel</a:t>
            </a:r>
            <a:endParaRPr lang="en-US" sz="4400" dirty="0">
              <a:solidFill>
                <a:schemeClr val="tx2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30226681-38AE-B826-539F-780D11914BAB}"/>
              </a:ext>
            </a:extLst>
          </p:cNvPr>
          <p:cNvSpPr/>
          <p:nvPr/>
        </p:nvSpPr>
        <p:spPr>
          <a:xfrm>
            <a:off x="6016845" y="4446996"/>
            <a:ext cx="2600125" cy="1189059"/>
          </a:xfrm>
          <a:prstGeom prst="downArrow">
            <a:avLst/>
          </a:prstGeom>
          <a:solidFill>
            <a:srgbClr val="B4C7E7"/>
          </a:solidFill>
          <a:ln>
            <a:solidFill>
              <a:srgbClr val="CCD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88036">
              <a:spcAft>
                <a:spcPts val="600"/>
              </a:spcAft>
            </a:pPr>
            <a:r>
              <a:rPr lang="en-US" sz="2000" dirty="0">
                <a:latin typeface="Amasis MT Pro Medium" panose="02040604050005020304" pitchFamily="18" charset="0"/>
              </a:rPr>
              <a:t>Treat r</a:t>
            </a:r>
            <a:r>
              <a:rPr lang="en-US" sz="2000" kern="1200" dirty="0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ole as an idol</a:t>
            </a:r>
            <a:endParaRPr lang="en-US" sz="3600" dirty="0">
              <a:latin typeface="Amasis MT Pro Medium" panose="02040604050005020304" pitchFamily="18" charset="0"/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3B463A5D-6220-407E-5192-CCD8ADFA461D}"/>
              </a:ext>
            </a:extLst>
          </p:cNvPr>
          <p:cNvSpPr/>
          <p:nvPr/>
        </p:nvSpPr>
        <p:spPr>
          <a:xfrm rot="10800000">
            <a:off x="4128722" y="2605405"/>
            <a:ext cx="886326" cy="320062"/>
          </a:xfrm>
          <a:prstGeom prst="downArrow">
            <a:avLst/>
          </a:prstGeom>
          <a:solidFill>
            <a:srgbClr val="B4C7E7"/>
          </a:solidFill>
          <a:ln>
            <a:solidFill>
              <a:srgbClr val="CCD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Amasis MT Pro Medium" panose="02040604050005020304" pitchFamily="18" charset="0"/>
            </a:endParaRPr>
          </a:p>
        </p:txBody>
      </p:sp>
      <p:pic>
        <p:nvPicPr>
          <p:cNvPr id="29" name="Picture 2" descr="Catholic firstmunion cross clip art free 3">
            <a:extLst>
              <a:ext uri="{FF2B5EF4-FFF2-40B4-BE49-F238E27FC236}">
                <a16:creationId xmlns:a16="http://schemas.microsoft.com/office/drawing/2014/main" id="{E67D8B04-20A4-813E-FE7A-A3CEB8FF8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199" y="26867"/>
            <a:ext cx="1003372" cy="112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Arrow: Down 44">
            <a:extLst>
              <a:ext uri="{FF2B5EF4-FFF2-40B4-BE49-F238E27FC236}">
                <a16:creationId xmlns:a16="http://schemas.microsoft.com/office/drawing/2014/main" id="{F4A72CD7-C344-7EF3-4C42-A663799AD41D}"/>
              </a:ext>
            </a:extLst>
          </p:cNvPr>
          <p:cNvSpPr/>
          <p:nvPr/>
        </p:nvSpPr>
        <p:spPr>
          <a:xfrm rot="10800000">
            <a:off x="4128722" y="3499403"/>
            <a:ext cx="886326" cy="320062"/>
          </a:xfrm>
          <a:prstGeom prst="downArrow">
            <a:avLst/>
          </a:prstGeom>
          <a:solidFill>
            <a:srgbClr val="B4C7E7"/>
          </a:solidFill>
          <a:ln>
            <a:solidFill>
              <a:srgbClr val="CCD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Amasis MT Pro Medium" panose="02040604050005020304" pitchFamily="18" charset="0"/>
            </a:endParaRPr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8502A8FB-3A47-6CD3-B06F-892F08C12869}"/>
              </a:ext>
            </a:extLst>
          </p:cNvPr>
          <p:cNvSpPr/>
          <p:nvPr/>
        </p:nvSpPr>
        <p:spPr>
          <a:xfrm>
            <a:off x="3273749" y="4446996"/>
            <a:ext cx="2600125" cy="1189059"/>
          </a:xfrm>
          <a:prstGeom prst="downArrow">
            <a:avLst/>
          </a:prstGeom>
          <a:solidFill>
            <a:srgbClr val="B4C7E7"/>
          </a:solidFill>
          <a:ln>
            <a:solidFill>
              <a:srgbClr val="CCD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88036">
              <a:spcAft>
                <a:spcPts val="600"/>
              </a:spcAft>
            </a:pPr>
            <a:r>
              <a:rPr lang="en-US" sz="2000" kern="1200" dirty="0" err="1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Satis</a:t>
            </a:r>
            <a:r>
              <a:rPr lang="en-US" sz="2000" dirty="0">
                <a:latin typeface="Amasis MT Pro Medium" panose="02040604050005020304" pitchFamily="18" charset="0"/>
              </a:rPr>
              <a:t>-</a:t>
            </a:r>
            <a:r>
              <a:rPr lang="en-US" sz="2000" kern="1200" dirty="0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faction</a:t>
            </a:r>
            <a:endParaRPr lang="en-US" sz="3600" dirty="0">
              <a:latin typeface="Amasis MT Pro Medium" panose="02040604050005020304" pitchFamily="18" charset="0"/>
            </a:endParaRPr>
          </a:p>
        </p:txBody>
      </p:sp>
      <p:sp>
        <p:nvSpPr>
          <p:cNvPr id="47" name="Arrow: Down 46">
            <a:extLst>
              <a:ext uri="{FF2B5EF4-FFF2-40B4-BE49-F238E27FC236}">
                <a16:creationId xmlns:a16="http://schemas.microsoft.com/office/drawing/2014/main" id="{E948D8CC-84B0-6B54-7589-3FEA8E85EE78}"/>
              </a:ext>
            </a:extLst>
          </p:cNvPr>
          <p:cNvSpPr/>
          <p:nvPr/>
        </p:nvSpPr>
        <p:spPr>
          <a:xfrm>
            <a:off x="603086" y="4446996"/>
            <a:ext cx="2599178" cy="1189059"/>
          </a:xfrm>
          <a:prstGeom prst="downArrow">
            <a:avLst/>
          </a:prstGeom>
          <a:solidFill>
            <a:srgbClr val="B4C7E7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88036">
              <a:spcAft>
                <a:spcPts val="600"/>
              </a:spcAft>
            </a:pPr>
            <a:r>
              <a:rPr lang="en-US" sz="2000" kern="1200" dirty="0">
                <a:solidFill>
                  <a:schemeClr val="lt1"/>
                </a:solidFill>
                <a:latin typeface="Amasis MT Pro Medium" panose="02040604050005020304" pitchFamily="18" charset="0"/>
                <a:ea typeface="+mn-ea"/>
                <a:cs typeface="+mn-cs"/>
              </a:rPr>
              <a:t>Selfish</a:t>
            </a:r>
            <a:endParaRPr lang="en-US" sz="3600" dirty="0">
              <a:latin typeface="Amasis MT Pro Medium" panose="02040604050005020304" pitchFamily="18" charset="0"/>
            </a:endParaRPr>
          </a:p>
        </p:txBody>
      </p:sp>
      <p:sp>
        <p:nvSpPr>
          <p:cNvPr id="2" name="Arrow: Up 1">
            <a:extLst>
              <a:ext uri="{FF2B5EF4-FFF2-40B4-BE49-F238E27FC236}">
                <a16:creationId xmlns:a16="http://schemas.microsoft.com/office/drawing/2014/main" id="{44A7476F-0D1D-0010-A24F-2124BB5A44D2}"/>
              </a:ext>
            </a:extLst>
          </p:cNvPr>
          <p:cNvSpPr/>
          <p:nvPr/>
        </p:nvSpPr>
        <p:spPr>
          <a:xfrm>
            <a:off x="2240047" y="578586"/>
            <a:ext cx="2096219" cy="1343554"/>
          </a:xfrm>
          <a:prstGeom prst="upArrow">
            <a:avLst>
              <a:gd name="adj1" fmla="val 68437"/>
              <a:gd name="adj2" fmla="val 49358"/>
            </a:avLst>
          </a:prstGeom>
          <a:solidFill>
            <a:srgbClr val="B4C7E7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masis MT Pro Medium" panose="02040604050005020304" pitchFamily="18" charset="0"/>
              </a:rPr>
              <a:t>Save your family</a:t>
            </a:r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830927E5-34AE-8ECF-BE1F-841FCBCBBE9A}"/>
              </a:ext>
            </a:extLst>
          </p:cNvPr>
          <p:cNvSpPr/>
          <p:nvPr/>
        </p:nvSpPr>
        <p:spPr>
          <a:xfrm>
            <a:off x="72028" y="578586"/>
            <a:ext cx="2096219" cy="1343554"/>
          </a:xfrm>
          <a:prstGeom prst="upArrow">
            <a:avLst>
              <a:gd name="adj1" fmla="val 68437"/>
              <a:gd name="adj2" fmla="val 49358"/>
            </a:avLst>
          </a:prstGeom>
          <a:solidFill>
            <a:srgbClr val="B4C7E7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masis MT Pro Medium" panose="02040604050005020304" pitchFamily="18" charset="0"/>
              </a:rPr>
              <a:t>Christ and the Church</a:t>
            </a:r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CCB13FC7-7D95-909C-5936-7998958A44E9}"/>
              </a:ext>
            </a:extLst>
          </p:cNvPr>
          <p:cNvSpPr/>
          <p:nvPr/>
        </p:nvSpPr>
        <p:spPr>
          <a:xfrm>
            <a:off x="4807504" y="592733"/>
            <a:ext cx="2096219" cy="1343554"/>
          </a:xfrm>
          <a:prstGeom prst="upArrow">
            <a:avLst>
              <a:gd name="adj1" fmla="val 68437"/>
              <a:gd name="adj2" fmla="val 49358"/>
            </a:avLst>
          </a:prstGeom>
          <a:solidFill>
            <a:srgbClr val="B4C7E7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masis MT Pro Medium" panose="02040604050005020304" pitchFamily="18" charset="0"/>
              </a:rPr>
              <a:t>Identity in Christ</a:t>
            </a:r>
          </a:p>
        </p:txBody>
      </p:sp>
    </p:spTree>
    <p:extLst>
      <p:ext uri="{BB962C8B-B14F-4D97-AF65-F5344CB8AC3E}">
        <p14:creationId xmlns:p14="http://schemas.microsoft.com/office/powerpoint/2010/main" val="337529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1897</TotalTime>
  <Words>1241</Words>
  <Application>Microsoft Office PowerPoint</Application>
  <PresentationFormat>On-screen Show (16:10)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Amasis MT Pro Medium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Dustin Merkle</dc:creator>
  <cp:lastModifiedBy>Dustin Merkle</cp:lastModifiedBy>
  <cp:revision>1</cp:revision>
  <dcterms:created xsi:type="dcterms:W3CDTF">2023-06-02T10:34:09Z</dcterms:created>
  <dcterms:modified xsi:type="dcterms:W3CDTF">2023-06-03T18:11:11Z</dcterms:modified>
</cp:coreProperties>
</file>