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5" r:id="rId11"/>
    <p:sldId id="266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84A29-9173-4299-8BE5-0D5C8943DE66}" v="1120" dt="2023-07-01T21:04:43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4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01884A29-9173-4299-8BE5-0D5C8943DE66}"/>
    <pc:docChg chg="undo custSel addSld delSld modSld sldOrd addMainMaster delMainMaster">
      <pc:chgData name="Dustin Merkle" userId="2e42eb49e6de39f7" providerId="LiveId" clId="{01884A29-9173-4299-8BE5-0D5C8943DE66}" dt="2023-07-01T21:04:43.123" v="2363"/>
      <pc:docMkLst>
        <pc:docMk/>
      </pc:docMkLst>
      <pc:sldChg chg="addSp delSp modSp new mod setBg modClrScheme addAnim delAnim setClrOvrMap chgLayout">
        <pc:chgData name="Dustin Merkle" userId="2e42eb49e6de39f7" providerId="LiveId" clId="{01884A29-9173-4299-8BE5-0D5C8943DE66}" dt="2023-06-29T10:41:49.088" v="76" actId="20577"/>
        <pc:sldMkLst>
          <pc:docMk/>
          <pc:sldMk cId="2211891859" sldId="256"/>
        </pc:sldMkLst>
        <pc:spChg chg="mod">
          <ac:chgData name="Dustin Merkle" userId="2e42eb49e6de39f7" providerId="LiveId" clId="{01884A29-9173-4299-8BE5-0D5C8943DE66}" dt="2023-06-29T10:40:46.804" v="43" actId="403"/>
          <ac:spMkLst>
            <pc:docMk/>
            <pc:sldMk cId="2211891859" sldId="256"/>
            <ac:spMk id="2" creationId="{0377BC8D-F426-F45C-539B-81A37697FD26}"/>
          </ac:spMkLst>
        </pc:spChg>
        <pc:spChg chg="mod">
          <ac:chgData name="Dustin Merkle" userId="2e42eb49e6de39f7" providerId="LiveId" clId="{01884A29-9173-4299-8BE5-0D5C8943DE66}" dt="2023-06-29T10:41:49.088" v="76" actId="20577"/>
          <ac:spMkLst>
            <pc:docMk/>
            <pc:sldMk cId="2211891859" sldId="256"/>
            <ac:spMk id="3" creationId="{7AC16374-AC52-9A6C-DF15-F71E440969FA}"/>
          </ac:spMkLst>
        </pc:spChg>
        <pc:spChg chg="add del">
          <ac:chgData name="Dustin Merkle" userId="2e42eb49e6de39f7" providerId="LiveId" clId="{01884A29-9173-4299-8BE5-0D5C8943DE66}" dt="2023-06-29T10:40:06.069" v="21" actId="26606"/>
          <ac:spMkLst>
            <pc:docMk/>
            <pc:sldMk cId="2211891859" sldId="256"/>
            <ac:spMk id="9" creationId="{956C5C09-0043-4549-B800-2101B70D667D}"/>
          </ac:spMkLst>
        </pc:spChg>
        <pc:spChg chg="add del">
          <ac:chgData name="Dustin Merkle" userId="2e42eb49e6de39f7" providerId="LiveId" clId="{01884A29-9173-4299-8BE5-0D5C8943DE66}" dt="2023-06-29T10:40:06.069" v="21" actId="26606"/>
          <ac:spMkLst>
            <pc:docMk/>
            <pc:sldMk cId="2211891859" sldId="256"/>
            <ac:spMk id="11" creationId="{B7E2F724-2FB3-4D1D-A730-739B8654C030}"/>
          </ac:spMkLst>
        </pc:spChg>
        <pc:spChg chg="add del">
          <ac:chgData name="Dustin Merkle" userId="2e42eb49e6de39f7" providerId="LiveId" clId="{01884A29-9173-4299-8BE5-0D5C8943DE66}" dt="2023-06-29T10:40:06.069" v="21" actId="26606"/>
          <ac:spMkLst>
            <pc:docMk/>
            <pc:sldMk cId="2211891859" sldId="256"/>
            <ac:spMk id="13" creationId="{B2C335F7-F61C-4EB4-80F2-4B1438FE66BB}"/>
          </ac:spMkLst>
        </pc:spChg>
        <pc:spChg chg="add">
          <ac:chgData name="Dustin Merkle" userId="2e42eb49e6de39f7" providerId="LiveId" clId="{01884A29-9173-4299-8BE5-0D5C8943DE66}" dt="2023-06-29T10:40:06.097" v="22" actId="26606"/>
          <ac:spMkLst>
            <pc:docMk/>
            <pc:sldMk cId="2211891859" sldId="256"/>
            <ac:spMk id="15" creationId="{8A95209C-5275-4E15-8EA7-7F42980ABF2D}"/>
          </ac:spMkLst>
        </pc:spChg>
        <pc:spChg chg="add">
          <ac:chgData name="Dustin Merkle" userId="2e42eb49e6de39f7" providerId="LiveId" clId="{01884A29-9173-4299-8BE5-0D5C8943DE66}" dt="2023-06-29T10:40:06.097" v="22" actId="26606"/>
          <ac:spMkLst>
            <pc:docMk/>
            <pc:sldMk cId="2211891859" sldId="256"/>
            <ac:spMk id="17" creationId="{4F2ED431-E304-4FF0-9F4E-032783C9D612}"/>
          </ac:spMkLst>
        </pc:spChg>
        <pc:spChg chg="add">
          <ac:chgData name="Dustin Merkle" userId="2e42eb49e6de39f7" providerId="LiveId" clId="{01884A29-9173-4299-8BE5-0D5C8943DE66}" dt="2023-06-29T10:40:06.097" v="22" actId="26606"/>
          <ac:spMkLst>
            <pc:docMk/>
            <pc:sldMk cId="2211891859" sldId="256"/>
            <ac:spMk id="18" creationId="{4E87FCFB-2CCE-460D-B3DD-557C8BD1B94A}"/>
          </ac:spMkLst>
        </pc:spChg>
        <pc:picChg chg="add del">
          <ac:chgData name="Dustin Merkle" userId="2e42eb49e6de39f7" providerId="LiveId" clId="{01884A29-9173-4299-8BE5-0D5C8943DE66}" dt="2023-06-29T10:40:06.069" v="21" actId="26606"/>
          <ac:picMkLst>
            <pc:docMk/>
            <pc:sldMk cId="2211891859" sldId="256"/>
            <ac:picMk id="4" creationId="{B60B9279-84C9-7FDE-03F3-38BBD4FFCB99}"/>
          </ac:picMkLst>
        </pc:picChg>
        <pc:picChg chg="add">
          <ac:chgData name="Dustin Merkle" userId="2e42eb49e6de39f7" providerId="LiveId" clId="{01884A29-9173-4299-8BE5-0D5C8943DE66}" dt="2023-06-29T10:40:06.097" v="22" actId="26606"/>
          <ac:picMkLst>
            <pc:docMk/>
            <pc:sldMk cId="2211891859" sldId="256"/>
            <ac:picMk id="16" creationId="{BFF5C78B-B203-A3C9-695C-9803C942A6E1}"/>
          </ac:picMkLst>
        </pc:picChg>
      </pc:sldChg>
      <pc:sldChg chg="addSp delSp modSp new mod setBg addAnim delAnim modAnim">
        <pc:chgData name="Dustin Merkle" userId="2e42eb49e6de39f7" providerId="LiveId" clId="{01884A29-9173-4299-8BE5-0D5C8943DE66}" dt="2023-07-01T10:11:05.600" v="1060"/>
        <pc:sldMkLst>
          <pc:docMk/>
          <pc:sldMk cId="2721020319" sldId="257"/>
        </pc:sldMkLst>
        <pc:spChg chg="add del mod">
          <ac:chgData name="Dustin Merkle" userId="2e42eb49e6de39f7" providerId="LiveId" clId="{01884A29-9173-4299-8BE5-0D5C8943DE66}" dt="2023-06-29T10:51:14.555" v="219" actId="478"/>
          <ac:spMkLst>
            <pc:docMk/>
            <pc:sldMk cId="2721020319" sldId="257"/>
            <ac:spMk id="2" creationId="{F6E6E141-2BC3-AF5C-D7FE-A3E9427CA3A7}"/>
          </ac:spMkLst>
        </pc:spChg>
        <pc:spChg chg="add mod">
          <ac:chgData name="Dustin Merkle" userId="2e42eb49e6de39f7" providerId="LiveId" clId="{01884A29-9173-4299-8BE5-0D5C8943DE66}" dt="2023-06-29T10:47:34.653" v="184" actId="1076"/>
          <ac:spMkLst>
            <pc:docMk/>
            <pc:sldMk cId="2721020319" sldId="257"/>
            <ac:spMk id="3" creationId="{AA93DECD-B710-332C-FF64-B3D390CE08B6}"/>
          </ac:spMkLst>
        </pc:spChg>
        <pc:spChg chg="add mod">
          <ac:chgData name="Dustin Merkle" userId="2e42eb49e6de39f7" providerId="LiveId" clId="{01884A29-9173-4299-8BE5-0D5C8943DE66}" dt="2023-06-29T10:48:23.642" v="191" actId="1076"/>
          <ac:spMkLst>
            <pc:docMk/>
            <pc:sldMk cId="2721020319" sldId="257"/>
            <ac:spMk id="4" creationId="{7F1A55BD-D772-465B-4465-6BEA1A4DEED8}"/>
          </ac:spMkLst>
        </pc:spChg>
        <pc:spChg chg="add mod">
          <ac:chgData name="Dustin Merkle" userId="2e42eb49e6de39f7" providerId="LiveId" clId="{01884A29-9173-4299-8BE5-0D5C8943DE66}" dt="2023-06-29T10:48:16.515" v="190" actId="1076"/>
          <ac:spMkLst>
            <pc:docMk/>
            <pc:sldMk cId="2721020319" sldId="257"/>
            <ac:spMk id="5" creationId="{DAF3D568-BF34-82E3-1744-53CE9A4DFC76}"/>
          </ac:spMkLst>
        </pc:spChg>
        <pc:spChg chg="add mod">
          <ac:chgData name="Dustin Merkle" userId="2e42eb49e6de39f7" providerId="LiveId" clId="{01884A29-9173-4299-8BE5-0D5C8943DE66}" dt="2023-06-29T10:48:11.142" v="189" actId="1076"/>
          <ac:spMkLst>
            <pc:docMk/>
            <pc:sldMk cId="2721020319" sldId="257"/>
            <ac:spMk id="6" creationId="{B0104873-1EED-1E2B-D94A-CAC08A51600D}"/>
          </ac:spMkLst>
        </pc:spChg>
        <pc:spChg chg="add mod">
          <ac:chgData name="Dustin Merkle" userId="2e42eb49e6de39f7" providerId="LiveId" clId="{01884A29-9173-4299-8BE5-0D5C8943DE66}" dt="2023-06-29T10:47:58.041" v="187" actId="1076"/>
          <ac:spMkLst>
            <pc:docMk/>
            <pc:sldMk cId="2721020319" sldId="257"/>
            <ac:spMk id="7" creationId="{6CC74F7F-9C2A-8D03-5517-02F4CEFE0F8F}"/>
          </ac:spMkLst>
        </pc:spChg>
        <pc:spChg chg="add mod">
          <ac:chgData name="Dustin Merkle" userId="2e42eb49e6de39f7" providerId="LiveId" clId="{01884A29-9173-4299-8BE5-0D5C8943DE66}" dt="2023-06-29T10:48:05.884" v="188" actId="1076"/>
          <ac:spMkLst>
            <pc:docMk/>
            <pc:sldMk cId="2721020319" sldId="257"/>
            <ac:spMk id="8" creationId="{ADFAD281-9F21-C7D4-4748-26EEC5B661AB}"/>
          </ac:spMkLst>
        </pc:spChg>
        <pc:spChg chg="add mod">
          <ac:chgData name="Dustin Merkle" userId="2e42eb49e6de39f7" providerId="LiveId" clId="{01884A29-9173-4299-8BE5-0D5C8943DE66}" dt="2023-06-29T10:46:52.711" v="176" actId="1076"/>
          <ac:spMkLst>
            <pc:docMk/>
            <pc:sldMk cId="2721020319" sldId="257"/>
            <ac:spMk id="9" creationId="{D541406B-3BDE-C881-1328-7DFE7E3710E8}"/>
          </ac:spMkLst>
        </pc:spChg>
        <pc:cxnChg chg="add mod">
          <ac:chgData name="Dustin Merkle" userId="2e42eb49e6de39f7" providerId="LiveId" clId="{01884A29-9173-4299-8BE5-0D5C8943DE66}" dt="2023-06-29T10:49:31.489" v="201" actId="14100"/>
          <ac:cxnSpMkLst>
            <pc:docMk/>
            <pc:sldMk cId="2721020319" sldId="257"/>
            <ac:cxnSpMk id="11" creationId="{549BE181-3B28-B748-84A0-4373D4C4605A}"/>
          </ac:cxnSpMkLst>
        </pc:cxnChg>
        <pc:cxnChg chg="add mod">
          <ac:chgData name="Dustin Merkle" userId="2e42eb49e6de39f7" providerId="LiveId" clId="{01884A29-9173-4299-8BE5-0D5C8943DE66}" dt="2023-06-29T10:49:23.972" v="199" actId="14100"/>
          <ac:cxnSpMkLst>
            <pc:docMk/>
            <pc:sldMk cId="2721020319" sldId="257"/>
            <ac:cxnSpMk id="13" creationId="{92D60330-812E-3887-2827-92984C87E57D}"/>
          </ac:cxnSpMkLst>
        </pc:cxnChg>
        <pc:cxnChg chg="add mod">
          <ac:chgData name="Dustin Merkle" userId="2e42eb49e6de39f7" providerId="LiveId" clId="{01884A29-9173-4299-8BE5-0D5C8943DE66}" dt="2023-06-29T10:49:48.909" v="204" actId="14100"/>
          <ac:cxnSpMkLst>
            <pc:docMk/>
            <pc:sldMk cId="2721020319" sldId="257"/>
            <ac:cxnSpMk id="17" creationId="{8EE9E834-1F81-9C3A-2A17-506F7ED293D1}"/>
          </ac:cxnSpMkLst>
        </pc:cxnChg>
        <pc:cxnChg chg="add mod">
          <ac:chgData name="Dustin Merkle" userId="2e42eb49e6de39f7" providerId="LiveId" clId="{01884A29-9173-4299-8BE5-0D5C8943DE66}" dt="2023-06-29T10:50:01.484" v="207" actId="14100"/>
          <ac:cxnSpMkLst>
            <pc:docMk/>
            <pc:sldMk cId="2721020319" sldId="257"/>
            <ac:cxnSpMk id="19" creationId="{3663E436-FF29-5238-493D-0A319E667B01}"/>
          </ac:cxnSpMkLst>
        </pc:cxnChg>
        <pc:cxnChg chg="add mod">
          <ac:chgData name="Dustin Merkle" userId="2e42eb49e6de39f7" providerId="LiveId" clId="{01884A29-9173-4299-8BE5-0D5C8943DE66}" dt="2023-06-29T10:50:12.380" v="210" actId="14100"/>
          <ac:cxnSpMkLst>
            <pc:docMk/>
            <pc:sldMk cId="2721020319" sldId="257"/>
            <ac:cxnSpMk id="21" creationId="{1270E3DB-6600-DE24-92FB-20D142C9B76B}"/>
          </ac:cxnSpMkLst>
        </pc:cxnChg>
        <pc:cxnChg chg="add mod">
          <ac:chgData name="Dustin Merkle" userId="2e42eb49e6de39f7" providerId="LiveId" clId="{01884A29-9173-4299-8BE5-0D5C8943DE66}" dt="2023-06-29T10:50:24.199" v="213" actId="14100"/>
          <ac:cxnSpMkLst>
            <pc:docMk/>
            <pc:sldMk cId="2721020319" sldId="257"/>
            <ac:cxnSpMk id="23" creationId="{4A989563-C810-F2BE-7333-6EA8FAC6144B}"/>
          </ac:cxnSpMkLst>
        </pc:cxnChg>
        <pc:cxnChg chg="add mod">
          <ac:chgData name="Dustin Merkle" userId="2e42eb49e6de39f7" providerId="LiveId" clId="{01884A29-9173-4299-8BE5-0D5C8943DE66}" dt="2023-06-29T10:50:35.467" v="216" actId="14100"/>
          <ac:cxnSpMkLst>
            <pc:docMk/>
            <pc:sldMk cId="2721020319" sldId="257"/>
            <ac:cxnSpMk id="25" creationId="{AD8175C0-0002-9240-D43B-E81CDD39BD4D}"/>
          </ac:cxnSpMkLst>
        </pc:cxnChg>
      </pc:sldChg>
      <pc:sldChg chg="addSp delSp modSp new mod setBg modAnim">
        <pc:chgData name="Dustin Merkle" userId="2e42eb49e6de39f7" providerId="LiveId" clId="{01884A29-9173-4299-8BE5-0D5C8943DE66}" dt="2023-07-01T10:47:36.256" v="1069" actId="14100"/>
        <pc:sldMkLst>
          <pc:docMk/>
          <pc:sldMk cId="3532405569" sldId="258"/>
        </pc:sldMkLst>
        <pc:spChg chg="add mod">
          <ac:chgData name="Dustin Merkle" userId="2e42eb49e6de39f7" providerId="LiveId" clId="{01884A29-9173-4299-8BE5-0D5C8943DE66}" dt="2023-06-29T11:11:26.878" v="792" actId="255"/>
          <ac:spMkLst>
            <pc:docMk/>
            <pc:sldMk cId="3532405569" sldId="258"/>
            <ac:spMk id="2" creationId="{D6A07CA4-AA38-1B81-5B45-E1D0D3976C35}"/>
          </ac:spMkLst>
        </pc:spChg>
        <pc:spChg chg="add mod">
          <ac:chgData name="Dustin Merkle" userId="2e42eb49e6de39f7" providerId="LiveId" clId="{01884A29-9173-4299-8BE5-0D5C8943DE66}" dt="2023-07-01T10:11:47.157" v="1063" actId="255"/>
          <ac:spMkLst>
            <pc:docMk/>
            <pc:sldMk cId="3532405569" sldId="258"/>
            <ac:spMk id="3" creationId="{250310B1-8419-AE41-2249-03C64791C8FC}"/>
          </ac:spMkLst>
        </pc:spChg>
        <pc:spChg chg="add mod">
          <ac:chgData name="Dustin Merkle" userId="2e42eb49e6de39f7" providerId="LiveId" clId="{01884A29-9173-4299-8BE5-0D5C8943DE66}" dt="2023-07-01T10:11:53.887" v="1064" actId="255"/>
          <ac:spMkLst>
            <pc:docMk/>
            <pc:sldMk cId="3532405569" sldId="258"/>
            <ac:spMk id="4" creationId="{B5E5E128-E9C4-49AD-C133-8D45F0A26755}"/>
          </ac:spMkLst>
        </pc:spChg>
        <pc:spChg chg="add mod">
          <ac:chgData name="Dustin Merkle" userId="2e42eb49e6de39f7" providerId="LiveId" clId="{01884A29-9173-4299-8BE5-0D5C8943DE66}" dt="2023-06-29T11:07:45.865" v="736" actId="1076"/>
          <ac:spMkLst>
            <pc:docMk/>
            <pc:sldMk cId="3532405569" sldId="258"/>
            <ac:spMk id="5" creationId="{1EB65A8F-8388-7278-3873-B9BDD3D4B769}"/>
          </ac:spMkLst>
        </pc:spChg>
        <pc:spChg chg="add mod">
          <ac:chgData name="Dustin Merkle" userId="2e42eb49e6de39f7" providerId="LiveId" clId="{01884A29-9173-4299-8BE5-0D5C8943DE66}" dt="2023-06-29T11:05:40.044" v="712" actId="1076"/>
          <ac:spMkLst>
            <pc:docMk/>
            <pc:sldMk cId="3532405569" sldId="258"/>
            <ac:spMk id="6" creationId="{9B5927EA-7D43-4267-5E34-AD7B75CA33AA}"/>
          </ac:spMkLst>
        </pc:spChg>
        <pc:spChg chg="add mod">
          <ac:chgData name="Dustin Merkle" userId="2e42eb49e6de39f7" providerId="LiveId" clId="{01884A29-9173-4299-8BE5-0D5C8943DE66}" dt="2023-06-29T11:07:20.865" v="732" actId="1076"/>
          <ac:spMkLst>
            <pc:docMk/>
            <pc:sldMk cId="3532405569" sldId="258"/>
            <ac:spMk id="7" creationId="{C8667571-286E-D2F5-1035-252B245A25D3}"/>
          </ac:spMkLst>
        </pc:spChg>
        <pc:spChg chg="add mod">
          <ac:chgData name="Dustin Merkle" userId="2e42eb49e6de39f7" providerId="LiveId" clId="{01884A29-9173-4299-8BE5-0D5C8943DE66}" dt="2023-06-29T11:07:17.368" v="731" actId="1076"/>
          <ac:spMkLst>
            <pc:docMk/>
            <pc:sldMk cId="3532405569" sldId="258"/>
            <ac:spMk id="8" creationId="{B1107F8B-55DF-BFBB-6124-3F8FDF016E02}"/>
          </ac:spMkLst>
        </pc:spChg>
        <pc:spChg chg="add mod">
          <ac:chgData name="Dustin Merkle" userId="2e42eb49e6de39f7" providerId="LiveId" clId="{01884A29-9173-4299-8BE5-0D5C8943DE66}" dt="2023-06-29T11:07:26.736" v="733" actId="1076"/>
          <ac:spMkLst>
            <pc:docMk/>
            <pc:sldMk cId="3532405569" sldId="258"/>
            <ac:spMk id="9" creationId="{F79EFEC2-E91B-C9BE-81F0-631048793141}"/>
          </ac:spMkLst>
        </pc:spChg>
        <pc:spChg chg="add mod">
          <ac:chgData name="Dustin Merkle" userId="2e42eb49e6de39f7" providerId="LiveId" clId="{01884A29-9173-4299-8BE5-0D5C8943DE66}" dt="2023-06-29T11:07:31.400" v="734" actId="1076"/>
          <ac:spMkLst>
            <pc:docMk/>
            <pc:sldMk cId="3532405569" sldId="258"/>
            <ac:spMk id="10" creationId="{40C4234E-46E5-027A-792A-84F85ACD4117}"/>
          </ac:spMkLst>
        </pc:spChg>
        <pc:spChg chg="add del">
          <ac:chgData name="Dustin Merkle" userId="2e42eb49e6de39f7" providerId="LiveId" clId="{01884A29-9173-4299-8BE5-0D5C8943DE66}" dt="2023-06-29T11:12:26.336" v="794" actId="11529"/>
          <ac:spMkLst>
            <pc:docMk/>
            <pc:sldMk cId="3532405569" sldId="258"/>
            <ac:spMk id="28" creationId="{C39B28DB-0B8C-D099-4DE6-149A74FF68F0}"/>
          </ac:spMkLst>
        </pc:spChg>
        <pc:spChg chg="add mod ord">
          <ac:chgData name="Dustin Merkle" userId="2e42eb49e6de39f7" providerId="LiveId" clId="{01884A29-9173-4299-8BE5-0D5C8943DE66}" dt="2023-07-01T10:47:36.256" v="1069" actId="14100"/>
          <ac:spMkLst>
            <pc:docMk/>
            <pc:sldMk cId="3532405569" sldId="258"/>
            <ac:spMk id="29" creationId="{48BF22F2-3A23-B536-42F8-1D103B3746F1}"/>
          </ac:spMkLst>
        </pc:spChg>
        <pc:cxnChg chg="add mod">
          <ac:chgData name="Dustin Merkle" userId="2e42eb49e6de39f7" providerId="LiveId" clId="{01884A29-9173-4299-8BE5-0D5C8943DE66}" dt="2023-06-29T11:09:06.489" v="747" actId="208"/>
          <ac:cxnSpMkLst>
            <pc:docMk/>
            <pc:sldMk cId="3532405569" sldId="258"/>
            <ac:cxnSpMk id="11" creationId="{6F24129B-9BF6-9101-1504-2E7F43B01782}"/>
          </ac:cxnSpMkLst>
        </pc:cxnChg>
        <pc:cxnChg chg="add mod">
          <ac:chgData name="Dustin Merkle" userId="2e42eb49e6de39f7" providerId="LiveId" clId="{01884A29-9173-4299-8BE5-0D5C8943DE66}" dt="2023-06-29T11:09:35.255" v="751" actId="1076"/>
          <ac:cxnSpMkLst>
            <pc:docMk/>
            <pc:sldMk cId="3532405569" sldId="258"/>
            <ac:cxnSpMk id="13" creationId="{9E3B63CB-3E10-15DC-D16C-387222768929}"/>
          </ac:cxnSpMkLst>
        </pc:cxnChg>
        <pc:cxnChg chg="add mod">
          <ac:chgData name="Dustin Merkle" userId="2e42eb49e6de39f7" providerId="LiveId" clId="{01884A29-9173-4299-8BE5-0D5C8943DE66}" dt="2023-06-29T11:09:46.828" v="754" actId="14100"/>
          <ac:cxnSpMkLst>
            <pc:docMk/>
            <pc:sldMk cId="3532405569" sldId="258"/>
            <ac:cxnSpMk id="15" creationId="{2397D9BC-9DCA-1848-5DC1-4ED14AB3E757}"/>
          </ac:cxnSpMkLst>
        </pc:cxnChg>
        <pc:cxnChg chg="add mod">
          <ac:chgData name="Dustin Merkle" userId="2e42eb49e6de39f7" providerId="LiveId" clId="{01884A29-9173-4299-8BE5-0D5C8943DE66}" dt="2023-07-01T10:12:09.678" v="1067" actId="1076"/>
          <ac:cxnSpMkLst>
            <pc:docMk/>
            <pc:sldMk cId="3532405569" sldId="258"/>
            <ac:cxnSpMk id="17" creationId="{BC652E08-1BEA-74B5-3768-B7FBCC948780}"/>
          </ac:cxnSpMkLst>
        </pc:cxnChg>
        <pc:cxnChg chg="add mod">
          <ac:chgData name="Dustin Merkle" userId="2e42eb49e6de39f7" providerId="LiveId" clId="{01884A29-9173-4299-8BE5-0D5C8943DE66}" dt="2023-06-29T11:10:09.054" v="759" actId="14100"/>
          <ac:cxnSpMkLst>
            <pc:docMk/>
            <pc:sldMk cId="3532405569" sldId="258"/>
            <ac:cxnSpMk id="18" creationId="{7704C283-F0FF-4F75-0B39-DA14E5318C19}"/>
          </ac:cxnSpMkLst>
        </pc:cxnChg>
        <pc:cxnChg chg="add del mod">
          <ac:chgData name="Dustin Merkle" userId="2e42eb49e6de39f7" providerId="LiveId" clId="{01884A29-9173-4299-8BE5-0D5C8943DE66}" dt="2023-06-29T11:10:14.107" v="761" actId="478"/>
          <ac:cxnSpMkLst>
            <pc:docMk/>
            <pc:sldMk cId="3532405569" sldId="258"/>
            <ac:cxnSpMk id="20" creationId="{BE28716D-A2AC-C437-BADB-A0497F259727}"/>
          </ac:cxnSpMkLst>
        </pc:cxnChg>
        <pc:cxnChg chg="add mod">
          <ac:chgData name="Dustin Merkle" userId="2e42eb49e6de39f7" providerId="LiveId" clId="{01884A29-9173-4299-8BE5-0D5C8943DE66}" dt="2023-06-29T11:10:25.558" v="764" actId="14100"/>
          <ac:cxnSpMkLst>
            <pc:docMk/>
            <pc:sldMk cId="3532405569" sldId="258"/>
            <ac:cxnSpMk id="21" creationId="{197C6504-A8C2-4B5A-48CF-527C46C62898}"/>
          </ac:cxnSpMkLst>
        </pc:cxnChg>
        <pc:cxnChg chg="add mod">
          <ac:chgData name="Dustin Merkle" userId="2e42eb49e6de39f7" providerId="LiveId" clId="{01884A29-9173-4299-8BE5-0D5C8943DE66}" dt="2023-06-29T11:10:29.687" v="766" actId="1076"/>
          <ac:cxnSpMkLst>
            <pc:docMk/>
            <pc:sldMk cId="3532405569" sldId="258"/>
            <ac:cxnSpMk id="23" creationId="{94923D5D-CD82-398C-1E4F-55CA9CF94FF8}"/>
          </ac:cxnSpMkLst>
        </pc:cxnChg>
        <pc:cxnChg chg="add mod">
          <ac:chgData name="Dustin Merkle" userId="2e42eb49e6de39f7" providerId="LiveId" clId="{01884A29-9173-4299-8BE5-0D5C8943DE66}" dt="2023-06-29T11:10:36.235" v="768" actId="1076"/>
          <ac:cxnSpMkLst>
            <pc:docMk/>
            <pc:sldMk cId="3532405569" sldId="258"/>
            <ac:cxnSpMk id="24" creationId="{FA57D0EB-52CB-EC02-1076-D7B66D043519}"/>
          </ac:cxnSpMkLst>
        </pc:cxnChg>
        <pc:cxnChg chg="add del mod">
          <ac:chgData name="Dustin Merkle" userId="2e42eb49e6de39f7" providerId="LiveId" clId="{01884A29-9173-4299-8BE5-0D5C8943DE66}" dt="2023-06-29T11:10:39.122" v="770" actId="478"/>
          <ac:cxnSpMkLst>
            <pc:docMk/>
            <pc:sldMk cId="3532405569" sldId="258"/>
            <ac:cxnSpMk id="25" creationId="{2167E1FC-9EB0-BF14-F532-27082DD6A2B6}"/>
          </ac:cxnSpMkLst>
        </pc:cxnChg>
        <pc:cxnChg chg="add mod">
          <ac:chgData name="Dustin Merkle" userId="2e42eb49e6de39f7" providerId="LiveId" clId="{01884A29-9173-4299-8BE5-0D5C8943DE66}" dt="2023-06-29T11:10:56.495" v="773" actId="14100"/>
          <ac:cxnSpMkLst>
            <pc:docMk/>
            <pc:sldMk cId="3532405569" sldId="258"/>
            <ac:cxnSpMk id="26" creationId="{C5E3AAEF-51A4-0D0C-05E8-A416110021A9}"/>
          </ac:cxnSpMkLst>
        </pc:cxnChg>
      </pc:sldChg>
      <pc:sldChg chg="modSp new mod setBg modAnim">
        <pc:chgData name="Dustin Merkle" userId="2e42eb49e6de39f7" providerId="LiveId" clId="{01884A29-9173-4299-8BE5-0D5C8943DE66}" dt="2023-07-01T10:22:45.065" v="1068" actId="14100"/>
        <pc:sldMkLst>
          <pc:docMk/>
          <pc:sldMk cId="1623203788" sldId="259"/>
        </pc:sldMkLst>
        <pc:spChg chg="mod">
          <ac:chgData name="Dustin Merkle" userId="2e42eb49e6de39f7" providerId="LiveId" clId="{01884A29-9173-4299-8BE5-0D5C8943DE66}" dt="2023-07-01T10:22:45.065" v="1068" actId="14100"/>
          <ac:spMkLst>
            <pc:docMk/>
            <pc:sldMk cId="1623203788" sldId="259"/>
            <ac:spMk id="2" creationId="{D58E008A-D636-1B1F-39FB-78E222B42D43}"/>
          </ac:spMkLst>
        </pc:spChg>
        <pc:spChg chg="mod">
          <ac:chgData name="Dustin Merkle" userId="2e42eb49e6de39f7" providerId="LiveId" clId="{01884A29-9173-4299-8BE5-0D5C8943DE66}" dt="2023-06-29T11:21:37.917" v="1037" actId="13926"/>
          <ac:spMkLst>
            <pc:docMk/>
            <pc:sldMk cId="1623203788" sldId="259"/>
            <ac:spMk id="3" creationId="{7DF420A0-7727-E4D1-84D2-1D88350D534A}"/>
          </ac:spMkLst>
        </pc:spChg>
      </pc:sldChg>
      <pc:sldChg chg="addSp modSp add mod modAnim">
        <pc:chgData name="Dustin Merkle" userId="2e42eb49e6de39f7" providerId="LiveId" clId="{01884A29-9173-4299-8BE5-0D5C8943DE66}" dt="2023-07-01T11:20:11.087" v="1221"/>
        <pc:sldMkLst>
          <pc:docMk/>
          <pc:sldMk cId="771844018" sldId="260"/>
        </pc:sldMkLst>
        <pc:spChg chg="mod">
          <ac:chgData name="Dustin Merkle" userId="2e42eb49e6de39f7" providerId="LiveId" clId="{01884A29-9173-4299-8BE5-0D5C8943DE66}" dt="2023-06-29T11:23:28.528" v="1055" actId="20577"/>
          <ac:spMkLst>
            <pc:docMk/>
            <pc:sldMk cId="771844018" sldId="260"/>
            <ac:spMk id="2" creationId="{D58E008A-D636-1B1F-39FB-78E222B42D43}"/>
          </ac:spMkLst>
        </pc:spChg>
        <pc:spChg chg="mod">
          <ac:chgData name="Dustin Merkle" userId="2e42eb49e6de39f7" providerId="LiveId" clId="{01884A29-9173-4299-8BE5-0D5C8943DE66}" dt="2023-07-01T10:54:46.683" v="1149" actId="404"/>
          <ac:spMkLst>
            <pc:docMk/>
            <pc:sldMk cId="771844018" sldId="260"/>
            <ac:spMk id="3" creationId="{7DF420A0-7727-E4D1-84D2-1D88350D534A}"/>
          </ac:spMkLst>
        </pc:spChg>
        <pc:spChg chg="add mod">
          <ac:chgData name="Dustin Merkle" userId="2e42eb49e6de39f7" providerId="LiveId" clId="{01884A29-9173-4299-8BE5-0D5C8943DE66}" dt="2023-07-01T10:55:49.429" v="1216" actId="20577"/>
          <ac:spMkLst>
            <pc:docMk/>
            <pc:sldMk cId="771844018" sldId="260"/>
            <ac:spMk id="4" creationId="{7A978B87-FFFA-8B29-953D-E646DB906554}"/>
          </ac:spMkLst>
        </pc:spChg>
      </pc:sldChg>
      <pc:sldChg chg="addSp delSp modSp add mod delAnim modAnim">
        <pc:chgData name="Dustin Merkle" userId="2e42eb49e6de39f7" providerId="LiveId" clId="{01884A29-9173-4299-8BE5-0D5C8943DE66}" dt="2023-07-01T14:21:52.626" v="1700"/>
        <pc:sldMkLst>
          <pc:docMk/>
          <pc:sldMk cId="1696180731" sldId="261"/>
        </pc:sldMkLst>
        <pc:spChg chg="mod">
          <ac:chgData name="Dustin Merkle" userId="2e42eb49e6de39f7" providerId="LiveId" clId="{01884A29-9173-4299-8BE5-0D5C8943DE66}" dt="2023-07-01T13:22:59.505" v="1265" actId="20577"/>
          <ac:spMkLst>
            <pc:docMk/>
            <pc:sldMk cId="1696180731" sldId="261"/>
            <ac:spMk id="2" creationId="{D58E008A-D636-1B1F-39FB-78E222B42D43}"/>
          </ac:spMkLst>
        </pc:spChg>
        <pc:spChg chg="mod">
          <ac:chgData name="Dustin Merkle" userId="2e42eb49e6de39f7" providerId="LiveId" clId="{01884A29-9173-4299-8BE5-0D5C8943DE66}" dt="2023-07-01T14:20:59.980" v="1666" actId="20577"/>
          <ac:spMkLst>
            <pc:docMk/>
            <pc:sldMk cId="1696180731" sldId="261"/>
            <ac:spMk id="3" creationId="{7DF420A0-7727-E4D1-84D2-1D88350D534A}"/>
          </ac:spMkLst>
        </pc:spChg>
        <pc:spChg chg="del">
          <ac:chgData name="Dustin Merkle" userId="2e42eb49e6de39f7" providerId="LiveId" clId="{01884A29-9173-4299-8BE5-0D5C8943DE66}" dt="2023-07-01T13:23:14.634" v="1266" actId="478"/>
          <ac:spMkLst>
            <pc:docMk/>
            <pc:sldMk cId="1696180731" sldId="261"/>
            <ac:spMk id="4" creationId="{7A978B87-FFFA-8B29-953D-E646DB906554}"/>
          </ac:spMkLst>
        </pc:spChg>
        <pc:spChg chg="add mod">
          <ac:chgData name="Dustin Merkle" userId="2e42eb49e6de39f7" providerId="LiveId" clId="{01884A29-9173-4299-8BE5-0D5C8943DE66}" dt="2023-07-01T13:47:20.948" v="1391" actId="1076"/>
          <ac:spMkLst>
            <pc:docMk/>
            <pc:sldMk cId="1696180731" sldId="261"/>
            <ac:spMk id="5" creationId="{4C5448C3-1300-211F-C913-CB77B693CE6F}"/>
          </ac:spMkLst>
        </pc:spChg>
        <pc:spChg chg="add mod">
          <ac:chgData name="Dustin Merkle" userId="2e42eb49e6de39f7" providerId="LiveId" clId="{01884A29-9173-4299-8BE5-0D5C8943DE66}" dt="2023-07-01T13:47:27.287" v="1392" actId="1076"/>
          <ac:spMkLst>
            <pc:docMk/>
            <pc:sldMk cId="1696180731" sldId="261"/>
            <ac:spMk id="6" creationId="{C96B48FE-0DE5-6CEC-A12A-540425DA5D80}"/>
          </ac:spMkLst>
        </pc:spChg>
        <pc:spChg chg="add mod">
          <ac:chgData name="Dustin Merkle" userId="2e42eb49e6de39f7" providerId="LiveId" clId="{01884A29-9173-4299-8BE5-0D5C8943DE66}" dt="2023-07-01T13:47:20.948" v="1391" actId="1076"/>
          <ac:spMkLst>
            <pc:docMk/>
            <pc:sldMk cId="1696180731" sldId="261"/>
            <ac:spMk id="7" creationId="{70C9AD8A-8795-ECBF-760F-3B44ACA04354}"/>
          </ac:spMkLst>
        </pc:spChg>
        <pc:spChg chg="add mod">
          <ac:chgData name="Dustin Merkle" userId="2e42eb49e6de39f7" providerId="LiveId" clId="{01884A29-9173-4299-8BE5-0D5C8943DE66}" dt="2023-07-01T13:48:00.988" v="1398" actId="1076"/>
          <ac:spMkLst>
            <pc:docMk/>
            <pc:sldMk cId="1696180731" sldId="261"/>
            <ac:spMk id="8" creationId="{B58F4A5D-AA7A-2B1F-F5AF-3E710337BFBB}"/>
          </ac:spMkLst>
        </pc:spChg>
        <pc:spChg chg="add mod">
          <ac:chgData name="Dustin Merkle" userId="2e42eb49e6de39f7" providerId="LiveId" clId="{01884A29-9173-4299-8BE5-0D5C8943DE66}" dt="2023-07-01T13:47:20.948" v="1391" actId="1076"/>
          <ac:spMkLst>
            <pc:docMk/>
            <pc:sldMk cId="1696180731" sldId="261"/>
            <ac:spMk id="9" creationId="{A2EE0209-D523-DDB5-EF73-B72FBB0D8FB7}"/>
          </ac:spMkLst>
        </pc:spChg>
        <pc:spChg chg="add mod">
          <ac:chgData name="Dustin Merkle" userId="2e42eb49e6de39f7" providerId="LiveId" clId="{01884A29-9173-4299-8BE5-0D5C8943DE66}" dt="2023-07-01T13:48:12.476" v="1400" actId="1076"/>
          <ac:spMkLst>
            <pc:docMk/>
            <pc:sldMk cId="1696180731" sldId="261"/>
            <ac:spMk id="10" creationId="{D2797F64-8D12-FDA5-EA2B-592EE3C54F68}"/>
          </ac:spMkLst>
        </pc:spChg>
        <pc:spChg chg="add mod">
          <ac:chgData name="Dustin Merkle" userId="2e42eb49e6de39f7" providerId="LiveId" clId="{01884A29-9173-4299-8BE5-0D5C8943DE66}" dt="2023-07-01T13:47:20.948" v="1391" actId="1076"/>
          <ac:spMkLst>
            <pc:docMk/>
            <pc:sldMk cId="1696180731" sldId="261"/>
            <ac:spMk id="11" creationId="{35B75029-578C-AFE0-46E8-8D71D825954C}"/>
          </ac:spMkLst>
        </pc:spChg>
        <pc:spChg chg="add mod">
          <ac:chgData name="Dustin Merkle" userId="2e42eb49e6de39f7" providerId="LiveId" clId="{01884A29-9173-4299-8BE5-0D5C8943DE66}" dt="2023-07-01T13:48:21.252" v="1401" actId="1076"/>
          <ac:spMkLst>
            <pc:docMk/>
            <pc:sldMk cId="1696180731" sldId="261"/>
            <ac:spMk id="12" creationId="{66B31077-E0B5-BA9C-15F5-B9576E9EB8CF}"/>
          </ac:spMkLst>
        </pc:spChg>
        <pc:spChg chg="add mod">
          <ac:chgData name="Dustin Merkle" userId="2e42eb49e6de39f7" providerId="LiveId" clId="{01884A29-9173-4299-8BE5-0D5C8943DE66}" dt="2023-07-01T13:48:29.886" v="1402" actId="1076"/>
          <ac:spMkLst>
            <pc:docMk/>
            <pc:sldMk cId="1696180731" sldId="261"/>
            <ac:spMk id="13" creationId="{0978D7A3-CB5E-2EEE-0FDB-AA03C69D5920}"/>
          </ac:spMkLst>
        </pc:spChg>
      </pc:sldChg>
      <pc:sldChg chg="addSp delSp modSp add mod ord delAnim modAnim">
        <pc:chgData name="Dustin Merkle" userId="2e42eb49e6de39f7" providerId="LiveId" clId="{01884A29-9173-4299-8BE5-0D5C8943DE66}" dt="2023-07-01T21:04:27.781" v="2358" actId="478"/>
        <pc:sldMkLst>
          <pc:docMk/>
          <pc:sldMk cId="3216582729" sldId="262"/>
        </pc:sldMkLst>
        <pc:spChg chg="mod">
          <ac:chgData name="Dustin Merkle" userId="2e42eb49e6de39f7" providerId="LiveId" clId="{01884A29-9173-4299-8BE5-0D5C8943DE66}" dt="2023-07-01T14:28:22.642" v="1733" actId="20577"/>
          <ac:spMkLst>
            <pc:docMk/>
            <pc:sldMk cId="3216582729" sldId="262"/>
            <ac:spMk id="2" creationId="{D58E008A-D636-1B1F-39FB-78E222B42D43}"/>
          </ac:spMkLst>
        </pc:spChg>
        <pc:spChg chg="mod">
          <ac:chgData name="Dustin Merkle" userId="2e42eb49e6de39f7" providerId="LiveId" clId="{01884A29-9173-4299-8BE5-0D5C8943DE66}" dt="2023-07-01T15:15:53.407" v="2034" actId="207"/>
          <ac:spMkLst>
            <pc:docMk/>
            <pc:sldMk cId="3216582729" sldId="262"/>
            <ac:spMk id="3" creationId="{7DF420A0-7727-E4D1-84D2-1D88350D534A}"/>
          </ac:spMkLst>
        </pc:spChg>
        <pc:spChg chg="add del mod">
          <ac:chgData name="Dustin Merkle" userId="2e42eb49e6de39f7" providerId="LiveId" clId="{01884A29-9173-4299-8BE5-0D5C8943DE66}" dt="2023-07-01T21:04:27.781" v="2358" actId="478"/>
          <ac:spMkLst>
            <pc:docMk/>
            <pc:sldMk cId="3216582729" sldId="262"/>
            <ac:spMk id="4" creationId="{4243C078-DDFC-6D09-A7D9-C234DF2E460A}"/>
          </ac:spMkLst>
        </pc:spChg>
      </pc:sldChg>
      <pc:sldChg chg="add ord modAnim">
        <pc:chgData name="Dustin Merkle" userId="2e42eb49e6de39f7" providerId="LiveId" clId="{01884A29-9173-4299-8BE5-0D5C8943DE66}" dt="2023-07-01T15:10:39.807" v="1928"/>
        <pc:sldMkLst>
          <pc:docMk/>
          <pc:sldMk cId="1554536044" sldId="263"/>
        </pc:sldMkLst>
      </pc:sldChg>
      <pc:sldChg chg="modSp add del ord">
        <pc:chgData name="Dustin Merkle" userId="2e42eb49e6de39f7" providerId="LiveId" clId="{01884A29-9173-4299-8BE5-0D5C8943DE66}" dt="2023-07-01T15:24:35.886" v="2194" actId="47"/>
        <pc:sldMkLst>
          <pc:docMk/>
          <pc:sldMk cId="3569802646" sldId="264"/>
        </pc:sldMkLst>
        <pc:spChg chg="mod">
          <ac:chgData name="Dustin Merkle" userId="2e42eb49e6de39f7" providerId="LiveId" clId="{01884A29-9173-4299-8BE5-0D5C8943DE66}" dt="2023-07-01T15:19:22.842" v="2140" actId="403"/>
          <ac:spMkLst>
            <pc:docMk/>
            <pc:sldMk cId="3569802646" sldId="264"/>
            <ac:spMk id="3" creationId="{7DF420A0-7727-E4D1-84D2-1D88350D534A}"/>
          </ac:spMkLst>
        </pc:spChg>
      </pc:sldChg>
      <pc:sldChg chg="addSp delSp modSp new mod setBg">
        <pc:chgData name="Dustin Merkle" userId="2e42eb49e6de39f7" providerId="LiveId" clId="{01884A29-9173-4299-8BE5-0D5C8943DE66}" dt="2023-07-01T15:24:22.071" v="2193" actId="1076"/>
        <pc:sldMkLst>
          <pc:docMk/>
          <pc:sldMk cId="4183942325" sldId="265"/>
        </pc:sldMkLst>
        <pc:spChg chg="add del mod">
          <ac:chgData name="Dustin Merkle" userId="2e42eb49e6de39f7" providerId="LiveId" clId="{01884A29-9173-4299-8BE5-0D5C8943DE66}" dt="2023-07-01T15:23:23.766" v="2181" actId="478"/>
          <ac:spMkLst>
            <pc:docMk/>
            <pc:sldMk cId="4183942325" sldId="265"/>
            <ac:spMk id="3" creationId="{41DC65FE-2BEE-50BD-D256-05D584152B42}"/>
          </ac:spMkLst>
        </pc:spChg>
        <pc:spChg chg="add mod">
          <ac:chgData name="Dustin Merkle" userId="2e42eb49e6de39f7" providerId="LiveId" clId="{01884A29-9173-4299-8BE5-0D5C8943DE66}" dt="2023-07-01T15:24:19.317" v="2192" actId="1076"/>
          <ac:spMkLst>
            <pc:docMk/>
            <pc:sldMk cId="4183942325" sldId="265"/>
            <ac:spMk id="4" creationId="{40F3D5E9-9C14-C6BF-5A64-284C5D24CCAC}"/>
          </ac:spMkLst>
        </pc:spChg>
        <pc:spChg chg="add mod">
          <ac:chgData name="Dustin Merkle" userId="2e42eb49e6de39f7" providerId="LiveId" clId="{01884A29-9173-4299-8BE5-0D5C8943DE66}" dt="2023-07-01T15:24:16.036" v="2191" actId="1076"/>
          <ac:spMkLst>
            <pc:docMk/>
            <pc:sldMk cId="4183942325" sldId="265"/>
            <ac:spMk id="5" creationId="{5D326D12-26C6-7115-B36B-4E0D6F2B760E}"/>
          </ac:spMkLst>
        </pc:spChg>
        <pc:spChg chg="add mod">
          <ac:chgData name="Dustin Merkle" userId="2e42eb49e6de39f7" providerId="LiveId" clId="{01884A29-9173-4299-8BE5-0D5C8943DE66}" dt="2023-07-01T15:24:22.071" v="2193" actId="1076"/>
          <ac:spMkLst>
            <pc:docMk/>
            <pc:sldMk cId="4183942325" sldId="265"/>
            <ac:spMk id="6" creationId="{21AF078A-5DA7-CB50-07CA-2A07C11FCDA4}"/>
          </ac:spMkLst>
        </pc:spChg>
      </pc:sldChg>
      <pc:sldChg chg="delSp modSp add mod">
        <pc:chgData name="Dustin Merkle" userId="2e42eb49e6de39f7" providerId="LiveId" clId="{01884A29-9173-4299-8BE5-0D5C8943DE66}" dt="2023-07-01T21:03:52.327" v="2355" actId="207"/>
        <pc:sldMkLst>
          <pc:docMk/>
          <pc:sldMk cId="1897928502" sldId="266"/>
        </pc:sldMkLst>
        <pc:spChg chg="mod">
          <ac:chgData name="Dustin Merkle" userId="2e42eb49e6de39f7" providerId="LiveId" clId="{01884A29-9173-4299-8BE5-0D5C8943DE66}" dt="2023-07-01T21:03:52.327" v="2355" actId="207"/>
          <ac:spMkLst>
            <pc:docMk/>
            <pc:sldMk cId="1897928502" sldId="266"/>
            <ac:spMk id="4" creationId="{40F3D5E9-9C14-C6BF-5A64-284C5D24CCAC}"/>
          </ac:spMkLst>
        </pc:spChg>
        <pc:spChg chg="del">
          <ac:chgData name="Dustin Merkle" userId="2e42eb49e6de39f7" providerId="LiveId" clId="{01884A29-9173-4299-8BE5-0D5C8943DE66}" dt="2023-07-01T19:14:32.205" v="2196" actId="478"/>
          <ac:spMkLst>
            <pc:docMk/>
            <pc:sldMk cId="1897928502" sldId="266"/>
            <ac:spMk id="5" creationId="{5D326D12-26C6-7115-B36B-4E0D6F2B760E}"/>
          </ac:spMkLst>
        </pc:spChg>
        <pc:spChg chg="del">
          <ac:chgData name="Dustin Merkle" userId="2e42eb49e6de39f7" providerId="LiveId" clId="{01884A29-9173-4299-8BE5-0D5C8943DE66}" dt="2023-07-01T19:14:34.100" v="2197" actId="478"/>
          <ac:spMkLst>
            <pc:docMk/>
            <pc:sldMk cId="1897928502" sldId="266"/>
            <ac:spMk id="6" creationId="{21AF078A-5DA7-CB50-07CA-2A07C11FCDA4}"/>
          </ac:spMkLst>
        </pc:spChg>
      </pc:sldChg>
      <pc:sldChg chg="add modTransition modAnim">
        <pc:chgData name="Dustin Merkle" userId="2e42eb49e6de39f7" providerId="LiveId" clId="{01884A29-9173-4299-8BE5-0D5C8943DE66}" dt="2023-07-01T21:04:43.123" v="2363"/>
        <pc:sldMkLst>
          <pc:docMk/>
          <pc:sldMk cId="2807459435" sldId="267"/>
        </pc:sldMkLst>
      </pc:sldChg>
      <pc:sldMasterChg chg="add del addSldLayout delSldLayout">
        <pc:chgData name="Dustin Merkle" userId="2e42eb49e6de39f7" providerId="LiveId" clId="{01884A29-9173-4299-8BE5-0D5C8943DE66}" dt="2023-06-29T10:40:06.097" v="22" actId="26606"/>
        <pc:sldMasterMkLst>
          <pc:docMk/>
          <pc:sldMasterMk cId="897198320" sldId="2147483660"/>
        </pc:sldMasterMkLst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1375158004" sldId="2147483661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477795014" sldId="2147483662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1704754271" sldId="2147483663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618126368" sldId="2147483664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2111549770" sldId="2147483665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3849896028" sldId="2147483666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1453622565" sldId="2147483667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3626141788" sldId="2147483668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4207430797" sldId="2147483669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3920063007" sldId="2147483670"/>
          </pc:sldLayoutMkLst>
        </pc:sldLayoutChg>
        <pc:sldLayoutChg chg="add del">
          <pc:chgData name="Dustin Merkle" userId="2e42eb49e6de39f7" providerId="LiveId" clId="{01884A29-9173-4299-8BE5-0D5C8943DE66}" dt="2023-06-29T10:40:06.097" v="22" actId="26606"/>
          <pc:sldLayoutMkLst>
            <pc:docMk/>
            <pc:sldMasterMk cId="897198320" sldId="2147483660"/>
            <pc:sldLayoutMk cId="3906642018" sldId="2147483671"/>
          </pc:sldLayoutMkLst>
        </pc:sldLayoutChg>
      </pc:sldMasterChg>
      <pc:sldMasterChg chg="add del replId addSldLayout delSldLayout">
        <pc:chgData name="Dustin Merkle" userId="2e42eb49e6de39f7" providerId="LiveId" clId="{01884A29-9173-4299-8BE5-0D5C8943DE66}" dt="2023-06-29T10:40:06.069" v="21" actId="26606"/>
        <pc:sldMasterMkLst>
          <pc:docMk/>
          <pc:sldMasterMk cId="255954132" sldId="2147483672"/>
        </pc:sldMasterMkLst>
        <pc:sldLayoutChg chg="add del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1509073274" sldId="2147483673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67868659" sldId="2147483674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780975011" sldId="2147483675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2733131231" sldId="2147483676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933699459" sldId="2147483677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649229323" sldId="2147483678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857463597" sldId="2147483679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1941409681" sldId="2147483680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3411783623" sldId="2147483681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2998456467" sldId="2147483682"/>
          </pc:sldLayoutMkLst>
        </pc:sldLayoutChg>
        <pc:sldLayoutChg chg="add del replId">
          <pc:chgData name="Dustin Merkle" userId="2e42eb49e6de39f7" providerId="LiveId" clId="{01884A29-9173-4299-8BE5-0D5C8943DE66}" dt="2023-06-29T10:40:06.069" v="21" actId="26606"/>
          <pc:sldLayoutMkLst>
            <pc:docMk/>
            <pc:sldMasterMk cId="255954132" sldId="2147483672"/>
            <pc:sldLayoutMk cId="1342376261" sldId="2147483683"/>
          </pc:sldLayoutMkLst>
        </pc:sldLayoutChg>
      </pc:sldMasterChg>
      <pc:sldMasterChg chg="add addSldLayout">
        <pc:chgData name="Dustin Merkle" userId="2e42eb49e6de39f7" providerId="LiveId" clId="{01884A29-9173-4299-8BE5-0D5C8943DE66}" dt="2023-06-29T10:40:06.097" v="22" actId="26606"/>
        <pc:sldMasterMkLst>
          <pc:docMk/>
          <pc:sldMasterMk cId="3851920342" sldId="2147483724"/>
        </pc:sldMasterMkLst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755928526" sldId="2147483713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3412524057" sldId="2147483714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112178806" sldId="2147483715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3387057236" sldId="2147483716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447390408" sldId="2147483717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88372691" sldId="2147483718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1081065441" sldId="2147483719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2963259605" sldId="2147483720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1595818616" sldId="2147483721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3848549699" sldId="2147483722"/>
          </pc:sldLayoutMkLst>
        </pc:sldLayoutChg>
        <pc:sldLayoutChg chg="add">
          <pc:chgData name="Dustin Merkle" userId="2e42eb49e6de39f7" providerId="LiveId" clId="{01884A29-9173-4299-8BE5-0D5C8943DE66}" dt="2023-06-29T10:40:06.097" v="22" actId="26606"/>
          <pc:sldLayoutMkLst>
            <pc:docMk/>
            <pc:sldMasterMk cId="3851920342" sldId="2147483724"/>
            <pc:sldLayoutMk cId="2286085450" sldId="214748372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ED5E2-9C6B-46A3-BF82-CA85D5DED04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C0E3-96FF-4BF9-A1F4-1E11AD8A0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0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C0E3-96FF-4BF9-A1F4-1E11AD8A0C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6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25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1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4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8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9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2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xmlns="" id="{8A95209C-5275-4E15-8EA7-7F42980AB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xmlns="" id="{BFF5C78B-B203-A3C9-695C-9803C942A6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181" r="-1" b="27302"/>
          <a:stretch/>
        </p:blipFill>
        <p:spPr>
          <a:xfrm>
            <a:off x="20" y="10"/>
            <a:ext cx="9141693" cy="5714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7BC8D-F426-F45C-539B-81A37697F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286" y="937260"/>
            <a:ext cx="6858000" cy="2552700"/>
          </a:xfrm>
        </p:spPr>
        <p:txBody>
          <a:bodyPr>
            <a:normAutofit/>
          </a:bodyPr>
          <a:lstStyle/>
          <a:p>
            <a:pPr algn="ctr"/>
            <a:r>
              <a:rPr lang="en-US" sz="7600" dirty="0" smtClean="0">
                <a:latin typeface="Amasis MT Pro Medium" panose="02040604050005020304" pitchFamily="18" charset="0"/>
              </a:rPr>
              <a:t>La </a:t>
            </a:r>
            <a:r>
              <a:rPr lang="en-US" sz="7600" dirty="0" err="1" smtClean="0">
                <a:latin typeface="Amasis MT Pro Medium" panose="02040604050005020304" pitchFamily="18" charset="0"/>
              </a:rPr>
              <a:t>obra</a:t>
            </a:r>
            <a:r>
              <a:rPr lang="en-US" sz="7600" dirty="0" smtClean="0">
                <a:latin typeface="Amasis MT Pro Medium" panose="02040604050005020304" pitchFamily="18" charset="0"/>
              </a:rPr>
              <a:t> de </a:t>
            </a:r>
            <a:br>
              <a:rPr lang="en-US" sz="7600" dirty="0" smtClean="0">
                <a:latin typeface="Amasis MT Pro Medium" panose="02040604050005020304" pitchFamily="18" charset="0"/>
              </a:rPr>
            </a:br>
            <a:r>
              <a:rPr lang="en-US" sz="7600" dirty="0" err="1" smtClean="0">
                <a:latin typeface="Amasis MT Pro Medium" panose="02040604050005020304" pitchFamily="18" charset="0"/>
              </a:rPr>
              <a:t>unidad</a:t>
            </a:r>
            <a:endParaRPr lang="en-US" sz="7600" b="1" dirty="0">
              <a:latin typeface="Amasis MT Pro Medium" panose="020406040500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C16374-AC52-9A6C-DF15-F71E44096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5286" y="3832860"/>
            <a:ext cx="6858000" cy="1022933"/>
          </a:xfrm>
        </p:spPr>
        <p:txBody>
          <a:bodyPr>
            <a:normAutofit/>
          </a:bodyPr>
          <a:lstStyle/>
          <a:p>
            <a:pPr algn="ctr"/>
            <a:r>
              <a:rPr lang="en-US" sz="2500" dirty="0" err="1" smtClean="0">
                <a:latin typeface="Amasis MT Pro Medium" panose="02040604050005020304" pitchFamily="18" charset="0"/>
              </a:rPr>
              <a:t>Ef</a:t>
            </a:r>
            <a:r>
              <a:rPr lang="en-US" sz="2500" dirty="0" smtClean="0">
                <a:latin typeface="Amasis MT Pro Medium" panose="02040604050005020304" pitchFamily="18" charset="0"/>
              </a:rPr>
              <a:t>. </a:t>
            </a:r>
            <a:r>
              <a:rPr lang="en-US" sz="2500" dirty="0">
                <a:latin typeface="Amasis MT Pro Medium" panose="02040604050005020304" pitchFamily="18" charset="0"/>
              </a:rPr>
              <a:t>4:7-16; Rom. 12:1-8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4F2ED431-E304-4FF0-9F4E-032783C9D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628650" y="600794"/>
            <a:ext cx="7886700" cy="4513411"/>
          </a:xfrm>
          <a:custGeom>
            <a:avLst/>
            <a:gdLst>
              <a:gd name="connsiteX0" fmla="*/ 0 w 7886700"/>
              <a:gd name="connsiteY0" fmla="*/ 0 h 4513411"/>
              <a:gd name="connsiteX1" fmla="*/ 578358 w 7886700"/>
              <a:gd name="connsiteY1" fmla="*/ 0 h 4513411"/>
              <a:gd name="connsiteX2" fmla="*/ 998982 w 7886700"/>
              <a:gd name="connsiteY2" fmla="*/ 0 h 4513411"/>
              <a:gd name="connsiteX3" fmla="*/ 1813941 w 7886700"/>
              <a:gd name="connsiteY3" fmla="*/ 0 h 4513411"/>
              <a:gd name="connsiteX4" fmla="*/ 2392299 w 7886700"/>
              <a:gd name="connsiteY4" fmla="*/ 0 h 4513411"/>
              <a:gd name="connsiteX5" fmla="*/ 2970657 w 7886700"/>
              <a:gd name="connsiteY5" fmla="*/ 0 h 4513411"/>
              <a:gd name="connsiteX6" fmla="*/ 3785616 w 7886700"/>
              <a:gd name="connsiteY6" fmla="*/ 0 h 4513411"/>
              <a:gd name="connsiteX7" fmla="*/ 4285107 w 7886700"/>
              <a:gd name="connsiteY7" fmla="*/ 0 h 4513411"/>
              <a:gd name="connsiteX8" fmla="*/ 5100066 w 7886700"/>
              <a:gd name="connsiteY8" fmla="*/ 0 h 4513411"/>
              <a:gd name="connsiteX9" fmla="*/ 5915025 w 7886700"/>
              <a:gd name="connsiteY9" fmla="*/ 0 h 4513411"/>
              <a:gd name="connsiteX10" fmla="*/ 6572250 w 7886700"/>
              <a:gd name="connsiteY10" fmla="*/ 0 h 4513411"/>
              <a:gd name="connsiteX11" fmla="*/ 7886700 w 7886700"/>
              <a:gd name="connsiteY11" fmla="*/ 0 h 4513411"/>
              <a:gd name="connsiteX12" fmla="*/ 7886700 w 7886700"/>
              <a:gd name="connsiteY12" fmla="*/ 599639 h 4513411"/>
              <a:gd name="connsiteX13" fmla="*/ 7886700 w 7886700"/>
              <a:gd name="connsiteY13" fmla="*/ 1109010 h 4513411"/>
              <a:gd name="connsiteX14" fmla="*/ 7886700 w 7886700"/>
              <a:gd name="connsiteY14" fmla="*/ 1753783 h 4513411"/>
              <a:gd name="connsiteX15" fmla="*/ 7886700 w 7886700"/>
              <a:gd name="connsiteY15" fmla="*/ 2398556 h 4513411"/>
              <a:gd name="connsiteX16" fmla="*/ 7886700 w 7886700"/>
              <a:gd name="connsiteY16" fmla="*/ 3043329 h 4513411"/>
              <a:gd name="connsiteX17" fmla="*/ 7886700 w 7886700"/>
              <a:gd name="connsiteY17" fmla="*/ 3733236 h 4513411"/>
              <a:gd name="connsiteX18" fmla="*/ 7886700 w 7886700"/>
              <a:gd name="connsiteY18" fmla="*/ 4513411 h 4513411"/>
              <a:gd name="connsiteX19" fmla="*/ 7150608 w 7886700"/>
              <a:gd name="connsiteY19" fmla="*/ 4513411 h 4513411"/>
              <a:gd name="connsiteX20" fmla="*/ 6651117 w 7886700"/>
              <a:gd name="connsiteY20" fmla="*/ 4513411 h 4513411"/>
              <a:gd name="connsiteX21" fmla="*/ 5836158 w 7886700"/>
              <a:gd name="connsiteY21" fmla="*/ 4513411 h 4513411"/>
              <a:gd name="connsiteX22" fmla="*/ 5178933 w 7886700"/>
              <a:gd name="connsiteY22" fmla="*/ 4513411 h 4513411"/>
              <a:gd name="connsiteX23" fmla="*/ 4679442 w 7886700"/>
              <a:gd name="connsiteY23" fmla="*/ 4513411 h 4513411"/>
              <a:gd name="connsiteX24" fmla="*/ 4022217 w 7886700"/>
              <a:gd name="connsiteY24" fmla="*/ 4513411 h 4513411"/>
              <a:gd name="connsiteX25" fmla="*/ 3601593 w 7886700"/>
              <a:gd name="connsiteY25" fmla="*/ 4513411 h 4513411"/>
              <a:gd name="connsiteX26" fmla="*/ 3180969 w 7886700"/>
              <a:gd name="connsiteY26" fmla="*/ 4513411 h 4513411"/>
              <a:gd name="connsiteX27" fmla="*/ 2523744 w 7886700"/>
              <a:gd name="connsiteY27" fmla="*/ 4513411 h 4513411"/>
              <a:gd name="connsiteX28" fmla="*/ 2024253 w 7886700"/>
              <a:gd name="connsiteY28" fmla="*/ 4513411 h 4513411"/>
              <a:gd name="connsiteX29" fmla="*/ 1288161 w 7886700"/>
              <a:gd name="connsiteY29" fmla="*/ 4513411 h 4513411"/>
              <a:gd name="connsiteX30" fmla="*/ 788670 w 7886700"/>
              <a:gd name="connsiteY30" fmla="*/ 4513411 h 4513411"/>
              <a:gd name="connsiteX31" fmla="*/ 0 w 7886700"/>
              <a:gd name="connsiteY31" fmla="*/ 4513411 h 4513411"/>
              <a:gd name="connsiteX32" fmla="*/ 0 w 7886700"/>
              <a:gd name="connsiteY32" fmla="*/ 4004040 h 4513411"/>
              <a:gd name="connsiteX33" fmla="*/ 0 w 7886700"/>
              <a:gd name="connsiteY33" fmla="*/ 3449536 h 4513411"/>
              <a:gd name="connsiteX34" fmla="*/ 0 w 7886700"/>
              <a:gd name="connsiteY34" fmla="*/ 2759628 h 4513411"/>
              <a:gd name="connsiteX35" fmla="*/ 0 w 7886700"/>
              <a:gd name="connsiteY35" fmla="*/ 2024587 h 4513411"/>
              <a:gd name="connsiteX36" fmla="*/ 0 w 7886700"/>
              <a:gd name="connsiteY36" fmla="*/ 1424948 h 4513411"/>
              <a:gd name="connsiteX37" fmla="*/ 0 w 7886700"/>
              <a:gd name="connsiteY37" fmla="*/ 689907 h 4513411"/>
              <a:gd name="connsiteX38" fmla="*/ 0 w 7886700"/>
              <a:gd name="connsiteY38" fmla="*/ 0 h 451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886700" h="4513411" extrusionOk="0">
                <a:moveTo>
                  <a:pt x="0" y="0"/>
                </a:moveTo>
                <a:cubicBezTo>
                  <a:pt x="139873" y="-36890"/>
                  <a:pt x="289244" y="-9562"/>
                  <a:pt x="578358" y="0"/>
                </a:cubicBezTo>
                <a:cubicBezTo>
                  <a:pt x="847064" y="24657"/>
                  <a:pt x="880681" y="-4887"/>
                  <a:pt x="998982" y="0"/>
                </a:cubicBezTo>
                <a:cubicBezTo>
                  <a:pt x="1105496" y="8991"/>
                  <a:pt x="1621733" y="-31737"/>
                  <a:pt x="1813941" y="0"/>
                </a:cubicBezTo>
                <a:cubicBezTo>
                  <a:pt x="1973330" y="19047"/>
                  <a:pt x="2194836" y="27334"/>
                  <a:pt x="2392299" y="0"/>
                </a:cubicBezTo>
                <a:cubicBezTo>
                  <a:pt x="2647282" y="-14327"/>
                  <a:pt x="2792350" y="-29596"/>
                  <a:pt x="2970657" y="0"/>
                </a:cubicBezTo>
                <a:cubicBezTo>
                  <a:pt x="3147904" y="21045"/>
                  <a:pt x="3587221" y="27684"/>
                  <a:pt x="3785616" y="0"/>
                </a:cubicBezTo>
                <a:cubicBezTo>
                  <a:pt x="3970964" y="-52390"/>
                  <a:pt x="4115919" y="38588"/>
                  <a:pt x="4285107" y="0"/>
                </a:cubicBezTo>
                <a:cubicBezTo>
                  <a:pt x="4447779" y="-2110"/>
                  <a:pt x="4724122" y="-2905"/>
                  <a:pt x="5100066" y="0"/>
                </a:cubicBezTo>
                <a:cubicBezTo>
                  <a:pt x="5460611" y="1474"/>
                  <a:pt x="5711040" y="11734"/>
                  <a:pt x="5915025" y="0"/>
                </a:cubicBezTo>
                <a:cubicBezTo>
                  <a:pt x="6130646" y="788"/>
                  <a:pt x="6309484" y="37469"/>
                  <a:pt x="6572250" y="0"/>
                </a:cubicBezTo>
                <a:cubicBezTo>
                  <a:pt x="6867825" y="19129"/>
                  <a:pt x="7346334" y="77623"/>
                  <a:pt x="7886700" y="0"/>
                </a:cubicBezTo>
                <a:cubicBezTo>
                  <a:pt x="7918447" y="160460"/>
                  <a:pt x="7898430" y="334464"/>
                  <a:pt x="7886700" y="599639"/>
                </a:cubicBezTo>
                <a:cubicBezTo>
                  <a:pt x="7874419" y="816916"/>
                  <a:pt x="7879312" y="983172"/>
                  <a:pt x="7886700" y="1109010"/>
                </a:cubicBezTo>
                <a:cubicBezTo>
                  <a:pt x="7835778" y="1220065"/>
                  <a:pt x="7885506" y="1431150"/>
                  <a:pt x="7886700" y="1753783"/>
                </a:cubicBezTo>
                <a:cubicBezTo>
                  <a:pt x="7881243" y="2058158"/>
                  <a:pt x="7869325" y="2148609"/>
                  <a:pt x="7886700" y="2398556"/>
                </a:cubicBezTo>
                <a:cubicBezTo>
                  <a:pt x="7884972" y="2668802"/>
                  <a:pt x="7907915" y="2920992"/>
                  <a:pt x="7886700" y="3043329"/>
                </a:cubicBezTo>
                <a:cubicBezTo>
                  <a:pt x="7877163" y="3180033"/>
                  <a:pt x="7897652" y="3412847"/>
                  <a:pt x="7886700" y="3733236"/>
                </a:cubicBezTo>
                <a:cubicBezTo>
                  <a:pt x="7872781" y="4064150"/>
                  <a:pt x="7835083" y="4183054"/>
                  <a:pt x="7886700" y="4513411"/>
                </a:cubicBezTo>
                <a:cubicBezTo>
                  <a:pt x="7587593" y="4534749"/>
                  <a:pt x="7292332" y="4537323"/>
                  <a:pt x="7150608" y="4513411"/>
                </a:cubicBezTo>
                <a:cubicBezTo>
                  <a:pt x="6970925" y="4500630"/>
                  <a:pt x="6822307" y="4505829"/>
                  <a:pt x="6651117" y="4513411"/>
                </a:cubicBezTo>
                <a:cubicBezTo>
                  <a:pt x="6492492" y="4540290"/>
                  <a:pt x="6010868" y="4538091"/>
                  <a:pt x="5836158" y="4513411"/>
                </a:cubicBezTo>
                <a:cubicBezTo>
                  <a:pt x="5650550" y="4516209"/>
                  <a:pt x="5336808" y="4530867"/>
                  <a:pt x="5178933" y="4513411"/>
                </a:cubicBezTo>
                <a:cubicBezTo>
                  <a:pt x="5032488" y="4488332"/>
                  <a:pt x="4871932" y="4496022"/>
                  <a:pt x="4679442" y="4513411"/>
                </a:cubicBezTo>
                <a:cubicBezTo>
                  <a:pt x="4513147" y="4523187"/>
                  <a:pt x="4206777" y="4540797"/>
                  <a:pt x="4022217" y="4513411"/>
                </a:cubicBezTo>
                <a:cubicBezTo>
                  <a:pt x="3820397" y="4491701"/>
                  <a:pt x="3729042" y="4501340"/>
                  <a:pt x="3601593" y="4513411"/>
                </a:cubicBezTo>
                <a:cubicBezTo>
                  <a:pt x="3478011" y="4509984"/>
                  <a:pt x="3387087" y="4487152"/>
                  <a:pt x="3180969" y="4513411"/>
                </a:cubicBezTo>
                <a:cubicBezTo>
                  <a:pt x="2970037" y="4528118"/>
                  <a:pt x="2712652" y="4467150"/>
                  <a:pt x="2523744" y="4513411"/>
                </a:cubicBezTo>
                <a:cubicBezTo>
                  <a:pt x="2329835" y="4555953"/>
                  <a:pt x="2152969" y="4515946"/>
                  <a:pt x="2024253" y="4513411"/>
                </a:cubicBezTo>
                <a:cubicBezTo>
                  <a:pt x="1910251" y="4525656"/>
                  <a:pt x="1437117" y="4520783"/>
                  <a:pt x="1288161" y="4513411"/>
                </a:cubicBezTo>
                <a:cubicBezTo>
                  <a:pt x="1163950" y="4547602"/>
                  <a:pt x="986202" y="4504989"/>
                  <a:pt x="788670" y="4513411"/>
                </a:cubicBezTo>
                <a:cubicBezTo>
                  <a:pt x="615671" y="4517095"/>
                  <a:pt x="400647" y="4545236"/>
                  <a:pt x="0" y="4513411"/>
                </a:cubicBezTo>
                <a:cubicBezTo>
                  <a:pt x="-15239" y="4397483"/>
                  <a:pt x="8706" y="4206317"/>
                  <a:pt x="0" y="4004040"/>
                </a:cubicBezTo>
                <a:cubicBezTo>
                  <a:pt x="27158" y="3857472"/>
                  <a:pt x="-3586" y="3584178"/>
                  <a:pt x="0" y="3449536"/>
                </a:cubicBezTo>
                <a:cubicBezTo>
                  <a:pt x="-40367" y="3339882"/>
                  <a:pt x="38664" y="2974893"/>
                  <a:pt x="0" y="2759628"/>
                </a:cubicBezTo>
                <a:cubicBezTo>
                  <a:pt x="17208" y="2515019"/>
                  <a:pt x="7452" y="2234957"/>
                  <a:pt x="0" y="2024587"/>
                </a:cubicBezTo>
                <a:cubicBezTo>
                  <a:pt x="-44642" y="1781546"/>
                  <a:pt x="-16654" y="1647085"/>
                  <a:pt x="0" y="1424948"/>
                </a:cubicBezTo>
                <a:cubicBezTo>
                  <a:pt x="-3449" y="1192985"/>
                  <a:pt x="36182" y="850979"/>
                  <a:pt x="0" y="689907"/>
                </a:cubicBezTo>
                <a:cubicBezTo>
                  <a:pt x="-12876" y="548999"/>
                  <a:pt x="-3411" y="292007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7886700"/>
                      <a:gd name="connsiteY0" fmla="*/ 0 h 4513411"/>
                      <a:gd name="connsiteX1" fmla="*/ 578358 w 7886700"/>
                      <a:gd name="connsiteY1" fmla="*/ 0 h 4513411"/>
                      <a:gd name="connsiteX2" fmla="*/ 998982 w 7886700"/>
                      <a:gd name="connsiteY2" fmla="*/ 0 h 4513411"/>
                      <a:gd name="connsiteX3" fmla="*/ 1813941 w 7886700"/>
                      <a:gd name="connsiteY3" fmla="*/ 0 h 4513411"/>
                      <a:gd name="connsiteX4" fmla="*/ 2392299 w 7886700"/>
                      <a:gd name="connsiteY4" fmla="*/ 0 h 4513411"/>
                      <a:gd name="connsiteX5" fmla="*/ 2970657 w 7886700"/>
                      <a:gd name="connsiteY5" fmla="*/ 0 h 4513411"/>
                      <a:gd name="connsiteX6" fmla="*/ 3785616 w 7886700"/>
                      <a:gd name="connsiteY6" fmla="*/ 0 h 4513411"/>
                      <a:gd name="connsiteX7" fmla="*/ 4285107 w 7886700"/>
                      <a:gd name="connsiteY7" fmla="*/ 0 h 4513411"/>
                      <a:gd name="connsiteX8" fmla="*/ 5100066 w 7886700"/>
                      <a:gd name="connsiteY8" fmla="*/ 0 h 4513411"/>
                      <a:gd name="connsiteX9" fmla="*/ 5915025 w 7886700"/>
                      <a:gd name="connsiteY9" fmla="*/ 0 h 4513411"/>
                      <a:gd name="connsiteX10" fmla="*/ 6572250 w 7886700"/>
                      <a:gd name="connsiteY10" fmla="*/ 0 h 4513411"/>
                      <a:gd name="connsiteX11" fmla="*/ 7886700 w 7886700"/>
                      <a:gd name="connsiteY11" fmla="*/ 0 h 4513411"/>
                      <a:gd name="connsiteX12" fmla="*/ 7886700 w 7886700"/>
                      <a:gd name="connsiteY12" fmla="*/ 599639 h 4513411"/>
                      <a:gd name="connsiteX13" fmla="*/ 7886700 w 7886700"/>
                      <a:gd name="connsiteY13" fmla="*/ 1109010 h 4513411"/>
                      <a:gd name="connsiteX14" fmla="*/ 7886700 w 7886700"/>
                      <a:gd name="connsiteY14" fmla="*/ 1753783 h 4513411"/>
                      <a:gd name="connsiteX15" fmla="*/ 7886700 w 7886700"/>
                      <a:gd name="connsiteY15" fmla="*/ 2398556 h 4513411"/>
                      <a:gd name="connsiteX16" fmla="*/ 7886700 w 7886700"/>
                      <a:gd name="connsiteY16" fmla="*/ 3043329 h 4513411"/>
                      <a:gd name="connsiteX17" fmla="*/ 7886700 w 7886700"/>
                      <a:gd name="connsiteY17" fmla="*/ 3733236 h 4513411"/>
                      <a:gd name="connsiteX18" fmla="*/ 7886700 w 7886700"/>
                      <a:gd name="connsiteY18" fmla="*/ 4513411 h 4513411"/>
                      <a:gd name="connsiteX19" fmla="*/ 7150608 w 7886700"/>
                      <a:gd name="connsiteY19" fmla="*/ 4513411 h 4513411"/>
                      <a:gd name="connsiteX20" fmla="*/ 6651117 w 7886700"/>
                      <a:gd name="connsiteY20" fmla="*/ 4513411 h 4513411"/>
                      <a:gd name="connsiteX21" fmla="*/ 5836158 w 7886700"/>
                      <a:gd name="connsiteY21" fmla="*/ 4513411 h 4513411"/>
                      <a:gd name="connsiteX22" fmla="*/ 5178933 w 7886700"/>
                      <a:gd name="connsiteY22" fmla="*/ 4513411 h 4513411"/>
                      <a:gd name="connsiteX23" fmla="*/ 4679442 w 7886700"/>
                      <a:gd name="connsiteY23" fmla="*/ 4513411 h 4513411"/>
                      <a:gd name="connsiteX24" fmla="*/ 4022217 w 7886700"/>
                      <a:gd name="connsiteY24" fmla="*/ 4513411 h 4513411"/>
                      <a:gd name="connsiteX25" fmla="*/ 3601593 w 7886700"/>
                      <a:gd name="connsiteY25" fmla="*/ 4513411 h 4513411"/>
                      <a:gd name="connsiteX26" fmla="*/ 3180969 w 7886700"/>
                      <a:gd name="connsiteY26" fmla="*/ 4513411 h 4513411"/>
                      <a:gd name="connsiteX27" fmla="*/ 2523744 w 7886700"/>
                      <a:gd name="connsiteY27" fmla="*/ 4513411 h 4513411"/>
                      <a:gd name="connsiteX28" fmla="*/ 2024253 w 7886700"/>
                      <a:gd name="connsiteY28" fmla="*/ 4513411 h 4513411"/>
                      <a:gd name="connsiteX29" fmla="*/ 1288161 w 7886700"/>
                      <a:gd name="connsiteY29" fmla="*/ 4513411 h 4513411"/>
                      <a:gd name="connsiteX30" fmla="*/ 788670 w 7886700"/>
                      <a:gd name="connsiteY30" fmla="*/ 4513411 h 4513411"/>
                      <a:gd name="connsiteX31" fmla="*/ 0 w 7886700"/>
                      <a:gd name="connsiteY31" fmla="*/ 4513411 h 4513411"/>
                      <a:gd name="connsiteX32" fmla="*/ 0 w 7886700"/>
                      <a:gd name="connsiteY32" fmla="*/ 4004040 h 4513411"/>
                      <a:gd name="connsiteX33" fmla="*/ 0 w 7886700"/>
                      <a:gd name="connsiteY33" fmla="*/ 3449536 h 4513411"/>
                      <a:gd name="connsiteX34" fmla="*/ 0 w 7886700"/>
                      <a:gd name="connsiteY34" fmla="*/ 2759628 h 4513411"/>
                      <a:gd name="connsiteX35" fmla="*/ 0 w 7886700"/>
                      <a:gd name="connsiteY35" fmla="*/ 2024587 h 4513411"/>
                      <a:gd name="connsiteX36" fmla="*/ 0 w 7886700"/>
                      <a:gd name="connsiteY36" fmla="*/ 1424948 h 4513411"/>
                      <a:gd name="connsiteX37" fmla="*/ 0 w 7886700"/>
                      <a:gd name="connsiteY37" fmla="*/ 689907 h 4513411"/>
                      <a:gd name="connsiteX38" fmla="*/ 0 w 7886700"/>
                      <a:gd name="connsiteY38" fmla="*/ 0 h 4513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7886700" h="4513411" extrusionOk="0">
                        <a:moveTo>
                          <a:pt x="0" y="0"/>
                        </a:moveTo>
                        <a:cubicBezTo>
                          <a:pt x="165412" y="-21137"/>
                          <a:pt x="322344" y="-21985"/>
                          <a:pt x="578358" y="0"/>
                        </a:cubicBezTo>
                        <a:cubicBezTo>
                          <a:pt x="834372" y="21985"/>
                          <a:pt x="888520" y="-5136"/>
                          <a:pt x="998982" y="0"/>
                        </a:cubicBezTo>
                        <a:cubicBezTo>
                          <a:pt x="1109444" y="5136"/>
                          <a:pt x="1622600" y="-36529"/>
                          <a:pt x="1813941" y="0"/>
                        </a:cubicBezTo>
                        <a:cubicBezTo>
                          <a:pt x="2005282" y="36529"/>
                          <a:pt x="2177619" y="19108"/>
                          <a:pt x="2392299" y="0"/>
                        </a:cubicBezTo>
                        <a:cubicBezTo>
                          <a:pt x="2606979" y="-19108"/>
                          <a:pt x="2788556" y="-21788"/>
                          <a:pt x="2970657" y="0"/>
                        </a:cubicBezTo>
                        <a:cubicBezTo>
                          <a:pt x="3152758" y="21788"/>
                          <a:pt x="3596738" y="18723"/>
                          <a:pt x="3785616" y="0"/>
                        </a:cubicBezTo>
                        <a:cubicBezTo>
                          <a:pt x="3974494" y="-18723"/>
                          <a:pt x="4136501" y="9985"/>
                          <a:pt x="4285107" y="0"/>
                        </a:cubicBezTo>
                        <a:cubicBezTo>
                          <a:pt x="4433713" y="-9985"/>
                          <a:pt x="4710656" y="-6143"/>
                          <a:pt x="5100066" y="0"/>
                        </a:cubicBezTo>
                        <a:cubicBezTo>
                          <a:pt x="5489476" y="6143"/>
                          <a:pt x="5703885" y="5883"/>
                          <a:pt x="5915025" y="0"/>
                        </a:cubicBezTo>
                        <a:cubicBezTo>
                          <a:pt x="6126165" y="-5883"/>
                          <a:pt x="6308797" y="30350"/>
                          <a:pt x="6572250" y="0"/>
                        </a:cubicBezTo>
                        <a:cubicBezTo>
                          <a:pt x="6835703" y="-30350"/>
                          <a:pt x="7286910" y="4832"/>
                          <a:pt x="7886700" y="0"/>
                        </a:cubicBezTo>
                        <a:cubicBezTo>
                          <a:pt x="7896388" y="179774"/>
                          <a:pt x="7887859" y="384188"/>
                          <a:pt x="7886700" y="599639"/>
                        </a:cubicBezTo>
                        <a:cubicBezTo>
                          <a:pt x="7885541" y="815090"/>
                          <a:pt x="7896508" y="995037"/>
                          <a:pt x="7886700" y="1109010"/>
                        </a:cubicBezTo>
                        <a:cubicBezTo>
                          <a:pt x="7876892" y="1222983"/>
                          <a:pt x="7892459" y="1445323"/>
                          <a:pt x="7886700" y="1753783"/>
                        </a:cubicBezTo>
                        <a:cubicBezTo>
                          <a:pt x="7880941" y="2062243"/>
                          <a:pt x="7880834" y="2141889"/>
                          <a:pt x="7886700" y="2398556"/>
                        </a:cubicBezTo>
                        <a:cubicBezTo>
                          <a:pt x="7892566" y="2655223"/>
                          <a:pt x="7896005" y="2912142"/>
                          <a:pt x="7886700" y="3043329"/>
                        </a:cubicBezTo>
                        <a:cubicBezTo>
                          <a:pt x="7877395" y="3174516"/>
                          <a:pt x="7891803" y="3416317"/>
                          <a:pt x="7886700" y="3733236"/>
                        </a:cubicBezTo>
                        <a:cubicBezTo>
                          <a:pt x="7881597" y="4050155"/>
                          <a:pt x="7864252" y="4181499"/>
                          <a:pt x="7886700" y="4513411"/>
                        </a:cubicBezTo>
                        <a:cubicBezTo>
                          <a:pt x="7579681" y="4519084"/>
                          <a:pt x="7332003" y="4516403"/>
                          <a:pt x="7150608" y="4513411"/>
                        </a:cubicBezTo>
                        <a:cubicBezTo>
                          <a:pt x="6969213" y="4510419"/>
                          <a:pt x="6832849" y="4506426"/>
                          <a:pt x="6651117" y="4513411"/>
                        </a:cubicBezTo>
                        <a:cubicBezTo>
                          <a:pt x="6469385" y="4520396"/>
                          <a:pt x="6016401" y="4521383"/>
                          <a:pt x="5836158" y="4513411"/>
                        </a:cubicBezTo>
                        <a:cubicBezTo>
                          <a:pt x="5655915" y="4505439"/>
                          <a:pt x="5347863" y="4545535"/>
                          <a:pt x="5178933" y="4513411"/>
                        </a:cubicBezTo>
                        <a:cubicBezTo>
                          <a:pt x="5010004" y="4481287"/>
                          <a:pt x="4873130" y="4520892"/>
                          <a:pt x="4679442" y="4513411"/>
                        </a:cubicBezTo>
                        <a:cubicBezTo>
                          <a:pt x="4485754" y="4505930"/>
                          <a:pt x="4223385" y="4537153"/>
                          <a:pt x="4022217" y="4513411"/>
                        </a:cubicBezTo>
                        <a:cubicBezTo>
                          <a:pt x="3821049" y="4489669"/>
                          <a:pt x="3732271" y="4511508"/>
                          <a:pt x="3601593" y="4513411"/>
                        </a:cubicBezTo>
                        <a:cubicBezTo>
                          <a:pt x="3470915" y="4515314"/>
                          <a:pt x="3382508" y="4495103"/>
                          <a:pt x="3180969" y="4513411"/>
                        </a:cubicBezTo>
                        <a:cubicBezTo>
                          <a:pt x="2979430" y="4531719"/>
                          <a:pt x="2697216" y="4482329"/>
                          <a:pt x="2523744" y="4513411"/>
                        </a:cubicBezTo>
                        <a:cubicBezTo>
                          <a:pt x="2350273" y="4544493"/>
                          <a:pt x="2146882" y="4499454"/>
                          <a:pt x="2024253" y="4513411"/>
                        </a:cubicBezTo>
                        <a:cubicBezTo>
                          <a:pt x="1901624" y="4527368"/>
                          <a:pt x="1445672" y="4488771"/>
                          <a:pt x="1288161" y="4513411"/>
                        </a:cubicBezTo>
                        <a:cubicBezTo>
                          <a:pt x="1130650" y="4538051"/>
                          <a:pt x="987911" y="4510561"/>
                          <a:pt x="788670" y="4513411"/>
                        </a:cubicBezTo>
                        <a:cubicBezTo>
                          <a:pt x="589429" y="4516261"/>
                          <a:pt x="368774" y="4512210"/>
                          <a:pt x="0" y="4513411"/>
                        </a:cubicBezTo>
                        <a:cubicBezTo>
                          <a:pt x="-18452" y="4394407"/>
                          <a:pt x="-5198" y="4172332"/>
                          <a:pt x="0" y="4004040"/>
                        </a:cubicBezTo>
                        <a:cubicBezTo>
                          <a:pt x="5198" y="3835748"/>
                          <a:pt x="4416" y="3594878"/>
                          <a:pt x="0" y="3449536"/>
                        </a:cubicBezTo>
                        <a:cubicBezTo>
                          <a:pt x="-4416" y="3304194"/>
                          <a:pt x="15201" y="2969627"/>
                          <a:pt x="0" y="2759628"/>
                        </a:cubicBezTo>
                        <a:cubicBezTo>
                          <a:pt x="-15201" y="2549629"/>
                          <a:pt x="29645" y="2274598"/>
                          <a:pt x="0" y="2024587"/>
                        </a:cubicBezTo>
                        <a:cubicBezTo>
                          <a:pt x="-29645" y="1774576"/>
                          <a:pt x="-17605" y="1632823"/>
                          <a:pt x="0" y="1424948"/>
                        </a:cubicBezTo>
                        <a:cubicBezTo>
                          <a:pt x="17605" y="1217073"/>
                          <a:pt x="32509" y="854953"/>
                          <a:pt x="0" y="689907"/>
                        </a:cubicBezTo>
                        <a:cubicBezTo>
                          <a:pt x="-32509" y="524861"/>
                          <a:pt x="-24766" y="28834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xmlns="" id="{4E87FCFB-2CCE-460D-B3DD-557C8BD1B9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980654" y="3682852"/>
            <a:ext cx="3182692" cy="22860"/>
          </a:xfrm>
          <a:custGeom>
            <a:avLst/>
            <a:gdLst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241250 w 3182692"/>
              <a:gd name="connsiteY2" fmla="*/ 0 h 22860"/>
              <a:gd name="connsiteX3" fmla="*/ 1909615 w 3182692"/>
              <a:gd name="connsiteY3" fmla="*/ 0 h 22860"/>
              <a:gd name="connsiteX4" fmla="*/ 2577981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482500 w 3182692"/>
              <a:gd name="connsiteY7" fmla="*/ 22860 h 22860"/>
              <a:gd name="connsiteX8" fmla="*/ 1782308 w 3182692"/>
              <a:gd name="connsiteY8" fmla="*/ 22860 h 22860"/>
              <a:gd name="connsiteX9" fmla="*/ 1145769 w 3182692"/>
              <a:gd name="connsiteY9" fmla="*/ 22860 h 22860"/>
              <a:gd name="connsiteX10" fmla="*/ 0 w 3182692"/>
              <a:gd name="connsiteY10" fmla="*/ 22860 h 22860"/>
              <a:gd name="connsiteX11" fmla="*/ 0 w 3182692"/>
              <a:gd name="connsiteY11" fmla="*/ 0 h 22860"/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145769 w 3182692"/>
              <a:gd name="connsiteY2" fmla="*/ 0 h 22860"/>
              <a:gd name="connsiteX3" fmla="*/ 1845961 w 3182692"/>
              <a:gd name="connsiteY3" fmla="*/ 0 h 22860"/>
              <a:gd name="connsiteX4" fmla="*/ 2450673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546154 w 3182692"/>
              <a:gd name="connsiteY7" fmla="*/ 22860 h 22860"/>
              <a:gd name="connsiteX8" fmla="*/ 1845961 w 3182692"/>
              <a:gd name="connsiteY8" fmla="*/ 22860 h 22860"/>
              <a:gd name="connsiteX9" fmla="*/ 1304904 w 3182692"/>
              <a:gd name="connsiteY9" fmla="*/ 22860 h 22860"/>
              <a:gd name="connsiteX10" fmla="*/ 668365 w 3182692"/>
              <a:gd name="connsiteY10" fmla="*/ 22860 h 22860"/>
              <a:gd name="connsiteX11" fmla="*/ 0 w 3182692"/>
              <a:gd name="connsiteY11" fmla="*/ 22860 h 22860"/>
              <a:gd name="connsiteX12" fmla="*/ 0 w 3182692"/>
              <a:gd name="connsiteY12" fmla="*/ 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2860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3081" y="8593"/>
                  <a:pt x="3182645" y="17978"/>
                  <a:pt x="3182692" y="22860"/>
                </a:cubicBezTo>
                <a:cubicBezTo>
                  <a:pt x="2975928" y="62022"/>
                  <a:pt x="2667693" y="23978"/>
                  <a:pt x="2482500" y="22860"/>
                </a:cubicBezTo>
                <a:cubicBezTo>
                  <a:pt x="2299734" y="41484"/>
                  <a:pt x="1925962" y="13875"/>
                  <a:pt x="1782308" y="22860"/>
                </a:cubicBezTo>
                <a:cubicBezTo>
                  <a:pt x="1635580" y="25118"/>
                  <a:pt x="1257854" y="909"/>
                  <a:pt x="1145769" y="22860"/>
                </a:cubicBezTo>
                <a:cubicBezTo>
                  <a:pt x="1025065" y="61146"/>
                  <a:pt x="247799" y="-6964"/>
                  <a:pt x="0" y="22860"/>
                </a:cubicBezTo>
                <a:cubicBezTo>
                  <a:pt x="-991" y="11969"/>
                  <a:pt x="-735" y="8544"/>
                  <a:pt x="0" y="0"/>
                </a:cubicBezTo>
                <a:close/>
              </a:path>
              <a:path w="3182692" h="22860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478" y="5717"/>
                  <a:pt x="3183019" y="14730"/>
                  <a:pt x="3182692" y="22860"/>
                </a:cubicBezTo>
                <a:cubicBezTo>
                  <a:pt x="3091120" y="-18450"/>
                  <a:pt x="2811074" y="66265"/>
                  <a:pt x="2546154" y="22860"/>
                </a:cubicBezTo>
                <a:cubicBezTo>
                  <a:pt x="2285186" y="32101"/>
                  <a:pt x="2090205" y="-17749"/>
                  <a:pt x="1845961" y="22860"/>
                </a:cubicBezTo>
                <a:cubicBezTo>
                  <a:pt x="1599794" y="36065"/>
                  <a:pt x="1466284" y="42019"/>
                  <a:pt x="1304904" y="22860"/>
                </a:cubicBezTo>
                <a:cubicBezTo>
                  <a:pt x="1189365" y="48347"/>
                  <a:pt x="952251" y="28033"/>
                  <a:pt x="668365" y="22860"/>
                </a:cubicBezTo>
                <a:cubicBezTo>
                  <a:pt x="407868" y="48167"/>
                  <a:pt x="284672" y="-4833"/>
                  <a:pt x="0" y="22860"/>
                </a:cubicBezTo>
                <a:cubicBezTo>
                  <a:pt x="-1033" y="16637"/>
                  <a:pt x="1039" y="7709"/>
                  <a:pt x="0" y="0"/>
                </a:cubicBezTo>
                <a:close/>
              </a:path>
              <a:path w="3182692" h="22860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2173" y="7369"/>
                  <a:pt x="3182050" y="18490"/>
                  <a:pt x="3182692" y="22860"/>
                </a:cubicBezTo>
                <a:cubicBezTo>
                  <a:pt x="2996012" y="3341"/>
                  <a:pt x="2669008" y="31967"/>
                  <a:pt x="2482500" y="22860"/>
                </a:cubicBezTo>
                <a:cubicBezTo>
                  <a:pt x="2296543" y="25818"/>
                  <a:pt x="1935236" y="12510"/>
                  <a:pt x="1782308" y="22860"/>
                </a:cubicBezTo>
                <a:cubicBezTo>
                  <a:pt x="1607683" y="30062"/>
                  <a:pt x="1291498" y="5941"/>
                  <a:pt x="1145769" y="22860"/>
                </a:cubicBezTo>
                <a:cubicBezTo>
                  <a:pt x="1015407" y="59897"/>
                  <a:pt x="262557" y="31143"/>
                  <a:pt x="0" y="22860"/>
                </a:cubicBezTo>
                <a:cubicBezTo>
                  <a:pt x="-624" y="11616"/>
                  <a:pt x="-311" y="909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3182692"/>
                      <a:gd name="connsiteY0" fmla="*/ 0 h 22860"/>
                      <a:gd name="connsiteX1" fmla="*/ 604711 w 3182692"/>
                      <a:gd name="connsiteY1" fmla="*/ 0 h 22860"/>
                      <a:gd name="connsiteX2" fmla="*/ 1241250 w 3182692"/>
                      <a:gd name="connsiteY2" fmla="*/ 0 h 22860"/>
                      <a:gd name="connsiteX3" fmla="*/ 1909615 w 3182692"/>
                      <a:gd name="connsiteY3" fmla="*/ 0 h 22860"/>
                      <a:gd name="connsiteX4" fmla="*/ 2577981 w 3182692"/>
                      <a:gd name="connsiteY4" fmla="*/ 0 h 22860"/>
                      <a:gd name="connsiteX5" fmla="*/ 3182692 w 3182692"/>
                      <a:gd name="connsiteY5" fmla="*/ 0 h 22860"/>
                      <a:gd name="connsiteX6" fmla="*/ 3182692 w 3182692"/>
                      <a:gd name="connsiteY6" fmla="*/ 22860 h 22860"/>
                      <a:gd name="connsiteX7" fmla="*/ 2482500 w 3182692"/>
                      <a:gd name="connsiteY7" fmla="*/ 22860 h 22860"/>
                      <a:gd name="connsiteX8" fmla="*/ 1782308 w 3182692"/>
                      <a:gd name="connsiteY8" fmla="*/ 22860 h 22860"/>
                      <a:gd name="connsiteX9" fmla="*/ 1145769 w 3182692"/>
                      <a:gd name="connsiteY9" fmla="*/ 22860 h 22860"/>
                      <a:gd name="connsiteX10" fmla="*/ 0 w 3182692"/>
                      <a:gd name="connsiteY10" fmla="*/ 22860 h 22860"/>
                      <a:gd name="connsiteX11" fmla="*/ 0 w 3182692"/>
                      <a:gd name="connsiteY11" fmla="*/ 0 h 228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2860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3126" y="7515"/>
                          <a:pt x="3182508" y="18059"/>
                          <a:pt x="3182692" y="22860"/>
                        </a:cubicBezTo>
                        <a:cubicBezTo>
                          <a:pt x="2998421" y="26314"/>
                          <a:pt x="2675038" y="23586"/>
                          <a:pt x="2482500" y="22860"/>
                        </a:cubicBezTo>
                        <a:cubicBezTo>
                          <a:pt x="2289962" y="22134"/>
                          <a:pt x="1930644" y="11406"/>
                          <a:pt x="1782308" y="22860"/>
                        </a:cubicBezTo>
                        <a:cubicBezTo>
                          <a:pt x="1633972" y="34314"/>
                          <a:pt x="1287388" y="2580"/>
                          <a:pt x="1145769" y="22860"/>
                        </a:cubicBezTo>
                        <a:cubicBezTo>
                          <a:pt x="1004150" y="43140"/>
                          <a:pt x="256377" y="-32866"/>
                          <a:pt x="0" y="22860"/>
                        </a:cubicBezTo>
                        <a:cubicBezTo>
                          <a:pt x="-732" y="11449"/>
                          <a:pt x="-432" y="8946"/>
                          <a:pt x="0" y="0"/>
                        </a:cubicBezTo>
                        <a:close/>
                      </a:path>
                      <a:path w="3182692" h="22860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3114" y="5360"/>
                          <a:pt x="3182390" y="13025"/>
                          <a:pt x="3182692" y="22860"/>
                        </a:cubicBezTo>
                        <a:cubicBezTo>
                          <a:pt x="3039109" y="-8129"/>
                          <a:pt x="2823860" y="18420"/>
                          <a:pt x="2546154" y="22860"/>
                        </a:cubicBezTo>
                        <a:cubicBezTo>
                          <a:pt x="2268448" y="27300"/>
                          <a:pt x="2098674" y="9863"/>
                          <a:pt x="1845961" y="22860"/>
                        </a:cubicBezTo>
                        <a:cubicBezTo>
                          <a:pt x="1593248" y="35857"/>
                          <a:pt x="1456743" y="32132"/>
                          <a:pt x="1304904" y="22860"/>
                        </a:cubicBezTo>
                        <a:cubicBezTo>
                          <a:pt x="1153065" y="13588"/>
                          <a:pt x="947204" y="15698"/>
                          <a:pt x="668365" y="22860"/>
                        </a:cubicBezTo>
                        <a:cubicBezTo>
                          <a:pt x="389526" y="30022"/>
                          <a:pt x="288244" y="-56"/>
                          <a:pt x="0" y="22860"/>
                        </a:cubicBezTo>
                        <a:cubicBezTo>
                          <a:pt x="157" y="15456"/>
                          <a:pt x="600" y="76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91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0F3D5E9-9C14-C6BF-5A64-284C5D24CCAC}"/>
              </a:ext>
            </a:extLst>
          </p:cNvPr>
          <p:cNvSpPr/>
          <p:nvPr/>
        </p:nvSpPr>
        <p:spPr>
          <a:xfrm>
            <a:off x="947467" y="803507"/>
            <a:ext cx="7249064" cy="7735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¿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Valoramos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cada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don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?</a:t>
            </a:r>
            <a:endParaRPr lang="en-US" sz="4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D326D12-26C6-7115-B36B-4E0D6F2B760E}"/>
              </a:ext>
            </a:extLst>
          </p:cNvPr>
          <p:cNvSpPr/>
          <p:nvPr/>
        </p:nvSpPr>
        <p:spPr>
          <a:xfrm>
            <a:off x="764875" y="1815048"/>
            <a:ext cx="7614249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¿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Estamos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capacitando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a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los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santos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en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estos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dones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?</a:t>
            </a:r>
            <a:endParaRPr lang="en-US" sz="44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1AF078A-5DA7-CB50-07CA-2A07C11FCDA4}"/>
              </a:ext>
            </a:extLst>
          </p:cNvPr>
          <p:cNvSpPr/>
          <p:nvPr/>
        </p:nvSpPr>
        <p:spPr>
          <a:xfrm>
            <a:off x="625642" y="3499638"/>
            <a:ext cx="7958019" cy="14573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¿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Realmente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estamos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trabajando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como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deberíamos</a:t>
            </a:r>
            <a:r>
              <a:rPr lang="en-US" sz="4400" dirty="0" smtClean="0">
                <a:solidFill>
                  <a:schemeClr val="tx1"/>
                </a:solidFill>
                <a:latin typeface="Amasis MT Pro Medium" panose="02040604050005020304" pitchFamily="18" charset="0"/>
              </a:rPr>
              <a:t>?</a:t>
            </a:r>
            <a:endParaRPr lang="en-US" sz="44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0F3D5E9-9C14-C6BF-5A64-284C5D24CCAC}"/>
              </a:ext>
            </a:extLst>
          </p:cNvPr>
          <p:cNvSpPr/>
          <p:nvPr/>
        </p:nvSpPr>
        <p:spPr>
          <a:xfrm>
            <a:off x="484876" y="301159"/>
            <a:ext cx="8174247" cy="51126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500" b="0" i="0" dirty="0" err="1" smtClean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Ef</a:t>
            </a:r>
            <a:r>
              <a:rPr lang="en-US" sz="2500" b="0" i="0" dirty="0" smtClean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. 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2:4-9</a:t>
            </a:r>
          </a:p>
          <a:p>
            <a:pPr algn="ctr">
              <a:spcAft>
                <a:spcPts val="1200"/>
              </a:spcAft>
            </a:pPr>
            <a:r>
              <a:rPr lang="es-ES" sz="2500" dirty="0" smtClean="0">
                <a:solidFill>
                  <a:srgbClr val="000000"/>
                </a:solidFill>
                <a:latin typeface="Amasis MT Pro Medium" panose="02040604050005020304" pitchFamily="18" charset="0"/>
              </a:rPr>
              <a:t>Pero </a:t>
            </a:r>
            <a:r>
              <a:rPr lang="es-ES" sz="2500" dirty="0">
                <a:solidFill>
                  <a:srgbClr val="000000"/>
                </a:solidFill>
                <a:latin typeface="Amasis MT Pro Medium" panose="02040604050005020304" pitchFamily="18" charset="0"/>
              </a:rPr>
              <a:t>Dios, que es rico en misericordia, por causa del gran amor con que nos amó,  5  aun cuando estábamos muertos en nuestros delitos, nos dio vida juntamente con Cristo (por gracia ustedes han sido salvados),  6  y con Él nos resucitó y con Él nos sentó en los lugares celestiales en Cristo Jesús,  7  a fin de poder mostrar en los siglos venideros las sobreabundantes riquezas de Su gracia por Su bondad para con nosotros en Cristo Jesús.  8  </a:t>
            </a:r>
            <a:r>
              <a:rPr lang="es-ES" sz="25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Porque por gracia ustedes han sido salvados por medio de la fe, y esto no procede de ustedes, sino que es don de Dios</a:t>
            </a:r>
            <a:r>
              <a:rPr lang="es-ES" sz="2500" dirty="0">
                <a:solidFill>
                  <a:srgbClr val="000000"/>
                </a:solidFill>
                <a:latin typeface="Amasis MT Pro Medium" panose="02040604050005020304" pitchFamily="18" charset="0"/>
              </a:rPr>
              <a:t>;  9  no por obras, para que nadie se gloríe.</a:t>
            </a:r>
            <a:endParaRPr lang="en-US" sz="25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F6E6E141-2BC3-AF5C-D7FE-A3E9427CA3A7}"/>
              </a:ext>
            </a:extLst>
          </p:cNvPr>
          <p:cNvSpPr/>
          <p:nvPr/>
        </p:nvSpPr>
        <p:spPr>
          <a:xfrm>
            <a:off x="3286664" y="1671368"/>
            <a:ext cx="2497347" cy="237226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masis MT Pro Medium" panose="02040604050005020304" pitchFamily="18" charset="0"/>
              </a:rPr>
              <a:t>La </a:t>
            </a:r>
            <a:r>
              <a:rPr lang="en-US" sz="3200" dirty="0" err="1" smtClean="0">
                <a:latin typeface="Amasis MT Pro Medium" panose="02040604050005020304" pitchFamily="18" charset="0"/>
              </a:rPr>
              <a:t>unidad</a:t>
            </a:r>
            <a:r>
              <a:rPr lang="en-US" sz="3200" dirty="0" smtClean="0">
                <a:latin typeface="Amasis MT Pro Medium" panose="02040604050005020304" pitchFamily="18" charset="0"/>
              </a:rPr>
              <a:t> del </a:t>
            </a:r>
            <a:r>
              <a:rPr lang="en-US" sz="3200" dirty="0" err="1" smtClean="0">
                <a:latin typeface="Amasis MT Pro Medium" panose="02040604050005020304" pitchFamily="18" charset="0"/>
              </a:rPr>
              <a:t>Esp</a:t>
            </a:r>
            <a:r>
              <a:rPr lang="es-ES" sz="3200" dirty="0" err="1" smtClean="0">
                <a:latin typeface="Amasis MT Pro Medium" panose="02040604050005020304" pitchFamily="18" charset="0"/>
              </a:rPr>
              <a:t>íritu</a:t>
            </a:r>
            <a:endParaRPr lang="en-US" sz="3200" dirty="0">
              <a:latin typeface="Amasis MT Pro Medium" panose="020406040500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93DECD-B710-332C-FF64-B3D390CE08B6}"/>
              </a:ext>
            </a:extLst>
          </p:cNvPr>
          <p:cNvSpPr txBox="1"/>
          <p:nvPr/>
        </p:nvSpPr>
        <p:spPr>
          <a:xfrm>
            <a:off x="1840832" y="651633"/>
            <a:ext cx="2075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Una sola </a:t>
            </a:r>
            <a:r>
              <a:rPr lang="en-US" sz="24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fe</a:t>
            </a:r>
            <a:endParaRPr lang="en-US" sz="2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F1A55BD-D772-465B-4465-6BEA1A4DEED8}"/>
              </a:ext>
            </a:extLst>
          </p:cNvPr>
          <p:cNvSpPr txBox="1"/>
          <p:nvPr/>
        </p:nvSpPr>
        <p:spPr>
          <a:xfrm>
            <a:off x="5490712" y="651632"/>
            <a:ext cx="240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Un solo </a:t>
            </a:r>
            <a:r>
              <a:rPr lang="en-US" sz="24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cuerpo</a:t>
            </a:r>
            <a:endParaRPr lang="en-US" sz="2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AF3D568-BF34-82E3-1744-53CE9A4DFC76}"/>
              </a:ext>
            </a:extLst>
          </p:cNvPr>
          <p:cNvSpPr txBox="1"/>
          <p:nvPr/>
        </p:nvSpPr>
        <p:spPr>
          <a:xfrm>
            <a:off x="7000335" y="2226899"/>
            <a:ext cx="1621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Un solo </a:t>
            </a:r>
            <a:r>
              <a:rPr lang="en-US" sz="24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Espíritu</a:t>
            </a:r>
            <a:endParaRPr lang="en-US" sz="2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104873-1EED-1E2B-D94A-CAC08A51600D}"/>
              </a:ext>
            </a:extLst>
          </p:cNvPr>
          <p:cNvSpPr txBox="1"/>
          <p:nvPr/>
        </p:nvSpPr>
        <p:spPr>
          <a:xfrm>
            <a:off x="672859" y="2226900"/>
            <a:ext cx="1621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Una sola </a:t>
            </a:r>
            <a:r>
              <a:rPr lang="en-US" sz="24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esperanza</a:t>
            </a:r>
            <a:endParaRPr lang="en-US" sz="2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CC74F7F-9C2A-8D03-5517-02F4CEFE0F8F}"/>
              </a:ext>
            </a:extLst>
          </p:cNvPr>
          <p:cNvSpPr txBox="1"/>
          <p:nvPr/>
        </p:nvSpPr>
        <p:spPr>
          <a:xfrm>
            <a:off x="1217913" y="3802166"/>
            <a:ext cx="1621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Un solo </a:t>
            </a:r>
            <a:r>
              <a:rPr lang="en-US" sz="24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Señor</a:t>
            </a:r>
            <a:endParaRPr lang="en-US" sz="2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DFAD281-9F21-C7D4-4748-26EEC5B661AB}"/>
              </a:ext>
            </a:extLst>
          </p:cNvPr>
          <p:cNvSpPr txBox="1"/>
          <p:nvPr/>
        </p:nvSpPr>
        <p:spPr>
          <a:xfrm>
            <a:off x="6429554" y="3802166"/>
            <a:ext cx="2229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Un solo bautismo</a:t>
            </a:r>
            <a:endParaRPr lang="en-US" sz="2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541406B-3BDE-C881-1328-7DFE7E3710E8}"/>
              </a:ext>
            </a:extLst>
          </p:cNvPr>
          <p:cNvSpPr txBox="1"/>
          <p:nvPr/>
        </p:nvSpPr>
        <p:spPr>
          <a:xfrm>
            <a:off x="3510950" y="4801736"/>
            <a:ext cx="204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Un solo Dios</a:t>
            </a:r>
            <a:endParaRPr lang="en-US" sz="24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549BE181-3B28-B748-84A0-4373D4C4605A}"/>
              </a:ext>
            </a:extLst>
          </p:cNvPr>
          <p:cNvCxnSpPr>
            <a:cxnSpLocks/>
          </p:cNvCxnSpPr>
          <p:nvPr/>
        </p:nvCxnSpPr>
        <p:spPr>
          <a:xfrm>
            <a:off x="3226279" y="1113297"/>
            <a:ext cx="569343" cy="768264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92D60330-812E-3887-2827-92984C87E57D}"/>
              </a:ext>
            </a:extLst>
          </p:cNvPr>
          <p:cNvCxnSpPr>
            <a:cxnSpLocks/>
          </p:cNvCxnSpPr>
          <p:nvPr/>
        </p:nvCxnSpPr>
        <p:spPr>
          <a:xfrm>
            <a:off x="2294625" y="2586429"/>
            <a:ext cx="992039" cy="18265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8EE9E834-1F81-9C3A-2A17-506F7ED293D1}"/>
              </a:ext>
            </a:extLst>
          </p:cNvPr>
          <p:cNvCxnSpPr>
            <a:cxnSpLocks/>
          </p:cNvCxnSpPr>
          <p:nvPr/>
        </p:nvCxnSpPr>
        <p:spPr>
          <a:xfrm flipV="1">
            <a:off x="2596550" y="3623094"/>
            <a:ext cx="914400" cy="390495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3663E436-FF29-5238-493D-0A319E667B01}"/>
              </a:ext>
            </a:extLst>
          </p:cNvPr>
          <p:cNvCxnSpPr>
            <a:cxnSpLocks/>
          </p:cNvCxnSpPr>
          <p:nvPr/>
        </p:nvCxnSpPr>
        <p:spPr>
          <a:xfrm flipV="1">
            <a:off x="4571999" y="4094463"/>
            <a:ext cx="0" cy="70727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1270E3DB-6600-DE24-92FB-20D142C9B76B}"/>
              </a:ext>
            </a:extLst>
          </p:cNvPr>
          <p:cNvCxnSpPr>
            <a:cxnSpLocks/>
          </p:cNvCxnSpPr>
          <p:nvPr/>
        </p:nvCxnSpPr>
        <p:spPr>
          <a:xfrm flipH="1">
            <a:off x="5279366" y="1128260"/>
            <a:ext cx="603849" cy="691914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4A989563-C810-F2BE-7333-6EA8FAC6144B}"/>
              </a:ext>
            </a:extLst>
          </p:cNvPr>
          <p:cNvCxnSpPr>
            <a:cxnSpLocks/>
          </p:cNvCxnSpPr>
          <p:nvPr/>
        </p:nvCxnSpPr>
        <p:spPr>
          <a:xfrm flipH="1">
            <a:off x="5852303" y="2464712"/>
            <a:ext cx="1148750" cy="121717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AD8175C0-0002-9240-D43B-E81CDD39BD4D}"/>
              </a:ext>
            </a:extLst>
          </p:cNvPr>
          <p:cNvCxnSpPr>
            <a:cxnSpLocks/>
          </p:cNvCxnSpPr>
          <p:nvPr/>
        </p:nvCxnSpPr>
        <p:spPr>
          <a:xfrm flipH="1" flipV="1">
            <a:off x="5684808" y="3485072"/>
            <a:ext cx="768828" cy="450538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02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48BF22F2-3A23-B536-42F8-1D103B3746F1}"/>
              </a:ext>
            </a:extLst>
          </p:cNvPr>
          <p:cNvSpPr/>
          <p:nvPr/>
        </p:nvSpPr>
        <p:spPr>
          <a:xfrm>
            <a:off x="98841" y="2786331"/>
            <a:ext cx="8944160" cy="11041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6A07CA4-AA38-1B81-5B45-E1D0D3976C35}"/>
              </a:ext>
            </a:extLst>
          </p:cNvPr>
          <p:cNvSpPr/>
          <p:nvPr/>
        </p:nvSpPr>
        <p:spPr>
          <a:xfrm>
            <a:off x="1000663" y="221411"/>
            <a:ext cx="7238103" cy="621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masis MT Pro Medium" panose="02040604050005020304" pitchFamily="18" charset="0"/>
              </a:rPr>
              <a:t>Cristo,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siendo</a:t>
            </a:r>
            <a:r>
              <a:rPr lang="en-US" sz="2400" dirty="0" smtClean="0">
                <a:latin typeface="Amasis MT Pro Medium" panose="02040604050005020304" pitchFamily="18" charset="0"/>
              </a:rPr>
              <a:t> la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cabeza</a:t>
            </a:r>
            <a:r>
              <a:rPr lang="en-US" sz="2400" dirty="0" smtClean="0">
                <a:latin typeface="Amasis MT Pro Medium" panose="02040604050005020304" pitchFamily="18" charset="0"/>
              </a:rPr>
              <a:t> del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cuerpo</a:t>
            </a:r>
            <a:r>
              <a:rPr lang="en-US" sz="2400" dirty="0" smtClean="0">
                <a:latin typeface="Amasis MT Pro Medium" panose="02040604050005020304" pitchFamily="18" charset="0"/>
              </a:rPr>
              <a:t>, ha dado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dones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50310B1-8419-AE41-2249-03C64791C8FC}"/>
              </a:ext>
            </a:extLst>
          </p:cNvPr>
          <p:cNvSpPr/>
          <p:nvPr/>
        </p:nvSpPr>
        <p:spPr>
          <a:xfrm>
            <a:off x="98842" y="1340688"/>
            <a:ext cx="444027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masis MT Pro Medium" panose="02040604050005020304" pitchFamily="18" charset="0"/>
              </a:rPr>
              <a:t>Los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dones</a:t>
            </a:r>
            <a:r>
              <a:rPr lang="en-US" sz="2400" dirty="0" smtClean="0">
                <a:latin typeface="Amasis MT Pro Medium" panose="02040604050005020304" pitchFamily="18" charset="0"/>
              </a:rPr>
              <a:t>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incluyen</a:t>
            </a:r>
            <a:r>
              <a:rPr lang="en-US" sz="2400" dirty="0" smtClean="0">
                <a:latin typeface="Amasis MT Pro Medium" panose="02040604050005020304" pitchFamily="18" charset="0"/>
              </a:rPr>
              <a:t>: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apóstoles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profetas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evangelistas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pastores</a:t>
            </a:r>
            <a:r>
              <a:rPr lang="en-US" sz="2400" dirty="0" smtClean="0">
                <a:latin typeface="Amasis MT Pro Medium" panose="02040604050005020304" pitchFamily="18" charset="0"/>
              </a:rPr>
              <a:t>, maestros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5E5E128-E9C4-49AD-C133-8D45F0A26755}"/>
              </a:ext>
            </a:extLst>
          </p:cNvPr>
          <p:cNvSpPr/>
          <p:nvPr/>
        </p:nvSpPr>
        <p:spPr>
          <a:xfrm>
            <a:off x="4570921" y="1336376"/>
            <a:ext cx="4472079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masis MT Pro Medium" panose="02040604050005020304" pitchFamily="18" charset="0"/>
              </a:rPr>
              <a:t>Los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dones</a:t>
            </a:r>
            <a:r>
              <a:rPr lang="en-US" sz="2400" dirty="0" smtClean="0">
                <a:latin typeface="Amasis MT Pro Medium" panose="02040604050005020304" pitchFamily="18" charset="0"/>
              </a:rPr>
              <a:t>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incluyen</a:t>
            </a:r>
            <a:r>
              <a:rPr lang="en-US" sz="2400" dirty="0" smtClean="0">
                <a:latin typeface="Amasis MT Pro Medium" panose="02040604050005020304" pitchFamily="18" charset="0"/>
              </a:rPr>
              <a:t>: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profetizar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servir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enseñar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exhortar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dar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dirigir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mostrar</a:t>
            </a:r>
            <a:r>
              <a:rPr lang="en-US" sz="2400" dirty="0" smtClean="0">
                <a:latin typeface="Amasis MT Pro Medium" panose="02040604050005020304" pitchFamily="18" charset="0"/>
              </a:rPr>
              <a:t>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misericordia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EB65A8F-8388-7278-3873-B9BDD3D4B769}"/>
              </a:ext>
            </a:extLst>
          </p:cNvPr>
          <p:cNvSpPr/>
          <p:nvPr/>
        </p:nvSpPr>
        <p:spPr>
          <a:xfrm>
            <a:off x="1153065" y="3056627"/>
            <a:ext cx="7142672" cy="621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Capacitar</a:t>
            </a:r>
            <a:r>
              <a:rPr lang="en-US" sz="2400" dirty="0" smtClean="0">
                <a:latin typeface="Amasis MT Pro Medium" panose="02040604050005020304" pitchFamily="18" charset="0"/>
              </a:rPr>
              <a:t> 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los</a:t>
            </a:r>
            <a:r>
              <a:rPr lang="en-US" sz="2400" dirty="0" smtClean="0">
                <a:latin typeface="Amasis MT Pro Medium" panose="02040604050005020304" pitchFamily="18" charset="0"/>
              </a:rPr>
              <a:t>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santos</a:t>
            </a:r>
            <a:r>
              <a:rPr lang="en-US" sz="2400" dirty="0" smtClean="0">
                <a:latin typeface="Amasis MT Pro Medium" panose="02040604050005020304" pitchFamily="18" charset="0"/>
              </a:rPr>
              <a:t> para la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obra</a:t>
            </a:r>
            <a:r>
              <a:rPr lang="en-US" sz="2400" dirty="0" smtClean="0">
                <a:latin typeface="Amasis MT Pro Medium" panose="02040604050005020304" pitchFamily="18" charset="0"/>
              </a:rPr>
              <a:t> del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ministerio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B5927EA-7D43-4267-5E34-AD7B75CA33AA}"/>
              </a:ext>
            </a:extLst>
          </p:cNvPr>
          <p:cNvSpPr/>
          <p:nvPr/>
        </p:nvSpPr>
        <p:spPr>
          <a:xfrm>
            <a:off x="115376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masis MT Pro Medium" panose="02040604050005020304" pitchFamily="18" charset="0"/>
              </a:rPr>
              <a:t>Edificación</a:t>
            </a:r>
            <a:r>
              <a:rPr lang="en-US" sz="2200" dirty="0" smtClean="0">
                <a:latin typeface="Amasis MT Pro Medium" panose="02040604050005020304" pitchFamily="18" charset="0"/>
              </a:rPr>
              <a:t> del </a:t>
            </a:r>
            <a:r>
              <a:rPr lang="en-US" sz="2200" dirty="0" err="1" smtClean="0">
                <a:latin typeface="Amasis MT Pro Medium" panose="02040604050005020304" pitchFamily="18" charset="0"/>
              </a:rPr>
              <a:t>cuerpo</a:t>
            </a:r>
            <a:endParaRPr lang="en-US" sz="2200" dirty="0">
              <a:latin typeface="Amasis MT Pro Medium" panose="020406040500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8667571-286E-D2F5-1035-252B245A25D3}"/>
              </a:ext>
            </a:extLst>
          </p:cNvPr>
          <p:cNvSpPr/>
          <p:nvPr/>
        </p:nvSpPr>
        <p:spPr>
          <a:xfrm>
            <a:off x="1932316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Llegar</a:t>
            </a:r>
            <a:r>
              <a:rPr lang="en-US" sz="2400" dirty="0" smtClean="0">
                <a:latin typeface="Amasis MT Pro Medium" panose="02040604050005020304" pitchFamily="18" charset="0"/>
              </a:rPr>
              <a:t> a la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unidad</a:t>
            </a:r>
            <a:r>
              <a:rPr lang="en-US" sz="2400" dirty="0" smtClean="0">
                <a:latin typeface="Amasis MT Pro Medium" panose="02040604050005020304" pitchFamily="18" charset="0"/>
              </a:rPr>
              <a:t> de la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fe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1107F8B-55DF-BFBB-6124-3F8FDF016E02}"/>
              </a:ext>
            </a:extLst>
          </p:cNvPr>
          <p:cNvSpPr/>
          <p:nvPr/>
        </p:nvSpPr>
        <p:spPr>
          <a:xfrm>
            <a:off x="3718344" y="4271513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masis MT Pro Medium" panose="02040604050005020304" pitchFamily="18" charset="0"/>
              </a:rPr>
              <a:t>Conocimien</a:t>
            </a:r>
            <a:r>
              <a:rPr lang="en-US" sz="2200" dirty="0" smtClean="0">
                <a:latin typeface="Amasis MT Pro Medium" panose="02040604050005020304" pitchFamily="18" charset="0"/>
              </a:rPr>
              <a:t>-to del </a:t>
            </a:r>
            <a:r>
              <a:rPr lang="en-US" sz="2200" dirty="0" err="1" smtClean="0">
                <a:latin typeface="Amasis MT Pro Medium" panose="02040604050005020304" pitchFamily="18" charset="0"/>
              </a:rPr>
              <a:t>Hijo</a:t>
            </a:r>
            <a:r>
              <a:rPr lang="en-US" sz="2200" dirty="0" smtClean="0">
                <a:latin typeface="Amasis MT Pro Medium" panose="02040604050005020304" pitchFamily="18" charset="0"/>
              </a:rPr>
              <a:t> de Dios</a:t>
            </a:r>
            <a:endParaRPr lang="en-US" sz="2200" dirty="0">
              <a:latin typeface="Amasis MT Pro Medium" panose="020406040500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79EFEC2-E91B-C9BE-81F0-631048793141}"/>
              </a:ext>
            </a:extLst>
          </p:cNvPr>
          <p:cNvSpPr/>
          <p:nvPr/>
        </p:nvSpPr>
        <p:spPr>
          <a:xfrm>
            <a:off x="5480470" y="4283015"/>
            <a:ext cx="1816940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masis MT Pro Medium" panose="02040604050005020304" pitchFamily="18" charset="0"/>
              </a:rPr>
              <a:t>Maduros</a:t>
            </a:r>
            <a:r>
              <a:rPr lang="en-US" sz="2200" dirty="0" smtClean="0">
                <a:latin typeface="Amasis MT Pro Medium" panose="02040604050005020304" pitchFamily="18" charset="0"/>
              </a:rPr>
              <a:t> (no </a:t>
            </a:r>
            <a:r>
              <a:rPr lang="en-US" sz="2200" dirty="0" err="1" smtClean="0">
                <a:latin typeface="Amasis MT Pro Medium" panose="02040604050005020304" pitchFamily="18" charset="0"/>
              </a:rPr>
              <a:t>fácilmente</a:t>
            </a:r>
            <a:r>
              <a:rPr lang="en-US" sz="2200" dirty="0" smtClean="0">
                <a:latin typeface="Amasis MT Pro Medium" panose="02040604050005020304" pitchFamily="18" charset="0"/>
              </a:rPr>
              <a:t> </a:t>
            </a:r>
            <a:r>
              <a:rPr lang="en-US" sz="2200" dirty="0" err="1" smtClean="0">
                <a:latin typeface="Amasis MT Pro Medium" panose="02040604050005020304" pitchFamily="18" charset="0"/>
              </a:rPr>
              <a:t>engañados</a:t>
            </a:r>
            <a:r>
              <a:rPr lang="en-US" sz="2200" dirty="0" smtClean="0">
                <a:latin typeface="Amasis MT Pro Medium" panose="02040604050005020304" pitchFamily="18" charset="0"/>
              </a:rPr>
              <a:t>)</a:t>
            </a:r>
            <a:endParaRPr lang="en-US" sz="2200" dirty="0">
              <a:latin typeface="Amasis MT Pro Medium" panose="020406040500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0C4234E-46E5-027A-792A-84F85ACD4117}"/>
              </a:ext>
            </a:extLst>
          </p:cNvPr>
          <p:cNvSpPr/>
          <p:nvPr/>
        </p:nvSpPr>
        <p:spPr>
          <a:xfrm>
            <a:off x="7352224" y="4271513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masis MT Pro Medium" panose="02040604050005020304" pitchFamily="18" charset="0"/>
              </a:rPr>
              <a:t>Madurez</a:t>
            </a:r>
            <a:r>
              <a:rPr lang="en-US" sz="2200" dirty="0" smtClean="0">
                <a:latin typeface="Amasis MT Pro Medium" panose="02040604050005020304" pitchFamily="18" charset="0"/>
              </a:rPr>
              <a:t> de Cristo</a:t>
            </a:r>
            <a:endParaRPr lang="en-US" sz="2200" dirty="0">
              <a:latin typeface="Amasis MT Pro Medium" panose="020406040500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6F24129B-9BF6-9101-1504-2E7F43B01782}"/>
              </a:ext>
            </a:extLst>
          </p:cNvPr>
          <p:cNvCxnSpPr>
            <a:cxnSpLocks/>
          </p:cNvCxnSpPr>
          <p:nvPr/>
        </p:nvCxnSpPr>
        <p:spPr>
          <a:xfrm flipH="1">
            <a:off x="2890208" y="755273"/>
            <a:ext cx="189422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9E3B63CB-3E10-15DC-D16C-387222768929}"/>
              </a:ext>
            </a:extLst>
          </p:cNvPr>
          <p:cNvCxnSpPr>
            <a:cxnSpLocks/>
          </p:cNvCxnSpPr>
          <p:nvPr/>
        </p:nvCxnSpPr>
        <p:spPr>
          <a:xfrm>
            <a:off x="6296025" y="755273"/>
            <a:ext cx="185830" cy="689290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2397D9BC-9DCA-1848-5DC1-4ED14AB3E757}"/>
              </a:ext>
            </a:extLst>
          </p:cNvPr>
          <p:cNvCxnSpPr>
            <a:cxnSpLocks/>
          </p:cNvCxnSpPr>
          <p:nvPr/>
        </p:nvCxnSpPr>
        <p:spPr>
          <a:xfrm>
            <a:off x="3079630" y="2475167"/>
            <a:ext cx="301925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C652E08-1BEA-74B5-3768-B7FBCC948780}"/>
              </a:ext>
            </a:extLst>
          </p:cNvPr>
          <p:cNvCxnSpPr>
            <a:cxnSpLocks/>
          </p:cNvCxnSpPr>
          <p:nvPr/>
        </p:nvCxnSpPr>
        <p:spPr>
          <a:xfrm flipH="1">
            <a:off x="5649224" y="2475167"/>
            <a:ext cx="189422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7704C283-F0FF-4F75-0B39-DA14E5318C19}"/>
              </a:ext>
            </a:extLst>
          </p:cNvPr>
          <p:cNvCxnSpPr>
            <a:cxnSpLocks/>
          </p:cNvCxnSpPr>
          <p:nvPr/>
        </p:nvCxnSpPr>
        <p:spPr>
          <a:xfrm flipH="1">
            <a:off x="1153065" y="3594443"/>
            <a:ext cx="245493" cy="848161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197C6504-A8C2-4B5A-48CF-527C46C62898}"/>
              </a:ext>
            </a:extLst>
          </p:cNvPr>
          <p:cNvCxnSpPr>
            <a:cxnSpLocks/>
          </p:cNvCxnSpPr>
          <p:nvPr/>
        </p:nvCxnSpPr>
        <p:spPr>
          <a:xfrm>
            <a:off x="2785972" y="3594443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4923D5D-CD82-398C-1E4F-55CA9CF94FF8}"/>
              </a:ext>
            </a:extLst>
          </p:cNvPr>
          <p:cNvCxnSpPr>
            <a:cxnSpLocks/>
          </p:cNvCxnSpPr>
          <p:nvPr/>
        </p:nvCxnSpPr>
        <p:spPr>
          <a:xfrm>
            <a:off x="4570921" y="3594443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FA57D0EB-52CB-EC02-1076-D7B66D043519}"/>
              </a:ext>
            </a:extLst>
          </p:cNvPr>
          <p:cNvCxnSpPr>
            <a:cxnSpLocks/>
          </p:cNvCxnSpPr>
          <p:nvPr/>
        </p:nvCxnSpPr>
        <p:spPr>
          <a:xfrm>
            <a:off x="6421827" y="3628588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C5E3AAEF-51A4-0D0C-05E8-A416110021A9}"/>
              </a:ext>
            </a:extLst>
          </p:cNvPr>
          <p:cNvCxnSpPr>
            <a:cxnSpLocks/>
          </p:cNvCxnSpPr>
          <p:nvPr/>
        </p:nvCxnSpPr>
        <p:spPr>
          <a:xfrm>
            <a:off x="8050154" y="3594441"/>
            <a:ext cx="188613" cy="814016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40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8581678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La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obra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unidad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2" y="1947139"/>
            <a:ext cx="8698931" cy="425196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Tenemos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que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valorar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cada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don</a:t>
            </a:r>
            <a:endParaRPr lang="en-US" sz="32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  <a:p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Tenemos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que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crear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un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ambiente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para el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desarrollo</a:t>
            </a:r>
            <a:endParaRPr lang="en-US" sz="32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  <a:p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Tenemos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que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ponernos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a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trabajar</a:t>
            </a:r>
            <a:endParaRPr lang="en-US" sz="32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0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10515600" cy="13255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Valora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cada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don 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3" y="1947139"/>
            <a:ext cx="4251218" cy="42519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Ef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. </a:t>
            </a:r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4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Ap</a:t>
            </a:r>
            <a:r>
              <a:rPr lang="es-E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óstoles</a:t>
            </a:r>
            <a:endParaRPr lang="es-ES" dirty="0" smtClean="0">
              <a:solidFill>
                <a:schemeClr val="bg1"/>
              </a:solidFill>
              <a:latin typeface="Amasis MT Pro Medium" panose="02040604050005020304" pitchFamily="18" charset="0"/>
            </a:endParaRP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Profetas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Evangelistas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Pastores 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Maestros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A978B87-FFFA-8B29-953D-E646DB906554}"/>
              </a:ext>
            </a:extLst>
          </p:cNvPr>
          <p:cNvSpPr txBox="1">
            <a:spLocks/>
          </p:cNvSpPr>
          <p:nvPr/>
        </p:nvSpPr>
        <p:spPr>
          <a:xfrm>
            <a:off x="4571999" y="1947139"/>
            <a:ext cx="4251218" cy="37678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Rom. 12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Profetas</a:t>
            </a:r>
            <a:endParaRPr lang="en-US" dirty="0" smtClean="0">
              <a:solidFill>
                <a:schemeClr val="bg1"/>
              </a:solidFill>
              <a:latin typeface="Amasis MT Pro Medium" panose="02040604050005020304" pitchFamily="18" charset="0"/>
            </a:endParaRP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Servicio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Enseñanza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Exhortación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Dar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Dirigir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Misericordia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84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10515600" cy="13255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Desarrolla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cada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don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2" y="2857499"/>
            <a:ext cx="8624809" cy="27669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dirty="0">
                <a:solidFill>
                  <a:schemeClr val="bg1"/>
                </a:solidFill>
                <a:latin typeface="Amasis MT Pro Medium" panose="02040604050005020304" pitchFamily="18" charset="0"/>
              </a:rPr>
              <a:t>Pablo pone gran parte de la carga en los evangelistas, pastores y maestros en Ef. 4</a:t>
            </a:r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Pero todos debemos de buscar la manera de capacitar a los demás. 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Cuando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esto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sucede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los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miembros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se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pueden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ir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, y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aún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así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el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cuerpo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puede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crecer</a:t>
            </a:r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. 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C5448C3-1300-211F-C913-CB77B693CE6F}"/>
              </a:ext>
            </a:extLst>
          </p:cNvPr>
          <p:cNvSpPr/>
          <p:nvPr/>
        </p:nvSpPr>
        <p:spPr>
          <a:xfrm>
            <a:off x="0" y="1891431"/>
            <a:ext cx="2117340" cy="415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Evangelistas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6B48FE-0DE5-6CEC-A12A-540425DA5D80}"/>
              </a:ext>
            </a:extLst>
          </p:cNvPr>
          <p:cNvSpPr/>
          <p:nvPr/>
        </p:nvSpPr>
        <p:spPr>
          <a:xfrm>
            <a:off x="1018715" y="2380606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Pastores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0C9AD8A-8795-ECBF-760F-3B44ACA04354}"/>
              </a:ext>
            </a:extLst>
          </p:cNvPr>
          <p:cNvSpPr/>
          <p:nvPr/>
        </p:nvSpPr>
        <p:spPr>
          <a:xfrm>
            <a:off x="2177716" y="1891431"/>
            <a:ext cx="1540263" cy="418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masis MT Pro Medium" panose="02040604050005020304" pitchFamily="18" charset="0"/>
              </a:rPr>
              <a:t>Maestros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58F4A5D-AA7A-2B1F-F5AF-3E710337BFBB}"/>
              </a:ext>
            </a:extLst>
          </p:cNvPr>
          <p:cNvSpPr/>
          <p:nvPr/>
        </p:nvSpPr>
        <p:spPr>
          <a:xfrm>
            <a:off x="2864768" y="2380606"/>
            <a:ext cx="1418474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Profetas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2EE0209-D523-DDB5-EF73-B72FBB0D8FB7}"/>
              </a:ext>
            </a:extLst>
          </p:cNvPr>
          <p:cNvSpPr/>
          <p:nvPr/>
        </p:nvSpPr>
        <p:spPr>
          <a:xfrm>
            <a:off x="3758666" y="1903712"/>
            <a:ext cx="1539821" cy="403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Ministros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2797F64-8D12-FDA5-EA2B-592EE3C54F68}"/>
              </a:ext>
            </a:extLst>
          </p:cNvPr>
          <p:cNvSpPr/>
          <p:nvPr/>
        </p:nvSpPr>
        <p:spPr>
          <a:xfrm>
            <a:off x="4360877" y="2380605"/>
            <a:ext cx="2118362" cy="4302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Exhortadores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5B75029-578C-AFE0-46E8-8D71D825954C}"/>
              </a:ext>
            </a:extLst>
          </p:cNvPr>
          <p:cNvSpPr/>
          <p:nvPr/>
        </p:nvSpPr>
        <p:spPr>
          <a:xfrm>
            <a:off x="5339175" y="1903712"/>
            <a:ext cx="1353447" cy="403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Dadores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6B31077-E0B5-BA9C-15F5-B9576E9EB8CF}"/>
              </a:ext>
            </a:extLst>
          </p:cNvPr>
          <p:cNvSpPr/>
          <p:nvPr/>
        </p:nvSpPr>
        <p:spPr>
          <a:xfrm>
            <a:off x="6565502" y="2380606"/>
            <a:ext cx="1768418" cy="43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Líderes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978D7A3-CB5E-2EEE-0FDB-AA03C69D5920}"/>
              </a:ext>
            </a:extLst>
          </p:cNvPr>
          <p:cNvSpPr/>
          <p:nvPr/>
        </p:nvSpPr>
        <p:spPr>
          <a:xfrm>
            <a:off x="6713621" y="1903712"/>
            <a:ext cx="2400176" cy="417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Misericordiosos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8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8581678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Ponte a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trabajar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2" y="1947139"/>
            <a:ext cx="8823218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Ef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. 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4:12 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“</a:t>
            </a:r>
            <a:r>
              <a:rPr lang="en-US" sz="3200" b="1" u="sng" dirty="0" err="1" smtClean="0">
                <a:latin typeface="Amasis MT Pro Medium" panose="02040604050005020304" pitchFamily="18" charset="0"/>
              </a:rPr>
              <a:t>obra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del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ministerio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”; 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4:16 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“</a:t>
            </a:r>
            <a:r>
              <a:rPr lang="en-US" sz="3200" b="1" u="sng" dirty="0" err="1" smtClean="0">
                <a:latin typeface="Amasis MT Pro Medium" panose="02040604050005020304" pitchFamily="18" charset="0"/>
              </a:rPr>
              <a:t>funcionamiento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adecuado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de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cada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miembro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”</a:t>
            </a:r>
            <a:endParaRPr lang="en-US" sz="32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Rom. 12:1 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“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presenten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sus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cuerpo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s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como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sz="3200" b="1" u="sng" dirty="0" err="1" smtClean="0">
                <a:latin typeface="Amasis MT Pro Medium" panose="02040604050005020304" pitchFamily="18" charset="0"/>
              </a:rPr>
              <a:t>sacrificio</a:t>
            </a:r>
            <a:r>
              <a:rPr lang="en-US" sz="3200" b="1" dirty="0" smtClean="0">
                <a:latin typeface="Amasis MT Pro Medium" panose="020406040500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vivo y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santo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”</a:t>
            </a:r>
            <a:endParaRPr lang="en-US" sz="32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Ef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. 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4:15 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“al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hablar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la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verdad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</a:t>
            </a:r>
            <a:r>
              <a:rPr lang="en-US" sz="3200" b="1" u="sng" dirty="0" err="1" smtClean="0">
                <a:latin typeface="Amasis MT Pro Medium" panose="02040604050005020304" pitchFamily="18" charset="0"/>
              </a:rPr>
              <a:t>en</a:t>
            </a:r>
            <a:r>
              <a:rPr lang="en-US" sz="3200" b="1" u="sng" dirty="0" smtClean="0">
                <a:latin typeface="Amasis MT Pro Medium" panose="02040604050005020304" pitchFamily="18" charset="0"/>
              </a:rPr>
              <a:t> </a:t>
            </a:r>
            <a:r>
              <a:rPr lang="en-US" sz="3200" b="1" u="sng" dirty="0" err="1" smtClean="0">
                <a:latin typeface="Amasis MT Pro Medium" panose="02040604050005020304" pitchFamily="18" charset="0"/>
              </a:rPr>
              <a:t>amor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”; 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4:16 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“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edificación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 [del </a:t>
            </a:r>
            <a:r>
              <a:rPr lang="en-US" sz="3200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cuerpo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] </a:t>
            </a:r>
            <a:r>
              <a:rPr lang="en-US" sz="3200" b="1" u="sng" dirty="0" err="1" smtClean="0">
                <a:latin typeface="Amasis MT Pro Medium" panose="02040604050005020304" pitchFamily="18" charset="0"/>
              </a:rPr>
              <a:t>en</a:t>
            </a:r>
            <a:r>
              <a:rPr lang="en-US" sz="3200" b="1" u="sng" dirty="0" smtClean="0">
                <a:latin typeface="Amasis MT Pro Medium" panose="02040604050005020304" pitchFamily="18" charset="0"/>
              </a:rPr>
              <a:t> </a:t>
            </a:r>
            <a:r>
              <a:rPr lang="en-US" sz="3200" b="1" u="sng" dirty="0" err="1" smtClean="0">
                <a:latin typeface="Amasis MT Pro Medium" panose="02040604050005020304" pitchFamily="18" charset="0"/>
              </a:rPr>
              <a:t>amor</a:t>
            </a:r>
            <a:r>
              <a:rPr lang="en-US" sz="3200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”</a:t>
            </a:r>
            <a:endParaRPr lang="en-US" sz="3200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E008A-D636-1B1F-39FB-78E222B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82" y="445359"/>
            <a:ext cx="8581678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Ponte a </a:t>
            </a:r>
            <a:r>
              <a:rPr lang="en-US" dirty="0" err="1" smtClean="0">
                <a:solidFill>
                  <a:schemeClr val="bg1"/>
                </a:solidFill>
                <a:latin typeface="Amasis MT Pro Medium" panose="02040604050005020304" pitchFamily="18" charset="0"/>
              </a:rPr>
              <a:t>trabajar</a:t>
            </a:r>
            <a:endParaRPr lang="en-US" dirty="0">
              <a:solidFill>
                <a:schemeClr val="bg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F420A0-7727-E4D1-84D2-1D88350D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82" y="1947139"/>
            <a:ext cx="8823218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Eph. 4:12 “</a:t>
            </a:r>
            <a:r>
              <a:rPr lang="en-US" sz="3200" b="1" u="sng" dirty="0">
                <a:latin typeface="Amasis MT Pro Medium" panose="02040604050005020304" pitchFamily="18" charset="0"/>
              </a:rPr>
              <a:t>work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 of service”; 4:16 “proper </a:t>
            </a:r>
            <a:r>
              <a:rPr lang="en-US" sz="3200" b="1" u="sng" dirty="0">
                <a:latin typeface="Amasis MT Pro Medium" panose="02040604050005020304" pitchFamily="18" charset="0"/>
              </a:rPr>
              <a:t>working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 of each individual part”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Rom. 12:1 “present your bodies as a living and holy </a:t>
            </a:r>
            <a:r>
              <a:rPr lang="en-US" sz="3200" b="1" u="sng" dirty="0">
                <a:latin typeface="Amasis MT Pro Medium" panose="02040604050005020304" pitchFamily="18" charset="0"/>
              </a:rPr>
              <a:t>sacrifice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”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Eph. 4:15 “speaking truth </a:t>
            </a:r>
            <a:r>
              <a:rPr lang="en-US" sz="3200" b="1" u="sng" dirty="0">
                <a:latin typeface="Amasis MT Pro Medium" panose="02040604050005020304" pitchFamily="18" charset="0"/>
              </a:rPr>
              <a:t>in love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”; 4:16 “building up of [the body] </a:t>
            </a:r>
            <a:r>
              <a:rPr lang="en-US" sz="3200" b="1" u="sng" dirty="0">
                <a:latin typeface="Amasis MT Pro Medium" panose="02040604050005020304" pitchFamily="18" charset="0"/>
              </a:rPr>
              <a:t>in love</a:t>
            </a:r>
            <a:r>
              <a:rPr lang="en-US" sz="3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243C078-DDFC-6D09-A7D9-C234DF2E460A}"/>
              </a:ext>
            </a:extLst>
          </p:cNvPr>
          <p:cNvSpPr/>
          <p:nvPr/>
        </p:nvSpPr>
        <p:spPr>
          <a:xfrm>
            <a:off x="484876" y="2051223"/>
            <a:ext cx="8174247" cy="32184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500" b="0" i="0" dirty="0">
                <a:solidFill>
                  <a:srgbClr val="000000"/>
                </a:solidFill>
                <a:effectLst/>
                <a:latin typeface="Amasis MT Pro Medium" panose="02040604050005020304" pitchFamily="18" charset="0"/>
              </a:rPr>
              <a:t>Col. 3:12-14</a:t>
            </a:r>
          </a:p>
          <a:p>
            <a:pPr algn="ctr">
              <a:spcAft>
                <a:spcPts val="1200"/>
              </a:spcAft>
            </a:pPr>
            <a:r>
              <a:rPr lang="es-ES" sz="2400" dirty="0">
                <a:solidFill>
                  <a:srgbClr val="000000"/>
                </a:solidFill>
                <a:latin typeface="Amasis MT Pro Medium" panose="02040604050005020304" pitchFamily="18" charset="0"/>
              </a:rPr>
              <a:t>Entonces, ustedes como escogidos de Dios, santos y amados, revístanse de tierna compasión, bondad, humildad, mansedumbre y paciencia; </a:t>
            </a:r>
            <a:r>
              <a:rPr lang="es-ES" sz="2400" dirty="0" smtClean="0">
                <a:solidFill>
                  <a:srgbClr val="000000"/>
                </a:solidFill>
                <a:latin typeface="Amasis MT Pro Medium" panose="02040604050005020304" pitchFamily="18" charset="0"/>
              </a:rPr>
              <a:t>13</a:t>
            </a:r>
            <a:r>
              <a:rPr lang="es-ES" sz="2400" dirty="0">
                <a:solidFill>
                  <a:srgbClr val="000000"/>
                </a:solidFill>
                <a:latin typeface="Amasis MT Pro Medium" panose="02040604050005020304" pitchFamily="18" charset="0"/>
              </a:rPr>
              <a:t>  soportándose unos a otros y perdonándose unos a otros, si alguien tiene queja contra otro. Como Cristo los perdonó, así también háganlo ustedes. </a:t>
            </a:r>
            <a:r>
              <a:rPr lang="es-ES" sz="2400" dirty="0" smtClean="0">
                <a:solidFill>
                  <a:srgbClr val="000000"/>
                </a:solidFill>
                <a:latin typeface="Amasis MT Pro Medium" panose="02040604050005020304" pitchFamily="18" charset="0"/>
              </a:rPr>
              <a:t>14</a:t>
            </a:r>
            <a:r>
              <a:rPr lang="es-ES" sz="2400" dirty="0">
                <a:solidFill>
                  <a:srgbClr val="000000"/>
                </a:solidFill>
                <a:latin typeface="Amasis MT Pro Medium" panose="02040604050005020304" pitchFamily="18" charset="0"/>
              </a:rPr>
              <a:t>  </a:t>
            </a:r>
            <a:r>
              <a:rPr lang="es-ES" sz="24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Sobre todas estas cosas, vístanse de amor, que es el vínculo de la unidad.</a:t>
            </a:r>
            <a:endParaRPr lang="en-US" sz="2400" dirty="0">
              <a:solidFill>
                <a:srgbClr val="FF0000"/>
              </a:solidFill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5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48BF22F2-3A23-B536-42F8-1D103B3746F1}"/>
              </a:ext>
            </a:extLst>
          </p:cNvPr>
          <p:cNvSpPr/>
          <p:nvPr/>
        </p:nvSpPr>
        <p:spPr>
          <a:xfrm>
            <a:off x="98841" y="2786331"/>
            <a:ext cx="8944160" cy="11041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6A07CA4-AA38-1B81-5B45-E1D0D3976C35}"/>
              </a:ext>
            </a:extLst>
          </p:cNvPr>
          <p:cNvSpPr/>
          <p:nvPr/>
        </p:nvSpPr>
        <p:spPr>
          <a:xfrm>
            <a:off x="1000663" y="221411"/>
            <a:ext cx="7238103" cy="621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masis MT Pro Medium" panose="02040604050005020304" pitchFamily="18" charset="0"/>
              </a:rPr>
              <a:t>Cristo,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siendo</a:t>
            </a:r>
            <a:r>
              <a:rPr lang="en-US" sz="2400" dirty="0" smtClean="0">
                <a:latin typeface="Amasis MT Pro Medium" panose="02040604050005020304" pitchFamily="18" charset="0"/>
              </a:rPr>
              <a:t> la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cabeza</a:t>
            </a:r>
            <a:r>
              <a:rPr lang="en-US" sz="2400" dirty="0" smtClean="0">
                <a:latin typeface="Amasis MT Pro Medium" panose="02040604050005020304" pitchFamily="18" charset="0"/>
              </a:rPr>
              <a:t> del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cuerpo</a:t>
            </a:r>
            <a:r>
              <a:rPr lang="en-US" sz="2400" dirty="0" smtClean="0">
                <a:latin typeface="Amasis MT Pro Medium" panose="02040604050005020304" pitchFamily="18" charset="0"/>
              </a:rPr>
              <a:t>, ha dado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dones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50310B1-8419-AE41-2249-03C64791C8FC}"/>
              </a:ext>
            </a:extLst>
          </p:cNvPr>
          <p:cNvSpPr/>
          <p:nvPr/>
        </p:nvSpPr>
        <p:spPr>
          <a:xfrm>
            <a:off x="98842" y="1340688"/>
            <a:ext cx="444027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masis MT Pro Medium" panose="02040604050005020304" pitchFamily="18" charset="0"/>
              </a:rPr>
              <a:t>Los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dones</a:t>
            </a:r>
            <a:r>
              <a:rPr lang="en-US" sz="2400" dirty="0" smtClean="0">
                <a:latin typeface="Amasis MT Pro Medium" panose="02040604050005020304" pitchFamily="18" charset="0"/>
              </a:rPr>
              <a:t>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incluyen</a:t>
            </a:r>
            <a:r>
              <a:rPr lang="en-US" sz="2400" dirty="0" smtClean="0">
                <a:latin typeface="Amasis MT Pro Medium" panose="02040604050005020304" pitchFamily="18" charset="0"/>
              </a:rPr>
              <a:t>: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apóstoles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profetas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evangelistas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pastores</a:t>
            </a:r>
            <a:r>
              <a:rPr lang="en-US" sz="2400" dirty="0" smtClean="0">
                <a:latin typeface="Amasis MT Pro Medium" panose="02040604050005020304" pitchFamily="18" charset="0"/>
              </a:rPr>
              <a:t>, maestros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5E5E128-E9C4-49AD-C133-8D45F0A26755}"/>
              </a:ext>
            </a:extLst>
          </p:cNvPr>
          <p:cNvSpPr/>
          <p:nvPr/>
        </p:nvSpPr>
        <p:spPr>
          <a:xfrm>
            <a:off x="4570921" y="1336376"/>
            <a:ext cx="4472079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masis MT Pro Medium" panose="02040604050005020304" pitchFamily="18" charset="0"/>
              </a:rPr>
              <a:t>Los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dones</a:t>
            </a:r>
            <a:r>
              <a:rPr lang="en-US" sz="2400" dirty="0" smtClean="0">
                <a:latin typeface="Amasis MT Pro Medium" panose="02040604050005020304" pitchFamily="18" charset="0"/>
              </a:rPr>
              <a:t>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incluyen</a:t>
            </a:r>
            <a:r>
              <a:rPr lang="en-US" sz="2400" dirty="0" smtClean="0">
                <a:latin typeface="Amasis MT Pro Medium" panose="02040604050005020304" pitchFamily="18" charset="0"/>
              </a:rPr>
              <a:t>: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profetizar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servir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enseñar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exhortar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dar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dirigir</a:t>
            </a:r>
            <a:r>
              <a:rPr lang="en-US" sz="2400" dirty="0" smtClean="0">
                <a:latin typeface="Amasis MT Pro Medium" panose="02040604050005020304" pitchFamily="18" charset="0"/>
              </a:rPr>
              <a:t>,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mostrar</a:t>
            </a:r>
            <a:r>
              <a:rPr lang="en-US" sz="2400" dirty="0" smtClean="0">
                <a:latin typeface="Amasis MT Pro Medium" panose="02040604050005020304" pitchFamily="18" charset="0"/>
              </a:rPr>
              <a:t>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misericordia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EB65A8F-8388-7278-3873-B9BDD3D4B769}"/>
              </a:ext>
            </a:extLst>
          </p:cNvPr>
          <p:cNvSpPr/>
          <p:nvPr/>
        </p:nvSpPr>
        <p:spPr>
          <a:xfrm>
            <a:off x="1153065" y="3056627"/>
            <a:ext cx="7142672" cy="621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Capacitar</a:t>
            </a:r>
            <a:r>
              <a:rPr lang="en-US" sz="2400" dirty="0" smtClean="0">
                <a:latin typeface="Amasis MT Pro Medium" panose="02040604050005020304" pitchFamily="18" charset="0"/>
              </a:rPr>
              <a:t> 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los</a:t>
            </a:r>
            <a:r>
              <a:rPr lang="en-US" sz="2400" dirty="0" smtClean="0">
                <a:latin typeface="Amasis MT Pro Medium" panose="02040604050005020304" pitchFamily="18" charset="0"/>
              </a:rPr>
              <a:t>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santos</a:t>
            </a:r>
            <a:r>
              <a:rPr lang="en-US" sz="2400" dirty="0" smtClean="0">
                <a:latin typeface="Amasis MT Pro Medium" panose="02040604050005020304" pitchFamily="18" charset="0"/>
              </a:rPr>
              <a:t> para la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obra</a:t>
            </a:r>
            <a:r>
              <a:rPr lang="en-US" sz="2400" dirty="0" smtClean="0">
                <a:latin typeface="Amasis MT Pro Medium" panose="02040604050005020304" pitchFamily="18" charset="0"/>
              </a:rPr>
              <a:t> del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ministerio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B5927EA-7D43-4267-5E34-AD7B75CA33AA}"/>
              </a:ext>
            </a:extLst>
          </p:cNvPr>
          <p:cNvSpPr/>
          <p:nvPr/>
        </p:nvSpPr>
        <p:spPr>
          <a:xfrm>
            <a:off x="115376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masis MT Pro Medium" panose="02040604050005020304" pitchFamily="18" charset="0"/>
              </a:rPr>
              <a:t>Edificación</a:t>
            </a:r>
            <a:r>
              <a:rPr lang="en-US" sz="2200" dirty="0" smtClean="0">
                <a:latin typeface="Amasis MT Pro Medium" panose="02040604050005020304" pitchFamily="18" charset="0"/>
              </a:rPr>
              <a:t> del </a:t>
            </a:r>
            <a:r>
              <a:rPr lang="en-US" sz="2200" dirty="0" err="1" smtClean="0">
                <a:latin typeface="Amasis MT Pro Medium" panose="02040604050005020304" pitchFamily="18" charset="0"/>
              </a:rPr>
              <a:t>cuerpo</a:t>
            </a:r>
            <a:endParaRPr lang="en-US" sz="2200" dirty="0">
              <a:latin typeface="Amasis MT Pro Medium" panose="020406040500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8667571-286E-D2F5-1035-252B245A25D3}"/>
              </a:ext>
            </a:extLst>
          </p:cNvPr>
          <p:cNvSpPr/>
          <p:nvPr/>
        </p:nvSpPr>
        <p:spPr>
          <a:xfrm>
            <a:off x="1932316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masis MT Pro Medium" panose="02040604050005020304" pitchFamily="18" charset="0"/>
              </a:rPr>
              <a:t>Llegar</a:t>
            </a:r>
            <a:r>
              <a:rPr lang="en-US" sz="2400" dirty="0" smtClean="0">
                <a:latin typeface="Amasis MT Pro Medium" panose="02040604050005020304" pitchFamily="18" charset="0"/>
              </a:rPr>
              <a:t> a la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unidad</a:t>
            </a:r>
            <a:r>
              <a:rPr lang="en-US" sz="2400" dirty="0" smtClean="0">
                <a:latin typeface="Amasis MT Pro Medium" panose="02040604050005020304" pitchFamily="18" charset="0"/>
              </a:rPr>
              <a:t> de la </a:t>
            </a:r>
            <a:r>
              <a:rPr lang="en-US" sz="2400" dirty="0" err="1" smtClean="0">
                <a:latin typeface="Amasis MT Pro Medium" panose="02040604050005020304" pitchFamily="18" charset="0"/>
              </a:rPr>
              <a:t>fe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1107F8B-55DF-BFBB-6124-3F8FDF016E02}"/>
              </a:ext>
            </a:extLst>
          </p:cNvPr>
          <p:cNvSpPr/>
          <p:nvPr/>
        </p:nvSpPr>
        <p:spPr>
          <a:xfrm>
            <a:off x="3718344" y="4271513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masis MT Pro Medium" panose="02040604050005020304" pitchFamily="18" charset="0"/>
              </a:rPr>
              <a:t>Conocimien</a:t>
            </a:r>
            <a:r>
              <a:rPr lang="en-US" sz="2200" dirty="0" smtClean="0">
                <a:latin typeface="Amasis MT Pro Medium" panose="02040604050005020304" pitchFamily="18" charset="0"/>
              </a:rPr>
              <a:t>-to del </a:t>
            </a:r>
            <a:r>
              <a:rPr lang="en-US" sz="2200" dirty="0" err="1" smtClean="0">
                <a:latin typeface="Amasis MT Pro Medium" panose="02040604050005020304" pitchFamily="18" charset="0"/>
              </a:rPr>
              <a:t>Hijo</a:t>
            </a:r>
            <a:r>
              <a:rPr lang="en-US" sz="2200" dirty="0" smtClean="0">
                <a:latin typeface="Amasis MT Pro Medium" panose="02040604050005020304" pitchFamily="18" charset="0"/>
              </a:rPr>
              <a:t> de Dios</a:t>
            </a:r>
            <a:endParaRPr lang="en-US" sz="2200" dirty="0">
              <a:latin typeface="Amasis MT Pro Medium" panose="020406040500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79EFEC2-E91B-C9BE-81F0-631048793141}"/>
              </a:ext>
            </a:extLst>
          </p:cNvPr>
          <p:cNvSpPr/>
          <p:nvPr/>
        </p:nvSpPr>
        <p:spPr>
          <a:xfrm>
            <a:off x="5535284" y="4283015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masis MT Pro Medium" panose="02040604050005020304" pitchFamily="18" charset="0"/>
              </a:rPr>
              <a:t>Maduro (no </a:t>
            </a:r>
            <a:r>
              <a:rPr lang="en-US" sz="2200" dirty="0" err="1" smtClean="0">
                <a:latin typeface="Amasis MT Pro Medium" panose="02040604050005020304" pitchFamily="18" charset="0"/>
              </a:rPr>
              <a:t>fácilmente</a:t>
            </a:r>
            <a:r>
              <a:rPr lang="en-US" sz="2200" dirty="0" smtClean="0">
                <a:latin typeface="Amasis MT Pro Medium" panose="02040604050005020304" pitchFamily="18" charset="0"/>
              </a:rPr>
              <a:t> </a:t>
            </a:r>
            <a:r>
              <a:rPr lang="en-US" sz="2200" dirty="0" err="1" smtClean="0">
                <a:latin typeface="Amasis MT Pro Medium" panose="02040604050005020304" pitchFamily="18" charset="0"/>
              </a:rPr>
              <a:t>engañados</a:t>
            </a:r>
            <a:r>
              <a:rPr lang="en-US" sz="2200" dirty="0" smtClean="0">
                <a:latin typeface="Amasis MT Pro Medium" panose="02040604050005020304" pitchFamily="18" charset="0"/>
              </a:rPr>
              <a:t>)</a:t>
            </a:r>
            <a:endParaRPr lang="en-US" sz="2200" dirty="0">
              <a:latin typeface="Amasis MT Pro Medium" panose="020406040500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0C4234E-46E5-027A-792A-84F85ACD4117}"/>
              </a:ext>
            </a:extLst>
          </p:cNvPr>
          <p:cNvSpPr/>
          <p:nvPr/>
        </p:nvSpPr>
        <p:spPr>
          <a:xfrm>
            <a:off x="7352224" y="4271513"/>
            <a:ext cx="1707312" cy="1210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masis MT Pro Medium" panose="02040604050005020304" pitchFamily="18" charset="0"/>
              </a:rPr>
              <a:t>Madurez</a:t>
            </a:r>
            <a:r>
              <a:rPr lang="en-US" sz="2200" dirty="0" smtClean="0">
                <a:latin typeface="Amasis MT Pro Medium" panose="02040604050005020304" pitchFamily="18" charset="0"/>
              </a:rPr>
              <a:t> de Cristo</a:t>
            </a:r>
            <a:endParaRPr lang="en-US" sz="2200" dirty="0">
              <a:latin typeface="Amasis MT Pro Medium" panose="020406040500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6F24129B-9BF6-9101-1504-2E7F43B01782}"/>
              </a:ext>
            </a:extLst>
          </p:cNvPr>
          <p:cNvCxnSpPr>
            <a:cxnSpLocks/>
          </p:cNvCxnSpPr>
          <p:nvPr/>
        </p:nvCxnSpPr>
        <p:spPr>
          <a:xfrm flipH="1">
            <a:off x="2890208" y="755273"/>
            <a:ext cx="189422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9E3B63CB-3E10-15DC-D16C-387222768929}"/>
              </a:ext>
            </a:extLst>
          </p:cNvPr>
          <p:cNvCxnSpPr>
            <a:cxnSpLocks/>
          </p:cNvCxnSpPr>
          <p:nvPr/>
        </p:nvCxnSpPr>
        <p:spPr>
          <a:xfrm>
            <a:off x="6296025" y="755273"/>
            <a:ext cx="185830" cy="689290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2397D9BC-9DCA-1848-5DC1-4ED14AB3E757}"/>
              </a:ext>
            </a:extLst>
          </p:cNvPr>
          <p:cNvCxnSpPr>
            <a:cxnSpLocks/>
          </p:cNvCxnSpPr>
          <p:nvPr/>
        </p:nvCxnSpPr>
        <p:spPr>
          <a:xfrm>
            <a:off x="3079630" y="2475167"/>
            <a:ext cx="301925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C652E08-1BEA-74B5-3768-B7FBCC948780}"/>
              </a:ext>
            </a:extLst>
          </p:cNvPr>
          <p:cNvCxnSpPr>
            <a:cxnSpLocks/>
          </p:cNvCxnSpPr>
          <p:nvPr/>
        </p:nvCxnSpPr>
        <p:spPr>
          <a:xfrm flipH="1">
            <a:off x="5649224" y="2475167"/>
            <a:ext cx="189422" cy="68857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7704C283-F0FF-4F75-0B39-DA14E5318C19}"/>
              </a:ext>
            </a:extLst>
          </p:cNvPr>
          <p:cNvCxnSpPr>
            <a:cxnSpLocks/>
          </p:cNvCxnSpPr>
          <p:nvPr/>
        </p:nvCxnSpPr>
        <p:spPr>
          <a:xfrm flipH="1">
            <a:off x="1153065" y="3594443"/>
            <a:ext cx="245493" cy="848161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197C6504-A8C2-4B5A-48CF-527C46C62898}"/>
              </a:ext>
            </a:extLst>
          </p:cNvPr>
          <p:cNvCxnSpPr>
            <a:cxnSpLocks/>
          </p:cNvCxnSpPr>
          <p:nvPr/>
        </p:nvCxnSpPr>
        <p:spPr>
          <a:xfrm>
            <a:off x="2785972" y="3594443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4923D5D-CD82-398C-1E4F-55CA9CF94FF8}"/>
              </a:ext>
            </a:extLst>
          </p:cNvPr>
          <p:cNvCxnSpPr>
            <a:cxnSpLocks/>
          </p:cNvCxnSpPr>
          <p:nvPr/>
        </p:nvCxnSpPr>
        <p:spPr>
          <a:xfrm>
            <a:off x="4570921" y="3594443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FA57D0EB-52CB-EC02-1076-D7B66D043519}"/>
              </a:ext>
            </a:extLst>
          </p:cNvPr>
          <p:cNvCxnSpPr>
            <a:cxnSpLocks/>
          </p:cNvCxnSpPr>
          <p:nvPr/>
        </p:nvCxnSpPr>
        <p:spPr>
          <a:xfrm>
            <a:off x="6421827" y="3628588"/>
            <a:ext cx="1079" cy="779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C5E3AAEF-51A4-0D0C-05E8-A416110021A9}"/>
              </a:ext>
            </a:extLst>
          </p:cNvPr>
          <p:cNvCxnSpPr>
            <a:cxnSpLocks/>
          </p:cNvCxnSpPr>
          <p:nvPr/>
        </p:nvCxnSpPr>
        <p:spPr>
          <a:xfrm>
            <a:off x="8050154" y="3594441"/>
            <a:ext cx="188613" cy="814016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75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23A3D"/>
      </a:dk2>
      <a:lt2>
        <a:srgbClr val="E2E5E8"/>
      </a:lt2>
      <a:accent1>
        <a:srgbClr val="C19A7B"/>
      </a:accent1>
      <a:accent2>
        <a:srgbClr val="ABA26C"/>
      </a:accent2>
      <a:accent3>
        <a:srgbClr val="99A677"/>
      </a:accent3>
      <a:accent4>
        <a:srgbClr val="81AE6E"/>
      </a:accent4>
      <a:accent5>
        <a:srgbClr val="7AAF80"/>
      </a:accent5>
      <a:accent6>
        <a:srgbClr val="6DAD8F"/>
      </a:accent6>
      <a:hlink>
        <a:srgbClr val="5C85A7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3246</TotalTime>
  <Words>580</Words>
  <Application>Microsoft Office PowerPoint</Application>
  <PresentationFormat>On-screen Show (16:10)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Amasis MT Pro Medium</vt:lpstr>
      <vt:lpstr>Arial</vt:lpstr>
      <vt:lpstr>Calibri</vt:lpstr>
      <vt:lpstr>The Hand Bold</vt:lpstr>
      <vt:lpstr>The Serif Hand Black</vt:lpstr>
      <vt:lpstr>SketchyVTI</vt:lpstr>
      <vt:lpstr>La obra de  unidad</vt:lpstr>
      <vt:lpstr>PowerPoint Presentation</vt:lpstr>
      <vt:lpstr>PowerPoint Presentation</vt:lpstr>
      <vt:lpstr>La obra de unidad</vt:lpstr>
      <vt:lpstr>Valora cada don </vt:lpstr>
      <vt:lpstr>Desarrolla cada don</vt:lpstr>
      <vt:lpstr>Ponte a trabajar</vt:lpstr>
      <vt:lpstr>Ponte a trabajar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 of Unity</dc:title>
  <dc:creator>Dustin Merkle</dc:creator>
  <cp:lastModifiedBy>Esther Eubanks</cp:lastModifiedBy>
  <cp:revision>8</cp:revision>
  <dcterms:created xsi:type="dcterms:W3CDTF">2023-06-29T10:37:01Z</dcterms:created>
  <dcterms:modified xsi:type="dcterms:W3CDTF">2023-07-02T00:11:12Z</dcterms:modified>
</cp:coreProperties>
</file>