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821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8" r:id="rId1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BFBB30-354B-4D50-B3E9-BFB428063E87}" v="74" dt="2023-07-17T12:35:03.6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1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nis Allan" userId="bda11b2892568d38" providerId="LiveId" clId="{ACBFBB30-354B-4D50-B3E9-BFB428063E87}"/>
    <pc:docChg chg="undo custSel delSld modSld delMainMaster">
      <pc:chgData name="Dennis Allan" userId="bda11b2892568d38" providerId="LiveId" clId="{ACBFBB30-354B-4D50-B3E9-BFB428063E87}" dt="2023-07-17T12:35:03.682" v="205" actId="6549"/>
      <pc:docMkLst>
        <pc:docMk/>
      </pc:docMkLst>
      <pc:sldChg chg="del">
        <pc:chgData name="Dennis Allan" userId="bda11b2892568d38" providerId="LiveId" clId="{ACBFBB30-354B-4D50-B3E9-BFB428063E87}" dt="2023-07-11T22:50:48.087" v="1" actId="47"/>
        <pc:sldMkLst>
          <pc:docMk/>
          <pc:sldMk cId="429815780" sldId="257"/>
        </pc:sldMkLst>
      </pc:sldChg>
      <pc:sldChg chg="addSp modSp mod setBg setClrOvrMap delDesignElem">
        <pc:chgData name="Dennis Allan" userId="bda11b2892568d38" providerId="LiveId" clId="{ACBFBB30-354B-4D50-B3E9-BFB428063E87}" dt="2023-07-11T22:57:40.739" v="65" actId="255"/>
        <pc:sldMkLst>
          <pc:docMk/>
          <pc:sldMk cId="1342943745" sldId="258"/>
        </pc:sldMkLst>
        <pc:spChg chg="mod">
          <ac:chgData name="Dennis Allan" userId="bda11b2892568d38" providerId="LiveId" clId="{ACBFBB30-354B-4D50-B3E9-BFB428063E87}" dt="2023-07-11T22:57:32.901" v="64" actId="14100"/>
          <ac:spMkLst>
            <pc:docMk/>
            <pc:sldMk cId="1342943745" sldId="258"/>
            <ac:spMk id="2" creationId="{ED2EF6CF-07F5-40F2-9036-6391326DAA64}"/>
          </ac:spMkLst>
        </pc:spChg>
        <pc:spChg chg="mod">
          <ac:chgData name="Dennis Allan" userId="bda11b2892568d38" providerId="LiveId" clId="{ACBFBB30-354B-4D50-B3E9-BFB428063E87}" dt="2023-07-11T22:57:40.739" v="65" actId="255"/>
          <ac:spMkLst>
            <pc:docMk/>
            <pc:sldMk cId="1342943745" sldId="258"/>
            <ac:spMk id="3" creationId="{BB22C77C-92BB-4FE7-825A-079864C7BE51}"/>
          </ac:spMkLst>
        </pc:spChg>
        <pc:spChg chg="add">
          <ac:chgData name="Dennis Allan" userId="bda11b2892568d38" providerId="LiveId" clId="{ACBFBB30-354B-4D50-B3E9-BFB428063E87}" dt="2023-07-11T22:57:04.336" v="60" actId="26606"/>
          <ac:spMkLst>
            <pc:docMk/>
            <pc:sldMk cId="1342943745" sldId="258"/>
            <ac:spMk id="9" creationId="{2C61293E-6EBE-43EF-A52C-9BEBFD7679D4}"/>
          </ac:spMkLst>
        </pc:spChg>
        <pc:spChg chg="add">
          <ac:chgData name="Dennis Allan" userId="bda11b2892568d38" providerId="LiveId" clId="{ACBFBB30-354B-4D50-B3E9-BFB428063E87}" dt="2023-07-11T22:57:04.336" v="60" actId="26606"/>
          <ac:spMkLst>
            <pc:docMk/>
            <pc:sldMk cId="1342943745" sldId="258"/>
            <ac:spMk id="11" creationId="{21540236-BFD5-4A9D-8840-4703E7F76825}"/>
          </ac:spMkLst>
        </pc:spChg>
        <pc:picChg chg="add">
          <ac:chgData name="Dennis Allan" userId="bda11b2892568d38" providerId="LiveId" clId="{ACBFBB30-354B-4D50-B3E9-BFB428063E87}" dt="2023-07-11T22:57:04.336" v="60" actId="26606"/>
          <ac:picMkLst>
            <pc:docMk/>
            <pc:sldMk cId="1342943745" sldId="258"/>
            <ac:picMk id="5" creationId="{90314DA2-88B8-AB59-CCC6-A978D7BB7786}"/>
          </ac:picMkLst>
        </pc:picChg>
      </pc:sldChg>
      <pc:sldChg chg="addSp delSp modSp mod delDesignElem">
        <pc:chgData name="Dennis Allan" userId="bda11b2892568d38" providerId="LiveId" clId="{ACBFBB30-354B-4D50-B3E9-BFB428063E87}" dt="2023-07-11T22:59:18.468" v="74" actId="1076"/>
        <pc:sldMkLst>
          <pc:docMk/>
          <pc:sldMk cId="1395538967" sldId="259"/>
        </pc:sldMkLst>
        <pc:spChg chg="mod">
          <ac:chgData name="Dennis Allan" userId="bda11b2892568d38" providerId="LiveId" clId="{ACBFBB30-354B-4D50-B3E9-BFB428063E87}" dt="2023-07-11T22:58:33.538" v="67" actId="26606"/>
          <ac:spMkLst>
            <pc:docMk/>
            <pc:sldMk cId="1395538967" sldId="259"/>
            <ac:spMk id="2" creationId="{B33D2F69-A87A-4975-8919-6E04E7C41D95}"/>
          </ac:spMkLst>
        </pc:spChg>
        <pc:spChg chg="mod">
          <ac:chgData name="Dennis Allan" userId="bda11b2892568d38" providerId="LiveId" clId="{ACBFBB30-354B-4D50-B3E9-BFB428063E87}" dt="2023-07-11T22:59:05.925" v="72" actId="14100"/>
          <ac:spMkLst>
            <pc:docMk/>
            <pc:sldMk cId="1395538967" sldId="259"/>
            <ac:spMk id="3" creationId="{33A871FF-1EDA-48A0-BE50-72FF475AD699}"/>
          </ac:spMkLst>
        </pc:spChg>
        <pc:spChg chg="del">
          <ac:chgData name="Dennis Allan" userId="bda11b2892568d38" providerId="LiveId" clId="{ACBFBB30-354B-4D50-B3E9-BFB428063E87}" dt="2023-07-11T22:58:20.180" v="66" actId="478"/>
          <ac:spMkLst>
            <pc:docMk/>
            <pc:sldMk cId="1395538967" sldId="259"/>
            <ac:spMk id="4" creationId="{B78FB15F-2EB9-1C06-487D-F7F92A776E94}"/>
          </ac:spMkLst>
        </pc:spChg>
        <pc:spChg chg="add mod">
          <ac:chgData name="Dennis Allan" userId="bda11b2892568d38" providerId="LiveId" clId="{ACBFBB30-354B-4D50-B3E9-BFB428063E87}" dt="2023-07-11T22:59:18.468" v="74" actId="1076"/>
          <ac:spMkLst>
            <pc:docMk/>
            <pc:sldMk cId="1395538967" sldId="259"/>
            <ac:spMk id="5" creationId="{D89F2A94-6F6A-1222-FFAD-A44B01A738DA}"/>
          </ac:spMkLst>
        </pc:spChg>
        <pc:spChg chg="add">
          <ac:chgData name="Dennis Allan" userId="bda11b2892568d38" providerId="LiveId" clId="{ACBFBB30-354B-4D50-B3E9-BFB428063E87}" dt="2023-07-11T22:58:33.538" v="67" actId="26606"/>
          <ac:spMkLst>
            <pc:docMk/>
            <pc:sldMk cId="1395538967" sldId="259"/>
            <ac:spMk id="8" creationId="{09588DA8-065E-4F6F-8EFD-43104AB2E0CF}"/>
          </ac:spMkLst>
        </pc:spChg>
        <pc:spChg chg="add">
          <ac:chgData name="Dennis Allan" userId="bda11b2892568d38" providerId="LiveId" clId="{ACBFBB30-354B-4D50-B3E9-BFB428063E87}" dt="2023-07-11T22:58:33.538" v="67" actId="26606"/>
          <ac:spMkLst>
            <pc:docMk/>
            <pc:sldMk cId="1395538967" sldId="259"/>
            <ac:spMk id="10" creationId="{C4285719-470E-454C-AF62-8323075F1F5B}"/>
          </ac:spMkLst>
        </pc:spChg>
        <pc:spChg chg="add">
          <ac:chgData name="Dennis Allan" userId="bda11b2892568d38" providerId="LiveId" clId="{ACBFBB30-354B-4D50-B3E9-BFB428063E87}" dt="2023-07-11T22:58:33.538" v="67" actId="26606"/>
          <ac:spMkLst>
            <pc:docMk/>
            <pc:sldMk cId="1395538967" sldId="259"/>
            <ac:spMk id="12" creationId="{CD9FE4EF-C4D8-49A0-B2FF-81D8DB7D8A24}"/>
          </ac:spMkLst>
        </pc:spChg>
        <pc:spChg chg="add">
          <ac:chgData name="Dennis Allan" userId="bda11b2892568d38" providerId="LiveId" clId="{ACBFBB30-354B-4D50-B3E9-BFB428063E87}" dt="2023-07-11T22:58:33.538" v="67" actId="26606"/>
          <ac:spMkLst>
            <pc:docMk/>
            <pc:sldMk cId="1395538967" sldId="259"/>
            <ac:spMk id="14" creationId="{4300840D-0A0B-4512-BACA-B439D5B9C57C}"/>
          </ac:spMkLst>
        </pc:spChg>
        <pc:spChg chg="add">
          <ac:chgData name="Dennis Allan" userId="bda11b2892568d38" providerId="LiveId" clId="{ACBFBB30-354B-4D50-B3E9-BFB428063E87}" dt="2023-07-11T22:58:33.538" v="67" actId="26606"/>
          <ac:spMkLst>
            <pc:docMk/>
            <pc:sldMk cId="1395538967" sldId="259"/>
            <ac:spMk id="16" creationId="{D2B78728-A580-49A7-84F9-6EF6F583ADE0}"/>
          </ac:spMkLst>
        </pc:spChg>
        <pc:spChg chg="add">
          <ac:chgData name="Dennis Allan" userId="bda11b2892568d38" providerId="LiveId" clId="{ACBFBB30-354B-4D50-B3E9-BFB428063E87}" dt="2023-07-11T22:58:33.538" v="67" actId="26606"/>
          <ac:spMkLst>
            <pc:docMk/>
            <pc:sldMk cId="1395538967" sldId="259"/>
            <ac:spMk id="18" creationId="{38FAA1A1-D861-433F-88FA-1E9D6FD31D11}"/>
          </ac:spMkLst>
        </pc:spChg>
        <pc:spChg chg="add">
          <ac:chgData name="Dennis Allan" userId="bda11b2892568d38" providerId="LiveId" clId="{ACBFBB30-354B-4D50-B3E9-BFB428063E87}" dt="2023-07-11T22:58:33.538" v="67" actId="26606"/>
          <ac:spMkLst>
            <pc:docMk/>
            <pc:sldMk cId="1395538967" sldId="259"/>
            <ac:spMk id="20" creationId="{8D71EDA1-87BF-4D5D-AB79-F346FD19278A}"/>
          </ac:spMkLst>
        </pc:spChg>
      </pc:sldChg>
      <pc:sldChg chg="addSp delSp modSp mod delDesignElem">
        <pc:chgData name="Dennis Allan" userId="bda11b2892568d38" providerId="LiveId" clId="{ACBFBB30-354B-4D50-B3E9-BFB428063E87}" dt="2023-07-11T23:01:14.857" v="84" actId="14100"/>
        <pc:sldMkLst>
          <pc:docMk/>
          <pc:sldMk cId="78502349" sldId="260"/>
        </pc:sldMkLst>
        <pc:spChg chg="mod">
          <ac:chgData name="Dennis Allan" userId="bda11b2892568d38" providerId="LiveId" clId="{ACBFBB30-354B-4D50-B3E9-BFB428063E87}" dt="2023-07-11T23:00:40.018" v="79" actId="14100"/>
          <ac:spMkLst>
            <pc:docMk/>
            <pc:sldMk cId="78502349" sldId="260"/>
            <ac:spMk id="2" creationId="{B33D2F69-A87A-4975-8919-6E04E7C41D95}"/>
          </ac:spMkLst>
        </pc:spChg>
        <pc:spChg chg="mod">
          <ac:chgData name="Dennis Allan" userId="bda11b2892568d38" providerId="LiveId" clId="{ACBFBB30-354B-4D50-B3E9-BFB428063E87}" dt="2023-07-11T23:01:14.857" v="84" actId="14100"/>
          <ac:spMkLst>
            <pc:docMk/>
            <pc:sldMk cId="78502349" sldId="260"/>
            <ac:spMk id="3" creationId="{33A871FF-1EDA-48A0-BE50-72FF475AD699}"/>
          </ac:spMkLst>
        </pc:spChg>
        <pc:spChg chg="add">
          <ac:chgData name="Dennis Allan" userId="bda11b2892568d38" providerId="LiveId" clId="{ACBFBB30-354B-4D50-B3E9-BFB428063E87}" dt="2023-07-11T23:00:26.836" v="77" actId="26606"/>
          <ac:spMkLst>
            <pc:docMk/>
            <pc:sldMk cId="78502349" sldId="260"/>
            <ac:spMk id="8" creationId="{203CBE6E-E6B2-417D-A61A-D5F70F02A402}"/>
          </ac:spMkLst>
        </pc:spChg>
        <pc:spChg chg="add del">
          <ac:chgData name="Dennis Allan" userId="bda11b2892568d38" providerId="LiveId" clId="{ACBFBB30-354B-4D50-B3E9-BFB428063E87}" dt="2023-07-11T22:59:43.901" v="76" actId="26606"/>
          <ac:spMkLst>
            <pc:docMk/>
            <pc:sldMk cId="78502349" sldId="260"/>
            <ac:spMk id="9" creationId="{79BB35BC-D5C2-4C8B-A22A-A71E6191913B}"/>
          </ac:spMkLst>
        </pc:spChg>
        <pc:spChg chg="add">
          <ac:chgData name="Dennis Allan" userId="bda11b2892568d38" providerId="LiveId" clId="{ACBFBB30-354B-4D50-B3E9-BFB428063E87}" dt="2023-07-11T23:00:26.836" v="77" actId="26606"/>
          <ac:spMkLst>
            <pc:docMk/>
            <pc:sldMk cId="78502349" sldId="260"/>
            <ac:spMk id="10" creationId="{1466BE98-0341-4CFA-8601-3E68FB730704}"/>
          </ac:spMkLst>
        </pc:spChg>
        <pc:spChg chg="add">
          <ac:chgData name="Dennis Allan" userId="bda11b2892568d38" providerId="LiveId" clId="{ACBFBB30-354B-4D50-B3E9-BFB428063E87}" dt="2023-07-11T23:00:26.836" v="77" actId="26606"/>
          <ac:spMkLst>
            <pc:docMk/>
            <pc:sldMk cId="78502349" sldId="260"/>
            <ac:spMk id="12" creationId="{663E89A1-984A-4500-9453-4203AD1B83BE}"/>
          </ac:spMkLst>
        </pc:spChg>
        <pc:spChg chg="add">
          <ac:chgData name="Dennis Allan" userId="bda11b2892568d38" providerId="LiveId" clId="{ACBFBB30-354B-4D50-B3E9-BFB428063E87}" dt="2023-07-11T23:00:26.836" v="77" actId="26606"/>
          <ac:spMkLst>
            <pc:docMk/>
            <pc:sldMk cId="78502349" sldId="260"/>
            <ac:spMk id="14" creationId="{B3FD642B-C569-4ABB-AE20-EFA6BC995903}"/>
          </ac:spMkLst>
        </pc:spChg>
        <pc:spChg chg="add">
          <ac:chgData name="Dennis Allan" userId="bda11b2892568d38" providerId="LiveId" clId="{ACBFBB30-354B-4D50-B3E9-BFB428063E87}" dt="2023-07-11T23:00:26.836" v="77" actId="26606"/>
          <ac:spMkLst>
            <pc:docMk/>
            <pc:sldMk cId="78502349" sldId="260"/>
            <ac:spMk id="16" creationId="{AA92FED3-1F18-4138-B4E4-627D78B00203}"/>
          </ac:spMkLst>
        </pc:spChg>
        <pc:picChg chg="add del">
          <ac:chgData name="Dennis Allan" userId="bda11b2892568d38" providerId="LiveId" clId="{ACBFBB30-354B-4D50-B3E9-BFB428063E87}" dt="2023-07-11T22:59:43.901" v="76" actId="26606"/>
          <ac:picMkLst>
            <pc:docMk/>
            <pc:sldMk cId="78502349" sldId="260"/>
            <ac:picMk id="5" creationId="{AFCF93EF-C662-CEAF-8872-1AF625DDFA8F}"/>
          </ac:picMkLst>
        </pc:picChg>
      </pc:sldChg>
      <pc:sldChg chg="addSp delSp modSp mod modAnim delDesignElem">
        <pc:chgData name="Dennis Allan" userId="bda11b2892568d38" providerId="LiveId" clId="{ACBFBB30-354B-4D50-B3E9-BFB428063E87}" dt="2023-07-11T23:03:05.202" v="98" actId="6549"/>
        <pc:sldMkLst>
          <pc:docMk/>
          <pc:sldMk cId="3860589486" sldId="261"/>
        </pc:sldMkLst>
        <pc:spChg chg="mod">
          <ac:chgData name="Dennis Allan" userId="bda11b2892568d38" providerId="LiveId" clId="{ACBFBB30-354B-4D50-B3E9-BFB428063E87}" dt="2023-07-11T23:02:18.912" v="90" actId="120"/>
          <ac:spMkLst>
            <pc:docMk/>
            <pc:sldMk cId="3860589486" sldId="261"/>
            <ac:spMk id="2" creationId="{B33D2F69-A87A-4975-8919-6E04E7C41D95}"/>
          </ac:spMkLst>
        </pc:spChg>
        <pc:spChg chg="mod">
          <ac:chgData name="Dennis Allan" userId="bda11b2892568d38" providerId="LiveId" clId="{ACBFBB30-354B-4D50-B3E9-BFB428063E87}" dt="2023-07-11T23:03:05.202" v="98" actId="6549"/>
          <ac:spMkLst>
            <pc:docMk/>
            <pc:sldMk cId="3860589486" sldId="261"/>
            <ac:spMk id="3" creationId="{33A871FF-1EDA-48A0-BE50-72FF475AD699}"/>
          </ac:spMkLst>
        </pc:spChg>
        <pc:spChg chg="add del">
          <ac:chgData name="Dennis Allan" userId="bda11b2892568d38" providerId="LiveId" clId="{ACBFBB30-354B-4D50-B3E9-BFB428063E87}" dt="2023-07-11T23:01:45.664" v="86" actId="26606"/>
          <ac:spMkLst>
            <pc:docMk/>
            <pc:sldMk cId="3860589486" sldId="261"/>
            <ac:spMk id="8" creationId="{203CBE6E-E6B2-417D-A61A-D5F70F02A402}"/>
          </ac:spMkLst>
        </pc:spChg>
        <pc:spChg chg="add del">
          <ac:chgData name="Dennis Allan" userId="bda11b2892568d38" providerId="LiveId" clId="{ACBFBB30-354B-4D50-B3E9-BFB428063E87}" dt="2023-07-11T23:01:45.664" v="86" actId="26606"/>
          <ac:spMkLst>
            <pc:docMk/>
            <pc:sldMk cId="3860589486" sldId="261"/>
            <ac:spMk id="10" creationId="{1466BE98-0341-4CFA-8601-3E68FB730704}"/>
          </ac:spMkLst>
        </pc:spChg>
        <pc:spChg chg="add del">
          <ac:chgData name="Dennis Allan" userId="bda11b2892568d38" providerId="LiveId" clId="{ACBFBB30-354B-4D50-B3E9-BFB428063E87}" dt="2023-07-11T23:01:45.664" v="86" actId="26606"/>
          <ac:spMkLst>
            <pc:docMk/>
            <pc:sldMk cId="3860589486" sldId="261"/>
            <ac:spMk id="12" creationId="{663E89A1-984A-4500-9453-4203AD1B83BE}"/>
          </ac:spMkLst>
        </pc:spChg>
        <pc:spChg chg="add del">
          <ac:chgData name="Dennis Allan" userId="bda11b2892568d38" providerId="LiveId" clId="{ACBFBB30-354B-4D50-B3E9-BFB428063E87}" dt="2023-07-11T23:01:45.664" v="86" actId="26606"/>
          <ac:spMkLst>
            <pc:docMk/>
            <pc:sldMk cId="3860589486" sldId="261"/>
            <ac:spMk id="14" creationId="{B3FD642B-C569-4ABB-AE20-EFA6BC995903}"/>
          </ac:spMkLst>
        </pc:spChg>
        <pc:spChg chg="add del">
          <ac:chgData name="Dennis Allan" userId="bda11b2892568d38" providerId="LiveId" clId="{ACBFBB30-354B-4D50-B3E9-BFB428063E87}" dt="2023-07-11T23:01:45.664" v="86" actId="26606"/>
          <ac:spMkLst>
            <pc:docMk/>
            <pc:sldMk cId="3860589486" sldId="261"/>
            <ac:spMk id="16" creationId="{AA92FED3-1F18-4138-B4E4-627D78B00203}"/>
          </ac:spMkLst>
        </pc:spChg>
        <pc:spChg chg="add">
          <ac:chgData name="Dennis Allan" userId="bda11b2892568d38" providerId="LiveId" clId="{ACBFBB30-354B-4D50-B3E9-BFB428063E87}" dt="2023-07-11T23:01:45.688" v="87" actId="26606"/>
          <ac:spMkLst>
            <pc:docMk/>
            <pc:sldMk cId="3860589486" sldId="261"/>
            <ac:spMk id="18" creationId="{A09989E4-EFDC-4A90-A633-E0525FB4139E}"/>
          </ac:spMkLst>
        </pc:spChg>
        <pc:spChg chg="add">
          <ac:chgData name="Dennis Allan" userId="bda11b2892568d38" providerId="LiveId" clId="{ACBFBB30-354B-4D50-B3E9-BFB428063E87}" dt="2023-07-11T23:01:45.688" v="87" actId="26606"/>
          <ac:spMkLst>
            <pc:docMk/>
            <pc:sldMk cId="3860589486" sldId="261"/>
            <ac:spMk id="19" creationId="{DEE2AD96-B495-4E06-9291-B71706F728CB}"/>
          </ac:spMkLst>
        </pc:spChg>
        <pc:spChg chg="add">
          <ac:chgData name="Dennis Allan" userId="bda11b2892568d38" providerId="LiveId" clId="{ACBFBB30-354B-4D50-B3E9-BFB428063E87}" dt="2023-07-11T23:01:45.688" v="87" actId="26606"/>
          <ac:spMkLst>
            <pc:docMk/>
            <pc:sldMk cId="3860589486" sldId="261"/>
            <ac:spMk id="20" creationId="{53CF6D67-C5A8-4ADD-9E8E-1E38CA1D3166}"/>
          </ac:spMkLst>
        </pc:spChg>
        <pc:spChg chg="add">
          <ac:chgData name="Dennis Allan" userId="bda11b2892568d38" providerId="LiveId" clId="{ACBFBB30-354B-4D50-B3E9-BFB428063E87}" dt="2023-07-11T23:01:45.688" v="87" actId="26606"/>
          <ac:spMkLst>
            <pc:docMk/>
            <pc:sldMk cId="3860589486" sldId="261"/>
            <ac:spMk id="21" creationId="{86909FA0-B515-4681-B7A8-FA281D133B94}"/>
          </ac:spMkLst>
        </pc:spChg>
        <pc:spChg chg="add">
          <ac:chgData name="Dennis Allan" userId="bda11b2892568d38" providerId="LiveId" clId="{ACBFBB30-354B-4D50-B3E9-BFB428063E87}" dt="2023-07-11T23:01:45.688" v="87" actId="26606"/>
          <ac:spMkLst>
            <pc:docMk/>
            <pc:sldMk cId="3860589486" sldId="261"/>
            <ac:spMk id="22" creationId="{21C9FE86-FCC3-4A31-AA1C-C882262B7FE7}"/>
          </ac:spMkLst>
        </pc:spChg>
        <pc:spChg chg="add">
          <ac:chgData name="Dennis Allan" userId="bda11b2892568d38" providerId="LiveId" clId="{ACBFBB30-354B-4D50-B3E9-BFB428063E87}" dt="2023-07-11T23:01:45.688" v="87" actId="26606"/>
          <ac:spMkLst>
            <pc:docMk/>
            <pc:sldMk cId="3860589486" sldId="261"/>
            <ac:spMk id="23" creationId="{7D96243B-ECED-4B71-8E06-AE9A285EAD20}"/>
          </ac:spMkLst>
        </pc:spChg>
      </pc:sldChg>
      <pc:sldChg chg="addSp modSp mod modAnim delDesignElem">
        <pc:chgData name="Dennis Allan" userId="bda11b2892568d38" providerId="LiveId" clId="{ACBFBB30-354B-4D50-B3E9-BFB428063E87}" dt="2023-07-11T23:26:31.592" v="204" actId="14100"/>
        <pc:sldMkLst>
          <pc:docMk/>
          <pc:sldMk cId="1159809300" sldId="262"/>
        </pc:sldMkLst>
        <pc:spChg chg="mod">
          <ac:chgData name="Dennis Allan" userId="bda11b2892568d38" providerId="LiveId" clId="{ACBFBB30-354B-4D50-B3E9-BFB428063E87}" dt="2023-07-11T23:04:15.637" v="102" actId="255"/>
          <ac:spMkLst>
            <pc:docMk/>
            <pc:sldMk cId="1159809300" sldId="262"/>
            <ac:spMk id="2" creationId="{B33D2F69-A87A-4975-8919-6E04E7C41D95}"/>
          </ac:spMkLst>
        </pc:spChg>
        <pc:spChg chg="mod ord">
          <ac:chgData name="Dennis Allan" userId="bda11b2892568d38" providerId="LiveId" clId="{ACBFBB30-354B-4D50-B3E9-BFB428063E87}" dt="2023-07-11T23:04:44.972" v="108" actId="1076"/>
          <ac:spMkLst>
            <pc:docMk/>
            <pc:sldMk cId="1159809300" sldId="262"/>
            <ac:spMk id="3" creationId="{33A871FF-1EDA-48A0-BE50-72FF475AD699}"/>
          </ac:spMkLst>
        </pc:spChg>
        <pc:spChg chg="mod">
          <ac:chgData name="Dennis Allan" userId="bda11b2892568d38" providerId="LiveId" clId="{ACBFBB30-354B-4D50-B3E9-BFB428063E87}" dt="2023-07-11T23:26:31.592" v="204" actId="14100"/>
          <ac:spMkLst>
            <pc:docMk/>
            <pc:sldMk cId="1159809300" sldId="262"/>
            <ac:spMk id="5" creationId="{64A68D79-62F5-2E88-4D33-2071BC8D4818}"/>
          </ac:spMkLst>
        </pc:spChg>
        <pc:spChg chg="add">
          <ac:chgData name="Dennis Allan" userId="bda11b2892568d38" providerId="LiveId" clId="{ACBFBB30-354B-4D50-B3E9-BFB428063E87}" dt="2023-07-11T23:03:54.356" v="99" actId="26606"/>
          <ac:spMkLst>
            <pc:docMk/>
            <pc:sldMk cId="1159809300" sldId="262"/>
            <ac:spMk id="10" creationId="{5A0118C5-4F8D-4CF4-BADD-53FEACC6C42A}"/>
          </ac:spMkLst>
        </pc:spChg>
        <pc:grpChg chg="add">
          <ac:chgData name="Dennis Allan" userId="bda11b2892568d38" providerId="LiveId" clId="{ACBFBB30-354B-4D50-B3E9-BFB428063E87}" dt="2023-07-11T23:03:54.356" v="99" actId="26606"/>
          <ac:grpSpMkLst>
            <pc:docMk/>
            <pc:sldMk cId="1159809300" sldId="262"/>
            <ac:grpSpMk id="12" creationId="{B894EFA8-F425-4D19-A94B-445388B31E20}"/>
          </ac:grpSpMkLst>
        </pc:grpChg>
        <pc:grpChg chg="add">
          <ac:chgData name="Dennis Allan" userId="bda11b2892568d38" providerId="LiveId" clId="{ACBFBB30-354B-4D50-B3E9-BFB428063E87}" dt="2023-07-11T23:03:54.356" v="99" actId="26606"/>
          <ac:grpSpMkLst>
            <pc:docMk/>
            <pc:sldMk cId="1159809300" sldId="262"/>
            <ac:grpSpMk id="16" creationId="{582A903B-6B78-4F0A-B7C9-3D80499020B8}"/>
          </ac:grpSpMkLst>
        </pc:grpChg>
        <pc:picChg chg="mod">
          <ac:chgData name="Dennis Allan" userId="bda11b2892568d38" providerId="LiveId" clId="{ACBFBB30-354B-4D50-B3E9-BFB428063E87}" dt="2023-07-11T23:03:54.356" v="99" actId="26606"/>
          <ac:picMkLst>
            <pc:docMk/>
            <pc:sldMk cId="1159809300" sldId="262"/>
            <ac:picMk id="4" creationId="{A5F40E04-0461-A123-A483-750BBF3408DF}"/>
          </ac:picMkLst>
        </pc:picChg>
      </pc:sldChg>
      <pc:sldChg chg="addSp delSp modSp mod delDesignElem">
        <pc:chgData name="Dennis Allan" userId="bda11b2892568d38" providerId="LiveId" clId="{ACBFBB30-354B-4D50-B3E9-BFB428063E87}" dt="2023-07-11T23:06:51.872" v="127" actId="14100"/>
        <pc:sldMkLst>
          <pc:docMk/>
          <pc:sldMk cId="1335710280" sldId="263"/>
        </pc:sldMkLst>
        <pc:spChg chg="mod">
          <ac:chgData name="Dennis Allan" userId="bda11b2892568d38" providerId="LiveId" clId="{ACBFBB30-354B-4D50-B3E9-BFB428063E87}" dt="2023-07-11T23:06:48.485" v="126" actId="1076"/>
          <ac:spMkLst>
            <pc:docMk/>
            <pc:sldMk cId="1335710280" sldId="263"/>
            <ac:spMk id="2" creationId="{B33D2F69-A87A-4975-8919-6E04E7C41D95}"/>
          </ac:spMkLst>
        </pc:spChg>
        <pc:spChg chg="mod">
          <ac:chgData name="Dennis Allan" userId="bda11b2892568d38" providerId="LiveId" clId="{ACBFBB30-354B-4D50-B3E9-BFB428063E87}" dt="2023-07-11T23:06:51.872" v="127" actId="14100"/>
          <ac:spMkLst>
            <pc:docMk/>
            <pc:sldMk cId="1335710280" sldId="263"/>
            <ac:spMk id="3" creationId="{33A871FF-1EDA-48A0-BE50-72FF475AD699}"/>
          </ac:spMkLst>
        </pc:spChg>
        <pc:spChg chg="add del">
          <ac:chgData name="Dennis Allan" userId="bda11b2892568d38" providerId="LiveId" clId="{ACBFBB30-354B-4D50-B3E9-BFB428063E87}" dt="2023-07-11T23:05:23.559" v="110" actId="26606"/>
          <ac:spMkLst>
            <pc:docMk/>
            <pc:sldMk cId="1335710280" sldId="263"/>
            <ac:spMk id="8" creationId="{5A0118C5-4F8D-4CF4-BADD-53FEACC6C42A}"/>
          </ac:spMkLst>
        </pc:spChg>
        <pc:spChg chg="add del">
          <ac:chgData name="Dennis Allan" userId="bda11b2892568d38" providerId="LiveId" clId="{ACBFBB30-354B-4D50-B3E9-BFB428063E87}" dt="2023-07-11T23:05:23.559" v="110" actId="26606"/>
          <ac:spMkLst>
            <pc:docMk/>
            <pc:sldMk cId="1335710280" sldId="263"/>
            <ac:spMk id="10" creationId="{4E0A5C5C-2A95-428E-9F6A-0D29EBD57C9F}"/>
          </ac:spMkLst>
        </pc:spChg>
        <pc:spChg chg="add del">
          <ac:chgData name="Dennis Allan" userId="bda11b2892568d38" providerId="LiveId" clId="{ACBFBB30-354B-4D50-B3E9-BFB428063E87}" dt="2023-07-11T23:05:23.559" v="110" actId="26606"/>
          <ac:spMkLst>
            <pc:docMk/>
            <pc:sldMk cId="1335710280" sldId="263"/>
            <ac:spMk id="12" creationId="{1056F38F-7C4E-461D-8709-7D0024AE1F79}"/>
          </ac:spMkLst>
        </pc:spChg>
        <pc:spChg chg="add del">
          <ac:chgData name="Dennis Allan" userId="bda11b2892568d38" providerId="LiveId" clId="{ACBFBB30-354B-4D50-B3E9-BFB428063E87}" dt="2023-07-11T23:05:23.559" v="110" actId="26606"/>
          <ac:spMkLst>
            <pc:docMk/>
            <pc:sldMk cId="1335710280" sldId="263"/>
            <ac:spMk id="14" creationId="{C7278469-3C3C-49CE-AEEE-E176A4900B78}"/>
          </ac:spMkLst>
        </pc:spChg>
        <pc:spChg chg="add del">
          <ac:chgData name="Dennis Allan" userId="bda11b2892568d38" providerId="LiveId" clId="{ACBFBB30-354B-4D50-B3E9-BFB428063E87}" dt="2023-07-11T23:06:01.333" v="114" actId="26606"/>
          <ac:spMkLst>
            <pc:docMk/>
            <pc:sldMk cId="1335710280" sldId="263"/>
            <ac:spMk id="17" creationId="{E10650BA-D090-4A23-98E3-B48BBAEA9201}"/>
          </ac:spMkLst>
        </pc:spChg>
        <pc:spChg chg="add del">
          <ac:chgData name="Dennis Allan" userId="bda11b2892568d38" providerId="LiveId" clId="{ACBFBB30-354B-4D50-B3E9-BFB428063E87}" dt="2023-07-11T23:05:23.559" v="110" actId="26606"/>
          <ac:spMkLst>
            <pc:docMk/>
            <pc:sldMk cId="1335710280" sldId="263"/>
            <ac:spMk id="20" creationId="{4C6598AB-1C17-4D54-951C-A082D94ACB7A}"/>
          </ac:spMkLst>
        </pc:spChg>
        <pc:spChg chg="add del">
          <ac:chgData name="Dennis Allan" userId="bda11b2892568d38" providerId="LiveId" clId="{ACBFBB30-354B-4D50-B3E9-BFB428063E87}" dt="2023-07-11T23:05:23.559" v="110" actId="26606"/>
          <ac:spMkLst>
            <pc:docMk/>
            <pc:sldMk cId="1335710280" sldId="263"/>
            <ac:spMk id="22" creationId="{C83B66D7-137D-4AC1-B172-53D60F08BEB5}"/>
          </ac:spMkLst>
        </pc:spChg>
        <pc:spChg chg="add del">
          <ac:chgData name="Dennis Allan" userId="bda11b2892568d38" providerId="LiveId" clId="{ACBFBB30-354B-4D50-B3E9-BFB428063E87}" dt="2023-07-11T23:05:23.559" v="110" actId="26606"/>
          <ac:spMkLst>
            <pc:docMk/>
            <pc:sldMk cId="1335710280" sldId="263"/>
            <ac:spMk id="24" creationId="{F6B92503-6984-4D15-8B98-8718709B785D}"/>
          </ac:spMkLst>
        </pc:spChg>
        <pc:spChg chg="add del">
          <ac:chgData name="Dennis Allan" userId="bda11b2892568d38" providerId="LiveId" clId="{ACBFBB30-354B-4D50-B3E9-BFB428063E87}" dt="2023-07-11T23:05:23.559" v="110" actId="26606"/>
          <ac:spMkLst>
            <pc:docMk/>
            <pc:sldMk cId="1335710280" sldId="263"/>
            <ac:spMk id="26" creationId="{08DDF938-524E-4C18-A47D-C00627832366}"/>
          </ac:spMkLst>
        </pc:spChg>
        <pc:spChg chg="add del">
          <ac:chgData name="Dennis Allan" userId="bda11b2892568d38" providerId="LiveId" clId="{ACBFBB30-354B-4D50-B3E9-BFB428063E87}" dt="2023-07-11T23:06:12.506" v="116" actId="26606"/>
          <ac:spMkLst>
            <pc:docMk/>
            <pc:sldMk cId="1335710280" sldId="263"/>
            <ac:spMk id="29" creationId="{5A0118C5-4F8D-4CF4-BADD-53FEACC6C42A}"/>
          </ac:spMkLst>
        </pc:spChg>
        <pc:spChg chg="add del">
          <ac:chgData name="Dennis Allan" userId="bda11b2892568d38" providerId="LiveId" clId="{ACBFBB30-354B-4D50-B3E9-BFB428063E87}" dt="2023-07-11T23:06:12.506" v="116" actId="26606"/>
          <ac:spMkLst>
            <pc:docMk/>
            <pc:sldMk cId="1335710280" sldId="263"/>
            <ac:spMk id="30" creationId="{55C61911-45B2-48BF-AC7A-1EB579B42CBB}"/>
          </ac:spMkLst>
        </pc:spChg>
        <pc:spChg chg="add del">
          <ac:chgData name="Dennis Allan" userId="bda11b2892568d38" providerId="LiveId" clId="{ACBFBB30-354B-4D50-B3E9-BFB428063E87}" dt="2023-07-11T23:06:12.506" v="116" actId="26606"/>
          <ac:spMkLst>
            <pc:docMk/>
            <pc:sldMk cId="1335710280" sldId="263"/>
            <ac:spMk id="31" creationId="{2DE4D4CE-6DAE-4A05-BE5B-6BCE3F4EC79B}"/>
          </ac:spMkLst>
        </pc:spChg>
        <pc:spChg chg="add del">
          <ac:chgData name="Dennis Allan" userId="bda11b2892568d38" providerId="LiveId" clId="{ACBFBB30-354B-4D50-B3E9-BFB428063E87}" dt="2023-07-11T23:06:12.506" v="116" actId="26606"/>
          <ac:spMkLst>
            <pc:docMk/>
            <pc:sldMk cId="1335710280" sldId="263"/>
            <ac:spMk id="35" creationId="{10C23D31-5B0A-4956-A59F-A24F57D2A959}"/>
          </ac:spMkLst>
        </pc:spChg>
        <pc:spChg chg="add del">
          <ac:chgData name="Dennis Allan" userId="bda11b2892568d38" providerId="LiveId" clId="{ACBFBB30-354B-4D50-B3E9-BFB428063E87}" dt="2023-07-11T23:06:12.506" v="116" actId="26606"/>
          <ac:spMkLst>
            <pc:docMk/>
            <pc:sldMk cId="1335710280" sldId="263"/>
            <ac:spMk id="36" creationId="{F4C6FC6E-4AAF-4628-B7E5-85DF9D323B6F}"/>
          </ac:spMkLst>
        </pc:spChg>
        <pc:spChg chg="add">
          <ac:chgData name="Dennis Allan" userId="bda11b2892568d38" providerId="LiveId" clId="{ACBFBB30-354B-4D50-B3E9-BFB428063E87}" dt="2023-07-11T23:06:12.523" v="117" actId="26606"/>
          <ac:spMkLst>
            <pc:docMk/>
            <pc:sldMk cId="1335710280" sldId="263"/>
            <ac:spMk id="42" creationId="{04812C46-200A-4DEB-A05E-3ED6C68C2387}"/>
          </ac:spMkLst>
        </pc:spChg>
        <pc:spChg chg="add">
          <ac:chgData name="Dennis Allan" userId="bda11b2892568d38" providerId="LiveId" clId="{ACBFBB30-354B-4D50-B3E9-BFB428063E87}" dt="2023-07-11T23:06:12.523" v="117" actId="26606"/>
          <ac:spMkLst>
            <pc:docMk/>
            <pc:sldMk cId="1335710280" sldId="263"/>
            <ac:spMk id="44" creationId="{D1EA859B-E555-4109-94F3-6700E046E008}"/>
          </ac:spMkLst>
        </pc:spChg>
        <pc:grpChg chg="add del">
          <ac:chgData name="Dennis Allan" userId="bda11b2892568d38" providerId="LiveId" clId="{ACBFBB30-354B-4D50-B3E9-BFB428063E87}" dt="2023-07-11T23:06:01.333" v="114" actId="26606"/>
          <ac:grpSpMkLst>
            <pc:docMk/>
            <pc:sldMk cId="1335710280" sldId="263"/>
            <ac:grpSpMk id="11" creationId="{FFB939B9-73CE-4644-87BB-72AEBF001142}"/>
          </ac:grpSpMkLst>
        </pc:grpChg>
        <pc:grpChg chg="add del">
          <ac:chgData name="Dennis Allan" userId="bda11b2892568d38" providerId="LiveId" clId="{ACBFBB30-354B-4D50-B3E9-BFB428063E87}" dt="2023-07-11T23:05:23.559" v="110" actId="26606"/>
          <ac:grpSpMkLst>
            <pc:docMk/>
            <pc:sldMk cId="1335710280" sldId="263"/>
            <ac:grpSpMk id="16" creationId="{93DC754C-7E09-422D-A8BB-AF632E90DFA2}"/>
          </ac:grpSpMkLst>
        </pc:grpChg>
        <pc:grpChg chg="add del">
          <ac:chgData name="Dennis Allan" userId="bda11b2892568d38" providerId="LiveId" clId="{ACBFBB30-354B-4D50-B3E9-BFB428063E87}" dt="2023-07-11T23:05:23.559" v="110" actId="26606"/>
          <ac:grpSpMkLst>
            <pc:docMk/>
            <pc:sldMk cId="1335710280" sldId="263"/>
            <ac:grpSpMk id="28" creationId="{3773FAF5-C452-4455-9411-D6AF5EBD4CA9}"/>
          </ac:grpSpMkLst>
        </pc:grpChg>
        <pc:grpChg chg="add del">
          <ac:chgData name="Dennis Allan" userId="bda11b2892568d38" providerId="LiveId" clId="{ACBFBB30-354B-4D50-B3E9-BFB428063E87}" dt="2023-07-11T23:06:12.506" v="116" actId="26606"/>
          <ac:grpSpMkLst>
            <pc:docMk/>
            <pc:sldMk cId="1335710280" sldId="263"/>
            <ac:grpSpMk id="32" creationId="{B8CB1D39-68D4-4372-BF3B-2A33A7495E2B}"/>
          </ac:grpSpMkLst>
        </pc:grpChg>
        <pc:grpChg chg="add del">
          <ac:chgData name="Dennis Allan" userId="bda11b2892568d38" providerId="LiveId" clId="{ACBFBB30-354B-4D50-B3E9-BFB428063E87}" dt="2023-07-11T23:06:12.506" v="116" actId="26606"/>
          <ac:grpSpMkLst>
            <pc:docMk/>
            <pc:sldMk cId="1335710280" sldId="263"/>
            <ac:grpSpMk id="37" creationId="{582A903B-6B78-4F0A-B7C9-3D80499020B8}"/>
          </ac:grpSpMkLst>
        </pc:grpChg>
        <pc:picChg chg="add del">
          <ac:chgData name="Dennis Allan" userId="bda11b2892568d38" providerId="LiveId" clId="{ACBFBB30-354B-4D50-B3E9-BFB428063E87}" dt="2023-07-11T23:05:53.880" v="112" actId="26606"/>
          <ac:picMkLst>
            <pc:docMk/>
            <pc:sldMk cId="1335710280" sldId="263"/>
            <ac:picMk id="5" creationId="{4CD2DAE5-D510-8ABD-0F93-EE21F7923039}"/>
          </ac:picMkLst>
        </pc:picChg>
        <pc:picChg chg="add del">
          <ac:chgData name="Dennis Allan" userId="bda11b2892568d38" providerId="LiveId" clId="{ACBFBB30-354B-4D50-B3E9-BFB428063E87}" dt="2023-07-11T23:06:01.333" v="114" actId="26606"/>
          <ac:picMkLst>
            <pc:docMk/>
            <pc:sldMk cId="1335710280" sldId="263"/>
            <ac:picMk id="18" creationId="{FCF08F54-2F7E-B313-CEED-E0BAFE523810}"/>
          </ac:picMkLst>
        </pc:picChg>
        <pc:picChg chg="add">
          <ac:chgData name="Dennis Allan" userId="bda11b2892568d38" providerId="LiveId" clId="{ACBFBB30-354B-4D50-B3E9-BFB428063E87}" dt="2023-07-11T23:06:12.523" v="117" actId="26606"/>
          <ac:picMkLst>
            <pc:docMk/>
            <pc:sldMk cId="1335710280" sldId="263"/>
            <ac:picMk id="43" creationId="{E0339433-67BA-3315-F9A5-E77FFE431C0C}"/>
          </ac:picMkLst>
        </pc:picChg>
        <pc:cxnChg chg="add del">
          <ac:chgData name="Dennis Allan" userId="bda11b2892568d38" providerId="LiveId" clId="{ACBFBB30-354B-4D50-B3E9-BFB428063E87}" dt="2023-07-11T23:05:53.880" v="112" actId="26606"/>
          <ac:cxnSpMkLst>
            <pc:docMk/>
            <pc:sldMk cId="1335710280" sldId="263"/>
            <ac:cxnSpMk id="9" creationId="{1503BFE4-729B-D9D0-C17B-501E6AF1127A}"/>
          </ac:cxnSpMkLst>
        </pc:cxnChg>
      </pc:sldChg>
      <pc:sldChg chg="addSp delSp modSp mod delDesignElem">
        <pc:chgData name="Dennis Allan" userId="bda11b2892568d38" providerId="LiveId" clId="{ACBFBB30-354B-4D50-B3E9-BFB428063E87}" dt="2023-07-17T12:35:03.682" v="205" actId="6549"/>
        <pc:sldMkLst>
          <pc:docMk/>
          <pc:sldMk cId="216855014" sldId="264"/>
        </pc:sldMkLst>
        <pc:spChg chg="mod">
          <ac:chgData name="Dennis Allan" userId="bda11b2892568d38" providerId="LiveId" clId="{ACBFBB30-354B-4D50-B3E9-BFB428063E87}" dt="2023-07-11T23:11:45.104" v="178" actId="14100"/>
          <ac:spMkLst>
            <pc:docMk/>
            <pc:sldMk cId="216855014" sldId="264"/>
            <ac:spMk id="2" creationId="{0E960C99-2951-4BE2-B92C-653A4553E08E}"/>
          </ac:spMkLst>
        </pc:spChg>
        <pc:spChg chg="mod">
          <ac:chgData name="Dennis Allan" userId="bda11b2892568d38" providerId="LiveId" clId="{ACBFBB30-354B-4D50-B3E9-BFB428063E87}" dt="2023-07-17T12:35:03.682" v="205" actId="6549"/>
          <ac:spMkLst>
            <pc:docMk/>
            <pc:sldMk cId="216855014" sldId="264"/>
            <ac:spMk id="3" creationId="{727749FF-3C42-476A-9A3B-0761638FEE51}"/>
          </ac:spMkLst>
        </pc:spChg>
        <pc:spChg chg="add del">
          <ac:chgData name="Dennis Allan" userId="bda11b2892568d38" providerId="LiveId" clId="{ACBFBB30-354B-4D50-B3E9-BFB428063E87}" dt="2023-07-11T23:11:14.502" v="170" actId="26606"/>
          <ac:spMkLst>
            <pc:docMk/>
            <pc:sldMk cId="216855014" sldId="264"/>
            <ac:spMk id="8" creationId="{6080C784-110D-4B06-88CC-598E9649DB14}"/>
          </ac:spMkLst>
        </pc:spChg>
        <pc:spChg chg="add del">
          <ac:chgData name="Dennis Allan" userId="bda11b2892568d38" providerId="LiveId" clId="{ACBFBB30-354B-4D50-B3E9-BFB428063E87}" dt="2023-07-11T23:11:22.392" v="172" actId="26606"/>
          <ac:spMkLst>
            <pc:docMk/>
            <pc:sldMk cId="216855014" sldId="264"/>
            <ac:spMk id="9" creationId="{1607EC0B-6F18-4CC6-A161-42CC6FAB22E9}"/>
          </ac:spMkLst>
        </pc:spChg>
        <pc:spChg chg="add del">
          <ac:chgData name="Dennis Allan" userId="bda11b2892568d38" providerId="LiveId" clId="{ACBFBB30-354B-4D50-B3E9-BFB428063E87}" dt="2023-07-11T23:11:14.502" v="170" actId="26606"/>
          <ac:spMkLst>
            <pc:docMk/>
            <pc:sldMk cId="216855014" sldId="264"/>
            <ac:spMk id="10" creationId="{FA08C4E0-4DED-48FF-8CF1-AE38C6759123}"/>
          </ac:spMkLst>
        </pc:spChg>
        <pc:spChg chg="add">
          <ac:chgData name="Dennis Allan" userId="bda11b2892568d38" providerId="LiveId" clId="{ACBFBB30-354B-4D50-B3E9-BFB428063E87}" dt="2023-07-11T23:11:26.367" v="175" actId="26606"/>
          <ac:spMkLst>
            <pc:docMk/>
            <pc:sldMk cId="216855014" sldId="264"/>
            <ac:spMk id="16" creationId="{1730E5F0-AD6E-4049-8FAB-A4D82343DCD5}"/>
          </ac:spMkLst>
        </pc:spChg>
        <pc:spChg chg="add del">
          <ac:chgData name="Dennis Allan" userId="bda11b2892568d38" providerId="LiveId" clId="{ACBFBB30-354B-4D50-B3E9-BFB428063E87}" dt="2023-07-11T23:11:26.350" v="174" actId="26606"/>
          <ac:spMkLst>
            <pc:docMk/>
            <pc:sldMk cId="216855014" sldId="264"/>
            <ac:spMk id="19" creationId="{1453BF6C-B012-48B7-B4E8-6D7AC7C27D02}"/>
          </ac:spMkLst>
        </pc:spChg>
        <pc:spChg chg="add del">
          <ac:chgData name="Dennis Allan" userId="bda11b2892568d38" providerId="LiveId" clId="{ACBFBB30-354B-4D50-B3E9-BFB428063E87}" dt="2023-07-11T23:11:26.350" v="174" actId="26606"/>
          <ac:spMkLst>
            <pc:docMk/>
            <pc:sldMk cId="216855014" sldId="264"/>
            <ac:spMk id="20" creationId="{09CFCDAF-46CE-4056-866C-5EE9122FDCAB}"/>
          </ac:spMkLst>
        </pc:spChg>
        <pc:spChg chg="add del">
          <ac:chgData name="Dennis Allan" userId="bda11b2892568d38" providerId="LiveId" clId="{ACBFBB30-354B-4D50-B3E9-BFB428063E87}" dt="2023-07-11T23:11:26.350" v="174" actId="26606"/>
          <ac:spMkLst>
            <pc:docMk/>
            <pc:sldMk cId="216855014" sldId="264"/>
            <ac:spMk id="21" creationId="{9F587EB1-1674-4B8B-88AD-2A81FFFB5F36}"/>
          </ac:spMkLst>
        </pc:spChg>
        <pc:spChg chg="add del">
          <ac:chgData name="Dennis Allan" userId="bda11b2892568d38" providerId="LiveId" clId="{ACBFBB30-354B-4D50-B3E9-BFB428063E87}" dt="2023-07-11T23:11:26.350" v="174" actId="26606"/>
          <ac:spMkLst>
            <pc:docMk/>
            <pc:sldMk cId="216855014" sldId="264"/>
            <ac:spMk id="24" creationId="{6CB927A4-E432-4310-9CD5-E89FF5063179}"/>
          </ac:spMkLst>
        </pc:spChg>
        <pc:spChg chg="add del">
          <ac:chgData name="Dennis Allan" userId="bda11b2892568d38" providerId="LiveId" clId="{ACBFBB30-354B-4D50-B3E9-BFB428063E87}" dt="2023-07-11T23:11:26.350" v="174" actId="26606"/>
          <ac:spMkLst>
            <pc:docMk/>
            <pc:sldMk cId="216855014" sldId="264"/>
            <ac:spMk id="25" creationId="{E3020543-B24B-4EC4-8FFC-8DD88EEA91A8}"/>
          </ac:spMkLst>
        </pc:spChg>
        <pc:spChg chg="add">
          <ac:chgData name="Dennis Allan" userId="bda11b2892568d38" providerId="LiveId" clId="{ACBFBB30-354B-4D50-B3E9-BFB428063E87}" dt="2023-07-11T23:11:26.367" v="175" actId="26606"/>
          <ac:spMkLst>
            <pc:docMk/>
            <pc:sldMk cId="216855014" sldId="264"/>
            <ac:spMk id="27" creationId="{DE61673E-FAAA-4AEE-8D32-5CAC93CD9555}"/>
          </ac:spMkLst>
        </pc:spChg>
        <pc:spChg chg="add">
          <ac:chgData name="Dennis Allan" userId="bda11b2892568d38" providerId="LiveId" clId="{ACBFBB30-354B-4D50-B3E9-BFB428063E87}" dt="2023-07-11T23:11:26.367" v="175" actId="26606"/>
          <ac:spMkLst>
            <pc:docMk/>
            <pc:sldMk cId="216855014" sldId="264"/>
            <ac:spMk id="28" creationId="{259279FE-5810-440F-B799-25803A014151}"/>
          </ac:spMkLst>
        </pc:spChg>
        <pc:spChg chg="add">
          <ac:chgData name="Dennis Allan" userId="bda11b2892568d38" providerId="LiveId" clId="{ACBFBB30-354B-4D50-B3E9-BFB428063E87}" dt="2023-07-11T23:11:26.367" v="175" actId="26606"/>
          <ac:spMkLst>
            <pc:docMk/>
            <pc:sldMk cId="216855014" sldId="264"/>
            <ac:spMk id="29" creationId="{95ABD4F1-A860-48A4-84CD-EB40E1FC7827}"/>
          </ac:spMkLst>
        </pc:spChg>
        <pc:spChg chg="add">
          <ac:chgData name="Dennis Allan" userId="bda11b2892568d38" providerId="LiveId" clId="{ACBFBB30-354B-4D50-B3E9-BFB428063E87}" dt="2023-07-11T23:11:26.367" v="175" actId="26606"/>
          <ac:spMkLst>
            <pc:docMk/>
            <pc:sldMk cId="216855014" sldId="264"/>
            <ac:spMk id="30" creationId="{91D8C0F2-1D8A-4908-857F-3DE6B0823831}"/>
          </ac:spMkLst>
        </pc:spChg>
        <pc:grpChg chg="add del">
          <ac:chgData name="Dennis Allan" userId="bda11b2892568d38" providerId="LiveId" clId="{ACBFBB30-354B-4D50-B3E9-BFB428063E87}" dt="2023-07-11T23:11:22.392" v="172" actId="26606"/>
          <ac:grpSpMkLst>
            <pc:docMk/>
            <pc:sldMk cId="216855014" sldId="264"/>
            <ac:grpSpMk id="11" creationId="{2F263D67-9B31-4F2B-B228-27FD3112D7EC}"/>
          </ac:grpSpMkLst>
        </pc:grpChg>
        <pc:picChg chg="add del">
          <ac:chgData name="Dennis Allan" userId="bda11b2892568d38" providerId="LiveId" clId="{ACBFBB30-354B-4D50-B3E9-BFB428063E87}" dt="2023-07-11T23:11:22.392" v="172" actId="26606"/>
          <ac:picMkLst>
            <pc:docMk/>
            <pc:sldMk cId="216855014" sldId="264"/>
            <ac:picMk id="5" creationId="{0C265684-A287-95E6-27D2-050246A20660}"/>
          </ac:picMkLst>
        </pc:picChg>
        <pc:picChg chg="add del">
          <ac:chgData name="Dennis Allan" userId="bda11b2892568d38" providerId="LiveId" clId="{ACBFBB30-354B-4D50-B3E9-BFB428063E87}" dt="2023-07-11T23:11:26.350" v="174" actId="26606"/>
          <ac:picMkLst>
            <pc:docMk/>
            <pc:sldMk cId="216855014" sldId="264"/>
            <ac:picMk id="22" creationId="{70DE278C-7FE1-BD09-0F13-5C0F2C5F1765}"/>
          </ac:picMkLst>
        </pc:picChg>
        <pc:cxnChg chg="add del">
          <ac:chgData name="Dennis Allan" userId="bda11b2892568d38" providerId="LiveId" clId="{ACBFBB30-354B-4D50-B3E9-BFB428063E87}" dt="2023-07-11T23:11:14.502" v="170" actId="26606"/>
          <ac:cxnSpMkLst>
            <pc:docMk/>
            <pc:sldMk cId="216855014" sldId="264"/>
            <ac:cxnSpMk id="12" creationId="{AFE97524-2AF7-40D7-8909-4B15DF1FFAB5}"/>
          </ac:cxnSpMkLst>
        </pc:cxnChg>
        <pc:cxnChg chg="add del">
          <ac:chgData name="Dennis Allan" userId="bda11b2892568d38" providerId="LiveId" clId="{ACBFBB30-354B-4D50-B3E9-BFB428063E87}" dt="2023-07-11T23:11:14.502" v="170" actId="26606"/>
          <ac:cxnSpMkLst>
            <pc:docMk/>
            <pc:sldMk cId="216855014" sldId="264"/>
            <ac:cxnSpMk id="14" creationId="{A9DF94E9-88AB-40DF-ABD9-A57240A32701}"/>
          </ac:cxnSpMkLst>
        </pc:cxnChg>
        <pc:cxnChg chg="add del">
          <ac:chgData name="Dennis Allan" userId="bda11b2892568d38" providerId="LiveId" clId="{ACBFBB30-354B-4D50-B3E9-BFB428063E87}" dt="2023-07-11T23:11:26.350" v="174" actId="26606"/>
          <ac:cxnSpMkLst>
            <pc:docMk/>
            <pc:sldMk cId="216855014" sldId="264"/>
            <ac:cxnSpMk id="23" creationId="{C49DA8F6-BCC1-4447-B54C-57856834B94B}"/>
          </ac:cxnSpMkLst>
        </pc:cxnChg>
      </pc:sldChg>
      <pc:sldChg chg="addSp delSp modSp mod setClrOvrMap delDesignElem">
        <pc:chgData name="Dennis Allan" userId="bda11b2892568d38" providerId="LiveId" clId="{ACBFBB30-354B-4D50-B3E9-BFB428063E87}" dt="2023-07-11T22:56:16.037" v="59" actId="6549"/>
        <pc:sldMkLst>
          <pc:docMk/>
          <pc:sldMk cId="2082753548" sldId="266"/>
        </pc:sldMkLst>
        <pc:spChg chg="mod ord">
          <ac:chgData name="Dennis Allan" userId="bda11b2892568d38" providerId="LiveId" clId="{ACBFBB30-354B-4D50-B3E9-BFB428063E87}" dt="2023-07-11T22:55:54.867" v="54" actId="255"/>
          <ac:spMkLst>
            <pc:docMk/>
            <pc:sldMk cId="2082753548" sldId="266"/>
            <ac:spMk id="2" creationId="{7FAF5C23-D388-4491-9954-1F7ED1B5009D}"/>
          </ac:spMkLst>
        </pc:spChg>
        <pc:spChg chg="mod">
          <ac:chgData name="Dennis Allan" userId="bda11b2892568d38" providerId="LiveId" clId="{ACBFBB30-354B-4D50-B3E9-BFB428063E87}" dt="2023-07-11T22:56:16.037" v="59" actId="6549"/>
          <ac:spMkLst>
            <pc:docMk/>
            <pc:sldMk cId="2082753548" sldId="266"/>
            <ac:spMk id="3" creationId="{F5ECEFE9-C0EE-4AE5-8683-F16B51EF50A8}"/>
          </ac:spMkLst>
        </pc:spChg>
        <pc:spChg chg="add del">
          <ac:chgData name="Dennis Allan" userId="bda11b2892568d38" providerId="LiveId" clId="{ACBFBB30-354B-4D50-B3E9-BFB428063E87}" dt="2023-07-11T22:54:33.687" v="42" actId="26606"/>
          <ac:spMkLst>
            <pc:docMk/>
            <pc:sldMk cId="2082753548" sldId="266"/>
            <ac:spMk id="9" creationId="{79BB35BC-D5C2-4C8B-A22A-A71E6191913B}"/>
          </ac:spMkLst>
        </pc:spChg>
        <pc:spChg chg="add del">
          <ac:chgData name="Dennis Allan" userId="bda11b2892568d38" providerId="LiveId" clId="{ACBFBB30-354B-4D50-B3E9-BFB428063E87}" dt="2023-07-11T22:54:38.161" v="44" actId="26606"/>
          <ac:spMkLst>
            <pc:docMk/>
            <pc:sldMk cId="2082753548" sldId="266"/>
            <ac:spMk id="11" creationId="{9228552E-C8B1-4A80-8448-0787CE0FC704}"/>
          </ac:spMkLst>
        </pc:spChg>
        <pc:spChg chg="add">
          <ac:chgData name="Dennis Allan" userId="bda11b2892568d38" providerId="LiveId" clId="{ACBFBB30-354B-4D50-B3E9-BFB428063E87}" dt="2023-07-11T22:54:38.180" v="45" actId="26606"/>
          <ac:spMkLst>
            <pc:docMk/>
            <pc:sldMk cId="2082753548" sldId="266"/>
            <ac:spMk id="14" creationId="{79BB35BC-D5C2-4C8B-A22A-A71E6191913B}"/>
          </ac:spMkLst>
        </pc:spChg>
        <pc:picChg chg="add del">
          <ac:chgData name="Dennis Allan" userId="bda11b2892568d38" providerId="LiveId" clId="{ACBFBB30-354B-4D50-B3E9-BFB428063E87}" dt="2023-07-11T22:54:33.687" v="42" actId="26606"/>
          <ac:picMkLst>
            <pc:docMk/>
            <pc:sldMk cId="2082753548" sldId="266"/>
            <ac:picMk id="5" creationId="{4EFAE3B1-1936-3152-9EF3-8D5B94631CE3}"/>
          </ac:picMkLst>
        </pc:picChg>
        <pc:picChg chg="add del">
          <ac:chgData name="Dennis Allan" userId="bda11b2892568d38" providerId="LiveId" clId="{ACBFBB30-354B-4D50-B3E9-BFB428063E87}" dt="2023-07-11T22:54:38.161" v="44" actId="26606"/>
          <ac:picMkLst>
            <pc:docMk/>
            <pc:sldMk cId="2082753548" sldId="266"/>
            <ac:picMk id="12" creationId="{B861FECE-1B33-CB3B-7650-6C289F1FEDA4}"/>
          </ac:picMkLst>
        </pc:picChg>
        <pc:picChg chg="add">
          <ac:chgData name="Dennis Allan" userId="bda11b2892568d38" providerId="LiveId" clId="{ACBFBB30-354B-4D50-B3E9-BFB428063E87}" dt="2023-07-11T22:54:38.180" v="45" actId="26606"/>
          <ac:picMkLst>
            <pc:docMk/>
            <pc:sldMk cId="2082753548" sldId="266"/>
            <ac:picMk id="15" creationId="{4EFAE3B1-1936-3152-9EF3-8D5B94631CE3}"/>
          </ac:picMkLst>
        </pc:picChg>
      </pc:sldChg>
      <pc:sldChg chg="addSp delSp modSp mod delDesignElem">
        <pc:chgData name="Dennis Allan" userId="bda11b2892568d38" providerId="LiveId" clId="{ACBFBB30-354B-4D50-B3E9-BFB428063E87}" dt="2023-07-11T23:09:35.515" v="167" actId="14100"/>
        <pc:sldMkLst>
          <pc:docMk/>
          <pc:sldMk cId="33377621" sldId="267"/>
        </pc:sldMkLst>
        <pc:spChg chg="del mod">
          <ac:chgData name="Dennis Allan" userId="bda11b2892568d38" providerId="LiveId" clId="{ACBFBB30-354B-4D50-B3E9-BFB428063E87}" dt="2023-07-11T23:09:04.251" v="163" actId="478"/>
          <ac:spMkLst>
            <pc:docMk/>
            <pc:sldMk cId="33377621" sldId="267"/>
            <ac:spMk id="2" creationId="{B33D2F69-A87A-4975-8919-6E04E7C41D95}"/>
          </ac:spMkLst>
        </pc:spChg>
        <pc:spChg chg="mod">
          <ac:chgData name="Dennis Allan" userId="bda11b2892568d38" providerId="LiveId" clId="{ACBFBB30-354B-4D50-B3E9-BFB428063E87}" dt="2023-07-11T23:09:35.515" v="167" actId="14100"/>
          <ac:spMkLst>
            <pc:docMk/>
            <pc:sldMk cId="33377621" sldId="267"/>
            <ac:spMk id="3" creationId="{33A871FF-1EDA-48A0-BE50-72FF475AD699}"/>
          </ac:spMkLst>
        </pc:spChg>
        <pc:spChg chg="add mod">
          <ac:chgData name="Dennis Allan" userId="bda11b2892568d38" providerId="LiveId" clId="{ACBFBB30-354B-4D50-B3E9-BFB428063E87}" dt="2023-07-11T23:08:56.728" v="161" actId="1076"/>
          <ac:spMkLst>
            <pc:docMk/>
            <pc:sldMk cId="33377621" sldId="267"/>
            <ac:spMk id="6" creationId="{007441D4-E063-CFFD-9582-3ED85DC62522}"/>
          </ac:spMkLst>
        </pc:spChg>
        <pc:spChg chg="add del">
          <ac:chgData name="Dennis Allan" userId="bda11b2892568d38" providerId="LiveId" clId="{ACBFBB30-354B-4D50-B3E9-BFB428063E87}" dt="2023-07-11T23:08:01.485" v="130" actId="26606"/>
          <ac:spMkLst>
            <pc:docMk/>
            <pc:sldMk cId="33377621" sldId="267"/>
            <ac:spMk id="9" creationId="{640E93D9-F13F-4097-A159-E0A6CEBA8F3B}"/>
          </ac:spMkLst>
        </pc:spChg>
        <pc:spChg chg="add del">
          <ac:chgData name="Dennis Allan" userId="bda11b2892568d38" providerId="LiveId" clId="{ACBFBB30-354B-4D50-B3E9-BFB428063E87}" dt="2023-07-11T23:08:01.485" v="130" actId="26606"/>
          <ac:spMkLst>
            <pc:docMk/>
            <pc:sldMk cId="33377621" sldId="267"/>
            <ac:spMk id="11" creationId="{BA3D150B-ADB5-401D-8304-C7845A109595}"/>
          </ac:spMkLst>
        </pc:spChg>
        <pc:spChg chg="add del">
          <ac:chgData name="Dennis Allan" userId="bda11b2892568d38" providerId="LiveId" clId="{ACBFBB30-354B-4D50-B3E9-BFB428063E87}" dt="2023-07-11T23:08:01.485" v="130" actId="26606"/>
          <ac:spMkLst>
            <pc:docMk/>
            <pc:sldMk cId="33377621" sldId="267"/>
            <ac:spMk id="13" creationId="{ACD3AB31-A71C-4414-BA05-CF667CBA34D2}"/>
          </ac:spMkLst>
        </pc:spChg>
        <pc:picChg chg="add del">
          <ac:chgData name="Dennis Allan" userId="bda11b2892568d38" providerId="LiveId" clId="{ACBFBB30-354B-4D50-B3E9-BFB428063E87}" dt="2023-07-11T23:08:01.485" v="130" actId="26606"/>
          <ac:picMkLst>
            <pc:docMk/>
            <pc:sldMk cId="33377621" sldId="267"/>
            <ac:picMk id="5" creationId="{18D42844-5D17-C422-13EA-75C09442278F}"/>
          </ac:picMkLst>
        </pc:picChg>
        <pc:picChg chg="add">
          <ac:chgData name="Dennis Allan" userId="bda11b2892568d38" providerId="LiveId" clId="{ACBFBB30-354B-4D50-B3E9-BFB428063E87}" dt="2023-07-11T23:08:01.499" v="131" actId="26606"/>
          <ac:picMkLst>
            <pc:docMk/>
            <pc:sldMk cId="33377621" sldId="267"/>
            <ac:picMk id="15" creationId="{172F983E-EEEF-2E58-8FF3-1B3B119B77DD}"/>
          </ac:picMkLst>
        </pc:picChg>
        <pc:cxnChg chg="add">
          <ac:chgData name="Dennis Allan" userId="bda11b2892568d38" providerId="LiveId" clId="{ACBFBB30-354B-4D50-B3E9-BFB428063E87}" dt="2023-07-11T23:08:01.499" v="131" actId="26606"/>
          <ac:cxnSpMkLst>
            <pc:docMk/>
            <pc:sldMk cId="33377621" sldId="267"/>
            <ac:cxnSpMk id="16" creationId="{1503BFE4-729B-D9D0-C17B-501E6AF1127A}"/>
          </ac:cxnSpMkLst>
        </pc:cxnChg>
      </pc:sldChg>
      <pc:sldChg chg="addSp modSp mod delDesignElem">
        <pc:chgData name="Dennis Allan" userId="bda11b2892568d38" providerId="LiveId" clId="{ACBFBB30-354B-4D50-B3E9-BFB428063E87}" dt="2023-07-11T23:12:46.787" v="203" actId="27636"/>
        <pc:sldMkLst>
          <pc:docMk/>
          <pc:sldMk cId="2931212258" sldId="268"/>
        </pc:sldMkLst>
        <pc:spChg chg="mod">
          <ac:chgData name="Dennis Allan" userId="bda11b2892568d38" providerId="LiveId" clId="{ACBFBB30-354B-4D50-B3E9-BFB428063E87}" dt="2023-07-11T23:12:20.784" v="190" actId="6549"/>
          <ac:spMkLst>
            <pc:docMk/>
            <pc:sldMk cId="2931212258" sldId="268"/>
            <ac:spMk id="2" creationId="{D4AA7E47-E0A2-42EA-9758-9E9660D8698B}"/>
          </ac:spMkLst>
        </pc:spChg>
        <pc:spChg chg="mod">
          <ac:chgData name="Dennis Allan" userId="bda11b2892568d38" providerId="LiveId" clId="{ACBFBB30-354B-4D50-B3E9-BFB428063E87}" dt="2023-07-11T23:12:46.787" v="203" actId="27636"/>
          <ac:spMkLst>
            <pc:docMk/>
            <pc:sldMk cId="2931212258" sldId="268"/>
            <ac:spMk id="3" creationId="{FAC1342F-8950-4282-9C60-CC5ADB3F4A4C}"/>
          </ac:spMkLst>
        </pc:spChg>
        <pc:spChg chg="add">
          <ac:chgData name="Dennis Allan" userId="bda11b2892568d38" providerId="LiveId" clId="{ACBFBB30-354B-4D50-B3E9-BFB428063E87}" dt="2023-07-11T23:10:39.859" v="168" actId="26606"/>
          <ac:spMkLst>
            <pc:docMk/>
            <pc:sldMk cId="2931212258" sldId="268"/>
            <ac:spMk id="8" creationId="{3AD318CC-E2A8-4E27-9548-A047A78999B1}"/>
          </ac:spMkLst>
        </pc:spChg>
        <pc:spChg chg="add">
          <ac:chgData name="Dennis Allan" userId="bda11b2892568d38" providerId="LiveId" clId="{ACBFBB30-354B-4D50-B3E9-BFB428063E87}" dt="2023-07-11T23:10:39.859" v="168" actId="26606"/>
          <ac:spMkLst>
            <pc:docMk/>
            <pc:sldMk cId="2931212258" sldId="268"/>
            <ac:spMk id="14" creationId="{2C1BBA94-3F40-40AA-8BB9-E69E25E537C1}"/>
          </ac:spMkLst>
        </pc:spChg>
        <pc:grpChg chg="add">
          <ac:chgData name="Dennis Allan" userId="bda11b2892568d38" providerId="LiveId" clId="{ACBFBB30-354B-4D50-B3E9-BFB428063E87}" dt="2023-07-11T23:10:39.859" v="168" actId="26606"/>
          <ac:grpSpMkLst>
            <pc:docMk/>
            <pc:sldMk cId="2931212258" sldId="268"/>
            <ac:grpSpMk id="10" creationId="{B14B560F-9DD7-4302-A60B-EBD3EF59B073}"/>
          </ac:grpSpMkLst>
        </pc:grpChg>
      </pc:sldChg>
      <pc:sldChg chg="del">
        <pc:chgData name="Dennis Allan" userId="bda11b2892568d38" providerId="LiveId" clId="{ACBFBB30-354B-4D50-B3E9-BFB428063E87}" dt="2023-07-11T22:50:45.125" v="0" actId="47"/>
        <pc:sldMkLst>
          <pc:docMk/>
          <pc:sldMk cId="671844666" sldId="819"/>
        </pc:sldMkLst>
      </pc:sldChg>
      <pc:sldChg chg="del">
        <pc:chgData name="Dennis Allan" userId="bda11b2892568d38" providerId="LiveId" clId="{ACBFBB30-354B-4D50-B3E9-BFB428063E87}" dt="2023-07-11T22:50:45.125" v="0" actId="47"/>
        <pc:sldMkLst>
          <pc:docMk/>
          <pc:sldMk cId="847658948" sldId="820"/>
        </pc:sldMkLst>
      </pc:sldChg>
      <pc:sldMasterChg chg="del delSldLayout">
        <pc:chgData name="Dennis Allan" userId="bda11b2892568d38" providerId="LiveId" clId="{ACBFBB30-354B-4D50-B3E9-BFB428063E87}" dt="2023-07-11T22:50:45.125" v="0" actId="47"/>
        <pc:sldMasterMkLst>
          <pc:docMk/>
          <pc:sldMasterMk cId="2999928513" sldId="2147483684"/>
        </pc:sldMasterMkLst>
        <pc:sldLayoutChg chg="del">
          <pc:chgData name="Dennis Allan" userId="bda11b2892568d38" providerId="LiveId" clId="{ACBFBB30-354B-4D50-B3E9-BFB428063E87}" dt="2023-07-11T22:50:45.125" v="0" actId="47"/>
          <pc:sldLayoutMkLst>
            <pc:docMk/>
            <pc:sldMasterMk cId="2999928513" sldId="2147483684"/>
            <pc:sldLayoutMk cId="2286020058" sldId="2147483685"/>
          </pc:sldLayoutMkLst>
        </pc:sldLayoutChg>
        <pc:sldLayoutChg chg="del">
          <pc:chgData name="Dennis Allan" userId="bda11b2892568d38" providerId="LiveId" clId="{ACBFBB30-354B-4D50-B3E9-BFB428063E87}" dt="2023-07-11T22:50:45.125" v="0" actId="47"/>
          <pc:sldLayoutMkLst>
            <pc:docMk/>
            <pc:sldMasterMk cId="2999928513" sldId="2147483684"/>
            <pc:sldLayoutMk cId="2844546276" sldId="2147483686"/>
          </pc:sldLayoutMkLst>
        </pc:sldLayoutChg>
        <pc:sldLayoutChg chg="del">
          <pc:chgData name="Dennis Allan" userId="bda11b2892568d38" providerId="LiveId" clId="{ACBFBB30-354B-4D50-B3E9-BFB428063E87}" dt="2023-07-11T22:50:45.125" v="0" actId="47"/>
          <pc:sldLayoutMkLst>
            <pc:docMk/>
            <pc:sldMasterMk cId="2999928513" sldId="2147483684"/>
            <pc:sldLayoutMk cId="3118796387" sldId="2147483687"/>
          </pc:sldLayoutMkLst>
        </pc:sldLayoutChg>
        <pc:sldLayoutChg chg="del">
          <pc:chgData name="Dennis Allan" userId="bda11b2892568d38" providerId="LiveId" clId="{ACBFBB30-354B-4D50-B3E9-BFB428063E87}" dt="2023-07-11T22:50:45.125" v="0" actId="47"/>
          <pc:sldLayoutMkLst>
            <pc:docMk/>
            <pc:sldMasterMk cId="2999928513" sldId="2147483684"/>
            <pc:sldLayoutMk cId="630143546" sldId="2147483688"/>
          </pc:sldLayoutMkLst>
        </pc:sldLayoutChg>
        <pc:sldLayoutChg chg="del">
          <pc:chgData name="Dennis Allan" userId="bda11b2892568d38" providerId="LiveId" clId="{ACBFBB30-354B-4D50-B3E9-BFB428063E87}" dt="2023-07-11T22:50:45.125" v="0" actId="47"/>
          <pc:sldLayoutMkLst>
            <pc:docMk/>
            <pc:sldMasterMk cId="2999928513" sldId="2147483684"/>
            <pc:sldLayoutMk cId="3748118761" sldId="2147483689"/>
          </pc:sldLayoutMkLst>
        </pc:sldLayoutChg>
        <pc:sldLayoutChg chg="del">
          <pc:chgData name="Dennis Allan" userId="bda11b2892568d38" providerId="LiveId" clId="{ACBFBB30-354B-4D50-B3E9-BFB428063E87}" dt="2023-07-11T22:50:45.125" v="0" actId="47"/>
          <pc:sldLayoutMkLst>
            <pc:docMk/>
            <pc:sldMasterMk cId="2999928513" sldId="2147483684"/>
            <pc:sldLayoutMk cId="927589977" sldId="2147483690"/>
          </pc:sldLayoutMkLst>
        </pc:sldLayoutChg>
        <pc:sldLayoutChg chg="del">
          <pc:chgData name="Dennis Allan" userId="bda11b2892568d38" providerId="LiveId" clId="{ACBFBB30-354B-4D50-B3E9-BFB428063E87}" dt="2023-07-11T22:50:45.125" v="0" actId="47"/>
          <pc:sldLayoutMkLst>
            <pc:docMk/>
            <pc:sldMasterMk cId="2999928513" sldId="2147483684"/>
            <pc:sldLayoutMk cId="3857602033" sldId="2147483691"/>
          </pc:sldLayoutMkLst>
        </pc:sldLayoutChg>
        <pc:sldLayoutChg chg="del">
          <pc:chgData name="Dennis Allan" userId="bda11b2892568d38" providerId="LiveId" clId="{ACBFBB30-354B-4D50-B3E9-BFB428063E87}" dt="2023-07-11T22:50:45.125" v="0" actId="47"/>
          <pc:sldLayoutMkLst>
            <pc:docMk/>
            <pc:sldMasterMk cId="2999928513" sldId="2147483684"/>
            <pc:sldLayoutMk cId="2413255317" sldId="2147483692"/>
          </pc:sldLayoutMkLst>
        </pc:sldLayoutChg>
        <pc:sldLayoutChg chg="del">
          <pc:chgData name="Dennis Allan" userId="bda11b2892568d38" providerId="LiveId" clId="{ACBFBB30-354B-4D50-B3E9-BFB428063E87}" dt="2023-07-11T22:50:45.125" v="0" actId="47"/>
          <pc:sldLayoutMkLst>
            <pc:docMk/>
            <pc:sldMasterMk cId="2999928513" sldId="2147483684"/>
            <pc:sldLayoutMk cId="2882255900" sldId="2147483693"/>
          </pc:sldLayoutMkLst>
        </pc:sldLayoutChg>
        <pc:sldLayoutChg chg="del">
          <pc:chgData name="Dennis Allan" userId="bda11b2892568d38" providerId="LiveId" clId="{ACBFBB30-354B-4D50-B3E9-BFB428063E87}" dt="2023-07-11T22:50:45.125" v="0" actId="47"/>
          <pc:sldLayoutMkLst>
            <pc:docMk/>
            <pc:sldMasterMk cId="2999928513" sldId="2147483684"/>
            <pc:sldLayoutMk cId="1500926447" sldId="2147483694"/>
          </pc:sldLayoutMkLst>
        </pc:sldLayoutChg>
        <pc:sldLayoutChg chg="del">
          <pc:chgData name="Dennis Allan" userId="bda11b2892568d38" providerId="LiveId" clId="{ACBFBB30-354B-4D50-B3E9-BFB428063E87}" dt="2023-07-11T22:50:45.125" v="0" actId="47"/>
          <pc:sldLayoutMkLst>
            <pc:docMk/>
            <pc:sldMasterMk cId="2999928513" sldId="2147483684"/>
            <pc:sldLayoutMk cId="1020536375" sldId="214748369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EA9D-1690-4D7F-8616-BB14B270B0E2}" type="datetimeFigureOut">
              <a:rPr lang="pt-BR" smtClean="0"/>
              <a:t>17/07/2023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E658-4637-4156-ABF4-2F224CAF36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3327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EA9D-1690-4D7F-8616-BB14B270B0E2}" type="datetimeFigureOut">
              <a:rPr lang="pt-BR" smtClean="0"/>
              <a:t>17/07/2023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E658-4637-4156-ABF4-2F224CAF36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4024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EA9D-1690-4D7F-8616-BB14B270B0E2}" type="datetimeFigureOut">
              <a:rPr lang="pt-BR" smtClean="0"/>
              <a:t>17/07/2023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E658-4637-4156-ABF4-2F224CAF36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055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EA9D-1690-4D7F-8616-BB14B270B0E2}" type="datetimeFigureOut">
              <a:rPr lang="pt-BR" smtClean="0"/>
              <a:t>17/07/2023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E658-4637-4156-ABF4-2F224CAF36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914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EA9D-1690-4D7F-8616-BB14B270B0E2}" type="datetimeFigureOut">
              <a:rPr lang="pt-BR" smtClean="0"/>
              <a:t>17/07/2023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E658-4637-4156-ABF4-2F224CAF36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8748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EA9D-1690-4D7F-8616-BB14B270B0E2}" type="datetimeFigureOut">
              <a:rPr lang="pt-BR" smtClean="0"/>
              <a:t>17/07/2023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E658-4637-4156-ABF4-2F224CAF36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649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EA9D-1690-4D7F-8616-BB14B270B0E2}" type="datetimeFigureOut">
              <a:rPr lang="pt-BR" smtClean="0"/>
              <a:t>17/07/2023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E658-4637-4156-ABF4-2F224CAF36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4204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EA9D-1690-4D7F-8616-BB14B270B0E2}" type="datetimeFigureOut">
              <a:rPr lang="pt-BR" smtClean="0"/>
              <a:t>17/07/2023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E658-4637-4156-ABF4-2F224CAF36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620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EA9D-1690-4D7F-8616-BB14B270B0E2}" type="datetimeFigureOut">
              <a:rPr lang="pt-BR" smtClean="0"/>
              <a:t>17/07/2023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E658-4637-4156-ABF4-2F224CAF36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1382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EA9D-1690-4D7F-8616-BB14B270B0E2}" type="datetimeFigureOut">
              <a:rPr lang="pt-BR" smtClean="0"/>
              <a:t>17/07/2023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E658-4637-4156-ABF4-2F224CAF36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1576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EA9D-1690-4D7F-8616-BB14B270B0E2}" type="datetimeFigureOut">
              <a:rPr lang="pt-BR" smtClean="0"/>
              <a:t>17/07/2023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E658-4637-4156-ABF4-2F224CAF36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64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EEA9D-1690-4D7F-8616-BB14B270B0E2}" type="datetimeFigureOut">
              <a:rPr lang="pt-BR" smtClean="0"/>
              <a:t>17/07/2023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8E658-4637-4156-ABF4-2F224CAF36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43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3E61416-48B5-4C63-AC55-7D5A6F73F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74253" y="-1714500"/>
            <a:ext cx="5795493" cy="91440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E3A1EB8-1CD7-40CC-A990-FD3D93099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1956" y="2727722"/>
            <a:ext cx="6681248" cy="1343025"/>
          </a:xfrm>
        </p:spPr>
        <p:txBody>
          <a:bodyPr>
            <a:noAutofit/>
          </a:bodyPr>
          <a:lstStyle/>
          <a:p>
            <a:r>
              <a:rPr lang="pt-BR" dirty="0" err="1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</a:effectLst>
                <a:latin typeface="Abadi" panose="020B0604020104020204" pitchFamily="34" charset="0"/>
              </a:rPr>
              <a:t>Why</a:t>
            </a:r>
            <a:r>
              <a:rPr lang="pt-BR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</a:effectLst>
                <a:latin typeface="Abadi" panose="020B0604020104020204" pitchFamily="34" charset="0"/>
              </a:rPr>
              <a:t> </a:t>
            </a:r>
            <a:r>
              <a:rPr lang="pt-BR" dirty="0" err="1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</a:effectLst>
                <a:latin typeface="Abadi" panose="020B0604020104020204" pitchFamily="34" charset="0"/>
              </a:rPr>
              <a:t>Rip</a:t>
            </a:r>
            <a:r>
              <a:rPr lang="pt-BR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</a:effectLst>
                <a:latin typeface="Abadi" panose="020B0604020104020204" pitchFamily="34" charset="0"/>
              </a:rPr>
              <a:t> </a:t>
            </a:r>
            <a:r>
              <a:rPr lang="pt-BR" dirty="0" err="1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</a:effectLst>
                <a:latin typeface="Abadi" panose="020B0604020104020204" pitchFamily="34" charset="0"/>
              </a:rPr>
              <a:t>Your</a:t>
            </a:r>
            <a:r>
              <a:rPr lang="pt-BR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</a:effectLst>
                <a:latin typeface="Abadi" panose="020B0604020104020204" pitchFamily="34" charset="0"/>
              </a:rPr>
              <a:t> Robe?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B32E8A9-32C4-40FA-8C10-DA47A16B47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261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7">
            <a:extLst>
              <a:ext uri="{FF2B5EF4-FFF2-40B4-BE49-F238E27FC236}">
                <a16:creationId xmlns:a16="http://schemas.microsoft.com/office/drawing/2014/main" id="{DE61673E-FAAA-4AEE-8D32-5CAC93CD9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259279FE-5810-440F-B799-25803A014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796" y="645625"/>
            <a:ext cx="2674021" cy="506937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960C99-2951-4BE2-B92C-653A4553E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02" y="801974"/>
            <a:ext cx="2578007" cy="4310482"/>
          </a:xfrm>
        </p:spPr>
        <p:txBody>
          <a:bodyPr>
            <a:normAutofit/>
          </a:bodyPr>
          <a:lstStyle/>
          <a:p>
            <a:r>
              <a:rPr lang="pt-BR" sz="4500" dirty="0">
                <a:solidFill>
                  <a:schemeClr val="bg1"/>
                </a:solidFill>
              </a:rPr>
              <a:t>In </a:t>
            </a:r>
            <a:br>
              <a:rPr lang="pt-BR" sz="4500" dirty="0">
                <a:solidFill>
                  <a:schemeClr val="bg1"/>
                </a:solidFill>
              </a:rPr>
            </a:br>
            <a:r>
              <a:rPr lang="pt-BR" sz="4500" dirty="0" err="1">
                <a:solidFill>
                  <a:schemeClr val="bg1"/>
                </a:solidFill>
              </a:rPr>
              <a:t>practice</a:t>
            </a:r>
            <a:r>
              <a:rPr lang="pt-BR" sz="4500" dirty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29" name="Rectangle 11">
            <a:extLst>
              <a:ext uri="{FF2B5EF4-FFF2-40B4-BE49-F238E27FC236}">
                <a16:creationId xmlns:a16="http://schemas.microsoft.com/office/drawing/2014/main" id="{95ABD4F1-A860-48A4-84CD-EB40E1FC7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63705" y="2833498"/>
            <a:ext cx="5715002" cy="480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3">
            <a:extLst>
              <a:ext uri="{FF2B5EF4-FFF2-40B4-BE49-F238E27FC236}">
                <a16:creationId xmlns:a16="http://schemas.microsoft.com/office/drawing/2014/main" id="{91D8C0F2-1D8A-4908-857F-3DE6B0823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2544"/>
            <a:ext cx="9144000" cy="533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7749FF-3C42-476A-9A3B-0761638FE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055" y="1199028"/>
            <a:ext cx="4393948" cy="3913428"/>
          </a:xfrm>
        </p:spPr>
        <p:txBody>
          <a:bodyPr anchor="ctr">
            <a:normAutofit/>
          </a:bodyPr>
          <a:lstStyle/>
          <a:p>
            <a:pPr>
              <a:spcBef>
                <a:spcPts val="900"/>
              </a:spcBef>
            </a:pPr>
            <a:r>
              <a:rPr lang="pt-BR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Sadness</a:t>
            </a: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anguish</a:t>
            </a: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</a:t>
            </a: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place</a:t>
            </a:r>
            <a:endParaRPr lang="pt-BR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r>
              <a:rPr lang="pt-BR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</a:t>
            </a: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</a:t>
            </a: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primary</a:t>
            </a: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reason</a:t>
            </a: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pt-BR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anguish</a:t>
            </a:r>
            <a:endParaRPr lang="pt-BR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r>
              <a:rPr lang="pt-BR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must </a:t>
            </a:r>
            <a:r>
              <a:rPr lang="pt-BR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never</a:t>
            </a: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forget</a:t>
            </a: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Almighty</a:t>
            </a: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God</a:t>
            </a: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pt-BR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</a:t>
            </a:r>
            <a:endParaRPr lang="pt-BR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0E5F0-AD6E-4049-8FAB-A4D82343D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6313" y="2833496"/>
            <a:ext cx="5715002" cy="480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7144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AA7E47-E0A2-42EA-9758-9E9660D86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98" y="1219200"/>
            <a:ext cx="2847230" cy="2242457"/>
          </a:xfrm>
        </p:spPr>
        <p:txBody>
          <a:bodyPr anchor="t">
            <a:normAutofit/>
          </a:bodyPr>
          <a:lstStyle/>
          <a:p>
            <a:r>
              <a:rPr lang="pt-BR" sz="3500" dirty="0" err="1">
                <a:latin typeface="Abadi" panose="020B0604020104020204" pitchFamily="34" charset="0"/>
              </a:rPr>
              <a:t>There</a:t>
            </a:r>
            <a:r>
              <a:rPr lang="pt-BR" sz="3500" dirty="0">
                <a:latin typeface="Abadi" panose="020B0604020104020204" pitchFamily="34" charset="0"/>
              </a:rPr>
              <a:t> </a:t>
            </a:r>
            <a:r>
              <a:rPr lang="pt-BR" sz="3500" dirty="0" err="1">
                <a:latin typeface="Abadi" panose="020B0604020104020204" pitchFamily="34" charset="0"/>
              </a:rPr>
              <a:t>is</a:t>
            </a:r>
            <a:r>
              <a:rPr lang="pt-BR" sz="3500" dirty="0">
                <a:latin typeface="Abadi" panose="020B0604020104020204" pitchFamily="34" charset="0"/>
              </a:rPr>
              <a:t> </a:t>
            </a:r>
            <a:r>
              <a:rPr lang="pt-BR" sz="3500" dirty="0" err="1">
                <a:latin typeface="Abadi" panose="020B0604020104020204" pitchFamily="34" charset="0"/>
              </a:rPr>
              <a:t>One</a:t>
            </a:r>
            <a:r>
              <a:rPr lang="pt-BR" sz="3500" dirty="0">
                <a:latin typeface="Abadi" panose="020B0604020104020204" pitchFamily="34" charset="0"/>
              </a:rPr>
              <a:t> </a:t>
            </a:r>
            <a:r>
              <a:rPr lang="pt-BR" sz="3500" dirty="0" err="1">
                <a:latin typeface="Abadi" panose="020B0604020104020204" pitchFamily="34" charset="0"/>
              </a:rPr>
              <a:t>who</a:t>
            </a:r>
            <a:r>
              <a:rPr lang="pt-BR" sz="3500" dirty="0">
                <a:latin typeface="Abadi" panose="020B0604020104020204" pitchFamily="34" charset="0"/>
              </a:rPr>
              <a:t> </a:t>
            </a:r>
            <a:r>
              <a:rPr lang="pt-BR" sz="3500" dirty="0" err="1">
                <a:latin typeface="Abadi" panose="020B0604020104020204" pitchFamily="34" charset="0"/>
              </a:rPr>
              <a:t>wants</a:t>
            </a:r>
            <a:r>
              <a:rPr lang="pt-BR" sz="3500" dirty="0">
                <a:latin typeface="Abadi" panose="020B0604020104020204" pitchFamily="34" charset="0"/>
              </a:rPr>
              <a:t> </a:t>
            </a:r>
            <a:r>
              <a:rPr lang="pt-BR" sz="3500" dirty="0" err="1">
                <a:latin typeface="Abadi" panose="020B0604020104020204" pitchFamily="34" charset="0"/>
              </a:rPr>
              <a:t>to</a:t>
            </a:r>
            <a:r>
              <a:rPr lang="pt-BR" sz="3500" dirty="0">
                <a:latin typeface="Abadi" panose="020B0604020104020204" pitchFamily="34" charset="0"/>
              </a:rPr>
              <a:t> take </a:t>
            </a:r>
            <a:r>
              <a:rPr lang="pt-BR" sz="3500" dirty="0" err="1">
                <a:latin typeface="Abadi" panose="020B0604020104020204" pitchFamily="34" charset="0"/>
              </a:rPr>
              <a:t>our</a:t>
            </a:r>
            <a:r>
              <a:rPr lang="pt-BR" sz="3500" dirty="0">
                <a:latin typeface="Abadi" panose="020B0604020104020204" pitchFamily="34" charset="0"/>
              </a:rPr>
              <a:t> </a:t>
            </a:r>
            <a:r>
              <a:rPr lang="pt-BR" sz="3500" dirty="0" err="1">
                <a:latin typeface="Abadi" panose="020B0604020104020204" pitchFamily="34" charset="0"/>
              </a:rPr>
              <a:t>burdens</a:t>
            </a:r>
            <a:r>
              <a:rPr lang="pt-BR" sz="3500" dirty="0">
                <a:latin typeface="Abadi" panose="020B0604020104020204" pitchFamily="34" charset="0"/>
              </a:rPr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7250" y="3679371"/>
            <a:ext cx="8986749" cy="1739829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0279" y="489857"/>
            <a:ext cx="4878975" cy="47352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C1342F-8950-4282-9C60-CC5ADB3F4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2162" y="489857"/>
            <a:ext cx="4294735" cy="457681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800" b="1" i="0" baseline="30000" dirty="0">
                <a:effectLst/>
                <a:latin typeface="system-ui"/>
              </a:rPr>
              <a:t> </a:t>
            </a:r>
            <a:r>
              <a:rPr lang="en-US" sz="2800" b="0" i="0" dirty="0">
                <a:effectLst/>
                <a:latin typeface="system-ui"/>
              </a:rPr>
              <a:t>“Come to Me, all who are weary and heavy-laden, and I will give you rest. Take My yoke upon you and learn from Me, for I am gentle and humble in heart, and </a:t>
            </a:r>
            <a:r>
              <a:rPr lang="en-US" sz="2800" b="0" i="0" cap="small" dirty="0">
                <a:effectLst/>
                <a:latin typeface="system-ui"/>
              </a:rPr>
              <a:t>you will find rest for your souls</a:t>
            </a:r>
            <a:r>
              <a:rPr lang="en-US" sz="2800" b="0" i="0" dirty="0">
                <a:effectLst/>
                <a:latin typeface="system-ui"/>
              </a:rPr>
              <a:t>.</a:t>
            </a:r>
            <a:r>
              <a:rPr lang="en-US" sz="2800" b="1" i="0" baseline="30000" dirty="0">
                <a:effectLst/>
                <a:latin typeface="system-ui"/>
              </a:rPr>
              <a:t> </a:t>
            </a:r>
            <a:r>
              <a:rPr lang="en-US" sz="2800" b="0" i="0" dirty="0">
                <a:effectLst/>
                <a:latin typeface="system-ui"/>
              </a:rPr>
              <a:t>For My yoke is easy and My burden is light.” </a:t>
            </a:r>
          </a:p>
          <a:p>
            <a:pPr marL="0" indent="0">
              <a:buNone/>
            </a:pPr>
            <a:r>
              <a:rPr lang="en-US" sz="2200" dirty="0">
                <a:latin typeface="system-ui"/>
              </a:rPr>
              <a:t>(Matthew 11:28-30)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93121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 descr="White baby clothes laid out on a light pink surface">
            <a:extLst>
              <a:ext uri="{FF2B5EF4-FFF2-40B4-BE49-F238E27FC236}">
                <a16:creationId xmlns:a16="http://schemas.microsoft.com/office/drawing/2014/main" id="{4EFAE3B1-1936-3152-9EF3-8D5B94631C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03" r="13218"/>
          <a:stretch/>
        </p:blipFill>
        <p:spPr>
          <a:xfrm>
            <a:off x="20" y="10"/>
            <a:ext cx="4587406" cy="5714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ECEFE9-C0EE-4AE5-8683-F16B51EF5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1921" y="1214203"/>
            <a:ext cx="4092315" cy="4197245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pt-BR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Dozens</a:t>
            </a:r>
            <a:r>
              <a:rPr lang="pt-BR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pt-BR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times in </a:t>
            </a:r>
            <a:r>
              <a:rPr lang="pt-BR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pt-BR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Bible: </a:t>
            </a:r>
            <a:r>
              <a:rPr lang="pt-BR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scenes</a:t>
            </a:r>
            <a:r>
              <a:rPr lang="pt-BR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pt-BR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strong</a:t>
            </a:r>
            <a:r>
              <a:rPr lang="pt-BR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emotions</a:t>
            </a:r>
            <a:endParaRPr lang="pt-BR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pt-BR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pt-BR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pt-BR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</a:t>
            </a:r>
            <a:r>
              <a:rPr lang="pt-BR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 </a:t>
            </a:r>
            <a:r>
              <a:rPr lang="pt-BR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strange</a:t>
            </a:r>
            <a:r>
              <a:rPr lang="pt-BR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custom</a:t>
            </a:r>
            <a:endParaRPr lang="pt-BR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pt-BR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pt-BR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pt-BR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suggesting</a:t>
            </a:r>
            <a:r>
              <a:rPr lang="pt-BR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pt-BR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adopt</a:t>
            </a:r>
            <a:r>
              <a:rPr lang="pt-BR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pt-BR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practice</a:t>
            </a:r>
            <a:endParaRPr lang="pt-BR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pt-BR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pt-BR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Studying</a:t>
            </a:r>
            <a:r>
              <a:rPr lang="pt-BR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pt-BR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practice</a:t>
            </a:r>
            <a:r>
              <a:rPr lang="pt-BR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pt-BR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pt-BR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Bible </a:t>
            </a:r>
            <a:r>
              <a:rPr lang="pt-BR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pt-BR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bring</a:t>
            </a:r>
            <a:r>
              <a:rPr lang="pt-BR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out some </a:t>
            </a:r>
            <a:r>
              <a:rPr lang="pt-BR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valuable</a:t>
            </a:r>
            <a:r>
              <a:rPr lang="pt-BR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lessons</a:t>
            </a:r>
            <a:endParaRPr lang="pt-BR" sz="16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FAF5C23-D388-4491-9954-1F7ED1B50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698" y="-129205"/>
            <a:ext cx="8215546" cy="1506088"/>
          </a:xfrm>
        </p:spPr>
        <p:txBody>
          <a:bodyPr>
            <a:normAutofit/>
          </a:bodyPr>
          <a:lstStyle/>
          <a:p>
            <a:r>
              <a:rPr lang="pt-BR" sz="4600" dirty="0">
                <a:latin typeface="Abadi" panose="020B0604020104020204" pitchFamily="34" charset="0"/>
              </a:rPr>
              <a:t>The </a:t>
            </a:r>
            <a:r>
              <a:rPr lang="pt-BR" sz="4600" dirty="0" err="1">
                <a:latin typeface="Abadi" panose="020B0604020104020204" pitchFamily="34" charset="0"/>
              </a:rPr>
              <a:t>custom</a:t>
            </a:r>
            <a:r>
              <a:rPr lang="pt-BR" sz="4600" dirty="0">
                <a:latin typeface="Abadi" panose="020B0604020104020204" pitchFamily="34" charset="0"/>
              </a:rPr>
              <a:t> </a:t>
            </a:r>
            <a:r>
              <a:rPr lang="pt-BR" sz="4600" dirty="0" err="1">
                <a:latin typeface="Abadi" panose="020B0604020104020204" pitchFamily="34" charset="0"/>
              </a:rPr>
              <a:t>of</a:t>
            </a:r>
            <a:r>
              <a:rPr lang="pt-BR" sz="4600" dirty="0">
                <a:latin typeface="Abadi" panose="020B0604020104020204" pitchFamily="34" charset="0"/>
              </a:rPr>
              <a:t> </a:t>
            </a:r>
            <a:r>
              <a:rPr lang="pt-BR" sz="4600" dirty="0" err="1">
                <a:latin typeface="Abadi" panose="020B0604020104020204" pitchFamily="34" charset="0"/>
              </a:rPr>
              <a:t>tearing</a:t>
            </a:r>
            <a:r>
              <a:rPr lang="pt-BR" sz="4600" dirty="0">
                <a:latin typeface="Abadi" panose="020B0604020104020204" pitchFamily="34" charset="0"/>
              </a:rPr>
              <a:t> </a:t>
            </a:r>
            <a:r>
              <a:rPr lang="pt-BR" sz="4600" dirty="0" err="1">
                <a:latin typeface="Abadi" panose="020B0604020104020204" pitchFamily="34" charset="0"/>
              </a:rPr>
              <a:t>clothes</a:t>
            </a:r>
            <a:endParaRPr lang="pt-BR" sz="46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75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2EF6CF-07F5-40F2-9036-6391326DA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669" y="274320"/>
            <a:ext cx="5108985" cy="1485900"/>
          </a:xfrm>
        </p:spPr>
        <p:txBody>
          <a:bodyPr anchor="b">
            <a:noAutofit/>
          </a:bodyPr>
          <a:lstStyle/>
          <a:p>
            <a:r>
              <a:rPr lang="pt-BR" sz="4000" dirty="0" err="1">
                <a:latin typeface="Abadi" panose="020B0604020104020204" pitchFamily="34" charset="0"/>
              </a:rPr>
              <a:t>Sadness</a:t>
            </a:r>
            <a:r>
              <a:rPr lang="pt-BR" sz="4000" dirty="0">
                <a:latin typeface="Abadi" panose="020B0604020104020204" pitchFamily="34" charset="0"/>
              </a:rPr>
              <a:t> </a:t>
            </a:r>
            <a:r>
              <a:rPr lang="pt-BR" sz="4000" dirty="0" err="1">
                <a:latin typeface="Abadi" panose="020B0604020104020204" pitchFamily="34" charset="0"/>
              </a:rPr>
              <a:t>and</a:t>
            </a:r>
            <a:r>
              <a:rPr lang="pt-BR" sz="4000" dirty="0">
                <a:latin typeface="Abadi" panose="020B0604020104020204" pitchFamily="34" charset="0"/>
              </a:rPr>
              <a:t> </a:t>
            </a:r>
            <a:r>
              <a:rPr lang="pt-BR" sz="4000" dirty="0" err="1">
                <a:latin typeface="Abadi" panose="020B0604020104020204" pitchFamily="34" charset="0"/>
              </a:rPr>
              <a:t>Anguish</a:t>
            </a:r>
            <a:r>
              <a:rPr lang="pt-BR" sz="4000" dirty="0">
                <a:latin typeface="Abadi" panose="020B0604020104020204" pitchFamily="34" charset="0"/>
              </a:rPr>
              <a:t> in </a:t>
            </a:r>
            <a:r>
              <a:rPr lang="pt-BR" sz="4000" dirty="0" err="1">
                <a:latin typeface="Abadi" panose="020B0604020104020204" pitchFamily="34" charset="0"/>
              </a:rPr>
              <a:t>our</a:t>
            </a:r>
            <a:r>
              <a:rPr lang="pt-BR" sz="4000" dirty="0">
                <a:latin typeface="Abadi" panose="020B0604020104020204" pitchFamily="34" charset="0"/>
              </a:rPr>
              <a:t> Culture</a:t>
            </a:r>
          </a:p>
        </p:txBody>
      </p:sp>
      <p:pic>
        <p:nvPicPr>
          <p:cNvPr id="5" name="Picture 4" descr="A classy tuxedo suit for a luxury dinner">
            <a:extLst>
              <a:ext uri="{FF2B5EF4-FFF2-40B4-BE49-F238E27FC236}">
                <a16:creationId xmlns:a16="http://schemas.microsoft.com/office/drawing/2014/main" id="{90314DA2-88B8-AB59-CCC6-A978D7BB77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90" r="25411" b="-2"/>
          <a:stretch/>
        </p:blipFill>
        <p:spPr>
          <a:xfrm>
            <a:off x="20" y="10"/>
            <a:ext cx="3492988" cy="5714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1979122"/>
            <a:ext cx="3182692" cy="15240"/>
          </a:xfrm>
          <a:custGeom>
            <a:avLst/>
            <a:gdLst>
              <a:gd name="connsiteX0" fmla="*/ 0 w 3182692"/>
              <a:gd name="connsiteY0" fmla="*/ 0 h 15240"/>
              <a:gd name="connsiteX1" fmla="*/ 636538 w 3182692"/>
              <a:gd name="connsiteY1" fmla="*/ 0 h 15240"/>
              <a:gd name="connsiteX2" fmla="*/ 1273077 w 3182692"/>
              <a:gd name="connsiteY2" fmla="*/ 0 h 15240"/>
              <a:gd name="connsiteX3" fmla="*/ 1909615 w 3182692"/>
              <a:gd name="connsiteY3" fmla="*/ 0 h 15240"/>
              <a:gd name="connsiteX4" fmla="*/ 2482500 w 3182692"/>
              <a:gd name="connsiteY4" fmla="*/ 0 h 15240"/>
              <a:gd name="connsiteX5" fmla="*/ 3182692 w 3182692"/>
              <a:gd name="connsiteY5" fmla="*/ 0 h 15240"/>
              <a:gd name="connsiteX6" fmla="*/ 3182692 w 3182692"/>
              <a:gd name="connsiteY6" fmla="*/ 15240 h 15240"/>
              <a:gd name="connsiteX7" fmla="*/ 2609807 w 3182692"/>
              <a:gd name="connsiteY7" fmla="*/ 15240 h 15240"/>
              <a:gd name="connsiteX8" fmla="*/ 2068750 w 3182692"/>
              <a:gd name="connsiteY8" fmla="*/ 15240 h 15240"/>
              <a:gd name="connsiteX9" fmla="*/ 1432211 w 3182692"/>
              <a:gd name="connsiteY9" fmla="*/ 15240 h 15240"/>
              <a:gd name="connsiteX10" fmla="*/ 859327 w 3182692"/>
              <a:gd name="connsiteY10" fmla="*/ 15240 h 15240"/>
              <a:gd name="connsiteX11" fmla="*/ 0 w 3182692"/>
              <a:gd name="connsiteY11" fmla="*/ 15240 h 15240"/>
              <a:gd name="connsiteX12" fmla="*/ 0 w 3182692"/>
              <a:gd name="connsiteY12" fmla="*/ 0 h 15240"/>
              <a:gd name="connsiteX0" fmla="*/ 0 w 3182692"/>
              <a:gd name="connsiteY0" fmla="*/ 0 h 15240"/>
              <a:gd name="connsiteX1" fmla="*/ 572885 w 3182692"/>
              <a:gd name="connsiteY1" fmla="*/ 0 h 15240"/>
              <a:gd name="connsiteX2" fmla="*/ 1113942 w 3182692"/>
              <a:gd name="connsiteY2" fmla="*/ 0 h 15240"/>
              <a:gd name="connsiteX3" fmla="*/ 1686827 w 3182692"/>
              <a:gd name="connsiteY3" fmla="*/ 0 h 15240"/>
              <a:gd name="connsiteX4" fmla="*/ 2323365 w 3182692"/>
              <a:gd name="connsiteY4" fmla="*/ 0 h 15240"/>
              <a:gd name="connsiteX5" fmla="*/ 3182692 w 3182692"/>
              <a:gd name="connsiteY5" fmla="*/ 0 h 15240"/>
              <a:gd name="connsiteX6" fmla="*/ 3182692 w 3182692"/>
              <a:gd name="connsiteY6" fmla="*/ 15240 h 15240"/>
              <a:gd name="connsiteX7" fmla="*/ 2546154 w 3182692"/>
              <a:gd name="connsiteY7" fmla="*/ 15240 h 15240"/>
              <a:gd name="connsiteX8" fmla="*/ 1845961 w 3182692"/>
              <a:gd name="connsiteY8" fmla="*/ 15240 h 15240"/>
              <a:gd name="connsiteX9" fmla="*/ 1304904 w 3182692"/>
              <a:gd name="connsiteY9" fmla="*/ 15240 h 15240"/>
              <a:gd name="connsiteX10" fmla="*/ 604711 w 3182692"/>
              <a:gd name="connsiteY10" fmla="*/ 15240 h 15240"/>
              <a:gd name="connsiteX11" fmla="*/ 0 w 3182692"/>
              <a:gd name="connsiteY11" fmla="*/ 15240 h 15240"/>
              <a:gd name="connsiteX12" fmla="*/ 0 w 3182692"/>
              <a:gd name="connsiteY12" fmla="*/ 0 h 1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5240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42" y="7322"/>
                  <a:pt x="3182638" y="8120"/>
                  <a:pt x="3182692" y="15240"/>
                </a:cubicBezTo>
                <a:cubicBezTo>
                  <a:pt x="2944477" y="12777"/>
                  <a:pt x="2868931" y="9322"/>
                  <a:pt x="2609807" y="15240"/>
                </a:cubicBezTo>
                <a:cubicBezTo>
                  <a:pt x="2341556" y="3145"/>
                  <a:pt x="2324113" y="19658"/>
                  <a:pt x="2068750" y="15240"/>
                </a:cubicBezTo>
                <a:cubicBezTo>
                  <a:pt x="1817163" y="4804"/>
                  <a:pt x="1716254" y="22931"/>
                  <a:pt x="1432211" y="15240"/>
                </a:cubicBezTo>
                <a:cubicBezTo>
                  <a:pt x="1164747" y="-31185"/>
                  <a:pt x="993140" y="24527"/>
                  <a:pt x="859327" y="15240"/>
                </a:cubicBezTo>
                <a:cubicBezTo>
                  <a:pt x="750703" y="-28022"/>
                  <a:pt x="236193" y="35683"/>
                  <a:pt x="0" y="15240"/>
                </a:cubicBezTo>
                <a:cubicBezTo>
                  <a:pt x="37" y="8363"/>
                  <a:pt x="-201" y="6012"/>
                  <a:pt x="0" y="0"/>
                </a:cubicBezTo>
                <a:close/>
              </a:path>
              <a:path w="3182692" h="15240" stroke="0" extrusionOk="0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2194" y="6133"/>
                  <a:pt x="3181878" y="9986"/>
                  <a:pt x="3182692" y="15240"/>
                </a:cubicBezTo>
                <a:cubicBezTo>
                  <a:pt x="3012563" y="-40868"/>
                  <a:pt x="2765409" y="32570"/>
                  <a:pt x="2546154" y="15240"/>
                </a:cubicBezTo>
                <a:cubicBezTo>
                  <a:pt x="2333381" y="10866"/>
                  <a:pt x="2154438" y="6790"/>
                  <a:pt x="1845961" y="15240"/>
                </a:cubicBezTo>
                <a:cubicBezTo>
                  <a:pt x="1531509" y="30764"/>
                  <a:pt x="1456631" y="-9654"/>
                  <a:pt x="1304904" y="15240"/>
                </a:cubicBezTo>
                <a:cubicBezTo>
                  <a:pt x="1168344" y="33303"/>
                  <a:pt x="928499" y="11999"/>
                  <a:pt x="604711" y="15240"/>
                </a:cubicBezTo>
                <a:cubicBezTo>
                  <a:pt x="285438" y="34959"/>
                  <a:pt x="116029" y="-25252"/>
                  <a:pt x="0" y="15240"/>
                </a:cubicBezTo>
                <a:cubicBezTo>
                  <a:pt x="-454" y="8142"/>
                  <a:pt x="-276" y="6429"/>
                  <a:pt x="0" y="0"/>
                </a:cubicBezTo>
                <a:close/>
              </a:path>
              <a:path w="3182692" h="15240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2638" y="7188"/>
                  <a:pt x="3182592" y="8216"/>
                  <a:pt x="3182692" y="15240"/>
                </a:cubicBezTo>
                <a:cubicBezTo>
                  <a:pt x="2959845" y="22526"/>
                  <a:pt x="2868929" y="21932"/>
                  <a:pt x="2609807" y="15240"/>
                </a:cubicBezTo>
                <a:cubicBezTo>
                  <a:pt x="2341405" y="2944"/>
                  <a:pt x="2328488" y="17388"/>
                  <a:pt x="2068750" y="15240"/>
                </a:cubicBezTo>
                <a:cubicBezTo>
                  <a:pt x="1816113" y="-653"/>
                  <a:pt x="1699345" y="33807"/>
                  <a:pt x="1432211" y="15240"/>
                </a:cubicBezTo>
                <a:cubicBezTo>
                  <a:pt x="1148381" y="-31232"/>
                  <a:pt x="987622" y="-645"/>
                  <a:pt x="859327" y="15240"/>
                </a:cubicBezTo>
                <a:cubicBezTo>
                  <a:pt x="743387" y="34374"/>
                  <a:pt x="194182" y="15741"/>
                  <a:pt x="0" y="15240"/>
                </a:cubicBezTo>
                <a:cubicBezTo>
                  <a:pt x="391" y="8284"/>
                  <a:pt x="-533" y="596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2"/>
                      <a:gd name="connsiteY0" fmla="*/ 0 h 15240"/>
                      <a:gd name="connsiteX1" fmla="*/ 636538 w 3182692"/>
                      <a:gd name="connsiteY1" fmla="*/ 0 h 15240"/>
                      <a:gd name="connsiteX2" fmla="*/ 1273077 w 3182692"/>
                      <a:gd name="connsiteY2" fmla="*/ 0 h 15240"/>
                      <a:gd name="connsiteX3" fmla="*/ 1909615 w 3182692"/>
                      <a:gd name="connsiteY3" fmla="*/ 0 h 15240"/>
                      <a:gd name="connsiteX4" fmla="*/ 2482500 w 3182692"/>
                      <a:gd name="connsiteY4" fmla="*/ 0 h 15240"/>
                      <a:gd name="connsiteX5" fmla="*/ 3182692 w 3182692"/>
                      <a:gd name="connsiteY5" fmla="*/ 0 h 15240"/>
                      <a:gd name="connsiteX6" fmla="*/ 3182692 w 3182692"/>
                      <a:gd name="connsiteY6" fmla="*/ 15240 h 15240"/>
                      <a:gd name="connsiteX7" fmla="*/ 2609807 w 3182692"/>
                      <a:gd name="connsiteY7" fmla="*/ 15240 h 15240"/>
                      <a:gd name="connsiteX8" fmla="*/ 2068750 w 3182692"/>
                      <a:gd name="connsiteY8" fmla="*/ 15240 h 15240"/>
                      <a:gd name="connsiteX9" fmla="*/ 1432211 w 3182692"/>
                      <a:gd name="connsiteY9" fmla="*/ 15240 h 15240"/>
                      <a:gd name="connsiteX10" fmla="*/ 859327 w 3182692"/>
                      <a:gd name="connsiteY10" fmla="*/ 15240 h 15240"/>
                      <a:gd name="connsiteX11" fmla="*/ 0 w 3182692"/>
                      <a:gd name="connsiteY11" fmla="*/ 15240 h 15240"/>
                      <a:gd name="connsiteX12" fmla="*/ 0 w 3182692"/>
                      <a:gd name="connsiteY12" fmla="*/ 0 h 15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5240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2677" y="7298"/>
                          <a:pt x="3182627" y="8153"/>
                          <a:pt x="3182692" y="15240"/>
                        </a:cubicBezTo>
                        <a:cubicBezTo>
                          <a:pt x="2947402" y="19392"/>
                          <a:pt x="2876226" y="24143"/>
                          <a:pt x="2609807" y="15240"/>
                        </a:cubicBezTo>
                        <a:cubicBezTo>
                          <a:pt x="2343389" y="6337"/>
                          <a:pt x="2326689" y="22531"/>
                          <a:pt x="2068750" y="15240"/>
                        </a:cubicBezTo>
                        <a:cubicBezTo>
                          <a:pt x="1810811" y="7949"/>
                          <a:pt x="1713836" y="45171"/>
                          <a:pt x="1432211" y="15240"/>
                        </a:cubicBezTo>
                        <a:cubicBezTo>
                          <a:pt x="1150586" y="-14691"/>
                          <a:pt x="982765" y="699"/>
                          <a:pt x="859327" y="15240"/>
                        </a:cubicBezTo>
                        <a:cubicBezTo>
                          <a:pt x="735889" y="29781"/>
                          <a:pt x="254183" y="32183"/>
                          <a:pt x="0" y="15240"/>
                        </a:cubicBezTo>
                        <a:cubicBezTo>
                          <a:pt x="151" y="8290"/>
                          <a:pt x="-277" y="5563"/>
                          <a:pt x="0" y="0"/>
                        </a:cubicBezTo>
                        <a:close/>
                      </a:path>
                      <a:path w="3182692" h="15240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2812" y="5894"/>
                          <a:pt x="3182139" y="9630"/>
                          <a:pt x="3182692" y="15240"/>
                        </a:cubicBezTo>
                        <a:cubicBezTo>
                          <a:pt x="3026065" y="-13897"/>
                          <a:pt x="2775006" y="20019"/>
                          <a:pt x="2546154" y="15240"/>
                        </a:cubicBezTo>
                        <a:cubicBezTo>
                          <a:pt x="2317302" y="10461"/>
                          <a:pt x="2168173" y="-11561"/>
                          <a:pt x="1845961" y="15240"/>
                        </a:cubicBezTo>
                        <a:cubicBezTo>
                          <a:pt x="1523749" y="42041"/>
                          <a:pt x="1450078" y="-3892"/>
                          <a:pt x="1304904" y="15240"/>
                        </a:cubicBezTo>
                        <a:cubicBezTo>
                          <a:pt x="1159730" y="34372"/>
                          <a:pt x="942635" y="-13069"/>
                          <a:pt x="604711" y="15240"/>
                        </a:cubicBezTo>
                        <a:cubicBezTo>
                          <a:pt x="266787" y="43549"/>
                          <a:pt x="141927" y="-11443"/>
                          <a:pt x="0" y="15240"/>
                        </a:cubicBezTo>
                        <a:cubicBezTo>
                          <a:pt x="-628" y="8463"/>
                          <a:pt x="-538" y="633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22C77C-92BB-4FE7-825A-079864C7B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3321" y="2255520"/>
            <a:ext cx="4688333" cy="2903220"/>
          </a:xfrm>
        </p:spPr>
        <p:txBody>
          <a:bodyPr>
            <a:normAutofit/>
          </a:bodyPr>
          <a:lstStyle/>
          <a:p>
            <a:r>
              <a:rPr lang="pt-BR" sz="3200" dirty="0"/>
              <a:t>Flag </a:t>
            </a:r>
            <a:r>
              <a:rPr lang="pt-BR" sz="3200" dirty="0" err="1"/>
              <a:t>at</a:t>
            </a:r>
            <a:r>
              <a:rPr lang="pt-BR" sz="3200" dirty="0"/>
              <a:t> </a:t>
            </a:r>
            <a:r>
              <a:rPr lang="pt-BR" sz="3200" dirty="0" err="1"/>
              <a:t>half</a:t>
            </a:r>
            <a:r>
              <a:rPr lang="pt-BR" sz="3200" dirty="0"/>
              <a:t> </a:t>
            </a:r>
            <a:r>
              <a:rPr lang="pt-BR" sz="3200" dirty="0" err="1"/>
              <a:t>mast</a:t>
            </a:r>
            <a:endParaRPr lang="pt-BR" sz="3200" dirty="0"/>
          </a:p>
          <a:p>
            <a:r>
              <a:rPr lang="pt-BR" sz="3200" dirty="0"/>
              <a:t>Black </a:t>
            </a:r>
            <a:r>
              <a:rPr lang="pt-BR" sz="3200" dirty="0" err="1"/>
              <a:t>clothing</a:t>
            </a:r>
            <a:endParaRPr lang="pt-BR" sz="3200" dirty="0"/>
          </a:p>
          <a:p>
            <a:r>
              <a:rPr lang="pt-BR" sz="3200" dirty="0" err="1"/>
              <a:t>Postings</a:t>
            </a:r>
            <a:r>
              <a:rPr lang="pt-BR" sz="3200" dirty="0"/>
              <a:t> </a:t>
            </a:r>
            <a:r>
              <a:rPr lang="pt-BR" sz="3200" dirty="0" err="1"/>
              <a:t>of</a:t>
            </a:r>
            <a:r>
              <a:rPr lang="pt-BR" sz="3200" dirty="0"/>
              <a:t> </a:t>
            </a:r>
            <a:r>
              <a:rPr lang="pt-BR" sz="3200" dirty="0" err="1"/>
              <a:t>mourning</a:t>
            </a:r>
            <a:r>
              <a:rPr lang="pt-BR" sz="3200" dirty="0"/>
              <a:t> </a:t>
            </a:r>
            <a:r>
              <a:rPr lang="pt-BR" sz="3200" dirty="0" err="1"/>
              <a:t>or</a:t>
            </a:r>
            <a:r>
              <a:rPr lang="pt-BR" sz="3200" dirty="0"/>
              <a:t> R.I.P.</a:t>
            </a:r>
          </a:p>
          <a:p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134294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715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715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43313" y="1343312"/>
            <a:ext cx="5715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43314" y="1351759"/>
            <a:ext cx="5714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71693" y="3158314"/>
            <a:ext cx="2084983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808098"/>
            <a:ext cx="2925267" cy="3482465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43320" y="1334862"/>
            <a:ext cx="5715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33D2F69-A87A-4975-8919-6E04E7C4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489045"/>
            <a:ext cx="2401025" cy="2822915"/>
          </a:xfrm>
        </p:spPr>
        <p:txBody>
          <a:bodyPr anchor="b">
            <a:normAutofit/>
          </a:bodyPr>
          <a:lstStyle/>
          <a:p>
            <a:pPr algn="r"/>
            <a:r>
              <a:rPr lang="pt-BR" sz="3200">
                <a:solidFill>
                  <a:srgbClr val="FFFFFF"/>
                </a:solidFill>
                <a:latin typeface="Abadi" panose="020B0604020104020204" pitchFamily="34" charset="0"/>
              </a:rPr>
              <a:t>Two examples in the same context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A871FF-1EDA-48A0-BE50-72FF475AD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3989" y="314793"/>
            <a:ext cx="5557683" cy="5134132"/>
          </a:xfrm>
        </p:spPr>
        <p:txBody>
          <a:bodyPr anchor="ctr">
            <a:noAutofit/>
          </a:bodyPr>
          <a:lstStyle/>
          <a:p>
            <a:pPr>
              <a:spcBef>
                <a:spcPts val="338"/>
              </a:spcBef>
            </a:pP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Reuben</a:t>
            </a:r>
          </a:p>
          <a:p>
            <a:pPr lvl="1">
              <a:spcBef>
                <a:spcPts val="338"/>
              </a:spcBef>
            </a:pP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Intended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return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Joseph </a:t>
            </a: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father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(Genesis 37:21-22)</a:t>
            </a:r>
          </a:p>
          <a:p>
            <a:pPr lvl="1">
              <a:spcBef>
                <a:spcPts val="338"/>
              </a:spcBef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</a:t>
            </a: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found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Joseph </a:t>
            </a: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missing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sold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tore </a:t>
            </a: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garments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anguish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(Genesis 37:29-30)</a:t>
            </a:r>
          </a:p>
          <a:p>
            <a:pPr>
              <a:spcBef>
                <a:spcPts val="338"/>
              </a:spcBef>
            </a:pP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Jacob</a:t>
            </a:r>
          </a:p>
          <a:p>
            <a:pPr lvl="1">
              <a:spcBef>
                <a:spcPts val="338"/>
              </a:spcBef>
            </a:pP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Convinced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Joseph </a:t>
            </a: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dead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(Genesis 37:32-33)</a:t>
            </a:r>
          </a:p>
          <a:p>
            <a:pPr lvl="1">
              <a:spcBef>
                <a:spcPts val="338"/>
              </a:spcBef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Tore </a:t>
            </a: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clothes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mourning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(Genesis 37:34)</a:t>
            </a:r>
          </a:p>
          <a:p>
            <a:pPr lvl="1">
              <a:spcBef>
                <a:spcPts val="338"/>
              </a:spcBef>
              <a:spcAft>
                <a:spcPts val="450"/>
              </a:spcAft>
            </a:pP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Wore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sackcloth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another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custom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mourning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89F2A94-6F6A-1222-FFAD-A44B01A738DA}"/>
              </a:ext>
            </a:extLst>
          </p:cNvPr>
          <p:cNvSpPr txBox="1"/>
          <p:nvPr/>
        </p:nvSpPr>
        <p:spPr>
          <a:xfrm>
            <a:off x="350041" y="3971597"/>
            <a:ext cx="22301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 err="1">
                <a:solidFill>
                  <a:srgbClr val="FFFF00"/>
                </a:solidFill>
                <a:latin typeface="Abadi" panose="020B0604020104020204" pitchFamily="34" charset="0"/>
              </a:rPr>
              <a:t>Ripping</a:t>
            </a:r>
            <a:r>
              <a:rPr lang="pt-BR" sz="4500" b="1" dirty="0">
                <a:solidFill>
                  <a:srgbClr val="FFFF00"/>
                </a:solidFill>
                <a:latin typeface="Abadi" panose="020B0604020104020204" pitchFamily="34" charset="0"/>
              </a:rPr>
              <a:t> robes</a:t>
            </a:r>
            <a:endParaRPr lang="pt-BR" sz="4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53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3CBE6E-E6B2-417D-A61A-D5F70F02A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66BE98-0341-4CFA-8601-3E68FB730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49947"/>
            <a:ext cx="3394204" cy="481510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33D2F69-A87A-4975-8919-6E04E7C4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34" y="1215150"/>
            <a:ext cx="2580962" cy="3284700"/>
          </a:xfrm>
        </p:spPr>
        <p:txBody>
          <a:bodyPr>
            <a:normAutofit/>
          </a:bodyPr>
          <a:lstStyle/>
          <a:p>
            <a:r>
              <a:rPr lang="pt-BR" sz="4500" dirty="0" err="1">
                <a:solidFill>
                  <a:schemeClr val="bg1"/>
                </a:solidFill>
                <a:latin typeface="Abadi" panose="020B0604020104020204" pitchFamily="34" charset="0"/>
              </a:rPr>
              <a:t>Tearing</a:t>
            </a:r>
            <a:r>
              <a:rPr lang="pt-BR" sz="45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pt-BR" sz="4500" dirty="0" err="1">
                <a:solidFill>
                  <a:schemeClr val="bg1"/>
                </a:solidFill>
                <a:latin typeface="Abadi" panose="020B0604020104020204" pitchFamily="34" charset="0"/>
              </a:rPr>
              <a:t>clothes</a:t>
            </a:r>
            <a:r>
              <a:rPr lang="pt-BR" sz="4500" dirty="0">
                <a:solidFill>
                  <a:schemeClr val="bg1"/>
                </a:solidFill>
                <a:latin typeface="Abadi" panose="020B0604020104020204" pitchFamily="34" charset="0"/>
              </a:rPr>
              <a:t>: Other </a:t>
            </a:r>
            <a:r>
              <a:rPr lang="pt-BR" sz="4500" dirty="0" err="1">
                <a:solidFill>
                  <a:schemeClr val="bg1"/>
                </a:solidFill>
                <a:latin typeface="Abadi" panose="020B0604020104020204" pitchFamily="34" charset="0"/>
              </a:rPr>
              <a:t>examples</a:t>
            </a:r>
            <a:endParaRPr lang="pt-BR" sz="45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3E89A1-984A-4500-9453-4203AD1B8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49947"/>
            <a:ext cx="9144000" cy="53340"/>
          </a:xfrm>
          <a:prstGeom prst="rect">
            <a:avLst/>
          </a:prstGeom>
          <a:solidFill>
            <a:schemeClr val="tx2">
              <a:lumMod val="5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A871FF-1EDA-48A0-BE50-72FF475AD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204" y="675433"/>
            <a:ext cx="5667350" cy="4413727"/>
          </a:xfrm>
        </p:spPr>
        <p:txBody>
          <a:bodyPr anchor="ctr">
            <a:normAutofit/>
          </a:bodyPr>
          <a:lstStyle/>
          <a:p>
            <a:pPr>
              <a:spcBef>
                <a:spcPts val="1800"/>
              </a:spcBef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David (2 Samuel 1:11-12)</a:t>
            </a:r>
          </a:p>
          <a:p>
            <a:pPr>
              <a:spcBef>
                <a:spcPts val="1800"/>
              </a:spcBef>
            </a:pP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Ahab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 Kings 21:27-29)</a:t>
            </a:r>
          </a:p>
          <a:p>
            <a:pPr>
              <a:spcBef>
                <a:spcPts val="1800"/>
              </a:spcBef>
            </a:pP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Elisha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 Kings 2:11-12)</a:t>
            </a:r>
          </a:p>
          <a:p>
            <a:pPr>
              <a:spcBef>
                <a:spcPts val="1800"/>
              </a:spcBef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Mordecai (Esther 4:1)</a:t>
            </a:r>
          </a:p>
          <a:p>
            <a:pPr>
              <a:spcBef>
                <a:spcPts val="1800"/>
              </a:spcBef>
            </a:pP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Job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Job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1:20)</a:t>
            </a:r>
          </a:p>
          <a:p>
            <a:pPr>
              <a:spcBef>
                <a:spcPts val="1800"/>
              </a:spcBef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Paul </a:t>
            </a: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Barnabas (</a:t>
            </a: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Acts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14:12-14,18)</a:t>
            </a:r>
          </a:p>
          <a:p>
            <a:endParaRPr lang="pt-BR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FD642B-C569-4ABB-AE20-EFA6BC995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11712"/>
            <a:ext cx="9144000" cy="53340"/>
          </a:xfrm>
          <a:prstGeom prst="rect">
            <a:avLst/>
          </a:prstGeom>
          <a:solidFill>
            <a:schemeClr val="tx2">
              <a:lumMod val="5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92FED3-1F18-4138-B4E4-627D78B00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2701" y="2833498"/>
            <a:ext cx="5715002" cy="480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715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764636" y="765210"/>
            <a:ext cx="5715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559330" y="561675"/>
            <a:ext cx="5288508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042431" y="2581476"/>
            <a:ext cx="2084983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04502" y="925345"/>
            <a:ext cx="5715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434135" y="1120343"/>
            <a:ext cx="3598586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33D2F69-A87A-4975-8919-6E04E7C4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97" y="489045"/>
            <a:ext cx="3172575" cy="2822915"/>
          </a:xfrm>
        </p:spPr>
        <p:txBody>
          <a:bodyPr anchor="b">
            <a:normAutofit/>
          </a:bodyPr>
          <a:lstStyle/>
          <a:p>
            <a:r>
              <a:rPr lang="pt-BR" sz="4500" dirty="0" err="1">
                <a:solidFill>
                  <a:srgbClr val="FFFFFF"/>
                </a:solidFill>
                <a:latin typeface="Abadi" panose="020B0604020104020204" pitchFamily="34" charset="0"/>
              </a:rPr>
              <a:t>Errors</a:t>
            </a:r>
            <a:r>
              <a:rPr lang="pt-BR" sz="4500" dirty="0">
                <a:solidFill>
                  <a:srgbClr val="FFFFFF"/>
                </a:solidFill>
                <a:latin typeface="Abadi" panose="020B0604020104020204" pitchFamily="34" charset="0"/>
              </a:rPr>
              <a:t>: </a:t>
            </a:r>
            <a:br>
              <a:rPr lang="pt-BR" sz="4500" dirty="0">
                <a:solidFill>
                  <a:srgbClr val="FFFFFF"/>
                </a:solidFill>
                <a:latin typeface="Abadi" panose="020B0604020104020204" pitchFamily="34" charset="0"/>
              </a:rPr>
            </a:br>
            <a:r>
              <a:rPr lang="pt-BR" sz="4500" dirty="0" err="1">
                <a:solidFill>
                  <a:srgbClr val="FFFFFF"/>
                </a:solidFill>
                <a:latin typeface="Abadi" panose="020B0604020104020204" pitchFamily="34" charset="0"/>
              </a:rPr>
              <a:t>To</a:t>
            </a:r>
            <a:r>
              <a:rPr lang="pt-BR" sz="4500" dirty="0">
                <a:solidFill>
                  <a:srgbClr val="FFFFFF"/>
                </a:solidFill>
                <a:latin typeface="Abadi" panose="020B0604020104020204" pitchFamily="34" charset="0"/>
              </a:rPr>
              <a:t> </a:t>
            </a:r>
            <a:r>
              <a:rPr lang="pt-BR" sz="4500" dirty="0" err="1">
                <a:solidFill>
                  <a:srgbClr val="FFFFFF"/>
                </a:solidFill>
                <a:latin typeface="Abadi" panose="020B0604020104020204" pitchFamily="34" charset="0"/>
              </a:rPr>
              <a:t>rip</a:t>
            </a:r>
            <a:r>
              <a:rPr lang="pt-BR" sz="4500" dirty="0">
                <a:solidFill>
                  <a:srgbClr val="FFFFFF"/>
                </a:solidFill>
                <a:latin typeface="Abadi" panose="020B0604020104020204" pitchFamily="34" charset="0"/>
              </a:rPr>
              <a:t> </a:t>
            </a:r>
            <a:r>
              <a:rPr lang="pt-BR" sz="4500" dirty="0" err="1">
                <a:solidFill>
                  <a:srgbClr val="FFFFFF"/>
                </a:solidFill>
                <a:latin typeface="Abadi" panose="020B0604020104020204" pitchFamily="34" charset="0"/>
              </a:rPr>
              <a:t>or</a:t>
            </a:r>
            <a:r>
              <a:rPr lang="pt-BR" sz="4500" dirty="0">
                <a:solidFill>
                  <a:srgbClr val="FFFFFF"/>
                </a:solidFill>
                <a:latin typeface="Abadi" panose="020B0604020104020204" pitchFamily="34" charset="0"/>
              </a:rPr>
              <a:t> </a:t>
            </a:r>
            <a:r>
              <a:rPr lang="pt-BR" sz="4500" dirty="0" err="1">
                <a:solidFill>
                  <a:srgbClr val="FFFFFF"/>
                </a:solidFill>
                <a:latin typeface="Abadi" panose="020B0604020104020204" pitchFamily="34" charset="0"/>
              </a:rPr>
              <a:t>not</a:t>
            </a:r>
            <a:r>
              <a:rPr lang="pt-BR" sz="4500" dirty="0">
                <a:solidFill>
                  <a:srgbClr val="FFFFFF"/>
                </a:solidFill>
                <a:latin typeface="Abadi" panose="020B0604020104020204" pitchFamily="34" charset="0"/>
              </a:rPr>
              <a:t> </a:t>
            </a:r>
            <a:r>
              <a:rPr lang="pt-BR" sz="4500" dirty="0" err="1">
                <a:solidFill>
                  <a:srgbClr val="FFFFFF"/>
                </a:solidFill>
                <a:latin typeface="Abadi" panose="020B0604020104020204" pitchFamily="34" charset="0"/>
              </a:rPr>
              <a:t>to</a:t>
            </a:r>
            <a:r>
              <a:rPr lang="pt-BR" sz="4500" dirty="0">
                <a:solidFill>
                  <a:srgbClr val="FFFFFF"/>
                </a:solidFill>
                <a:latin typeface="Abadi" panose="020B0604020104020204" pitchFamily="34" charset="0"/>
              </a:rPr>
              <a:t> </a:t>
            </a:r>
            <a:r>
              <a:rPr lang="pt-BR" sz="4500" dirty="0" err="1">
                <a:solidFill>
                  <a:srgbClr val="FFFFFF"/>
                </a:solidFill>
                <a:latin typeface="Abadi" panose="020B0604020104020204" pitchFamily="34" charset="0"/>
              </a:rPr>
              <a:t>rip</a:t>
            </a:r>
            <a:r>
              <a:rPr lang="pt-BR" sz="4500" dirty="0">
                <a:solidFill>
                  <a:srgbClr val="FFFFFF"/>
                </a:solidFill>
                <a:latin typeface="Abadi" panose="020B0604020104020204" pitchFamily="34" charset="0"/>
              </a:rPr>
              <a:t>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A871FF-1EDA-48A0-BE50-72FF475AD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1428" y="262328"/>
            <a:ext cx="4638002" cy="5239062"/>
          </a:xfrm>
        </p:spPr>
        <p:txBody>
          <a:bodyPr anchor="ctr">
            <a:normAutofit/>
          </a:bodyPr>
          <a:lstStyle/>
          <a:p>
            <a:pPr>
              <a:spcBef>
                <a:spcPts val="338"/>
              </a:spcBef>
            </a:pP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 </a:t>
            </a:r>
            <a:r>
              <a:rPr lang="pt-BR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</a:t>
            </a: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torn</a:t>
            </a: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clothes</a:t>
            </a: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 (</a:t>
            </a:r>
            <a:r>
              <a:rPr lang="pt-BR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Jeremiah</a:t>
            </a: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36:20-26)</a:t>
            </a:r>
          </a:p>
          <a:p>
            <a:pPr>
              <a:spcBef>
                <a:spcPts val="338"/>
              </a:spcBef>
            </a:pPr>
            <a:r>
              <a:rPr lang="pt-BR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Prohibited</a:t>
            </a: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high </a:t>
            </a:r>
            <a:r>
              <a:rPr lang="pt-BR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priest</a:t>
            </a: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tear </a:t>
            </a:r>
            <a:r>
              <a:rPr lang="pt-BR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</a:t>
            </a: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clothes</a:t>
            </a: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pt-BR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Levíticus</a:t>
            </a: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21:10; 10:6)</a:t>
            </a:r>
          </a:p>
          <a:p>
            <a:pPr lvl="1">
              <a:spcBef>
                <a:spcPts val="338"/>
              </a:spcBef>
            </a:pP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Context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holy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uncontaminated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Leviticus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21:11-12)</a:t>
            </a:r>
          </a:p>
          <a:p>
            <a:pPr lvl="1">
              <a:spcBef>
                <a:spcPts val="338"/>
              </a:spcBef>
            </a:pP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about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Caiphas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(Matthew 26:65)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86058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33D2F69-A87A-4975-8919-6E04E7C4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586" y="127240"/>
            <a:ext cx="3936166" cy="889341"/>
          </a:xfrm>
        </p:spPr>
        <p:txBody>
          <a:bodyPr>
            <a:normAutofit/>
          </a:bodyPr>
          <a:lstStyle/>
          <a:p>
            <a:r>
              <a:rPr lang="pt-BR" sz="4500" dirty="0">
                <a:solidFill>
                  <a:schemeClr val="bg1"/>
                </a:solidFill>
                <a:latin typeface="Abadi" panose="020B0604020104020204" pitchFamily="34" charset="0"/>
              </a:rPr>
              <a:t>A </a:t>
            </a:r>
            <a:r>
              <a:rPr lang="pt-BR" sz="4500" dirty="0" err="1">
                <a:solidFill>
                  <a:schemeClr val="bg1"/>
                </a:solidFill>
                <a:latin typeface="Abadi" panose="020B0604020104020204" pitchFamily="34" charset="0"/>
              </a:rPr>
              <a:t>special</a:t>
            </a:r>
            <a:r>
              <a:rPr lang="pt-BR" sz="4500" dirty="0">
                <a:solidFill>
                  <a:schemeClr val="bg1"/>
                </a:solidFill>
                <a:latin typeface="Abadi" panose="020B0604020104020204" pitchFamily="34" charset="0"/>
              </a:rPr>
              <a:t> case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5F40E04-0461-A123-A483-750BBF3408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74" r="20625" b="-1"/>
          <a:stretch/>
        </p:blipFill>
        <p:spPr>
          <a:xfrm>
            <a:off x="554969" y="912839"/>
            <a:ext cx="3566210" cy="3962456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4910"/>
            <a:ext cx="1396390" cy="597930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A871FF-1EDA-48A0-BE50-72FF475AD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7968" y="1503586"/>
            <a:ext cx="4341004" cy="3999268"/>
          </a:xfrm>
        </p:spPr>
        <p:txBody>
          <a:bodyPr>
            <a:normAutofit/>
          </a:bodyPr>
          <a:lstStyle/>
          <a:p>
            <a:pPr>
              <a:spcBef>
                <a:spcPts val="1350"/>
              </a:spcBef>
            </a:pPr>
            <a:r>
              <a:rPr lang="pt-BR" sz="26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Naaman</a:t>
            </a:r>
            <a:r>
              <a:rPr lang="pt-BR" sz="2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came </a:t>
            </a:r>
            <a:r>
              <a:rPr lang="pt-BR" sz="26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pt-BR" sz="2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pt-BR" sz="2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king </a:t>
            </a:r>
            <a:r>
              <a:rPr lang="pt-BR" sz="26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pt-BR" sz="2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Israel </a:t>
            </a:r>
            <a:r>
              <a:rPr lang="pt-BR" sz="26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seeking</a:t>
            </a:r>
            <a:r>
              <a:rPr lang="pt-BR" sz="2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cure (2 Kings 5:1-6)</a:t>
            </a:r>
          </a:p>
          <a:p>
            <a:pPr>
              <a:spcBef>
                <a:spcPts val="1350"/>
              </a:spcBef>
            </a:pPr>
            <a:r>
              <a:rPr lang="pt-BR" sz="2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king </a:t>
            </a:r>
            <a:r>
              <a:rPr lang="pt-BR" sz="26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ripped</a:t>
            </a:r>
            <a:r>
              <a:rPr lang="pt-BR" sz="2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</a:t>
            </a:r>
            <a:r>
              <a:rPr lang="pt-BR" sz="2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clothes</a:t>
            </a:r>
            <a:r>
              <a:rPr lang="pt-BR" sz="2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pt-BR" sz="26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anguish</a:t>
            </a:r>
            <a:r>
              <a:rPr lang="pt-BR" sz="2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 Kings 5:7)</a:t>
            </a:r>
          </a:p>
          <a:p>
            <a:pPr>
              <a:spcBef>
                <a:spcPts val="1350"/>
              </a:spcBef>
            </a:pPr>
            <a:r>
              <a:rPr lang="pt-BR" sz="26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Elisha</a:t>
            </a:r>
            <a:r>
              <a:rPr lang="pt-BR" sz="2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asked</a:t>
            </a:r>
            <a:r>
              <a:rPr lang="pt-BR" sz="2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</a:t>
            </a:r>
            <a:r>
              <a:rPr lang="pt-BR" sz="2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interesting</a:t>
            </a:r>
            <a:r>
              <a:rPr lang="pt-BR" sz="2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</a:t>
            </a:r>
            <a:r>
              <a:rPr lang="pt-BR" sz="2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 Kings 5:8)</a:t>
            </a:r>
          </a:p>
        </p:txBody>
      </p:sp>
      <p:grpSp>
        <p:nvGrpSpPr>
          <p:cNvPr id="16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21453" y="4989220"/>
            <a:ext cx="790849" cy="391407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A68D79-62F5-2E88-4D33-2071BC8D4818}"/>
              </a:ext>
            </a:extLst>
          </p:cNvPr>
          <p:cNvSpPr txBox="1"/>
          <p:nvPr/>
        </p:nvSpPr>
        <p:spPr>
          <a:xfrm>
            <a:off x="554969" y="4479050"/>
            <a:ext cx="3566210" cy="55459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1250" dirty="0" err="1">
                <a:solidFill>
                  <a:srgbClr val="FFFFFF"/>
                </a:solidFill>
              </a:rPr>
              <a:t>Authorized</a:t>
            </a:r>
            <a:r>
              <a:rPr lang="pt-BR" sz="1250" dirty="0">
                <a:solidFill>
                  <a:srgbClr val="FFFFFF"/>
                </a:solidFill>
              </a:rPr>
              <a:t> </a:t>
            </a:r>
            <a:r>
              <a:rPr lang="pt-BR" sz="1250" dirty="0" err="1">
                <a:solidFill>
                  <a:srgbClr val="FFFFFF"/>
                </a:solidFill>
              </a:rPr>
              <a:t>image</a:t>
            </a:r>
            <a:r>
              <a:rPr lang="pt-BR" sz="1250" dirty="0">
                <a:solidFill>
                  <a:srgbClr val="FFFFFF"/>
                </a:solidFill>
              </a:rPr>
              <a:t> use: </a:t>
            </a:r>
          </a:p>
          <a:p>
            <a:pPr algn="ctr">
              <a:spcAft>
                <a:spcPts val="600"/>
              </a:spcAft>
            </a:pPr>
            <a:r>
              <a:rPr lang="pt-BR" sz="1250" dirty="0">
                <a:solidFill>
                  <a:srgbClr val="FFFFFF"/>
                </a:solidFill>
              </a:rPr>
              <a:t>Sweet </a:t>
            </a:r>
            <a:r>
              <a:rPr lang="pt-BR" sz="1250" dirty="0" err="1">
                <a:solidFill>
                  <a:srgbClr val="FFFFFF"/>
                </a:solidFill>
              </a:rPr>
              <a:t>Publishing</a:t>
            </a:r>
            <a:r>
              <a:rPr lang="pt-BR" sz="1250" dirty="0">
                <a:solidFill>
                  <a:srgbClr val="FFFFFF"/>
                </a:solidFill>
              </a:rPr>
              <a:t> / FreeBibleimages.org</a:t>
            </a:r>
          </a:p>
        </p:txBody>
      </p:sp>
    </p:spTree>
    <p:extLst>
      <p:ext uri="{BB962C8B-B14F-4D97-AF65-F5344CB8AC3E}">
        <p14:creationId xmlns:p14="http://schemas.microsoft.com/office/powerpoint/2010/main" val="115980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" descr="Question marks in a line and one question mark is lit">
            <a:extLst>
              <a:ext uri="{FF2B5EF4-FFF2-40B4-BE49-F238E27FC236}">
                <a16:creationId xmlns:a16="http://schemas.microsoft.com/office/drawing/2014/main" id="{E0339433-67BA-3315-F9A5-E77FFE431C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294" b="-2"/>
          <a:stretch/>
        </p:blipFill>
        <p:spPr>
          <a:xfrm>
            <a:off x="1891767" y="10"/>
            <a:ext cx="7252231" cy="5714990"/>
          </a:xfrm>
          <a:prstGeom prst="rect">
            <a:avLst/>
          </a:prstGeom>
        </p:spPr>
      </p:pic>
      <p:sp>
        <p:nvSpPr>
          <p:cNvPr id="44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5715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33D2F69-A87A-4975-8919-6E04E7C4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88" y="-94588"/>
            <a:ext cx="5021705" cy="1583260"/>
          </a:xfrm>
        </p:spPr>
        <p:txBody>
          <a:bodyPr>
            <a:normAutofit/>
          </a:bodyPr>
          <a:lstStyle/>
          <a:p>
            <a:r>
              <a:rPr lang="pt-BR" sz="4000" dirty="0" err="1">
                <a:latin typeface="Abadi" panose="020B0604020104020204" pitchFamily="34" charset="0"/>
              </a:rPr>
              <a:t>What</a:t>
            </a:r>
            <a:r>
              <a:rPr lang="pt-BR" sz="4000" dirty="0">
                <a:latin typeface="Abadi" panose="020B0604020104020204" pitchFamily="34" charset="0"/>
              </a:rPr>
              <a:t> do </a:t>
            </a:r>
            <a:r>
              <a:rPr lang="pt-BR" sz="4000" dirty="0" err="1">
                <a:latin typeface="Abadi" panose="020B0604020104020204" pitchFamily="34" charset="0"/>
              </a:rPr>
              <a:t>we</a:t>
            </a:r>
            <a:r>
              <a:rPr lang="pt-BR" sz="4000" dirty="0">
                <a:latin typeface="Abadi" panose="020B0604020104020204" pitchFamily="34" charset="0"/>
              </a:rPr>
              <a:t> </a:t>
            </a:r>
            <a:r>
              <a:rPr lang="pt-BR" sz="4000" dirty="0" err="1">
                <a:latin typeface="Abadi" panose="020B0604020104020204" pitchFamily="34" charset="0"/>
              </a:rPr>
              <a:t>learn</a:t>
            </a:r>
            <a:r>
              <a:rPr lang="pt-BR" sz="4000" dirty="0">
                <a:latin typeface="Abadi" panose="020B0604020104020204" pitchFamily="34" charset="0"/>
              </a:rPr>
              <a:t>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A871FF-1EDA-48A0-BE50-72FF475AD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54" y="1583260"/>
            <a:ext cx="3507698" cy="3693278"/>
          </a:xfrm>
        </p:spPr>
        <p:txBody>
          <a:bodyPr>
            <a:normAutofit/>
          </a:bodyPr>
          <a:lstStyle/>
          <a:p>
            <a:pPr>
              <a:spcBef>
                <a:spcPts val="900"/>
              </a:spcBef>
            </a:pPr>
            <a:r>
              <a:rPr lang="pt-BR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Normal </a:t>
            </a:r>
            <a:r>
              <a:rPr lang="pt-BR" sz="2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pt-BR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mourn</a:t>
            </a:r>
            <a:r>
              <a:rPr lang="pt-BR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losses</a:t>
            </a:r>
            <a:endParaRPr lang="pt-BR" sz="2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r>
              <a:rPr lang="pt-BR" sz="2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Saddened</a:t>
            </a:r>
            <a:r>
              <a:rPr lang="pt-BR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pt-BR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anguished</a:t>
            </a:r>
            <a:r>
              <a:rPr lang="pt-BR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pt-BR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pt-BR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</a:t>
            </a:r>
            <a:r>
              <a:rPr lang="pt-BR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(Joel 2:12-13)</a:t>
            </a:r>
          </a:p>
          <a:p>
            <a:pPr>
              <a:spcBef>
                <a:spcPts val="900"/>
              </a:spcBef>
            </a:pPr>
            <a:r>
              <a:rPr lang="pt-BR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 </a:t>
            </a:r>
            <a:r>
              <a:rPr lang="pt-BR" sz="2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respect</a:t>
            </a:r>
            <a:r>
              <a:rPr lang="pt-BR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God´s</a:t>
            </a:r>
            <a:r>
              <a:rPr lang="pt-BR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holiness</a:t>
            </a:r>
            <a:endParaRPr lang="pt-BR" sz="2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33571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Empty speech bubbles">
            <a:extLst>
              <a:ext uri="{FF2B5EF4-FFF2-40B4-BE49-F238E27FC236}">
                <a16:creationId xmlns:a16="http://schemas.microsoft.com/office/drawing/2014/main" id="{172F983E-EEEF-2E58-8FF3-1B3B119B77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86" r="23190" b="-2"/>
          <a:stretch/>
        </p:blipFill>
        <p:spPr>
          <a:xfrm>
            <a:off x="20" y="10"/>
            <a:ext cx="3863363" cy="5714990"/>
          </a:xfrm>
          <a:prstGeom prst="rect">
            <a:avLst/>
          </a:prstGeom>
        </p:spPr>
      </p:pic>
      <p:cxnSp>
        <p:nvCxnSpPr>
          <p:cNvPr id="16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78772" y="725955"/>
            <a:ext cx="552705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A871FF-1EDA-48A0-BE50-72FF475AD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417" y="1011835"/>
            <a:ext cx="4367829" cy="4309667"/>
          </a:xfrm>
        </p:spPr>
        <p:txBody>
          <a:bodyPr>
            <a:normAutofit/>
          </a:bodyPr>
          <a:lstStyle/>
          <a:p>
            <a:pPr marL="0" indent="0">
              <a:spcBef>
                <a:spcPts val="900"/>
              </a:spcBef>
              <a:buNone/>
            </a:pPr>
            <a:r>
              <a:rPr lang="pt-BR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rip</a:t>
            </a: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</a:t>
            </a: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robes </a:t>
            </a:r>
            <a:r>
              <a:rPr lang="pt-BR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about</a:t>
            </a: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things</a:t>
            </a: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beyond</a:t>
            </a: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</a:t>
            </a: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</a:t>
            </a:r>
            <a:endParaRPr lang="pt-BR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Different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roles</a:t>
            </a:r>
          </a:p>
          <a:p>
            <a:pPr>
              <a:spcBef>
                <a:spcPts val="900"/>
              </a:spcBef>
            </a:pP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Recognize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others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free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endParaRPr lang="pt-B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Lord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Himself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does </a:t>
            </a: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force </a:t>
            </a: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anyone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repent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(Matthew 23:37)</a:t>
            </a:r>
          </a:p>
          <a:p>
            <a:pPr>
              <a:spcBef>
                <a:spcPts val="900"/>
              </a:spcBef>
            </a:pP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live in </a:t>
            </a: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worry</a:t>
            </a:r>
            <a:endParaRPr lang="pt-B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sz="16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07441D4-E063-CFFD-9582-3ED85DC62522}"/>
              </a:ext>
            </a:extLst>
          </p:cNvPr>
          <p:cNvSpPr txBox="1"/>
          <p:nvPr/>
        </p:nvSpPr>
        <p:spPr>
          <a:xfrm>
            <a:off x="732646" y="2117088"/>
            <a:ext cx="2812528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800" dirty="0" err="1">
                <a:latin typeface="Abadi" panose="020B0604020104020204" pitchFamily="34" charset="0"/>
              </a:rPr>
              <a:t>What</a:t>
            </a:r>
            <a:r>
              <a:rPr lang="pt-BR" sz="3800" dirty="0">
                <a:latin typeface="Abadi" panose="020B0604020104020204" pitchFamily="34" charset="0"/>
              </a:rPr>
              <a:t>         </a:t>
            </a:r>
            <a:r>
              <a:rPr lang="pt-BR" sz="3800" dirty="0" err="1">
                <a:latin typeface="Abadi" panose="020B0604020104020204" pitchFamily="34" charset="0"/>
              </a:rPr>
              <a:t>else</a:t>
            </a:r>
            <a:r>
              <a:rPr lang="pt-BR" sz="3800" dirty="0">
                <a:latin typeface="Abadi" panose="020B0604020104020204" pitchFamily="34" charset="0"/>
              </a:rPr>
              <a:t> do              </a:t>
            </a:r>
            <a:r>
              <a:rPr lang="pt-BR" sz="3800" dirty="0" err="1">
                <a:latin typeface="Abadi" panose="020B0604020104020204" pitchFamily="34" charset="0"/>
              </a:rPr>
              <a:t>we</a:t>
            </a:r>
            <a:r>
              <a:rPr lang="pt-BR" sz="3800" dirty="0">
                <a:latin typeface="Abadi" panose="020B0604020104020204" pitchFamily="34" charset="0"/>
              </a:rPr>
              <a:t> </a:t>
            </a:r>
            <a:r>
              <a:rPr lang="pt-BR" sz="3800" dirty="0" err="1">
                <a:latin typeface="Abadi" panose="020B0604020104020204" pitchFamily="34" charset="0"/>
              </a:rPr>
              <a:t>learn</a:t>
            </a:r>
            <a:r>
              <a:rPr lang="pt-BR" sz="3800" dirty="0">
                <a:latin typeface="Abadi" panose="020B0604020104020204" pitchFamily="34" charset="0"/>
              </a:rPr>
              <a:t>?</a:t>
            </a:r>
            <a:endParaRPr lang="pt-BR" sz="3800" dirty="0"/>
          </a:p>
        </p:txBody>
      </p:sp>
    </p:spTree>
    <p:extLst>
      <p:ext uri="{BB962C8B-B14F-4D97-AF65-F5344CB8AC3E}">
        <p14:creationId xmlns:p14="http://schemas.microsoft.com/office/powerpoint/2010/main" val="3337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2017</TotalTime>
  <Words>442</Words>
  <Application>Microsoft Office PowerPoint</Application>
  <PresentationFormat>Apresentação na tela (16:10)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Abadi</vt:lpstr>
      <vt:lpstr>Arial</vt:lpstr>
      <vt:lpstr>Calibri</vt:lpstr>
      <vt:lpstr>Calibri Light</vt:lpstr>
      <vt:lpstr>system-ui</vt:lpstr>
      <vt:lpstr>Tema do Office</vt:lpstr>
      <vt:lpstr>Why Rip Your Robe?</vt:lpstr>
      <vt:lpstr>The custom of tearing clothes</vt:lpstr>
      <vt:lpstr>Sadness and Anguish in our Culture</vt:lpstr>
      <vt:lpstr>Two examples in the same context</vt:lpstr>
      <vt:lpstr>Tearing clothes: Other examples</vt:lpstr>
      <vt:lpstr>Errors:  To rip or not to rip?</vt:lpstr>
      <vt:lpstr>A special case</vt:lpstr>
      <vt:lpstr>What do we learn?</vt:lpstr>
      <vt:lpstr>Apresentação do PowerPoint</vt:lpstr>
      <vt:lpstr>In  practice...</vt:lpstr>
      <vt:lpstr>There is One who wants to take our burdens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Dennis Allan</dc:creator>
  <cp:lastModifiedBy>Dennis Allan</cp:lastModifiedBy>
  <cp:revision>12</cp:revision>
  <dcterms:created xsi:type="dcterms:W3CDTF">2021-05-15T12:23:31Z</dcterms:created>
  <dcterms:modified xsi:type="dcterms:W3CDTF">2023-07-17T12:35:14Z</dcterms:modified>
</cp:coreProperties>
</file>