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715000" type="screen16x10"/>
  <p:notesSz cx="6858000" cy="9144000"/>
  <p:defaultTextStyle>
    <a:defPPr marL="0" marR="0" indent="0" algn="l" defTabSz="356616" rtl="0" fontAlgn="auto" latinLnBrk="1" hangingPunct="0">
      <a:lnSpc>
        <a:spcPct val="100000"/>
      </a:lnSpc>
      <a:spcBef>
        <a:spcPts val="0"/>
      </a:spcBef>
      <a:spcAft>
        <a:spcPts val="0"/>
      </a:spcAft>
      <a:buClrTx/>
      <a:buSzTx/>
      <a:buFontTx/>
      <a:buNone/>
      <a:tabLst/>
      <a:defRPr kumimoji="0" sz="702" b="0" i="0" u="none" strike="noStrike" cap="none" spc="0" normalizeH="0" baseline="0">
        <a:ln>
          <a:noFill/>
        </a:ln>
        <a:solidFill>
          <a:srgbClr val="000000"/>
        </a:solidFill>
        <a:effectLst/>
        <a:uFillTx/>
      </a:defRPr>
    </a:defPPr>
    <a:lvl1pPr marL="0" marR="0" indent="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1pPr>
    <a:lvl2pPr marL="0" marR="0" indent="17830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2pPr>
    <a:lvl3pPr marL="0" marR="0" indent="35661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3pPr>
    <a:lvl4pPr marL="0" marR="0" indent="53492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4pPr>
    <a:lvl5pPr marL="0" marR="0" indent="713232"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5pPr>
    <a:lvl6pPr marL="0" marR="0" indent="89154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6pPr>
    <a:lvl7pPr marL="0" marR="0" indent="106984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7pPr>
    <a:lvl8pPr marL="0" marR="0" indent="124815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8pPr>
    <a:lvl9pPr marL="0" marR="0" indent="142646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45" d="100"/>
          <a:sy n="145" d="100"/>
        </p:scale>
        <p:origin x="1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xfrm>
            <a:off x="685800" y="685800"/>
            <a:ext cx="5486400" cy="3429000"/>
          </a:xfrm>
          <a:prstGeom prst="rect">
            <a:avLst/>
          </a:prstGeom>
        </p:spPr>
        <p:txBody>
          <a:bodyPr/>
          <a:lstStyle/>
          <a:p>
            <a:endParaRPr/>
          </a:p>
        </p:txBody>
      </p:sp>
      <p:sp>
        <p:nvSpPr>
          <p:cNvPr id="158" name="Shape 15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78308" latinLnBrk="0">
      <a:lnSpc>
        <a:spcPct val="117999"/>
      </a:lnSpc>
      <a:defRPr sz="858">
        <a:latin typeface="+mn-lt"/>
        <a:ea typeface="+mn-ea"/>
        <a:cs typeface="+mn-cs"/>
        <a:sym typeface="Helvetica Neue"/>
      </a:defRPr>
    </a:lvl1pPr>
    <a:lvl2pPr indent="89154" defTabSz="178308" latinLnBrk="0">
      <a:lnSpc>
        <a:spcPct val="117999"/>
      </a:lnSpc>
      <a:defRPr sz="858">
        <a:latin typeface="+mn-lt"/>
        <a:ea typeface="+mn-ea"/>
        <a:cs typeface="+mn-cs"/>
        <a:sym typeface="Helvetica Neue"/>
      </a:defRPr>
    </a:lvl2pPr>
    <a:lvl3pPr indent="178308" defTabSz="178308" latinLnBrk="0">
      <a:lnSpc>
        <a:spcPct val="117999"/>
      </a:lnSpc>
      <a:defRPr sz="858">
        <a:latin typeface="+mn-lt"/>
        <a:ea typeface="+mn-ea"/>
        <a:cs typeface="+mn-cs"/>
        <a:sym typeface="Helvetica Neue"/>
      </a:defRPr>
    </a:lvl3pPr>
    <a:lvl4pPr indent="267462" defTabSz="178308" latinLnBrk="0">
      <a:lnSpc>
        <a:spcPct val="117999"/>
      </a:lnSpc>
      <a:defRPr sz="858">
        <a:latin typeface="+mn-lt"/>
        <a:ea typeface="+mn-ea"/>
        <a:cs typeface="+mn-cs"/>
        <a:sym typeface="Helvetica Neue"/>
      </a:defRPr>
    </a:lvl4pPr>
    <a:lvl5pPr indent="356616" defTabSz="178308" latinLnBrk="0">
      <a:lnSpc>
        <a:spcPct val="117999"/>
      </a:lnSpc>
      <a:defRPr sz="858">
        <a:latin typeface="+mn-lt"/>
        <a:ea typeface="+mn-ea"/>
        <a:cs typeface="+mn-cs"/>
        <a:sym typeface="Helvetica Neue"/>
      </a:defRPr>
    </a:lvl5pPr>
    <a:lvl6pPr indent="445770" defTabSz="178308" latinLnBrk="0">
      <a:lnSpc>
        <a:spcPct val="117999"/>
      </a:lnSpc>
      <a:defRPr sz="858">
        <a:latin typeface="+mn-lt"/>
        <a:ea typeface="+mn-ea"/>
        <a:cs typeface="+mn-cs"/>
        <a:sym typeface="Helvetica Neue"/>
      </a:defRPr>
    </a:lvl6pPr>
    <a:lvl7pPr indent="534924" defTabSz="178308" latinLnBrk="0">
      <a:lnSpc>
        <a:spcPct val="117999"/>
      </a:lnSpc>
      <a:defRPr sz="858">
        <a:latin typeface="+mn-lt"/>
        <a:ea typeface="+mn-ea"/>
        <a:cs typeface="+mn-cs"/>
        <a:sym typeface="Helvetica Neue"/>
      </a:defRPr>
    </a:lvl7pPr>
    <a:lvl8pPr indent="624078" defTabSz="178308" latinLnBrk="0">
      <a:lnSpc>
        <a:spcPct val="117999"/>
      </a:lnSpc>
      <a:defRPr sz="858">
        <a:latin typeface="+mn-lt"/>
        <a:ea typeface="+mn-ea"/>
        <a:cs typeface="+mn-cs"/>
        <a:sym typeface="Helvetica Neue"/>
      </a:defRPr>
    </a:lvl8pPr>
    <a:lvl9pPr indent="713232" defTabSz="178308" latinLnBrk="0">
      <a:lnSpc>
        <a:spcPct val="117999"/>
      </a:lnSpc>
      <a:defRPr sz="858">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2437" y="4932937"/>
            <a:ext cx="8239126" cy="265408"/>
          </a:xfrm>
          <a:prstGeom prst="rect">
            <a:avLst/>
          </a:prstGeom>
        </p:spPr>
        <p:txBody>
          <a:bodyPr lIns="45719" tIns="45719" rIns="45719" bIns="45719" anchor="b"/>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1072913"/>
            <a:ext cx="8239127" cy="1936750"/>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2438" y="2998694"/>
            <a:ext cx="8239125" cy="793750"/>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474217" y="5400032"/>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452438" y="2050351"/>
            <a:ext cx="8239125" cy="1614298"/>
          </a:xfrm>
          <a:prstGeom prst="rect">
            <a:avLst/>
          </a:prstGeom>
        </p:spPr>
        <p:txBody>
          <a:bodyPr anchor="ctr"/>
          <a:lstStyle>
            <a:lvl1pPr marL="0" indent="0" algn="ctr">
              <a:lnSpc>
                <a:spcPct val="80000"/>
              </a:lnSpc>
              <a:spcBef>
                <a:spcPts val="0"/>
              </a:spcBef>
              <a:buSzTx/>
              <a:buNone/>
              <a:defRPr sz="4350" spc="-87">
                <a:latin typeface="Helvetica Neue Medium"/>
                <a:ea typeface="Helvetica Neue Medium"/>
                <a:cs typeface="Helvetica Neue Medium"/>
                <a:sym typeface="Helvetica Neue Medium"/>
              </a:defRPr>
            </a:lvl1pPr>
            <a:lvl2pPr marL="0" indent="171450" algn="ctr">
              <a:lnSpc>
                <a:spcPct val="80000"/>
              </a:lnSpc>
              <a:spcBef>
                <a:spcPts val="0"/>
              </a:spcBef>
              <a:buSzTx/>
              <a:buNone/>
              <a:defRPr sz="4350" spc="-87">
                <a:latin typeface="Helvetica Neue Medium"/>
                <a:ea typeface="Helvetica Neue Medium"/>
                <a:cs typeface="Helvetica Neue Medium"/>
                <a:sym typeface="Helvetica Neue Medium"/>
              </a:defRPr>
            </a:lvl2pPr>
            <a:lvl3pPr marL="0" indent="342900" algn="ctr">
              <a:lnSpc>
                <a:spcPct val="80000"/>
              </a:lnSpc>
              <a:spcBef>
                <a:spcPts val="0"/>
              </a:spcBef>
              <a:buSzTx/>
              <a:buNone/>
              <a:defRPr sz="4350" spc="-87">
                <a:latin typeface="Helvetica Neue Medium"/>
                <a:ea typeface="Helvetica Neue Medium"/>
                <a:cs typeface="Helvetica Neue Medium"/>
                <a:sym typeface="Helvetica Neue Medium"/>
              </a:defRPr>
            </a:lvl3pPr>
            <a:lvl4pPr marL="0" indent="514350" algn="ctr">
              <a:lnSpc>
                <a:spcPct val="80000"/>
              </a:lnSpc>
              <a:spcBef>
                <a:spcPts val="0"/>
              </a:spcBef>
              <a:buSzTx/>
              <a:buNone/>
              <a:defRPr sz="4350" spc="-87">
                <a:latin typeface="Helvetica Neue Medium"/>
                <a:ea typeface="Helvetica Neue Medium"/>
                <a:cs typeface="Helvetica Neue Medium"/>
                <a:sym typeface="Helvetica Neue Medium"/>
              </a:defRPr>
            </a:lvl4pPr>
            <a:lvl5pPr marL="0" indent="685800" algn="ctr">
              <a:lnSpc>
                <a:spcPct val="80000"/>
              </a:lnSpc>
              <a:spcBef>
                <a:spcPts val="0"/>
              </a:spcBef>
              <a:buSzTx/>
              <a:buNone/>
              <a:defRPr sz="4350" spc="-87">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452438" y="3442575"/>
            <a:ext cx="8239125" cy="389492"/>
          </a:xfrm>
          <a:prstGeom prst="rect">
            <a:avLst/>
          </a:prstGeom>
        </p:spPr>
        <p:txBody>
          <a:bodyPr lIns="45719" tIns="45719" rIns="45719" bIns="45719"/>
          <a:lstStyle>
            <a:lvl1pPr marL="0" indent="0" algn="ctr" defTabSz="309563">
              <a:lnSpc>
                <a:spcPct val="100000"/>
              </a:lnSpc>
              <a:spcBef>
                <a:spcPts val="0"/>
              </a:spcBef>
              <a:buSzTx/>
              <a:buNone/>
              <a:defRPr sz="2063" b="1"/>
            </a:lvl1pPr>
          </a:lstStyle>
          <a:p>
            <a:r>
              <a:t>Fact information</a:t>
            </a:r>
          </a:p>
        </p:txBody>
      </p:sp>
      <p:sp>
        <p:nvSpPr>
          <p:cNvPr id="107" name="Body Level One…"/>
          <p:cNvSpPr txBox="1">
            <a:spLocks noGrp="1"/>
          </p:cNvSpPr>
          <p:nvPr>
            <p:ph type="body" idx="1" hasCustomPrompt="1"/>
          </p:nvPr>
        </p:nvSpPr>
        <p:spPr>
          <a:xfrm>
            <a:off x="452438" y="389691"/>
            <a:ext cx="8239125" cy="3066276"/>
          </a:xfrm>
          <a:prstGeom prst="rect">
            <a:avLst/>
          </a:prstGeom>
        </p:spPr>
        <p:txBody>
          <a:bodyPr anchor="b"/>
          <a:lstStyle>
            <a:lvl1pPr marL="0" indent="0" algn="ctr">
              <a:lnSpc>
                <a:spcPct val="80000"/>
              </a:lnSpc>
              <a:spcBef>
                <a:spcPts val="0"/>
              </a:spcBef>
              <a:buSzTx/>
              <a:buNone/>
              <a:defRPr sz="9375" b="1" spc="-94"/>
            </a:lvl1pPr>
            <a:lvl2pPr marL="0" indent="171450" algn="ctr">
              <a:lnSpc>
                <a:spcPct val="80000"/>
              </a:lnSpc>
              <a:spcBef>
                <a:spcPts val="0"/>
              </a:spcBef>
              <a:buSzTx/>
              <a:buNone/>
              <a:defRPr sz="9375" b="1" spc="-94"/>
            </a:lvl2pPr>
            <a:lvl3pPr marL="0" indent="342900" algn="ctr">
              <a:lnSpc>
                <a:spcPct val="80000"/>
              </a:lnSpc>
              <a:spcBef>
                <a:spcPts val="0"/>
              </a:spcBef>
              <a:buSzTx/>
              <a:buNone/>
              <a:defRPr sz="9375" b="1" spc="-94"/>
            </a:lvl3pPr>
            <a:lvl4pPr marL="0" indent="514350" algn="ctr">
              <a:lnSpc>
                <a:spcPct val="80000"/>
              </a:lnSpc>
              <a:spcBef>
                <a:spcPts val="0"/>
              </a:spcBef>
              <a:buSzTx/>
              <a:buNone/>
              <a:defRPr sz="9375" b="1" spc="-94"/>
            </a:lvl4pPr>
            <a:lvl5pPr marL="0" indent="685800" algn="ctr">
              <a:lnSpc>
                <a:spcPct val="80000"/>
              </a:lnSpc>
              <a:spcBef>
                <a:spcPts val="0"/>
              </a:spcBef>
              <a:buSzTx/>
              <a:buNone/>
              <a:defRPr sz="9375" b="1" spc="-94"/>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930309" y="4448106"/>
            <a:ext cx="7555970"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Attribution</a:t>
            </a:r>
          </a:p>
        </p:txBody>
      </p:sp>
      <p:sp>
        <p:nvSpPr>
          <p:cNvPr id="116" name="Body Level One…"/>
          <p:cNvSpPr txBox="1">
            <a:spLocks noGrp="1"/>
          </p:cNvSpPr>
          <p:nvPr>
            <p:ph type="body" sz="half" idx="1" hasCustomPrompt="1"/>
          </p:nvPr>
        </p:nvSpPr>
        <p:spPr>
          <a:xfrm>
            <a:off x="657721" y="2058275"/>
            <a:ext cx="7828558" cy="1598450"/>
          </a:xfrm>
          <a:prstGeom prst="rect">
            <a:avLst/>
          </a:prstGeom>
        </p:spPr>
        <p:txBody>
          <a:bodyPr anchor="ctr"/>
          <a:lstStyle>
            <a:lvl1pPr marL="239596" indent="-176213">
              <a:spcBef>
                <a:spcPts val="0"/>
              </a:spcBef>
              <a:buSzTx/>
              <a:buNone/>
              <a:defRPr sz="3188" spc="-64">
                <a:latin typeface="Helvetica Neue Medium"/>
                <a:ea typeface="Helvetica Neue Medium"/>
                <a:cs typeface="Helvetica Neue Medium"/>
                <a:sym typeface="Helvetica Neue Medium"/>
              </a:defRPr>
            </a:lvl1pPr>
            <a:lvl2pPr marL="239596" indent="-4763">
              <a:spcBef>
                <a:spcPts val="0"/>
              </a:spcBef>
              <a:buSzTx/>
              <a:buNone/>
              <a:defRPr sz="3188" spc="-64">
                <a:latin typeface="Helvetica Neue Medium"/>
                <a:ea typeface="Helvetica Neue Medium"/>
                <a:cs typeface="Helvetica Neue Medium"/>
                <a:sym typeface="Helvetica Neue Medium"/>
              </a:defRPr>
            </a:lvl2pPr>
            <a:lvl3pPr marL="239596" indent="166688">
              <a:spcBef>
                <a:spcPts val="0"/>
              </a:spcBef>
              <a:buSzTx/>
              <a:buNone/>
              <a:defRPr sz="3188" spc="-64">
                <a:latin typeface="Helvetica Neue Medium"/>
                <a:ea typeface="Helvetica Neue Medium"/>
                <a:cs typeface="Helvetica Neue Medium"/>
                <a:sym typeface="Helvetica Neue Medium"/>
              </a:defRPr>
            </a:lvl3pPr>
            <a:lvl4pPr marL="239596" indent="338138">
              <a:spcBef>
                <a:spcPts val="0"/>
              </a:spcBef>
              <a:buSzTx/>
              <a:buNone/>
              <a:defRPr sz="3188" spc="-64">
                <a:latin typeface="Helvetica Neue Medium"/>
                <a:ea typeface="Helvetica Neue Medium"/>
                <a:cs typeface="Helvetica Neue Medium"/>
                <a:sym typeface="Helvetica Neue Medium"/>
              </a:defRPr>
            </a:lvl4pPr>
            <a:lvl5pPr marL="239596" indent="509588">
              <a:spcBef>
                <a:spcPts val="0"/>
              </a:spcBef>
              <a:buSzTx/>
              <a:buNone/>
              <a:defRPr sz="3188" spc="-64">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Close-up of wild plants growing between rocks"/>
          <p:cNvSpPr>
            <a:spLocks noGrp="1"/>
          </p:cNvSpPr>
          <p:nvPr>
            <p:ph type="pic" sz="quarter" idx="21"/>
          </p:nvPr>
        </p:nvSpPr>
        <p:spPr>
          <a:xfrm>
            <a:off x="5786438" y="2952254"/>
            <a:ext cx="3048000" cy="2254250"/>
          </a:xfrm>
          <a:prstGeom prst="rect">
            <a:avLst/>
          </a:prstGeom>
        </p:spPr>
        <p:txBody>
          <a:bodyPr lIns="91439" tIns="45719" rIns="91439" bIns="45719">
            <a:noAutofit/>
          </a:bodyPr>
          <a:lstStyle/>
          <a:p>
            <a:endParaRPr/>
          </a:p>
        </p:txBody>
      </p:sp>
      <p:sp>
        <p:nvSpPr>
          <p:cNvPr id="125" name="Large rock formation under dark clouds with a dirt road in the foreground"/>
          <p:cNvSpPr>
            <a:spLocks noGrp="1"/>
          </p:cNvSpPr>
          <p:nvPr>
            <p:ph type="pic" idx="22"/>
          </p:nvPr>
        </p:nvSpPr>
        <p:spPr>
          <a:xfrm>
            <a:off x="-1100137" y="529167"/>
            <a:ext cx="8512175" cy="4699000"/>
          </a:xfrm>
          <a:prstGeom prst="rect">
            <a:avLst/>
          </a:prstGeom>
        </p:spPr>
        <p:txBody>
          <a:bodyPr lIns="91439" tIns="45719" rIns="91439" bIns="45719">
            <a:noAutofit/>
          </a:bodyPr>
          <a:lstStyle/>
          <a:p>
            <a:endParaRPr/>
          </a:p>
        </p:txBody>
      </p:sp>
      <p:sp>
        <p:nvSpPr>
          <p:cNvPr id="126" name="Close-up of a wild plant growing between lava rocks"/>
          <p:cNvSpPr>
            <a:spLocks noGrp="1"/>
          </p:cNvSpPr>
          <p:nvPr>
            <p:ph type="pic" sz="quarter" idx="23"/>
          </p:nvPr>
        </p:nvSpPr>
        <p:spPr>
          <a:xfrm>
            <a:off x="5786438" y="529167"/>
            <a:ext cx="3048000" cy="22542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waterfall surrounded by a green rocky landscape"/>
          <p:cNvSpPr>
            <a:spLocks noGrp="1"/>
          </p:cNvSpPr>
          <p:nvPr>
            <p:ph type="pic" idx="21"/>
          </p:nvPr>
        </p:nvSpPr>
        <p:spPr>
          <a:xfrm>
            <a:off x="-566738" y="-1550459"/>
            <a:ext cx="10691813" cy="79292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1812726" y="959941"/>
            <a:ext cx="5518548" cy="1934766"/>
          </a:xfrm>
          <a:prstGeom prst="rect">
            <a:avLst/>
          </a:prstGeom>
        </p:spPr>
        <p:txBody>
          <a:bodyPr lIns="71436" tIns="71436" rIns="71436" bIns="71436" anchor="b"/>
          <a:lstStyle>
            <a:lvl1pPr algn="ctr" defTabSz="308074">
              <a:lnSpc>
                <a:spcPct val="100000"/>
              </a:lnSpc>
              <a:defRPr sz="4200" b="0" spc="0">
                <a:latin typeface="Helvetica Neue Medium"/>
                <a:ea typeface="Helvetica Neue Medium"/>
                <a:cs typeface="Helvetica Neue Medium"/>
                <a:sym typeface="Helvetica Neue Medium"/>
              </a:defRPr>
            </a:lvl1pPr>
          </a:lstStyle>
          <a:p>
            <a:r>
              <a:t>Title Text</a:t>
            </a:r>
          </a:p>
        </p:txBody>
      </p:sp>
      <p:sp>
        <p:nvSpPr>
          <p:cNvPr id="150" name="Body Level One…"/>
          <p:cNvSpPr txBox="1">
            <a:spLocks noGrp="1"/>
          </p:cNvSpPr>
          <p:nvPr>
            <p:ph type="body" sz="quarter" idx="1"/>
          </p:nvPr>
        </p:nvSpPr>
        <p:spPr>
          <a:xfrm>
            <a:off x="1812726" y="2946796"/>
            <a:ext cx="5518548" cy="662286"/>
          </a:xfrm>
          <a:prstGeom prst="rect">
            <a:avLst/>
          </a:prstGeom>
        </p:spPr>
        <p:txBody>
          <a:bodyPr lIns="71436" tIns="71436" rIns="71436" bIns="71436"/>
          <a:lstStyle>
            <a:lvl1pPr marL="0" indent="0" algn="ctr" defTabSz="308074">
              <a:lnSpc>
                <a:spcPct val="100000"/>
              </a:lnSpc>
              <a:spcBef>
                <a:spcPts val="0"/>
              </a:spcBef>
              <a:buSzTx/>
              <a:buNone/>
              <a:defRPr sz="1950"/>
            </a:lvl1pPr>
            <a:lvl2pPr marL="0" indent="0" algn="ctr" defTabSz="308074">
              <a:lnSpc>
                <a:spcPct val="100000"/>
              </a:lnSpc>
              <a:spcBef>
                <a:spcPts val="0"/>
              </a:spcBef>
              <a:buSzTx/>
              <a:buNone/>
              <a:defRPr sz="1950"/>
            </a:lvl2pPr>
            <a:lvl3pPr marL="0" indent="0" algn="ctr" defTabSz="308074">
              <a:lnSpc>
                <a:spcPct val="100000"/>
              </a:lnSpc>
              <a:spcBef>
                <a:spcPts val="0"/>
              </a:spcBef>
              <a:buSzTx/>
              <a:buNone/>
              <a:defRPr sz="1950"/>
            </a:lvl3pPr>
            <a:lvl4pPr marL="0" indent="0" algn="ctr" defTabSz="308074">
              <a:lnSpc>
                <a:spcPct val="100000"/>
              </a:lnSpc>
              <a:spcBef>
                <a:spcPts val="0"/>
              </a:spcBef>
              <a:buSzTx/>
              <a:buNone/>
              <a:defRPr sz="1950"/>
            </a:lvl4pPr>
            <a:lvl5pPr marL="0" indent="0" algn="ctr" defTabSz="308074">
              <a:lnSpc>
                <a:spcPct val="100000"/>
              </a:lnSpc>
              <a:spcBef>
                <a:spcPts val="0"/>
              </a:spcBef>
              <a:buSzTx/>
              <a:buNone/>
              <a:defRPr sz="1950"/>
            </a:lvl5pPr>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4441174" y="5447109"/>
            <a:ext cx="258081" cy="271225"/>
          </a:xfrm>
          <a:prstGeom prst="rect">
            <a:avLst/>
          </a:prstGeom>
        </p:spPr>
        <p:txBody>
          <a:bodyPr lIns="71436" tIns="71436" rIns="71436" bIns="71436" anchor="t"/>
          <a:lstStyle>
            <a:lvl1pPr defTabSz="308074">
              <a:defRPr sz="825">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Green, hilly landscape"/>
          <p:cNvSpPr>
            <a:spLocks noGrp="1"/>
          </p:cNvSpPr>
          <p:nvPr>
            <p:ph type="pic" idx="21"/>
          </p:nvPr>
        </p:nvSpPr>
        <p:spPr>
          <a:xfrm>
            <a:off x="-161925" y="-1682750"/>
            <a:ext cx="11049000" cy="75141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452438" y="2968625"/>
            <a:ext cx="8239125" cy="1936750"/>
          </a:xfrm>
          <a:prstGeom prst="rect">
            <a:avLst/>
          </a:prstGeom>
        </p:spPr>
        <p:txBody>
          <a:bodyPr anchor="b"/>
          <a:lstStyle>
            <a:lvl1pPr>
              <a:defRPr sz="4350" spc="-87"/>
            </a:lvl1pPr>
          </a:lstStyle>
          <a:p>
            <a:r>
              <a:t>Presentation Title</a:t>
            </a:r>
          </a:p>
        </p:txBody>
      </p:sp>
      <p:sp>
        <p:nvSpPr>
          <p:cNvPr id="23" name="Author and Date"/>
          <p:cNvSpPr txBox="1">
            <a:spLocks noGrp="1"/>
          </p:cNvSpPr>
          <p:nvPr>
            <p:ph type="body" sz="quarter" idx="22" hasCustomPrompt="1"/>
          </p:nvPr>
        </p:nvSpPr>
        <p:spPr>
          <a:xfrm>
            <a:off x="452884" y="460891"/>
            <a:ext cx="8238233"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24" name="Body Level One…"/>
          <p:cNvSpPr txBox="1">
            <a:spLocks noGrp="1"/>
          </p:cNvSpPr>
          <p:nvPr>
            <p:ph type="body" sz="quarter" idx="1" hasCustomPrompt="1"/>
          </p:nvPr>
        </p:nvSpPr>
        <p:spPr>
          <a:xfrm>
            <a:off x="452438" y="4837463"/>
            <a:ext cx="8239125" cy="476953"/>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 </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452438" y="529167"/>
            <a:ext cx="3667125" cy="2450947"/>
          </a:xfrm>
          <a:prstGeom prst="rect">
            <a:avLst/>
          </a:prstGeom>
        </p:spPr>
        <p:txBody>
          <a:bodyPr anchor="b"/>
          <a:lstStyle/>
          <a:p>
            <a:r>
              <a:t>Slide Title</a:t>
            </a:r>
          </a:p>
        </p:txBody>
      </p:sp>
      <p:sp>
        <p:nvSpPr>
          <p:cNvPr id="33" name="Body Level One…"/>
          <p:cNvSpPr txBox="1">
            <a:spLocks noGrp="1"/>
          </p:cNvSpPr>
          <p:nvPr>
            <p:ph type="body" sz="quarter" idx="1" hasCustomPrompt="1"/>
          </p:nvPr>
        </p:nvSpPr>
        <p:spPr>
          <a:xfrm>
            <a:off x="452438" y="2941907"/>
            <a:ext cx="3667125" cy="2242668"/>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Slide Subtitle</a:t>
            </a:r>
          </a:p>
          <a:p>
            <a:pPr lvl="1"/>
            <a:endParaRPr/>
          </a:p>
          <a:p>
            <a:pPr lvl="2"/>
            <a:endParaRPr/>
          </a:p>
          <a:p>
            <a:pPr lvl="3"/>
            <a:endParaRPr/>
          </a:p>
          <a:p>
            <a:pPr lvl="4"/>
            <a:endParaRPr/>
          </a:p>
        </p:txBody>
      </p:sp>
      <p:sp>
        <p:nvSpPr>
          <p:cNvPr id="34" name="Moss-covered rocks"/>
          <p:cNvSpPr>
            <a:spLocks noGrp="1"/>
          </p:cNvSpPr>
          <p:nvPr>
            <p:ph type="pic" sz="half" idx="21"/>
          </p:nvPr>
        </p:nvSpPr>
        <p:spPr>
          <a:xfrm>
            <a:off x="4519614" y="529167"/>
            <a:ext cx="4195652" cy="4670787"/>
          </a:xfrm>
          <a:prstGeom prst="rect">
            <a:avLst/>
          </a:prstGeom>
        </p:spPr>
        <p:txBody>
          <a:bodyPr lIns="91439" tIns="45719" rIns="91439" bIns="45719">
            <a:noAutofit/>
          </a:bodyPr>
          <a:lstStyle/>
          <a:p>
            <a:endParaRPr/>
          </a:p>
        </p:txBody>
      </p:sp>
      <p:sp>
        <p:nvSpPr>
          <p:cNvPr id="35"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452438" y="396875"/>
            <a:ext cx="3667125" cy="597958"/>
          </a:xfrm>
          <a:prstGeom prst="rect">
            <a:avLst/>
          </a:prstGeom>
        </p:spPr>
        <p:txBody>
          <a:bodyPr/>
          <a:lstStyle/>
          <a:p>
            <a:r>
              <a:t>Slide Title</a:t>
            </a:r>
          </a:p>
        </p:txBody>
      </p:sp>
      <p:sp>
        <p:nvSpPr>
          <p:cNvPr id="61" name="Slide Subtitle"/>
          <p:cNvSpPr txBox="1">
            <a:spLocks noGrp="1"/>
          </p:cNvSpPr>
          <p:nvPr>
            <p:ph type="body" sz="quarter" idx="21" hasCustomPrompt="1"/>
          </p:nvPr>
        </p:nvSpPr>
        <p:spPr>
          <a:xfrm>
            <a:off x="452438" y="935817"/>
            <a:ext cx="3667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62" name="Body Level One…"/>
          <p:cNvSpPr txBox="1">
            <a:spLocks noGrp="1"/>
          </p:cNvSpPr>
          <p:nvPr>
            <p:ph type="body" sz="half" idx="1" hasCustomPrompt="1"/>
          </p:nvPr>
        </p:nvSpPr>
        <p:spPr>
          <a:xfrm>
            <a:off x="452438" y="1770210"/>
            <a:ext cx="3667125" cy="3440005"/>
          </a:xfrm>
          <a:prstGeom prst="rect">
            <a:avLst/>
          </a:prstGeom>
        </p:spPr>
        <p:txBody>
          <a:bodyPr/>
          <a:lstStyle/>
          <a:p>
            <a:r>
              <a:t>Slide bullet text</a:t>
            </a:r>
          </a:p>
          <a:p>
            <a:pPr lvl="1"/>
            <a:endParaRPr/>
          </a:p>
          <a:p>
            <a:pPr lvl="2"/>
            <a:endParaRPr/>
          </a:p>
          <a:p>
            <a:pPr lvl="3"/>
            <a:endParaRPr/>
          </a:p>
          <a:p>
            <a:pPr lvl="4"/>
            <a:endParaRPr/>
          </a:p>
        </p:txBody>
      </p:sp>
      <p:sp>
        <p:nvSpPr>
          <p:cNvPr id="63" name="Large rock formation under dark clouds with a dirt road in the foreground"/>
          <p:cNvSpPr>
            <a:spLocks noGrp="1"/>
          </p:cNvSpPr>
          <p:nvPr>
            <p:ph type="pic" idx="22"/>
          </p:nvPr>
        </p:nvSpPr>
        <p:spPr>
          <a:xfrm>
            <a:off x="2392575" y="526604"/>
            <a:ext cx="8448675" cy="4663946"/>
          </a:xfrm>
          <a:prstGeom prst="rect">
            <a:avLst/>
          </a:prstGeom>
        </p:spPr>
        <p:txBody>
          <a:bodyPr lIns="91439" tIns="45719" rIns="91439" bIns="45719">
            <a:noAutofit/>
          </a:bodyPr>
          <a:lstStyle/>
          <a:p>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452436" y="1889125"/>
            <a:ext cx="8239127" cy="1936750"/>
          </a:xfrm>
          <a:prstGeom prst="rect">
            <a:avLst/>
          </a:prstGeom>
        </p:spPr>
        <p:txBody>
          <a:bodyPr anchor="ctr"/>
          <a:lstStyle>
            <a:lvl1pPr>
              <a:defRPr sz="4350" b="0" spc="-87">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452438" y="396875"/>
            <a:ext cx="8239125" cy="597895"/>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452438" y="396875"/>
            <a:ext cx="8239125" cy="597958"/>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309563">
              <a:lnSpc>
                <a:spcPct val="100000"/>
              </a:lnSpc>
              <a:spcBef>
                <a:spcPts val="675"/>
              </a:spcBef>
              <a:buSzTx/>
              <a:buNone/>
              <a:defRPr sz="2063" spc="-21"/>
            </a:lvl1pPr>
            <a:lvl2pPr marL="0" indent="171450" defTabSz="309563">
              <a:lnSpc>
                <a:spcPct val="100000"/>
              </a:lnSpc>
              <a:spcBef>
                <a:spcPts val="675"/>
              </a:spcBef>
              <a:buSzTx/>
              <a:buNone/>
              <a:defRPr sz="2063" spc="-21"/>
            </a:lvl2pPr>
            <a:lvl3pPr marL="0" indent="342900" defTabSz="309563">
              <a:lnSpc>
                <a:spcPct val="100000"/>
              </a:lnSpc>
              <a:spcBef>
                <a:spcPts val="675"/>
              </a:spcBef>
              <a:buSzTx/>
              <a:buNone/>
              <a:defRPr sz="2063" spc="-21"/>
            </a:lvl3pPr>
            <a:lvl4pPr marL="0" indent="514350" defTabSz="309563">
              <a:lnSpc>
                <a:spcPct val="100000"/>
              </a:lnSpc>
              <a:spcBef>
                <a:spcPts val="675"/>
              </a:spcBef>
              <a:buSzTx/>
              <a:buNone/>
              <a:defRPr sz="2063" spc="-21"/>
            </a:lvl4pPr>
            <a:lvl5pPr marL="0" indent="685800" defTabSz="309563">
              <a:lnSpc>
                <a:spcPct val="100000"/>
              </a:lnSpc>
              <a:spcBef>
                <a:spcPts val="675"/>
              </a:spcBef>
              <a:buSzTx/>
              <a:buNone/>
              <a:defRPr sz="2063" spc="-21"/>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452438" y="396875"/>
            <a:ext cx="8239125" cy="5971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452438" y="1770210"/>
            <a:ext cx="8239125" cy="34400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4471874" y="5400032"/>
            <a:ext cx="195567" cy="206467"/>
          </a:xfrm>
          <a:prstGeom prst="rect">
            <a:avLst/>
          </a:prstGeom>
          <a:ln w="12700">
            <a:miter lim="400000"/>
          </a:ln>
        </p:spPr>
        <p:txBody>
          <a:bodyPr wrap="none" lIns="50800" tIns="50800" rIns="50800" bIns="50800" anchor="b">
            <a:spAutoFit/>
          </a:bodyPr>
          <a:lstStyle>
            <a:lvl1pPr defTabSz="219075">
              <a:defRPr sz="675"/>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1pPr>
      <a:lvl2pPr marL="0" marR="0" indent="1714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2pPr>
      <a:lvl3pPr marL="0" marR="0" indent="3429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3pPr>
      <a:lvl4pPr marL="0" marR="0" indent="5143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4pPr>
      <a:lvl5pPr marL="0" marR="0" indent="6858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5pPr>
      <a:lvl6pPr marL="0" marR="0" indent="8572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6pPr>
      <a:lvl7pPr marL="0" marR="0" indent="10287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7pPr>
      <a:lvl8pPr marL="0" marR="0" indent="12001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8pPr>
      <a:lvl9pPr marL="0" marR="0" indent="13716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9pPr>
    </p:titleStyle>
    <p:bodyStyle>
      <a:lvl1pPr marL="228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1pPr>
      <a:lvl2pPr marL="457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2pPr>
      <a:lvl3pPr marL="685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3pPr>
      <a:lvl4pPr marL="914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4pPr>
      <a:lvl5pPr marL="11430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5pPr>
      <a:lvl6pPr marL="1371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6pPr>
      <a:lvl7pPr marL="1600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7pPr>
      <a:lvl8pPr marL="1828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8pPr>
      <a:lvl9pPr marL="2057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9pPr>
    </p:bodyStyle>
    <p:otherStyle>
      <a:lvl1pPr marL="0" marR="0" indent="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1pPr>
      <a:lvl2pPr marL="0" marR="0" indent="1714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2pPr>
      <a:lvl3pPr marL="0" marR="0" indent="3429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3pPr>
      <a:lvl4pPr marL="0" marR="0" indent="5143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4pPr>
      <a:lvl5pPr marL="0" marR="0" indent="6858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5pPr>
      <a:lvl6pPr marL="0" marR="0" indent="8572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6pPr>
      <a:lvl7pPr marL="0" marR="0" indent="10287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7pPr>
      <a:lvl8pPr marL="0" marR="0" indent="12001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8pPr>
      <a:lvl9pPr marL="0" marR="0" indent="13716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0" name="Our Need for the New Birth"/>
          <p:cNvSpPr txBox="1">
            <a:spLocks noGrp="1"/>
          </p:cNvSpPr>
          <p:nvPr>
            <p:ph type="title"/>
          </p:nvPr>
        </p:nvSpPr>
        <p:spPr>
          <a:xfrm>
            <a:off x="763815" y="724888"/>
            <a:ext cx="7616370" cy="2166099"/>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4800" dirty="0">
                <a:latin typeface="Calibri" panose="020F0502020204030204" pitchFamily="34" charset="0"/>
                <a:cs typeface="Calibri" panose="020F0502020204030204" pitchFamily="34" charset="0"/>
              </a:rPr>
              <a:t>Finding Co</a:t>
            </a:r>
            <a:r>
              <a:rPr lang="en-US" sz="4800" dirty="0">
                <a:latin typeface="Calibri" panose="020F0502020204030204" pitchFamily="34" charset="0"/>
                <a:cs typeface="Calibri" panose="020F0502020204030204" pitchFamily="34" charset="0"/>
              </a:rPr>
              <a:t>m</a:t>
            </a:r>
            <a:r>
              <a:rPr sz="4800" dirty="0">
                <a:latin typeface="Calibri" panose="020F0502020204030204" pitchFamily="34" charset="0"/>
                <a:cs typeface="Calibri" panose="020F0502020204030204" pitchFamily="34" charset="0"/>
              </a:rPr>
              <a:t>fort in Jesus</a:t>
            </a:r>
          </a:p>
        </p:txBody>
      </p:sp>
      <p:sp>
        <p:nvSpPr>
          <p:cNvPr id="161" name="Nuestra necesidad de un Nuevo Nacimiento"/>
          <p:cNvSpPr txBox="1">
            <a:spLocks noGrp="1"/>
          </p:cNvSpPr>
          <p:nvPr>
            <p:ph type="body" sz="quarter" idx="1"/>
          </p:nvPr>
        </p:nvSpPr>
        <p:spPr>
          <a:xfrm>
            <a:off x="693694" y="2937867"/>
            <a:ext cx="7756613" cy="1515144"/>
          </a:xfrm>
          <a:prstGeom prst="rect">
            <a:avLst/>
          </a:prstGeom>
        </p:spPr>
        <p:txBody>
          <a:bodyPr anchor="ctr">
            <a:normAutofit lnSpcReduction="10000"/>
          </a:bodyPr>
          <a:lstStyle>
            <a:lvl1pPr defTabSz="722947">
              <a:defRPr sz="12800"/>
            </a:lvl1pPr>
          </a:lstStyle>
          <a:p>
            <a:r>
              <a:rPr sz="4800">
                <a:latin typeface="Calibri" panose="020F0502020204030204" pitchFamily="34" charset="0"/>
                <a:cs typeface="Calibri" panose="020F0502020204030204" pitchFamily="34" charset="0"/>
              </a:rPr>
              <a:t>Encontrando Consuelo en Jesus</a:t>
            </a:r>
          </a:p>
        </p:txBody>
      </p:sp>
      <p:pic>
        <p:nvPicPr>
          <p:cNvPr id="162" name="Line Line" descr="Line Line"/>
          <p:cNvPicPr>
            <a:picLocks noChangeAspect="1"/>
          </p:cNvPicPr>
          <p:nvPr/>
        </p:nvPicPr>
        <p:blipFill>
          <a:blip r:embed="rId2"/>
          <a:stretch>
            <a:fillRect/>
          </a:stretch>
        </p:blipFill>
        <p:spPr>
          <a:xfrm>
            <a:off x="1507719" y="2969046"/>
            <a:ext cx="6360021"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96"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550424">
              <a:defRPr sz="7500"/>
            </a:lvl1pPr>
          </a:lstStyle>
          <a:p>
            <a:r>
              <a:rPr sz="3000" dirty="0">
                <a:latin typeface="Calibri" panose="020F0502020204030204" pitchFamily="34" charset="0"/>
                <a:cs typeface="Calibri" panose="020F0502020204030204" pitchFamily="34" charset="0"/>
              </a:rPr>
              <a:t>John 11:33-35 When Jesus therefore saw her weeping, and the Jews who came with her also weeping, He was deeply moved in spirit and was troubled, [34] and said, "Where have you laid him?" They said to Him, "Lord, come and see." [35] Jesus wept.</a:t>
            </a:r>
          </a:p>
        </p:txBody>
      </p:sp>
      <p:sp>
        <p:nvSpPr>
          <p:cNvPr id="197"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sz="quarter" idx="1"/>
          </p:nvPr>
        </p:nvSpPr>
        <p:spPr>
          <a:xfrm>
            <a:off x="199595" y="2937867"/>
            <a:ext cx="8744810" cy="2357301"/>
          </a:xfrm>
          <a:prstGeom prst="rect">
            <a:avLst/>
          </a:prstGeom>
        </p:spPr>
        <p:txBody>
          <a:bodyPr>
            <a:noAutofit/>
          </a:bodyPr>
          <a:lstStyle>
            <a:lvl1pPr defTabSz="558640">
              <a:defRPr sz="7600"/>
            </a:lvl1pPr>
          </a:lstStyle>
          <a:p>
            <a:r>
              <a:rPr sz="3000">
                <a:latin typeface="Calibri" panose="020F0502020204030204" pitchFamily="34" charset="0"/>
                <a:cs typeface="Calibri" panose="020F0502020204030204" pitchFamily="34" charset="0"/>
              </a:rPr>
              <a:t>Juan 11:33-35 Y cuando Jesús la vio llorando, y a los judíos que vinieron con ella llorando también, se conmovió profundamente en el espíritu, y se entristeció, [34] y dijo: ¿Dónde lo pusisteis? Le dijeron*: Señor, ven y ve. [35] Jesús lloró.</a:t>
            </a:r>
          </a:p>
        </p:txBody>
      </p:sp>
      <p:pic>
        <p:nvPicPr>
          <p:cNvPr id="198"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0" name="Our Need for the New Birth"/>
          <p:cNvSpPr txBox="1">
            <a:spLocks noGrp="1"/>
          </p:cNvSpPr>
          <p:nvPr>
            <p:ph type="title"/>
          </p:nvPr>
        </p:nvSpPr>
        <p:spPr>
          <a:xfrm>
            <a:off x="763815" y="724888"/>
            <a:ext cx="7616370" cy="2166099"/>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4400" dirty="0">
                <a:latin typeface="Calibri" panose="020F0502020204030204" pitchFamily="34" charset="0"/>
                <a:cs typeface="Calibri" panose="020F0502020204030204" pitchFamily="34" charset="0"/>
              </a:rPr>
              <a:t>Jesus and The Grave- John 11:38-44</a:t>
            </a:r>
          </a:p>
        </p:txBody>
      </p:sp>
      <p:sp>
        <p:nvSpPr>
          <p:cNvPr id="201" name="Nuestra necesidad de un Nuevo Nacimiento"/>
          <p:cNvSpPr txBox="1">
            <a:spLocks noGrp="1"/>
          </p:cNvSpPr>
          <p:nvPr>
            <p:ph type="body" sz="quarter" idx="1"/>
          </p:nvPr>
        </p:nvSpPr>
        <p:spPr>
          <a:xfrm>
            <a:off x="693694" y="2937867"/>
            <a:ext cx="7756613" cy="1515144"/>
          </a:xfrm>
          <a:prstGeom prst="rect">
            <a:avLst/>
          </a:prstGeom>
        </p:spPr>
        <p:txBody>
          <a:bodyPr anchor="ctr">
            <a:normAutofit/>
          </a:bodyPr>
          <a:lstStyle>
            <a:lvl1pPr defTabSz="722947">
              <a:defRPr sz="12800"/>
            </a:lvl1pPr>
          </a:lstStyle>
          <a:p>
            <a:r>
              <a:rPr sz="4400">
                <a:latin typeface="Calibri" panose="020F0502020204030204" pitchFamily="34" charset="0"/>
                <a:cs typeface="Calibri" panose="020F0502020204030204" pitchFamily="34" charset="0"/>
              </a:rPr>
              <a:t>Jesus y La Tumba- Juan 11:38-44</a:t>
            </a:r>
          </a:p>
        </p:txBody>
      </p:sp>
      <p:pic>
        <p:nvPicPr>
          <p:cNvPr id="202" name="Line Line" descr="Line Line"/>
          <p:cNvPicPr>
            <a:picLocks noChangeAspect="1"/>
          </p:cNvPicPr>
          <p:nvPr/>
        </p:nvPicPr>
        <p:blipFill>
          <a:blip r:embed="rId2"/>
          <a:stretch>
            <a:fillRect/>
          </a:stretch>
        </p:blipFill>
        <p:spPr>
          <a:xfrm>
            <a:off x="1507719" y="2969046"/>
            <a:ext cx="6360021"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4"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550424">
              <a:defRPr sz="7500"/>
            </a:lvl1pPr>
          </a:lstStyle>
          <a:p>
            <a:r>
              <a:rPr sz="3000" dirty="0">
                <a:latin typeface="Calibri" panose="020F0502020204030204" pitchFamily="34" charset="0"/>
                <a:cs typeface="Calibri" panose="020F0502020204030204" pitchFamily="34" charset="0"/>
              </a:rPr>
              <a:t>John 11:43-44 When He had said these things, He cried out with a loud voice, "Lazarus, come forth." [44] The man who had died came forth, bound hand and foot with wrappings, and his face was wrapped around with a cloth. Jesus said to them, "Unbind him, and let him go."</a:t>
            </a:r>
          </a:p>
        </p:txBody>
      </p:sp>
      <p:sp>
        <p:nvSpPr>
          <p:cNvPr id="205"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sz="quarter" idx="1"/>
          </p:nvPr>
        </p:nvSpPr>
        <p:spPr>
          <a:xfrm>
            <a:off x="199595" y="2937867"/>
            <a:ext cx="8744810" cy="2357301"/>
          </a:xfrm>
          <a:prstGeom prst="rect">
            <a:avLst/>
          </a:prstGeom>
        </p:spPr>
        <p:txBody>
          <a:bodyPr>
            <a:noAutofit/>
          </a:bodyPr>
          <a:lstStyle>
            <a:lvl1pPr defTabSz="558640">
              <a:defRPr sz="7600"/>
            </a:lvl1pPr>
          </a:lstStyle>
          <a:p>
            <a:r>
              <a:rPr sz="3000">
                <a:latin typeface="Calibri" panose="020F0502020204030204" pitchFamily="34" charset="0"/>
                <a:cs typeface="Calibri" panose="020F0502020204030204" pitchFamily="34" charset="0"/>
              </a:rPr>
              <a:t>Juan 11:43-44 Habiendo dicho esto, gritó con fuerte voz: ¡Lázaro, ven fuera! [44] Y el que había muerto salió, los pies y las manos atados con vendas, y el rostro envuelto en un sudario. Jesús les dijo*: Desatadlo, y dejadlo ir.</a:t>
            </a:r>
          </a:p>
        </p:txBody>
      </p:sp>
      <p:pic>
        <p:nvPicPr>
          <p:cNvPr id="206"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4" name="Our Need for the New Birth"/>
          <p:cNvSpPr txBox="1">
            <a:spLocks noGrp="1"/>
          </p:cNvSpPr>
          <p:nvPr>
            <p:ph type="title"/>
          </p:nvPr>
        </p:nvSpPr>
        <p:spPr>
          <a:xfrm>
            <a:off x="763815" y="724888"/>
            <a:ext cx="7616370" cy="2166099"/>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4400" dirty="0">
                <a:latin typeface="Calibri" panose="020F0502020204030204" pitchFamily="34" charset="0"/>
                <a:cs typeface="Calibri" panose="020F0502020204030204" pitchFamily="34" charset="0"/>
              </a:rPr>
              <a:t>Jesus and Lazarus- John 11:1-6</a:t>
            </a:r>
          </a:p>
        </p:txBody>
      </p:sp>
      <p:sp>
        <p:nvSpPr>
          <p:cNvPr id="165" name="Nuestra necesidad de un Nuevo Nacimiento"/>
          <p:cNvSpPr txBox="1">
            <a:spLocks noGrp="1"/>
          </p:cNvSpPr>
          <p:nvPr>
            <p:ph type="body" sz="quarter" idx="1"/>
          </p:nvPr>
        </p:nvSpPr>
        <p:spPr>
          <a:xfrm>
            <a:off x="693694" y="2937867"/>
            <a:ext cx="7756613" cy="1515144"/>
          </a:xfrm>
          <a:prstGeom prst="rect">
            <a:avLst/>
          </a:prstGeom>
        </p:spPr>
        <p:txBody>
          <a:bodyPr anchor="ctr">
            <a:normAutofit/>
          </a:bodyPr>
          <a:lstStyle>
            <a:lvl1pPr defTabSz="722947">
              <a:defRPr sz="12800"/>
            </a:lvl1pPr>
          </a:lstStyle>
          <a:p>
            <a:r>
              <a:rPr sz="4400">
                <a:latin typeface="Calibri" panose="020F0502020204030204" pitchFamily="34" charset="0"/>
                <a:cs typeface="Calibri" panose="020F0502020204030204" pitchFamily="34" charset="0"/>
              </a:rPr>
              <a:t>Jesus Y Lazaro- Juan 11:1-6</a:t>
            </a:r>
          </a:p>
        </p:txBody>
      </p:sp>
      <p:pic>
        <p:nvPicPr>
          <p:cNvPr id="166" name="Line Line" descr="Line Line"/>
          <p:cNvPicPr>
            <a:picLocks noChangeAspect="1"/>
          </p:cNvPicPr>
          <p:nvPr/>
        </p:nvPicPr>
        <p:blipFill>
          <a:blip r:embed="rId2"/>
          <a:stretch>
            <a:fillRect/>
          </a:stretch>
        </p:blipFill>
        <p:spPr>
          <a:xfrm>
            <a:off x="1507719" y="2969046"/>
            <a:ext cx="6360021"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8"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rmAutofit/>
          </a:bodyPr>
          <a:lstStyle>
            <a:lvl1pPr defTabSz="550424">
              <a:defRPr sz="7500"/>
            </a:lvl1pPr>
          </a:lstStyle>
          <a:p>
            <a:r>
              <a:rPr sz="4000" dirty="0">
                <a:latin typeface="Calibri" panose="020F0502020204030204" pitchFamily="34" charset="0"/>
                <a:cs typeface="Calibri" panose="020F0502020204030204" pitchFamily="34" charset="0"/>
              </a:rPr>
              <a:t>John 11:4 But when Jesus heard this, He said, "This sickness is not to end in death, but for the glory of God, so that the Son of God may be glorified by it."</a:t>
            </a:r>
          </a:p>
        </p:txBody>
      </p:sp>
      <p:sp>
        <p:nvSpPr>
          <p:cNvPr id="169"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sz="quarter" idx="1"/>
          </p:nvPr>
        </p:nvSpPr>
        <p:spPr>
          <a:xfrm>
            <a:off x="199595" y="2937867"/>
            <a:ext cx="8744810" cy="2357301"/>
          </a:xfrm>
          <a:prstGeom prst="rect">
            <a:avLst/>
          </a:prstGeom>
        </p:spPr>
        <p:txBody>
          <a:bodyPr>
            <a:normAutofit lnSpcReduction="10000"/>
          </a:bodyPr>
          <a:lstStyle>
            <a:lvl1pPr defTabSz="558640">
              <a:defRPr sz="7600"/>
            </a:lvl1pPr>
          </a:lstStyle>
          <a:p>
            <a:r>
              <a:rPr sz="4000">
                <a:latin typeface="Calibri" panose="020F0502020204030204" pitchFamily="34" charset="0"/>
                <a:cs typeface="Calibri" panose="020F0502020204030204" pitchFamily="34" charset="0"/>
              </a:rPr>
              <a:t>Juan 11:4 Cuando Jesús lo oyó, dijo: Esta enfermedad no es para muerte, sino para la gloria de Dios, para que el Hijo de Dios sea glorificado por medio de ella.</a:t>
            </a:r>
          </a:p>
        </p:txBody>
      </p:sp>
      <p:pic>
        <p:nvPicPr>
          <p:cNvPr id="170"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2" name="Our Need for the New Birth"/>
          <p:cNvSpPr txBox="1">
            <a:spLocks noGrp="1"/>
          </p:cNvSpPr>
          <p:nvPr>
            <p:ph type="title"/>
          </p:nvPr>
        </p:nvSpPr>
        <p:spPr>
          <a:xfrm>
            <a:off x="763815" y="724888"/>
            <a:ext cx="7616370" cy="2166099"/>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4400" dirty="0">
                <a:latin typeface="Calibri" panose="020F0502020204030204" pitchFamily="34" charset="0"/>
                <a:cs typeface="Calibri" panose="020F0502020204030204" pitchFamily="34" charset="0"/>
              </a:rPr>
              <a:t>Jesus and His Disciples-John 11:7-16</a:t>
            </a:r>
          </a:p>
        </p:txBody>
      </p:sp>
      <p:sp>
        <p:nvSpPr>
          <p:cNvPr id="173" name="Nuestra necesidad de un Nuevo Nacimiento"/>
          <p:cNvSpPr txBox="1">
            <a:spLocks noGrp="1"/>
          </p:cNvSpPr>
          <p:nvPr>
            <p:ph type="body" sz="quarter" idx="1"/>
          </p:nvPr>
        </p:nvSpPr>
        <p:spPr>
          <a:xfrm>
            <a:off x="693694" y="2937867"/>
            <a:ext cx="7756613" cy="1515144"/>
          </a:xfrm>
          <a:prstGeom prst="rect">
            <a:avLst/>
          </a:prstGeom>
        </p:spPr>
        <p:txBody>
          <a:bodyPr anchor="ctr">
            <a:normAutofit/>
          </a:bodyPr>
          <a:lstStyle>
            <a:lvl1pPr defTabSz="722947">
              <a:defRPr sz="12800"/>
            </a:lvl1pPr>
          </a:lstStyle>
          <a:p>
            <a:r>
              <a:rPr sz="4400">
                <a:latin typeface="Calibri" panose="020F0502020204030204" pitchFamily="34" charset="0"/>
                <a:cs typeface="Calibri" panose="020F0502020204030204" pitchFamily="34" charset="0"/>
              </a:rPr>
              <a:t>Jesus Y Sus Discipulo- Juan 11:7-16</a:t>
            </a:r>
          </a:p>
        </p:txBody>
      </p:sp>
      <p:pic>
        <p:nvPicPr>
          <p:cNvPr id="174" name="Line Line" descr="Line Line"/>
          <p:cNvPicPr>
            <a:picLocks noChangeAspect="1"/>
          </p:cNvPicPr>
          <p:nvPr/>
        </p:nvPicPr>
        <p:blipFill>
          <a:blip r:embed="rId2"/>
          <a:stretch>
            <a:fillRect/>
          </a:stretch>
        </p:blipFill>
        <p:spPr>
          <a:xfrm>
            <a:off x="1507719" y="2969046"/>
            <a:ext cx="6360021"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6"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rmAutofit fontScale="90000"/>
          </a:bodyPr>
          <a:lstStyle>
            <a:lvl1pPr defTabSz="478869">
              <a:defRPr sz="6525"/>
            </a:lvl1pPr>
          </a:lstStyle>
          <a:p>
            <a:r>
              <a:rPr sz="2800" dirty="0">
                <a:latin typeface="Calibri" panose="020F0502020204030204" pitchFamily="34" charset="0"/>
                <a:cs typeface="Calibri" panose="020F0502020204030204" pitchFamily="34" charset="0"/>
              </a:rPr>
              <a:t>John 11:14-16 So Jesus then said to them plainly, "Lazarus is dead, [15] and I am glad for your sakes that I was not there, so that you may believe; but let us go to him." [16] Therefore Thomas, who is called Didymus, said to his fellow disciples, "Let us also go, so that we may die with Him."</a:t>
            </a:r>
          </a:p>
        </p:txBody>
      </p:sp>
      <p:sp>
        <p:nvSpPr>
          <p:cNvPr id="177"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sz="quarter" idx="1"/>
          </p:nvPr>
        </p:nvSpPr>
        <p:spPr>
          <a:xfrm>
            <a:off x="199595" y="2937867"/>
            <a:ext cx="8744810" cy="2357301"/>
          </a:xfrm>
          <a:prstGeom prst="rect">
            <a:avLst/>
          </a:prstGeom>
        </p:spPr>
        <p:txBody>
          <a:bodyPr>
            <a:normAutofit fontScale="92500"/>
          </a:bodyPr>
          <a:lstStyle>
            <a:lvl1pPr defTabSz="497190">
              <a:defRPr sz="6764"/>
            </a:lvl1pPr>
          </a:lstStyle>
          <a:p>
            <a:r>
              <a:rPr sz="2800">
                <a:latin typeface="Calibri" panose="020F0502020204030204" pitchFamily="34" charset="0"/>
                <a:cs typeface="Calibri" panose="020F0502020204030204" pitchFamily="34" charset="0"/>
              </a:rPr>
              <a:t>Juan 11:14-16 Entonces Jesús, por eso, les dijo claramente: Lázaro ha muerto; [15] y por causa de vosotros me alegro de no haber estado allí, para que creáis; pero vamos a donde está él. [16] Tomás, llamado el Dídimo, dijo entonces a sus condiscípulos: Vamos nosotros también para morir con El.</a:t>
            </a:r>
          </a:p>
        </p:txBody>
      </p:sp>
      <p:pic>
        <p:nvPicPr>
          <p:cNvPr id="178"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0" name="Our Need for the New Birth"/>
          <p:cNvSpPr txBox="1">
            <a:spLocks noGrp="1"/>
          </p:cNvSpPr>
          <p:nvPr>
            <p:ph type="title"/>
          </p:nvPr>
        </p:nvSpPr>
        <p:spPr>
          <a:xfrm>
            <a:off x="763815" y="724888"/>
            <a:ext cx="7616370" cy="2166099"/>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4200" dirty="0">
                <a:latin typeface="Calibri" panose="020F0502020204030204" pitchFamily="34" charset="0"/>
                <a:cs typeface="Calibri" panose="020F0502020204030204" pitchFamily="34" charset="0"/>
              </a:rPr>
              <a:t>Jesus and Martha- John 11:17-27</a:t>
            </a:r>
          </a:p>
        </p:txBody>
      </p:sp>
      <p:sp>
        <p:nvSpPr>
          <p:cNvPr id="181" name="Nuestra necesidad de un Nuevo Nacimiento"/>
          <p:cNvSpPr txBox="1">
            <a:spLocks noGrp="1"/>
          </p:cNvSpPr>
          <p:nvPr>
            <p:ph type="body" sz="quarter" idx="1"/>
          </p:nvPr>
        </p:nvSpPr>
        <p:spPr>
          <a:xfrm>
            <a:off x="693694" y="2937867"/>
            <a:ext cx="7756613" cy="1515144"/>
          </a:xfrm>
          <a:prstGeom prst="rect">
            <a:avLst/>
          </a:prstGeom>
        </p:spPr>
        <p:txBody>
          <a:bodyPr anchor="ctr">
            <a:normAutofit/>
          </a:bodyPr>
          <a:lstStyle>
            <a:lvl1pPr defTabSz="722947">
              <a:defRPr sz="12800"/>
            </a:lvl1pPr>
          </a:lstStyle>
          <a:p>
            <a:r>
              <a:rPr sz="4200">
                <a:latin typeface="Calibri" panose="020F0502020204030204" pitchFamily="34" charset="0"/>
                <a:cs typeface="Calibri" panose="020F0502020204030204" pitchFamily="34" charset="0"/>
              </a:rPr>
              <a:t>Jesus y Marta- Juan 11:17-27</a:t>
            </a:r>
          </a:p>
        </p:txBody>
      </p:sp>
      <p:pic>
        <p:nvPicPr>
          <p:cNvPr id="182" name="Line Line" descr="Line Line"/>
          <p:cNvPicPr>
            <a:picLocks noChangeAspect="1"/>
          </p:cNvPicPr>
          <p:nvPr/>
        </p:nvPicPr>
        <p:blipFill>
          <a:blip r:embed="rId2"/>
          <a:stretch>
            <a:fillRect/>
          </a:stretch>
        </p:blipFill>
        <p:spPr>
          <a:xfrm>
            <a:off x="1507719" y="2969046"/>
            <a:ext cx="6360021"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4"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522903">
              <a:defRPr sz="7125"/>
            </a:lvl1pPr>
          </a:lstStyle>
          <a:p>
            <a:r>
              <a:rPr sz="3000" dirty="0">
                <a:latin typeface="Calibri" panose="020F0502020204030204" pitchFamily="34" charset="0"/>
                <a:cs typeface="Calibri" panose="020F0502020204030204" pitchFamily="34" charset="0"/>
              </a:rPr>
              <a:t>John 11:25-27 Jesus said to her, "I am the resurrection and the life; he who believes in Me will live even if he dies, [26] and everyone who lives and believes in Me will never die. Do you believe this?" [27] She said to Him, "Yes, Lord; I have believed that You are the Christ, the Son of God, even He who comes into the world."</a:t>
            </a:r>
          </a:p>
        </p:txBody>
      </p:sp>
      <p:sp>
        <p:nvSpPr>
          <p:cNvPr id="185"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sz="quarter" idx="1"/>
          </p:nvPr>
        </p:nvSpPr>
        <p:spPr>
          <a:xfrm>
            <a:off x="199595" y="2937867"/>
            <a:ext cx="8744810" cy="2357301"/>
          </a:xfrm>
          <a:prstGeom prst="rect">
            <a:avLst/>
          </a:prstGeom>
        </p:spPr>
        <p:txBody>
          <a:bodyPr>
            <a:noAutofit/>
          </a:bodyPr>
          <a:lstStyle>
            <a:lvl1pPr defTabSz="547468">
              <a:defRPr sz="7448"/>
            </a:lvl1pPr>
          </a:lstStyle>
          <a:p>
            <a:r>
              <a:rPr sz="3000">
                <a:latin typeface="Calibri" panose="020F0502020204030204" pitchFamily="34" charset="0"/>
                <a:cs typeface="Calibri" panose="020F0502020204030204" pitchFamily="34" charset="0"/>
              </a:rPr>
              <a:t>Juan 11:25-27 Jesús le dijo: Yo soy la resurrección y la vida; el que cree en mí, aunque muera, vivirá, [26] y todo el que vive y cree en mí, no morirá jamás. ¿Crees esto? [27] Ella le dijo*: Sí, Señor; yo he creído que tú eres el Cristo, el Hijo de Dios, el que viene al mundo.</a:t>
            </a:r>
          </a:p>
        </p:txBody>
      </p:sp>
      <p:pic>
        <p:nvPicPr>
          <p:cNvPr id="186"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8"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550424">
              <a:defRPr sz="7500"/>
            </a:lvl1pPr>
          </a:lstStyle>
          <a:p>
            <a:r>
              <a:rPr sz="3000" dirty="0">
                <a:latin typeface="Calibri" panose="020F0502020204030204" pitchFamily="34" charset="0"/>
                <a:cs typeface="Calibri" panose="020F0502020204030204" pitchFamily="34" charset="0"/>
              </a:rPr>
              <a:t>John 11:39-40 Jesus said, "Remove the stone." Martha, the sister of the deceased, said to Him, "Lord, by this time there will be a stench, for he has been dead four days." [40] Jesus said to her, "Did I not say to you that if you believe, you will see the glory of God?"</a:t>
            </a:r>
          </a:p>
        </p:txBody>
      </p:sp>
      <p:sp>
        <p:nvSpPr>
          <p:cNvPr id="189"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sz="quarter" idx="1"/>
          </p:nvPr>
        </p:nvSpPr>
        <p:spPr>
          <a:xfrm>
            <a:off x="199595" y="2937867"/>
            <a:ext cx="8744810" cy="2357301"/>
          </a:xfrm>
          <a:prstGeom prst="rect">
            <a:avLst/>
          </a:prstGeom>
        </p:spPr>
        <p:txBody>
          <a:bodyPr>
            <a:noAutofit/>
          </a:bodyPr>
          <a:lstStyle>
            <a:lvl1pPr defTabSz="558640">
              <a:defRPr sz="7600"/>
            </a:lvl1pPr>
          </a:lstStyle>
          <a:p>
            <a:r>
              <a:rPr sz="3000">
                <a:latin typeface="Calibri" panose="020F0502020204030204" pitchFamily="34" charset="0"/>
                <a:cs typeface="Calibri" panose="020F0502020204030204" pitchFamily="34" charset="0"/>
              </a:rPr>
              <a:t>Juan 11:39-40 Jesús dijo*: Quitad la piedra. Marta, hermana del que había muerto, le dijo*: Señor, ya hiede, porque hace cuatro días que murió. [40] Jesús le dijo*: ¿No te dije que si crees, verás la gloria de Dios?</a:t>
            </a:r>
          </a:p>
        </p:txBody>
      </p:sp>
      <p:pic>
        <p:nvPicPr>
          <p:cNvPr id="190" name="Line Line" descr="Line Line"/>
          <p:cNvPicPr>
            <a:picLocks noChangeAspect="1"/>
          </p:cNvPicPr>
          <p:nvPr/>
        </p:nvPicPr>
        <p:blipFill>
          <a:blip r:embed="rId2"/>
          <a:stretch>
            <a:fillRect/>
          </a:stretch>
        </p:blipFill>
        <p:spPr>
          <a:xfrm>
            <a:off x="1418577" y="2923735"/>
            <a:ext cx="6306846"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92" name="Our Need for the New Birth"/>
          <p:cNvSpPr txBox="1">
            <a:spLocks noGrp="1"/>
          </p:cNvSpPr>
          <p:nvPr>
            <p:ph type="title"/>
          </p:nvPr>
        </p:nvSpPr>
        <p:spPr>
          <a:xfrm>
            <a:off x="763815" y="724888"/>
            <a:ext cx="7616370" cy="2166099"/>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4400" dirty="0">
                <a:latin typeface="Calibri" panose="020F0502020204030204" pitchFamily="34" charset="0"/>
                <a:cs typeface="Calibri" panose="020F0502020204030204" pitchFamily="34" charset="0"/>
              </a:rPr>
              <a:t>Jesus and Mary- John 11:28-35</a:t>
            </a:r>
          </a:p>
        </p:txBody>
      </p:sp>
      <p:sp>
        <p:nvSpPr>
          <p:cNvPr id="193" name="Nuestra necesidad de un Nuevo Nacimiento"/>
          <p:cNvSpPr txBox="1">
            <a:spLocks noGrp="1"/>
          </p:cNvSpPr>
          <p:nvPr>
            <p:ph type="body" sz="quarter" idx="1"/>
          </p:nvPr>
        </p:nvSpPr>
        <p:spPr>
          <a:xfrm>
            <a:off x="693694" y="2937867"/>
            <a:ext cx="7756613" cy="1515144"/>
          </a:xfrm>
          <a:prstGeom prst="rect">
            <a:avLst/>
          </a:prstGeom>
        </p:spPr>
        <p:txBody>
          <a:bodyPr anchor="ctr">
            <a:normAutofit/>
          </a:bodyPr>
          <a:lstStyle>
            <a:lvl1pPr defTabSz="722947">
              <a:defRPr sz="12800"/>
            </a:lvl1pPr>
          </a:lstStyle>
          <a:p>
            <a:r>
              <a:rPr sz="4400">
                <a:latin typeface="Calibri" panose="020F0502020204030204" pitchFamily="34" charset="0"/>
                <a:cs typeface="Calibri" panose="020F0502020204030204" pitchFamily="34" charset="0"/>
              </a:rPr>
              <a:t>Jesus y Maria- John 11:28-35</a:t>
            </a:r>
          </a:p>
        </p:txBody>
      </p:sp>
      <p:pic>
        <p:nvPicPr>
          <p:cNvPr id="194" name="Line Line" descr="Line Line"/>
          <p:cNvPicPr>
            <a:picLocks noChangeAspect="1"/>
          </p:cNvPicPr>
          <p:nvPr/>
        </p:nvPicPr>
        <p:blipFill>
          <a:blip r:embed="rId2"/>
          <a:stretch>
            <a:fillRect/>
          </a:stretch>
        </p:blipFill>
        <p:spPr>
          <a:xfrm>
            <a:off x="1507719" y="2969046"/>
            <a:ext cx="6360021" cy="381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20_BasicBlack">
  <a:themeElements>
    <a:clrScheme name="Custom 3">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799</Words>
  <Application>Microsoft Macintosh PowerPoint</Application>
  <PresentationFormat>On-screen Show (16:10)</PresentationFormat>
  <Paragraphs>24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Helvetica Neue</vt:lpstr>
      <vt:lpstr>Helvetica Neue Light</vt:lpstr>
      <vt:lpstr>Helvetica Neue Medium</vt:lpstr>
      <vt:lpstr>20_BasicBlack</vt:lpstr>
      <vt:lpstr>Finding Comfort in Jesus</vt:lpstr>
      <vt:lpstr>Jesus and Lazarus- John 11:1-6</vt:lpstr>
      <vt:lpstr>John 11:4 But when Jesus heard this, He said, "This sickness is not to end in death, but for the glory of God, so that the Son of God may be glorified by it."</vt:lpstr>
      <vt:lpstr>Jesus and His Disciples-John 11:7-16</vt:lpstr>
      <vt:lpstr>John 11:14-16 So Jesus then said to them plainly, "Lazarus is dead, [15] and I am glad for your sakes that I was not there, so that you may believe; but let us go to him." [16] Therefore Thomas, who is called Didymus, said to his fellow disciples, "Let us also go, so that we may die with Him."</vt:lpstr>
      <vt:lpstr>Jesus and Martha- John 11:17-27</vt:lpstr>
      <vt:lpstr>John 11:25-27 Jesus said to her, "I am the resurrection and the life; he who believes in Me will live even if he dies, [26] and everyone who lives and believes in Me will never die. Do you believe this?" [27] She said to Him, "Yes, Lord; I have believed that You are the Christ, the Son of God, even He who comes into the world."</vt:lpstr>
      <vt:lpstr>John 11:39-40 Jesus said, "Remove the stone." Martha, the sister of the deceased, said to Him, "Lord, by this time there will be a stench, for he has been dead four days." [40] Jesus said to her, "Did I not say to you that if you believe, you will see the glory of God?"</vt:lpstr>
      <vt:lpstr>Jesus and Mary- John 11:28-35</vt:lpstr>
      <vt:lpstr>John 11:33-35 When Jesus therefore saw her weeping, and the Jews who came with her also weeping, He was deeply moved in spirit and was troubled, [34] and said, "Where have you laid him?" They said to Him, "Lord, come and see." [35] Jesus wept.</vt:lpstr>
      <vt:lpstr>Jesus and The Grave- John 11:38-44</vt:lpstr>
      <vt:lpstr>John 11:43-44 When He had said these things, He cried out with a loud voice, "Lazarus, come forth." [44] The man who had died came forth, bound hand and foot with wrappings, and his face was wrapped around with a cloth. Jesus said to them, "Unbind him, and let him 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Comfort in Jesus</dc:title>
  <cp:lastModifiedBy>Bill Sanchez</cp:lastModifiedBy>
  <cp:revision>2</cp:revision>
  <dcterms:modified xsi:type="dcterms:W3CDTF">2023-08-13T21:54:36Z</dcterms:modified>
</cp:coreProperties>
</file>