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2" r:id="rId1"/>
  </p:sldMasterIdLst>
  <p:sldIdLst>
    <p:sldId id="260" r:id="rId2"/>
    <p:sldId id="295" r:id="rId3"/>
    <p:sldId id="299" r:id="rId4"/>
    <p:sldId id="300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C9E55-3ADB-4FE6-9376-2CF5113B1F72}" v="233" dt="2023-07-29T17:53:20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6" y="60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B1CC9E55-3ADB-4FE6-9376-2CF5113B1F72}"/>
    <pc:docChg chg="undo custSel addSld delSld modSld sldOrd">
      <pc:chgData name="Russ LaGrone" userId="b680fa769da6443c" providerId="LiveId" clId="{B1CC9E55-3ADB-4FE6-9376-2CF5113B1F72}" dt="2023-07-29T17:53:39.102" v="407" actId="403"/>
      <pc:docMkLst>
        <pc:docMk/>
      </pc:docMkLst>
      <pc:sldChg chg="modSp mod">
        <pc:chgData name="Russ LaGrone" userId="b680fa769da6443c" providerId="LiveId" clId="{B1CC9E55-3ADB-4FE6-9376-2CF5113B1F72}" dt="2023-07-29T17:44:22.354" v="54" actId="1076"/>
        <pc:sldMkLst>
          <pc:docMk/>
          <pc:sldMk cId="3347713363" sldId="260"/>
        </pc:sldMkLst>
        <pc:spChg chg="mod">
          <ac:chgData name="Russ LaGrone" userId="b680fa769da6443c" providerId="LiveId" clId="{B1CC9E55-3ADB-4FE6-9376-2CF5113B1F72}" dt="2023-07-29T17:44:22.354" v="54" actId="1076"/>
          <ac:spMkLst>
            <pc:docMk/>
            <pc:sldMk cId="3347713363" sldId="260"/>
            <ac:spMk id="3" creationId="{0CF9459A-1073-4DB8-9A55-A80117634D14}"/>
          </ac:spMkLst>
        </pc:spChg>
      </pc:sldChg>
      <pc:sldChg chg="del">
        <pc:chgData name="Russ LaGrone" userId="b680fa769da6443c" providerId="LiveId" clId="{B1CC9E55-3ADB-4FE6-9376-2CF5113B1F72}" dt="2023-07-29T17:52:51.696" v="386" actId="47"/>
        <pc:sldMkLst>
          <pc:docMk/>
          <pc:sldMk cId="1488451690" sldId="275"/>
        </pc:sldMkLst>
      </pc:sldChg>
      <pc:sldChg chg="delSp modSp mod ord delAnim modAnim">
        <pc:chgData name="Russ LaGrone" userId="b680fa769da6443c" providerId="LiveId" clId="{B1CC9E55-3ADB-4FE6-9376-2CF5113B1F72}" dt="2023-07-29T17:48:36.257" v="181" actId="207"/>
        <pc:sldMkLst>
          <pc:docMk/>
          <pc:sldMk cId="4051462903" sldId="295"/>
        </pc:sldMkLst>
        <pc:spChg chg="mod">
          <ac:chgData name="Russ LaGrone" userId="b680fa769da6443c" providerId="LiveId" clId="{B1CC9E55-3ADB-4FE6-9376-2CF5113B1F72}" dt="2023-07-29T17:48:22.185" v="180" actId="1076"/>
          <ac:spMkLst>
            <pc:docMk/>
            <pc:sldMk cId="4051462903" sldId="295"/>
            <ac:spMk id="2" creationId="{00000000-0000-0000-0000-000000000000}"/>
          </ac:spMkLst>
        </pc:spChg>
        <pc:spChg chg="del">
          <ac:chgData name="Russ LaGrone" userId="b680fa769da6443c" providerId="LiveId" clId="{B1CC9E55-3ADB-4FE6-9376-2CF5113B1F72}" dt="2023-07-29T17:45:23.397" v="57" actId="478"/>
          <ac:spMkLst>
            <pc:docMk/>
            <pc:sldMk cId="4051462903" sldId="295"/>
            <ac:spMk id="4" creationId="{D1A76D9B-220B-4EE0-9756-78AE7B8588E6}"/>
          </ac:spMkLst>
        </pc:spChg>
        <pc:spChg chg="mod">
          <ac:chgData name="Russ LaGrone" userId="b680fa769da6443c" providerId="LiveId" clId="{B1CC9E55-3ADB-4FE6-9376-2CF5113B1F72}" dt="2023-07-29T17:48:36.257" v="181" actId="207"/>
          <ac:spMkLst>
            <pc:docMk/>
            <pc:sldMk cId="4051462903" sldId="295"/>
            <ac:spMk id="8194" creationId="{00000000-0000-0000-0000-000000000000}"/>
          </ac:spMkLst>
        </pc:spChg>
      </pc:sldChg>
      <pc:sldChg chg="modSp del">
        <pc:chgData name="Russ LaGrone" userId="b680fa769da6443c" providerId="LiveId" clId="{B1CC9E55-3ADB-4FE6-9376-2CF5113B1F72}" dt="2023-07-29T17:52:52.621" v="387" actId="47"/>
        <pc:sldMkLst>
          <pc:docMk/>
          <pc:sldMk cId="3819560837" sldId="297"/>
        </pc:sldMkLst>
        <pc:spChg chg="mod">
          <ac:chgData name="Russ LaGrone" userId="b680fa769da6443c" providerId="LiveId" clId="{B1CC9E55-3ADB-4FE6-9376-2CF5113B1F72}" dt="2023-07-29T17:45:29.410" v="58"/>
          <ac:spMkLst>
            <pc:docMk/>
            <pc:sldMk cId="3819560837" sldId="297"/>
            <ac:spMk id="8194" creationId="{00000000-0000-0000-0000-000000000000}"/>
          </ac:spMkLst>
        </pc:spChg>
      </pc:sldChg>
      <pc:sldChg chg="add del">
        <pc:chgData name="Russ LaGrone" userId="b680fa769da6443c" providerId="LiveId" clId="{B1CC9E55-3ADB-4FE6-9376-2CF5113B1F72}" dt="2023-07-29T17:53:04.555" v="390" actId="47"/>
        <pc:sldMkLst>
          <pc:docMk/>
          <pc:sldMk cId="3735604195" sldId="298"/>
        </pc:sldMkLst>
      </pc:sldChg>
      <pc:sldChg chg="addSp modSp add mod modAnim">
        <pc:chgData name="Russ LaGrone" userId="b680fa769da6443c" providerId="LiveId" clId="{B1CC9E55-3ADB-4FE6-9376-2CF5113B1F72}" dt="2023-07-29T17:52:45.210" v="385" actId="20577"/>
        <pc:sldMkLst>
          <pc:docMk/>
          <pc:sldMk cId="4188352051" sldId="299"/>
        </pc:sldMkLst>
        <pc:spChg chg="mod">
          <ac:chgData name="Russ LaGrone" userId="b680fa769da6443c" providerId="LiveId" clId="{B1CC9E55-3ADB-4FE6-9376-2CF5113B1F72}" dt="2023-07-29T17:52:45.210" v="385" actId="20577"/>
          <ac:spMkLst>
            <pc:docMk/>
            <pc:sldMk cId="4188352051" sldId="299"/>
            <ac:spMk id="2" creationId="{00000000-0000-0000-0000-000000000000}"/>
          </ac:spMkLst>
        </pc:spChg>
        <pc:spChg chg="add mod">
          <ac:chgData name="Russ LaGrone" userId="b680fa769da6443c" providerId="LiveId" clId="{B1CC9E55-3ADB-4FE6-9376-2CF5113B1F72}" dt="2023-07-29T17:50:48.477" v="239" actId="120"/>
          <ac:spMkLst>
            <pc:docMk/>
            <pc:sldMk cId="4188352051" sldId="299"/>
            <ac:spMk id="3" creationId="{D5DF6E02-24A6-B069-CD2D-8BC06F1C13DE}"/>
          </ac:spMkLst>
        </pc:spChg>
        <pc:spChg chg="mod">
          <ac:chgData name="Russ LaGrone" userId="b680fa769da6443c" providerId="LiveId" clId="{B1CC9E55-3ADB-4FE6-9376-2CF5113B1F72}" dt="2023-07-29T17:49:32.230" v="199" actId="20577"/>
          <ac:spMkLst>
            <pc:docMk/>
            <pc:sldMk cId="4188352051" sldId="299"/>
            <ac:spMk id="8194" creationId="{00000000-0000-0000-0000-000000000000}"/>
          </ac:spMkLst>
        </pc:spChg>
      </pc:sldChg>
      <pc:sldChg chg="modSp add mod setBg">
        <pc:chgData name="Russ LaGrone" userId="b680fa769da6443c" providerId="LiveId" clId="{B1CC9E55-3ADB-4FE6-9376-2CF5113B1F72}" dt="2023-07-29T17:53:39.102" v="407" actId="403"/>
        <pc:sldMkLst>
          <pc:docMk/>
          <pc:sldMk cId="331918538" sldId="300"/>
        </pc:sldMkLst>
        <pc:spChg chg="mod">
          <ac:chgData name="Russ LaGrone" userId="b680fa769da6443c" providerId="LiveId" clId="{B1CC9E55-3ADB-4FE6-9376-2CF5113B1F72}" dt="2023-07-29T17:53:39.102" v="407" actId="403"/>
          <ac:spMkLst>
            <pc:docMk/>
            <pc:sldMk cId="331918538" sldId="300"/>
            <ac:spMk id="3" creationId="{0CF9459A-1073-4DB8-9A55-A80117634D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7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1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5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783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953670" y="1542299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400" i="1" dirty="0">
                <a:latin typeface="Calibri" panose="020F0502020204030204" pitchFamily="34" charset="0"/>
                <a:cs typeface="Calibri" panose="020F0502020204030204" pitchFamily="34" charset="0"/>
              </a:rPr>
              <a:t>What was the longest day of your life?</a:t>
            </a: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What the Apostles felt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4174" y="964674"/>
            <a:ext cx="70258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Grief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Regret and guilt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 sense of no purpose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Hopelessness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Depression (suicide?)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Three Conclusions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8778" y="1879074"/>
            <a:ext cx="793226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His death was planned by God and had a purpose.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He is God in the flesh, the son of God.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We will also be raised.  Death is not the end.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DF6E02-24A6-B069-CD2D-8BC06F1C13DE}"/>
              </a:ext>
            </a:extLst>
          </p:cNvPr>
          <p:cNvSpPr txBox="1">
            <a:spLocks noChangeArrowheads="1"/>
          </p:cNvSpPr>
          <p:nvPr/>
        </p:nvSpPr>
        <p:spPr>
          <a:xfrm>
            <a:off x="522489" y="1055649"/>
            <a:ext cx="7321096" cy="497882"/>
          </a:xfrm>
          <a:prstGeom prst="rect">
            <a:avLst/>
          </a:prstGeom>
        </p:spPr>
        <p:txBody>
          <a:bodyPr vert="horz" lIns="91440" tIns="45720" rIns="91440" bIns="0" rtlCol="0" anchor="b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Because Jesus was resurrected:</a:t>
            </a:r>
          </a:p>
        </p:txBody>
      </p:sp>
    </p:spTree>
    <p:extLst>
      <p:ext uri="{BB962C8B-B14F-4D97-AF65-F5344CB8AC3E}">
        <p14:creationId xmlns:p14="http://schemas.microsoft.com/office/powerpoint/2010/main" val="41883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953670" y="1542299"/>
            <a:ext cx="7394876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3319185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2839</TotalTime>
  <Words>71</Words>
  <Application>Microsoft Office PowerPoint</Application>
  <PresentationFormat>On-screen Show (16:10)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Gallery</vt:lpstr>
      <vt:lpstr>PowerPoint Presentation</vt:lpstr>
      <vt:lpstr>What the Apostles felt </vt:lpstr>
      <vt:lpstr>Three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Russ LaGrone</cp:lastModifiedBy>
  <cp:revision>33</cp:revision>
  <dcterms:created xsi:type="dcterms:W3CDTF">2019-05-03T22:43:22Z</dcterms:created>
  <dcterms:modified xsi:type="dcterms:W3CDTF">2023-07-29T17:53:42Z</dcterms:modified>
</cp:coreProperties>
</file>