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handoutMasterIdLst>
    <p:handoutMasterId r:id="rId14"/>
  </p:handoutMasterIdLst>
  <p:sldIdLst>
    <p:sldId id="257" r:id="rId2"/>
    <p:sldId id="317" r:id="rId3"/>
    <p:sldId id="319" r:id="rId4"/>
    <p:sldId id="323" r:id="rId5"/>
    <p:sldId id="293" r:id="rId6"/>
    <p:sldId id="318" r:id="rId7"/>
    <p:sldId id="320" r:id="rId8"/>
    <p:sldId id="324" r:id="rId9"/>
    <p:sldId id="309" r:id="rId10"/>
    <p:sldId id="315" r:id="rId11"/>
    <p:sldId id="321" r:id="rId12"/>
    <p:sldId id="322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941E-5B86-40F1-B3F7-8E355E6FFCFF}" v="125" dt="2023-09-10T01:58:32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6" d="100"/>
          <a:sy n="66" d="100"/>
        </p:scale>
        <p:origin x="40" y="2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F1EE941E-5B86-40F1-B3F7-8E355E6FFCFF}"/>
    <pc:docChg chg="undo custSel addSld delSld modSld sldOrd">
      <pc:chgData name="Russ LaGrone" userId="b680fa769da6443c" providerId="LiveId" clId="{F1EE941E-5B86-40F1-B3F7-8E355E6FFCFF}" dt="2023-09-10T01:58:53.329" v="249" actId="1076"/>
      <pc:docMkLst>
        <pc:docMk/>
      </pc:docMkLst>
      <pc:sldChg chg="modSp mod">
        <pc:chgData name="Russ LaGrone" userId="b680fa769da6443c" providerId="LiveId" clId="{F1EE941E-5B86-40F1-B3F7-8E355E6FFCFF}" dt="2023-09-04T16:45:38.357" v="115" actId="20577"/>
        <pc:sldMkLst>
          <pc:docMk/>
          <pc:sldMk cId="0" sldId="293"/>
        </pc:sldMkLst>
        <pc:spChg chg="mod">
          <ac:chgData name="Russ LaGrone" userId="b680fa769da6443c" providerId="LiveId" clId="{F1EE941E-5B86-40F1-B3F7-8E355E6FFCFF}" dt="2023-09-04T16:45:38.357" v="115" actId="20577"/>
          <ac:spMkLst>
            <pc:docMk/>
            <pc:sldMk cId="0" sldId="293"/>
            <ac:spMk id="4099" creationId="{00000000-0000-0000-0000-000000000000}"/>
          </ac:spMkLst>
        </pc:spChg>
      </pc:sldChg>
      <pc:sldChg chg="addSp delSp modSp modAnim">
        <pc:chgData name="Russ LaGrone" userId="b680fa769da6443c" providerId="LiveId" clId="{F1EE941E-5B86-40F1-B3F7-8E355E6FFCFF}" dt="2023-09-10T01:58:19.167" v="247"/>
        <pc:sldMkLst>
          <pc:docMk/>
          <pc:sldMk cId="0" sldId="309"/>
        </pc:sldMkLst>
        <pc:spChg chg="add del mod">
          <ac:chgData name="Russ LaGrone" userId="b680fa769da6443c" providerId="LiveId" clId="{F1EE941E-5B86-40F1-B3F7-8E355E6FFCFF}" dt="2023-09-10T01:58:19.167" v="247"/>
          <ac:spMkLst>
            <pc:docMk/>
            <pc:sldMk cId="0" sldId="309"/>
            <ac:spMk id="2" creationId="{7300F81B-631F-F7BE-2BE3-81E273BEEFA6}"/>
          </ac:spMkLst>
        </pc:spChg>
        <pc:spChg chg="mod">
          <ac:chgData name="Russ LaGrone" userId="b680fa769da6443c" providerId="LiveId" clId="{F1EE941E-5B86-40F1-B3F7-8E355E6FFCFF}" dt="2023-09-10T01:57:37.625" v="245" actId="20577"/>
          <ac:spMkLst>
            <pc:docMk/>
            <pc:sldMk cId="0" sldId="309"/>
            <ac:spMk id="164867" creationId="{00000000-0000-0000-0000-000000000000}"/>
          </ac:spMkLst>
        </pc:spChg>
      </pc:sldChg>
      <pc:sldChg chg="modSp mod">
        <pc:chgData name="Russ LaGrone" userId="b680fa769da6443c" providerId="LiveId" clId="{F1EE941E-5B86-40F1-B3F7-8E355E6FFCFF}" dt="2023-09-08T01:44:47.184" v="117" actId="208"/>
        <pc:sldMkLst>
          <pc:docMk/>
          <pc:sldMk cId="4148982891" sldId="318"/>
        </pc:sldMkLst>
        <pc:spChg chg="mod">
          <ac:chgData name="Russ LaGrone" userId="b680fa769da6443c" providerId="LiveId" clId="{F1EE941E-5B86-40F1-B3F7-8E355E6FFCFF}" dt="2023-09-04T16:35:05.834" v="62" actId="1076"/>
          <ac:spMkLst>
            <pc:docMk/>
            <pc:sldMk cId="4148982891" sldId="318"/>
            <ac:spMk id="4" creationId="{289160FE-66F5-456F-BCB2-5CC4F74AEBC4}"/>
          </ac:spMkLst>
        </pc:spChg>
        <pc:spChg chg="mod">
          <ac:chgData name="Russ LaGrone" userId="b680fa769da6443c" providerId="LiveId" clId="{F1EE941E-5B86-40F1-B3F7-8E355E6FFCFF}" dt="2023-09-08T01:44:41.518" v="116" actId="208"/>
          <ac:spMkLst>
            <pc:docMk/>
            <pc:sldMk cId="4148982891" sldId="318"/>
            <ac:spMk id="5" creationId="{21BACD73-6622-4289-AF6B-D16ED46F805F}"/>
          </ac:spMkLst>
        </pc:spChg>
        <pc:spChg chg="mod">
          <ac:chgData name="Russ LaGrone" userId="b680fa769da6443c" providerId="LiveId" clId="{F1EE941E-5B86-40F1-B3F7-8E355E6FFCFF}" dt="2023-09-08T01:44:47.184" v="117" actId="208"/>
          <ac:spMkLst>
            <pc:docMk/>
            <pc:sldMk cId="4148982891" sldId="318"/>
            <ac:spMk id="6" creationId="{C8D7A554-214C-47FF-AAC4-850B75C5CEFD}"/>
          </ac:spMkLst>
        </pc:spChg>
        <pc:graphicFrameChg chg="mod modGraphic">
          <ac:chgData name="Russ LaGrone" userId="b680fa769da6443c" providerId="LiveId" clId="{F1EE941E-5B86-40F1-B3F7-8E355E6FFCFF}" dt="2023-09-04T16:35:51.190" v="73" actId="20577"/>
          <ac:graphicFrameMkLst>
            <pc:docMk/>
            <pc:sldMk cId="4148982891" sldId="318"/>
            <ac:graphicFrameMk id="2" creationId="{2C67A539-08C1-46B8-95A0-E8940A3E1836}"/>
          </ac:graphicFrameMkLst>
        </pc:graphicFrameChg>
      </pc:sldChg>
      <pc:sldChg chg="modSp ord">
        <pc:chgData name="Russ LaGrone" userId="b680fa769da6443c" providerId="LiveId" clId="{F1EE941E-5B86-40F1-B3F7-8E355E6FFCFF}" dt="2023-09-10T01:18:38.169" v="146" actId="207"/>
        <pc:sldMkLst>
          <pc:docMk/>
          <pc:sldMk cId="3629883501" sldId="319"/>
        </pc:sldMkLst>
        <pc:spChg chg="mod">
          <ac:chgData name="Russ LaGrone" userId="b680fa769da6443c" providerId="LiveId" clId="{F1EE941E-5B86-40F1-B3F7-8E355E6FFCFF}" dt="2023-09-10T01:18:38.169" v="146" actId="207"/>
          <ac:spMkLst>
            <pc:docMk/>
            <pc:sldMk cId="3629883501" sldId="319"/>
            <ac:spMk id="3" creationId="{7634D7F6-9A06-42D9-9FDB-0347B5A5BE0C}"/>
          </ac:spMkLst>
        </pc:spChg>
      </pc:sldChg>
      <pc:sldChg chg="addSp delSp modSp mod delAnim modAnim">
        <pc:chgData name="Russ LaGrone" userId="b680fa769da6443c" providerId="LiveId" clId="{F1EE941E-5B86-40F1-B3F7-8E355E6FFCFF}" dt="2023-09-04T16:42:26.049" v="113"/>
        <pc:sldMkLst>
          <pc:docMk/>
          <pc:sldMk cId="1827457128" sldId="320"/>
        </pc:sldMkLst>
        <pc:spChg chg="del mod">
          <ac:chgData name="Russ LaGrone" userId="b680fa769da6443c" providerId="LiveId" clId="{F1EE941E-5B86-40F1-B3F7-8E355E6FFCFF}" dt="2023-09-04T16:41:39.475" v="110" actId="478"/>
          <ac:spMkLst>
            <pc:docMk/>
            <pc:sldMk cId="1827457128" sldId="320"/>
            <ac:spMk id="3" creationId="{5280BB5E-2546-4265-9386-909ED6DF678B}"/>
          </ac:spMkLst>
        </pc:spChg>
        <pc:spChg chg="add mod">
          <ac:chgData name="Russ LaGrone" userId="b680fa769da6443c" providerId="LiveId" clId="{F1EE941E-5B86-40F1-B3F7-8E355E6FFCFF}" dt="2023-09-04T16:40:19.599" v="97" actId="14100"/>
          <ac:spMkLst>
            <pc:docMk/>
            <pc:sldMk cId="1827457128" sldId="320"/>
            <ac:spMk id="5" creationId="{E6924696-32E8-50DC-086F-83551D790F59}"/>
          </ac:spMkLst>
        </pc:spChg>
        <pc:spChg chg="add mod">
          <ac:chgData name="Russ LaGrone" userId="b680fa769da6443c" providerId="LiveId" clId="{F1EE941E-5B86-40F1-B3F7-8E355E6FFCFF}" dt="2023-09-04T16:39:26.078" v="88" actId="1076"/>
          <ac:spMkLst>
            <pc:docMk/>
            <pc:sldMk cId="1827457128" sldId="320"/>
            <ac:spMk id="6" creationId="{64439E68-2055-D27B-E848-60AB673B0F46}"/>
          </ac:spMkLst>
        </pc:spChg>
        <pc:spChg chg="del">
          <ac:chgData name="Russ LaGrone" userId="b680fa769da6443c" providerId="LiveId" clId="{F1EE941E-5B86-40F1-B3F7-8E355E6FFCFF}" dt="2023-09-04T16:38:57.493" v="81" actId="478"/>
          <ac:spMkLst>
            <pc:docMk/>
            <pc:sldMk cId="1827457128" sldId="320"/>
            <ac:spMk id="7" creationId="{2C28C347-D759-4DCA-95E2-299D514C3D5A}"/>
          </ac:spMkLst>
        </pc:spChg>
        <pc:spChg chg="del">
          <ac:chgData name="Russ LaGrone" userId="b680fa769da6443c" providerId="LiveId" clId="{F1EE941E-5B86-40F1-B3F7-8E355E6FFCFF}" dt="2023-09-04T16:39:03.913" v="83" actId="478"/>
          <ac:spMkLst>
            <pc:docMk/>
            <pc:sldMk cId="1827457128" sldId="320"/>
            <ac:spMk id="8" creationId="{3231FA20-7639-4A1C-840C-F25F719052DE}"/>
          </ac:spMkLst>
        </pc:spChg>
        <pc:spChg chg="del">
          <ac:chgData name="Russ LaGrone" userId="b680fa769da6443c" providerId="LiveId" clId="{F1EE941E-5B86-40F1-B3F7-8E355E6FFCFF}" dt="2023-09-04T16:39:02.395" v="82" actId="478"/>
          <ac:spMkLst>
            <pc:docMk/>
            <pc:sldMk cId="1827457128" sldId="320"/>
            <ac:spMk id="9" creationId="{B4EC09A5-D7C9-4310-AC46-8AE51F5120F9}"/>
          </ac:spMkLst>
        </pc:spChg>
        <pc:spChg chg="del">
          <ac:chgData name="Russ LaGrone" userId="b680fa769da6443c" providerId="LiveId" clId="{F1EE941E-5B86-40F1-B3F7-8E355E6FFCFF}" dt="2023-09-04T16:39:05.349" v="84" actId="478"/>
          <ac:spMkLst>
            <pc:docMk/>
            <pc:sldMk cId="1827457128" sldId="320"/>
            <ac:spMk id="10" creationId="{35F610D0-3345-45E7-B117-B32280D4C2EF}"/>
          </ac:spMkLst>
        </pc:spChg>
        <pc:spChg chg="del">
          <ac:chgData name="Russ LaGrone" userId="b680fa769da6443c" providerId="LiveId" clId="{F1EE941E-5B86-40F1-B3F7-8E355E6FFCFF}" dt="2023-09-04T16:39:06.649" v="85" actId="478"/>
          <ac:spMkLst>
            <pc:docMk/>
            <pc:sldMk cId="1827457128" sldId="320"/>
            <ac:spMk id="11" creationId="{B7441285-9A88-4EB6-B7D8-CE79FF9971BB}"/>
          </ac:spMkLst>
        </pc:spChg>
        <pc:spChg chg="del">
          <ac:chgData name="Russ LaGrone" userId="b680fa769da6443c" providerId="LiveId" clId="{F1EE941E-5B86-40F1-B3F7-8E355E6FFCFF}" dt="2023-09-04T16:39:08.050" v="86" actId="478"/>
          <ac:spMkLst>
            <pc:docMk/>
            <pc:sldMk cId="1827457128" sldId="320"/>
            <ac:spMk id="12" creationId="{E6E289A1-1D16-4181-B3A9-9BCE759043EE}"/>
          </ac:spMkLst>
        </pc:spChg>
        <pc:spChg chg="del">
          <ac:chgData name="Russ LaGrone" userId="b680fa769da6443c" providerId="LiveId" clId="{F1EE941E-5B86-40F1-B3F7-8E355E6FFCFF}" dt="2023-09-04T16:39:29.885" v="89" actId="478"/>
          <ac:spMkLst>
            <pc:docMk/>
            <pc:sldMk cId="1827457128" sldId="320"/>
            <ac:spMk id="13" creationId="{62F79D7C-AC25-4071-8CFC-C33FA3957B78}"/>
          </ac:spMkLst>
        </pc:spChg>
        <pc:spChg chg="del">
          <ac:chgData name="Russ LaGrone" userId="b680fa769da6443c" providerId="LiveId" clId="{F1EE941E-5B86-40F1-B3F7-8E355E6FFCFF}" dt="2023-09-04T16:39:52.687" v="94" actId="478"/>
          <ac:spMkLst>
            <pc:docMk/>
            <pc:sldMk cId="1827457128" sldId="320"/>
            <ac:spMk id="14" creationId="{4C635452-C928-4FDE-861F-508888EB3DB5}"/>
          </ac:spMkLst>
        </pc:spChg>
        <pc:spChg chg="del">
          <ac:chgData name="Russ LaGrone" userId="b680fa769da6443c" providerId="LiveId" clId="{F1EE941E-5B86-40F1-B3F7-8E355E6FFCFF}" dt="2023-09-04T16:39:56.024" v="95" actId="478"/>
          <ac:spMkLst>
            <pc:docMk/>
            <pc:sldMk cId="1827457128" sldId="320"/>
            <ac:spMk id="15" creationId="{0AF349F2-5CBB-429B-83B2-0D7607C816FA}"/>
          </ac:spMkLst>
        </pc:spChg>
        <pc:spChg chg="add mod">
          <ac:chgData name="Russ LaGrone" userId="b680fa769da6443c" providerId="LiveId" clId="{F1EE941E-5B86-40F1-B3F7-8E355E6FFCFF}" dt="2023-09-04T16:39:40.554" v="91" actId="1076"/>
          <ac:spMkLst>
            <pc:docMk/>
            <pc:sldMk cId="1827457128" sldId="320"/>
            <ac:spMk id="16" creationId="{15AC2773-BA65-B37E-8B2F-12DF5B6D766D}"/>
          </ac:spMkLst>
        </pc:spChg>
        <pc:spChg chg="add mod">
          <ac:chgData name="Russ LaGrone" userId="b680fa769da6443c" providerId="LiveId" clId="{F1EE941E-5B86-40F1-B3F7-8E355E6FFCFF}" dt="2023-09-04T16:39:50.191" v="93" actId="1076"/>
          <ac:spMkLst>
            <pc:docMk/>
            <pc:sldMk cId="1827457128" sldId="320"/>
            <ac:spMk id="17" creationId="{AF95EC47-4546-2AEC-B98E-455FABCA4914}"/>
          </ac:spMkLst>
        </pc:spChg>
        <pc:spChg chg="add mod">
          <ac:chgData name="Russ LaGrone" userId="b680fa769da6443c" providerId="LiveId" clId="{F1EE941E-5B86-40F1-B3F7-8E355E6FFCFF}" dt="2023-09-04T16:40:33.248" v="99" actId="1076"/>
          <ac:spMkLst>
            <pc:docMk/>
            <pc:sldMk cId="1827457128" sldId="320"/>
            <ac:spMk id="18" creationId="{D44FBCA4-820B-C684-BC33-852F1EB310C6}"/>
          </ac:spMkLst>
        </pc:spChg>
        <pc:spChg chg="add mod">
          <ac:chgData name="Russ LaGrone" userId="b680fa769da6443c" providerId="LiveId" clId="{F1EE941E-5B86-40F1-B3F7-8E355E6FFCFF}" dt="2023-09-04T16:40:52.149" v="101" actId="1076"/>
          <ac:spMkLst>
            <pc:docMk/>
            <pc:sldMk cId="1827457128" sldId="320"/>
            <ac:spMk id="19" creationId="{A65DA905-8A3F-2F98-5232-9F0E5045FE08}"/>
          </ac:spMkLst>
        </pc:spChg>
        <pc:spChg chg="add mod">
          <ac:chgData name="Russ LaGrone" userId="b680fa769da6443c" providerId="LiveId" clId="{F1EE941E-5B86-40F1-B3F7-8E355E6FFCFF}" dt="2023-09-04T16:41:03.679" v="103" actId="1076"/>
          <ac:spMkLst>
            <pc:docMk/>
            <pc:sldMk cId="1827457128" sldId="320"/>
            <ac:spMk id="20" creationId="{0FA3FE81-EC6C-A73D-9BBE-7BD2BF103CEE}"/>
          </ac:spMkLst>
        </pc:spChg>
        <pc:spChg chg="add mod">
          <ac:chgData name="Russ LaGrone" userId="b680fa769da6443c" providerId="LiveId" clId="{F1EE941E-5B86-40F1-B3F7-8E355E6FFCFF}" dt="2023-09-04T16:41:15.143" v="105" actId="1076"/>
          <ac:spMkLst>
            <pc:docMk/>
            <pc:sldMk cId="1827457128" sldId="320"/>
            <ac:spMk id="21" creationId="{F7D6EA2D-EAE0-2662-3596-B184212DDAC3}"/>
          </ac:spMkLst>
        </pc:spChg>
        <pc:spChg chg="add mod">
          <ac:chgData name="Russ LaGrone" userId="b680fa769da6443c" providerId="LiveId" clId="{F1EE941E-5B86-40F1-B3F7-8E355E6FFCFF}" dt="2023-09-04T16:41:24.856" v="107" actId="1076"/>
          <ac:spMkLst>
            <pc:docMk/>
            <pc:sldMk cId="1827457128" sldId="320"/>
            <ac:spMk id="22" creationId="{5BEAF8C4-5449-43E7-020C-2D19A4977008}"/>
          </ac:spMkLst>
        </pc:spChg>
        <pc:spChg chg="add mod">
          <ac:chgData name="Russ LaGrone" userId="b680fa769da6443c" providerId="LiveId" clId="{F1EE941E-5B86-40F1-B3F7-8E355E6FFCFF}" dt="2023-09-04T16:41:34.990" v="109" actId="1076"/>
          <ac:spMkLst>
            <pc:docMk/>
            <pc:sldMk cId="1827457128" sldId="320"/>
            <ac:spMk id="23" creationId="{A2CECEE1-AB19-3163-08D7-AA47FB178BF9}"/>
          </ac:spMkLst>
        </pc:spChg>
        <pc:graphicFrameChg chg="del">
          <ac:chgData name="Russ LaGrone" userId="b680fa769da6443c" providerId="LiveId" clId="{F1EE941E-5B86-40F1-B3F7-8E355E6FFCFF}" dt="2023-09-04T16:37:30.314" v="75" actId="478"/>
          <ac:graphicFrameMkLst>
            <pc:docMk/>
            <pc:sldMk cId="1827457128" sldId="320"/>
            <ac:graphicFrameMk id="2" creationId="{2C67A539-08C1-46B8-95A0-E8940A3E1836}"/>
          </ac:graphicFrameMkLst>
        </pc:graphicFrameChg>
        <pc:graphicFrameChg chg="add mod">
          <ac:chgData name="Russ LaGrone" userId="b680fa769da6443c" providerId="LiveId" clId="{F1EE941E-5B86-40F1-B3F7-8E355E6FFCFF}" dt="2023-09-04T16:38:22.898" v="77" actId="1076"/>
          <ac:graphicFrameMkLst>
            <pc:docMk/>
            <pc:sldMk cId="1827457128" sldId="320"/>
            <ac:graphicFrameMk id="4" creationId="{8D7D82BE-E573-7DCF-762F-3760B2569A74}"/>
          </ac:graphicFrameMkLst>
        </pc:graphicFrameChg>
      </pc:sldChg>
      <pc:sldChg chg="modSp mod">
        <pc:chgData name="Russ LaGrone" userId="b680fa769da6443c" providerId="LiveId" clId="{F1EE941E-5B86-40F1-B3F7-8E355E6FFCFF}" dt="2023-09-08T01:49:22.397" v="125" actId="27636"/>
        <pc:sldMkLst>
          <pc:docMk/>
          <pc:sldMk cId="4215671654" sldId="321"/>
        </pc:sldMkLst>
        <pc:spChg chg="mod">
          <ac:chgData name="Russ LaGrone" userId="b680fa769da6443c" providerId="LiveId" clId="{F1EE941E-5B86-40F1-B3F7-8E355E6FFCFF}" dt="2023-09-08T01:49:22.397" v="125" actId="27636"/>
          <ac:spMkLst>
            <pc:docMk/>
            <pc:sldMk cId="4215671654" sldId="321"/>
            <ac:spMk id="37892" creationId="{00000000-0000-0000-0000-000000000000}"/>
          </ac:spMkLst>
        </pc:spChg>
      </pc:sldChg>
      <pc:sldChg chg="modSp mod">
        <pc:chgData name="Russ LaGrone" userId="b680fa769da6443c" providerId="LiveId" clId="{F1EE941E-5B86-40F1-B3F7-8E355E6FFCFF}" dt="2023-09-08T01:50:45.866" v="134" actId="27636"/>
        <pc:sldMkLst>
          <pc:docMk/>
          <pc:sldMk cId="449540583" sldId="322"/>
        </pc:sldMkLst>
        <pc:spChg chg="mod">
          <ac:chgData name="Russ LaGrone" userId="b680fa769da6443c" providerId="LiveId" clId="{F1EE941E-5B86-40F1-B3F7-8E355E6FFCFF}" dt="2023-09-08T01:50:45.866" v="134" actId="27636"/>
          <ac:spMkLst>
            <pc:docMk/>
            <pc:sldMk cId="449540583" sldId="322"/>
            <ac:spMk id="37892" creationId="{00000000-0000-0000-0000-000000000000}"/>
          </ac:spMkLst>
        </pc:spChg>
      </pc:sldChg>
      <pc:sldChg chg="add del">
        <pc:chgData name="Russ LaGrone" userId="b680fa769da6443c" providerId="LiveId" clId="{F1EE941E-5B86-40F1-B3F7-8E355E6FFCFF}" dt="2023-09-08T01:45:38.943" v="118" actId="47"/>
        <pc:sldMkLst>
          <pc:docMk/>
          <pc:sldMk cId="155745304" sldId="323"/>
        </pc:sldMkLst>
      </pc:sldChg>
      <pc:sldChg chg="modSp add ord modAnim">
        <pc:chgData name="Russ LaGrone" userId="b680fa769da6443c" providerId="LiveId" clId="{F1EE941E-5B86-40F1-B3F7-8E355E6FFCFF}" dt="2023-09-10T01:18:01.308" v="142" actId="207"/>
        <pc:sldMkLst>
          <pc:docMk/>
          <pc:sldMk cId="2709146438" sldId="323"/>
        </pc:sldMkLst>
        <pc:spChg chg="mod">
          <ac:chgData name="Russ LaGrone" userId="b680fa769da6443c" providerId="LiveId" clId="{F1EE941E-5B86-40F1-B3F7-8E355E6FFCFF}" dt="2023-09-10T01:18:01.308" v="142" actId="207"/>
          <ac:spMkLst>
            <pc:docMk/>
            <pc:sldMk cId="2709146438" sldId="323"/>
            <ac:spMk id="3" creationId="{7634D7F6-9A06-42D9-9FDB-0347B5A5BE0C}"/>
          </ac:spMkLst>
        </pc:spChg>
      </pc:sldChg>
      <pc:sldChg chg="addSp modSp add mod modAnim">
        <pc:chgData name="Russ LaGrone" userId="b680fa769da6443c" providerId="LiveId" clId="{F1EE941E-5B86-40F1-B3F7-8E355E6FFCFF}" dt="2023-09-10T01:58:53.329" v="249" actId="1076"/>
        <pc:sldMkLst>
          <pc:docMk/>
          <pc:sldMk cId="3781646759" sldId="324"/>
        </pc:sldMkLst>
        <pc:spChg chg="add mod">
          <ac:chgData name="Russ LaGrone" userId="b680fa769da6443c" providerId="LiveId" clId="{F1EE941E-5B86-40F1-B3F7-8E355E6FFCFF}" dt="2023-09-10T01:55:09.425" v="243" actId="207"/>
          <ac:spMkLst>
            <pc:docMk/>
            <pc:sldMk cId="3781646759" sldId="324"/>
            <ac:spMk id="2" creationId="{C658D66C-2EBC-9001-5F0F-2D24CBF2FA2A}"/>
          </ac:spMkLst>
        </pc:spChg>
        <pc:spChg chg="mod">
          <ac:chgData name="Russ LaGrone" userId="b680fa769da6443c" providerId="LiveId" clId="{F1EE941E-5B86-40F1-B3F7-8E355E6FFCFF}" dt="2023-09-10T01:58:53.329" v="249" actId="1076"/>
          <ac:spMkLst>
            <pc:docMk/>
            <pc:sldMk cId="3781646759" sldId="324"/>
            <ac:spMk id="8194" creationId="{00000000-0000-0000-0000-000000000000}"/>
          </ac:spMkLst>
        </pc:spChg>
        <pc:spChg chg="mod">
          <ac:chgData name="Russ LaGrone" userId="b680fa769da6443c" providerId="LiveId" clId="{F1EE941E-5B86-40F1-B3F7-8E355E6FFCFF}" dt="2023-09-10T01:58:32.414" v="248"/>
          <ac:spMkLst>
            <pc:docMk/>
            <pc:sldMk cId="3781646759" sldId="324"/>
            <ac:spMk id="16486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3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40" cy="469423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13491151-A4A8-4FCE-8548-5371B6CDCB7F}" type="datetimeFigureOut">
              <a:rPr lang="en-US" smtClean="0"/>
              <a:pPr/>
              <a:t>9/9/2023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40" cy="469423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40" cy="469423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34319CE5-BF4C-426F-835E-3ED87CB077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7A7-3A6B-4816-B617-CE47999A7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98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94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18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5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0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FBD8-233B-45F8-80E5-A5AF2FC51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20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1EA-AB67-4E66-9385-168179C78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5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FB57-5612-4035-B72C-509FA98D3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8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D278-920E-4A8E-BF7F-EBB64228B5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3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24E1-5AF6-4D00-A8F7-E08475C16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24B7-ED40-4F94-8850-570B2F917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89A-AD8E-4EDB-B520-FA443BEDD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5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2329-498D-42E2-8189-54785121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1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3DD3-3DE6-489F-82CE-CBB72F2C65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15EF-5107-4D96-A549-2D88C66068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68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10439399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the Church of Christ?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34D7F6-9A06-42D9-9FDB-0347B5A5BE0C}"/>
              </a:ext>
            </a:extLst>
          </p:cNvPr>
          <p:cNvSpPr txBox="1">
            <a:spLocks noChangeArrowheads="1"/>
          </p:cNvSpPr>
          <p:nvPr/>
        </p:nvSpPr>
        <p:spPr>
          <a:xfrm>
            <a:off x="1028700" y="1447800"/>
            <a:ext cx="10134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Given the title, what do you expect we will study and discuss in this class?</a:t>
            </a: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Why should we study this topic?</a:t>
            </a: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What would you like to see discussed? 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020205"/>
            <a:ext cx="1112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</a:rPr>
              <a:t>What ties the church (a group of people) together?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2335143"/>
            <a:ext cx="10744200" cy="3502652"/>
          </a:xfrm>
          <a:noFill/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en-US" sz="3200" dirty="0">
                <a:effectLst/>
                <a:latin typeface="Calibri" pitchFamily="34" charset="0"/>
              </a:rPr>
              <a:t>I will build </a:t>
            </a:r>
            <a:r>
              <a:rPr lang="en-US" sz="3200" u="sng" dirty="0">
                <a:effectLst/>
                <a:latin typeface="Calibri" pitchFamily="34" charset="0"/>
              </a:rPr>
              <a:t>my</a:t>
            </a:r>
            <a:r>
              <a:rPr lang="en-US" sz="3200" dirty="0">
                <a:effectLst/>
                <a:latin typeface="Calibri" pitchFamily="34" charset="0"/>
              </a:rPr>
              <a:t> church – 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itchFamily="34" charset="0"/>
              </a:rPr>
              <a:t>Matthew 16:18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the church </a:t>
            </a:r>
            <a:r>
              <a:rPr lang="en-US" sz="3200" u="sng" dirty="0">
                <a:latin typeface="Calibri" pitchFamily="34" charset="0"/>
              </a:rPr>
              <a:t>of God</a:t>
            </a:r>
            <a:r>
              <a:rPr lang="en-US" sz="3200" dirty="0">
                <a:latin typeface="Calibri" pitchFamily="34" charset="0"/>
              </a:rPr>
              <a:t> that is in Corinth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I Cor. 1:2</a:t>
            </a:r>
            <a:endParaRPr lang="en-US" sz="3200" dirty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en-US" sz="3200" dirty="0">
                <a:effectLst/>
                <a:latin typeface="Calibri" pitchFamily="34" charset="0"/>
              </a:rPr>
              <a:t>The church of the Thessalonians </a:t>
            </a:r>
            <a:r>
              <a:rPr lang="en-US" sz="3200" u="sng" dirty="0">
                <a:effectLst/>
                <a:latin typeface="Calibri" pitchFamily="34" charset="0"/>
              </a:rPr>
              <a:t>in God the Father and the Lord Jesus Christ</a:t>
            </a:r>
            <a:r>
              <a:rPr lang="en-US" sz="3200" dirty="0">
                <a:effectLst/>
                <a:latin typeface="Calibri" pitchFamily="34" charset="0"/>
              </a:rPr>
              <a:t> – 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itchFamily="34" charset="0"/>
              </a:rPr>
              <a:t>I Thessalonians 1:1</a:t>
            </a:r>
          </a:p>
          <a:p>
            <a:pPr marL="533400" indent="-533400">
              <a:lnSpc>
                <a:spcPct val="80000"/>
              </a:lnSpc>
            </a:pPr>
            <a:r>
              <a:rPr lang="en-US" sz="3200" dirty="0">
                <a:latin typeface="Calibri" pitchFamily="34" charset="0"/>
              </a:rPr>
              <a:t>those </a:t>
            </a:r>
            <a:r>
              <a:rPr lang="en-US" sz="3200" u="sng" dirty="0">
                <a:latin typeface="Calibri" pitchFamily="34" charset="0"/>
              </a:rPr>
              <a:t>sanctified in Christ Jesus</a:t>
            </a:r>
            <a:r>
              <a:rPr lang="en-US" sz="3200" dirty="0">
                <a:latin typeface="Calibri" pitchFamily="34" charset="0"/>
              </a:rPr>
              <a:t>, called to be saints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I Cor. 1:2</a:t>
            </a: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30414" y="297360"/>
            <a:ext cx="86375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4400" dirty="0">
                <a:latin typeface="Calibri" pitchFamily="34" charset="0"/>
              </a:rPr>
              <a:t>Ownership of a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76272"/>
            <a:ext cx="1112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</a:rPr>
              <a:t>All saved individuals in every place of all times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746923"/>
            <a:ext cx="11582400" cy="3510877"/>
          </a:xfrm>
          <a:noFill/>
        </p:spPr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120000"/>
              </a:lnSpc>
            </a:pPr>
            <a:r>
              <a:rPr lang="en-US" sz="3200" dirty="0">
                <a:effectLst/>
                <a:latin typeface="Calibri" pitchFamily="34" charset="0"/>
              </a:rPr>
              <a:t>I will build </a:t>
            </a:r>
            <a:r>
              <a:rPr lang="en-US" sz="3200" u="sng" dirty="0">
                <a:effectLst/>
                <a:latin typeface="Calibri" pitchFamily="34" charset="0"/>
              </a:rPr>
              <a:t>my</a:t>
            </a:r>
            <a:r>
              <a:rPr lang="en-US" sz="3200" dirty="0">
                <a:effectLst/>
                <a:latin typeface="Calibri" pitchFamily="34" charset="0"/>
              </a:rPr>
              <a:t> church – 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itchFamily="34" charset="0"/>
              </a:rPr>
              <a:t>Matthew 16:18</a:t>
            </a:r>
          </a:p>
          <a:p>
            <a:pPr marL="533400" indent="-533400">
              <a:lnSpc>
                <a:spcPct val="120000"/>
              </a:lnSpc>
            </a:pPr>
            <a:r>
              <a:rPr lang="en-US" sz="3200" dirty="0">
                <a:latin typeface="Calibri" pitchFamily="34" charset="0"/>
              </a:rPr>
              <a:t>The </a:t>
            </a:r>
            <a:r>
              <a:rPr lang="en-US" sz="3200" u="sng" dirty="0">
                <a:latin typeface="Calibri" pitchFamily="34" charset="0"/>
              </a:rPr>
              <a:t>Lord</a:t>
            </a:r>
            <a:r>
              <a:rPr lang="en-US" sz="3200" dirty="0">
                <a:latin typeface="Calibri" pitchFamily="34" charset="0"/>
              </a:rPr>
              <a:t> added to </a:t>
            </a:r>
            <a:r>
              <a:rPr lang="en-US" sz="3200" u="sng" dirty="0">
                <a:latin typeface="Calibri" pitchFamily="34" charset="0"/>
              </a:rPr>
              <a:t>their number</a:t>
            </a:r>
            <a:r>
              <a:rPr lang="en-US" sz="3200" dirty="0">
                <a:latin typeface="Calibri" pitchFamily="34" charset="0"/>
              </a:rPr>
              <a:t> day by day </a:t>
            </a:r>
            <a:r>
              <a:rPr lang="en-US" sz="3200" u="sng" dirty="0">
                <a:latin typeface="Calibri" pitchFamily="34" charset="0"/>
              </a:rPr>
              <a:t>those who were being saved</a:t>
            </a:r>
            <a:r>
              <a:rPr lang="en-US" sz="3200" dirty="0">
                <a:latin typeface="Calibri" pitchFamily="34" charset="0"/>
              </a:rPr>
              <a:t>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Acts 2:47</a:t>
            </a:r>
            <a:endParaRPr lang="en-US" sz="3200" dirty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marL="533400" indent="-533400">
              <a:lnSpc>
                <a:spcPct val="120000"/>
              </a:lnSpc>
            </a:pPr>
            <a:r>
              <a:rPr lang="en-US" sz="3200" dirty="0">
                <a:latin typeface="Calibri" pitchFamily="34" charset="0"/>
              </a:rPr>
              <a:t>The assembly of the firstborn who are enrolled in heaven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Hebrews 12:22-28</a:t>
            </a:r>
            <a:endParaRPr lang="en-US" sz="3200" dirty="0">
              <a:solidFill>
                <a:srgbClr val="FFFF00"/>
              </a:solidFill>
              <a:effectLst/>
              <a:latin typeface="Calibri" pitchFamily="34" charset="0"/>
            </a:endParaRPr>
          </a:p>
          <a:p>
            <a:pPr marL="533400" indent="-533400">
              <a:lnSpc>
                <a:spcPct val="120000"/>
              </a:lnSpc>
            </a:pPr>
            <a:r>
              <a:rPr lang="en-US" sz="3200" dirty="0">
                <a:latin typeface="Calibri" pitchFamily="34" charset="0"/>
              </a:rPr>
              <a:t>he put all things under his feet and gave him as head over all things to the church </a:t>
            </a:r>
            <a:r>
              <a:rPr lang="en-US" sz="3200" dirty="0">
                <a:effectLst/>
                <a:latin typeface="Calibri" pitchFamily="34" charset="0"/>
              </a:rPr>
              <a:t>– 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itchFamily="34" charset="0"/>
              </a:rPr>
              <a:t>Ephesians 1:20-23</a:t>
            </a:r>
          </a:p>
          <a:p>
            <a:pPr marL="533400" indent="-533400">
              <a:lnSpc>
                <a:spcPct val="120000"/>
              </a:lnSpc>
            </a:pPr>
            <a:r>
              <a:rPr lang="en-US" sz="3200" dirty="0">
                <a:latin typeface="Calibri" pitchFamily="34" charset="0"/>
              </a:rPr>
              <a:t>as Christ loved the church and gave himself up for her 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Ephesians 5:25-27</a:t>
            </a: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106831"/>
            <a:ext cx="86375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4400" dirty="0">
                <a:latin typeface="Calibri" pitchFamily="34" charset="0"/>
              </a:rPr>
              <a:t>Universal Church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BE1C9F-7A48-49C0-90B8-E8F9958D9600}"/>
              </a:ext>
            </a:extLst>
          </p:cNvPr>
          <p:cNvSpPr txBox="1"/>
          <p:nvPr/>
        </p:nvSpPr>
        <p:spPr>
          <a:xfrm>
            <a:off x="2133600" y="5412341"/>
            <a:ext cx="7696200" cy="954107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Calibri" pitchFamily="34" charset="0"/>
              </a:rPr>
              <a:t>Are these statements about a group of churches? </a:t>
            </a:r>
          </a:p>
          <a:p>
            <a:pPr algn="ctr"/>
            <a:r>
              <a:rPr lang="en-US" sz="2800" i="1" dirty="0">
                <a:latin typeface="Calibri" pitchFamily="34" charset="0"/>
              </a:rPr>
              <a:t>Are they about a limited number of Christians?</a:t>
            </a:r>
          </a:p>
        </p:txBody>
      </p:sp>
    </p:spTree>
    <p:extLst>
      <p:ext uri="{BB962C8B-B14F-4D97-AF65-F5344CB8AC3E}">
        <p14:creationId xmlns:p14="http://schemas.microsoft.com/office/powerpoint/2010/main" val="421567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76272"/>
            <a:ext cx="1112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FFFF00"/>
                </a:solidFill>
                <a:latin typeface="Calibri" pitchFamily="34" charset="0"/>
              </a:rPr>
              <a:t>Groups of Christians in Specific Locations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828800"/>
            <a:ext cx="11582400" cy="4191000"/>
          </a:xfrm>
          <a:noFill/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110000"/>
              </a:lnSpc>
            </a:pPr>
            <a:r>
              <a:rPr lang="en-US" sz="3200" dirty="0">
                <a:latin typeface="Calibri" pitchFamily="34" charset="0"/>
              </a:rPr>
              <a:t>the churches of Galatia </a:t>
            </a:r>
            <a:r>
              <a:rPr lang="en-US" sz="3200" dirty="0">
                <a:effectLst/>
                <a:latin typeface="Calibri" pitchFamily="34" charset="0"/>
              </a:rPr>
              <a:t>– 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itchFamily="34" charset="0"/>
              </a:rPr>
              <a:t>Galatians 1:2</a:t>
            </a:r>
          </a:p>
          <a:p>
            <a:pPr marL="533400" indent="-533400">
              <a:lnSpc>
                <a:spcPct val="110000"/>
              </a:lnSpc>
            </a:pPr>
            <a:r>
              <a:rPr lang="en-US" sz="3200" dirty="0">
                <a:latin typeface="Calibri" pitchFamily="34" charset="0"/>
              </a:rPr>
              <a:t>the church of God that is in Corinth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I Cor. 1:2</a:t>
            </a:r>
          </a:p>
          <a:p>
            <a:pPr marL="533400" indent="-533400">
              <a:lnSpc>
                <a:spcPct val="110000"/>
              </a:lnSpc>
            </a:pPr>
            <a:r>
              <a:rPr lang="en-US" sz="3200" dirty="0">
                <a:latin typeface="Calibri" pitchFamily="34" charset="0"/>
              </a:rPr>
              <a:t>The church of the Thessalonians in God the Father and the Lord Jesus Christ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I Thessalonians 1:1</a:t>
            </a:r>
          </a:p>
          <a:p>
            <a:pPr marL="533400" indent="-533400">
              <a:lnSpc>
                <a:spcPct val="110000"/>
              </a:lnSpc>
            </a:pPr>
            <a:r>
              <a:rPr lang="en-US" sz="3200" dirty="0">
                <a:latin typeface="Calibri" pitchFamily="34" charset="0"/>
              </a:rPr>
              <a:t>All the churches of Christ greet you </a:t>
            </a:r>
            <a:r>
              <a:rPr lang="en-US" sz="3200" dirty="0">
                <a:effectLst/>
                <a:latin typeface="Calibri" pitchFamily="34" charset="0"/>
              </a:rPr>
              <a:t>– </a:t>
            </a:r>
            <a:r>
              <a:rPr lang="en-US" sz="3200" dirty="0">
                <a:solidFill>
                  <a:srgbClr val="FFFF00"/>
                </a:solidFill>
                <a:effectLst/>
                <a:latin typeface="Calibri" pitchFamily="34" charset="0"/>
              </a:rPr>
              <a:t>Romans 16:16</a:t>
            </a:r>
          </a:p>
          <a:p>
            <a:pPr marL="533400" indent="-533400">
              <a:lnSpc>
                <a:spcPct val="110000"/>
              </a:lnSpc>
            </a:pPr>
            <a:r>
              <a:rPr lang="en-US" sz="3200" dirty="0">
                <a:latin typeface="Calibri" pitchFamily="34" charset="0"/>
              </a:rPr>
              <a:t>To the saints and faithful brothers in Christ at Colossae  – 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Colossians 1:2</a:t>
            </a: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81200" y="106831"/>
            <a:ext cx="86375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4400" dirty="0">
                <a:latin typeface="Calibri" pitchFamily="34" charset="0"/>
              </a:rPr>
              <a:t>Local Churches</a:t>
            </a:r>
          </a:p>
        </p:txBody>
      </p:sp>
    </p:spTree>
    <p:extLst>
      <p:ext uri="{BB962C8B-B14F-4D97-AF65-F5344CB8AC3E}">
        <p14:creationId xmlns:p14="http://schemas.microsoft.com/office/powerpoint/2010/main" val="44954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1" y="2590800"/>
            <a:ext cx="10439399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the Church of Christ?</a:t>
            </a:r>
          </a:p>
        </p:txBody>
      </p:sp>
    </p:spTree>
    <p:extLst>
      <p:ext uri="{BB962C8B-B14F-4D97-AF65-F5344CB8AC3E}">
        <p14:creationId xmlns:p14="http://schemas.microsoft.com/office/powerpoint/2010/main" val="412964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10439399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the Church of Christ?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34D7F6-9A06-42D9-9FDB-0347B5A5BE0C}"/>
              </a:ext>
            </a:extLst>
          </p:cNvPr>
          <p:cNvSpPr txBox="1">
            <a:spLocks noChangeArrowheads="1"/>
          </p:cNvSpPr>
          <p:nvPr/>
        </p:nvSpPr>
        <p:spPr>
          <a:xfrm>
            <a:off x="1028700" y="1447800"/>
            <a:ext cx="10134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Given the title, what do you expect we will study and discuss in this class?</a:t>
            </a: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Why should we study this topic?</a:t>
            </a: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What would you like to see discussed? </a:t>
            </a:r>
            <a:endParaRPr lang="en-US" sz="360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8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10439399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is the Church of Christ?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34D7F6-9A06-42D9-9FDB-0347B5A5BE0C}"/>
              </a:ext>
            </a:extLst>
          </p:cNvPr>
          <p:cNvSpPr txBox="1">
            <a:spLocks noChangeArrowheads="1"/>
          </p:cNvSpPr>
          <p:nvPr/>
        </p:nvSpPr>
        <p:spPr>
          <a:xfrm>
            <a:off x="1028700" y="1447800"/>
            <a:ext cx="1013460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Given the title, what do you expect we will study and discuss in this class?</a:t>
            </a: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Why should we study this topic?</a:t>
            </a: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endParaRPr lang="en-US" sz="4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09588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4400" dirty="0">
                <a:latin typeface="Calibri" panose="020F0502020204030204" pitchFamily="34" charset="0"/>
                <a:ea typeface="Times New Roman" panose="02020603050405020304" pitchFamily="18" charset="0"/>
              </a:rPr>
              <a:t>What would you like to see discussed? </a:t>
            </a:r>
            <a:endParaRPr lang="en-US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4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433714" y="1144249"/>
            <a:ext cx="1158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Goals (by the end of our study, each of us will . . .)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33714" y="1852135"/>
            <a:ext cx="11324572" cy="4876800"/>
          </a:xfrm>
        </p:spPr>
        <p:txBody>
          <a:bodyPr>
            <a:normAutofit/>
          </a:bodyPr>
          <a:lstStyle/>
          <a:p>
            <a:pPr marL="509588" lvl="0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Submit our lives more fully to the kingship of Christ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9588" lvl="0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Have a more accurate view of what Christ’s church is and what it is not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09588" lvl="0" indent="-509588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Be more determined to please God in all that we do personally and in our part as a member of the body of Christ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Be a more active and faithful member of this church in our efforts to stir up one another to love and good works, telling others of Christ and honoring God in worship </a:t>
            </a:r>
            <a:endParaRPr lang="en-US" sz="3200" dirty="0">
              <a:effectLst/>
              <a:latin typeface="Garamond" pitchFamily="18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777206" y="229849"/>
            <a:ext cx="86375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eaLnBrk="1" hangingPunct="1"/>
            <a:r>
              <a:rPr lang="en-US" sz="5400" b="1" dirty="0">
                <a:latin typeface="Calibri" pitchFamily="34" charset="0"/>
              </a:rPr>
              <a:t>What is the Church of Christ?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67A539-08C1-46B8-95A0-E8940A3E1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44537"/>
              </p:ext>
            </p:extLst>
          </p:nvPr>
        </p:nvGraphicFramePr>
        <p:xfrm>
          <a:off x="511276" y="609600"/>
          <a:ext cx="10613923" cy="538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010">
                  <a:extLst>
                    <a:ext uri="{9D8B030D-6E8A-4147-A177-3AD203B41FA5}">
                      <a16:colId xmlns:a16="http://schemas.microsoft.com/office/drawing/2014/main" val="1887176851"/>
                    </a:ext>
                  </a:extLst>
                </a:gridCol>
                <a:gridCol w="2265166">
                  <a:extLst>
                    <a:ext uri="{9D8B030D-6E8A-4147-A177-3AD203B41FA5}">
                      <a16:colId xmlns:a16="http://schemas.microsoft.com/office/drawing/2014/main" val="1112334379"/>
                    </a:ext>
                  </a:extLst>
                </a:gridCol>
                <a:gridCol w="6277747">
                  <a:extLst>
                    <a:ext uri="{9D8B030D-6E8A-4147-A177-3AD203B41FA5}">
                      <a16:colId xmlns:a16="http://schemas.microsoft.com/office/drawing/2014/main" val="288598053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kern="1200" dirty="0">
                          <a:solidFill>
                            <a:srgbClr val="92D050"/>
                          </a:solidFill>
                          <a:latin typeface="Calibri"/>
                          <a:cs typeface="Times New Roman"/>
                        </a:rPr>
                        <a:t>Lessons</a:t>
                      </a:r>
                      <a:endParaRPr lang="en-US" sz="2800" b="1" kern="1200" dirty="0">
                        <a:solidFill>
                          <a:srgbClr val="92D050"/>
                        </a:solidFill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kern="1200" dirty="0">
                          <a:solidFill>
                            <a:srgbClr val="92D050"/>
                          </a:solidFill>
                          <a:latin typeface="Calibri"/>
                          <a:cs typeface="Times New Roman"/>
                        </a:rPr>
                        <a:t>Date</a:t>
                      </a:r>
                      <a:endParaRPr lang="en-US" sz="2800" b="1" kern="1200" dirty="0">
                        <a:solidFill>
                          <a:srgbClr val="92D050"/>
                        </a:solidFill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kern="1200" dirty="0">
                          <a:solidFill>
                            <a:srgbClr val="92D050"/>
                          </a:solidFill>
                          <a:latin typeface="Calibri"/>
                          <a:cs typeface="Times New Roman"/>
                        </a:rPr>
                        <a:t>Contents</a:t>
                      </a:r>
                      <a:endParaRPr lang="en-US" sz="2800" b="1" kern="1200" dirty="0">
                        <a:solidFill>
                          <a:srgbClr val="92D050"/>
                        </a:solidFill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58358"/>
                  </a:ext>
                </a:extLst>
              </a:tr>
              <a:tr h="466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Lessons 1 - 7</a:t>
                      </a:r>
                      <a:endParaRPr lang="en-US" sz="2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Nature of the Church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3891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10,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 Goals and Purpose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37176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13,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is a Church?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629123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17,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What’s in a Name?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815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20,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Rule of Christ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015555"/>
                  </a:ext>
                </a:extLst>
              </a:tr>
              <a:tr h="294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24,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 of the Kingdom – Members of the Church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32347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27,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Role of Leaders – What Are Elders For?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347224"/>
                  </a:ext>
                </a:extLst>
              </a:tr>
              <a:tr h="342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Role of Leaders – What about Evangelists and Deacons?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8665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Lessons 8-13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Purpose of the Church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630289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4,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Inward Purpose of the Church – Building Up One Another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04945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8,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Inward Purpose of the Church – Relationships and Needs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97803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11,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Inward Purpose of the Church – When Things Go Wrong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37732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15,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Outward Purpose of the Church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75616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18,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Upward Purpose of the Church – Part One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16908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22,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Upward Purpose of the Church – Part Two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13567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280BB5E-2546-4265-9386-909ED6DF678B}"/>
              </a:ext>
            </a:extLst>
          </p:cNvPr>
          <p:cNvSpPr/>
          <p:nvPr/>
        </p:nvSpPr>
        <p:spPr>
          <a:xfrm>
            <a:off x="484237" y="1085850"/>
            <a:ext cx="10939975" cy="533400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89160FE-66F5-456F-BCB2-5CC4F74AEBC4}"/>
              </a:ext>
            </a:extLst>
          </p:cNvPr>
          <p:cNvSpPr/>
          <p:nvPr/>
        </p:nvSpPr>
        <p:spPr>
          <a:xfrm>
            <a:off x="511276" y="3810712"/>
            <a:ext cx="11049000" cy="370873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21BACD73-6622-4289-AF6B-D16ED46F805F}"/>
              </a:ext>
            </a:extLst>
          </p:cNvPr>
          <p:cNvSpPr/>
          <p:nvPr/>
        </p:nvSpPr>
        <p:spPr>
          <a:xfrm>
            <a:off x="9067800" y="1596901"/>
            <a:ext cx="2895600" cy="501057"/>
          </a:xfrm>
          <a:prstGeom prst="wedgeRoundRectCallout">
            <a:avLst>
              <a:gd name="adj1" fmla="val -76042"/>
              <a:gd name="adj2" fmla="val -67828"/>
              <a:gd name="adj3" fmla="val 16667"/>
            </a:avLst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is it like?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C8D7A554-214C-47FF-AAC4-850B75C5CEFD}"/>
              </a:ext>
            </a:extLst>
          </p:cNvPr>
          <p:cNvSpPr/>
          <p:nvPr/>
        </p:nvSpPr>
        <p:spPr>
          <a:xfrm>
            <a:off x="9144000" y="4290245"/>
            <a:ext cx="2895600" cy="815155"/>
          </a:xfrm>
          <a:prstGeom prst="wedgeRoundRectCallout">
            <a:avLst>
              <a:gd name="adj1" fmla="val -76042"/>
              <a:gd name="adj2" fmla="val -67828"/>
              <a:gd name="adj3" fmla="val 16667"/>
            </a:avLst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What does it do? Or what is it for?</a:t>
            </a:r>
          </a:p>
        </p:txBody>
      </p:sp>
    </p:spTree>
    <p:extLst>
      <p:ext uri="{BB962C8B-B14F-4D97-AF65-F5344CB8AC3E}">
        <p14:creationId xmlns:p14="http://schemas.microsoft.com/office/powerpoint/2010/main" val="414898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7D82BE-E573-7DCF-762F-3760B2569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28496"/>
              </p:ext>
            </p:extLst>
          </p:nvPr>
        </p:nvGraphicFramePr>
        <p:xfrm>
          <a:off x="789038" y="599117"/>
          <a:ext cx="10613923" cy="5385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010">
                  <a:extLst>
                    <a:ext uri="{9D8B030D-6E8A-4147-A177-3AD203B41FA5}">
                      <a16:colId xmlns:a16="http://schemas.microsoft.com/office/drawing/2014/main" val="1887176851"/>
                    </a:ext>
                  </a:extLst>
                </a:gridCol>
                <a:gridCol w="2265166">
                  <a:extLst>
                    <a:ext uri="{9D8B030D-6E8A-4147-A177-3AD203B41FA5}">
                      <a16:colId xmlns:a16="http://schemas.microsoft.com/office/drawing/2014/main" val="1112334379"/>
                    </a:ext>
                  </a:extLst>
                </a:gridCol>
                <a:gridCol w="6277747">
                  <a:extLst>
                    <a:ext uri="{9D8B030D-6E8A-4147-A177-3AD203B41FA5}">
                      <a16:colId xmlns:a16="http://schemas.microsoft.com/office/drawing/2014/main" val="288598053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kern="1200" dirty="0">
                          <a:solidFill>
                            <a:srgbClr val="92D050"/>
                          </a:solidFill>
                          <a:latin typeface="Calibri"/>
                          <a:cs typeface="Times New Roman"/>
                        </a:rPr>
                        <a:t>Lessons</a:t>
                      </a:r>
                      <a:endParaRPr lang="en-US" sz="2800" b="1" kern="1200" dirty="0">
                        <a:solidFill>
                          <a:srgbClr val="92D050"/>
                        </a:solidFill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kern="1200" dirty="0">
                          <a:solidFill>
                            <a:srgbClr val="92D050"/>
                          </a:solidFill>
                          <a:latin typeface="Calibri"/>
                          <a:cs typeface="Times New Roman"/>
                        </a:rPr>
                        <a:t>Date</a:t>
                      </a:r>
                      <a:endParaRPr lang="en-US" sz="2800" b="1" kern="1200" dirty="0">
                        <a:solidFill>
                          <a:srgbClr val="92D050"/>
                        </a:solidFill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kern="1200" dirty="0">
                          <a:solidFill>
                            <a:srgbClr val="92D050"/>
                          </a:solidFill>
                          <a:latin typeface="Calibri"/>
                          <a:cs typeface="Times New Roman"/>
                        </a:rPr>
                        <a:t>Contents</a:t>
                      </a:r>
                      <a:endParaRPr lang="en-US" sz="2800" b="1" kern="1200" dirty="0">
                        <a:solidFill>
                          <a:srgbClr val="92D050"/>
                        </a:solidFill>
                        <a:latin typeface="Calibri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58358"/>
                  </a:ext>
                </a:extLst>
              </a:tr>
              <a:tr h="466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Lessons 1 - 7</a:t>
                      </a:r>
                      <a:endParaRPr lang="en-US" sz="2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Nature of the Church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3891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10,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 Goals and Purpose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37176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13,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is a Church?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629123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3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17,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What’s in a Name?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5815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20,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Rule of Christ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015555"/>
                  </a:ext>
                </a:extLst>
              </a:tr>
              <a:tr h="294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24,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Citizens of the Kingdom – Members of the Church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532347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September 27,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Role of Leaders – What Are Elders For?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347224"/>
                  </a:ext>
                </a:extLst>
              </a:tr>
              <a:tr h="342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Role of Leaders – What about Evangelists and Deacons?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8665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Lessons 8-13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Purpose of the Church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630289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4,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Inward Purpose of the Church – Building Up One Another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804945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8,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Inward Purpose of the Church – Relationships and Needs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97803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11,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Inward Purpose of the Church – When Things Go Wrong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37732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15,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Outward Purpose of the Church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975616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18,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Upward Purpose of the Church – Part One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16908"/>
                  </a:ext>
                </a:extLst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 13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October 22, 2023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Upward Purpose of the Church – Part Two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513567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6924696-32E8-50DC-086F-83551D790F59}"/>
              </a:ext>
            </a:extLst>
          </p:cNvPr>
          <p:cNvSpPr/>
          <p:nvPr/>
        </p:nvSpPr>
        <p:spPr>
          <a:xfrm>
            <a:off x="781100" y="1524000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439E68-2055-D27B-E848-60AB673B0F46}"/>
              </a:ext>
            </a:extLst>
          </p:cNvPr>
          <p:cNvSpPr/>
          <p:nvPr/>
        </p:nvSpPr>
        <p:spPr>
          <a:xfrm>
            <a:off x="789038" y="4021618"/>
            <a:ext cx="10431462" cy="10331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5AC2773-BA65-B37E-8B2F-12DF5B6D766D}"/>
              </a:ext>
            </a:extLst>
          </p:cNvPr>
          <p:cNvSpPr/>
          <p:nvPr/>
        </p:nvSpPr>
        <p:spPr>
          <a:xfrm>
            <a:off x="795156" y="5000041"/>
            <a:ext cx="10506332" cy="385161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F95EC47-4546-2AEC-B98E-455FABCA4914}"/>
              </a:ext>
            </a:extLst>
          </p:cNvPr>
          <p:cNvSpPr/>
          <p:nvPr/>
        </p:nvSpPr>
        <p:spPr>
          <a:xfrm>
            <a:off x="789038" y="5360368"/>
            <a:ext cx="10496499" cy="590990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44FBCA4-820B-C684-BC33-852F1EB310C6}"/>
              </a:ext>
            </a:extLst>
          </p:cNvPr>
          <p:cNvSpPr/>
          <p:nvPr/>
        </p:nvSpPr>
        <p:spPr>
          <a:xfrm>
            <a:off x="773162" y="1842474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65DA905-8A3F-2F98-5232-9F0E5045FE08}"/>
              </a:ext>
            </a:extLst>
          </p:cNvPr>
          <p:cNvSpPr/>
          <p:nvPr/>
        </p:nvSpPr>
        <p:spPr>
          <a:xfrm>
            <a:off x="798515" y="2162249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FA3FE81-EC6C-A73D-9BBE-7BD2BF103CEE}"/>
              </a:ext>
            </a:extLst>
          </p:cNvPr>
          <p:cNvSpPr/>
          <p:nvPr/>
        </p:nvSpPr>
        <p:spPr>
          <a:xfrm>
            <a:off x="773162" y="2468810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7D6EA2D-EAE0-2662-3596-B184212DDAC3}"/>
              </a:ext>
            </a:extLst>
          </p:cNvPr>
          <p:cNvSpPr/>
          <p:nvPr/>
        </p:nvSpPr>
        <p:spPr>
          <a:xfrm>
            <a:off x="783719" y="2789615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BEAF8C4-5449-43E7-020C-2D19A4977008}"/>
              </a:ext>
            </a:extLst>
          </p:cNvPr>
          <p:cNvSpPr/>
          <p:nvPr/>
        </p:nvSpPr>
        <p:spPr>
          <a:xfrm>
            <a:off x="762265" y="3084811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2CECEE1-AB19-3163-08D7-AA47FB178BF9}"/>
              </a:ext>
            </a:extLst>
          </p:cNvPr>
          <p:cNvSpPr/>
          <p:nvPr/>
        </p:nvSpPr>
        <p:spPr>
          <a:xfrm>
            <a:off x="762265" y="3377597"/>
            <a:ext cx="10447338" cy="333959"/>
          </a:xfrm>
          <a:prstGeom prst="roundRect">
            <a:avLst/>
          </a:prstGeom>
          <a:solidFill>
            <a:schemeClr val="accent4">
              <a:lumMod val="75000"/>
              <a:alpha val="23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71271"/>
            <a:ext cx="9677400" cy="914400"/>
          </a:xfrm>
          <a:noFill/>
        </p:spPr>
        <p:txBody>
          <a:bodyPr/>
          <a:lstStyle/>
          <a:p>
            <a:pPr algn="ctr" eaLnBrk="1" hangingPunct="1"/>
            <a:r>
              <a:rPr lang="en-US" sz="6000" b="0" dirty="0">
                <a:solidFill>
                  <a:srgbClr val="FFFF99"/>
                </a:solidFill>
                <a:effectLst/>
                <a:latin typeface="Calibri" pitchFamily="34" charset="0"/>
              </a:rPr>
              <a:t>Acts 5:11</a:t>
            </a:r>
            <a:endParaRPr lang="en-US" sz="6000" dirty="0">
              <a:solidFill>
                <a:srgbClr val="FFFF99"/>
              </a:solidFill>
              <a:latin typeface="Calibri" pitchFamily="34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28600" y="2228671"/>
            <a:ext cx="1143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And great fear came upon the whole church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6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ekklesian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εκκλησια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v) 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and upon all who heard of these things.</a:t>
            </a:r>
            <a:endParaRPr lang="en-US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58D66C-2EBC-9001-5F0F-2D24CBF2FA2A}"/>
              </a:ext>
            </a:extLst>
          </p:cNvPr>
          <p:cNvSpPr txBox="1"/>
          <p:nvPr/>
        </p:nvSpPr>
        <p:spPr>
          <a:xfrm>
            <a:off x="2247900" y="4572000"/>
            <a:ext cx="7696200" cy="1077218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How would you know that church here refers to a group of people?</a:t>
            </a:r>
          </a:p>
        </p:txBody>
      </p:sp>
    </p:spTree>
    <p:extLst>
      <p:ext uri="{BB962C8B-B14F-4D97-AF65-F5344CB8AC3E}">
        <p14:creationId xmlns:p14="http://schemas.microsoft.com/office/powerpoint/2010/main" val="378164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6455"/>
            <a:ext cx="9677400" cy="914400"/>
          </a:xfrm>
          <a:noFill/>
        </p:spPr>
        <p:txBody>
          <a:bodyPr/>
          <a:lstStyle/>
          <a:p>
            <a:pPr eaLnBrk="1" hangingPunct="1"/>
            <a:r>
              <a:rPr lang="en-US" sz="6000" b="0" dirty="0">
                <a:solidFill>
                  <a:srgbClr val="FFFF99"/>
                </a:solidFill>
                <a:effectLst/>
                <a:latin typeface="Calibri" pitchFamily="34" charset="0"/>
              </a:rPr>
              <a:t>Acts 19:32-41</a:t>
            </a:r>
            <a:r>
              <a:rPr lang="en-US" sz="6000" b="0" dirty="0">
                <a:solidFill>
                  <a:srgbClr val="FFFFCC"/>
                </a:solidFill>
                <a:effectLst/>
                <a:latin typeface="Calibri" pitchFamily="34" charset="0"/>
              </a:rPr>
              <a:t> </a:t>
            </a:r>
            <a:r>
              <a:rPr lang="en-US" sz="6000" dirty="0">
                <a:solidFill>
                  <a:srgbClr val="FFFF99"/>
                </a:solidFill>
                <a:latin typeface="Calibri" pitchFamily="34" charset="0"/>
              </a:rPr>
              <a:t>Riot in Ephesus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304800" y="1200835"/>
            <a:ext cx="11430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32 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Now some cried out one thing, some another, for the assembly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ekklesia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εκκλησια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was in confusion, and most of them did not know why they had come together. 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33 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Some of the crowd prompted Alexander, whom the Jews had put forward .  . . 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34 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But when they recognized that he was a Jew, for about two hours they all cried out with one voice, “Great is Artemis of the Ephesians!”</a:t>
            </a:r>
          </a:p>
          <a:p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35 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when the town clerk had quieted the crowd, he said, . . . 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37 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you have brought these men here who are neither sacrilegious nor blasphemers of our goddess.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38 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therefore Demetrius and the craftsmen with him have a complaint against anyone, the courts are open, and there are proconsuls. Let them bring charges against one another. 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39 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But if you seek anything further, it shall be settled in the regular assembly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ekklesia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εκκλησια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40 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we really are in danger of being charged with rioting today, since there is no cause that we can give to justify this commotion.” 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41 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when he had said these things, he dismissed the assembly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b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ekklesian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l-GR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εκκλησια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v)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5499</TotalTime>
  <Words>1140</Words>
  <Application>Microsoft Office PowerPoint</Application>
  <PresentationFormat>Widescreen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Times New Roman</vt:lpstr>
      <vt:lpstr>Wingdings 3</vt:lpstr>
      <vt:lpstr>Ion</vt:lpstr>
      <vt:lpstr>What is the Church of Christ?</vt:lpstr>
      <vt:lpstr>What is the Church of Christ?</vt:lpstr>
      <vt:lpstr>What is the Church of Christ?</vt:lpstr>
      <vt:lpstr>What is the Church of Christ?</vt:lpstr>
      <vt:lpstr>PowerPoint Presentation</vt:lpstr>
      <vt:lpstr>PowerPoint Presentation</vt:lpstr>
      <vt:lpstr>PowerPoint Presentation</vt:lpstr>
      <vt:lpstr>Acts 5:11</vt:lpstr>
      <vt:lpstr>Acts 19:32-41 Riot in Ephesus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Russ LaGrone</dc:creator>
  <cp:keywords/>
  <dc:description/>
  <cp:lastModifiedBy>Russ LaGrone</cp:lastModifiedBy>
  <cp:revision>61</cp:revision>
  <cp:lastPrinted>2018-01-07T01:19:21Z</cp:lastPrinted>
  <dcterms:created xsi:type="dcterms:W3CDTF">2011-07-22T15:56:03Z</dcterms:created>
  <dcterms:modified xsi:type="dcterms:W3CDTF">2023-09-10T01:58:53Z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TC102037961033</vt:lpwstr>
  </property>
</Properties>
</file>