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19"/>
  </p:handoutMasterIdLst>
  <p:sldIdLst>
    <p:sldId id="257" r:id="rId2"/>
    <p:sldId id="317" r:id="rId3"/>
    <p:sldId id="327" r:id="rId4"/>
    <p:sldId id="293" r:id="rId5"/>
    <p:sldId id="323" r:id="rId6"/>
    <p:sldId id="328" r:id="rId7"/>
    <p:sldId id="329" r:id="rId8"/>
    <p:sldId id="330" r:id="rId9"/>
    <p:sldId id="331" r:id="rId10"/>
    <p:sldId id="315" r:id="rId11"/>
    <p:sldId id="324" r:id="rId12"/>
    <p:sldId id="325" r:id="rId13"/>
    <p:sldId id="326" r:id="rId14"/>
    <p:sldId id="320" r:id="rId15"/>
    <p:sldId id="309" r:id="rId16"/>
    <p:sldId id="321" r:id="rId17"/>
    <p:sldId id="322" r:id="rId1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7355EF-0B42-4FDE-BF2A-21CA91AA66C3}" v="5" dt="2023-09-13T00:09:25.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388" y="5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D27355EF-0B42-4FDE-BF2A-21CA91AA66C3}"/>
    <pc:docChg chg="undo custSel addSld delSld modSld sldOrd">
      <pc:chgData name="Russ LaGrone" userId="b680fa769da6443c" providerId="LiveId" clId="{D27355EF-0B42-4FDE-BF2A-21CA91AA66C3}" dt="2023-09-13T00:35:45.560" v="37" actId="20577"/>
      <pc:docMkLst>
        <pc:docMk/>
      </pc:docMkLst>
      <pc:sldChg chg="modSp mod">
        <pc:chgData name="Russ LaGrone" userId="b680fa769da6443c" providerId="LiveId" clId="{D27355EF-0B42-4FDE-BF2A-21CA91AA66C3}" dt="2023-09-04T18:10:56.383" v="10" actId="20577"/>
        <pc:sldMkLst>
          <pc:docMk/>
          <pc:sldMk cId="0" sldId="293"/>
        </pc:sldMkLst>
        <pc:spChg chg="mod">
          <ac:chgData name="Russ LaGrone" userId="b680fa769da6443c" providerId="LiveId" clId="{D27355EF-0B42-4FDE-BF2A-21CA91AA66C3}" dt="2023-09-04T18:10:56.383" v="10" actId="20577"/>
          <ac:spMkLst>
            <pc:docMk/>
            <pc:sldMk cId="0" sldId="293"/>
            <ac:spMk id="4099" creationId="{00000000-0000-0000-0000-000000000000}"/>
          </ac:spMkLst>
        </pc:spChg>
      </pc:sldChg>
      <pc:sldChg chg="modSp mod">
        <pc:chgData name="Russ LaGrone" userId="b680fa769da6443c" providerId="LiveId" clId="{D27355EF-0B42-4FDE-BF2A-21CA91AA66C3}" dt="2023-09-13T00:35:45.560" v="37" actId="20577"/>
        <pc:sldMkLst>
          <pc:docMk/>
          <pc:sldMk cId="0" sldId="315"/>
        </pc:sldMkLst>
        <pc:spChg chg="mod">
          <ac:chgData name="Russ LaGrone" userId="b680fa769da6443c" providerId="LiveId" clId="{D27355EF-0B42-4FDE-BF2A-21CA91AA66C3}" dt="2023-09-13T00:35:45.560" v="37" actId="20577"/>
          <ac:spMkLst>
            <pc:docMk/>
            <pc:sldMk cId="0" sldId="315"/>
            <ac:spMk id="37890" creationId="{00000000-0000-0000-0000-000000000000}"/>
          </ac:spMkLst>
        </pc:spChg>
      </pc:sldChg>
      <pc:sldChg chg="del">
        <pc:chgData name="Russ LaGrone" userId="b680fa769da6443c" providerId="LiveId" clId="{D27355EF-0B42-4FDE-BF2A-21CA91AA66C3}" dt="2023-09-04T18:10:47.193" v="8" actId="47"/>
        <pc:sldMkLst>
          <pc:docMk/>
          <pc:sldMk cId="4148982891" sldId="318"/>
        </pc:sldMkLst>
      </pc:sldChg>
      <pc:sldChg chg="ord">
        <pc:chgData name="Russ LaGrone" userId="b680fa769da6443c" providerId="LiveId" clId="{D27355EF-0B42-4FDE-BF2A-21CA91AA66C3}" dt="2023-09-13T00:15:43.681" v="23"/>
        <pc:sldMkLst>
          <pc:docMk/>
          <pc:sldMk cId="1504713761" sldId="323"/>
        </pc:sldMkLst>
      </pc:sldChg>
      <pc:sldChg chg="addSp delSp modSp add mod addAnim delAnim">
        <pc:chgData name="Russ LaGrone" userId="b680fa769da6443c" providerId="LiveId" clId="{D27355EF-0B42-4FDE-BF2A-21CA91AA66C3}" dt="2023-09-13T00:03:23.903" v="12" actId="20577"/>
        <pc:sldMkLst>
          <pc:docMk/>
          <pc:sldMk cId="2086664148" sldId="327"/>
        </pc:sldMkLst>
        <pc:spChg chg="mod">
          <ac:chgData name="Russ LaGrone" userId="b680fa769da6443c" providerId="LiveId" clId="{D27355EF-0B42-4FDE-BF2A-21CA91AA66C3}" dt="2023-09-04T18:10:12.454" v="7" actId="1076"/>
          <ac:spMkLst>
            <pc:docMk/>
            <pc:sldMk cId="2086664148" sldId="327"/>
            <ac:spMk id="3" creationId="{5280BB5E-2546-4265-9386-909ED6DF678B}"/>
          </ac:spMkLst>
        </pc:spChg>
        <pc:spChg chg="del">
          <ac:chgData name="Russ LaGrone" userId="b680fa769da6443c" providerId="LiveId" clId="{D27355EF-0B42-4FDE-BF2A-21CA91AA66C3}" dt="2023-09-04T18:09:36.451" v="3" actId="478"/>
          <ac:spMkLst>
            <pc:docMk/>
            <pc:sldMk cId="2086664148" sldId="327"/>
            <ac:spMk id="4" creationId="{289160FE-66F5-456F-BCB2-5CC4F74AEBC4}"/>
          </ac:spMkLst>
        </pc:spChg>
        <pc:spChg chg="add del">
          <ac:chgData name="Russ LaGrone" userId="b680fa769da6443c" providerId="LiveId" clId="{D27355EF-0B42-4FDE-BF2A-21CA91AA66C3}" dt="2023-09-04T18:09:31.150" v="2" actId="478"/>
          <ac:spMkLst>
            <pc:docMk/>
            <pc:sldMk cId="2086664148" sldId="327"/>
            <ac:spMk id="5" creationId="{21BACD73-6622-4289-AF6B-D16ED46F805F}"/>
          </ac:spMkLst>
        </pc:spChg>
        <pc:graphicFrameChg chg="mod modGraphic">
          <ac:chgData name="Russ LaGrone" userId="b680fa769da6443c" providerId="LiveId" clId="{D27355EF-0B42-4FDE-BF2A-21CA91AA66C3}" dt="2023-09-13T00:03:23.903" v="12" actId="20577"/>
          <ac:graphicFrameMkLst>
            <pc:docMk/>
            <pc:sldMk cId="2086664148" sldId="327"/>
            <ac:graphicFrameMk id="2" creationId="{2C67A539-08C1-46B8-95A0-E8940A3E1836}"/>
          </ac:graphicFrameMkLst>
        </pc:graphicFrameChg>
      </pc:sldChg>
      <pc:sldChg chg="modSp mod">
        <pc:chgData name="Russ LaGrone" userId="b680fa769da6443c" providerId="LiveId" clId="{D27355EF-0B42-4FDE-BF2A-21CA91AA66C3}" dt="2023-09-13T00:09:31.317" v="17" actId="27636"/>
        <pc:sldMkLst>
          <pc:docMk/>
          <pc:sldMk cId="0" sldId="329"/>
        </pc:sldMkLst>
        <pc:spChg chg="mod">
          <ac:chgData name="Russ LaGrone" userId="b680fa769da6443c" providerId="LiveId" clId="{D27355EF-0B42-4FDE-BF2A-21CA91AA66C3}" dt="2023-09-13T00:09:31.317" v="17" actId="27636"/>
          <ac:spMkLst>
            <pc:docMk/>
            <pc:sldMk cId="0" sldId="329"/>
            <ac:spMk id="3789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9/12/2023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819400"/>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a:solidFill>
                  <a:srgbClr val="FFFF00"/>
                </a:solidFill>
                <a:latin typeface="Calibri" pitchFamily="34" charset="0"/>
              </a:rPr>
              <a:t>Summary</a:t>
            </a:r>
            <a:endParaRPr lang="en-US" sz="4000" dirty="0">
              <a:solidFill>
                <a:srgbClr val="FFFF00"/>
              </a:solidFill>
              <a:latin typeface="Calibri" pitchFamily="34" charset="0"/>
            </a:endParaRP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723900" y="1746923"/>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
        <p:nvSpPr>
          <p:cNvPr id="6" name="TextBox 5">
            <a:extLst>
              <a:ext uri="{FF2B5EF4-FFF2-40B4-BE49-F238E27FC236}">
                <a16:creationId xmlns:a16="http://schemas.microsoft.com/office/drawing/2014/main" id="{01BE1C9F-7A48-49C0-90B8-E8F9958D9600}"/>
              </a:ext>
            </a:extLst>
          </p:cNvPr>
          <p:cNvSpPr txBox="1"/>
          <p:nvPr/>
        </p:nvSpPr>
        <p:spPr>
          <a:xfrm>
            <a:off x="2133600" y="5412341"/>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extLst>
      <p:ext uri="{BB962C8B-B14F-4D97-AF65-F5344CB8AC3E}">
        <p14:creationId xmlns:p14="http://schemas.microsoft.com/office/powerpoint/2010/main" val="421567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1009162255"/>
              </p:ext>
            </p:extLst>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11276" y="1847429"/>
            <a:ext cx="10939975" cy="3048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peech Bubble: Rectangle with Corners Rounded 4">
            <a:extLst>
              <a:ext uri="{FF2B5EF4-FFF2-40B4-BE49-F238E27FC236}">
                <a16:creationId xmlns:a16="http://schemas.microsoft.com/office/drawing/2014/main" id="{21BACD73-6622-4289-AF6B-D16ED46F805F}"/>
              </a:ext>
            </a:extLst>
          </p:cNvPr>
          <p:cNvSpPr/>
          <p:nvPr/>
        </p:nvSpPr>
        <p:spPr>
          <a:xfrm>
            <a:off x="9067800" y="1596901"/>
            <a:ext cx="2895600" cy="501057"/>
          </a:xfrm>
          <a:prstGeom prst="wedgeRoundRectCallout">
            <a:avLst>
              <a:gd name="adj1" fmla="val -76042"/>
              <a:gd name="adj2" fmla="val -67828"/>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What is it like?</a:t>
            </a:r>
          </a:p>
        </p:txBody>
      </p:sp>
      <p:sp>
        <p:nvSpPr>
          <p:cNvPr id="6" name="Speech Bubble: Rectangle with Corners Rounded 5">
            <a:extLst>
              <a:ext uri="{FF2B5EF4-FFF2-40B4-BE49-F238E27FC236}">
                <a16:creationId xmlns:a16="http://schemas.microsoft.com/office/drawing/2014/main" id="{C8D7A554-214C-47FF-AAC4-850B75C5CEFD}"/>
              </a:ext>
            </a:extLst>
          </p:cNvPr>
          <p:cNvSpPr/>
          <p:nvPr/>
        </p:nvSpPr>
        <p:spPr>
          <a:xfrm>
            <a:off x="9144000" y="4290245"/>
            <a:ext cx="2895600" cy="815155"/>
          </a:xfrm>
          <a:prstGeom prst="wedgeRoundRectCallout">
            <a:avLst>
              <a:gd name="adj1" fmla="val -76042"/>
              <a:gd name="adj2" fmla="val -67828"/>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What does it do? Or what is it for?</a:t>
            </a:r>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Have a more accurate view of what Christ’s church is and what it is not </a:t>
            </a:r>
            <a:endParaRPr lang="en-US" sz="2400" dirty="0">
              <a:solidFill>
                <a:srgbClr val="FFC000"/>
              </a:solidFill>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this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ekklesian</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v)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What ties the church (a group of people) together?</a:t>
            </a:r>
          </a:p>
        </p:txBody>
      </p:sp>
      <p:sp>
        <p:nvSpPr>
          <p:cNvPr id="37892" name="Rectangle 4"/>
          <p:cNvSpPr>
            <a:spLocks noGrp="1" noChangeArrowheads="1"/>
          </p:cNvSpPr>
          <p:nvPr>
            <p:ph type="body" sz="half" idx="4294967295"/>
          </p:nvPr>
        </p:nvSpPr>
        <p:spPr>
          <a:xfrm>
            <a:off x="685800" y="1905000"/>
            <a:ext cx="10744200" cy="3932795"/>
          </a:xfrm>
          <a:noFill/>
        </p:spPr>
        <p:txBody>
          <a:bodyPr>
            <a:normAutofit lnSpcReduction="10000"/>
          </a:bodyPr>
          <a:lstStyle/>
          <a:p>
            <a:pPr marL="533400" indent="-533400">
              <a:lnSpc>
                <a:spcPct val="15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150000"/>
              </a:lnSpc>
            </a:pPr>
            <a:r>
              <a:rPr lang="en-US" sz="3200" dirty="0">
                <a:latin typeface="Calibri" pitchFamily="34" charset="0"/>
              </a:rPr>
              <a:t>the church </a:t>
            </a:r>
            <a:r>
              <a:rPr lang="en-US" sz="3200" u="sng" dirty="0">
                <a:latin typeface="Calibri" pitchFamily="34" charset="0"/>
              </a:rPr>
              <a:t>of God</a:t>
            </a:r>
            <a:r>
              <a:rPr lang="en-US" sz="3200" dirty="0">
                <a:latin typeface="Calibri" pitchFamily="34" charset="0"/>
              </a:rPr>
              <a:t> that is in Corinth – </a:t>
            </a:r>
            <a:r>
              <a:rPr lang="en-US" sz="3200" dirty="0">
                <a:solidFill>
                  <a:srgbClr val="FFFF00"/>
                </a:solidFill>
                <a:latin typeface="Calibri" pitchFamily="34" charset="0"/>
              </a:rPr>
              <a:t>I Cor. 1:2</a:t>
            </a:r>
            <a:endParaRPr lang="en-US" sz="3200" dirty="0">
              <a:solidFill>
                <a:srgbClr val="FFFF00"/>
              </a:solidFill>
              <a:effectLst/>
              <a:latin typeface="Calibri" pitchFamily="34" charset="0"/>
            </a:endParaRPr>
          </a:p>
          <a:p>
            <a:pPr marL="533400" indent="-533400">
              <a:lnSpc>
                <a:spcPct val="150000"/>
              </a:lnSpc>
            </a:pPr>
            <a:r>
              <a:rPr lang="en-US" sz="3200" dirty="0">
                <a:effectLst/>
                <a:latin typeface="Calibri" pitchFamily="34" charset="0"/>
              </a:rPr>
              <a:t>The church of the Thessalonians </a:t>
            </a:r>
            <a:r>
              <a:rPr lang="en-US" sz="3200" u="sng" dirty="0">
                <a:effectLst/>
                <a:latin typeface="Calibri" pitchFamily="34" charset="0"/>
              </a:rPr>
              <a:t>in God the Father and the Lord Jesus Christ</a:t>
            </a:r>
            <a:r>
              <a:rPr lang="en-US" sz="3200" dirty="0">
                <a:effectLst/>
                <a:latin typeface="Calibri" pitchFamily="34" charset="0"/>
              </a:rPr>
              <a:t> – </a:t>
            </a:r>
            <a:r>
              <a:rPr lang="en-US" sz="3200" dirty="0">
                <a:solidFill>
                  <a:srgbClr val="FFFF00"/>
                </a:solidFill>
                <a:effectLst/>
                <a:latin typeface="Calibri" pitchFamily="34" charset="0"/>
              </a:rPr>
              <a:t>I Thessalonians 1:1</a:t>
            </a:r>
          </a:p>
          <a:p>
            <a:pPr marL="533400" indent="-533400">
              <a:lnSpc>
                <a:spcPct val="150000"/>
              </a:lnSpc>
            </a:pPr>
            <a:r>
              <a:rPr lang="en-US" sz="3200" dirty="0">
                <a:latin typeface="Calibri" pitchFamily="34" charset="0"/>
              </a:rPr>
              <a:t>those </a:t>
            </a:r>
            <a:r>
              <a:rPr lang="en-US" sz="3200" u="sng" dirty="0">
                <a:latin typeface="Calibri" pitchFamily="34" charset="0"/>
              </a:rPr>
              <a:t>sanctified in Christ Jesus</a:t>
            </a:r>
            <a:r>
              <a:rPr lang="en-US" sz="3200" dirty="0">
                <a:latin typeface="Calibri" pitchFamily="34" charset="0"/>
              </a:rPr>
              <a:t>, called to be saints – </a:t>
            </a:r>
            <a:r>
              <a:rPr lang="en-US" sz="3200" dirty="0">
                <a:solidFill>
                  <a:srgbClr val="FFFF00"/>
                </a:solidFill>
                <a:latin typeface="Calibri" pitchFamily="34" charset="0"/>
              </a:rPr>
              <a:t>I Cor. 1:2</a:t>
            </a:r>
          </a:p>
          <a:p>
            <a:pPr marL="533400" indent="-533400">
              <a:lnSpc>
                <a:spcPct val="15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2030414" y="297360"/>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Ownership of a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304800" y="1746923"/>
            <a:ext cx="11582400" cy="3510877"/>
          </a:xfrm>
          <a:noFill/>
        </p:spPr>
        <p:txBody>
          <a:bodyPr>
            <a:normAutofit fontScale="85000" lnSpcReduction="20000"/>
          </a:bodyPr>
          <a:lstStyle/>
          <a:p>
            <a:pPr marL="533400" indent="-533400">
              <a:lnSpc>
                <a:spcPct val="12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12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12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12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12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
        <p:nvSpPr>
          <p:cNvPr id="6" name="TextBox 5">
            <a:extLst>
              <a:ext uri="{FF2B5EF4-FFF2-40B4-BE49-F238E27FC236}">
                <a16:creationId xmlns:a16="http://schemas.microsoft.com/office/drawing/2014/main" id="{01BE1C9F-7A48-49C0-90B8-E8F9958D9600}"/>
              </a:ext>
            </a:extLst>
          </p:cNvPr>
          <p:cNvSpPr txBox="1"/>
          <p:nvPr/>
        </p:nvSpPr>
        <p:spPr>
          <a:xfrm>
            <a:off x="2133600" y="5412341"/>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a:t>
            </a:r>
          </a:p>
          <a:p>
            <a:pPr algn="ctr"/>
            <a:r>
              <a:rPr lang="en-US" sz="2800" i="1" dirty="0">
                <a:latin typeface="Calibri" pitchFamily="34" charset="0"/>
              </a:rPr>
              <a:t>Are they about a limited number of Christians?</a:t>
            </a:r>
          </a:p>
        </p:txBody>
      </p:sp>
    </p:spTree>
    <p:extLst>
      <p:ext uri="{BB962C8B-B14F-4D97-AF65-F5344CB8AC3E}">
        <p14:creationId xmlns:p14="http://schemas.microsoft.com/office/powerpoint/2010/main" val="181011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381000" y="1828800"/>
            <a:ext cx="11582400" cy="4191000"/>
          </a:xfrm>
          <a:noFill/>
        </p:spPr>
        <p:txBody>
          <a:bodyPr>
            <a:normAutofit lnSpcReduction="10000"/>
          </a:bodyPr>
          <a:lstStyle/>
          <a:p>
            <a:pPr marL="533400" indent="-533400">
              <a:lnSpc>
                <a:spcPct val="11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11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11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11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11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185945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4410</TotalTime>
  <Words>1983</Words>
  <Application>Microsoft Office PowerPoint</Application>
  <PresentationFormat>Widescreen</PresentationFormat>
  <Paragraphs>189</Paragraphs>
  <Slides>17</Slides>
  <Notes>0</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Garamond</vt:lpstr>
      <vt:lpstr>Times New Roman</vt:lpstr>
      <vt:lpstr>Wingdings 3</vt:lpstr>
      <vt:lpstr>Ion</vt:lpstr>
      <vt:lpstr>What is the Church of Christ?</vt:lpstr>
      <vt:lpstr>What is the Church of Christ?</vt:lpstr>
      <vt:lpstr>PowerPoint Presentation</vt:lpstr>
      <vt:lpstr>PowerPoint Presentation</vt:lpstr>
      <vt:lpstr>What is the Church of Christ?</vt:lpstr>
      <vt:lpstr>Acts 19:32-41 Riot in Ephesus</vt:lpstr>
      <vt:lpstr>PowerPoint Presentation</vt:lpstr>
      <vt:lpstr>PowerPoint Presentation</vt:lpstr>
      <vt:lpstr>PowerPoint Presentation</vt:lpstr>
      <vt:lpstr>PowerPoint Presentation</vt:lpstr>
      <vt:lpstr>PowerPoint Presentation</vt:lpstr>
      <vt:lpstr>PowerPoint Presentation</vt:lpstr>
      <vt:lpstr>Additional Thought Questions</vt:lpstr>
      <vt:lpstr>PowerPoint Presentation</vt:lpstr>
      <vt:lpstr>Acts 19:32-41 Riot in Ephesus</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69</cp:revision>
  <cp:lastPrinted>2018-01-10T02:31:31Z</cp:lastPrinted>
  <dcterms:created xsi:type="dcterms:W3CDTF">2011-07-22T15:56:03Z</dcterms:created>
  <dcterms:modified xsi:type="dcterms:W3CDTF">2023-09-13T00:35:47Z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