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9" r:id="rId3"/>
    <p:sldId id="256" r:id="rId4"/>
    <p:sldId id="258" r:id="rId5"/>
    <p:sldId id="261" r:id="rId6"/>
    <p:sldId id="257" r:id="rId7"/>
    <p:sldId id="264" r:id="rId8"/>
    <p:sldId id="263" r:id="rId9"/>
    <p:sldId id="266" r:id="rId10"/>
    <p:sldId id="262" r:id="rId11"/>
    <p:sldId id="269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 snapToGrid="0">
      <p:cViewPr>
        <p:scale>
          <a:sx n="66" d="100"/>
          <a:sy n="66" d="100"/>
        </p:scale>
        <p:origin x="464" y="1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1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0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1515-C020-0146-BBF7-60E4DEDA11E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545949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10.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Literalmente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 Dios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11.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“Se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reconcilia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 con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Esaú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12.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hijos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masacran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heveos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13.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esposa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Raquel,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muere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el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parto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14.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Quita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todos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ídolos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campamento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15.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hijos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traicionan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(la “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muerte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 de José)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16.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muda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familia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Egipto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17.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Pasa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las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bendiciones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Efraín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18.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Muere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buscando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patria</a:t>
            </a:r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40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4" y="2498221"/>
            <a:ext cx="2468165" cy="1839515"/>
          </a:xfrm>
        </p:spPr>
        <p:txBody>
          <a:bodyPr anchor="ctr">
            <a:normAutofit/>
          </a:bodyPr>
          <a:lstStyle/>
          <a:p>
            <a:r>
              <a:rPr lang="en-US" sz="2700" dirty="0" err="1" smtClean="0"/>
              <a:t>Aplicaciones</a:t>
            </a:r>
            <a:r>
              <a:rPr lang="en-US" sz="2700" dirty="0" smtClean="0"/>
              <a:t> para </a:t>
            </a:r>
            <a:r>
              <a:rPr lang="en-US" sz="2700" dirty="0" err="1" smtClean="0"/>
              <a:t>llevar</a:t>
            </a:r>
            <a:r>
              <a:rPr lang="en-US" sz="2700" dirty="0" smtClean="0"/>
              <a:t> a casa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452" y="1809549"/>
            <a:ext cx="6048788" cy="3676851"/>
          </a:xfrm>
        </p:spPr>
        <p:txBody>
          <a:bodyPr anchor="ctr">
            <a:normAutofit/>
          </a:bodyPr>
          <a:lstStyle/>
          <a:p>
            <a:r>
              <a:rPr lang="en-US" sz="3300" dirty="0"/>
              <a:t> </a:t>
            </a:r>
            <a:r>
              <a:rPr lang="en-US" sz="3300" b="1" dirty="0" err="1" smtClean="0"/>
              <a:t>Conténtate</a:t>
            </a:r>
            <a:r>
              <a:rPr lang="en-US" sz="3300" b="1" dirty="0" smtClean="0"/>
              <a:t> con el plan de Dios</a:t>
            </a:r>
            <a:endParaRPr lang="en-US" sz="3300" b="1" dirty="0"/>
          </a:p>
          <a:p>
            <a:r>
              <a:rPr lang="en-US" sz="3300" b="1" dirty="0"/>
              <a:t> </a:t>
            </a:r>
            <a:r>
              <a:rPr lang="en-US" sz="3300" b="1" dirty="0" smtClean="0"/>
              <a:t>Los </a:t>
            </a:r>
            <a:r>
              <a:rPr lang="en-US" sz="3300" b="1" dirty="0" err="1" smtClean="0"/>
              <a:t>hijos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imitan</a:t>
            </a:r>
            <a:r>
              <a:rPr lang="en-US" sz="3300" b="1" dirty="0" smtClean="0"/>
              <a:t> a </a:t>
            </a:r>
            <a:r>
              <a:rPr lang="en-US" sz="3300" b="1" dirty="0" err="1" smtClean="0"/>
              <a:t>sus</a:t>
            </a:r>
            <a:r>
              <a:rPr lang="en-US" sz="3300" b="1" dirty="0" smtClean="0"/>
              <a:t> padres</a:t>
            </a:r>
          </a:p>
          <a:p>
            <a:r>
              <a:rPr lang="es-ES" sz="3300" b="1" dirty="0" smtClean="0"/>
              <a:t> La gracia de Dios es insondable</a:t>
            </a:r>
          </a:p>
          <a:p>
            <a:r>
              <a:rPr lang="es-ES" sz="3300" b="1" dirty="0" smtClean="0"/>
              <a:t> Dios lucha por nosotros</a:t>
            </a:r>
            <a:endParaRPr lang="en-US" sz="3300" b="1" dirty="0"/>
          </a:p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5C565B-497D-4EC6-3FBC-7631C11924BE}"/>
              </a:ext>
            </a:extLst>
          </p:cNvPr>
          <p:cNvSpPr txBox="1"/>
          <p:nvPr/>
        </p:nvSpPr>
        <p:spPr>
          <a:xfrm>
            <a:off x="-1" y="353659"/>
            <a:ext cx="9144001" cy="769441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fallos</a:t>
            </a:r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pero</a:t>
            </a:r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fracasado</a:t>
            </a:r>
            <a:endParaRPr lang="en-US" sz="4400" b="1" cap="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E9A02-6687-EB9D-44B9-5B8345D9E0C4}"/>
              </a:ext>
            </a:extLst>
          </p:cNvPr>
          <p:cNvSpPr txBox="1"/>
          <p:nvPr/>
        </p:nvSpPr>
        <p:spPr>
          <a:xfrm>
            <a:off x="467949" y="1257062"/>
            <a:ext cx="4290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dirty="0" smtClean="0">
                <a:solidFill>
                  <a:srgbClr val="000000"/>
                </a:solidFill>
                <a:effectLst/>
              </a:rPr>
              <a:t>“</a:t>
            </a:r>
            <a:r>
              <a:rPr lang="es-ES" sz="3200" dirty="0">
                <a:solidFill>
                  <a:srgbClr val="000000"/>
                </a:solidFill>
              </a:rPr>
              <a:t>Por la fe Jacob, al morir, bendijo a cada uno de los hijos de José, y adoró, apoyándose sobre el extremo de su bastón</a:t>
            </a:r>
            <a:r>
              <a:rPr lang="en-US" sz="3200" b="0" i="0" u="none" strike="noStrike" dirty="0" smtClean="0">
                <a:solidFill>
                  <a:srgbClr val="000000"/>
                </a:solidFill>
                <a:effectLst/>
              </a:rPr>
              <a:t>”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Hebreos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11:21</a:t>
            </a:r>
          </a:p>
        </p:txBody>
      </p:sp>
    </p:spTree>
    <p:extLst>
      <p:ext uri="{BB962C8B-B14F-4D97-AF65-F5344CB8AC3E}">
        <p14:creationId xmlns:p14="http://schemas.microsoft.com/office/powerpoint/2010/main" val="3700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6584C-F30F-2B9F-EEAF-50AD3A8D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DC899-7FE8-A947-4B51-BCB624DF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What to say when someone calls you a control freak | I should have said">
            <a:extLst>
              <a:ext uri="{FF2B5EF4-FFF2-40B4-BE49-F238E27FC236}">
                <a16:creationId xmlns:a16="http://schemas.microsoft.com/office/drawing/2014/main" xmlns="" id="{1682734C-F407-DA9C-F51C-568460D2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2 It's Okay to be a Control Freak ideas | funny quotes, bones funny,  control freak">
            <a:extLst>
              <a:ext uri="{FF2B5EF4-FFF2-40B4-BE49-F238E27FC236}">
                <a16:creationId xmlns:a16="http://schemas.microsoft.com/office/drawing/2014/main" xmlns="" id="{0F9702AF-8A10-DB20-80C0-3AB861C1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17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1435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Algunos </a:t>
            </a:r>
            <a:r>
              <a:rPr lang="es-ES" sz="3200" dirty="0">
                <a:solidFill>
                  <a:schemeClr val="bg1"/>
                </a:solidFill>
              </a:rPr>
              <a:t>me llaman maniático del control.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737" y="4140232"/>
            <a:ext cx="51435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Pero me gusta pensar en mí mismo como un entusiasta del </a:t>
            </a:r>
            <a:r>
              <a:rPr lang="es-ES" sz="3200" dirty="0" smtClean="0">
                <a:solidFill>
                  <a:schemeClr val="bg1"/>
                </a:solidFill>
              </a:rPr>
              <a:t>control.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0237" y="0"/>
            <a:ext cx="40005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¿</a:t>
            </a:r>
            <a:r>
              <a:rPr lang="es-ES" sz="3200" dirty="0">
                <a:solidFill>
                  <a:schemeClr val="bg1"/>
                </a:solidFill>
              </a:rPr>
              <a:t>C</a:t>
            </a:r>
            <a:r>
              <a:rPr lang="es-ES" sz="3200" dirty="0" smtClean="0">
                <a:solidFill>
                  <a:schemeClr val="bg1"/>
                </a:solidFill>
              </a:rPr>
              <a:t>rees </a:t>
            </a:r>
            <a:r>
              <a:rPr lang="es-ES" sz="3200" dirty="0">
                <a:solidFill>
                  <a:schemeClr val="bg1"/>
                </a:solidFill>
              </a:rPr>
              <a:t>que soy obsesiva compulsiva?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237" y="4186398"/>
            <a:ext cx="40005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</a:rPr>
              <a:t>Pues yo creo que </a:t>
            </a:r>
            <a:r>
              <a:rPr lang="es-ES" sz="3000" dirty="0" smtClean="0">
                <a:solidFill>
                  <a:schemeClr val="bg1"/>
                </a:solidFill>
              </a:rPr>
              <a:t>tú eres </a:t>
            </a:r>
            <a:r>
              <a:rPr lang="es-ES" sz="3000" dirty="0">
                <a:solidFill>
                  <a:schemeClr val="bg1"/>
                </a:solidFill>
              </a:rPr>
              <a:t>un vago que no sabe hacer las cosas bien.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4989443" cy="36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s-ES" sz="3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Dos naciones hay en tu seno, Y dos pueblos se dividirán desde tus entrañas; Un pueblo será más fuerte que el otro, Y el mayor servirá al </a:t>
            </a:r>
            <a:r>
              <a:rPr lang="es-ES" sz="33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menor</a:t>
            </a:r>
            <a:r>
              <a:rPr lang="en-US" sz="33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r>
              <a:rPr lang="en-US" sz="21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Génesis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25:23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2890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524204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Jacob –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tramposo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engañador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compra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 la primogeniture de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Esaú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Roba la bendición de Esaú</a:t>
            </a: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Huye de su familia</a:t>
            </a:r>
          </a:p>
          <a:p>
            <a:pPr marL="385763" indent="-385763">
              <a:buAutoNum type="arabicPeriod"/>
            </a:pPr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 las bendiciones del cielo en Betel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engañan en su propio matrimonio</a:t>
            </a: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Procura un acuerdo para casarse con Raquel/Lea</a:t>
            </a: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tima su propio suegro</a:t>
            </a:r>
          </a:p>
          <a:p>
            <a:pPr marL="385763" indent="-385763"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Huye de sus suegros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retribución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parte de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Esaú</a:t>
            </a:r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36302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xmlns="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D2541-9AD5-2D51-D09B-47F2A1DC1BDB}"/>
              </a:ext>
            </a:extLst>
          </p:cNvPr>
          <p:cNvSpPr txBox="1"/>
          <p:nvPr/>
        </p:nvSpPr>
        <p:spPr>
          <a:xfrm>
            <a:off x="1061986" y="353659"/>
            <a:ext cx="8536155" cy="600164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Jacob </a:t>
            </a:r>
            <a:r>
              <a:rPr lang="en-US" sz="33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lucha</a:t>
            </a:r>
            <a:r>
              <a:rPr lang="en-US" sz="3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 el </a:t>
            </a:r>
            <a:r>
              <a:rPr lang="en-US" sz="33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Señor</a:t>
            </a:r>
            <a:r>
              <a:rPr lang="en-US" sz="3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US" sz="33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Génesis</a:t>
            </a:r>
            <a:r>
              <a:rPr lang="en-US" sz="3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32 </a:t>
            </a:r>
          </a:p>
        </p:txBody>
      </p:sp>
    </p:spTree>
    <p:extLst>
      <p:ext uri="{BB962C8B-B14F-4D97-AF65-F5344CB8AC3E}">
        <p14:creationId xmlns:p14="http://schemas.microsoft.com/office/powerpoint/2010/main" val="6525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xmlns="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D2541-9AD5-2D51-D09B-47F2A1DC1BDB}"/>
              </a:ext>
            </a:extLst>
          </p:cNvPr>
          <p:cNvSpPr txBox="1"/>
          <p:nvPr/>
        </p:nvSpPr>
        <p:spPr>
          <a:xfrm>
            <a:off x="-454141" y="353659"/>
            <a:ext cx="8969491" cy="954107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 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significa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“el que 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lucha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 Dios” 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por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quien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Dios </a:t>
            </a:r>
            <a:r>
              <a:rPr 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lucha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xmlns="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BCF495-5FCD-6287-1B5B-FF76D54CA1EC}"/>
              </a:ext>
            </a:extLst>
          </p:cNvPr>
          <p:cNvSpPr txBox="1"/>
          <p:nvPr/>
        </p:nvSpPr>
        <p:spPr>
          <a:xfrm>
            <a:off x="178711" y="1521354"/>
            <a:ext cx="5367011" cy="2793522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Él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p</a:t>
            </a:r>
            <a:r>
              <a:rPr lang="en-US" sz="3300" b="1" dirty="0" err="1" smtClean="0">
                <a:solidFill>
                  <a:schemeClr val="bg1"/>
                </a:solidFill>
              </a:rPr>
              <a:t>ierde</a:t>
            </a:r>
            <a:r>
              <a:rPr lang="en-US" sz="3300" b="1" dirty="0" smtClean="0">
                <a:solidFill>
                  <a:schemeClr val="bg1"/>
                </a:solidFill>
              </a:rPr>
              <a:t> la </a:t>
            </a:r>
            <a:r>
              <a:rPr lang="en-US" sz="3300" b="1" dirty="0" err="1" smtClean="0">
                <a:solidFill>
                  <a:schemeClr val="bg1"/>
                </a:solidFill>
              </a:rPr>
              <a:t>competencia</a:t>
            </a:r>
            <a:endParaRPr lang="en-US" sz="3300" b="1" dirty="0">
              <a:solidFill>
                <a:schemeClr val="bg1"/>
              </a:solidFill>
            </a:endParaRP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Ruega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una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bendición</a:t>
            </a:r>
            <a:endParaRPr lang="en-US" sz="3300" b="1" dirty="0">
              <a:solidFill>
                <a:schemeClr val="bg1"/>
              </a:solidFill>
            </a:endParaRP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</a:rPr>
              <a:t>Acepta</a:t>
            </a:r>
            <a:r>
              <a:rPr lang="en-US" sz="3300" b="1" dirty="0" smtClean="0">
                <a:solidFill>
                  <a:schemeClr val="bg1"/>
                </a:solidFill>
              </a:rPr>
              <a:t> un </a:t>
            </a:r>
            <a:r>
              <a:rPr lang="en-US" sz="3300" b="1" dirty="0" err="1" smtClean="0">
                <a:solidFill>
                  <a:schemeClr val="bg1"/>
                </a:solidFill>
              </a:rPr>
              <a:t>cambio</a:t>
            </a:r>
            <a:r>
              <a:rPr lang="en-US" sz="3300" b="1" dirty="0" smtClean="0">
                <a:solidFill>
                  <a:schemeClr val="bg1"/>
                </a:solidFill>
              </a:rPr>
              <a:t> de </a:t>
            </a:r>
            <a:r>
              <a:rPr lang="en-US" sz="3300" b="1" dirty="0" err="1" smtClean="0">
                <a:solidFill>
                  <a:schemeClr val="bg1"/>
                </a:solidFill>
              </a:rPr>
              <a:t>nombre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endParaRPr lang="en-US" sz="3300" b="1" dirty="0">
              <a:solidFill>
                <a:schemeClr val="bg1"/>
              </a:solidFill>
            </a:endParaRP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</a:rPr>
              <a:t>¿Y </a:t>
            </a:r>
            <a:r>
              <a:rPr lang="en-US" sz="3300" b="1" dirty="0" err="1" smtClean="0">
                <a:solidFill>
                  <a:schemeClr val="bg1"/>
                </a:solidFill>
              </a:rPr>
              <a:t>prevalece</a:t>
            </a:r>
            <a:r>
              <a:rPr lang="en-US" sz="3300" b="1" dirty="0" smtClean="0">
                <a:solidFill>
                  <a:schemeClr val="bg1"/>
                </a:solidFill>
              </a:rPr>
              <a:t>? </a:t>
            </a:r>
            <a:endParaRPr lang="en-US" sz="3300" b="1" dirty="0">
              <a:solidFill>
                <a:schemeClr val="bg1"/>
              </a:solidFill>
            </a:endParaRPr>
          </a:p>
          <a:p>
            <a:pPr marL="257175" indent="-257175">
              <a:buAutoNum type="arabicPeriod"/>
            </a:pPr>
            <a:endParaRPr lang="en-US" sz="105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C565B-497D-4EC6-3FBC-7631C11924BE}"/>
              </a:ext>
            </a:extLst>
          </p:cNvPr>
          <p:cNvSpPr txBox="1"/>
          <p:nvPr/>
        </p:nvSpPr>
        <p:spPr>
          <a:xfrm>
            <a:off x="-454141" y="353659"/>
            <a:ext cx="8969491" cy="954107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significa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“el que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 Dios”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por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quien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Dios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lucha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4" y="2498221"/>
            <a:ext cx="2468165" cy="1839515"/>
          </a:xfrm>
        </p:spPr>
        <p:txBody>
          <a:bodyPr anchor="ctr">
            <a:normAutofit/>
          </a:bodyPr>
          <a:lstStyle/>
          <a:p>
            <a:r>
              <a:rPr lang="en-US" sz="2700" dirty="0" err="1" smtClean="0"/>
              <a:t>Aplicaciones</a:t>
            </a:r>
            <a:r>
              <a:rPr lang="en-US" sz="2700" dirty="0" smtClean="0"/>
              <a:t> para </a:t>
            </a:r>
            <a:r>
              <a:rPr lang="en-US" sz="2700" dirty="0" err="1" smtClean="0"/>
              <a:t>llevar</a:t>
            </a:r>
            <a:r>
              <a:rPr lang="en-US" sz="2700" dirty="0" smtClean="0"/>
              <a:t> a casa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452" y="2274325"/>
            <a:ext cx="5808156" cy="2287307"/>
          </a:xfrm>
        </p:spPr>
        <p:txBody>
          <a:bodyPr anchor="ctr">
            <a:normAutofit/>
          </a:bodyPr>
          <a:lstStyle/>
          <a:p>
            <a:r>
              <a:rPr lang="en-US" sz="3300" dirty="0"/>
              <a:t> </a:t>
            </a:r>
            <a:r>
              <a:rPr lang="en-US" sz="3300" b="1" dirty="0" err="1" smtClean="0"/>
              <a:t>Conténtate</a:t>
            </a:r>
            <a:r>
              <a:rPr lang="en-US" sz="3300" b="1" dirty="0" smtClean="0"/>
              <a:t> con el plan de Dios</a:t>
            </a:r>
            <a:endParaRPr lang="en-US" sz="3300" b="1" dirty="0"/>
          </a:p>
          <a:p>
            <a:r>
              <a:rPr lang="en-US" sz="3300" b="1" dirty="0"/>
              <a:t> </a:t>
            </a:r>
            <a:r>
              <a:rPr lang="en-US" sz="3300" b="1" dirty="0" smtClean="0"/>
              <a:t>Los </a:t>
            </a:r>
            <a:r>
              <a:rPr lang="en-US" sz="3300" b="1" dirty="0" err="1" smtClean="0"/>
              <a:t>hijos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imitan</a:t>
            </a:r>
            <a:r>
              <a:rPr lang="en-US" sz="3300" b="1" dirty="0" smtClean="0"/>
              <a:t> a </a:t>
            </a:r>
            <a:r>
              <a:rPr lang="en-US" sz="3300" b="1" dirty="0" err="1" smtClean="0"/>
              <a:t>sus</a:t>
            </a:r>
            <a:r>
              <a:rPr lang="en-US" sz="3300" b="1" dirty="0" smtClean="0"/>
              <a:t> padres</a:t>
            </a:r>
            <a:endParaRPr lang="en-US" sz="3300" b="1" dirty="0"/>
          </a:p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5C565B-497D-4EC6-3FBC-7631C11924BE}"/>
              </a:ext>
            </a:extLst>
          </p:cNvPr>
          <p:cNvSpPr txBox="1"/>
          <p:nvPr/>
        </p:nvSpPr>
        <p:spPr>
          <a:xfrm>
            <a:off x="-1" y="353659"/>
            <a:ext cx="9144001" cy="769441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fallos</a:t>
            </a:r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pero</a:t>
            </a:r>
            <a:r>
              <a:rPr lang="en-US" sz="44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 </a:t>
            </a:r>
            <a:r>
              <a:rPr lang="en-US" sz="4400" b="1" cap="all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fracasado</a:t>
            </a:r>
            <a:endParaRPr lang="en-US" sz="4400" b="1" cap="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8248</TotalTime>
  <Words>356</Words>
  <Application>Microsoft Office PowerPoint</Application>
  <PresentationFormat>On-screen Show (16:10)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Aplicaciones para llevar a casa</vt:lpstr>
      <vt:lpstr>PowerPoint Presentation</vt:lpstr>
      <vt:lpstr>Aplicaciones para llevar a casa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Robertson</dc:creator>
  <cp:lastModifiedBy>Esther Eubanks</cp:lastModifiedBy>
  <cp:revision>23</cp:revision>
  <dcterms:created xsi:type="dcterms:W3CDTF">2023-06-05T15:56:20Z</dcterms:created>
  <dcterms:modified xsi:type="dcterms:W3CDTF">2023-10-02T20:23:27Z</dcterms:modified>
</cp:coreProperties>
</file>