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21"/>
    <p:restoredTop sz="94669"/>
  </p:normalViewPr>
  <p:slideViewPr>
    <p:cSldViewPr snapToGrid="0">
      <p:cViewPr varScale="1">
        <p:scale>
          <a:sx n="101" d="100"/>
          <a:sy n="101" d="100"/>
        </p:scale>
        <p:origin x="232" y="4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821D2-BBE8-BB0D-2961-9E1DB94D15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E3A84F5-4ACD-6DA0-CE54-4A3CA77410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831F495-C873-2F36-6BAD-B0C475CEE1EC}"/>
              </a:ext>
            </a:extLst>
          </p:cNvPr>
          <p:cNvSpPr>
            <a:spLocks noGrp="1"/>
          </p:cNvSpPr>
          <p:nvPr>
            <p:ph type="dt" sz="half" idx="10"/>
          </p:nvPr>
        </p:nvSpPr>
        <p:spPr/>
        <p:txBody>
          <a:bodyPr/>
          <a:lstStyle/>
          <a:p>
            <a:fld id="{F2D16F83-3492-8E4A-A525-AECF10D119A1}" type="datetimeFigureOut">
              <a:rPr lang="en-US" smtClean="0"/>
              <a:t>10/1/23</a:t>
            </a:fld>
            <a:endParaRPr lang="en-US" dirty="0"/>
          </a:p>
        </p:txBody>
      </p:sp>
      <p:sp>
        <p:nvSpPr>
          <p:cNvPr id="5" name="Footer Placeholder 4">
            <a:extLst>
              <a:ext uri="{FF2B5EF4-FFF2-40B4-BE49-F238E27FC236}">
                <a16:creationId xmlns:a16="http://schemas.microsoft.com/office/drawing/2014/main" id="{9FB12B59-500F-2A94-749B-E57FC9DC6A0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A00A5C2-D374-E15A-F78D-FA1E5F69F699}"/>
              </a:ext>
            </a:extLst>
          </p:cNvPr>
          <p:cNvSpPr>
            <a:spLocks noGrp="1"/>
          </p:cNvSpPr>
          <p:nvPr>
            <p:ph type="sldNum" sz="quarter" idx="12"/>
          </p:nvPr>
        </p:nvSpPr>
        <p:spPr/>
        <p:txBody>
          <a:bodyPr/>
          <a:lstStyle/>
          <a:p>
            <a:fld id="{6B48C766-EAAA-694C-BAD4-C5394FFD4BE4}" type="slidenum">
              <a:rPr lang="en-US" smtClean="0"/>
              <a:t>‹#›</a:t>
            </a:fld>
            <a:endParaRPr lang="en-US" dirty="0"/>
          </a:p>
        </p:txBody>
      </p:sp>
    </p:spTree>
    <p:extLst>
      <p:ext uri="{BB962C8B-B14F-4D97-AF65-F5344CB8AC3E}">
        <p14:creationId xmlns:p14="http://schemas.microsoft.com/office/powerpoint/2010/main" val="2420114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906C2-5483-B510-94CF-2D28381BC46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F403A7A-A12F-7FC8-2740-E13104BC7E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16251A-F9AF-B4BB-C3FB-88AF570E48FC}"/>
              </a:ext>
            </a:extLst>
          </p:cNvPr>
          <p:cNvSpPr>
            <a:spLocks noGrp="1"/>
          </p:cNvSpPr>
          <p:nvPr>
            <p:ph type="dt" sz="half" idx="10"/>
          </p:nvPr>
        </p:nvSpPr>
        <p:spPr/>
        <p:txBody>
          <a:bodyPr/>
          <a:lstStyle/>
          <a:p>
            <a:fld id="{F2D16F83-3492-8E4A-A525-AECF10D119A1}" type="datetimeFigureOut">
              <a:rPr lang="en-US" smtClean="0"/>
              <a:t>10/1/23</a:t>
            </a:fld>
            <a:endParaRPr lang="en-US" dirty="0"/>
          </a:p>
        </p:txBody>
      </p:sp>
      <p:sp>
        <p:nvSpPr>
          <p:cNvPr id="5" name="Footer Placeholder 4">
            <a:extLst>
              <a:ext uri="{FF2B5EF4-FFF2-40B4-BE49-F238E27FC236}">
                <a16:creationId xmlns:a16="http://schemas.microsoft.com/office/drawing/2014/main" id="{B317A4E7-D73D-16EA-70E0-59DF1DAE271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1406A52-FE6C-B50F-2F1C-9C5FFC4A4770}"/>
              </a:ext>
            </a:extLst>
          </p:cNvPr>
          <p:cNvSpPr>
            <a:spLocks noGrp="1"/>
          </p:cNvSpPr>
          <p:nvPr>
            <p:ph type="sldNum" sz="quarter" idx="12"/>
          </p:nvPr>
        </p:nvSpPr>
        <p:spPr/>
        <p:txBody>
          <a:bodyPr/>
          <a:lstStyle/>
          <a:p>
            <a:fld id="{6B48C766-EAAA-694C-BAD4-C5394FFD4BE4}" type="slidenum">
              <a:rPr lang="en-US" smtClean="0"/>
              <a:t>‹#›</a:t>
            </a:fld>
            <a:endParaRPr lang="en-US" dirty="0"/>
          </a:p>
        </p:txBody>
      </p:sp>
    </p:spTree>
    <p:extLst>
      <p:ext uri="{BB962C8B-B14F-4D97-AF65-F5344CB8AC3E}">
        <p14:creationId xmlns:p14="http://schemas.microsoft.com/office/powerpoint/2010/main" val="501373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C9D915-C4D3-7A92-4E92-672FC1ADB88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1AB6321-15DF-9A77-DF73-438A89DE587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82F672-1885-E5F8-3467-38025010E878}"/>
              </a:ext>
            </a:extLst>
          </p:cNvPr>
          <p:cNvSpPr>
            <a:spLocks noGrp="1"/>
          </p:cNvSpPr>
          <p:nvPr>
            <p:ph type="dt" sz="half" idx="10"/>
          </p:nvPr>
        </p:nvSpPr>
        <p:spPr/>
        <p:txBody>
          <a:bodyPr/>
          <a:lstStyle/>
          <a:p>
            <a:fld id="{F2D16F83-3492-8E4A-A525-AECF10D119A1}" type="datetimeFigureOut">
              <a:rPr lang="en-US" smtClean="0"/>
              <a:t>10/1/23</a:t>
            </a:fld>
            <a:endParaRPr lang="en-US" dirty="0"/>
          </a:p>
        </p:txBody>
      </p:sp>
      <p:sp>
        <p:nvSpPr>
          <p:cNvPr id="5" name="Footer Placeholder 4">
            <a:extLst>
              <a:ext uri="{FF2B5EF4-FFF2-40B4-BE49-F238E27FC236}">
                <a16:creationId xmlns:a16="http://schemas.microsoft.com/office/drawing/2014/main" id="{4F87967B-1F59-4AE4-598C-3F91E7A4531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5FDB332-79AE-0C8A-9C95-097E7901005C}"/>
              </a:ext>
            </a:extLst>
          </p:cNvPr>
          <p:cNvSpPr>
            <a:spLocks noGrp="1"/>
          </p:cNvSpPr>
          <p:nvPr>
            <p:ph type="sldNum" sz="quarter" idx="12"/>
          </p:nvPr>
        </p:nvSpPr>
        <p:spPr/>
        <p:txBody>
          <a:bodyPr/>
          <a:lstStyle/>
          <a:p>
            <a:fld id="{6B48C766-EAAA-694C-BAD4-C5394FFD4BE4}" type="slidenum">
              <a:rPr lang="en-US" smtClean="0"/>
              <a:t>‹#›</a:t>
            </a:fld>
            <a:endParaRPr lang="en-US" dirty="0"/>
          </a:p>
        </p:txBody>
      </p:sp>
    </p:spTree>
    <p:extLst>
      <p:ext uri="{BB962C8B-B14F-4D97-AF65-F5344CB8AC3E}">
        <p14:creationId xmlns:p14="http://schemas.microsoft.com/office/powerpoint/2010/main" val="2562235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950B6-174C-732E-A889-993A8C9FDE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F0C273-6008-FC3B-9D3D-549B497678B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12A891-8ECF-BF92-0A7F-98FE653429DF}"/>
              </a:ext>
            </a:extLst>
          </p:cNvPr>
          <p:cNvSpPr>
            <a:spLocks noGrp="1"/>
          </p:cNvSpPr>
          <p:nvPr>
            <p:ph type="dt" sz="half" idx="10"/>
          </p:nvPr>
        </p:nvSpPr>
        <p:spPr/>
        <p:txBody>
          <a:bodyPr/>
          <a:lstStyle/>
          <a:p>
            <a:fld id="{F2D16F83-3492-8E4A-A525-AECF10D119A1}" type="datetimeFigureOut">
              <a:rPr lang="en-US" smtClean="0"/>
              <a:t>10/1/23</a:t>
            </a:fld>
            <a:endParaRPr lang="en-US" dirty="0"/>
          </a:p>
        </p:txBody>
      </p:sp>
      <p:sp>
        <p:nvSpPr>
          <p:cNvPr id="5" name="Footer Placeholder 4">
            <a:extLst>
              <a:ext uri="{FF2B5EF4-FFF2-40B4-BE49-F238E27FC236}">
                <a16:creationId xmlns:a16="http://schemas.microsoft.com/office/drawing/2014/main" id="{0D70B427-0A47-68C9-FD42-00F734F6CFF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2569095-C800-A991-70CA-0551656EDC04}"/>
              </a:ext>
            </a:extLst>
          </p:cNvPr>
          <p:cNvSpPr>
            <a:spLocks noGrp="1"/>
          </p:cNvSpPr>
          <p:nvPr>
            <p:ph type="sldNum" sz="quarter" idx="12"/>
          </p:nvPr>
        </p:nvSpPr>
        <p:spPr/>
        <p:txBody>
          <a:bodyPr/>
          <a:lstStyle/>
          <a:p>
            <a:fld id="{6B48C766-EAAA-694C-BAD4-C5394FFD4BE4}" type="slidenum">
              <a:rPr lang="en-US" smtClean="0"/>
              <a:t>‹#›</a:t>
            </a:fld>
            <a:endParaRPr lang="en-US" dirty="0"/>
          </a:p>
        </p:txBody>
      </p:sp>
    </p:spTree>
    <p:extLst>
      <p:ext uri="{BB962C8B-B14F-4D97-AF65-F5344CB8AC3E}">
        <p14:creationId xmlns:p14="http://schemas.microsoft.com/office/powerpoint/2010/main" val="845964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131F7-A702-9D24-E650-9F8E022089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324637E-611A-F267-6435-D401C63F42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F9E6658-2E49-57DF-6803-9C8538282E6B}"/>
              </a:ext>
            </a:extLst>
          </p:cNvPr>
          <p:cNvSpPr>
            <a:spLocks noGrp="1"/>
          </p:cNvSpPr>
          <p:nvPr>
            <p:ph type="dt" sz="half" idx="10"/>
          </p:nvPr>
        </p:nvSpPr>
        <p:spPr/>
        <p:txBody>
          <a:bodyPr/>
          <a:lstStyle/>
          <a:p>
            <a:fld id="{F2D16F83-3492-8E4A-A525-AECF10D119A1}" type="datetimeFigureOut">
              <a:rPr lang="en-US" smtClean="0"/>
              <a:t>10/1/23</a:t>
            </a:fld>
            <a:endParaRPr lang="en-US" dirty="0"/>
          </a:p>
        </p:txBody>
      </p:sp>
      <p:sp>
        <p:nvSpPr>
          <p:cNvPr id="5" name="Footer Placeholder 4">
            <a:extLst>
              <a:ext uri="{FF2B5EF4-FFF2-40B4-BE49-F238E27FC236}">
                <a16:creationId xmlns:a16="http://schemas.microsoft.com/office/drawing/2014/main" id="{3906C91D-8ECB-399B-1E4F-EC6E88C5A82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C3FF3C8-DFAF-1691-F69A-DCECC4B99263}"/>
              </a:ext>
            </a:extLst>
          </p:cNvPr>
          <p:cNvSpPr>
            <a:spLocks noGrp="1"/>
          </p:cNvSpPr>
          <p:nvPr>
            <p:ph type="sldNum" sz="quarter" idx="12"/>
          </p:nvPr>
        </p:nvSpPr>
        <p:spPr/>
        <p:txBody>
          <a:bodyPr/>
          <a:lstStyle/>
          <a:p>
            <a:fld id="{6B48C766-EAAA-694C-BAD4-C5394FFD4BE4}" type="slidenum">
              <a:rPr lang="en-US" smtClean="0"/>
              <a:t>‹#›</a:t>
            </a:fld>
            <a:endParaRPr lang="en-US" dirty="0"/>
          </a:p>
        </p:txBody>
      </p:sp>
    </p:spTree>
    <p:extLst>
      <p:ext uri="{BB962C8B-B14F-4D97-AF65-F5344CB8AC3E}">
        <p14:creationId xmlns:p14="http://schemas.microsoft.com/office/powerpoint/2010/main" val="1463317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5943C-A8AE-4DB1-DB32-1F55E55007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61271F-DA60-B43C-CE2E-1C42E207BB1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2F4629-537D-47BC-F870-D417BD17D8F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CC88216-2CFE-89B7-8012-61FB785FE097}"/>
              </a:ext>
            </a:extLst>
          </p:cNvPr>
          <p:cNvSpPr>
            <a:spLocks noGrp="1"/>
          </p:cNvSpPr>
          <p:nvPr>
            <p:ph type="dt" sz="half" idx="10"/>
          </p:nvPr>
        </p:nvSpPr>
        <p:spPr/>
        <p:txBody>
          <a:bodyPr/>
          <a:lstStyle/>
          <a:p>
            <a:fld id="{F2D16F83-3492-8E4A-A525-AECF10D119A1}" type="datetimeFigureOut">
              <a:rPr lang="en-US" smtClean="0"/>
              <a:t>10/1/23</a:t>
            </a:fld>
            <a:endParaRPr lang="en-US" dirty="0"/>
          </a:p>
        </p:txBody>
      </p:sp>
      <p:sp>
        <p:nvSpPr>
          <p:cNvPr id="6" name="Footer Placeholder 5">
            <a:extLst>
              <a:ext uri="{FF2B5EF4-FFF2-40B4-BE49-F238E27FC236}">
                <a16:creationId xmlns:a16="http://schemas.microsoft.com/office/drawing/2014/main" id="{3467CEA4-2CA0-77C9-712F-CD7F6ADA85F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A21338C-3DED-AAA3-6F01-09C51D972C3A}"/>
              </a:ext>
            </a:extLst>
          </p:cNvPr>
          <p:cNvSpPr>
            <a:spLocks noGrp="1"/>
          </p:cNvSpPr>
          <p:nvPr>
            <p:ph type="sldNum" sz="quarter" idx="12"/>
          </p:nvPr>
        </p:nvSpPr>
        <p:spPr/>
        <p:txBody>
          <a:bodyPr/>
          <a:lstStyle/>
          <a:p>
            <a:fld id="{6B48C766-EAAA-694C-BAD4-C5394FFD4BE4}" type="slidenum">
              <a:rPr lang="en-US" smtClean="0"/>
              <a:t>‹#›</a:t>
            </a:fld>
            <a:endParaRPr lang="en-US" dirty="0"/>
          </a:p>
        </p:txBody>
      </p:sp>
    </p:spTree>
    <p:extLst>
      <p:ext uri="{BB962C8B-B14F-4D97-AF65-F5344CB8AC3E}">
        <p14:creationId xmlns:p14="http://schemas.microsoft.com/office/powerpoint/2010/main" val="513365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0E26E-61BF-31DC-AB1F-A2967D4B1B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F3BB6EA-A713-2F87-1984-465613B253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8FD924-19E3-E7D7-4541-5929A7E4D1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4361C6C-21AA-B955-F21C-3840901295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2285FCC-45D3-867A-282E-C8BCED15F0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200EC2E-DC35-3287-170B-7C34DCC1F8E2}"/>
              </a:ext>
            </a:extLst>
          </p:cNvPr>
          <p:cNvSpPr>
            <a:spLocks noGrp="1"/>
          </p:cNvSpPr>
          <p:nvPr>
            <p:ph type="dt" sz="half" idx="10"/>
          </p:nvPr>
        </p:nvSpPr>
        <p:spPr/>
        <p:txBody>
          <a:bodyPr/>
          <a:lstStyle/>
          <a:p>
            <a:fld id="{F2D16F83-3492-8E4A-A525-AECF10D119A1}" type="datetimeFigureOut">
              <a:rPr lang="en-US" smtClean="0"/>
              <a:t>10/1/23</a:t>
            </a:fld>
            <a:endParaRPr lang="en-US" dirty="0"/>
          </a:p>
        </p:txBody>
      </p:sp>
      <p:sp>
        <p:nvSpPr>
          <p:cNvPr id="8" name="Footer Placeholder 7">
            <a:extLst>
              <a:ext uri="{FF2B5EF4-FFF2-40B4-BE49-F238E27FC236}">
                <a16:creationId xmlns:a16="http://schemas.microsoft.com/office/drawing/2014/main" id="{41203527-1157-AEBD-4DA7-B8C5483092A1}"/>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84044074-BE98-FA36-EABF-EDEA957AC74B}"/>
              </a:ext>
            </a:extLst>
          </p:cNvPr>
          <p:cNvSpPr>
            <a:spLocks noGrp="1"/>
          </p:cNvSpPr>
          <p:nvPr>
            <p:ph type="sldNum" sz="quarter" idx="12"/>
          </p:nvPr>
        </p:nvSpPr>
        <p:spPr/>
        <p:txBody>
          <a:bodyPr/>
          <a:lstStyle/>
          <a:p>
            <a:fld id="{6B48C766-EAAA-694C-BAD4-C5394FFD4BE4}" type="slidenum">
              <a:rPr lang="en-US" smtClean="0"/>
              <a:t>‹#›</a:t>
            </a:fld>
            <a:endParaRPr lang="en-US" dirty="0"/>
          </a:p>
        </p:txBody>
      </p:sp>
    </p:spTree>
    <p:extLst>
      <p:ext uri="{BB962C8B-B14F-4D97-AF65-F5344CB8AC3E}">
        <p14:creationId xmlns:p14="http://schemas.microsoft.com/office/powerpoint/2010/main" val="3442942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17C2A-D253-6D55-030C-13D08CC5021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968E37D-E79A-4D11-784C-B8431C192392}"/>
              </a:ext>
            </a:extLst>
          </p:cNvPr>
          <p:cNvSpPr>
            <a:spLocks noGrp="1"/>
          </p:cNvSpPr>
          <p:nvPr>
            <p:ph type="dt" sz="half" idx="10"/>
          </p:nvPr>
        </p:nvSpPr>
        <p:spPr/>
        <p:txBody>
          <a:bodyPr/>
          <a:lstStyle/>
          <a:p>
            <a:fld id="{F2D16F83-3492-8E4A-A525-AECF10D119A1}" type="datetimeFigureOut">
              <a:rPr lang="en-US" smtClean="0"/>
              <a:t>10/1/23</a:t>
            </a:fld>
            <a:endParaRPr lang="en-US" dirty="0"/>
          </a:p>
        </p:txBody>
      </p:sp>
      <p:sp>
        <p:nvSpPr>
          <p:cNvPr id="4" name="Footer Placeholder 3">
            <a:extLst>
              <a:ext uri="{FF2B5EF4-FFF2-40B4-BE49-F238E27FC236}">
                <a16:creationId xmlns:a16="http://schemas.microsoft.com/office/drawing/2014/main" id="{CA1EBF1E-00CF-84B4-FEBE-965605526CC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F320071-FD55-1042-FE80-892C888B2019}"/>
              </a:ext>
            </a:extLst>
          </p:cNvPr>
          <p:cNvSpPr>
            <a:spLocks noGrp="1"/>
          </p:cNvSpPr>
          <p:nvPr>
            <p:ph type="sldNum" sz="quarter" idx="12"/>
          </p:nvPr>
        </p:nvSpPr>
        <p:spPr/>
        <p:txBody>
          <a:bodyPr/>
          <a:lstStyle/>
          <a:p>
            <a:fld id="{6B48C766-EAAA-694C-BAD4-C5394FFD4BE4}" type="slidenum">
              <a:rPr lang="en-US" smtClean="0"/>
              <a:t>‹#›</a:t>
            </a:fld>
            <a:endParaRPr lang="en-US" dirty="0"/>
          </a:p>
        </p:txBody>
      </p:sp>
    </p:spTree>
    <p:extLst>
      <p:ext uri="{BB962C8B-B14F-4D97-AF65-F5344CB8AC3E}">
        <p14:creationId xmlns:p14="http://schemas.microsoft.com/office/powerpoint/2010/main" val="3661836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EE3E58-CAA7-0CFE-E8B6-3AEC52D756B4}"/>
              </a:ext>
            </a:extLst>
          </p:cNvPr>
          <p:cNvSpPr>
            <a:spLocks noGrp="1"/>
          </p:cNvSpPr>
          <p:nvPr>
            <p:ph type="dt" sz="half" idx="10"/>
          </p:nvPr>
        </p:nvSpPr>
        <p:spPr/>
        <p:txBody>
          <a:bodyPr/>
          <a:lstStyle/>
          <a:p>
            <a:fld id="{F2D16F83-3492-8E4A-A525-AECF10D119A1}" type="datetimeFigureOut">
              <a:rPr lang="en-US" smtClean="0"/>
              <a:t>10/1/23</a:t>
            </a:fld>
            <a:endParaRPr lang="en-US" dirty="0"/>
          </a:p>
        </p:txBody>
      </p:sp>
      <p:sp>
        <p:nvSpPr>
          <p:cNvPr id="3" name="Footer Placeholder 2">
            <a:extLst>
              <a:ext uri="{FF2B5EF4-FFF2-40B4-BE49-F238E27FC236}">
                <a16:creationId xmlns:a16="http://schemas.microsoft.com/office/drawing/2014/main" id="{80D3A534-EFFB-E0AD-508A-C3A2EBB6F5F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D01A5FA-7B43-63FD-1996-AE542955E434}"/>
              </a:ext>
            </a:extLst>
          </p:cNvPr>
          <p:cNvSpPr>
            <a:spLocks noGrp="1"/>
          </p:cNvSpPr>
          <p:nvPr>
            <p:ph type="sldNum" sz="quarter" idx="12"/>
          </p:nvPr>
        </p:nvSpPr>
        <p:spPr/>
        <p:txBody>
          <a:bodyPr/>
          <a:lstStyle/>
          <a:p>
            <a:fld id="{6B48C766-EAAA-694C-BAD4-C5394FFD4BE4}" type="slidenum">
              <a:rPr lang="en-US" smtClean="0"/>
              <a:t>‹#›</a:t>
            </a:fld>
            <a:endParaRPr lang="en-US" dirty="0"/>
          </a:p>
        </p:txBody>
      </p:sp>
    </p:spTree>
    <p:extLst>
      <p:ext uri="{BB962C8B-B14F-4D97-AF65-F5344CB8AC3E}">
        <p14:creationId xmlns:p14="http://schemas.microsoft.com/office/powerpoint/2010/main" val="3795483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B0075-D203-5126-B39F-63ED146DD0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28EBB49-4567-8538-FE64-71C59AA251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4330194-D5E5-D249-D5B2-10D12D1B57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66B02A-B3DE-3E7C-851F-7CBBD1CE0EC3}"/>
              </a:ext>
            </a:extLst>
          </p:cNvPr>
          <p:cNvSpPr>
            <a:spLocks noGrp="1"/>
          </p:cNvSpPr>
          <p:nvPr>
            <p:ph type="dt" sz="half" idx="10"/>
          </p:nvPr>
        </p:nvSpPr>
        <p:spPr/>
        <p:txBody>
          <a:bodyPr/>
          <a:lstStyle/>
          <a:p>
            <a:fld id="{F2D16F83-3492-8E4A-A525-AECF10D119A1}" type="datetimeFigureOut">
              <a:rPr lang="en-US" smtClean="0"/>
              <a:t>10/1/23</a:t>
            </a:fld>
            <a:endParaRPr lang="en-US" dirty="0"/>
          </a:p>
        </p:txBody>
      </p:sp>
      <p:sp>
        <p:nvSpPr>
          <p:cNvPr id="6" name="Footer Placeholder 5">
            <a:extLst>
              <a:ext uri="{FF2B5EF4-FFF2-40B4-BE49-F238E27FC236}">
                <a16:creationId xmlns:a16="http://schemas.microsoft.com/office/drawing/2014/main" id="{F9EFCF35-3BAF-0FA9-A83E-41035D62A52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64DEE84-C001-4B28-E405-1FE02A5AEF18}"/>
              </a:ext>
            </a:extLst>
          </p:cNvPr>
          <p:cNvSpPr>
            <a:spLocks noGrp="1"/>
          </p:cNvSpPr>
          <p:nvPr>
            <p:ph type="sldNum" sz="quarter" idx="12"/>
          </p:nvPr>
        </p:nvSpPr>
        <p:spPr/>
        <p:txBody>
          <a:bodyPr/>
          <a:lstStyle/>
          <a:p>
            <a:fld id="{6B48C766-EAAA-694C-BAD4-C5394FFD4BE4}" type="slidenum">
              <a:rPr lang="en-US" smtClean="0"/>
              <a:t>‹#›</a:t>
            </a:fld>
            <a:endParaRPr lang="en-US" dirty="0"/>
          </a:p>
        </p:txBody>
      </p:sp>
    </p:spTree>
    <p:extLst>
      <p:ext uri="{BB962C8B-B14F-4D97-AF65-F5344CB8AC3E}">
        <p14:creationId xmlns:p14="http://schemas.microsoft.com/office/powerpoint/2010/main" val="1703911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3DC20-2E8C-7BEB-853A-15C8DAF36E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2DA39A2-2487-790D-D99B-58B7EBA3B3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8F4F01F-F1BE-F25F-2810-DF1886AF64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38CE8C-E84D-90E0-BFA0-5E6A60A88548}"/>
              </a:ext>
            </a:extLst>
          </p:cNvPr>
          <p:cNvSpPr>
            <a:spLocks noGrp="1"/>
          </p:cNvSpPr>
          <p:nvPr>
            <p:ph type="dt" sz="half" idx="10"/>
          </p:nvPr>
        </p:nvSpPr>
        <p:spPr/>
        <p:txBody>
          <a:bodyPr/>
          <a:lstStyle/>
          <a:p>
            <a:fld id="{F2D16F83-3492-8E4A-A525-AECF10D119A1}" type="datetimeFigureOut">
              <a:rPr lang="en-US" smtClean="0"/>
              <a:t>10/1/23</a:t>
            </a:fld>
            <a:endParaRPr lang="en-US" dirty="0"/>
          </a:p>
        </p:txBody>
      </p:sp>
      <p:sp>
        <p:nvSpPr>
          <p:cNvPr id="6" name="Footer Placeholder 5">
            <a:extLst>
              <a:ext uri="{FF2B5EF4-FFF2-40B4-BE49-F238E27FC236}">
                <a16:creationId xmlns:a16="http://schemas.microsoft.com/office/drawing/2014/main" id="{AD16C969-C771-1673-C676-BF3FC00422E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3E70BE8-552B-1365-A55B-71A40487F31F}"/>
              </a:ext>
            </a:extLst>
          </p:cNvPr>
          <p:cNvSpPr>
            <a:spLocks noGrp="1"/>
          </p:cNvSpPr>
          <p:nvPr>
            <p:ph type="sldNum" sz="quarter" idx="12"/>
          </p:nvPr>
        </p:nvSpPr>
        <p:spPr/>
        <p:txBody>
          <a:bodyPr/>
          <a:lstStyle/>
          <a:p>
            <a:fld id="{6B48C766-EAAA-694C-BAD4-C5394FFD4BE4}" type="slidenum">
              <a:rPr lang="en-US" smtClean="0"/>
              <a:t>‹#›</a:t>
            </a:fld>
            <a:endParaRPr lang="en-US" dirty="0"/>
          </a:p>
        </p:txBody>
      </p:sp>
    </p:spTree>
    <p:extLst>
      <p:ext uri="{BB962C8B-B14F-4D97-AF65-F5344CB8AC3E}">
        <p14:creationId xmlns:p14="http://schemas.microsoft.com/office/powerpoint/2010/main" val="2515072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676B0A-4891-465C-3F73-6188B23ECE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D4DE7F8-7894-92D0-5E1C-AA0D1C77C8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2D9778-42A6-86C1-0EF5-04E97D3DDB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D16F83-3492-8E4A-A525-AECF10D119A1}" type="datetimeFigureOut">
              <a:rPr lang="en-US" smtClean="0"/>
              <a:t>10/1/23</a:t>
            </a:fld>
            <a:endParaRPr lang="en-US" dirty="0"/>
          </a:p>
        </p:txBody>
      </p:sp>
      <p:sp>
        <p:nvSpPr>
          <p:cNvPr id="5" name="Footer Placeholder 4">
            <a:extLst>
              <a:ext uri="{FF2B5EF4-FFF2-40B4-BE49-F238E27FC236}">
                <a16:creationId xmlns:a16="http://schemas.microsoft.com/office/drawing/2014/main" id="{06B8236C-5415-DBC0-2938-5391B36419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ED267A5-8C62-FDE5-E00C-3EDD574E69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48C766-EAAA-694C-BAD4-C5394FFD4BE4}" type="slidenum">
              <a:rPr lang="en-US" smtClean="0"/>
              <a:t>‹#›</a:t>
            </a:fld>
            <a:endParaRPr lang="en-US" dirty="0"/>
          </a:p>
        </p:txBody>
      </p:sp>
    </p:spTree>
    <p:extLst>
      <p:ext uri="{BB962C8B-B14F-4D97-AF65-F5344CB8AC3E}">
        <p14:creationId xmlns:p14="http://schemas.microsoft.com/office/powerpoint/2010/main" val="4050298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DEE9-96EB-D4B7-8A04-762FA97D3EBA}"/>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B3FCB52C-9974-2746-0782-9E81C2B720C0}"/>
              </a:ext>
            </a:extLst>
          </p:cNvPr>
          <p:cNvSpPr>
            <a:spLocks noGrp="1"/>
          </p:cNvSpPr>
          <p:nvPr>
            <p:ph type="subTitle" idx="1"/>
          </p:nvPr>
        </p:nvSpPr>
        <p:spPr/>
        <p:txBody>
          <a:bodyPr/>
          <a:lstStyle/>
          <a:p>
            <a:endParaRPr lang="en-US" dirty="0"/>
          </a:p>
        </p:txBody>
      </p:sp>
      <p:pic>
        <p:nvPicPr>
          <p:cNvPr id="1026" name="Picture 2" descr="Noah's Ark&quot; Images – Browse 13,033 Stock Photos, Vectors, and Video | Adobe  Stock">
            <a:extLst>
              <a:ext uri="{FF2B5EF4-FFF2-40B4-BE49-F238E27FC236}">
                <a16:creationId xmlns:a16="http://schemas.microsoft.com/office/drawing/2014/main" id="{D6406570-C85B-F573-60A6-999440FE98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4915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DEC212C-B2CE-8694-EE23-EA77C818E6AD}"/>
              </a:ext>
            </a:extLst>
          </p:cNvPr>
          <p:cNvSpPr txBox="1"/>
          <p:nvPr/>
        </p:nvSpPr>
        <p:spPr>
          <a:xfrm>
            <a:off x="0" y="5257800"/>
            <a:ext cx="5243807" cy="1200329"/>
          </a:xfrm>
          <a:prstGeom prst="rect">
            <a:avLst/>
          </a:prstGeom>
          <a:solidFill>
            <a:schemeClr val="bg2">
              <a:lumMod val="50000"/>
              <a:alpha val="62871"/>
            </a:schemeClr>
          </a:solidFill>
        </p:spPr>
        <p:txBody>
          <a:bodyPr wrap="square" rtlCol="0">
            <a:spAutoFit/>
          </a:bodyPr>
          <a:lstStyle/>
          <a:p>
            <a:pPr algn="ctr"/>
            <a:r>
              <a:rPr lang="en-US" sz="3600" b="1" dirty="0">
                <a:solidFill>
                  <a:schemeClr val="bg1"/>
                </a:solidFill>
                <a:cs typeface="Baghdad" pitchFamily="2" charset="-78"/>
              </a:rPr>
              <a:t>Moved by Holy Fear</a:t>
            </a:r>
          </a:p>
          <a:p>
            <a:pPr algn="ctr"/>
            <a:r>
              <a:rPr lang="en-US" sz="3600" b="1" dirty="0">
                <a:solidFill>
                  <a:schemeClr val="bg1"/>
                </a:solidFill>
                <a:cs typeface="Baghdad" pitchFamily="2" charset="-78"/>
              </a:rPr>
              <a:t>Hebrews 11:7</a:t>
            </a:r>
          </a:p>
        </p:txBody>
      </p:sp>
    </p:spTree>
    <p:extLst>
      <p:ext uri="{BB962C8B-B14F-4D97-AF65-F5344CB8AC3E}">
        <p14:creationId xmlns:p14="http://schemas.microsoft.com/office/powerpoint/2010/main" val="2842890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DEE9-96EB-D4B7-8A04-762FA97D3EBA}"/>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B3FCB52C-9974-2746-0782-9E81C2B720C0}"/>
              </a:ext>
            </a:extLst>
          </p:cNvPr>
          <p:cNvSpPr>
            <a:spLocks noGrp="1"/>
          </p:cNvSpPr>
          <p:nvPr>
            <p:ph type="subTitle" idx="1"/>
          </p:nvPr>
        </p:nvSpPr>
        <p:spPr/>
        <p:txBody>
          <a:bodyPr/>
          <a:lstStyle/>
          <a:p>
            <a:endParaRPr lang="en-US" dirty="0"/>
          </a:p>
        </p:txBody>
      </p:sp>
      <p:pic>
        <p:nvPicPr>
          <p:cNvPr id="1026" name="Picture 2" descr="Noah's Ark&quot; Images – Browse 13,033 Stock Photos, Vectors, and Video | Adobe  Stock">
            <a:extLst>
              <a:ext uri="{FF2B5EF4-FFF2-40B4-BE49-F238E27FC236}">
                <a16:creationId xmlns:a16="http://schemas.microsoft.com/office/drawing/2014/main" id="{D6406570-C85B-F573-60A6-999440FE98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4915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DEC212C-B2CE-8694-EE23-EA77C818E6AD}"/>
              </a:ext>
            </a:extLst>
          </p:cNvPr>
          <p:cNvSpPr txBox="1"/>
          <p:nvPr/>
        </p:nvSpPr>
        <p:spPr>
          <a:xfrm>
            <a:off x="298738" y="440811"/>
            <a:ext cx="11651673" cy="1077218"/>
          </a:xfrm>
          <a:prstGeom prst="rect">
            <a:avLst/>
          </a:prstGeom>
          <a:solidFill>
            <a:schemeClr val="tx1">
              <a:alpha val="56157"/>
            </a:schemeClr>
          </a:solidFill>
        </p:spPr>
        <p:txBody>
          <a:bodyPr wrap="square" rtlCol="0">
            <a:spAutoFit/>
          </a:bodyPr>
          <a:lstStyle/>
          <a:p>
            <a:pPr algn="ctr"/>
            <a:r>
              <a:rPr lang="en-US" sz="3200" dirty="0">
                <a:solidFill>
                  <a:schemeClr val="bg1"/>
                </a:solidFill>
                <a:cs typeface="Baghdad" pitchFamily="2" charset="-78"/>
              </a:rPr>
              <a:t>“For God did not give us a spirit of fear but of power and love and self-control” 2 Timothy 1:7</a:t>
            </a:r>
          </a:p>
        </p:txBody>
      </p:sp>
      <p:sp>
        <p:nvSpPr>
          <p:cNvPr id="5" name="TextBox 4">
            <a:extLst>
              <a:ext uri="{FF2B5EF4-FFF2-40B4-BE49-F238E27FC236}">
                <a16:creationId xmlns:a16="http://schemas.microsoft.com/office/drawing/2014/main" id="{7EA4C979-DBD1-2DDF-BE97-02EBA8407B20}"/>
              </a:ext>
            </a:extLst>
          </p:cNvPr>
          <p:cNvSpPr txBox="1"/>
          <p:nvPr/>
        </p:nvSpPr>
        <p:spPr>
          <a:xfrm>
            <a:off x="292676" y="1990520"/>
            <a:ext cx="11651673" cy="2062103"/>
          </a:xfrm>
          <a:prstGeom prst="rect">
            <a:avLst/>
          </a:prstGeom>
          <a:solidFill>
            <a:schemeClr val="tx1">
              <a:alpha val="56157"/>
            </a:schemeClr>
          </a:solidFill>
        </p:spPr>
        <p:txBody>
          <a:bodyPr wrap="square" rtlCol="0">
            <a:spAutoFit/>
          </a:bodyPr>
          <a:lstStyle/>
          <a:p>
            <a:r>
              <a:rPr lang="en-US" sz="3200" b="1" dirty="0">
                <a:solidFill>
                  <a:schemeClr val="bg1"/>
                </a:solidFill>
                <a:cs typeface="Baghdad" pitchFamily="2" charset="-78"/>
              </a:rPr>
              <a:t>  </a:t>
            </a:r>
            <a:r>
              <a:rPr lang="en-US" sz="3200" dirty="0">
                <a:solidFill>
                  <a:schemeClr val="bg1"/>
                </a:solidFill>
                <a:cs typeface="Baghdad" pitchFamily="2" charset="-78"/>
              </a:rPr>
              <a:t>We do NOT Fear...</a:t>
            </a:r>
          </a:p>
          <a:p>
            <a:r>
              <a:rPr lang="en-US" sz="3200" dirty="0">
                <a:solidFill>
                  <a:schemeClr val="bg1"/>
                </a:solidFill>
                <a:cs typeface="Baghdad" pitchFamily="2" charset="-78"/>
              </a:rPr>
              <a:t>	The unknown – Isaiah 40:10</a:t>
            </a:r>
          </a:p>
          <a:p>
            <a:r>
              <a:rPr lang="en-US" sz="3200" dirty="0">
                <a:solidFill>
                  <a:schemeClr val="bg1"/>
                </a:solidFill>
                <a:cs typeface="Baghdad" pitchFamily="2" charset="-78"/>
              </a:rPr>
              <a:t>	Man/world – Proverbs 29:25</a:t>
            </a:r>
          </a:p>
          <a:p>
            <a:r>
              <a:rPr lang="en-US" sz="3200" dirty="0">
                <a:solidFill>
                  <a:schemeClr val="bg1"/>
                </a:solidFill>
                <a:cs typeface="Baghdad" pitchFamily="2" charset="-78"/>
              </a:rPr>
              <a:t>	Common struggles – Matthew 6:19-34</a:t>
            </a:r>
            <a:endParaRPr lang="en-US" sz="3200" b="1" dirty="0">
              <a:solidFill>
                <a:schemeClr val="bg1"/>
              </a:solidFill>
              <a:cs typeface="Baghdad" pitchFamily="2" charset="-78"/>
            </a:endParaRPr>
          </a:p>
        </p:txBody>
      </p:sp>
      <p:sp>
        <p:nvSpPr>
          <p:cNvPr id="6" name="TextBox 5">
            <a:extLst>
              <a:ext uri="{FF2B5EF4-FFF2-40B4-BE49-F238E27FC236}">
                <a16:creationId xmlns:a16="http://schemas.microsoft.com/office/drawing/2014/main" id="{D7EBC4FE-142A-AB01-5DF3-EBAD55D0DEF6}"/>
              </a:ext>
            </a:extLst>
          </p:cNvPr>
          <p:cNvSpPr txBox="1"/>
          <p:nvPr/>
        </p:nvSpPr>
        <p:spPr>
          <a:xfrm>
            <a:off x="292676" y="4595283"/>
            <a:ext cx="11651673" cy="1569660"/>
          </a:xfrm>
          <a:prstGeom prst="rect">
            <a:avLst/>
          </a:prstGeom>
          <a:solidFill>
            <a:schemeClr val="tx1">
              <a:alpha val="56157"/>
            </a:schemeClr>
          </a:solidFill>
        </p:spPr>
        <p:txBody>
          <a:bodyPr wrap="square" rtlCol="0">
            <a:spAutoFit/>
          </a:bodyPr>
          <a:lstStyle/>
          <a:p>
            <a:pPr algn="ctr"/>
            <a:r>
              <a:rPr lang="en-US" sz="3200" dirty="0">
                <a:solidFill>
                  <a:schemeClr val="bg1"/>
                </a:solidFill>
                <a:cs typeface="Baghdad" pitchFamily="2" charset="-78"/>
              </a:rPr>
              <a:t>“Some trust in chariots and some in horses, but we trust in the name of the Lord our God. They are brought to their knees and fall but we rise and stand firm” Psalms 20:7-8</a:t>
            </a:r>
          </a:p>
        </p:txBody>
      </p:sp>
    </p:spTree>
    <p:extLst>
      <p:ext uri="{BB962C8B-B14F-4D97-AF65-F5344CB8AC3E}">
        <p14:creationId xmlns:p14="http://schemas.microsoft.com/office/powerpoint/2010/main" val="2143520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DEE9-96EB-D4B7-8A04-762FA97D3EBA}"/>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B3FCB52C-9974-2746-0782-9E81C2B720C0}"/>
              </a:ext>
            </a:extLst>
          </p:cNvPr>
          <p:cNvSpPr>
            <a:spLocks noGrp="1"/>
          </p:cNvSpPr>
          <p:nvPr>
            <p:ph type="subTitle" idx="1"/>
          </p:nvPr>
        </p:nvSpPr>
        <p:spPr/>
        <p:txBody>
          <a:bodyPr/>
          <a:lstStyle/>
          <a:p>
            <a:endParaRPr lang="en-US" dirty="0"/>
          </a:p>
        </p:txBody>
      </p:sp>
      <p:pic>
        <p:nvPicPr>
          <p:cNvPr id="1026" name="Picture 2" descr="Noah's Ark&quot; Images – Browse 13,033 Stock Photos, Vectors, and Video | Adobe  Stock">
            <a:extLst>
              <a:ext uri="{FF2B5EF4-FFF2-40B4-BE49-F238E27FC236}">
                <a16:creationId xmlns:a16="http://schemas.microsoft.com/office/drawing/2014/main" id="{D6406570-C85B-F573-60A6-999440FE98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4915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DEC212C-B2CE-8694-EE23-EA77C818E6AD}"/>
              </a:ext>
            </a:extLst>
          </p:cNvPr>
          <p:cNvSpPr txBox="1"/>
          <p:nvPr/>
        </p:nvSpPr>
        <p:spPr>
          <a:xfrm>
            <a:off x="0" y="200891"/>
            <a:ext cx="6580909" cy="646331"/>
          </a:xfrm>
          <a:prstGeom prst="rect">
            <a:avLst/>
          </a:prstGeom>
          <a:solidFill>
            <a:schemeClr val="bg2">
              <a:lumMod val="50000"/>
              <a:alpha val="62871"/>
            </a:schemeClr>
          </a:solidFill>
        </p:spPr>
        <p:txBody>
          <a:bodyPr wrap="square" rtlCol="0">
            <a:spAutoFit/>
          </a:bodyPr>
          <a:lstStyle/>
          <a:p>
            <a:pPr algn="ctr"/>
            <a:r>
              <a:rPr lang="en-US" sz="3600" dirty="0">
                <a:solidFill>
                  <a:schemeClr val="bg1"/>
                </a:solidFill>
                <a:cs typeface="Baghdad" pitchFamily="2" charset="-78"/>
              </a:rPr>
              <a:t>Noah - Moved by Holy Fear </a:t>
            </a:r>
          </a:p>
        </p:txBody>
      </p:sp>
      <p:sp>
        <p:nvSpPr>
          <p:cNvPr id="5" name="TextBox 4">
            <a:extLst>
              <a:ext uri="{FF2B5EF4-FFF2-40B4-BE49-F238E27FC236}">
                <a16:creationId xmlns:a16="http://schemas.microsoft.com/office/drawing/2014/main" id="{3C469827-8FC7-872F-229B-49C4CC6861CC}"/>
              </a:ext>
            </a:extLst>
          </p:cNvPr>
          <p:cNvSpPr txBox="1"/>
          <p:nvPr/>
        </p:nvSpPr>
        <p:spPr>
          <a:xfrm>
            <a:off x="1524000" y="1578298"/>
            <a:ext cx="7924800" cy="707886"/>
          </a:xfrm>
          <a:prstGeom prst="rect">
            <a:avLst/>
          </a:prstGeom>
          <a:solidFill>
            <a:schemeClr val="bg2">
              <a:lumMod val="50000"/>
              <a:alpha val="62871"/>
            </a:schemeClr>
          </a:solidFill>
        </p:spPr>
        <p:txBody>
          <a:bodyPr wrap="square" rtlCol="0">
            <a:spAutoFit/>
          </a:bodyPr>
          <a:lstStyle/>
          <a:p>
            <a:r>
              <a:rPr lang="en-US" sz="4000" b="1" dirty="0">
                <a:solidFill>
                  <a:schemeClr val="bg1"/>
                </a:solidFill>
                <a:cs typeface="Baghdad" pitchFamily="2" charset="-78"/>
              </a:rPr>
              <a:t>Faith begins with a warning</a:t>
            </a:r>
          </a:p>
        </p:txBody>
      </p:sp>
      <p:sp>
        <p:nvSpPr>
          <p:cNvPr id="7" name="TextBox 6">
            <a:extLst>
              <a:ext uri="{FF2B5EF4-FFF2-40B4-BE49-F238E27FC236}">
                <a16:creationId xmlns:a16="http://schemas.microsoft.com/office/drawing/2014/main" id="{E74C8251-63BD-D6B3-9AD5-2D85AA8AAEF9}"/>
              </a:ext>
            </a:extLst>
          </p:cNvPr>
          <p:cNvSpPr txBox="1"/>
          <p:nvPr/>
        </p:nvSpPr>
        <p:spPr>
          <a:xfrm>
            <a:off x="1524000" y="2783387"/>
            <a:ext cx="7924800" cy="707886"/>
          </a:xfrm>
          <a:prstGeom prst="rect">
            <a:avLst/>
          </a:prstGeom>
          <a:solidFill>
            <a:schemeClr val="bg2">
              <a:lumMod val="50000"/>
              <a:alpha val="62871"/>
            </a:schemeClr>
          </a:solidFill>
        </p:spPr>
        <p:txBody>
          <a:bodyPr wrap="square" rtlCol="0">
            <a:spAutoFit/>
          </a:bodyPr>
          <a:lstStyle/>
          <a:p>
            <a:r>
              <a:rPr lang="en-US" sz="4000" b="1" dirty="0">
                <a:solidFill>
                  <a:schemeClr val="bg1"/>
                </a:solidFill>
                <a:cs typeface="Baghdad" pitchFamily="2" charset="-78"/>
              </a:rPr>
              <a:t>Faith grows with obedience</a:t>
            </a:r>
          </a:p>
        </p:txBody>
      </p:sp>
      <p:sp>
        <p:nvSpPr>
          <p:cNvPr id="8" name="TextBox 7">
            <a:extLst>
              <a:ext uri="{FF2B5EF4-FFF2-40B4-BE49-F238E27FC236}">
                <a16:creationId xmlns:a16="http://schemas.microsoft.com/office/drawing/2014/main" id="{27B7F0B4-3AA6-4E9E-2E9B-5FB5C66AC2F4}"/>
              </a:ext>
            </a:extLst>
          </p:cNvPr>
          <p:cNvSpPr txBox="1"/>
          <p:nvPr/>
        </p:nvSpPr>
        <p:spPr>
          <a:xfrm>
            <a:off x="1524000" y="3988476"/>
            <a:ext cx="7924800" cy="707886"/>
          </a:xfrm>
          <a:prstGeom prst="rect">
            <a:avLst/>
          </a:prstGeom>
          <a:solidFill>
            <a:schemeClr val="bg2">
              <a:lumMod val="50000"/>
              <a:alpha val="62871"/>
            </a:schemeClr>
          </a:solidFill>
        </p:spPr>
        <p:txBody>
          <a:bodyPr wrap="square" rtlCol="0">
            <a:spAutoFit/>
          </a:bodyPr>
          <a:lstStyle/>
          <a:p>
            <a:r>
              <a:rPr lang="en-US" sz="4000" b="1" dirty="0">
                <a:solidFill>
                  <a:schemeClr val="bg1"/>
                </a:solidFill>
                <a:cs typeface="Baghdad" pitchFamily="2" charset="-78"/>
              </a:rPr>
              <a:t>Faith is shared in his preaching</a:t>
            </a:r>
          </a:p>
        </p:txBody>
      </p:sp>
      <p:sp>
        <p:nvSpPr>
          <p:cNvPr id="6" name="TextBox 5">
            <a:extLst>
              <a:ext uri="{FF2B5EF4-FFF2-40B4-BE49-F238E27FC236}">
                <a16:creationId xmlns:a16="http://schemas.microsoft.com/office/drawing/2014/main" id="{F698583B-24D1-28C0-600F-A48D82965628}"/>
              </a:ext>
            </a:extLst>
          </p:cNvPr>
          <p:cNvSpPr txBox="1"/>
          <p:nvPr/>
        </p:nvSpPr>
        <p:spPr>
          <a:xfrm>
            <a:off x="1524000" y="5248076"/>
            <a:ext cx="7924800" cy="707886"/>
          </a:xfrm>
          <a:prstGeom prst="rect">
            <a:avLst/>
          </a:prstGeom>
          <a:solidFill>
            <a:schemeClr val="bg2">
              <a:lumMod val="50000"/>
              <a:alpha val="62871"/>
            </a:schemeClr>
          </a:solidFill>
        </p:spPr>
        <p:txBody>
          <a:bodyPr wrap="square" rtlCol="0">
            <a:spAutoFit/>
          </a:bodyPr>
          <a:lstStyle/>
          <a:p>
            <a:r>
              <a:rPr lang="en-US" sz="4000" b="1" dirty="0">
                <a:solidFill>
                  <a:schemeClr val="bg1"/>
                </a:solidFill>
                <a:cs typeface="Baghdad" pitchFamily="2" charset="-78"/>
              </a:rPr>
              <a:t>Faith is defined by righteousness</a:t>
            </a:r>
          </a:p>
        </p:txBody>
      </p:sp>
    </p:spTree>
    <p:extLst>
      <p:ext uri="{BB962C8B-B14F-4D97-AF65-F5344CB8AC3E}">
        <p14:creationId xmlns:p14="http://schemas.microsoft.com/office/powerpoint/2010/main" val="4070701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DEE9-96EB-D4B7-8A04-762FA97D3EBA}"/>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B3FCB52C-9974-2746-0782-9E81C2B720C0}"/>
              </a:ext>
            </a:extLst>
          </p:cNvPr>
          <p:cNvSpPr>
            <a:spLocks noGrp="1"/>
          </p:cNvSpPr>
          <p:nvPr>
            <p:ph type="subTitle" idx="1"/>
          </p:nvPr>
        </p:nvSpPr>
        <p:spPr/>
        <p:txBody>
          <a:bodyPr/>
          <a:lstStyle/>
          <a:p>
            <a:endParaRPr lang="en-US" dirty="0"/>
          </a:p>
        </p:txBody>
      </p:sp>
      <p:pic>
        <p:nvPicPr>
          <p:cNvPr id="1026" name="Picture 2" descr="Noah's Ark&quot; Images – Browse 13,033 Stock Photos, Vectors, and Video | Adobe  Stock">
            <a:extLst>
              <a:ext uri="{FF2B5EF4-FFF2-40B4-BE49-F238E27FC236}">
                <a16:creationId xmlns:a16="http://schemas.microsoft.com/office/drawing/2014/main" id="{D6406570-C85B-F573-60A6-999440FE98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4915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DEC212C-B2CE-8694-EE23-EA77C818E6AD}"/>
              </a:ext>
            </a:extLst>
          </p:cNvPr>
          <p:cNvSpPr txBox="1"/>
          <p:nvPr/>
        </p:nvSpPr>
        <p:spPr>
          <a:xfrm>
            <a:off x="1524000" y="739802"/>
            <a:ext cx="9143999" cy="620170"/>
          </a:xfrm>
          <a:prstGeom prst="rect">
            <a:avLst/>
          </a:prstGeom>
          <a:solidFill>
            <a:schemeClr val="tx1">
              <a:alpha val="56157"/>
            </a:schemeClr>
          </a:solidFill>
        </p:spPr>
        <p:txBody>
          <a:bodyPr wrap="square" rtlCol="0">
            <a:spAutoFit/>
          </a:bodyPr>
          <a:lstStyle/>
          <a:p>
            <a:pPr eaLnBrk="1" hangingPunct="1">
              <a:lnSpc>
                <a:spcPct val="85000"/>
              </a:lnSpc>
              <a:spcBef>
                <a:spcPct val="20000"/>
              </a:spcBef>
            </a:pPr>
            <a:r>
              <a:rPr lang="en-US" altLang="en-US" sz="4000" dirty="0">
                <a:solidFill>
                  <a:schemeClr val="bg1"/>
                </a:solidFill>
              </a:rPr>
              <a:t>“Holy Fear” Rewards…</a:t>
            </a:r>
            <a:endParaRPr lang="en-US" sz="1200" b="1" dirty="0">
              <a:solidFill>
                <a:schemeClr val="bg1"/>
              </a:solidFill>
              <a:cs typeface="Baghdad" pitchFamily="2" charset="-78"/>
            </a:endParaRPr>
          </a:p>
        </p:txBody>
      </p:sp>
      <p:sp>
        <p:nvSpPr>
          <p:cNvPr id="5" name="TextBox 4">
            <a:extLst>
              <a:ext uri="{FF2B5EF4-FFF2-40B4-BE49-F238E27FC236}">
                <a16:creationId xmlns:a16="http://schemas.microsoft.com/office/drawing/2014/main" id="{7CA4CE43-838F-A988-78B6-A59CB263E36A}"/>
              </a:ext>
            </a:extLst>
          </p:cNvPr>
          <p:cNvSpPr txBox="1"/>
          <p:nvPr/>
        </p:nvSpPr>
        <p:spPr>
          <a:xfrm>
            <a:off x="2022763" y="1718986"/>
            <a:ext cx="8645236" cy="4142673"/>
          </a:xfrm>
          <a:prstGeom prst="rect">
            <a:avLst/>
          </a:prstGeom>
          <a:solidFill>
            <a:schemeClr val="tx1">
              <a:alpha val="56157"/>
            </a:schemeClr>
          </a:solidFill>
        </p:spPr>
        <p:txBody>
          <a:bodyPr wrap="square" rtlCol="0">
            <a:spAutoFit/>
          </a:bodyPr>
          <a:lstStyle/>
          <a:p>
            <a:pPr marL="457200" indent="-457200" eaLnBrk="1" hangingPunct="1">
              <a:lnSpc>
                <a:spcPct val="95000"/>
              </a:lnSpc>
              <a:spcBef>
                <a:spcPct val="20000"/>
              </a:spcBef>
              <a:buFont typeface="Arial" panose="020B0604020202020204" pitchFamily="34" charset="0"/>
              <a:buChar char="•"/>
            </a:pPr>
            <a:r>
              <a:rPr lang="en-US" altLang="en-US" sz="3200" dirty="0">
                <a:solidFill>
                  <a:schemeClr val="bg1"/>
                </a:solidFill>
              </a:rPr>
              <a:t>Knowledge </a:t>
            </a:r>
            <a:r>
              <a:rPr lang="en-US" altLang="en-US" sz="2800" dirty="0">
                <a:solidFill>
                  <a:schemeClr val="bg1"/>
                </a:solidFill>
              </a:rPr>
              <a:t>- Proverbs 1:7</a:t>
            </a:r>
          </a:p>
          <a:p>
            <a:pPr marL="457200" indent="-457200" eaLnBrk="1" hangingPunct="1">
              <a:lnSpc>
                <a:spcPct val="95000"/>
              </a:lnSpc>
              <a:spcBef>
                <a:spcPct val="20000"/>
              </a:spcBef>
              <a:buFont typeface="Arial" panose="020B0604020202020204" pitchFamily="34" charset="0"/>
              <a:buChar char="•"/>
            </a:pPr>
            <a:r>
              <a:rPr lang="en-US" altLang="en-US" sz="3200" dirty="0">
                <a:solidFill>
                  <a:schemeClr val="bg1"/>
                </a:solidFill>
              </a:rPr>
              <a:t>Hatred for evil </a:t>
            </a:r>
            <a:r>
              <a:rPr lang="en-US" altLang="en-US" sz="2800" dirty="0">
                <a:solidFill>
                  <a:schemeClr val="bg1"/>
                </a:solidFill>
              </a:rPr>
              <a:t>- Proverbs 8:13</a:t>
            </a:r>
          </a:p>
          <a:p>
            <a:pPr marL="457200" indent="-457200" eaLnBrk="1" hangingPunct="1">
              <a:lnSpc>
                <a:spcPct val="95000"/>
              </a:lnSpc>
              <a:spcBef>
                <a:spcPct val="20000"/>
              </a:spcBef>
              <a:buFont typeface="Arial" panose="020B0604020202020204" pitchFamily="34" charset="0"/>
              <a:buChar char="•"/>
            </a:pPr>
            <a:r>
              <a:rPr lang="en-US" altLang="en-US" sz="3200" dirty="0">
                <a:solidFill>
                  <a:schemeClr val="bg1"/>
                </a:solidFill>
              </a:rPr>
              <a:t>Long life </a:t>
            </a:r>
            <a:r>
              <a:rPr lang="en-US" altLang="en-US" sz="2800" dirty="0">
                <a:solidFill>
                  <a:schemeClr val="bg1"/>
                </a:solidFill>
              </a:rPr>
              <a:t>- Proverbs 10:27 </a:t>
            </a:r>
          </a:p>
          <a:p>
            <a:pPr marL="457200" indent="-457200" eaLnBrk="1" hangingPunct="1">
              <a:lnSpc>
                <a:spcPct val="95000"/>
              </a:lnSpc>
              <a:spcBef>
                <a:spcPct val="20000"/>
              </a:spcBef>
              <a:buFont typeface="Arial" panose="020B0604020202020204" pitchFamily="34" charset="0"/>
              <a:buChar char="•"/>
            </a:pPr>
            <a:r>
              <a:rPr lang="en-US" altLang="en-US" sz="3200" dirty="0">
                <a:solidFill>
                  <a:schemeClr val="bg1"/>
                </a:solidFill>
              </a:rPr>
              <a:t>Confidence </a:t>
            </a:r>
            <a:r>
              <a:rPr lang="en-US" altLang="en-US" sz="2800" dirty="0">
                <a:solidFill>
                  <a:schemeClr val="bg1"/>
                </a:solidFill>
              </a:rPr>
              <a:t>- Proverbs 14:26-27</a:t>
            </a:r>
            <a:r>
              <a:rPr lang="en-US" altLang="en-US" sz="3200" dirty="0">
                <a:solidFill>
                  <a:schemeClr val="bg1"/>
                </a:solidFill>
              </a:rPr>
              <a:t> </a:t>
            </a:r>
          </a:p>
          <a:p>
            <a:pPr marL="457200" indent="-457200" eaLnBrk="1" hangingPunct="1">
              <a:lnSpc>
                <a:spcPct val="95000"/>
              </a:lnSpc>
              <a:spcBef>
                <a:spcPct val="20000"/>
              </a:spcBef>
              <a:buFont typeface="Arial" panose="020B0604020202020204" pitchFamily="34" charset="0"/>
              <a:buChar char="•"/>
            </a:pPr>
            <a:r>
              <a:rPr lang="en-US" altLang="en-US" sz="3200" dirty="0">
                <a:solidFill>
                  <a:schemeClr val="bg1"/>
                </a:solidFill>
              </a:rPr>
              <a:t>Escape from evil </a:t>
            </a:r>
            <a:r>
              <a:rPr lang="en-US" altLang="en-US" sz="2800" dirty="0">
                <a:solidFill>
                  <a:schemeClr val="bg1"/>
                </a:solidFill>
              </a:rPr>
              <a:t>- Proverbs 16:6</a:t>
            </a:r>
            <a:r>
              <a:rPr lang="en-US" altLang="en-US" sz="3200" dirty="0">
                <a:solidFill>
                  <a:schemeClr val="bg1"/>
                </a:solidFill>
              </a:rPr>
              <a:t> </a:t>
            </a:r>
          </a:p>
          <a:p>
            <a:pPr marL="457200" indent="-457200" eaLnBrk="1" hangingPunct="1">
              <a:lnSpc>
                <a:spcPct val="95000"/>
              </a:lnSpc>
              <a:spcBef>
                <a:spcPct val="20000"/>
              </a:spcBef>
              <a:buFont typeface="Arial" panose="020B0604020202020204" pitchFamily="34" charset="0"/>
              <a:buChar char="•"/>
            </a:pPr>
            <a:r>
              <a:rPr lang="en-US" altLang="en-US" sz="3200" dirty="0">
                <a:solidFill>
                  <a:schemeClr val="bg1"/>
                </a:solidFill>
              </a:rPr>
              <a:t>Satisfaction </a:t>
            </a:r>
            <a:r>
              <a:rPr lang="en-US" altLang="en-US" sz="2800" dirty="0">
                <a:solidFill>
                  <a:schemeClr val="bg1"/>
                </a:solidFill>
              </a:rPr>
              <a:t>- Proverbs 19:23</a:t>
            </a:r>
          </a:p>
          <a:p>
            <a:pPr marL="457200" indent="-457200" eaLnBrk="1" hangingPunct="1">
              <a:lnSpc>
                <a:spcPct val="95000"/>
              </a:lnSpc>
              <a:spcBef>
                <a:spcPct val="20000"/>
              </a:spcBef>
              <a:buFont typeface="Arial" panose="020B0604020202020204" pitchFamily="34" charset="0"/>
              <a:buChar char="•"/>
            </a:pPr>
            <a:r>
              <a:rPr lang="en-US" altLang="en-US" sz="3200" dirty="0">
                <a:solidFill>
                  <a:schemeClr val="bg1"/>
                </a:solidFill>
              </a:rPr>
              <a:t>Riches, honor and life </a:t>
            </a:r>
            <a:r>
              <a:rPr lang="en-US" altLang="en-US" sz="2800" dirty="0">
                <a:solidFill>
                  <a:schemeClr val="bg1"/>
                </a:solidFill>
              </a:rPr>
              <a:t>- Proverbs 22:4</a:t>
            </a:r>
            <a:r>
              <a:rPr lang="en-US" altLang="en-US" sz="3200" dirty="0">
                <a:solidFill>
                  <a:schemeClr val="bg1"/>
                </a:solidFill>
              </a:rPr>
              <a:t> </a:t>
            </a:r>
          </a:p>
          <a:p>
            <a:pPr algn="ctr"/>
            <a:endParaRPr lang="en-US" sz="1200" b="1" dirty="0">
              <a:solidFill>
                <a:schemeClr val="bg1"/>
              </a:solidFill>
              <a:cs typeface="Baghdad" pitchFamily="2" charset="-78"/>
            </a:endParaRPr>
          </a:p>
        </p:txBody>
      </p:sp>
    </p:spTree>
    <p:extLst>
      <p:ext uri="{BB962C8B-B14F-4D97-AF65-F5344CB8AC3E}">
        <p14:creationId xmlns:p14="http://schemas.microsoft.com/office/powerpoint/2010/main" val="1924277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DEE9-96EB-D4B7-8A04-762FA97D3EBA}"/>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B3FCB52C-9974-2746-0782-9E81C2B720C0}"/>
              </a:ext>
            </a:extLst>
          </p:cNvPr>
          <p:cNvSpPr>
            <a:spLocks noGrp="1"/>
          </p:cNvSpPr>
          <p:nvPr>
            <p:ph type="subTitle" idx="1"/>
          </p:nvPr>
        </p:nvSpPr>
        <p:spPr/>
        <p:txBody>
          <a:bodyPr/>
          <a:lstStyle/>
          <a:p>
            <a:endParaRPr lang="en-US" dirty="0"/>
          </a:p>
        </p:txBody>
      </p:sp>
      <p:pic>
        <p:nvPicPr>
          <p:cNvPr id="1026" name="Picture 2" descr="Noah's Ark&quot; Images – Browse 13,033 Stock Photos, Vectors, and Video | Adobe  Stock">
            <a:extLst>
              <a:ext uri="{FF2B5EF4-FFF2-40B4-BE49-F238E27FC236}">
                <a16:creationId xmlns:a16="http://schemas.microsoft.com/office/drawing/2014/main" id="{D6406570-C85B-F573-60A6-999440FE98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4915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DEC212C-B2CE-8694-EE23-EA77C818E6AD}"/>
              </a:ext>
            </a:extLst>
          </p:cNvPr>
          <p:cNvSpPr txBox="1"/>
          <p:nvPr/>
        </p:nvSpPr>
        <p:spPr>
          <a:xfrm>
            <a:off x="0" y="5257800"/>
            <a:ext cx="5243807" cy="1200329"/>
          </a:xfrm>
          <a:prstGeom prst="rect">
            <a:avLst/>
          </a:prstGeom>
          <a:solidFill>
            <a:schemeClr val="bg2">
              <a:lumMod val="50000"/>
              <a:alpha val="62871"/>
            </a:schemeClr>
          </a:solidFill>
        </p:spPr>
        <p:txBody>
          <a:bodyPr wrap="square" rtlCol="0">
            <a:spAutoFit/>
          </a:bodyPr>
          <a:lstStyle/>
          <a:p>
            <a:pPr algn="ctr"/>
            <a:r>
              <a:rPr lang="en-US" sz="3600" b="1" dirty="0">
                <a:solidFill>
                  <a:schemeClr val="bg1"/>
                </a:solidFill>
                <a:cs typeface="Baghdad" pitchFamily="2" charset="-78"/>
              </a:rPr>
              <a:t>Moved by Holy Fear</a:t>
            </a:r>
          </a:p>
          <a:p>
            <a:pPr algn="ctr"/>
            <a:r>
              <a:rPr lang="en-US" sz="3600" b="1" dirty="0">
                <a:solidFill>
                  <a:schemeClr val="bg1"/>
                </a:solidFill>
                <a:cs typeface="Baghdad" pitchFamily="2" charset="-78"/>
              </a:rPr>
              <a:t>Hebrews 11:7</a:t>
            </a:r>
          </a:p>
        </p:txBody>
      </p:sp>
    </p:spTree>
    <p:extLst>
      <p:ext uri="{BB962C8B-B14F-4D97-AF65-F5344CB8AC3E}">
        <p14:creationId xmlns:p14="http://schemas.microsoft.com/office/powerpoint/2010/main" val="408032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167</Words>
  <Application>Microsoft Macintosh PowerPoint</Application>
  <PresentationFormat>Widescreen</PresentationFormat>
  <Paragraphs>23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 Robertson</dc:creator>
  <cp:lastModifiedBy>Phil Robertson</cp:lastModifiedBy>
  <cp:revision>11</cp:revision>
  <dcterms:created xsi:type="dcterms:W3CDTF">2023-09-17T11:54:39Z</dcterms:created>
  <dcterms:modified xsi:type="dcterms:W3CDTF">2023-10-01T21:28:37Z</dcterms:modified>
</cp:coreProperties>
</file>