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 id="2147483698" r:id="rId2"/>
  </p:sldMasterIdLst>
  <p:notesMasterIdLst>
    <p:notesMasterId r:id="rId13"/>
  </p:notesMasterIdLst>
  <p:sldIdLst>
    <p:sldId id="258" r:id="rId3"/>
    <p:sldId id="265" r:id="rId4"/>
    <p:sldId id="266" r:id="rId5"/>
    <p:sldId id="262" r:id="rId6"/>
    <p:sldId id="290" r:id="rId7"/>
    <p:sldId id="267" r:id="rId8"/>
    <p:sldId id="286" r:id="rId9"/>
    <p:sldId id="288" r:id="rId10"/>
    <p:sldId id="289" r:id="rId11"/>
    <p:sldId id="287" r:id="rId12"/>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339"/>
    <p:restoredTop sz="96327"/>
  </p:normalViewPr>
  <p:slideViewPr>
    <p:cSldViewPr snapToGrid="0">
      <p:cViewPr varScale="1">
        <p:scale>
          <a:sx n="35" d="100"/>
          <a:sy n="35" d="100"/>
        </p:scale>
        <p:origin x="192" y="29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87761C-7E70-8F40-8571-CC39CF1387B0}" type="datetimeFigureOut">
              <a:rPr lang="en-US" smtClean="0"/>
              <a:t>10/21/23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4B821-4D70-FA4B-ABC9-4399ECC12629}" type="slidenum">
              <a:rPr lang="en-US" smtClean="0"/>
              <a:t>‹#›</a:t>
            </a:fld>
            <a:endParaRPr lang="en-US"/>
          </a:p>
        </p:txBody>
      </p:sp>
    </p:spTree>
    <p:extLst>
      <p:ext uri="{BB962C8B-B14F-4D97-AF65-F5344CB8AC3E}">
        <p14:creationId xmlns:p14="http://schemas.microsoft.com/office/powerpoint/2010/main" val="1109246558"/>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F818C4-EB5A-494D-950F-6AF6297B295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510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69934B-489E-5B4B-B3FB-D0D004F015B9}" type="datetimeFigureOut">
              <a:rPr lang="en-US" smtClean="0"/>
              <a:t>10/21/23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211841636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69934B-489E-5B4B-B3FB-D0D004F015B9}" type="datetimeFigureOut">
              <a:rPr lang="en-US" smtClean="0"/>
              <a:t>10/21/23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4003183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69934B-489E-5B4B-B3FB-D0D004F015B9}" type="datetimeFigureOut">
              <a:rPr lang="en-US" smtClean="0"/>
              <a:t>10/21/23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4210371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33"/>
        <p:cNvGrpSpPr/>
        <p:nvPr/>
      </p:nvGrpSpPr>
      <p:grpSpPr>
        <a:xfrm>
          <a:off x="0" y="0"/>
          <a:ext cx="0" cy="0"/>
          <a:chOff x="0" y="0"/>
          <a:chExt cx="0" cy="0"/>
        </a:xfrm>
      </p:grpSpPr>
      <p:sp>
        <p:nvSpPr>
          <p:cNvPr id="34" name="Google Shape;34;p10"/>
          <p:cNvSpPr txBox="1">
            <a:spLocks noGrp="1"/>
          </p:cNvSpPr>
          <p:nvPr>
            <p:ph type="ctrTitle"/>
          </p:nvPr>
        </p:nvSpPr>
        <p:spPr>
          <a:xfrm>
            <a:off x="3134250" y="4309320"/>
            <a:ext cx="2875500" cy="6420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3"/>
              </a:buClr>
              <a:buSzPts val="1400"/>
              <a:buFont typeface="Livvic"/>
              <a:buNone/>
              <a:defRPr sz="1800">
                <a:latin typeface="Livvic"/>
                <a:ea typeface="Livvic"/>
                <a:cs typeface="Livvic"/>
                <a:sym typeface="Livvic"/>
              </a:defRPr>
            </a:lvl1pPr>
            <a:lvl2pPr lvl="1"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2pPr>
            <a:lvl3pPr lvl="2"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3pPr>
            <a:lvl4pPr lvl="3"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4pPr>
            <a:lvl5pPr lvl="4"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5pPr>
            <a:lvl6pPr lvl="5"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6pPr>
            <a:lvl7pPr lvl="6"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7pPr>
            <a:lvl8pPr lvl="7"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8pPr>
            <a:lvl9pPr lvl="8" algn="ctr" rtl="0">
              <a:spcBef>
                <a:spcPts val="0"/>
              </a:spcBef>
              <a:spcAft>
                <a:spcPts val="0"/>
              </a:spcAft>
              <a:buClr>
                <a:schemeClr val="accent3"/>
              </a:buClr>
              <a:buSzPts val="1400"/>
              <a:buFont typeface="Livvic"/>
              <a:buNone/>
              <a:defRPr sz="1400">
                <a:solidFill>
                  <a:schemeClr val="accent3"/>
                </a:solidFill>
                <a:latin typeface="Livvic"/>
                <a:ea typeface="Livvic"/>
                <a:cs typeface="Livvic"/>
                <a:sym typeface="Livvic"/>
              </a:defRPr>
            </a:lvl9pPr>
          </a:lstStyle>
          <a:p>
            <a:endParaRPr/>
          </a:p>
        </p:txBody>
      </p:sp>
      <p:sp>
        <p:nvSpPr>
          <p:cNvPr id="35" name="Google Shape;35;p10"/>
          <p:cNvSpPr txBox="1">
            <a:spLocks noGrp="1"/>
          </p:cNvSpPr>
          <p:nvPr>
            <p:ph type="subTitle" idx="1"/>
          </p:nvPr>
        </p:nvSpPr>
        <p:spPr>
          <a:xfrm>
            <a:off x="1754500" y="778778"/>
            <a:ext cx="5634900" cy="2172667"/>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None/>
              <a:defRPr sz="3000">
                <a:latin typeface="Redressed"/>
                <a:ea typeface="Redressed"/>
                <a:cs typeface="Redressed"/>
                <a:sym typeface="Redressed"/>
              </a:defRPr>
            </a:lvl1pPr>
            <a:lvl2pPr lvl="1" algn="ctr" rtl="0">
              <a:lnSpc>
                <a:spcPct val="100000"/>
              </a:lnSpc>
              <a:spcBef>
                <a:spcPts val="0"/>
              </a:spcBef>
              <a:spcAft>
                <a:spcPts val="0"/>
              </a:spcAft>
              <a:buNone/>
              <a:defRPr sz="3000">
                <a:latin typeface="Redressed"/>
                <a:ea typeface="Redressed"/>
                <a:cs typeface="Redressed"/>
                <a:sym typeface="Redressed"/>
              </a:defRPr>
            </a:lvl2pPr>
            <a:lvl3pPr lvl="2" algn="ctr" rtl="0">
              <a:lnSpc>
                <a:spcPct val="100000"/>
              </a:lnSpc>
              <a:spcBef>
                <a:spcPts val="0"/>
              </a:spcBef>
              <a:spcAft>
                <a:spcPts val="0"/>
              </a:spcAft>
              <a:buNone/>
              <a:defRPr sz="3000">
                <a:latin typeface="Redressed"/>
                <a:ea typeface="Redressed"/>
                <a:cs typeface="Redressed"/>
                <a:sym typeface="Redressed"/>
              </a:defRPr>
            </a:lvl3pPr>
            <a:lvl4pPr lvl="3" algn="ctr" rtl="0">
              <a:lnSpc>
                <a:spcPct val="100000"/>
              </a:lnSpc>
              <a:spcBef>
                <a:spcPts val="0"/>
              </a:spcBef>
              <a:spcAft>
                <a:spcPts val="0"/>
              </a:spcAft>
              <a:buNone/>
              <a:defRPr sz="3000">
                <a:latin typeface="Redressed"/>
                <a:ea typeface="Redressed"/>
                <a:cs typeface="Redressed"/>
                <a:sym typeface="Redressed"/>
              </a:defRPr>
            </a:lvl4pPr>
            <a:lvl5pPr lvl="4" algn="ctr" rtl="0">
              <a:lnSpc>
                <a:spcPct val="100000"/>
              </a:lnSpc>
              <a:spcBef>
                <a:spcPts val="0"/>
              </a:spcBef>
              <a:spcAft>
                <a:spcPts val="0"/>
              </a:spcAft>
              <a:buNone/>
              <a:defRPr sz="3000">
                <a:latin typeface="Redressed"/>
                <a:ea typeface="Redressed"/>
                <a:cs typeface="Redressed"/>
                <a:sym typeface="Redressed"/>
              </a:defRPr>
            </a:lvl5pPr>
            <a:lvl6pPr lvl="5" algn="ctr" rtl="0">
              <a:lnSpc>
                <a:spcPct val="100000"/>
              </a:lnSpc>
              <a:spcBef>
                <a:spcPts val="0"/>
              </a:spcBef>
              <a:spcAft>
                <a:spcPts val="0"/>
              </a:spcAft>
              <a:buNone/>
              <a:defRPr sz="3000">
                <a:latin typeface="Redressed"/>
                <a:ea typeface="Redressed"/>
                <a:cs typeface="Redressed"/>
                <a:sym typeface="Redressed"/>
              </a:defRPr>
            </a:lvl6pPr>
            <a:lvl7pPr lvl="6" algn="ctr" rtl="0">
              <a:lnSpc>
                <a:spcPct val="100000"/>
              </a:lnSpc>
              <a:spcBef>
                <a:spcPts val="0"/>
              </a:spcBef>
              <a:spcAft>
                <a:spcPts val="0"/>
              </a:spcAft>
              <a:buNone/>
              <a:defRPr sz="3000">
                <a:latin typeface="Redressed"/>
                <a:ea typeface="Redressed"/>
                <a:cs typeface="Redressed"/>
                <a:sym typeface="Redressed"/>
              </a:defRPr>
            </a:lvl7pPr>
            <a:lvl8pPr lvl="7" algn="ctr" rtl="0">
              <a:lnSpc>
                <a:spcPct val="100000"/>
              </a:lnSpc>
              <a:spcBef>
                <a:spcPts val="0"/>
              </a:spcBef>
              <a:spcAft>
                <a:spcPts val="0"/>
              </a:spcAft>
              <a:buNone/>
              <a:defRPr sz="3000">
                <a:latin typeface="Redressed"/>
                <a:ea typeface="Redressed"/>
                <a:cs typeface="Redressed"/>
                <a:sym typeface="Redressed"/>
              </a:defRPr>
            </a:lvl8pPr>
            <a:lvl9pPr lvl="8" algn="ctr" rtl="0">
              <a:lnSpc>
                <a:spcPct val="100000"/>
              </a:lnSpc>
              <a:spcBef>
                <a:spcPts val="0"/>
              </a:spcBef>
              <a:spcAft>
                <a:spcPts val="0"/>
              </a:spcAft>
              <a:buNone/>
              <a:defRPr sz="3000">
                <a:latin typeface="Redressed"/>
                <a:ea typeface="Redressed"/>
                <a:cs typeface="Redressed"/>
                <a:sym typeface="Redressed"/>
              </a:defRPr>
            </a:lvl9pPr>
          </a:lstStyle>
          <a:p>
            <a:endParaRPr/>
          </a:p>
        </p:txBody>
      </p:sp>
    </p:spTree>
    <p:extLst>
      <p:ext uri="{BB962C8B-B14F-4D97-AF65-F5344CB8AC3E}">
        <p14:creationId xmlns:p14="http://schemas.microsoft.com/office/powerpoint/2010/main" val="801075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hree columns 3">
  <p:cSld name="Title and three columns 3">
    <p:spTree>
      <p:nvGrpSpPr>
        <p:cNvPr id="1" name="Shape 147"/>
        <p:cNvGrpSpPr/>
        <p:nvPr/>
      </p:nvGrpSpPr>
      <p:grpSpPr>
        <a:xfrm>
          <a:off x="0" y="0"/>
          <a:ext cx="0" cy="0"/>
          <a:chOff x="0" y="0"/>
          <a:chExt cx="0" cy="0"/>
        </a:xfrm>
      </p:grpSpPr>
      <p:sp>
        <p:nvSpPr>
          <p:cNvPr id="148" name="Google Shape;148;p32"/>
          <p:cNvSpPr txBox="1">
            <a:spLocks noGrp="1"/>
          </p:cNvSpPr>
          <p:nvPr>
            <p:ph type="ctrTitle"/>
          </p:nvPr>
        </p:nvSpPr>
        <p:spPr>
          <a:xfrm>
            <a:off x="1637060" y="1831889"/>
            <a:ext cx="1671000" cy="450667"/>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sz="2000" b="0"/>
            </a:lvl1pPr>
            <a:lvl2pPr lvl="1" algn="ctr" rtl="0">
              <a:spcBef>
                <a:spcPts val="0"/>
              </a:spcBef>
              <a:spcAft>
                <a:spcPts val="0"/>
              </a:spcAft>
              <a:buSzPts val="2000"/>
              <a:buNone/>
              <a:defRPr sz="2000" b="0"/>
            </a:lvl2pPr>
            <a:lvl3pPr lvl="2" algn="ctr" rtl="0">
              <a:spcBef>
                <a:spcPts val="0"/>
              </a:spcBef>
              <a:spcAft>
                <a:spcPts val="0"/>
              </a:spcAft>
              <a:buSzPts val="2000"/>
              <a:buNone/>
              <a:defRPr sz="2000" b="0"/>
            </a:lvl3pPr>
            <a:lvl4pPr lvl="3" algn="ctr" rtl="0">
              <a:spcBef>
                <a:spcPts val="0"/>
              </a:spcBef>
              <a:spcAft>
                <a:spcPts val="0"/>
              </a:spcAft>
              <a:buSzPts val="2000"/>
              <a:buNone/>
              <a:defRPr sz="2000" b="0"/>
            </a:lvl4pPr>
            <a:lvl5pPr lvl="4" algn="ctr" rtl="0">
              <a:spcBef>
                <a:spcPts val="0"/>
              </a:spcBef>
              <a:spcAft>
                <a:spcPts val="0"/>
              </a:spcAft>
              <a:buSzPts val="2000"/>
              <a:buNone/>
              <a:defRPr sz="2000" b="0"/>
            </a:lvl5pPr>
            <a:lvl6pPr lvl="5" algn="ctr" rtl="0">
              <a:spcBef>
                <a:spcPts val="0"/>
              </a:spcBef>
              <a:spcAft>
                <a:spcPts val="0"/>
              </a:spcAft>
              <a:buSzPts val="2000"/>
              <a:buNone/>
              <a:defRPr sz="2000" b="0"/>
            </a:lvl6pPr>
            <a:lvl7pPr lvl="6" algn="ctr" rtl="0">
              <a:spcBef>
                <a:spcPts val="0"/>
              </a:spcBef>
              <a:spcAft>
                <a:spcPts val="0"/>
              </a:spcAft>
              <a:buSzPts val="2000"/>
              <a:buNone/>
              <a:defRPr sz="2000" b="0"/>
            </a:lvl7pPr>
            <a:lvl8pPr lvl="7" algn="ctr" rtl="0">
              <a:spcBef>
                <a:spcPts val="0"/>
              </a:spcBef>
              <a:spcAft>
                <a:spcPts val="0"/>
              </a:spcAft>
              <a:buSzPts val="2000"/>
              <a:buNone/>
              <a:defRPr sz="2000" b="0"/>
            </a:lvl8pPr>
            <a:lvl9pPr lvl="8" algn="ctr" rtl="0">
              <a:spcBef>
                <a:spcPts val="0"/>
              </a:spcBef>
              <a:spcAft>
                <a:spcPts val="0"/>
              </a:spcAft>
              <a:buSzPts val="2000"/>
              <a:buNone/>
              <a:defRPr sz="2000" b="0"/>
            </a:lvl9pPr>
          </a:lstStyle>
          <a:p>
            <a:endParaRPr/>
          </a:p>
        </p:txBody>
      </p:sp>
      <p:sp>
        <p:nvSpPr>
          <p:cNvPr id="149" name="Google Shape;149;p32"/>
          <p:cNvSpPr txBox="1">
            <a:spLocks noGrp="1"/>
          </p:cNvSpPr>
          <p:nvPr>
            <p:ph type="subTitle" idx="1"/>
          </p:nvPr>
        </p:nvSpPr>
        <p:spPr>
          <a:xfrm>
            <a:off x="1621010" y="2282611"/>
            <a:ext cx="1703100" cy="1072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atin typeface="Livvic"/>
                <a:ea typeface="Livvic"/>
                <a:cs typeface="Livvic"/>
                <a:sym typeface="Livvic"/>
              </a:defRPr>
            </a:lvl1pPr>
            <a:lvl2pPr lvl="1" algn="ctr" rtl="0">
              <a:lnSpc>
                <a:spcPct val="100000"/>
              </a:lnSpc>
              <a:spcBef>
                <a:spcPts val="1600"/>
              </a:spcBef>
              <a:spcAft>
                <a:spcPts val="0"/>
              </a:spcAft>
              <a:buNone/>
              <a:defRPr sz="1400">
                <a:latin typeface="Livvic"/>
                <a:ea typeface="Livvic"/>
                <a:cs typeface="Livvic"/>
                <a:sym typeface="Livvic"/>
              </a:defRPr>
            </a:lvl2pPr>
            <a:lvl3pPr lvl="2" algn="ctr" rtl="0">
              <a:lnSpc>
                <a:spcPct val="100000"/>
              </a:lnSpc>
              <a:spcBef>
                <a:spcPts val="1600"/>
              </a:spcBef>
              <a:spcAft>
                <a:spcPts val="0"/>
              </a:spcAft>
              <a:buNone/>
              <a:defRPr sz="1400">
                <a:latin typeface="Livvic"/>
                <a:ea typeface="Livvic"/>
                <a:cs typeface="Livvic"/>
                <a:sym typeface="Livvic"/>
              </a:defRPr>
            </a:lvl3pPr>
            <a:lvl4pPr lvl="3" algn="ctr" rtl="0">
              <a:lnSpc>
                <a:spcPct val="100000"/>
              </a:lnSpc>
              <a:spcBef>
                <a:spcPts val="1600"/>
              </a:spcBef>
              <a:spcAft>
                <a:spcPts val="0"/>
              </a:spcAft>
              <a:buNone/>
              <a:defRPr sz="1400">
                <a:latin typeface="Livvic"/>
                <a:ea typeface="Livvic"/>
                <a:cs typeface="Livvic"/>
                <a:sym typeface="Livvic"/>
              </a:defRPr>
            </a:lvl4pPr>
            <a:lvl5pPr lvl="4" algn="ctr" rtl="0">
              <a:lnSpc>
                <a:spcPct val="100000"/>
              </a:lnSpc>
              <a:spcBef>
                <a:spcPts val="1600"/>
              </a:spcBef>
              <a:spcAft>
                <a:spcPts val="0"/>
              </a:spcAft>
              <a:buNone/>
              <a:defRPr sz="1400">
                <a:latin typeface="Livvic"/>
                <a:ea typeface="Livvic"/>
                <a:cs typeface="Livvic"/>
                <a:sym typeface="Livvic"/>
              </a:defRPr>
            </a:lvl5pPr>
            <a:lvl6pPr lvl="5" algn="ctr" rtl="0">
              <a:lnSpc>
                <a:spcPct val="100000"/>
              </a:lnSpc>
              <a:spcBef>
                <a:spcPts val="1600"/>
              </a:spcBef>
              <a:spcAft>
                <a:spcPts val="0"/>
              </a:spcAft>
              <a:buNone/>
              <a:defRPr sz="1400">
                <a:latin typeface="Livvic"/>
                <a:ea typeface="Livvic"/>
                <a:cs typeface="Livvic"/>
                <a:sym typeface="Livvic"/>
              </a:defRPr>
            </a:lvl6pPr>
            <a:lvl7pPr lvl="6" algn="ctr" rtl="0">
              <a:lnSpc>
                <a:spcPct val="100000"/>
              </a:lnSpc>
              <a:spcBef>
                <a:spcPts val="1600"/>
              </a:spcBef>
              <a:spcAft>
                <a:spcPts val="0"/>
              </a:spcAft>
              <a:buNone/>
              <a:defRPr sz="1400">
                <a:latin typeface="Livvic"/>
                <a:ea typeface="Livvic"/>
                <a:cs typeface="Livvic"/>
                <a:sym typeface="Livvic"/>
              </a:defRPr>
            </a:lvl7pPr>
            <a:lvl8pPr lvl="7" algn="ctr" rtl="0">
              <a:lnSpc>
                <a:spcPct val="100000"/>
              </a:lnSpc>
              <a:spcBef>
                <a:spcPts val="1600"/>
              </a:spcBef>
              <a:spcAft>
                <a:spcPts val="0"/>
              </a:spcAft>
              <a:buNone/>
              <a:defRPr sz="1400">
                <a:latin typeface="Livvic"/>
                <a:ea typeface="Livvic"/>
                <a:cs typeface="Livvic"/>
                <a:sym typeface="Livvic"/>
              </a:defRPr>
            </a:lvl8pPr>
            <a:lvl9pPr lvl="8" algn="ctr" rtl="0">
              <a:lnSpc>
                <a:spcPct val="100000"/>
              </a:lnSpc>
              <a:spcBef>
                <a:spcPts val="1600"/>
              </a:spcBef>
              <a:spcAft>
                <a:spcPts val="1600"/>
              </a:spcAft>
              <a:buNone/>
              <a:defRPr sz="1400">
                <a:latin typeface="Livvic"/>
                <a:ea typeface="Livvic"/>
                <a:cs typeface="Livvic"/>
                <a:sym typeface="Livvic"/>
              </a:defRPr>
            </a:lvl9pPr>
          </a:lstStyle>
          <a:p>
            <a:endParaRPr/>
          </a:p>
        </p:txBody>
      </p:sp>
      <p:sp>
        <p:nvSpPr>
          <p:cNvPr id="150" name="Google Shape;150;p32"/>
          <p:cNvSpPr txBox="1">
            <a:spLocks noGrp="1"/>
          </p:cNvSpPr>
          <p:nvPr>
            <p:ph type="ctrTitle" idx="2"/>
          </p:nvPr>
        </p:nvSpPr>
        <p:spPr>
          <a:xfrm>
            <a:off x="1935550" y="399389"/>
            <a:ext cx="5273100" cy="1076667"/>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b="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51" name="Google Shape;151;p32"/>
          <p:cNvSpPr txBox="1">
            <a:spLocks noGrp="1"/>
          </p:cNvSpPr>
          <p:nvPr>
            <p:ph type="ctrTitle" idx="3"/>
          </p:nvPr>
        </p:nvSpPr>
        <p:spPr>
          <a:xfrm>
            <a:off x="3736500" y="3288764"/>
            <a:ext cx="1671000" cy="450667"/>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sz="2000" b="0"/>
            </a:lvl1pPr>
            <a:lvl2pPr lvl="1" algn="ctr" rtl="0">
              <a:spcBef>
                <a:spcPts val="0"/>
              </a:spcBef>
              <a:spcAft>
                <a:spcPts val="0"/>
              </a:spcAft>
              <a:buSzPts val="2000"/>
              <a:buNone/>
              <a:defRPr sz="2000" b="0"/>
            </a:lvl2pPr>
            <a:lvl3pPr lvl="2" algn="ctr" rtl="0">
              <a:spcBef>
                <a:spcPts val="0"/>
              </a:spcBef>
              <a:spcAft>
                <a:spcPts val="0"/>
              </a:spcAft>
              <a:buSzPts val="2000"/>
              <a:buNone/>
              <a:defRPr sz="2000" b="0"/>
            </a:lvl3pPr>
            <a:lvl4pPr lvl="3" algn="ctr" rtl="0">
              <a:spcBef>
                <a:spcPts val="0"/>
              </a:spcBef>
              <a:spcAft>
                <a:spcPts val="0"/>
              </a:spcAft>
              <a:buSzPts val="2000"/>
              <a:buNone/>
              <a:defRPr sz="2000" b="0"/>
            </a:lvl4pPr>
            <a:lvl5pPr lvl="4" algn="ctr" rtl="0">
              <a:spcBef>
                <a:spcPts val="0"/>
              </a:spcBef>
              <a:spcAft>
                <a:spcPts val="0"/>
              </a:spcAft>
              <a:buSzPts val="2000"/>
              <a:buNone/>
              <a:defRPr sz="2000" b="0"/>
            </a:lvl5pPr>
            <a:lvl6pPr lvl="5" algn="ctr" rtl="0">
              <a:spcBef>
                <a:spcPts val="0"/>
              </a:spcBef>
              <a:spcAft>
                <a:spcPts val="0"/>
              </a:spcAft>
              <a:buSzPts val="2000"/>
              <a:buNone/>
              <a:defRPr sz="2000" b="0"/>
            </a:lvl6pPr>
            <a:lvl7pPr lvl="6" algn="ctr" rtl="0">
              <a:spcBef>
                <a:spcPts val="0"/>
              </a:spcBef>
              <a:spcAft>
                <a:spcPts val="0"/>
              </a:spcAft>
              <a:buSzPts val="2000"/>
              <a:buNone/>
              <a:defRPr sz="2000" b="0"/>
            </a:lvl7pPr>
            <a:lvl8pPr lvl="7" algn="ctr" rtl="0">
              <a:spcBef>
                <a:spcPts val="0"/>
              </a:spcBef>
              <a:spcAft>
                <a:spcPts val="0"/>
              </a:spcAft>
              <a:buSzPts val="2000"/>
              <a:buNone/>
              <a:defRPr sz="2000" b="0"/>
            </a:lvl8pPr>
            <a:lvl9pPr lvl="8" algn="ctr" rtl="0">
              <a:spcBef>
                <a:spcPts val="0"/>
              </a:spcBef>
              <a:spcAft>
                <a:spcPts val="0"/>
              </a:spcAft>
              <a:buSzPts val="2000"/>
              <a:buNone/>
              <a:defRPr sz="2000" b="0"/>
            </a:lvl9pPr>
          </a:lstStyle>
          <a:p>
            <a:endParaRPr/>
          </a:p>
        </p:txBody>
      </p:sp>
      <p:sp>
        <p:nvSpPr>
          <p:cNvPr id="152" name="Google Shape;152;p32"/>
          <p:cNvSpPr txBox="1">
            <a:spLocks noGrp="1"/>
          </p:cNvSpPr>
          <p:nvPr>
            <p:ph type="subTitle" idx="4"/>
          </p:nvPr>
        </p:nvSpPr>
        <p:spPr>
          <a:xfrm>
            <a:off x="3720450" y="3739487"/>
            <a:ext cx="1703100" cy="1072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atin typeface="Livvic"/>
                <a:ea typeface="Livvic"/>
                <a:cs typeface="Livvic"/>
                <a:sym typeface="Livvic"/>
              </a:defRPr>
            </a:lvl1pPr>
            <a:lvl2pPr lvl="1" algn="ctr" rtl="0">
              <a:lnSpc>
                <a:spcPct val="100000"/>
              </a:lnSpc>
              <a:spcBef>
                <a:spcPts val="1600"/>
              </a:spcBef>
              <a:spcAft>
                <a:spcPts val="0"/>
              </a:spcAft>
              <a:buNone/>
              <a:defRPr sz="1400">
                <a:latin typeface="Livvic"/>
                <a:ea typeface="Livvic"/>
                <a:cs typeface="Livvic"/>
                <a:sym typeface="Livvic"/>
              </a:defRPr>
            </a:lvl2pPr>
            <a:lvl3pPr lvl="2" algn="ctr" rtl="0">
              <a:lnSpc>
                <a:spcPct val="100000"/>
              </a:lnSpc>
              <a:spcBef>
                <a:spcPts val="1600"/>
              </a:spcBef>
              <a:spcAft>
                <a:spcPts val="0"/>
              </a:spcAft>
              <a:buNone/>
              <a:defRPr sz="1400">
                <a:latin typeface="Livvic"/>
                <a:ea typeface="Livvic"/>
                <a:cs typeface="Livvic"/>
                <a:sym typeface="Livvic"/>
              </a:defRPr>
            </a:lvl3pPr>
            <a:lvl4pPr lvl="3" algn="ctr" rtl="0">
              <a:lnSpc>
                <a:spcPct val="100000"/>
              </a:lnSpc>
              <a:spcBef>
                <a:spcPts val="1600"/>
              </a:spcBef>
              <a:spcAft>
                <a:spcPts val="0"/>
              </a:spcAft>
              <a:buNone/>
              <a:defRPr sz="1400">
                <a:latin typeface="Livvic"/>
                <a:ea typeface="Livvic"/>
                <a:cs typeface="Livvic"/>
                <a:sym typeface="Livvic"/>
              </a:defRPr>
            </a:lvl4pPr>
            <a:lvl5pPr lvl="4" algn="ctr" rtl="0">
              <a:lnSpc>
                <a:spcPct val="100000"/>
              </a:lnSpc>
              <a:spcBef>
                <a:spcPts val="1600"/>
              </a:spcBef>
              <a:spcAft>
                <a:spcPts val="0"/>
              </a:spcAft>
              <a:buNone/>
              <a:defRPr sz="1400">
                <a:latin typeface="Livvic"/>
                <a:ea typeface="Livvic"/>
                <a:cs typeface="Livvic"/>
                <a:sym typeface="Livvic"/>
              </a:defRPr>
            </a:lvl5pPr>
            <a:lvl6pPr lvl="5" algn="ctr" rtl="0">
              <a:lnSpc>
                <a:spcPct val="100000"/>
              </a:lnSpc>
              <a:spcBef>
                <a:spcPts val="1600"/>
              </a:spcBef>
              <a:spcAft>
                <a:spcPts val="0"/>
              </a:spcAft>
              <a:buNone/>
              <a:defRPr sz="1400">
                <a:latin typeface="Livvic"/>
                <a:ea typeface="Livvic"/>
                <a:cs typeface="Livvic"/>
                <a:sym typeface="Livvic"/>
              </a:defRPr>
            </a:lvl6pPr>
            <a:lvl7pPr lvl="6" algn="ctr" rtl="0">
              <a:lnSpc>
                <a:spcPct val="100000"/>
              </a:lnSpc>
              <a:spcBef>
                <a:spcPts val="1600"/>
              </a:spcBef>
              <a:spcAft>
                <a:spcPts val="0"/>
              </a:spcAft>
              <a:buNone/>
              <a:defRPr sz="1400">
                <a:latin typeface="Livvic"/>
                <a:ea typeface="Livvic"/>
                <a:cs typeface="Livvic"/>
                <a:sym typeface="Livvic"/>
              </a:defRPr>
            </a:lvl7pPr>
            <a:lvl8pPr lvl="7" algn="ctr" rtl="0">
              <a:lnSpc>
                <a:spcPct val="100000"/>
              </a:lnSpc>
              <a:spcBef>
                <a:spcPts val="1600"/>
              </a:spcBef>
              <a:spcAft>
                <a:spcPts val="0"/>
              </a:spcAft>
              <a:buNone/>
              <a:defRPr sz="1400">
                <a:latin typeface="Livvic"/>
                <a:ea typeface="Livvic"/>
                <a:cs typeface="Livvic"/>
                <a:sym typeface="Livvic"/>
              </a:defRPr>
            </a:lvl8pPr>
            <a:lvl9pPr lvl="8" algn="ctr" rtl="0">
              <a:lnSpc>
                <a:spcPct val="100000"/>
              </a:lnSpc>
              <a:spcBef>
                <a:spcPts val="1600"/>
              </a:spcBef>
              <a:spcAft>
                <a:spcPts val="1600"/>
              </a:spcAft>
              <a:buNone/>
              <a:defRPr sz="1400">
                <a:latin typeface="Livvic"/>
                <a:ea typeface="Livvic"/>
                <a:cs typeface="Livvic"/>
                <a:sym typeface="Livvic"/>
              </a:defRPr>
            </a:lvl9pPr>
          </a:lstStyle>
          <a:p>
            <a:endParaRPr/>
          </a:p>
        </p:txBody>
      </p:sp>
      <p:sp>
        <p:nvSpPr>
          <p:cNvPr id="153" name="Google Shape;153;p32"/>
          <p:cNvSpPr txBox="1">
            <a:spLocks noGrp="1"/>
          </p:cNvSpPr>
          <p:nvPr>
            <p:ph type="ctrTitle" idx="5"/>
          </p:nvPr>
        </p:nvSpPr>
        <p:spPr>
          <a:xfrm>
            <a:off x="5834740" y="1831917"/>
            <a:ext cx="1673400" cy="450667"/>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sz="2000" b="0"/>
            </a:lvl1pPr>
            <a:lvl2pPr lvl="1" algn="ctr" rtl="0">
              <a:spcBef>
                <a:spcPts val="0"/>
              </a:spcBef>
              <a:spcAft>
                <a:spcPts val="0"/>
              </a:spcAft>
              <a:buSzPts val="2000"/>
              <a:buNone/>
              <a:defRPr sz="2000" b="0"/>
            </a:lvl2pPr>
            <a:lvl3pPr lvl="2" algn="ctr" rtl="0">
              <a:spcBef>
                <a:spcPts val="0"/>
              </a:spcBef>
              <a:spcAft>
                <a:spcPts val="0"/>
              </a:spcAft>
              <a:buSzPts val="2000"/>
              <a:buNone/>
              <a:defRPr sz="2000" b="0"/>
            </a:lvl3pPr>
            <a:lvl4pPr lvl="3" algn="ctr" rtl="0">
              <a:spcBef>
                <a:spcPts val="0"/>
              </a:spcBef>
              <a:spcAft>
                <a:spcPts val="0"/>
              </a:spcAft>
              <a:buSzPts val="2000"/>
              <a:buNone/>
              <a:defRPr sz="2000" b="0"/>
            </a:lvl4pPr>
            <a:lvl5pPr lvl="4" algn="ctr" rtl="0">
              <a:spcBef>
                <a:spcPts val="0"/>
              </a:spcBef>
              <a:spcAft>
                <a:spcPts val="0"/>
              </a:spcAft>
              <a:buSzPts val="2000"/>
              <a:buNone/>
              <a:defRPr sz="2000" b="0"/>
            </a:lvl5pPr>
            <a:lvl6pPr lvl="5" algn="ctr" rtl="0">
              <a:spcBef>
                <a:spcPts val="0"/>
              </a:spcBef>
              <a:spcAft>
                <a:spcPts val="0"/>
              </a:spcAft>
              <a:buSzPts val="2000"/>
              <a:buNone/>
              <a:defRPr sz="2000" b="0"/>
            </a:lvl6pPr>
            <a:lvl7pPr lvl="6" algn="ctr" rtl="0">
              <a:spcBef>
                <a:spcPts val="0"/>
              </a:spcBef>
              <a:spcAft>
                <a:spcPts val="0"/>
              </a:spcAft>
              <a:buSzPts val="2000"/>
              <a:buNone/>
              <a:defRPr sz="2000" b="0"/>
            </a:lvl7pPr>
            <a:lvl8pPr lvl="7" algn="ctr" rtl="0">
              <a:spcBef>
                <a:spcPts val="0"/>
              </a:spcBef>
              <a:spcAft>
                <a:spcPts val="0"/>
              </a:spcAft>
              <a:buSzPts val="2000"/>
              <a:buNone/>
              <a:defRPr sz="2000" b="0"/>
            </a:lvl8pPr>
            <a:lvl9pPr lvl="8" algn="ctr" rtl="0">
              <a:spcBef>
                <a:spcPts val="0"/>
              </a:spcBef>
              <a:spcAft>
                <a:spcPts val="0"/>
              </a:spcAft>
              <a:buSzPts val="2000"/>
              <a:buNone/>
              <a:defRPr sz="2000" b="0"/>
            </a:lvl9pPr>
          </a:lstStyle>
          <a:p>
            <a:endParaRPr/>
          </a:p>
        </p:txBody>
      </p:sp>
      <p:sp>
        <p:nvSpPr>
          <p:cNvPr id="154" name="Google Shape;154;p32"/>
          <p:cNvSpPr txBox="1">
            <a:spLocks noGrp="1"/>
          </p:cNvSpPr>
          <p:nvPr>
            <p:ph type="subTitle" idx="6"/>
          </p:nvPr>
        </p:nvSpPr>
        <p:spPr>
          <a:xfrm>
            <a:off x="5819888" y="2282598"/>
            <a:ext cx="1703100" cy="1072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atin typeface="Livvic"/>
                <a:ea typeface="Livvic"/>
                <a:cs typeface="Livvic"/>
                <a:sym typeface="Livvic"/>
              </a:defRPr>
            </a:lvl1pPr>
            <a:lvl2pPr lvl="1" algn="ctr" rtl="0">
              <a:lnSpc>
                <a:spcPct val="100000"/>
              </a:lnSpc>
              <a:spcBef>
                <a:spcPts val="1600"/>
              </a:spcBef>
              <a:spcAft>
                <a:spcPts val="0"/>
              </a:spcAft>
              <a:buNone/>
              <a:defRPr sz="1400">
                <a:latin typeface="Livvic"/>
                <a:ea typeface="Livvic"/>
                <a:cs typeface="Livvic"/>
                <a:sym typeface="Livvic"/>
              </a:defRPr>
            </a:lvl2pPr>
            <a:lvl3pPr lvl="2" algn="ctr" rtl="0">
              <a:lnSpc>
                <a:spcPct val="100000"/>
              </a:lnSpc>
              <a:spcBef>
                <a:spcPts val="1600"/>
              </a:spcBef>
              <a:spcAft>
                <a:spcPts val="0"/>
              </a:spcAft>
              <a:buNone/>
              <a:defRPr sz="1400">
                <a:latin typeface="Livvic"/>
                <a:ea typeface="Livvic"/>
                <a:cs typeface="Livvic"/>
                <a:sym typeface="Livvic"/>
              </a:defRPr>
            </a:lvl3pPr>
            <a:lvl4pPr lvl="3" algn="ctr" rtl="0">
              <a:lnSpc>
                <a:spcPct val="100000"/>
              </a:lnSpc>
              <a:spcBef>
                <a:spcPts val="1600"/>
              </a:spcBef>
              <a:spcAft>
                <a:spcPts val="0"/>
              </a:spcAft>
              <a:buNone/>
              <a:defRPr sz="1400">
                <a:latin typeface="Livvic"/>
                <a:ea typeface="Livvic"/>
                <a:cs typeface="Livvic"/>
                <a:sym typeface="Livvic"/>
              </a:defRPr>
            </a:lvl4pPr>
            <a:lvl5pPr lvl="4" algn="ctr" rtl="0">
              <a:lnSpc>
                <a:spcPct val="100000"/>
              </a:lnSpc>
              <a:spcBef>
                <a:spcPts val="1600"/>
              </a:spcBef>
              <a:spcAft>
                <a:spcPts val="0"/>
              </a:spcAft>
              <a:buNone/>
              <a:defRPr sz="1400">
                <a:latin typeface="Livvic"/>
                <a:ea typeface="Livvic"/>
                <a:cs typeface="Livvic"/>
                <a:sym typeface="Livvic"/>
              </a:defRPr>
            </a:lvl5pPr>
            <a:lvl6pPr lvl="5" algn="ctr" rtl="0">
              <a:lnSpc>
                <a:spcPct val="100000"/>
              </a:lnSpc>
              <a:spcBef>
                <a:spcPts val="1600"/>
              </a:spcBef>
              <a:spcAft>
                <a:spcPts val="0"/>
              </a:spcAft>
              <a:buNone/>
              <a:defRPr sz="1400">
                <a:latin typeface="Livvic"/>
                <a:ea typeface="Livvic"/>
                <a:cs typeface="Livvic"/>
                <a:sym typeface="Livvic"/>
              </a:defRPr>
            </a:lvl6pPr>
            <a:lvl7pPr lvl="6" algn="ctr" rtl="0">
              <a:lnSpc>
                <a:spcPct val="100000"/>
              </a:lnSpc>
              <a:spcBef>
                <a:spcPts val="1600"/>
              </a:spcBef>
              <a:spcAft>
                <a:spcPts val="0"/>
              </a:spcAft>
              <a:buNone/>
              <a:defRPr sz="1400">
                <a:latin typeface="Livvic"/>
                <a:ea typeface="Livvic"/>
                <a:cs typeface="Livvic"/>
                <a:sym typeface="Livvic"/>
              </a:defRPr>
            </a:lvl7pPr>
            <a:lvl8pPr lvl="7" algn="ctr" rtl="0">
              <a:lnSpc>
                <a:spcPct val="100000"/>
              </a:lnSpc>
              <a:spcBef>
                <a:spcPts val="1600"/>
              </a:spcBef>
              <a:spcAft>
                <a:spcPts val="0"/>
              </a:spcAft>
              <a:buNone/>
              <a:defRPr sz="1400">
                <a:latin typeface="Livvic"/>
                <a:ea typeface="Livvic"/>
                <a:cs typeface="Livvic"/>
                <a:sym typeface="Livvic"/>
              </a:defRPr>
            </a:lvl8pPr>
            <a:lvl9pPr lvl="8" algn="ctr" rtl="0">
              <a:lnSpc>
                <a:spcPct val="100000"/>
              </a:lnSpc>
              <a:spcBef>
                <a:spcPts val="1600"/>
              </a:spcBef>
              <a:spcAft>
                <a:spcPts val="1600"/>
              </a:spcAft>
              <a:buNone/>
              <a:defRPr sz="1400">
                <a:latin typeface="Livvic"/>
                <a:ea typeface="Livvic"/>
                <a:cs typeface="Livvic"/>
                <a:sym typeface="Livvic"/>
              </a:defRPr>
            </a:lvl9pPr>
          </a:lstStyle>
          <a:p>
            <a:endParaRPr/>
          </a:p>
        </p:txBody>
      </p:sp>
    </p:spTree>
    <p:extLst>
      <p:ext uri="{BB962C8B-B14F-4D97-AF65-F5344CB8AC3E}">
        <p14:creationId xmlns:p14="http://schemas.microsoft.com/office/powerpoint/2010/main" val="1910376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E0A046-D0C7-084F-8C5E-4458F99BF753}" type="datetimeFigureOut">
              <a:rPr lang="en-US" smtClean="0"/>
              <a:t>10/21/23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5CD74-25D4-9947-BA8E-4CB0CF14CD13}" type="slidenum">
              <a:rPr lang="en-US" smtClean="0"/>
              <a:t>‹#›</a:t>
            </a:fld>
            <a:endParaRPr lang="en-US"/>
          </a:p>
        </p:txBody>
      </p:sp>
    </p:spTree>
    <p:extLst>
      <p:ext uri="{BB962C8B-B14F-4D97-AF65-F5344CB8AC3E}">
        <p14:creationId xmlns:p14="http://schemas.microsoft.com/office/powerpoint/2010/main" val="3325798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E0A046-D0C7-084F-8C5E-4458F99BF753}" type="datetimeFigureOut">
              <a:rPr lang="en-US" smtClean="0"/>
              <a:t>10/21/23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5CD74-25D4-9947-BA8E-4CB0CF14CD13}" type="slidenum">
              <a:rPr lang="en-US" smtClean="0"/>
              <a:t>‹#›</a:t>
            </a:fld>
            <a:endParaRPr lang="en-US"/>
          </a:p>
        </p:txBody>
      </p:sp>
    </p:spTree>
    <p:extLst>
      <p:ext uri="{BB962C8B-B14F-4D97-AF65-F5344CB8AC3E}">
        <p14:creationId xmlns:p14="http://schemas.microsoft.com/office/powerpoint/2010/main" val="2464799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E0A046-D0C7-084F-8C5E-4458F99BF753}" type="datetimeFigureOut">
              <a:rPr lang="en-US" smtClean="0"/>
              <a:t>10/21/23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5CD74-25D4-9947-BA8E-4CB0CF14CD13}" type="slidenum">
              <a:rPr lang="en-US" smtClean="0"/>
              <a:t>‹#›</a:t>
            </a:fld>
            <a:endParaRPr lang="en-US"/>
          </a:p>
        </p:txBody>
      </p:sp>
    </p:spTree>
    <p:extLst>
      <p:ext uri="{BB962C8B-B14F-4D97-AF65-F5344CB8AC3E}">
        <p14:creationId xmlns:p14="http://schemas.microsoft.com/office/powerpoint/2010/main" val="23172758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E0A046-D0C7-084F-8C5E-4458F99BF753}" type="datetimeFigureOut">
              <a:rPr lang="en-US" smtClean="0"/>
              <a:t>10/21/23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5CD74-25D4-9947-BA8E-4CB0CF14CD13}" type="slidenum">
              <a:rPr lang="en-US" smtClean="0"/>
              <a:t>‹#›</a:t>
            </a:fld>
            <a:endParaRPr lang="en-US"/>
          </a:p>
        </p:txBody>
      </p:sp>
    </p:spTree>
    <p:extLst>
      <p:ext uri="{BB962C8B-B14F-4D97-AF65-F5344CB8AC3E}">
        <p14:creationId xmlns:p14="http://schemas.microsoft.com/office/powerpoint/2010/main" val="34293977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E0A046-D0C7-084F-8C5E-4458F99BF753}" type="datetimeFigureOut">
              <a:rPr lang="en-US" smtClean="0"/>
              <a:t>10/21/23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B5CD74-25D4-9947-BA8E-4CB0CF14CD13}" type="slidenum">
              <a:rPr lang="en-US" smtClean="0"/>
              <a:t>‹#›</a:t>
            </a:fld>
            <a:endParaRPr lang="en-US"/>
          </a:p>
        </p:txBody>
      </p:sp>
    </p:spTree>
    <p:extLst>
      <p:ext uri="{BB962C8B-B14F-4D97-AF65-F5344CB8AC3E}">
        <p14:creationId xmlns:p14="http://schemas.microsoft.com/office/powerpoint/2010/main" val="34893390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E0A046-D0C7-084F-8C5E-4458F99BF753}" type="datetimeFigureOut">
              <a:rPr lang="en-US" smtClean="0"/>
              <a:t>10/21/23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B5CD74-25D4-9947-BA8E-4CB0CF14CD13}" type="slidenum">
              <a:rPr lang="en-US" smtClean="0"/>
              <a:t>‹#›</a:t>
            </a:fld>
            <a:endParaRPr lang="en-US"/>
          </a:p>
        </p:txBody>
      </p:sp>
    </p:spTree>
    <p:extLst>
      <p:ext uri="{BB962C8B-B14F-4D97-AF65-F5344CB8AC3E}">
        <p14:creationId xmlns:p14="http://schemas.microsoft.com/office/powerpoint/2010/main" val="3022495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69934B-489E-5B4B-B3FB-D0D004F015B9}" type="datetimeFigureOut">
              <a:rPr lang="en-US" smtClean="0"/>
              <a:t>10/21/23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1108676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E0A046-D0C7-084F-8C5E-4458F99BF753}" type="datetimeFigureOut">
              <a:rPr lang="en-US" smtClean="0"/>
              <a:t>10/21/23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B5CD74-25D4-9947-BA8E-4CB0CF14CD13}" type="slidenum">
              <a:rPr lang="en-US" smtClean="0"/>
              <a:t>‹#›</a:t>
            </a:fld>
            <a:endParaRPr lang="en-US"/>
          </a:p>
        </p:txBody>
      </p:sp>
    </p:spTree>
    <p:extLst>
      <p:ext uri="{BB962C8B-B14F-4D97-AF65-F5344CB8AC3E}">
        <p14:creationId xmlns:p14="http://schemas.microsoft.com/office/powerpoint/2010/main" val="1988454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4E0A046-D0C7-084F-8C5E-4458F99BF753}" type="datetimeFigureOut">
              <a:rPr lang="en-US" smtClean="0"/>
              <a:t>10/21/23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5CD74-25D4-9947-BA8E-4CB0CF14CD13}" type="slidenum">
              <a:rPr lang="en-US" smtClean="0"/>
              <a:t>‹#›</a:t>
            </a:fld>
            <a:endParaRPr lang="en-US"/>
          </a:p>
        </p:txBody>
      </p:sp>
    </p:spTree>
    <p:extLst>
      <p:ext uri="{BB962C8B-B14F-4D97-AF65-F5344CB8AC3E}">
        <p14:creationId xmlns:p14="http://schemas.microsoft.com/office/powerpoint/2010/main" val="794883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4E0A046-D0C7-084F-8C5E-4458F99BF753}" type="datetimeFigureOut">
              <a:rPr lang="en-US" smtClean="0"/>
              <a:t>10/21/23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5CD74-25D4-9947-BA8E-4CB0CF14CD13}" type="slidenum">
              <a:rPr lang="en-US" smtClean="0"/>
              <a:t>‹#›</a:t>
            </a:fld>
            <a:endParaRPr lang="en-US"/>
          </a:p>
        </p:txBody>
      </p:sp>
    </p:spTree>
    <p:extLst>
      <p:ext uri="{BB962C8B-B14F-4D97-AF65-F5344CB8AC3E}">
        <p14:creationId xmlns:p14="http://schemas.microsoft.com/office/powerpoint/2010/main" val="8473388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E0A046-D0C7-084F-8C5E-4458F99BF753}" type="datetimeFigureOut">
              <a:rPr lang="en-US" smtClean="0"/>
              <a:t>10/21/23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5CD74-25D4-9947-BA8E-4CB0CF14CD13}" type="slidenum">
              <a:rPr lang="en-US" smtClean="0"/>
              <a:t>‹#›</a:t>
            </a:fld>
            <a:endParaRPr lang="en-US"/>
          </a:p>
        </p:txBody>
      </p:sp>
    </p:spTree>
    <p:extLst>
      <p:ext uri="{BB962C8B-B14F-4D97-AF65-F5344CB8AC3E}">
        <p14:creationId xmlns:p14="http://schemas.microsoft.com/office/powerpoint/2010/main" val="21425813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E0A046-D0C7-084F-8C5E-4458F99BF753}" type="datetimeFigureOut">
              <a:rPr lang="en-US" smtClean="0"/>
              <a:t>10/21/23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5CD74-25D4-9947-BA8E-4CB0CF14CD13}" type="slidenum">
              <a:rPr lang="en-US" smtClean="0"/>
              <a:t>‹#›</a:t>
            </a:fld>
            <a:endParaRPr lang="en-US"/>
          </a:p>
        </p:txBody>
      </p:sp>
    </p:spTree>
    <p:extLst>
      <p:ext uri="{BB962C8B-B14F-4D97-AF65-F5344CB8AC3E}">
        <p14:creationId xmlns:p14="http://schemas.microsoft.com/office/powerpoint/2010/main" val="356679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69934B-489E-5B4B-B3FB-D0D004F015B9}" type="datetimeFigureOut">
              <a:rPr lang="en-US" smtClean="0"/>
              <a:t>10/21/23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687280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69934B-489E-5B4B-B3FB-D0D004F015B9}" type="datetimeFigureOut">
              <a:rPr lang="en-US" smtClean="0"/>
              <a:t>10/21/23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133988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69934B-489E-5B4B-B3FB-D0D004F015B9}" type="datetimeFigureOut">
              <a:rPr lang="en-US" smtClean="0"/>
              <a:t>10/21/23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414771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69934B-489E-5B4B-B3FB-D0D004F015B9}" type="datetimeFigureOut">
              <a:rPr lang="en-US" smtClean="0"/>
              <a:t>10/21/23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447743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69934B-489E-5B4B-B3FB-D0D004F015B9}" type="datetimeFigureOut">
              <a:rPr lang="en-US" smtClean="0"/>
              <a:t>10/21/23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297023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D69934B-489E-5B4B-B3FB-D0D004F015B9}" type="datetimeFigureOut">
              <a:rPr lang="en-US" smtClean="0"/>
              <a:t>10/21/23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3181425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D69934B-489E-5B4B-B3FB-D0D004F015B9}" type="datetimeFigureOut">
              <a:rPr lang="en-US" smtClean="0"/>
              <a:t>10/21/23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12264-3063-A743-B2F3-B814B6C914C7}" type="slidenum">
              <a:rPr lang="en-US" smtClean="0"/>
              <a:t>‹#›</a:t>
            </a:fld>
            <a:endParaRPr lang="en-US"/>
          </a:p>
        </p:txBody>
      </p:sp>
    </p:spTree>
    <p:extLst>
      <p:ext uri="{BB962C8B-B14F-4D97-AF65-F5344CB8AC3E}">
        <p14:creationId xmlns:p14="http://schemas.microsoft.com/office/powerpoint/2010/main" val="2541655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8D69934B-489E-5B4B-B3FB-D0D004F015B9}" type="datetimeFigureOut">
              <a:rPr lang="en-US" smtClean="0"/>
              <a:t>10/21/23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F6112264-3063-A743-B2F3-B814B6C914C7}" type="slidenum">
              <a:rPr lang="en-US" smtClean="0"/>
              <a:t>‹#›</a:t>
            </a:fld>
            <a:endParaRPr lang="en-US"/>
          </a:p>
        </p:txBody>
      </p:sp>
    </p:spTree>
    <p:extLst>
      <p:ext uri="{BB962C8B-B14F-4D97-AF65-F5344CB8AC3E}">
        <p14:creationId xmlns:p14="http://schemas.microsoft.com/office/powerpoint/2010/main" val="328752237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E4E0A046-D0C7-084F-8C5E-4458F99BF753}" type="datetimeFigureOut">
              <a:rPr lang="en-US" smtClean="0"/>
              <a:t>10/21/23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37B5CD74-25D4-9947-BA8E-4CB0CF14CD13}" type="slidenum">
              <a:rPr lang="en-US" smtClean="0"/>
              <a:t>‹#›</a:t>
            </a:fld>
            <a:endParaRPr lang="en-US"/>
          </a:p>
        </p:txBody>
      </p:sp>
    </p:spTree>
    <p:extLst>
      <p:ext uri="{BB962C8B-B14F-4D97-AF65-F5344CB8AC3E}">
        <p14:creationId xmlns:p14="http://schemas.microsoft.com/office/powerpoint/2010/main" val="2526866839"/>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41BB7D-6337-F6E4-A162-886EFE96AAB7}"/>
              </a:ext>
            </a:extLst>
          </p:cNvPr>
          <p:cNvSpPr>
            <a:spLocks noGrp="1"/>
          </p:cNvSpPr>
          <p:nvPr>
            <p:ph idx="1"/>
          </p:nvPr>
        </p:nvSpPr>
        <p:spPr>
          <a:xfrm>
            <a:off x="628650" y="1044442"/>
            <a:ext cx="7886700" cy="3626115"/>
          </a:xfrm>
        </p:spPr>
        <p:txBody>
          <a:bodyPr anchor="ctr"/>
          <a:lstStyle/>
          <a:p>
            <a:pPr marL="0" indent="0" algn="ctr">
              <a:buNone/>
            </a:pPr>
            <a:r>
              <a:rPr lang="en-US" sz="2800" dirty="0">
                <a:solidFill>
                  <a:schemeClr val="bg1"/>
                </a:solidFill>
              </a:rPr>
              <a:t>Ephesians 6:11 Put on the full armor of God, so that you will be able to stand firm against the schemes of the devil. 12 For our struggle is not against flesh and blood, but against the rulers, against the powers, against the world forces of this darkness, against the spiritual forces of wickedness in the heavenly places.</a:t>
            </a:r>
          </a:p>
          <a:p>
            <a:endParaRPr lang="en-US" dirty="0"/>
          </a:p>
        </p:txBody>
      </p:sp>
      <p:sp>
        <p:nvSpPr>
          <p:cNvPr id="4" name="TextBox 3">
            <a:extLst>
              <a:ext uri="{FF2B5EF4-FFF2-40B4-BE49-F238E27FC236}">
                <a16:creationId xmlns:a16="http://schemas.microsoft.com/office/drawing/2014/main" id="{C0078A8D-3D1D-54E3-D6A2-3459DFFAEDB1}"/>
              </a:ext>
            </a:extLst>
          </p:cNvPr>
          <p:cNvSpPr txBox="1"/>
          <p:nvPr/>
        </p:nvSpPr>
        <p:spPr>
          <a:xfrm>
            <a:off x="628650" y="246888"/>
            <a:ext cx="2633472" cy="1024128"/>
          </a:xfrm>
          <a:prstGeom prst="rect">
            <a:avLst/>
          </a:prstGeom>
          <a:noFill/>
          <a:ln>
            <a:solidFill>
              <a:schemeClr val="accent1"/>
            </a:solidFill>
          </a:ln>
        </p:spPr>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There’s a battle raging. </a:t>
            </a:r>
          </a:p>
        </p:txBody>
      </p:sp>
      <p:sp>
        <p:nvSpPr>
          <p:cNvPr id="5" name="TextBox 4">
            <a:extLst>
              <a:ext uri="{FF2B5EF4-FFF2-40B4-BE49-F238E27FC236}">
                <a16:creationId xmlns:a16="http://schemas.microsoft.com/office/drawing/2014/main" id="{DA7DF863-6CDF-1244-A1A8-8118E8CB54DF}"/>
              </a:ext>
            </a:extLst>
          </p:cNvPr>
          <p:cNvSpPr txBox="1"/>
          <p:nvPr/>
        </p:nvSpPr>
        <p:spPr>
          <a:xfrm>
            <a:off x="5881878" y="246888"/>
            <a:ext cx="2633472" cy="1024128"/>
          </a:xfrm>
          <a:prstGeom prst="rect">
            <a:avLst/>
          </a:prstGeom>
          <a:noFill/>
          <a:ln>
            <a:solidFill>
              <a:schemeClr val="accent1"/>
            </a:solidFill>
          </a:ln>
        </p:spPr>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You lose the battle by giving in. </a:t>
            </a:r>
          </a:p>
        </p:txBody>
      </p:sp>
      <p:sp>
        <p:nvSpPr>
          <p:cNvPr id="6" name="TextBox 5">
            <a:extLst>
              <a:ext uri="{FF2B5EF4-FFF2-40B4-BE49-F238E27FC236}">
                <a16:creationId xmlns:a16="http://schemas.microsoft.com/office/drawing/2014/main" id="{99523562-DFF1-ADBA-0D19-1C702EE1E5E8}"/>
              </a:ext>
            </a:extLst>
          </p:cNvPr>
          <p:cNvSpPr txBox="1"/>
          <p:nvPr/>
        </p:nvSpPr>
        <p:spPr>
          <a:xfrm>
            <a:off x="3255264" y="4158493"/>
            <a:ext cx="2633472" cy="1024128"/>
          </a:xfrm>
          <a:prstGeom prst="rect">
            <a:avLst/>
          </a:prstGeom>
          <a:noFill/>
          <a:ln>
            <a:solidFill>
              <a:schemeClr val="accent2"/>
            </a:solidFill>
          </a:ln>
        </p:spPr>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God believes you can win this battle.</a:t>
            </a:r>
          </a:p>
        </p:txBody>
      </p:sp>
    </p:spTree>
    <p:extLst>
      <p:ext uri="{BB962C8B-B14F-4D97-AF65-F5344CB8AC3E}">
        <p14:creationId xmlns:p14="http://schemas.microsoft.com/office/powerpoint/2010/main" val="10293561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haraoh">
            <a:extLst>
              <a:ext uri="{FF2B5EF4-FFF2-40B4-BE49-F238E27FC236}">
                <a16:creationId xmlns:a16="http://schemas.microsoft.com/office/drawing/2014/main" id="{8652549B-69F5-A355-8D3B-6432D39B1423}"/>
              </a:ext>
            </a:extLst>
          </p:cNvPr>
          <p:cNvSpPr txBox="1">
            <a:spLocks/>
          </p:cNvSpPr>
          <p:nvPr/>
        </p:nvSpPr>
        <p:spPr>
          <a:xfrm>
            <a:off x="628650" y="115226"/>
            <a:ext cx="7886700" cy="1104636"/>
          </a:xfrm>
          <a:prstGeom prst="rect">
            <a:avLst/>
          </a:prstGeom>
          <a:solidFill>
            <a:schemeClr val="bg1"/>
          </a:solidFill>
          <a:ln w="25400">
            <a:solidFill>
              <a:srgbClr val="FFC000"/>
            </a:solidFill>
          </a:ln>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buFont typeface="Arial" panose="020B0604020202020204" pitchFamily="34" charset="0"/>
              <a:buNone/>
            </a:pPr>
            <a:r>
              <a:rPr lang="en-US" sz="3600" dirty="0"/>
              <a:t>Responding to our Rabshakeh</a:t>
            </a:r>
          </a:p>
        </p:txBody>
      </p:sp>
      <p:sp>
        <p:nvSpPr>
          <p:cNvPr id="9" name="Content Placeholder 2">
            <a:extLst>
              <a:ext uri="{FF2B5EF4-FFF2-40B4-BE49-F238E27FC236}">
                <a16:creationId xmlns:a16="http://schemas.microsoft.com/office/drawing/2014/main" id="{38163B01-34C9-EE10-45DC-07F051C4E9C8}"/>
              </a:ext>
            </a:extLst>
          </p:cNvPr>
          <p:cNvSpPr txBox="1">
            <a:spLocks/>
          </p:cNvSpPr>
          <p:nvPr/>
        </p:nvSpPr>
        <p:spPr>
          <a:xfrm>
            <a:off x="800100" y="1367632"/>
            <a:ext cx="3671888" cy="2027898"/>
          </a:xfrm>
          <a:prstGeom prst="rect">
            <a:avLst/>
          </a:prstGeom>
          <a:solidFill>
            <a:schemeClr val="bg1"/>
          </a:solidFill>
          <a:ln w="19050">
            <a:solidFill>
              <a:srgbClr val="FFC0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200" dirty="0"/>
              <a:t>Let your desperation drive you to God. Hardship can foster a growth of faith. </a:t>
            </a:r>
          </a:p>
        </p:txBody>
      </p:sp>
      <p:sp>
        <p:nvSpPr>
          <p:cNvPr id="15" name="Content Placeholder 2">
            <a:extLst>
              <a:ext uri="{FF2B5EF4-FFF2-40B4-BE49-F238E27FC236}">
                <a16:creationId xmlns:a16="http://schemas.microsoft.com/office/drawing/2014/main" id="{FC203DDA-C214-CB76-774E-EA5F0B035280}"/>
              </a:ext>
            </a:extLst>
          </p:cNvPr>
          <p:cNvSpPr txBox="1">
            <a:spLocks/>
          </p:cNvSpPr>
          <p:nvPr/>
        </p:nvSpPr>
        <p:spPr>
          <a:xfrm>
            <a:off x="800100" y="3543300"/>
            <a:ext cx="3671888" cy="2027898"/>
          </a:xfrm>
          <a:prstGeom prst="rect">
            <a:avLst/>
          </a:prstGeom>
          <a:solidFill>
            <a:schemeClr val="bg1"/>
          </a:solidFill>
          <a:ln w="19050">
            <a:solidFill>
              <a:srgbClr val="FFC0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The Rabshakeh is filled with empty words. Jehovah’s words come to pass.</a:t>
            </a:r>
          </a:p>
        </p:txBody>
      </p:sp>
      <p:sp>
        <p:nvSpPr>
          <p:cNvPr id="16" name="Content Placeholder 2">
            <a:extLst>
              <a:ext uri="{FF2B5EF4-FFF2-40B4-BE49-F238E27FC236}">
                <a16:creationId xmlns:a16="http://schemas.microsoft.com/office/drawing/2014/main" id="{B53652E0-2B6A-3CFA-847C-E474A94F0F33}"/>
              </a:ext>
            </a:extLst>
          </p:cNvPr>
          <p:cNvSpPr txBox="1">
            <a:spLocks/>
          </p:cNvSpPr>
          <p:nvPr/>
        </p:nvSpPr>
        <p:spPr>
          <a:xfrm>
            <a:off x="4743449" y="1367632"/>
            <a:ext cx="3671888" cy="2027898"/>
          </a:xfrm>
          <a:prstGeom prst="rect">
            <a:avLst/>
          </a:prstGeom>
          <a:solidFill>
            <a:schemeClr val="bg1"/>
          </a:solidFill>
          <a:ln w="19050">
            <a:solidFill>
              <a:srgbClr val="FFC0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200" dirty="0"/>
              <a:t>Go to the prophets and the house of God.</a:t>
            </a:r>
          </a:p>
        </p:txBody>
      </p:sp>
      <p:sp>
        <p:nvSpPr>
          <p:cNvPr id="17" name="Content Placeholder 2">
            <a:extLst>
              <a:ext uri="{FF2B5EF4-FFF2-40B4-BE49-F238E27FC236}">
                <a16:creationId xmlns:a16="http://schemas.microsoft.com/office/drawing/2014/main" id="{070D0C38-E458-343A-B40A-24A804B81D55}"/>
              </a:ext>
            </a:extLst>
          </p:cNvPr>
          <p:cNvSpPr txBox="1">
            <a:spLocks/>
          </p:cNvSpPr>
          <p:nvPr/>
        </p:nvSpPr>
        <p:spPr>
          <a:xfrm>
            <a:off x="4743449" y="3543300"/>
            <a:ext cx="3671888" cy="2027898"/>
          </a:xfrm>
          <a:prstGeom prst="rect">
            <a:avLst/>
          </a:prstGeom>
          <a:solidFill>
            <a:schemeClr val="bg1"/>
          </a:solidFill>
          <a:ln w="19050">
            <a:solidFill>
              <a:srgbClr val="FFC0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200" dirty="0"/>
              <a:t>The Rabshakeh was mistaken about Who the Great King was.</a:t>
            </a:r>
          </a:p>
          <a:p>
            <a:pPr marL="0" indent="0" algn="ctr">
              <a:buNone/>
            </a:pPr>
            <a:r>
              <a:rPr lang="en-US" sz="3200" dirty="0"/>
              <a:t>Don’t be! </a:t>
            </a:r>
          </a:p>
        </p:txBody>
      </p:sp>
      <p:sp>
        <p:nvSpPr>
          <p:cNvPr id="19" name="Title 18">
            <a:extLst>
              <a:ext uri="{FF2B5EF4-FFF2-40B4-BE49-F238E27FC236}">
                <a16:creationId xmlns:a16="http://schemas.microsoft.com/office/drawing/2014/main" id="{9904B05C-0820-C5E2-C69D-D545D73A1139}"/>
              </a:ext>
            </a:extLst>
          </p:cNvPr>
          <p:cNvSpPr>
            <a:spLocks noGrp="1"/>
          </p:cNvSpPr>
          <p:nvPr>
            <p:ph type="title"/>
          </p:nvPr>
        </p:nvSpPr>
        <p:spPr>
          <a:xfrm>
            <a:off x="628650" y="206141"/>
            <a:ext cx="7886700" cy="1104636"/>
          </a:xfrm>
        </p:spPr>
        <p:txBody>
          <a:bodyPr/>
          <a:lstStyle/>
          <a:p>
            <a:endParaRPr lang="en-US"/>
          </a:p>
        </p:txBody>
      </p:sp>
    </p:spTree>
    <p:extLst>
      <p:ext uri="{BB962C8B-B14F-4D97-AF65-F5344CB8AC3E}">
        <p14:creationId xmlns:p14="http://schemas.microsoft.com/office/powerpoint/2010/main" val="18087458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500"/>
                                        <p:tgtEl>
                                          <p:spTgt spid="9">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58C9C-4206-DADF-FA48-7B6E68D54499}"/>
              </a:ext>
            </a:extLst>
          </p:cNvPr>
          <p:cNvSpPr>
            <a:spLocks noGrp="1"/>
          </p:cNvSpPr>
          <p:nvPr>
            <p:ph type="title"/>
          </p:nvPr>
        </p:nvSpPr>
        <p:spPr>
          <a:xfrm>
            <a:off x="628650" y="0"/>
            <a:ext cx="7886700" cy="1104636"/>
          </a:xfrm>
        </p:spPr>
        <p:txBody>
          <a:bodyPr/>
          <a:lstStyle/>
          <a:p>
            <a:pPr algn="ctr"/>
            <a:r>
              <a:rPr lang="en-US" dirty="0">
                <a:solidFill>
                  <a:schemeClr val="bg1"/>
                </a:solidFill>
              </a:rPr>
              <a:t>A few things about the enemy</a:t>
            </a:r>
          </a:p>
        </p:txBody>
      </p:sp>
      <p:sp>
        <p:nvSpPr>
          <p:cNvPr id="4" name="Content Placeholder 3">
            <a:extLst>
              <a:ext uri="{FF2B5EF4-FFF2-40B4-BE49-F238E27FC236}">
                <a16:creationId xmlns:a16="http://schemas.microsoft.com/office/drawing/2014/main" id="{A4F3264D-4171-4DED-4B10-3C7F39CD1F03}"/>
              </a:ext>
            </a:extLst>
          </p:cNvPr>
          <p:cNvSpPr>
            <a:spLocks noGrp="1"/>
          </p:cNvSpPr>
          <p:nvPr>
            <p:ph idx="1"/>
          </p:nvPr>
        </p:nvSpPr>
        <p:spPr>
          <a:xfrm>
            <a:off x="628650" y="1290036"/>
            <a:ext cx="7886700" cy="4143610"/>
          </a:xfrm>
        </p:spPr>
        <p:txBody>
          <a:bodyPr>
            <a:normAutofit/>
          </a:bodyPr>
          <a:lstStyle/>
          <a:p>
            <a:pPr marL="0" indent="0">
              <a:buNone/>
            </a:pPr>
            <a:r>
              <a:rPr lang="en-US" sz="2400" dirty="0">
                <a:solidFill>
                  <a:schemeClr val="bg1"/>
                </a:solidFill>
              </a:rPr>
              <a:t>He has sinned from the beginning (1</a:t>
            </a:r>
            <a:r>
              <a:rPr lang="en-US" sz="2400" baseline="30000" dirty="0">
                <a:solidFill>
                  <a:schemeClr val="bg1"/>
                </a:solidFill>
              </a:rPr>
              <a:t>st</a:t>
            </a:r>
            <a:r>
              <a:rPr lang="en-US" sz="2400" dirty="0">
                <a:solidFill>
                  <a:schemeClr val="bg1"/>
                </a:solidFill>
              </a:rPr>
              <a:t> John 3:8.)</a:t>
            </a:r>
          </a:p>
          <a:p>
            <a:pPr marL="0" indent="0">
              <a:buNone/>
            </a:pPr>
            <a:r>
              <a:rPr lang="en-US" sz="2400" dirty="0">
                <a:solidFill>
                  <a:schemeClr val="bg1"/>
                </a:solidFill>
              </a:rPr>
              <a:t>We don’t know when he was created, but he is a created being who was created good and with freewill. </a:t>
            </a:r>
          </a:p>
          <a:p>
            <a:pPr marL="0" indent="0">
              <a:buNone/>
            </a:pPr>
            <a:r>
              <a:rPr lang="en-US" sz="2400" dirty="0">
                <a:solidFill>
                  <a:schemeClr val="bg1"/>
                </a:solidFill>
              </a:rPr>
              <a:t>2</a:t>
            </a:r>
            <a:r>
              <a:rPr lang="en-US" sz="2400" baseline="30000" dirty="0">
                <a:solidFill>
                  <a:schemeClr val="bg1"/>
                </a:solidFill>
              </a:rPr>
              <a:t>nd</a:t>
            </a:r>
            <a:r>
              <a:rPr lang="en-US" sz="2400" dirty="0">
                <a:solidFill>
                  <a:schemeClr val="bg1"/>
                </a:solidFill>
              </a:rPr>
              <a:t> Peter 2:4, Jude 6, and 1</a:t>
            </a:r>
            <a:r>
              <a:rPr lang="en-US" sz="2400" baseline="30000" dirty="0">
                <a:solidFill>
                  <a:schemeClr val="bg1"/>
                </a:solidFill>
              </a:rPr>
              <a:t>st</a:t>
            </a:r>
            <a:r>
              <a:rPr lang="en-US" sz="2400" dirty="0">
                <a:solidFill>
                  <a:schemeClr val="bg1"/>
                </a:solidFill>
              </a:rPr>
              <a:t> Timothy 3:6 give mention of angels who rebelled against God. </a:t>
            </a:r>
          </a:p>
          <a:p>
            <a:pPr marL="0" indent="0">
              <a:buNone/>
            </a:pPr>
            <a:r>
              <a:rPr lang="en-US" sz="2400" dirty="0">
                <a:solidFill>
                  <a:schemeClr val="bg1"/>
                </a:solidFill>
              </a:rPr>
              <a:t>	Not satisfied with the position given to them and being 	conceited they fell into condemnation.  </a:t>
            </a:r>
          </a:p>
          <a:p>
            <a:pPr marL="0" indent="0">
              <a:buNone/>
            </a:pPr>
            <a:r>
              <a:rPr lang="en-US" sz="2400" dirty="0">
                <a:solidFill>
                  <a:schemeClr val="bg1"/>
                </a:solidFill>
              </a:rPr>
              <a:t>He is not equal forces with God (Job 1.)</a:t>
            </a:r>
          </a:p>
          <a:p>
            <a:pPr marL="0" indent="0">
              <a:buNone/>
            </a:pPr>
            <a:r>
              <a:rPr lang="en-US" sz="2400" dirty="0">
                <a:solidFill>
                  <a:schemeClr val="bg1"/>
                </a:solidFill>
              </a:rPr>
              <a:t>He is the father of lies (John 8.)</a:t>
            </a:r>
          </a:p>
          <a:p>
            <a:pPr marL="0" indent="0">
              <a:buNone/>
            </a:pPr>
            <a:r>
              <a:rPr lang="en-US" sz="2400" dirty="0">
                <a:solidFill>
                  <a:schemeClr val="bg1"/>
                </a:solidFill>
              </a:rPr>
              <a:t>He is a lion seeking to devour anyone (1</a:t>
            </a:r>
            <a:r>
              <a:rPr lang="en-US" sz="2400" baseline="30000" dirty="0">
                <a:solidFill>
                  <a:schemeClr val="bg1"/>
                </a:solidFill>
              </a:rPr>
              <a:t>st</a:t>
            </a:r>
            <a:r>
              <a:rPr lang="en-US" sz="2400" dirty="0">
                <a:solidFill>
                  <a:schemeClr val="bg1"/>
                </a:solidFill>
              </a:rPr>
              <a:t> Peter 5:8.)</a:t>
            </a:r>
          </a:p>
        </p:txBody>
      </p:sp>
    </p:spTree>
    <p:extLst>
      <p:ext uri="{BB962C8B-B14F-4D97-AF65-F5344CB8AC3E}">
        <p14:creationId xmlns:p14="http://schemas.microsoft.com/office/powerpoint/2010/main" val="24467782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0767E-77B1-BC22-DEE4-59E7771FCE31}"/>
              </a:ext>
            </a:extLst>
          </p:cNvPr>
          <p:cNvSpPr>
            <a:spLocks noGrp="1"/>
          </p:cNvSpPr>
          <p:nvPr>
            <p:ph type="ctrTitle"/>
          </p:nvPr>
        </p:nvSpPr>
        <p:spPr/>
        <p:txBody>
          <a:bodyPr>
            <a:normAutofit/>
          </a:bodyPr>
          <a:lstStyle/>
          <a:p>
            <a:r>
              <a:rPr lang="en-US" sz="6600" dirty="0"/>
              <a:t>Shadows of Satan: </a:t>
            </a:r>
            <a:br>
              <a:rPr lang="en-US" sz="6600" dirty="0"/>
            </a:br>
            <a:r>
              <a:rPr lang="en-US" sz="6600" dirty="0"/>
              <a:t>The Rabshakeh</a:t>
            </a:r>
          </a:p>
        </p:txBody>
      </p:sp>
      <p:sp>
        <p:nvSpPr>
          <p:cNvPr id="3" name="Subtitle 2">
            <a:extLst>
              <a:ext uri="{FF2B5EF4-FFF2-40B4-BE49-F238E27FC236}">
                <a16:creationId xmlns:a16="http://schemas.microsoft.com/office/drawing/2014/main" id="{116377CA-9448-DF02-3448-2130DE2E222F}"/>
              </a:ext>
            </a:extLst>
          </p:cNvPr>
          <p:cNvSpPr>
            <a:spLocks noGrp="1"/>
          </p:cNvSpPr>
          <p:nvPr>
            <p:ph type="subTitle" idx="1"/>
          </p:nvPr>
        </p:nvSpPr>
        <p:spPr/>
        <p:txBody>
          <a:bodyPr>
            <a:normAutofit/>
          </a:bodyPr>
          <a:lstStyle/>
          <a:p>
            <a:r>
              <a:rPr lang="en-US" sz="2800" dirty="0"/>
              <a:t>How the evil one demoralizes God’s people with doubts of restoration</a:t>
            </a:r>
          </a:p>
        </p:txBody>
      </p:sp>
    </p:spTree>
    <p:extLst>
      <p:ext uri="{BB962C8B-B14F-4D97-AF65-F5344CB8AC3E}">
        <p14:creationId xmlns:p14="http://schemas.microsoft.com/office/powerpoint/2010/main" val="30716240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haraoh">
            <a:extLst>
              <a:ext uri="{FF2B5EF4-FFF2-40B4-BE49-F238E27FC236}">
                <a16:creationId xmlns:a16="http://schemas.microsoft.com/office/drawing/2014/main" id="{3BE3ADE5-927D-B215-BC69-5D544BCFAB8F}"/>
              </a:ext>
            </a:extLst>
          </p:cNvPr>
          <p:cNvSpPr>
            <a:spLocks noGrp="1"/>
          </p:cNvSpPr>
          <p:nvPr>
            <p:ph idx="1"/>
          </p:nvPr>
        </p:nvSpPr>
        <p:spPr>
          <a:xfrm>
            <a:off x="196596" y="1183027"/>
            <a:ext cx="2718054" cy="2511150"/>
          </a:xfrm>
          <a:ln w="25400">
            <a:solidFill>
              <a:srgbClr val="C00000"/>
            </a:solidFill>
          </a:ln>
        </p:spPr>
        <p:txBody>
          <a:bodyPr anchor="ctr">
            <a:normAutofit/>
          </a:bodyPr>
          <a:lstStyle/>
          <a:p>
            <a:pPr marL="0" indent="0" algn="ctr">
              <a:buNone/>
            </a:pPr>
            <a:r>
              <a:rPr lang="en-US" sz="3200" dirty="0"/>
              <a:t>The Rabshakeh’s demoralization</a:t>
            </a:r>
          </a:p>
        </p:txBody>
      </p:sp>
      <p:sp>
        <p:nvSpPr>
          <p:cNvPr id="4" name="Content Placeholder 2">
            <a:extLst>
              <a:ext uri="{FF2B5EF4-FFF2-40B4-BE49-F238E27FC236}">
                <a16:creationId xmlns:a16="http://schemas.microsoft.com/office/drawing/2014/main" id="{E2056B5F-A5DE-FEC0-614A-4E199D403C27}"/>
              </a:ext>
            </a:extLst>
          </p:cNvPr>
          <p:cNvSpPr txBox="1">
            <a:spLocks/>
          </p:cNvSpPr>
          <p:nvPr/>
        </p:nvSpPr>
        <p:spPr>
          <a:xfrm>
            <a:off x="3212973" y="1183027"/>
            <a:ext cx="2718054" cy="2511150"/>
          </a:xfrm>
          <a:prstGeom prst="rect">
            <a:avLst/>
          </a:prstGeom>
          <a:ln w="25400">
            <a:solidFill>
              <a:srgbClr val="C000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The Rabshakeh’s intimidation</a:t>
            </a:r>
          </a:p>
        </p:txBody>
      </p:sp>
      <p:sp>
        <p:nvSpPr>
          <p:cNvPr id="5" name="Content Placeholder 2">
            <a:extLst>
              <a:ext uri="{FF2B5EF4-FFF2-40B4-BE49-F238E27FC236}">
                <a16:creationId xmlns:a16="http://schemas.microsoft.com/office/drawing/2014/main" id="{4D4BBCF6-6CAA-3CAE-0DAF-A73427E1306A}"/>
              </a:ext>
            </a:extLst>
          </p:cNvPr>
          <p:cNvSpPr txBox="1">
            <a:spLocks/>
          </p:cNvSpPr>
          <p:nvPr/>
        </p:nvSpPr>
        <p:spPr>
          <a:xfrm>
            <a:off x="6229350" y="1183027"/>
            <a:ext cx="2718054" cy="2511150"/>
          </a:xfrm>
          <a:prstGeom prst="rect">
            <a:avLst/>
          </a:prstGeom>
          <a:ln w="25400">
            <a:solidFill>
              <a:srgbClr val="C000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Hezekiah’s response to the Rabshakeh</a:t>
            </a:r>
          </a:p>
        </p:txBody>
      </p:sp>
    </p:spTree>
    <p:extLst>
      <p:ext uri="{BB962C8B-B14F-4D97-AF65-F5344CB8AC3E}">
        <p14:creationId xmlns:p14="http://schemas.microsoft.com/office/powerpoint/2010/main" val="23687898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F26C7-6F65-7B6C-4570-36C1AC3ED75B}"/>
              </a:ext>
            </a:extLst>
          </p:cNvPr>
          <p:cNvSpPr>
            <a:spLocks noGrp="1"/>
          </p:cNvSpPr>
          <p:nvPr>
            <p:ph type="title"/>
          </p:nvPr>
        </p:nvSpPr>
        <p:spPr/>
        <p:txBody>
          <a:bodyPr/>
          <a:lstStyle/>
          <a:p>
            <a:pPr algn="ctr"/>
            <a:r>
              <a:rPr lang="en-US" dirty="0"/>
              <a:t>The world Hezekiah’s in…</a:t>
            </a:r>
          </a:p>
        </p:txBody>
      </p:sp>
      <p:sp>
        <p:nvSpPr>
          <p:cNvPr id="3" name="Content Placeholder 2">
            <a:extLst>
              <a:ext uri="{FF2B5EF4-FFF2-40B4-BE49-F238E27FC236}">
                <a16:creationId xmlns:a16="http://schemas.microsoft.com/office/drawing/2014/main" id="{58E3493E-602D-4E7B-0A2E-0BFA803F1C85}"/>
              </a:ext>
            </a:extLst>
          </p:cNvPr>
          <p:cNvSpPr>
            <a:spLocks noGrp="1"/>
          </p:cNvSpPr>
          <p:nvPr>
            <p:ph idx="1"/>
          </p:nvPr>
        </p:nvSpPr>
        <p:spPr/>
        <p:txBody>
          <a:bodyPr>
            <a:normAutofit/>
          </a:bodyPr>
          <a:lstStyle/>
          <a:p>
            <a:r>
              <a:rPr lang="en-US" sz="2800" dirty="0"/>
              <a:t>Assyria is the “world power.”</a:t>
            </a:r>
          </a:p>
          <a:p>
            <a:r>
              <a:rPr lang="en-US" sz="2800" dirty="0"/>
              <a:t>Judah (during Hezekiah’s reign) has seen Israel go into Assyrian captivity. </a:t>
            </a:r>
          </a:p>
          <a:p>
            <a:r>
              <a:rPr lang="en-US" sz="2800" dirty="0"/>
              <a:t>Most of cities of Judah have been sieged by Sennacherib. </a:t>
            </a:r>
          </a:p>
          <a:p>
            <a:r>
              <a:rPr lang="en-US" sz="2800" dirty="0"/>
              <a:t>Hezekiah (probably a year ago) almost died if not for God miraculously saving his life. </a:t>
            </a:r>
          </a:p>
        </p:txBody>
      </p:sp>
    </p:spTree>
    <p:extLst>
      <p:ext uri="{BB962C8B-B14F-4D97-AF65-F5344CB8AC3E}">
        <p14:creationId xmlns:p14="http://schemas.microsoft.com/office/powerpoint/2010/main" val="33876989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B3BC3-FB15-6E31-012F-69165BA91B99}"/>
              </a:ext>
            </a:extLst>
          </p:cNvPr>
          <p:cNvSpPr>
            <a:spLocks noGrp="1"/>
          </p:cNvSpPr>
          <p:nvPr>
            <p:ph type="title"/>
          </p:nvPr>
        </p:nvSpPr>
        <p:spPr>
          <a:xfrm>
            <a:off x="628650" y="96452"/>
            <a:ext cx="7886700" cy="1104636"/>
          </a:xfrm>
        </p:spPr>
        <p:txBody>
          <a:bodyPr>
            <a:normAutofit/>
          </a:bodyPr>
          <a:lstStyle/>
          <a:p>
            <a:pPr algn="ctr"/>
            <a:r>
              <a:rPr lang="en-US" sz="3600" dirty="0"/>
              <a:t>The Rabshakeh’s intimidation</a:t>
            </a:r>
            <a:br>
              <a:rPr lang="en-US" sz="3600" dirty="0"/>
            </a:br>
            <a:r>
              <a:rPr lang="en-US" sz="2400" dirty="0"/>
              <a:t>(Isaiah 36:4-10)</a:t>
            </a:r>
            <a:endParaRPr lang="en-US" sz="3600" dirty="0"/>
          </a:p>
        </p:txBody>
      </p:sp>
      <p:sp>
        <p:nvSpPr>
          <p:cNvPr id="3" name="Content Placeholder 2">
            <a:extLst>
              <a:ext uri="{FF2B5EF4-FFF2-40B4-BE49-F238E27FC236}">
                <a16:creationId xmlns:a16="http://schemas.microsoft.com/office/drawing/2014/main" id="{35B5F99F-5741-78EF-DD4D-EE58CAD43DBB}"/>
              </a:ext>
            </a:extLst>
          </p:cNvPr>
          <p:cNvSpPr>
            <a:spLocks noGrp="1"/>
          </p:cNvSpPr>
          <p:nvPr>
            <p:ph idx="1"/>
          </p:nvPr>
        </p:nvSpPr>
        <p:spPr>
          <a:xfrm>
            <a:off x="628650" y="1259278"/>
            <a:ext cx="7886700" cy="3626115"/>
          </a:xfrm>
        </p:spPr>
        <p:txBody>
          <a:bodyPr>
            <a:normAutofit/>
          </a:bodyPr>
          <a:lstStyle/>
          <a:p>
            <a:pPr marL="0" indent="0" algn="ctr">
              <a:buNone/>
            </a:pPr>
            <a:r>
              <a:rPr lang="en-US" sz="2800" u="sng" dirty="0"/>
              <a:t>“What is this confidence that you have?”</a:t>
            </a:r>
          </a:p>
        </p:txBody>
      </p:sp>
      <p:sp>
        <p:nvSpPr>
          <p:cNvPr id="10" name="Content Placeholder 2">
            <a:extLst>
              <a:ext uri="{FF2B5EF4-FFF2-40B4-BE49-F238E27FC236}">
                <a16:creationId xmlns:a16="http://schemas.microsoft.com/office/drawing/2014/main" id="{0716AF5E-8D23-C27A-6C21-A95CFF2B15CF}"/>
              </a:ext>
            </a:extLst>
          </p:cNvPr>
          <p:cNvSpPr txBox="1">
            <a:spLocks/>
          </p:cNvSpPr>
          <p:nvPr/>
        </p:nvSpPr>
        <p:spPr>
          <a:xfrm>
            <a:off x="1003731" y="1899457"/>
            <a:ext cx="3434825" cy="1729046"/>
          </a:xfrm>
          <a:prstGeom prst="rect">
            <a:avLst/>
          </a:prstGeom>
          <a:ln w="31750">
            <a:solidFill>
              <a:srgbClr val="B226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sysClr val="window" lastClr="FFFFFF"/>
                </a:solidFill>
                <a:effectLst/>
                <a:uLnTx/>
                <a:uFillTx/>
                <a:latin typeface="Calibri" panose="020F0502020204030204"/>
                <a:ea typeface="+mn-ea"/>
                <a:cs typeface="+mn-cs"/>
              </a:rPr>
              <a:t>You have no wisdom</a:t>
            </a:r>
            <a:r>
              <a:rPr kumimoji="0" lang="en-US" sz="2800" b="0" i="0" u="none" strike="noStrike" kern="1200" cap="none" spc="0" normalizeH="0" noProof="0" dirty="0">
                <a:ln>
                  <a:noFill/>
                </a:ln>
                <a:solidFill>
                  <a:sysClr val="window" lastClr="FFFFFF"/>
                </a:solidFill>
                <a:effectLst/>
                <a:uLnTx/>
                <a:uFillTx/>
                <a:latin typeface="Calibri" panose="020F0502020204030204"/>
                <a:ea typeface="+mn-ea"/>
                <a:cs typeface="+mn-cs"/>
              </a:rPr>
              <a:t> or might to fight.</a:t>
            </a:r>
            <a:endParaRPr kumimoji="0" lang="en-US" sz="2800" b="0" i="0" u="none" strike="noStrike" kern="1200" cap="none" spc="0" normalizeH="0" baseline="0" noProof="0" dirty="0">
              <a:ln>
                <a:noFill/>
              </a:ln>
              <a:solidFill>
                <a:sysClr val="window" lastClr="FFFFFF"/>
              </a:solidFill>
              <a:effectLst/>
              <a:uLnTx/>
              <a:uFillTx/>
              <a:latin typeface="Calibri" panose="020F0502020204030204"/>
              <a:ea typeface="+mn-ea"/>
              <a:cs typeface="+mn-cs"/>
            </a:endParaRPr>
          </a:p>
        </p:txBody>
      </p:sp>
      <p:sp>
        <p:nvSpPr>
          <p:cNvPr id="11" name="Content Placeholder 2">
            <a:extLst>
              <a:ext uri="{FF2B5EF4-FFF2-40B4-BE49-F238E27FC236}">
                <a16:creationId xmlns:a16="http://schemas.microsoft.com/office/drawing/2014/main" id="{ADCF384F-747E-51F8-E386-B7F06299FB49}"/>
              </a:ext>
            </a:extLst>
          </p:cNvPr>
          <p:cNvSpPr txBox="1">
            <a:spLocks/>
          </p:cNvSpPr>
          <p:nvPr/>
        </p:nvSpPr>
        <p:spPr>
          <a:xfrm>
            <a:off x="4705445" y="1899457"/>
            <a:ext cx="3434825" cy="1729046"/>
          </a:xfrm>
          <a:prstGeom prst="rect">
            <a:avLst/>
          </a:prstGeom>
          <a:ln w="31750">
            <a:solidFill>
              <a:srgbClr val="B226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You trusted in Egypt and look at where that’s gotten you.</a:t>
            </a:r>
          </a:p>
        </p:txBody>
      </p:sp>
      <p:sp>
        <p:nvSpPr>
          <p:cNvPr id="12" name="Content Placeholder 2">
            <a:extLst>
              <a:ext uri="{FF2B5EF4-FFF2-40B4-BE49-F238E27FC236}">
                <a16:creationId xmlns:a16="http://schemas.microsoft.com/office/drawing/2014/main" id="{AA2E51EB-DE40-C7FA-791B-C150FDF20851}"/>
              </a:ext>
            </a:extLst>
          </p:cNvPr>
          <p:cNvSpPr txBox="1">
            <a:spLocks/>
          </p:cNvSpPr>
          <p:nvPr/>
        </p:nvSpPr>
        <p:spPr>
          <a:xfrm>
            <a:off x="1003731" y="3815543"/>
            <a:ext cx="3434825" cy="1729046"/>
          </a:xfrm>
          <a:prstGeom prst="rect">
            <a:avLst/>
          </a:prstGeom>
          <a:ln w="31750">
            <a:solidFill>
              <a:srgbClr val="B226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You don’t even know if you’re worshipping God correctly. </a:t>
            </a:r>
          </a:p>
        </p:txBody>
      </p:sp>
      <p:sp>
        <p:nvSpPr>
          <p:cNvPr id="14" name="Content Placeholder 2">
            <a:extLst>
              <a:ext uri="{FF2B5EF4-FFF2-40B4-BE49-F238E27FC236}">
                <a16:creationId xmlns:a16="http://schemas.microsoft.com/office/drawing/2014/main" id="{EBBBB78F-16F0-7057-88B2-628BB1D70E91}"/>
              </a:ext>
            </a:extLst>
          </p:cNvPr>
          <p:cNvSpPr txBox="1">
            <a:spLocks/>
          </p:cNvSpPr>
          <p:nvPr/>
        </p:nvSpPr>
        <p:spPr>
          <a:xfrm>
            <a:off x="4705445" y="3815543"/>
            <a:ext cx="3434825" cy="1729046"/>
          </a:xfrm>
          <a:prstGeom prst="rect">
            <a:avLst/>
          </a:prstGeom>
          <a:ln w="31750">
            <a:solidFill>
              <a:srgbClr val="B226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2800" dirty="0">
                <a:solidFill>
                  <a:prstClr val="white"/>
                </a:solidFill>
                <a:latin typeface="Calibri" panose="020F0502020204030204"/>
              </a:rPr>
              <a:t>This is God’s plan for you, if not why would I be here?</a:t>
            </a:r>
            <a:endPar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89075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Effect transition="in" filter="fade">
                                      <p:cBhvr>
                                        <p:cTn id="7" dur="500"/>
                                        <p:tgtEl>
                                          <p:spTgt spid="10">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fade">
                                      <p:cBhvr>
                                        <p:cTn id="10" dur="500"/>
                                        <p:tgtEl>
                                          <p:spTgt spid="1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animBg="1"/>
      <p:bldP spid="11" grpId="0" animBg="1"/>
      <p:bldP spid="12"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B3BC3-FB15-6E31-012F-69165BA91B99}"/>
              </a:ext>
            </a:extLst>
          </p:cNvPr>
          <p:cNvSpPr>
            <a:spLocks noGrp="1"/>
          </p:cNvSpPr>
          <p:nvPr>
            <p:ph type="title"/>
          </p:nvPr>
        </p:nvSpPr>
        <p:spPr>
          <a:xfrm>
            <a:off x="628650" y="96452"/>
            <a:ext cx="7886700" cy="1104636"/>
          </a:xfrm>
        </p:spPr>
        <p:txBody>
          <a:bodyPr>
            <a:normAutofit/>
          </a:bodyPr>
          <a:lstStyle/>
          <a:p>
            <a:pPr algn="ctr"/>
            <a:r>
              <a:rPr lang="en-US" sz="3600" dirty="0"/>
              <a:t>The Rabshakeh’s demoralization</a:t>
            </a:r>
            <a:br>
              <a:rPr lang="en-US" sz="3600" dirty="0"/>
            </a:br>
            <a:r>
              <a:rPr lang="en-US" sz="2400" dirty="0"/>
              <a:t>(Isaiah 36:16-20)</a:t>
            </a:r>
            <a:endParaRPr lang="en-US" sz="3600" dirty="0"/>
          </a:p>
        </p:txBody>
      </p:sp>
      <p:sp>
        <p:nvSpPr>
          <p:cNvPr id="3" name="Content Placeholder 2">
            <a:extLst>
              <a:ext uri="{FF2B5EF4-FFF2-40B4-BE49-F238E27FC236}">
                <a16:creationId xmlns:a16="http://schemas.microsoft.com/office/drawing/2014/main" id="{35B5F99F-5741-78EF-DD4D-EE58CAD43DBB}"/>
              </a:ext>
            </a:extLst>
          </p:cNvPr>
          <p:cNvSpPr>
            <a:spLocks noGrp="1"/>
          </p:cNvSpPr>
          <p:nvPr>
            <p:ph idx="1"/>
          </p:nvPr>
        </p:nvSpPr>
        <p:spPr>
          <a:xfrm>
            <a:off x="628650" y="1259278"/>
            <a:ext cx="7886700" cy="3626115"/>
          </a:xfrm>
        </p:spPr>
        <p:txBody>
          <a:bodyPr>
            <a:normAutofit/>
          </a:bodyPr>
          <a:lstStyle/>
          <a:p>
            <a:pPr marL="0" indent="0" algn="ctr">
              <a:buNone/>
            </a:pPr>
            <a:r>
              <a:rPr lang="en-US" sz="2800" u="sng" dirty="0"/>
              <a:t>“The Lord and His king will not deliver you”</a:t>
            </a:r>
          </a:p>
        </p:txBody>
      </p:sp>
      <p:sp>
        <p:nvSpPr>
          <p:cNvPr id="10" name="Content Placeholder 2">
            <a:extLst>
              <a:ext uri="{FF2B5EF4-FFF2-40B4-BE49-F238E27FC236}">
                <a16:creationId xmlns:a16="http://schemas.microsoft.com/office/drawing/2014/main" id="{0716AF5E-8D23-C27A-6C21-A95CFF2B15CF}"/>
              </a:ext>
            </a:extLst>
          </p:cNvPr>
          <p:cNvSpPr txBox="1">
            <a:spLocks/>
          </p:cNvSpPr>
          <p:nvPr/>
        </p:nvSpPr>
        <p:spPr>
          <a:xfrm>
            <a:off x="1003731" y="1899457"/>
            <a:ext cx="3434825" cy="1729046"/>
          </a:xfrm>
          <a:prstGeom prst="rect">
            <a:avLst/>
          </a:prstGeom>
          <a:ln w="31750">
            <a:solidFill>
              <a:srgbClr val="B226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2800" noProof="0" dirty="0">
                <a:solidFill>
                  <a:sysClr val="window" lastClr="FFFFFF"/>
                </a:solidFill>
                <a:latin typeface="Calibri" panose="020F0502020204030204"/>
              </a:rPr>
              <a:t>Discourage the people so that Hezekiah would see it as a lost cause.</a:t>
            </a:r>
            <a:endParaRPr kumimoji="0" lang="en-US" sz="2800" b="0" i="0" u="none" strike="noStrike" kern="1200" cap="none" spc="0" normalizeH="0" baseline="0" noProof="0" dirty="0">
              <a:ln>
                <a:noFill/>
              </a:ln>
              <a:solidFill>
                <a:sysClr val="window" lastClr="FFFFFF"/>
              </a:solidFill>
              <a:effectLst/>
              <a:uLnTx/>
              <a:uFillTx/>
              <a:latin typeface="Calibri" panose="020F0502020204030204"/>
              <a:ea typeface="+mn-ea"/>
              <a:cs typeface="+mn-cs"/>
            </a:endParaRPr>
          </a:p>
        </p:txBody>
      </p:sp>
      <p:sp>
        <p:nvSpPr>
          <p:cNvPr id="11" name="Content Placeholder 2">
            <a:extLst>
              <a:ext uri="{FF2B5EF4-FFF2-40B4-BE49-F238E27FC236}">
                <a16:creationId xmlns:a16="http://schemas.microsoft.com/office/drawing/2014/main" id="{ADCF384F-747E-51F8-E386-B7F06299FB49}"/>
              </a:ext>
            </a:extLst>
          </p:cNvPr>
          <p:cNvSpPr txBox="1">
            <a:spLocks/>
          </p:cNvSpPr>
          <p:nvPr/>
        </p:nvSpPr>
        <p:spPr>
          <a:xfrm>
            <a:off x="4705445" y="1899457"/>
            <a:ext cx="3434825" cy="1729046"/>
          </a:xfrm>
          <a:prstGeom prst="rect">
            <a:avLst/>
          </a:prstGeom>
          <a:ln w="31750">
            <a:solidFill>
              <a:srgbClr val="B226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0" indent="0" algn="ctr">
              <a:buNone/>
              <a:defRPr/>
            </a:pPr>
            <a:r>
              <a:rPr lang="en-US" sz="2800" dirty="0">
                <a:solidFill>
                  <a:sysClr val="window" lastClr="FFFFFF"/>
                </a:solidFill>
              </a:rPr>
              <a:t>Come into captivity and receive something like what you’re leaving.</a:t>
            </a:r>
          </a:p>
        </p:txBody>
      </p:sp>
      <p:sp>
        <p:nvSpPr>
          <p:cNvPr id="12" name="Content Placeholder 2">
            <a:extLst>
              <a:ext uri="{FF2B5EF4-FFF2-40B4-BE49-F238E27FC236}">
                <a16:creationId xmlns:a16="http://schemas.microsoft.com/office/drawing/2014/main" id="{AA2E51EB-DE40-C7FA-791B-C150FDF20851}"/>
              </a:ext>
            </a:extLst>
          </p:cNvPr>
          <p:cNvSpPr txBox="1">
            <a:spLocks/>
          </p:cNvSpPr>
          <p:nvPr/>
        </p:nvSpPr>
        <p:spPr>
          <a:xfrm>
            <a:off x="1003731" y="3815543"/>
            <a:ext cx="3434825" cy="1729046"/>
          </a:xfrm>
          <a:prstGeom prst="rect">
            <a:avLst/>
          </a:prstGeom>
          <a:ln w="31750">
            <a:solidFill>
              <a:srgbClr val="B226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0" indent="0" algn="ctr">
              <a:buNone/>
              <a:defRPr/>
            </a:pPr>
            <a:r>
              <a:rPr lang="en-US" sz="2800" dirty="0">
                <a:solidFill>
                  <a:prstClr val="white"/>
                </a:solidFill>
              </a:rPr>
              <a:t>The God you serve isn’t different from other “gods”.</a:t>
            </a:r>
          </a:p>
        </p:txBody>
      </p:sp>
      <p:sp>
        <p:nvSpPr>
          <p:cNvPr id="14" name="Content Placeholder 2">
            <a:extLst>
              <a:ext uri="{FF2B5EF4-FFF2-40B4-BE49-F238E27FC236}">
                <a16:creationId xmlns:a16="http://schemas.microsoft.com/office/drawing/2014/main" id="{EBBBB78F-16F0-7057-88B2-628BB1D70E91}"/>
              </a:ext>
            </a:extLst>
          </p:cNvPr>
          <p:cNvSpPr txBox="1">
            <a:spLocks/>
          </p:cNvSpPr>
          <p:nvPr/>
        </p:nvSpPr>
        <p:spPr>
          <a:xfrm>
            <a:off x="4705445" y="3815543"/>
            <a:ext cx="3434825" cy="1729046"/>
          </a:xfrm>
          <a:prstGeom prst="rect">
            <a:avLst/>
          </a:prstGeom>
          <a:ln w="31750">
            <a:solidFill>
              <a:srgbClr val="B226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0" indent="0" algn="ctr">
              <a:buNone/>
              <a:defRPr/>
            </a:pPr>
            <a:r>
              <a:rPr lang="en-US" sz="2800" dirty="0">
                <a:solidFill>
                  <a:prstClr val="white"/>
                </a:solidFill>
              </a:rPr>
              <a:t>The Rabshakeh makes it personal. You will not be saved from this.</a:t>
            </a:r>
          </a:p>
        </p:txBody>
      </p:sp>
    </p:spTree>
    <p:extLst>
      <p:ext uri="{BB962C8B-B14F-4D97-AF65-F5344CB8AC3E}">
        <p14:creationId xmlns:p14="http://schemas.microsoft.com/office/powerpoint/2010/main" val="1053623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Effect transition="in" filter="fade">
                                      <p:cBhvr>
                                        <p:cTn id="7" dur="500"/>
                                        <p:tgtEl>
                                          <p:spTgt spid="10">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fade">
                                      <p:cBhvr>
                                        <p:cTn id="10" dur="500"/>
                                        <p:tgtEl>
                                          <p:spTgt spid="1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animBg="1"/>
      <p:bldP spid="11" grpId="0" animBg="1"/>
      <p:bldP spid="12"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haraoh">
            <a:extLst>
              <a:ext uri="{FF2B5EF4-FFF2-40B4-BE49-F238E27FC236}">
                <a16:creationId xmlns:a16="http://schemas.microsoft.com/office/drawing/2014/main" id="{8652549B-69F5-A355-8D3B-6432D39B1423}"/>
              </a:ext>
            </a:extLst>
          </p:cNvPr>
          <p:cNvSpPr txBox="1">
            <a:spLocks/>
          </p:cNvSpPr>
          <p:nvPr/>
        </p:nvSpPr>
        <p:spPr>
          <a:xfrm>
            <a:off x="628650" y="118872"/>
            <a:ext cx="7886700" cy="1104636"/>
          </a:xfrm>
          <a:prstGeom prst="rect">
            <a:avLst/>
          </a:prstGeom>
          <a:solidFill>
            <a:schemeClr val="bg1"/>
          </a:solidFill>
          <a:ln w="25400">
            <a:solidFill>
              <a:srgbClr val="FFC000"/>
            </a:solidFill>
          </a:ln>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buFont typeface="Arial" panose="020B0604020202020204" pitchFamily="34" charset="0"/>
              <a:buNone/>
            </a:pPr>
            <a:r>
              <a:rPr lang="en-US" sz="3600" dirty="0"/>
              <a:t>Responding to our Rabshakeh</a:t>
            </a:r>
          </a:p>
        </p:txBody>
      </p:sp>
      <p:sp>
        <p:nvSpPr>
          <p:cNvPr id="17" name="Content Placeholder 2">
            <a:extLst>
              <a:ext uri="{FF2B5EF4-FFF2-40B4-BE49-F238E27FC236}">
                <a16:creationId xmlns:a16="http://schemas.microsoft.com/office/drawing/2014/main" id="{070D0C38-E458-343A-B40A-24A804B81D55}"/>
              </a:ext>
            </a:extLst>
          </p:cNvPr>
          <p:cNvSpPr txBox="1">
            <a:spLocks/>
          </p:cNvSpPr>
          <p:nvPr/>
        </p:nvSpPr>
        <p:spPr>
          <a:xfrm>
            <a:off x="628650" y="1469477"/>
            <a:ext cx="7886700" cy="4050174"/>
          </a:xfrm>
          <a:prstGeom prst="rect">
            <a:avLst/>
          </a:prstGeom>
          <a:solidFill>
            <a:schemeClr val="bg1"/>
          </a:solidFill>
          <a:ln w="19050">
            <a:solidFill>
              <a:srgbClr val="FFC0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200" b="1" baseline="30000" dirty="0"/>
              <a:t>14 </a:t>
            </a:r>
            <a:r>
              <a:rPr lang="en-US" sz="3200" dirty="0"/>
              <a:t>Then Hezekiah took the letter from the hand of the messengers and read it, and he went up to the house of the Lord and spread it out before the Lord. </a:t>
            </a:r>
          </a:p>
        </p:txBody>
      </p:sp>
    </p:spTree>
    <p:extLst>
      <p:ext uri="{BB962C8B-B14F-4D97-AF65-F5344CB8AC3E}">
        <p14:creationId xmlns:p14="http://schemas.microsoft.com/office/powerpoint/2010/main" val="35535186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haraoh">
            <a:extLst>
              <a:ext uri="{FF2B5EF4-FFF2-40B4-BE49-F238E27FC236}">
                <a16:creationId xmlns:a16="http://schemas.microsoft.com/office/drawing/2014/main" id="{8652549B-69F5-A355-8D3B-6432D39B1423}"/>
              </a:ext>
            </a:extLst>
          </p:cNvPr>
          <p:cNvSpPr txBox="1">
            <a:spLocks/>
          </p:cNvSpPr>
          <p:nvPr/>
        </p:nvSpPr>
        <p:spPr>
          <a:xfrm>
            <a:off x="628650" y="118872"/>
            <a:ext cx="7886700" cy="1104636"/>
          </a:xfrm>
          <a:prstGeom prst="rect">
            <a:avLst/>
          </a:prstGeom>
          <a:solidFill>
            <a:schemeClr val="bg1"/>
          </a:solidFill>
          <a:ln w="25400">
            <a:solidFill>
              <a:srgbClr val="FFC000"/>
            </a:solidFill>
          </a:ln>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buFont typeface="Arial" panose="020B0604020202020204" pitchFamily="34" charset="0"/>
              <a:buNone/>
            </a:pPr>
            <a:r>
              <a:rPr lang="en-US" sz="3600" dirty="0"/>
              <a:t>Responding to our Rabshakeh</a:t>
            </a:r>
          </a:p>
        </p:txBody>
      </p:sp>
      <p:sp>
        <p:nvSpPr>
          <p:cNvPr id="17" name="Content Placeholder 2">
            <a:extLst>
              <a:ext uri="{FF2B5EF4-FFF2-40B4-BE49-F238E27FC236}">
                <a16:creationId xmlns:a16="http://schemas.microsoft.com/office/drawing/2014/main" id="{070D0C38-E458-343A-B40A-24A804B81D55}"/>
              </a:ext>
            </a:extLst>
          </p:cNvPr>
          <p:cNvSpPr txBox="1">
            <a:spLocks/>
          </p:cNvSpPr>
          <p:nvPr/>
        </p:nvSpPr>
        <p:spPr>
          <a:xfrm>
            <a:off x="628650" y="1469477"/>
            <a:ext cx="7886700" cy="4050174"/>
          </a:xfrm>
          <a:prstGeom prst="rect">
            <a:avLst/>
          </a:prstGeom>
          <a:solidFill>
            <a:schemeClr val="bg1"/>
          </a:solidFill>
          <a:ln w="19050">
            <a:solidFill>
              <a:srgbClr val="FFC0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b="1" baseline="30000" dirty="0"/>
              <a:t>15 </a:t>
            </a:r>
            <a:r>
              <a:rPr lang="en-US" sz="2400" dirty="0"/>
              <a:t>Hezekiah prayed to the Lord saying,</a:t>
            </a:r>
            <a:r>
              <a:rPr lang="en-US" sz="2400" b="1" baseline="30000" dirty="0"/>
              <a:t>16 </a:t>
            </a:r>
            <a:r>
              <a:rPr lang="en-US" sz="2400" dirty="0"/>
              <a:t>“O Lord of hosts, the God of Israel, who is enthroned </a:t>
            </a:r>
            <a:r>
              <a:rPr lang="en-US" sz="2400" i="1" dirty="0"/>
              <a:t>above</a:t>
            </a:r>
            <a:r>
              <a:rPr lang="en-US" sz="2400" dirty="0"/>
              <a:t> the cherubim, You are the God, You alone, of all the kingdoms of the earth. You have made heaven and earth. </a:t>
            </a:r>
            <a:r>
              <a:rPr lang="en-US" sz="2400" b="1" baseline="30000" dirty="0"/>
              <a:t>17 </a:t>
            </a:r>
            <a:r>
              <a:rPr lang="en-US" sz="2400" dirty="0"/>
              <a:t>Incline Your ear, O Lord, and hear; open Your eyes, O Lord, and see; and listen to all the words of Sennacherib, who sent </a:t>
            </a:r>
            <a:r>
              <a:rPr lang="en-US" sz="2400" i="1" dirty="0"/>
              <a:t>them</a:t>
            </a:r>
            <a:r>
              <a:rPr lang="en-US" sz="2400" dirty="0"/>
              <a:t> to reproach the living God. </a:t>
            </a:r>
            <a:r>
              <a:rPr lang="en-US" sz="2400" b="1" baseline="30000" dirty="0"/>
              <a:t>18 </a:t>
            </a:r>
            <a:r>
              <a:rPr lang="en-US" sz="2400" dirty="0"/>
              <a:t>Truly, O Lord, the kings of Assyria have devastated all the countries and their lands, </a:t>
            </a:r>
            <a:r>
              <a:rPr lang="en-US" sz="2400" b="1" baseline="30000" dirty="0"/>
              <a:t>19 </a:t>
            </a:r>
            <a:r>
              <a:rPr lang="en-US" sz="2400" dirty="0"/>
              <a:t>and have cast their gods into the fire, for they were not gods but the work of men’s hands, wood and stone. So they have destroyed them. </a:t>
            </a:r>
            <a:r>
              <a:rPr lang="en-US" sz="2400" b="1" baseline="30000" dirty="0"/>
              <a:t>20 </a:t>
            </a:r>
            <a:r>
              <a:rPr lang="en-US" sz="2400" dirty="0"/>
              <a:t>Now, O Lord our God, deliver us from his hand that all the kingdoms of the earth may know that You alone, Lord, are God.”</a:t>
            </a:r>
          </a:p>
        </p:txBody>
      </p:sp>
      <p:sp>
        <p:nvSpPr>
          <p:cNvPr id="4" name="Title 3">
            <a:extLst>
              <a:ext uri="{FF2B5EF4-FFF2-40B4-BE49-F238E27FC236}">
                <a16:creationId xmlns:a16="http://schemas.microsoft.com/office/drawing/2014/main" id="{02E8B674-A07F-FABC-8D40-9F2FD67874AE}"/>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7206213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1_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3E4F19A7-A959-40BB-972C-4880BAF8EB0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117</TotalTime>
  <Words>685</Words>
  <Application>Microsoft Macintosh PowerPoint</Application>
  <PresentationFormat>On-screen Show (16:10)</PresentationFormat>
  <Paragraphs>45</Paragraphs>
  <Slides>10</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Calibri Light</vt:lpstr>
      <vt:lpstr>Livvic</vt:lpstr>
      <vt:lpstr>Redressed</vt:lpstr>
      <vt:lpstr>1_Office Theme</vt:lpstr>
      <vt:lpstr>Office Theme</vt:lpstr>
      <vt:lpstr>PowerPoint Presentation</vt:lpstr>
      <vt:lpstr>A few things about the enemy</vt:lpstr>
      <vt:lpstr>Shadows of Satan:  The Rabshakeh</vt:lpstr>
      <vt:lpstr>PowerPoint Presentation</vt:lpstr>
      <vt:lpstr>The world Hezekiah’s in…</vt:lpstr>
      <vt:lpstr>The Rabshakeh’s intimidation (Isaiah 36:4-10)</vt:lpstr>
      <vt:lpstr>The Rabshakeh’s demoralization (Isaiah 36:16-20)</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Bill Sanchez</cp:lastModifiedBy>
  <cp:revision>1</cp:revision>
  <dcterms:created xsi:type="dcterms:W3CDTF">2023-10-21T21:07:51Z</dcterms:created>
  <dcterms:modified xsi:type="dcterms:W3CDTF">2023-10-21T23:05:22Z</dcterms:modified>
</cp:coreProperties>
</file>