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9954"/>
    <a:srgbClr val="FDF8F5"/>
    <a:srgbClr val="F8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32" y="1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9C0F-6DCE-4D35-B55B-AEA6C92FDCE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31581-4905-45E8-9374-946DFF87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1">
    <p:bg>
      <p:bgPr>
        <a:blipFill dpi="0" rotWithShape="1">
          <a:blip r:embed="rId2" cstate="screen">
            <a:alphaModFix amt="36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"/>
          <p:cNvSpPr txBox="1">
            <a:spLocks/>
          </p:cNvSpPr>
          <p:nvPr/>
        </p:nvSpPr>
        <p:spPr>
          <a:xfrm>
            <a:off x="0" y="0"/>
            <a:ext cx="6084000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81000"/>
            </a:schemeClr>
          </a:solidFill>
        </p:spPr>
        <p:txBody>
          <a:bodyPr vert="horz" wrap="square" lIns="846000" tIns="2124000" rIns="180000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41" name="Regieanweisungen"/>
          <p:cNvGrpSpPr/>
          <p:nvPr/>
        </p:nvGrpSpPr>
        <p:grpSpPr>
          <a:xfrm>
            <a:off x="515937" y="-468000"/>
            <a:ext cx="12145263" cy="7794000"/>
            <a:chOff x="515937" y="-468000"/>
            <a:chExt cx="12145263" cy="7794000"/>
          </a:xfrm>
        </p:grpSpPr>
        <p:grpSp>
          <p:nvGrpSpPr>
            <p:cNvPr id="53" name="Rechts"/>
            <p:cNvGrpSpPr/>
            <p:nvPr userDrawn="1"/>
          </p:nvGrpSpPr>
          <p:grpSpPr>
            <a:xfrm>
              <a:off x="12276075" y="620713"/>
              <a:ext cx="385125" cy="5978525"/>
              <a:chOff x="12276075" y="620713"/>
              <a:chExt cx="385125" cy="5978525"/>
            </a:xfrm>
          </p:grpSpPr>
          <p:cxnSp>
            <p:nvCxnSpPr>
              <p:cNvPr id="86" name="Linie"/>
              <p:cNvCxnSpPr/>
              <p:nvPr userDrawn="1"/>
            </p:nvCxnSpPr>
            <p:spPr>
              <a:xfrm>
                <a:off x="12276075" y="6207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Linie"/>
              <p:cNvCxnSpPr/>
              <p:nvPr userDrawn="1"/>
            </p:nvCxnSpPr>
            <p:spPr>
              <a:xfrm>
                <a:off x="12301200" y="159226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Linie"/>
              <p:cNvCxnSpPr/>
              <p:nvPr userDrawn="1"/>
            </p:nvCxnSpPr>
            <p:spPr>
              <a:xfrm>
                <a:off x="12301200" y="6202502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Linie"/>
              <p:cNvCxnSpPr/>
              <p:nvPr userDrawn="1"/>
            </p:nvCxnSpPr>
            <p:spPr>
              <a:xfrm>
                <a:off x="12301200" y="6599238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Linie"/>
              <p:cNvCxnSpPr/>
              <p:nvPr userDrawn="1"/>
            </p:nvCxnSpPr>
            <p:spPr>
              <a:xfrm>
                <a:off x="12301200" y="5951677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Hilfslinien"/>
            <p:cNvGrpSpPr/>
            <p:nvPr userDrawn="1"/>
          </p:nvGrpSpPr>
          <p:grpSpPr>
            <a:xfrm>
              <a:off x="515938" y="-468000"/>
              <a:ext cx="11160125" cy="360002"/>
              <a:chOff x="515938" y="-468000"/>
              <a:chExt cx="11160125" cy="360002"/>
            </a:xfrm>
          </p:grpSpPr>
          <p:cxnSp>
            <p:nvCxnSpPr>
              <p:cNvPr id="82" name="Linie"/>
              <p:cNvCxnSpPr/>
              <p:nvPr userDrawn="1"/>
            </p:nvCxnSpPr>
            <p:spPr>
              <a:xfrm>
                <a:off x="515938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Linie"/>
              <p:cNvCxnSpPr/>
              <p:nvPr userDrawn="1"/>
            </p:nvCxnSpPr>
            <p:spPr>
              <a:xfrm>
                <a:off x="116760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Linie"/>
              <p:cNvCxnSpPr/>
              <p:nvPr userDrawn="1"/>
            </p:nvCxnSpPr>
            <p:spPr>
              <a:xfrm>
                <a:off x="105965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Linie"/>
              <p:cNvCxnSpPr/>
              <p:nvPr userDrawn="1"/>
            </p:nvCxnSpPr>
            <p:spPr>
              <a:xfrm>
                <a:off x="5257800" y="-467998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Fußzeile"/>
            <p:cNvGrpSpPr/>
            <p:nvPr userDrawn="1"/>
          </p:nvGrpSpPr>
          <p:grpSpPr>
            <a:xfrm>
              <a:off x="515937" y="6966000"/>
              <a:ext cx="11160125" cy="360000"/>
              <a:chOff x="515937" y="6966000"/>
              <a:chExt cx="11160125" cy="360000"/>
            </a:xfrm>
          </p:grpSpPr>
          <p:cxnSp>
            <p:nvCxnSpPr>
              <p:cNvPr id="78" name="Linie"/>
              <p:cNvCxnSpPr/>
              <p:nvPr userDrawn="1"/>
            </p:nvCxnSpPr>
            <p:spPr>
              <a:xfrm>
                <a:off x="515937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Linie"/>
              <p:cNvCxnSpPr/>
              <p:nvPr userDrawn="1"/>
            </p:nvCxnSpPr>
            <p:spPr>
              <a:xfrm>
                <a:off x="11676062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nie"/>
              <p:cNvCxnSpPr/>
              <p:nvPr userDrawn="1"/>
            </p:nvCxnSpPr>
            <p:spPr>
              <a:xfrm>
                <a:off x="10596563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Linie"/>
              <p:cNvCxnSpPr/>
              <p:nvPr userDrawn="1"/>
            </p:nvCxnSpPr>
            <p:spPr>
              <a:xfrm>
                <a:off x="5257800" y="6966000"/>
                <a:ext cx="0" cy="360000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515939" y="6966000"/>
            <a:ext cx="720000" cy="401498"/>
          </a:xfrm>
        </p:spPr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Untertitel 12"/>
          <p:cNvSpPr>
            <a:spLocks noGrp="1"/>
          </p:cNvSpPr>
          <p:nvPr>
            <p:ph type="subTitle" idx="1" hasCustomPrompt="1"/>
          </p:nvPr>
        </p:nvSpPr>
        <p:spPr>
          <a:xfrm>
            <a:off x="11324" y="0"/>
            <a:ext cx="6096676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846000" tIns="1371600" rIns="914400">
            <a:noAutofit/>
          </a:bodyPr>
          <a:lstStyle>
            <a:lvl1pPr marL="0" indent="0" algn="l">
              <a:lnSpc>
                <a:spcPct val="90000"/>
              </a:lnSpc>
              <a:buNone/>
              <a:defRPr sz="3000" b="1" cap="none" baseline="0"/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0" cap="none" baseline="0">
                <a:latin typeface="+mn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 baseline="0">
                <a:latin typeface="+mn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0" cap="none" baseline="0">
                <a:latin typeface="+mn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9pPr>
          </a:lstStyle>
          <a:p>
            <a:pPr lvl="0"/>
            <a:r>
              <a:rPr lang="en-US" dirty="0"/>
              <a:t>Title on Level 1. For subtitle, increase list level.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3463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-Pur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4" hasCustomPrompt="1"/>
          </p:nvPr>
        </p:nvSpPr>
        <p:spPr>
          <a:xfrm>
            <a:off x="515938" y="1460488"/>
            <a:ext cx="11160125" cy="4489461"/>
          </a:xfrm>
          <a:effectLst/>
        </p:spPr>
        <p:txBody>
          <a:bodyPr/>
          <a:lstStyle/>
          <a:p>
            <a:pPr lvl="0"/>
            <a:r>
              <a:rPr lang="en-US" dirty="0"/>
              <a:t>Text on first level . For bullets . via toolbar . 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9" name="Vertikaler Textplatzhalter 2"/>
          <p:cNvSpPr>
            <a:spLocks noGrp="1"/>
          </p:cNvSpPr>
          <p:nvPr>
            <p:ph type="body" orient="vert" idx="16" hasCustomPrompt="1"/>
          </p:nvPr>
        </p:nvSpPr>
        <p:spPr>
          <a:xfrm>
            <a:off x="515939" y="620713"/>
            <a:ext cx="10080624" cy="553998"/>
          </a:xfrm>
        </p:spPr>
        <p:txBody>
          <a:bodyPr vert="horz" wrap="square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on first level . 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  <a:endParaRPr lang="en-US" noProof="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15939" y="1295400"/>
            <a:ext cx="1116012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4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E0BBE-E742-496F-A911-CFFC542E3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96DFB8-E446-46BA-B080-800F50152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F42E93-C235-49C6-9E42-D6A81895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11">
    <p:bg>
      <p:bgPr>
        <a:solidFill>
          <a:srgbClr val="D79954">
            <a:alpha val="3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"/>
          <p:cNvSpPr txBox="1">
            <a:spLocks/>
          </p:cNvSpPr>
          <p:nvPr/>
        </p:nvSpPr>
        <p:spPr>
          <a:xfrm>
            <a:off x="0" y="0"/>
            <a:ext cx="6084000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81000"/>
            </a:schemeClr>
          </a:solidFill>
        </p:spPr>
        <p:txBody>
          <a:bodyPr vert="horz" wrap="square" lIns="846000" tIns="2124000" rIns="180000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0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80000"/>
              <a:buFont typeface="Wingdings 3" panose="05040102010807070707" pitchFamily="18" charset="2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41" name="Regieanweisungen"/>
          <p:cNvGrpSpPr/>
          <p:nvPr/>
        </p:nvGrpSpPr>
        <p:grpSpPr>
          <a:xfrm>
            <a:off x="515937" y="-468000"/>
            <a:ext cx="12145263" cy="7794000"/>
            <a:chOff x="515937" y="-468000"/>
            <a:chExt cx="12145263" cy="7794000"/>
          </a:xfrm>
        </p:grpSpPr>
        <p:grpSp>
          <p:nvGrpSpPr>
            <p:cNvPr id="53" name="Rechts"/>
            <p:cNvGrpSpPr/>
            <p:nvPr userDrawn="1"/>
          </p:nvGrpSpPr>
          <p:grpSpPr>
            <a:xfrm>
              <a:off x="12276075" y="620713"/>
              <a:ext cx="385125" cy="5978525"/>
              <a:chOff x="12276075" y="620713"/>
              <a:chExt cx="385125" cy="5978525"/>
            </a:xfrm>
          </p:grpSpPr>
          <p:cxnSp>
            <p:nvCxnSpPr>
              <p:cNvPr id="86" name="Linie"/>
              <p:cNvCxnSpPr/>
              <p:nvPr userDrawn="1"/>
            </p:nvCxnSpPr>
            <p:spPr>
              <a:xfrm>
                <a:off x="12276075" y="6207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Linie"/>
              <p:cNvCxnSpPr/>
              <p:nvPr userDrawn="1"/>
            </p:nvCxnSpPr>
            <p:spPr>
              <a:xfrm>
                <a:off x="12301200" y="159226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Linie"/>
              <p:cNvCxnSpPr/>
              <p:nvPr userDrawn="1"/>
            </p:nvCxnSpPr>
            <p:spPr>
              <a:xfrm>
                <a:off x="12301200" y="6202502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Linie"/>
              <p:cNvCxnSpPr/>
              <p:nvPr userDrawn="1"/>
            </p:nvCxnSpPr>
            <p:spPr>
              <a:xfrm>
                <a:off x="12301200" y="6599238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Linie"/>
              <p:cNvCxnSpPr/>
              <p:nvPr userDrawn="1"/>
            </p:nvCxnSpPr>
            <p:spPr>
              <a:xfrm>
                <a:off x="12301200" y="5951677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Hilfslinien"/>
            <p:cNvGrpSpPr/>
            <p:nvPr userDrawn="1"/>
          </p:nvGrpSpPr>
          <p:grpSpPr>
            <a:xfrm>
              <a:off x="515938" y="-468000"/>
              <a:ext cx="11160125" cy="360002"/>
              <a:chOff x="515938" y="-468000"/>
              <a:chExt cx="11160125" cy="360002"/>
            </a:xfrm>
          </p:grpSpPr>
          <p:cxnSp>
            <p:nvCxnSpPr>
              <p:cNvPr id="82" name="Linie"/>
              <p:cNvCxnSpPr/>
              <p:nvPr userDrawn="1"/>
            </p:nvCxnSpPr>
            <p:spPr>
              <a:xfrm>
                <a:off x="515938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Linie"/>
              <p:cNvCxnSpPr/>
              <p:nvPr userDrawn="1"/>
            </p:nvCxnSpPr>
            <p:spPr>
              <a:xfrm>
                <a:off x="116760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Linie"/>
              <p:cNvCxnSpPr/>
              <p:nvPr userDrawn="1"/>
            </p:nvCxnSpPr>
            <p:spPr>
              <a:xfrm>
                <a:off x="105965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Linie"/>
              <p:cNvCxnSpPr/>
              <p:nvPr userDrawn="1"/>
            </p:nvCxnSpPr>
            <p:spPr>
              <a:xfrm>
                <a:off x="5257800" y="-467998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Fußzeile"/>
            <p:cNvGrpSpPr/>
            <p:nvPr userDrawn="1"/>
          </p:nvGrpSpPr>
          <p:grpSpPr>
            <a:xfrm>
              <a:off x="515937" y="6966000"/>
              <a:ext cx="11160125" cy="360000"/>
              <a:chOff x="515937" y="6966000"/>
              <a:chExt cx="11160125" cy="360000"/>
            </a:xfrm>
          </p:grpSpPr>
          <p:cxnSp>
            <p:nvCxnSpPr>
              <p:cNvPr id="78" name="Linie"/>
              <p:cNvCxnSpPr/>
              <p:nvPr userDrawn="1"/>
            </p:nvCxnSpPr>
            <p:spPr>
              <a:xfrm>
                <a:off x="515937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Linie"/>
              <p:cNvCxnSpPr/>
              <p:nvPr userDrawn="1"/>
            </p:nvCxnSpPr>
            <p:spPr>
              <a:xfrm>
                <a:off x="11676062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Linie"/>
              <p:cNvCxnSpPr/>
              <p:nvPr userDrawn="1"/>
            </p:nvCxnSpPr>
            <p:spPr>
              <a:xfrm>
                <a:off x="10596563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Linie"/>
              <p:cNvCxnSpPr/>
              <p:nvPr userDrawn="1"/>
            </p:nvCxnSpPr>
            <p:spPr>
              <a:xfrm>
                <a:off x="5257800" y="6966000"/>
                <a:ext cx="0" cy="360000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515939" y="6966000"/>
            <a:ext cx="720000" cy="401498"/>
          </a:xfrm>
        </p:spPr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Untertitel 12"/>
          <p:cNvSpPr>
            <a:spLocks noGrp="1"/>
          </p:cNvSpPr>
          <p:nvPr>
            <p:ph type="subTitle" idx="1" hasCustomPrompt="1"/>
          </p:nvPr>
        </p:nvSpPr>
        <p:spPr>
          <a:xfrm>
            <a:off x="11324" y="0"/>
            <a:ext cx="6096676" cy="6858000"/>
          </a:xfrm>
          <a:custGeom>
            <a:avLst/>
            <a:gdLst>
              <a:gd name="connsiteX0" fmla="*/ 0 w 6084000"/>
              <a:gd name="connsiteY0" fmla="*/ 0 h 6858000"/>
              <a:gd name="connsiteX1" fmla="*/ 6084000 w 6084000"/>
              <a:gd name="connsiteY1" fmla="*/ 0 h 6858000"/>
              <a:gd name="connsiteX2" fmla="*/ 1908000 w 6084000"/>
              <a:gd name="connsiteY2" fmla="*/ 6858000 h 6858000"/>
              <a:gd name="connsiteX3" fmla="*/ 0 w 6084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000" h="6858000">
                <a:moveTo>
                  <a:pt x="0" y="0"/>
                </a:moveTo>
                <a:lnTo>
                  <a:pt x="6084000" y="0"/>
                </a:lnTo>
                <a:lnTo>
                  <a:pt x="1908000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846000" tIns="1371600" rIns="914400">
            <a:noAutofit/>
          </a:bodyPr>
          <a:lstStyle>
            <a:lvl1pPr marL="0" indent="0" algn="l">
              <a:lnSpc>
                <a:spcPct val="90000"/>
              </a:lnSpc>
              <a:buNone/>
              <a:defRPr sz="3000" b="1" cap="none" baseline="0"/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000" b="0" cap="none" baseline="0">
                <a:latin typeface="+mn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 baseline="0">
                <a:latin typeface="+mn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200" b="0" cap="none" baseline="0">
                <a:latin typeface="+mn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000" b="0" cap="none" baseline="0">
                <a:latin typeface="+mn-lt"/>
              </a:defRPr>
            </a:lvl9pPr>
          </a:lstStyle>
          <a:p>
            <a:pPr lvl="0"/>
            <a:r>
              <a:rPr lang="en-US" dirty="0"/>
              <a:t>Title on Level 1. For subtitle, increase list level.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92507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 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ie"/>
          <p:cNvSpPr/>
          <p:nvPr/>
        </p:nvSpPr>
        <p:spPr>
          <a:xfrm>
            <a:off x="1537863" y="0"/>
            <a:ext cx="4211297" cy="6857309"/>
          </a:xfrm>
          <a:custGeom>
            <a:avLst/>
            <a:gdLst>
              <a:gd name="connsiteX0" fmla="*/ 4175579 w 4211297"/>
              <a:gd name="connsiteY0" fmla="*/ 0 h 6857309"/>
              <a:gd name="connsiteX1" fmla="*/ 4211297 w 4211297"/>
              <a:gd name="connsiteY1" fmla="*/ 0 h 6857309"/>
              <a:gd name="connsiteX2" fmla="*/ 35718 w 4211297"/>
              <a:gd name="connsiteY2" fmla="*/ 6857309 h 6857309"/>
              <a:gd name="connsiteX3" fmla="*/ 0 w 4211297"/>
              <a:gd name="connsiteY3" fmla="*/ 6857309 h 685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1297" h="6857309">
                <a:moveTo>
                  <a:pt x="4175579" y="0"/>
                </a:moveTo>
                <a:lnTo>
                  <a:pt x="4211297" y="0"/>
                </a:lnTo>
                <a:lnTo>
                  <a:pt x="35718" y="6857309"/>
                </a:lnTo>
                <a:lnTo>
                  <a:pt x="0" y="68573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929312" y="1380995"/>
            <a:ext cx="4668584" cy="5223005"/>
          </a:xfrm>
        </p:spPr>
        <p:txBody>
          <a:bodyPr vert="horz"/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none" baseline="0"/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8pPr>
            <a:lvl9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/>
            </a:lvl9pPr>
          </a:lstStyle>
          <a:p>
            <a:pPr lvl="0"/>
            <a:r>
              <a:rPr lang="en-US" dirty="0"/>
              <a:t>Headline on first level . For </a:t>
            </a:r>
            <a:r>
              <a:rPr lang="en-US" dirty="0" err="1"/>
              <a:t>Overline</a:t>
            </a:r>
            <a:r>
              <a:rPr lang="en-US" dirty="0"/>
              <a:t>/Subline . Via toolbar . Home . Paragraph. Increase List Level</a:t>
            </a:r>
          </a:p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In the left box . Insert Number and format additional paragraphs with level two according to the </a:t>
            </a:r>
            <a:r>
              <a:rPr lang="en-US" dirty="0" err="1"/>
              <a:t>overline</a:t>
            </a:r>
            <a:r>
              <a:rPr lang="en-US" dirty="0"/>
              <a:t>/subline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  <a:endParaRPr lang="en-US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4932853" y="1380995"/>
            <a:ext cx="540000" cy="4822955"/>
          </a:xfrm>
        </p:spPr>
        <p:txBody>
          <a:bodyPr vert="horz"/>
          <a:lstStyle>
            <a:lvl1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1" cap="all" baseline="0"/>
            </a:lvl1pPr>
            <a:lvl2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400" b="0" cap="none">
                <a:latin typeface="+mn-lt"/>
              </a:defRPr>
            </a:lvl2pPr>
            <a:lvl3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3pPr>
            <a:lvl4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4pPr>
            <a:lvl5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cap="none">
                <a:latin typeface="+mn-lt"/>
              </a:defRPr>
            </a:lvl5pPr>
            <a:lvl6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6pPr>
            <a:lvl7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7pPr>
            <a:lvl8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8pPr>
            <a:lvl9pPr marL="0" indent="0" algn="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/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8" name="Vertikaler Textplatzhalter 2"/>
          <p:cNvSpPr>
            <a:spLocks noGrp="1"/>
          </p:cNvSpPr>
          <p:nvPr>
            <p:ph type="body" orient="vert" idx="15" hasCustomPrompt="1"/>
          </p:nvPr>
        </p:nvSpPr>
        <p:spPr>
          <a:xfrm>
            <a:off x="515939" y="620713"/>
            <a:ext cx="3384000" cy="3616375"/>
          </a:xfrm>
        </p:spPr>
        <p:txBody>
          <a:bodyPr vert="horz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</a:t>
            </a:r>
            <a:br>
              <a:rPr lang="en-US" dirty="0"/>
            </a:br>
            <a:r>
              <a:rPr lang="en-US" dirty="0"/>
              <a:t>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716455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arator 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6" hasCustomPrompt="1"/>
          </p:nvPr>
        </p:nvSpPr>
        <p:spPr>
          <a:xfrm>
            <a:off x="-2" y="0"/>
            <a:ext cx="10596065" cy="6858000"/>
          </a:xfrm>
          <a:custGeom>
            <a:avLst/>
            <a:gdLst>
              <a:gd name="connsiteX0" fmla="*/ 0 w 10596065"/>
              <a:gd name="connsiteY0" fmla="*/ 0 h 6858000"/>
              <a:gd name="connsiteX1" fmla="*/ 6420065 w 10596065"/>
              <a:gd name="connsiteY1" fmla="*/ 0 h 6858000"/>
              <a:gd name="connsiteX2" fmla="*/ 10596065 w 10596065"/>
              <a:gd name="connsiteY2" fmla="*/ 6858000 h 6858000"/>
              <a:gd name="connsiteX3" fmla="*/ 0 w 1059606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96065" h="6858000">
                <a:moveTo>
                  <a:pt x="0" y="0"/>
                </a:moveTo>
                <a:lnTo>
                  <a:pt x="6420065" y="0"/>
                </a:lnTo>
                <a:lnTo>
                  <a:pt x="1059606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E4DC">
              <a:alpha val="25000"/>
            </a:srgb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1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7356064" y="620713"/>
            <a:ext cx="4319998" cy="3339376"/>
          </a:xfrm>
        </p:spPr>
        <p:txBody>
          <a:bodyPr vert="horz">
            <a:spAutoFit/>
          </a:bodyPr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94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.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7356064" y="620713"/>
            <a:ext cx="4319998" cy="3339376"/>
          </a:xfrm>
        </p:spPr>
        <p:txBody>
          <a:bodyPr vert="horz">
            <a:spAutoFit/>
          </a:bodyPr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  <a:lvl6pPr algn="r">
              <a:defRPr/>
            </a:lvl6pPr>
            <a:lvl7pPr algn="r">
              <a:defRPr/>
            </a:lvl7pPr>
            <a:lvl8pPr algn="r">
              <a:defRPr/>
            </a:lvl8pPr>
            <a:lvl9pPr algn="r"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16" name="Bildplatzhalter 15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8028000" cy="6858000"/>
          </a:xfrm>
          <a:custGeom>
            <a:avLst/>
            <a:gdLst>
              <a:gd name="connsiteX0" fmla="*/ 0 w 8028000"/>
              <a:gd name="connsiteY0" fmla="*/ 0 h 6858000"/>
              <a:gd name="connsiteX1" fmla="*/ 8028000 w 8028000"/>
              <a:gd name="connsiteY1" fmla="*/ 0 h 6858000"/>
              <a:gd name="connsiteX2" fmla="*/ 3852000 w 8028000"/>
              <a:gd name="connsiteY2" fmla="*/ 6858000 h 6858000"/>
              <a:gd name="connsiteX3" fmla="*/ 0 w 802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28000" h="6858000">
                <a:moveTo>
                  <a:pt x="0" y="0"/>
                </a:moveTo>
                <a:lnTo>
                  <a:pt x="8028000" y="0"/>
                </a:lnTo>
                <a:lnTo>
                  <a:pt x="385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8E4DC">
              <a:alpha val="25000"/>
            </a:srgb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78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äche"/>
          <p:cNvSpPr/>
          <p:nvPr/>
        </p:nvSpPr>
        <p:spPr>
          <a:xfrm>
            <a:off x="-1" y="0"/>
            <a:ext cx="4176000" cy="6858000"/>
          </a:xfrm>
          <a:custGeom>
            <a:avLst/>
            <a:gdLst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4176000 w 4176000"/>
              <a:gd name="connsiteY2" fmla="*/ 6858000 h 6858000"/>
              <a:gd name="connsiteX3" fmla="*/ 0 w 4176000"/>
              <a:gd name="connsiteY3" fmla="*/ 6858000 h 6858000"/>
              <a:gd name="connsiteX4" fmla="*/ 0 w 4176000"/>
              <a:gd name="connsiteY4" fmla="*/ 0 h 6858000"/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0 w 4176000"/>
              <a:gd name="connsiteY2" fmla="*/ 6858000 h 6858000"/>
              <a:gd name="connsiteX3" fmla="*/ 0 w 41760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6000" h="6858000">
                <a:moveTo>
                  <a:pt x="0" y="0"/>
                </a:moveTo>
                <a:lnTo>
                  <a:pt x="4176000" y="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8E4D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Bildplatzhalter 2"/>
          <p:cNvSpPr>
            <a:spLocks noGrp="1"/>
          </p:cNvSpPr>
          <p:nvPr>
            <p:ph type="pic" idx="15" hasCustomPrompt="1"/>
          </p:nvPr>
        </p:nvSpPr>
        <p:spPr>
          <a:xfrm>
            <a:off x="5256214" y="3492000"/>
            <a:ext cx="4103080" cy="1999289"/>
          </a:xfrm>
          <a:solidFill>
            <a:srgbClr val="F8E4DC">
              <a:alpha val="25098"/>
            </a:srgbClr>
          </a:solidFill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" name="Bildplatzhalter 2"/>
          <p:cNvSpPr>
            <a:spLocks noGrp="1"/>
          </p:cNvSpPr>
          <p:nvPr>
            <p:ph type="pic" idx="14" hasCustomPrompt="1"/>
          </p:nvPr>
        </p:nvSpPr>
        <p:spPr>
          <a:xfrm>
            <a:off x="5256212" y="-1"/>
            <a:ext cx="6935787" cy="3384000"/>
          </a:xfrm>
          <a:solidFill>
            <a:srgbClr val="F8E4DC">
              <a:alpha val="25098"/>
            </a:srgbClr>
          </a:solidFill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5" name="Bildplatzhalter 2"/>
          <p:cNvSpPr>
            <a:spLocks noGrp="1"/>
          </p:cNvSpPr>
          <p:nvPr>
            <p:ph type="pic" idx="16" hasCustomPrompt="1"/>
          </p:nvPr>
        </p:nvSpPr>
        <p:spPr>
          <a:xfrm>
            <a:off x="9468000" y="3492000"/>
            <a:ext cx="2723999" cy="1999289"/>
          </a:xfrm>
          <a:solidFill>
            <a:srgbClr val="F8E4DC">
              <a:alpha val="25098"/>
            </a:srgbClr>
          </a:solidFill>
        </p:spPr>
        <p:txBody>
          <a:bodyPr anchor="ctr" anchorCtr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5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515939" y="620713"/>
            <a:ext cx="4319998" cy="3339376"/>
          </a:xfrm>
        </p:spPr>
        <p:txBody>
          <a:bodyPr vert="horz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7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211551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äche"/>
          <p:cNvSpPr/>
          <p:nvPr/>
        </p:nvSpPr>
        <p:spPr>
          <a:xfrm>
            <a:off x="-1" y="0"/>
            <a:ext cx="4176000" cy="6858000"/>
          </a:xfrm>
          <a:custGeom>
            <a:avLst/>
            <a:gdLst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4176000 w 4176000"/>
              <a:gd name="connsiteY2" fmla="*/ 6858000 h 6858000"/>
              <a:gd name="connsiteX3" fmla="*/ 0 w 4176000"/>
              <a:gd name="connsiteY3" fmla="*/ 6858000 h 6858000"/>
              <a:gd name="connsiteX4" fmla="*/ 0 w 4176000"/>
              <a:gd name="connsiteY4" fmla="*/ 0 h 6858000"/>
              <a:gd name="connsiteX0" fmla="*/ 0 w 4176000"/>
              <a:gd name="connsiteY0" fmla="*/ 0 h 6858000"/>
              <a:gd name="connsiteX1" fmla="*/ 4176000 w 4176000"/>
              <a:gd name="connsiteY1" fmla="*/ 0 h 6858000"/>
              <a:gd name="connsiteX2" fmla="*/ 0 w 4176000"/>
              <a:gd name="connsiteY2" fmla="*/ 6858000 h 6858000"/>
              <a:gd name="connsiteX3" fmla="*/ 0 w 41760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6000" h="6858000">
                <a:moveTo>
                  <a:pt x="0" y="0"/>
                </a:moveTo>
                <a:lnTo>
                  <a:pt x="4176000" y="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D79954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5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515939" y="620713"/>
            <a:ext cx="4319998" cy="3862596"/>
          </a:xfrm>
        </p:spPr>
        <p:txBody>
          <a:bodyPr vert="horz">
            <a:spAutoFit/>
          </a:bodyPr>
          <a:lstStyle>
            <a:lvl9pPr>
              <a:defRPr/>
            </a:lvl9pPr>
          </a:lstStyle>
          <a:p>
            <a:pPr lvl="0"/>
            <a:r>
              <a:rPr lang="en-US" dirty="0"/>
              <a:t>Headline Pt. 1 </a:t>
            </a:r>
            <a:br>
              <a:rPr lang="en-US" dirty="0"/>
            </a:br>
            <a:r>
              <a:rPr lang="en-US" dirty="0"/>
              <a:t>on first level . </a:t>
            </a:r>
            <a:br>
              <a:rPr lang="en-US" dirty="0"/>
            </a:br>
            <a:r>
              <a:rPr lang="en-US" dirty="0"/>
              <a:t>For Headline Pt. 2, normal text and bullets . via toolbar . </a:t>
            </a:r>
            <a:br>
              <a:rPr lang="en-US" dirty="0"/>
            </a:br>
            <a:r>
              <a:rPr lang="en-US" dirty="0"/>
              <a:t>Home . Paragraph. Increase 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9469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FAFB4B-6C03-4E6E-D6AC-82A94FAF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391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267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.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1102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79954">
            <a:alpha val="1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egieanweisungen"/>
          <p:cNvGrpSpPr/>
          <p:nvPr/>
        </p:nvGrpSpPr>
        <p:grpSpPr>
          <a:xfrm>
            <a:off x="515937" y="-468000"/>
            <a:ext cx="12145263" cy="7794000"/>
            <a:chOff x="515937" y="-468000"/>
            <a:chExt cx="12145263" cy="7794000"/>
          </a:xfrm>
        </p:grpSpPr>
        <p:grpSp>
          <p:nvGrpSpPr>
            <p:cNvPr id="13" name="Rechts"/>
            <p:cNvGrpSpPr/>
            <p:nvPr userDrawn="1"/>
          </p:nvGrpSpPr>
          <p:grpSpPr>
            <a:xfrm>
              <a:off x="12276075" y="620713"/>
              <a:ext cx="385125" cy="5978525"/>
              <a:chOff x="12276075" y="620713"/>
              <a:chExt cx="385125" cy="5978525"/>
            </a:xfrm>
          </p:grpSpPr>
          <p:cxnSp>
            <p:nvCxnSpPr>
              <p:cNvPr id="32" name="Linie"/>
              <p:cNvCxnSpPr/>
              <p:nvPr userDrawn="1"/>
            </p:nvCxnSpPr>
            <p:spPr>
              <a:xfrm>
                <a:off x="12276075" y="62071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Linie"/>
              <p:cNvCxnSpPr/>
              <p:nvPr userDrawn="1"/>
            </p:nvCxnSpPr>
            <p:spPr>
              <a:xfrm>
                <a:off x="12301200" y="1592263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Linie"/>
              <p:cNvCxnSpPr/>
              <p:nvPr userDrawn="1"/>
            </p:nvCxnSpPr>
            <p:spPr>
              <a:xfrm>
                <a:off x="12301200" y="6202502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Linie"/>
              <p:cNvCxnSpPr/>
              <p:nvPr userDrawn="1"/>
            </p:nvCxnSpPr>
            <p:spPr>
              <a:xfrm>
                <a:off x="12301200" y="6599238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Linie"/>
              <p:cNvCxnSpPr/>
              <p:nvPr userDrawn="1"/>
            </p:nvCxnSpPr>
            <p:spPr>
              <a:xfrm>
                <a:off x="12301200" y="5951677"/>
                <a:ext cx="360000" cy="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Hilfslinien"/>
            <p:cNvGrpSpPr/>
            <p:nvPr userDrawn="1"/>
          </p:nvGrpSpPr>
          <p:grpSpPr>
            <a:xfrm>
              <a:off x="515938" y="-468000"/>
              <a:ext cx="11160125" cy="360002"/>
              <a:chOff x="515938" y="-468000"/>
              <a:chExt cx="11160125" cy="360002"/>
            </a:xfrm>
          </p:grpSpPr>
          <p:cxnSp>
            <p:nvCxnSpPr>
              <p:cNvPr id="23" name="Linie"/>
              <p:cNvCxnSpPr/>
              <p:nvPr userDrawn="1"/>
            </p:nvCxnSpPr>
            <p:spPr>
              <a:xfrm>
                <a:off x="515938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Linie"/>
              <p:cNvCxnSpPr/>
              <p:nvPr userDrawn="1"/>
            </p:nvCxnSpPr>
            <p:spPr>
              <a:xfrm>
                <a:off x="116760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Linie"/>
              <p:cNvCxnSpPr/>
              <p:nvPr userDrawn="1"/>
            </p:nvCxnSpPr>
            <p:spPr>
              <a:xfrm>
                <a:off x="10596563" y="-468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Linie"/>
              <p:cNvCxnSpPr/>
              <p:nvPr userDrawn="1"/>
            </p:nvCxnSpPr>
            <p:spPr>
              <a:xfrm>
                <a:off x="5257800" y="-467998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Fußzeile"/>
            <p:cNvGrpSpPr/>
            <p:nvPr userDrawn="1"/>
          </p:nvGrpSpPr>
          <p:grpSpPr>
            <a:xfrm>
              <a:off x="515937" y="6966000"/>
              <a:ext cx="11160125" cy="360000"/>
              <a:chOff x="515937" y="6966000"/>
              <a:chExt cx="11160125" cy="360000"/>
            </a:xfrm>
          </p:grpSpPr>
          <p:cxnSp>
            <p:nvCxnSpPr>
              <p:cNvPr id="17" name="Linie"/>
              <p:cNvCxnSpPr/>
              <p:nvPr userDrawn="1"/>
            </p:nvCxnSpPr>
            <p:spPr>
              <a:xfrm>
                <a:off x="515937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Linie"/>
              <p:cNvCxnSpPr/>
              <p:nvPr userDrawn="1"/>
            </p:nvCxnSpPr>
            <p:spPr>
              <a:xfrm>
                <a:off x="11676062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nie"/>
              <p:cNvCxnSpPr/>
              <p:nvPr userDrawn="1"/>
            </p:nvCxnSpPr>
            <p:spPr>
              <a:xfrm>
                <a:off x="10596563" y="6966000"/>
                <a:ext cx="0" cy="360000"/>
              </a:xfrm>
              <a:prstGeom prst="line">
                <a:avLst/>
              </a:prstGeom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Linie"/>
              <p:cNvCxnSpPr/>
              <p:nvPr userDrawn="1"/>
            </p:nvCxnSpPr>
            <p:spPr>
              <a:xfrm>
                <a:off x="5257800" y="6966000"/>
                <a:ext cx="0" cy="360000"/>
              </a:xfrm>
              <a:prstGeom prst="line">
                <a:avLst/>
              </a:prstGeom>
              <a:ln w="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515939" y="6202502"/>
            <a:ext cx="720000" cy="40149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algn="l">
              <a:defRPr sz="1400">
                <a:solidFill>
                  <a:schemeClr val="tx1"/>
                </a:solidFill>
              </a:defRPr>
            </a:lvl1pPr>
            <a:lvl2pPr marL="0" algn="l">
              <a:defRPr sz="1400"/>
            </a:lvl2pPr>
            <a:lvl3pPr marL="0" algn="l">
              <a:defRPr sz="1400"/>
            </a:lvl3pPr>
            <a:lvl4pPr marL="0" algn="l">
              <a:defRPr sz="1400"/>
            </a:lvl4pPr>
            <a:lvl5pPr marL="0" algn="l">
              <a:defRPr sz="1400"/>
            </a:lvl5pPr>
            <a:lvl6pPr marL="0" algn="l">
              <a:defRPr sz="1400"/>
            </a:lvl6pPr>
            <a:lvl7pPr marL="0" algn="l">
              <a:defRPr sz="1400"/>
            </a:lvl7pPr>
            <a:lvl8pPr marL="0" algn="l">
              <a:defRPr sz="1400"/>
            </a:lvl8pPr>
            <a:lvl9pPr marL="0" algn="l">
              <a:defRPr sz="1400"/>
            </a:lvl9pPr>
          </a:lstStyle>
          <a:p>
            <a:fld id="{4B889B5F-B884-442F-866B-857D8DDB7AA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5939" y="620713"/>
            <a:ext cx="3384000" cy="59832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List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pic>
        <p:nvPicPr>
          <p:cNvPr id="6" name="Picture 5" descr="Wooden blocks with letters on them&#10;&#10;Description automatically generated">
            <a:extLst>
              <a:ext uri="{FF2B5EF4-FFF2-40B4-BE49-F238E27FC236}">
                <a16:creationId xmlns:a16="http://schemas.microsoft.com/office/drawing/2014/main" xmlns="" id="{CB7E7C66-5159-1F12-1A5E-BDAFCA0D04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92063" y="5856259"/>
            <a:ext cx="3984012" cy="1001741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39303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2" r:id="rId2"/>
    <p:sldLayoutId id="2147483672" r:id="rId3"/>
    <p:sldLayoutId id="2147483674" r:id="rId4"/>
    <p:sldLayoutId id="2147483675" r:id="rId5"/>
    <p:sldLayoutId id="2147483676" r:id="rId6"/>
    <p:sldLayoutId id="2147483677" r:id="rId7"/>
    <p:sldLayoutId id="2147483690" r:id="rId8"/>
    <p:sldLayoutId id="2147483691" r:id="rId9"/>
    <p:sldLayoutId id="2147483679" r:id="rId10"/>
    <p:sldLayoutId id="2147483683" r:id="rId11"/>
  </p:sldLayoutIdLst>
  <p:txStyles>
    <p:title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4000" b="1" kern="1200" cap="all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3000" b="1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Wingdings 3" panose="05040102010807070707" pitchFamily="18" charset="2"/>
        <a:buNone/>
        <a:defRPr sz="2000" b="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Font typeface="Wingdings 2" panose="05020102010507070707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1600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SzPct val="100000"/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00000"/>
        </a:lnSpc>
        <a:spcBef>
          <a:spcPts val="0"/>
        </a:spcBef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55">
          <p15:clr>
            <a:srgbClr val="F26B43"/>
          </p15:clr>
        </p15:guide>
        <p15:guide id="2" pos="325">
          <p15:clr>
            <a:srgbClr val="F26B43"/>
          </p15:clr>
        </p15:guide>
        <p15:guide id="3" orient="horz" pos="4160">
          <p15:clr>
            <a:srgbClr val="F26B43"/>
          </p15:clr>
        </p15:guide>
        <p15:guide id="4" orient="horz" pos="391">
          <p15:clr>
            <a:srgbClr val="F26B43"/>
          </p15:clr>
        </p15:guide>
        <p15:guide id="5" pos="6675">
          <p15:clr>
            <a:srgbClr val="F26B43"/>
          </p15:clr>
        </p15:guide>
        <p15:guide id="6" orient="horz" pos="3908">
          <p15:clr>
            <a:srgbClr val="F26B43"/>
          </p15:clr>
        </p15:guide>
        <p15:guide id="7" orient="horz" pos="159">
          <p15:clr>
            <a:srgbClr val="F26B43"/>
          </p15:clr>
        </p15:guide>
        <p15:guide id="8" orient="horz" pos="3748">
          <p15:clr>
            <a:srgbClr val="F26B43"/>
          </p15:clr>
        </p15:guide>
        <p15:guide id="9" pos="331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CE3D57-4E88-E838-34D9-D41CF12AC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4" y="0"/>
            <a:ext cx="6084886" cy="6858000"/>
          </a:xfrm>
        </p:spPr>
        <p:txBody>
          <a:bodyPr lIns="365760" rIns="731520"/>
          <a:lstStyle/>
          <a:p>
            <a:pPr algn="l" rtl="0"/>
            <a:r>
              <a:rPr lang="en-US" sz="3600" dirty="0"/>
              <a:t>¿Qué supones?</a:t>
            </a:r>
          </a:p>
          <a:p>
            <a:pPr lvl="1" algn="l" rtl="0"/>
            <a:endParaRPr lang="en-US" sz="2800" dirty="0"/>
          </a:p>
          <a:p>
            <a:pPr lvl="1" algn="l" rtl="0"/>
            <a:r>
              <a:rPr lang="en-US" sz="2800" dirty="0"/>
              <a:t>Desafiando nuestras suposiciones</a:t>
            </a:r>
          </a:p>
          <a:p>
            <a:pPr lvl="2" algn="l" rtl="0"/>
            <a:endParaRPr lang="en-US" sz="1800" dirty="0"/>
          </a:p>
          <a:p>
            <a:pPr lvl="2" algn="l" rtl="0"/>
            <a:endParaRPr lang="en-US" sz="1800" dirty="0"/>
          </a:p>
          <a:p>
            <a:pPr lvl="2" algn="l" rtl="0"/>
            <a:endParaRPr lang="en-US" sz="1800" dirty="0"/>
          </a:p>
          <a:p>
            <a:pPr lvl="2" algn="l" rtl="0"/>
            <a:endParaRPr lang="en-US" sz="1800" dirty="0"/>
          </a:p>
          <a:p>
            <a:pPr lvl="2" algn="l" rtl="0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5CD69F6-401E-217E-25B6-943C5CAC44A5}"/>
              </a:ext>
            </a:extLst>
          </p:cNvPr>
          <p:cNvSpPr/>
          <p:nvPr/>
        </p:nvSpPr>
        <p:spPr>
          <a:xfrm>
            <a:off x="2743200" y="2871019"/>
            <a:ext cx="9181071" cy="3332931"/>
          </a:xfrm>
          <a:prstGeom prst="rect">
            <a:avLst/>
          </a:prstGeom>
          <a:ln/>
          <a:effectLst>
            <a:softEdge rad="1016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274320" rIns="274320" rtlCol="0" anchor="ctr"/>
          <a:lstStyle/>
          <a:p>
            <a:r>
              <a:rPr lang="en-US" sz="2800" dirty="0" smtClean="0">
                <a:solidFill>
                  <a:srgbClr val="DA3737"/>
                </a:solidFill>
                <a:effectLst/>
                <a:latin typeface="Helvetica Neue" panose="02000503000000020004" pitchFamily="2" charset="0"/>
              </a:rPr>
              <a:t>"</a:t>
            </a:r>
            <a:r>
              <a:rPr lang="es-ES" sz="2800" dirty="0">
                <a:solidFill>
                  <a:srgbClr val="DA3737"/>
                </a:solidFill>
                <a:latin typeface="Helvetica Neue" panose="02000503000000020004" pitchFamily="2" charset="0"/>
              </a:rPr>
              <a:t>Yo he venido para echar fuego sobre la tierra, y ¡cómo quisiera que ya estuviera encendido! </a:t>
            </a:r>
            <a:r>
              <a:rPr lang="es-ES" sz="2800" dirty="0" smtClean="0">
                <a:solidFill>
                  <a:srgbClr val="DA3737"/>
                </a:solidFill>
                <a:latin typeface="Helvetica Neue" panose="02000503000000020004" pitchFamily="2" charset="0"/>
              </a:rPr>
              <a:t>Pero </a:t>
            </a:r>
            <a:r>
              <a:rPr lang="es-ES" sz="2800" dirty="0">
                <a:solidFill>
                  <a:srgbClr val="DA3737"/>
                </a:solidFill>
                <a:latin typeface="Helvetica Neue" panose="02000503000000020004" pitchFamily="2" charset="0"/>
              </a:rPr>
              <a:t>de un bautismo tengo que ser bautizado, y ¡cómo me angustio hasta que se cumpla! </a:t>
            </a:r>
          </a:p>
          <a:p>
            <a:endParaRPr lang="es-ES" sz="2800" dirty="0" smtClean="0">
              <a:solidFill>
                <a:srgbClr val="DA3737"/>
              </a:solidFill>
              <a:latin typeface="Helvetica Neue" panose="02000503000000020004" pitchFamily="2" charset="0"/>
            </a:endParaRPr>
          </a:p>
          <a:p>
            <a:r>
              <a:rPr lang="es-ES" sz="2800" b="1" u="sng" dirty="0" smtClean="0">
                <a:solidFill>
                  <a:srgbClr val="DA3737"/>
                </a:solidFill>
                <a:latin typeface="Helvetica Neue" panose="02000503000000020004" pitchFamily="2" charset="0"/>
              </a:rPr>
              <a:t>¿</a:t>
            </a:r>
            <a:r>
              <a:rPr lang="es-ES" sz="2800" b="1" u="sng" dirty="0">
                <a:solidFill>
                  <a:srgbClr val="DA3737"/>
                </a:solidFill>
                <a:latin typeface="Helvetica Neue" panose="02000503000000020004" pitchFamily="2" charset="0"/>
              </a:rPr>
              <a:t>Piensan que vine a dar paz en la tierra?</a:t>
            </a:r>
            <a:r>
              <a:rPr lang="es-ES" sz="2800" dirty="0">
                <a:solidFill>
                  <a:srgbClr val="DA3737"/>
                </a:solidFill>
                <a:latin typeface="Helvetica Neue" panose="02000503000000020004" pitchFamily="2" charset="0"/>
              </a:rPr>
              <a:t> No, les digo, sino más bien división. </a:t>
            </a:r>
            <a:endParaRPr lang="es-ES" sz="2800" dirty="0" smtClean="0">
              <a:solidFill>
                <a:srgbClr val="DA3737"/>
              </a:solidFill>
              <a:latin typeface="Helvetica Neue" panose="02000503000000020004" pitchFamily="2" charset="0"/>
            </a:endParaRPr>
          </a:p>
          <a:p>
            <a:pPr algn="r"/>
            <a:r>
              <a:rPr lang="en-US" sz="2800" dirty="0" smtClean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Lucas </a:t>
            </a:r>
            <a:r>
              <a:rPr lang="en-US" sz="2800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12:49-51</a:t>
            </a:r>
          </a:p>
        </p:txBody>
      </p:sp>
    </p:spTree>
    <p:extLst>
      <p:ext uri="{BB962C8B-B14F-4D97-AF65-F5344CB8AC3E}">
        <p14:creationId xmlns:p14="http://schemas.microsoft.com/office/powerpoint/2010/main" val="368926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ext Placeholder 6">
            <a:extLst>
              <a:ext uri="{FF2B5EF4-FFF2-40B4-BE49-F238E27FC236}">
                <a16:creationId xmlns:a16="http://schemas.microsoft.com/office/drawing/2014/main" xmlns="" id="{6A85653A-4120-C14D-6521-9B290D09E1A7}"/>
              </a:ext>
            </a:extLst>
          </p:cNvPr>
          <p:cNvSpPr>
            <a:spLocks noGrp="1"/>
          </p:cNvSpPr>
          <p:nvPr>
            <p:ph type="body" orient="vert" idx="17"/>
          </p:nvPr>
        </p:nvSpPr>
        <p:spPr>
          <a:xfrm>
            <a:off x="515938" y="620713"/>
            <a:ext cx="9493035" cy="6235553"/>
          </a:xfrm>
        </p:spPr>
        <p:txBody>
          <a:bodyPr/>
          <a:lstStyle/>
          <a:p>
            <a:pPr algn="l" rtl="0"/>
            <a:r>
              <a:rPr lang="en-US" sz="4000" dirty="0"/>
              <a:t>¿Qué suposiciones hacemos respecto a Dios?</a:t>
            </a:r>
          </a:p>
          <a:p>
            <a:pPr lvl="1" algn="l" rtl="0"/>
            <a:endParaRPr lang="en-US" sz="3200" dirty="0"/>
          </a:p>
          <a:p>
            <a:pPr lvl="1" algn="l" rtl="0"/>
            <a:r>
              <a:rPr lang="en-US" sz="3200" dirty="0" err="1"/>
              <a:t>Él</a:t>
            </a:r>
            <a:r>
              <a:rPr lang="en-US" sz="3200" dirty="0"/>
              <a:t> </a:t>
            </a:r>
            <a:r>
              <a:rPr lang="en-US" sz="3200" dirty="0" err="1" smtClean="0"/>
              <a:t>existe</a:t>
            </a:r>
            <a:endParaRPr lang="en-US" sz="3200" dirty="0"/>
          </a:p>
          <a:p>
            <a:pPr lvl="2" algn="l" rtl="0"/>
            <a:r>
              <a:rPr lang="en-US" sz="2400" dirty="0"/>
              <a:t>Él existe y recompensa a </a:t>
            </a:r>
            <a:r>
              <a:rPr lang="en-US" sz="2400" dirty="0" err="1" smtClean="0"/>
              <a:t>los</a:t>
            </a:r>
            <a:r>
              <a:rPr lang="en-US" sz="2400" dirty="0" smtClean="0"/>
              <a:t> que </a:t>
            </a:r>
            <a:r>
              <a:rPr lang="en-US" sz="2400" dirty="0"/>
              <a:t>lo buscan diligentemente (Heb 11:6)</a:t>
            </a:r>
          </a:p>
          <a:p>
            <a:pPr lvl="2" algn="l" rtl="0"/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err="1" smtClean="0"/>
              <a:t>hizo</a:t>
            </a:r>
            <a:r>
              <a:rPr lang="en-US" sz="2400" dirty="0" smtClean="0"/>
              <a:t> </a:t>
            </a:r>
            <a:r>
              <a:rPr lang="en-US" sz="2400" dirty="0"/>
              <a:t>el mundo y todo lo que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/>
              <a:t>él</a:t>
            </a:r>
            <a:r>
              <a:rPr lang="en-US" sz="2400" dirty="0"/>
              <a:t> </a:t>
            </a:r>
            <a:r>
              <a:rPr lang="en-US" sz="2400" dirty="0" smtClean="0"/>
              <a:t>hay (</a:t>
            </a:r>
            <a:r>
              <a:rPr lang="en-US" sz="2400" dirty="0" err="1" smtClean="0"/>
              <a:t>Hechos</a:t>
            </a:r>
            <a:r>
              <a:rPr lang="en-US" sz="2400" dirty="0" smtClean="0"/>
              <a:t> </a:t>
            </a:r>
            <a:r>
              <a:rPr lang="en-US" sz="2400" dirty="0"/>
              <a:t>17:24)</a:t>
            </a:r>
          </a:p>
          <a:p>
            <a:pPr lvl="1" algn="l" rtl="0"/>
            <a:endParaRPr lang="en-US" sz="2800" dirty="0"/>
          </a:p>
          <a:p>
            <a:pPr lvl="1" algn="l" rtl="0"/>
            <a:r>
              <a:rPr lang="en-US" sz="2800" dirty="0"/>
              <a:t>O no </a:t>
            </a:r>
            <a:r>
              <a:rPr lang="en-US" sz="2800" dirty="0" err="1" smtClean="0"/>
              <a:t>existe</a:t>
            </a:r>
            <a:endParaRPr lang="en-US" sz="2800" dirty="0"/>
          </a:p>
          <a:p>
            <a:pPr lvl="2" algn="l" rtl="0"/>
            <a:r>
              <a:rPr lang="en-US" sz="2400" dirty="0"/>
              <a:t>No hay Dios, no hay nada sobrenatural. No tenemos alma eterna</a:t>
            </a:r>
          </a:p>
          <a:p>
            <a:pPr lvl="2" algn="l" rtl="0"/>
            <a:r>
              <a:rPr lang="en-US" sz="2400" dirty="0"/>
              <a:t>El universo siempre ha existido.</a:t>
            </a:r>
          </a:p>
          <a:p>
            <a:pPr lvl="2" algn="l" rtl="0"/>
            <a:endParaRPr lang="en-US" sz="2400" dirty="0"/>
          </a:p>
          <a:p>
            <a:pPr lvl="1" algn="l" rtl="0"/>
            <a:r>
              <a:rPr lang="en-US" sz="2800" dirty="0"/>
              <a:t>¿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 smtClean="0"/>
              <a:t>conclusiones</a:t>
            </a:r>
            <a:r>
              <a:rPr lang="en-US" sz="2800" dirty="0" smtClean="0"/>
              <a:t> se </a:t>
            </a:r>
            <a:r>
              <a:rPr lang="en-US" sz="2800" dirty="0" err="1" smtClean="0"/>
              <a:t>desprenden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 smtClean="0"/>
              <a:t>estas</a:t>
            </a:r>
            <a:r>
              <a:rPr lang="en-US" sz="2800" dirty="0" smtClean="0"/>
              <a:t> </a:t>
            </a:r>
            <a:r>
              <a:rPr lang="en-US" sz="2800" dirty="0" err="1" smtClean="0"/>
              <a:t>suposiciones</a:t>
            </a:r>
            <a:r>
              <a:rPr lang="en-US" sz="2800" dirty="0" smtClean="0"/>
              <a:t>?</a:t>
            </a:r>
            <a:endParaRPr lang="en-US" sz="2800" dirty="0"/>
          </a:p>
          <a:p>
            <a:pPr lvl="2" algn="l" rtl="0"/>
            <a:r>
              <a:rPr lang="en-US" sz="2400" dirty="0" err="1"/>
              <a:t>N</a:t>
            </a:r>
            <a:r>
              <a:rPr lang="en-US" sz="2400" dirty="0" err="1" smtClean="0"/>
              <a:t>egación</a:t>
            </a:r>
            <a:r>
              <a:rPr lang="en-US" sz="2400" dirty="0" smtClean="0"/>
              <a:t> </a:t>
            </a:r>
            <a:r>
              <a:rPr lang="en-US" sz="2400" dirty="0"/>
              <a:t>de la </a:t>
            </a:r>
            <a:r>
              <a:rPr lang="en-US" sz="2400" dirty="0" smtClean="0"/>
              <a:t>l</a:t>
            </a:r>
            <a:r>
              <a:rPr lang="es-ES" sz="2400" dirty="0" err="1" smtClean="0"/>
              <a:t>ógica</a:t>
            </a:r>
            <a:endParaRPr lang="en-US" sz="2400" dirty="0"/>
          </a:p>
          <a:p>
            <a:pPr lvl="2" algn="l" rtl="0"/>
            <a:r>
              <a:rPr lang="en-US" sz="2400" dirty="0"/>
              <a:t>Moralidad</a:t>
            </a:r>
          </a:p>
          <a:p>
            <a:pPr lvl="2" algn="l" rtl="0"/>
            <a:r>
              <a:rPr lang="en-US" sz="2400" dirty="0" err="1" smtClean="0"/>
              <a:t>Propósito</a:t>
            </a:r>
            <a:endParaRPr lang="en-US" sz="4000" dirty="0"/>
          </a:p>
          <a:p>
            <a:pPr lvl="2" algn="l" rtl="0"/>
            <a:r>
              <a:rPr lang="en-US" sz="2400" dirty="0"/>
              <a:t>Destino</a:t>
            </a:r>
          </a:p>
          <a:p>
            <a:pPr lvl="2" algn="l" rtl="0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37755" y="5200429"/>
            <a:ext cx="3854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[SUPOSICIONES]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552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ext Placeholder 6">
            <a:extLst>
              <a:ext uri="{FF2B5EF4-FFF2-40B4-BE49-F238E27FC236}">
                <a16:creationId xmlns:a16="http://schemas.microsoft.com/office/drawing/2014/main" xmlns="" id="{6A85653A-4120-C14D-6521-9B290D09E1A7}"/>
              </a:ext>
            </a:extLst>
          </p:cNvPr>
          <p:cNvSpPr>
            <a:spLocks noGrp="1"/>
          </p:cNvSpPr>
          <p:nvPr>
            <p:ph type="body" orient="vert" idx="17"/>
          </p:nvPr>
        </p:nvSpPr>
        <p:spPr>
          <a:xfrm>
            <a:off x="515938" y="207758"/>
            <a:ext cx="11676062" cy="6420219"/>
          </a:xfrm>
        </p:spPr>
        <p:txBody>
          <a:bodyPr/>
          <a:lstStyle/>
          <a:p>
            <a:pPr algn="l" rtl="0"/>
            <a:r>
              <a:rPr lang="en-US" sz="4000" dirty="0"/>
              <a:t>¿Qué suposiciones hacemos con respecto a las Escrituras?</a:t>
            </a:r>
          </a:p>
          <a:p>
            <a:pPr lvl="1" algn="l" rtl="0"/>
            <a:endParaRPr lang="en-US" sz="3200" dirty="0"/>
          </a:p>
          <a:p>
            <a:pPr lvl="1" algn="l" rtl="0"/>
            <a:r>
              <a:rPr lang="en-US" sz="3200" dirty="0"/>
              <a:t>La palabra inspirada de Dios</a:t>
            </a:r>
          </a:p>
          <a:p>
            <a:pPr lvl="2" algn="l" rtl="0"/>
            <a:r>
              <a:rPr lang="en-US" sz="2400" dirty="0"/>
              <a:t>Es inspirada por Dios y </a:t>
            </a:r>
            <a:r>
              <a:rPr lang="en-US" sz="2400" dirty="0" err="1" smtClean="0"/>
              <a:t>útil</a:t>
            </a:r>
            <a:r>
              <a:rPr lang="en-US" sz="2400" dirty="0" smtClean="0"/>
              <a:t>… </a:t>
            </a:r>
            <a:r>
              <a:rPr lang="en-US" sz="2400" dirty="0"/>
              <a:t>para que </a:t>
            </a:r>
            <a:r>
              <a:rPr lang="en-US" sz="2400" dirty="0" err="1" smtClean="0"/>
              <a:t>seamos</a:t>
            </a:r>
            <a:r>
              <a:rPr lang="en-US" sz="2400" dirty="0" smtClean="0"/>
              <a:t> perfectos (2 </a:t>
            </a:r>
            <a:r>
              <a:rPr lang="en-US" sz="2400" dirty="0"/>
              <a:t>Tim 3:16-17)</a:t>
            </a:r>
          </a:p>
          <a:p>
            <a:pPr lvl="2" algn="l" rtl="0"/>
            <a:r>
              <a:rPr lang="en-US" sz="2400" dirty="0"/>
              <a:t>Está escrito para que creamos que Jesús es el Cristo… y tengamos vida en Su nombre (Juan 20:31)</a:t>
            </a:r>
          </a:p>
          <a:p>
            <a:pPr lvl="1" algn="l" rtl="0"/>
            <a:endParaRPr lang="en-US" sz="2800" dirty="0"/>
          </a:p>
          <a:p>
            <a:pPr lvl="1" algn="l" rtl="0"/>
            <a:r>
              <a:rPr lang="en-US" sz="2800" dirty="0"/>
              <a:t>Un buen libro con información útil que podemos utilizar como queramos</a:t>
            </a:r>
          </a:p>
          <a:p>
            <a:pPr lvl="2" algn="l" rtl="0"/>
            <a:r>
              <a:rPr lang="en-US" sz="2400" dirty="0"/>
              <a:t>Un libro escrito para otro tiempo y lugar.</a:t>
            </a:r>
          </a:p>
          <a:p>
            <a:pPr lvl="2" algn="l" rtl="0"/>
            <a:r>
              <a:rPr lang="en-US" sz="2400" dirty="0"/>
              <a:t>Contiene un código moral que podemos seguir o no según queramos.</a:t>
            </a:r>
          </a:p>
          <a:p>
            <a:pPr lvl="2" algn="l" rtl="0"/>
            <a:endParaRPr lang="en-US" sz="2400" dirty="0"/>
          </a:p>
          <a:p>
            <a:pPr lvl="1"/>
            <a:r>
              <a:rPr lang="en-US" sz="2800" dirty="0"/>
              <a:t>¿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conclusiones</a:t>
            </a:r>
            <a:r>
              <a:rPr lang="en-US" sz="2800" dirty="0"/>
              <a:t> se </a:t>
            </a:r>
            <a:r>
              <a:rPr lang="en-US" sz="2800" dirty="0" err="1"/>
              <a:t>desprenden</a:t>
            </a:r>
            <a:r>
              <a:rPr lang="en-US" sz="2800" dirty="0"/>
              <a:t> de </a:t>
            </a:r>
            <a:r>
              <a:rPr lang="en-US" sz="2800" dirty="0" err="1"/>
              <a:t>estas</a:t>
            </a:r>
            <a:r>
              <a:rPr lang="en-US" sz="2800" dirty="0"/>
              <a:t> </a:t>
            </a:r>
            <a:r>
              <a:rPr lang="en-US" sz="2800" dirty="0" err="1"/>
              <a:t>suposiciones</a:t>
            </a:r>
            <a:r>
              <a:rPr lang="en-US" sz="2800" dirty="0"/>
              <a:t>?</a:t>
            </a:r>
          </a:p>
          <a:p>
            <a:pPr lvl="2" algn="l" rtl="0"/>
            <a:r>
              <a:rPr lang="en-US" sz="2400" dirty="0" err="1" smtClean="0"/>
              <a:t>Juicio</a:t>
            </a:r>
            <a:endParaRPr lang="en-US" sz="2400" dirty="0"/>
          </a:p>
          <a:p>
            <a:pPr lvl="2" algn="l" rtl="0"/>
            <a:r>
              <a:rPr lang="en-US" sz="2400" dirty="0"/>
              <a:t>Guía</a:t>
            </a:r>
            <a:endParaRPr lang="en-US" sz="4000" dirty="0"/>
          </a:p>
          <a:p>
            <a:pPr lvl="2" algn="l" rtl="0"/>
            <a:r>
              <a:rPr lang="en-US" sz="2400" dirty="0" err="1" smtClean="0"/>
              <a:t>Consolación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63897" y="5269254"/>
            <a:ext cx="3854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[SUPOSICIONES]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74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ext Placeholder 6">
            <a:extLst>
              <a:ext uri="{FF2B5EF4-FFF2-40B4-BE49-F238E27FC236}">
                <a16:creationId xmlns:a16="http://schemas.microsoft.com/office/drawing/2014/main" xmlns="" id="{6A85653A-4120-C14D-6521-9B290D09E1A7}"/>
              </a:ext>
            </a:extLst>
          </p:cNvPr>
          <p:cNvSpPr>
            <a:spLocks noGrp="1"/>
          </p:cNvSpPr>
          <p:nvPr>
            <p:ph type="body" orient="vert" idx="17"/>
          </p:nvPr>
        </p:nvSpPr>
        <p:spPr>
          <a:xfrm>
            <a:off x="515938" y="620713"/>
            <a:ext cx="10568073" cy="5946243"/>
          </a:xfrm>
        </p:spPr>
        <p:txBody>
          <a:bodyPr/>
          <a:lstStyle/>
          <a:p>
            <a:pPr algn="l" rtl="0"/>
            <a:r>
              <a:rPr lang="en-US" sz="4000" dirty="0"/>
              <a:t>¿Qué suposiciones hacemos respecto de Jesús?</a:t>
            </a:r>
          </a:p>
          <a:p>
            <a:pPr lvl="1" algn="l" rtl="0"/>
            <a:endParaRPr lang="en-US" sz="3200" dirty="0"/>
          </a:p>
          <a:p>
            <a:pPr lvl="1" algn="l" rtl="0"/>
            <a:r>
              <a:rPr lang="en-US" sz="3200" dirty="0"/>
              <a:t>Él es el Hijo de Dios y nuestro Salvador</a:t>
            </a:r>
          </a:p>
          <a:p>
            <a:pPr lvl="2" algn="l" rtl="0"/>
            <a:r>
              <a:rPr lang="en-US" sz="2400" dirty="0"/>
              <a:t>Jesús, el Hijo del Hombre que </a:t>
            </a:r>
            <a:r>
              <a:rPr lang="en-US" sz="2400" dirty="0" smtClean="0"/>
              <a:t>vino </a:t>
            </a:r>
            <a:r>
              <a:rPr lang="en-US" sz="2400" dirty="0"/>
              <a:t>a buscar y salvar a los perdidos (Lucas 19:10)</a:t>
            </a:r>
          </a:p>
          <a:p>
            <a:pPr lvl="2" algn="l" rtl="0"/>
            <a:r>
              <a:rPr lang="en-US" sz="2400" dirty="0"/>
              <a:t>El ÚNICO camino al Padre (Juan 14:6)</a:t>
            </a:r>
          </a:p>
          <a:p>
            <a:pPr lvl="2" algn="l" rtl="0"/>
            <a:r>
              <a:rPr lang="en-US" sz="2400" dirty="0"/>
              <a:t>El heredero de todas las cosas,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 smtClean="0"/>
              <a:t>medio</a:t>
            </a:r>
            <a:r>
              <a:rPr lang="en-US" sz="2400" dirty="0" smtClean="0"/>
              <a:t> de </a:t>
            </a:r>
            <a:r>
              <a:rPr lang="en-US" sz="2400" dirty="0" err="1" smtClean="0"/>
              <a:t>quien</a:t>
            </a:r>
            <a:r>
              <a:rPr lang="en-US" sz="2400" dirty="0" smtClean="0"/>
              <a:t> </a:t>
            </a:r>
            <a:r>
              <a:rPr lang="en-US" sz="2400" dirty="0"/>
              <a:t>Dios hizo el mundo (Heb 1:2)</a:t>
            </a:r>
          </a:p>
          <a:p>
            <a:pPr lvl="1" algn="l" rtl="0"/>
            <a:endParaRPr lang="en-US" sz="2800" dirty="0"/>
          </a:p>
          <a:p>
            <a:pPr lvl="1" algn="l" rtl="0"/>
            <a:r>
              <a:rPr lang="en-US" sz="2800" dirty="0"/>
              <a:t>Era un buen hombre que enseñaba la paz y </a:t>
            </a:r>
            <a:r>
              <a:rPr lang="en-US" sz="2800" dirty="0" err="1"/>
              <a:t>fue</a:t>
            </a:r>
            <a:r>
              <a:rPr lang="en-US" sz="2800" dirty="0"/>
              <a:t> </a:t>
            </a:r>
            <a:r>
              <a:rPr lang="en-US" sz="2800" dirty="0" err="1" smtClean="0"/>
              <a:t>ejectuado</a:t>
            </a:r>
            <a:endParaRPr lang="en-US" sz="2800" dirty="0"/>
          </a:p>
          <a:p>
            <a:pPr lvl="2" algn="l" rtl="0"/>
            <a:r>
              <a:rPr lang="en-US" sz="2400" dirty="0"/>
              <a:t>Un maestro sabio, pero no </a:t>
            </a:r>
            <a:r>
              <a:rPr lang="en-US" sz="2400" dirty="0" err="1" smtClean="0"/>
              <a:t>Deidad</a:t>
            </a:r>
            <a:r>
              <a:rPr lang="en-US" sz="2400" dirty="0"/>
              <a:t>. </a:t>
            </a:r>
            <a:r>
              <a:rPr lang="en-US" sz="2400" dirty="0" smtClean="0"/>
              <a:t>No </a:t>
            </a:r>
            <a:r>
              <a:rPr lang="en-US" sz="2400" dirty="0" err="1" smtClean="0"/>
              <a:t>hizo</a:t>
            </a:r>
            <a:r>
              <a:rPr lang="en-US" sz="2400" dirty="0" smtClean="0"/>
              <a:t> </a:t>
            </a:r>
            <a:r>
              <a:rPr lang="en-US" sz="2400" dirty="0"/>
              <a:t>milagros</a:t>
            </a:r>
          </a:p>
          <a:p>
            <a:pPr lvl="2" algn="l" rtl="0"/>
            <a:r>
              <a:rPr lang="en-US" sz="2400" dirty="0"/>
              <a:t>Un hombre de paz, que enseñó la mansedumbre y prohibió juzgarse unos a otros.</a:t>
            </a:r>
          </a:p>
          <a:p>
            <a:pPr lvl="2" algn="l" rtl="0"/>
            <a:r>
              <a:rPr lang="en-US" sz="2400" dirty="0"/>
              <a:t>Instituyó un sistema de religión que muchos siguen de diferentes maneras. Cualquier forma está bien</a:t>
            </a:r>
          </a:p>
          <a:p>
            <a:pPr lvl="2" algn="l" rtl="0"/>
            <a:endParaRPr lang="en-US" sz="2400" dirty="0"/>
          </a:p>
          <a:p>
            <a:pPr lvl="1"/>
            <a:r>
              <a:rPr lang="en-US" sz="2800" dirty="0"/>
              <a:t>¿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conclusiones</a:t>
            </a:r>
            <a:r>
              <a:rPr lang="en-US" sz="2800" dirty="0"/>
              <a:t> se </a:t>
            </a:r>
            <a:r>
              <a:rPr lang="en-US" sz="2800" dirty="0" err="1"/>
              <a:t>desprenden</a:t>
            </a:r>
            <a:r>
              <a:rPr lang="en-US" sz="2800" dirty="0"/>
              <a:t> de </a:t>
            </a:r>
            <a:r>
              <a:rPr lang="en-US" sz="2800" dirty="0" err="1"/>
              <a:t>estas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suposiciones</a:t>
            </a:r>
            <a:r>
              <a:rPr lang="en-US" sz="2800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37755" y="5200429"/>
            <a:ext cx="3854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[SUPOSICIONES]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868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3DDF0C-218C-110D-6E94-102A7E439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796413"/>
            <a:ext cx="11454581" cy="4857135"/>
          </a:xfrm>
        </p:spPr>
        <p:txBody>
          <a:bodyPr/>
          <a:lstStyle/>
          <a:p>
            <a:pPr algn="l" rtl="0"/>
            <a:r>
              <a:rPr lang="en-US" dirty="0"/>
              <a:t>Aplicaciones: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Cuando nuestras conclusiones no se alinean con la Verdad, debemos verificar nuestras Suposiciones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Encontramos la Verdad en la Palabra de Dios, pero debemos escuchar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Nuestros hermanos pueden ayudarnos a desafiar nuestras suposiciones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228B8D1-5D7B-57D8-5162-4FC574FFEE1B}"/>
              </a:ext>
            </a:extLst>
          </p:cNvPr>
          <p:cNvSpPr/>
          <p:nvPr/>
        </p:nvSpPr>
        <p:spPr>
          <a:xfrm>
            <a:off x="1897626" y="4782065"/>
            <a:ext cx="10162570" cy="1982573"/>
          </a:xfrm>
          <a:prstGeom prst="rect">
            <a:avLst/>
          </a:prstGeom>
          <a:ln/>
          <a:effectLst>
            <a:softEdge rad="1016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274320" rIns="274320" rtlCol="0" anchor="ctr"/>
          <a:lstStyle/>
          <a:p>
            <a:r>
              <a:rPr lang="es-ES" sz="2400" dirty="0">
                <a:solidFill>
                  <a:srgbClr val="DA3737"/>
                </a:solidFill>
                <a:latin typeface="Helvetica Neue" panose="02000503000000020004" pitchFamily="2" charset="0"/>
              </a:rPr>
              <a:t>El que ama al padre o a la madre más que a Mí, no es digno de Mí; y el que ama al hijo o a la hija más que a Mí, no es digno de Mí. </a:t>
            </a:r>
            <a:r>
              <a:rPr lang="es-ES" sz="2400" dirty="0" smtClean="0">
                <a:solidFill>
                  <a:srgbClr val="DA3737"/>
                </a:solidFill>
                <a:latin typeface="Helvetica Neue" panose="02000503000000020004" pitchFamily="2" charset="0"/>
              </a:rPr>
              <a:t>Y </a:t>
            </a:r>
            <a:r>
              <a:rPr lang="es-ES" sz="2400" dirty="0">
                <a:solidFill>
                  <a:srgbClr val="DA3737"/>
                </a:solidFill>
                <a:latin typeface="Helvetica Neue" panose="02000503000000020004" pitchFamily="2" charset="0"/>
              </a:rPr>
              <a:t>el que no toma su cruz y sigue en pos de Mí, no es digno de Mí. </a:t>
            </a:r>
          </a:p>
          <a:p>
            <a:endParaRPr lang="es-ES" sz="2400" dirty="0">
              <a:solidFill>
                <a:srgbClr val="DA3737"/>
              </a:solidFill>
              <a:latin typeface="Helvetica Neue" panose="02000503000000020004" pitchFamily="2" charset="0"/>
            </a:endParaRPr>
          </a:p>
          <a:p>
            <a:r>
              <a:rPr lang="es-ES" sz="2400" dirty="0" smtClean="0">
                <a:solidFill>
                  <a:srgbClr val="DA3737"/>
                </a:solidFill>
                <a:latin typeface="Helvetica Neue" panose="02000503000000020004" pitchFamily="2" charset="0"/>
              </a:rPr>
              <a:t>El </a:t>
            </a:r>
            <a:r>
              <a:rPr lang="es-ES" sz="2400" dirty="0">
                <a:solidFill>
                  <a:srgbClr val="DA3737"/>
                </a:solidFill>
                <a:latin typeface="Helvetica Neue" panose="02000503000000020004" pitchFamily="2" charset="0"/>
              </a:rPr>
              <a:t>que ha hallado su vida, la perderá; y el que ha perdido su vida por Mi causa, la hallará. </a:t>
            </a:r>
            <a:endParaRPr lang="es-ES" sz="2400" dirty="0" smtClean="0">
              <a:solidFill>
                <a:srgbClr val="DA3737"/>
              </a:solidFill>
              <a:latin typeface="Helvetica Neue" panose="02000503000000020004" pitchFamily="2" charset="0"/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Mateo </a:t>
            </a:r>
            <a:r>
              <a:rPr lang="en-US" sz="2400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10:37-39</a:t>
            </a:r>
          </a:p>
        </p:txBody>
      </p:sp>
    </p:spTree>
    <p:extLst>
      <p:ext uri="{BB962C8B-B14F-4D97-AF65-F5344CB8AC3E}">
        <p14:creationId xmlns:p14="http://schemas.microsoft.com/office/powerpoint/2010/main" val="392381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1_AGCO PowerPoint Master">
  <a:themeElements>
    <a:clrScheme name="AGCO">
      <a:dk1>
        <a:sysClr val="windowText" lastClr="000000"/>
      </a:dk1>
      <a:lt1>
        <a:sysClr val="window" lastClr="FFFFFF"/>
      </a:lt1>
      <a:dk2>
        <a:srgbClr val="000000"/>
      </a:dk2>
      <a:lt2>
        <a:srgbClr val="A6192E"/>
      </a:lt2>
      <a:accent1>
        <a:srgbClr val="A6192E"/>
      </a:accent1>
      <a:accent2>
        <a:srgbClr val="D28C96"/>
      </a:accent2>
      <a:accent3>
        <a:srgbClr val="54585A"/>
      </a:accent3>
      <a:accent4>
        <a:srgbClr val="A9ABAC"/>
      </a:accent4>
      <a:accent5>
        <a:srgbClr val="84BD00"/>
      </a:accent5>
      <a:accent6>
        <a:srgbClr val="CF7F00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BLACK">
      <a:srgbClr val="000000"/>
    </a:custClr>
    <a:custClr name="PMS 187 RED">
      <a:srgbClr val="A6192E"/>
    </a:custClr>
    <a:custClr name="PMS 7406 YELLOW">
      <a:srgbClr val="F1C400"/>
    </a:custClr>
    <a:custClr name="PMS 145 ORANGE">
      <a:srgbClr val="CF7F00"/>
    </a:custClr>
    <a:custClr name="PMS 376 GREEN">
      <a:srgbClr val="84BD00"/>
    </a:custClr>
    <a:custClr name="PMS 4525 LIGHT BROWN">
      <a:srgbClr val="C5B783"/>
    </a:custClr>
    <a:custClr name="PMS 7533 BROWN">
      <a:srgbClr val="473729"/>
    </a:custClr>
    <a:custClr name="PMS 425 GREY">
      <a:srgbClr val="54585A"/>
    </a:custClr>
    <a:custClr>
      <a:srgbClr val="FFFFFF"/>
    </a:custClr>
    <a:custClr>
      <a:srgbClr val="FFFFFF"/>
    </a:custClr>
    <a:custClr name="PMS BLACK 50%">
      <a:srgbClr val="7F7F7F"/>
    </a:custClr>
    <a:custClr name="PMS 187 RED 50%">
      <a:srgbClr val="D28C96"/>
    </a:custClr>
    <a:custClr name="PMS 7406 YELLOW 50%">
      <a:srgbClr val="F8E17F"/>
    </a:custClr>
    <a:custClr name="PMS 145 ORANGE 50%">
      <a:srgbClr val="E7BF7F"/>
    </a:custClr>
    <a:custClr name="PMS 376 GREEN 50%">
      <a:srgbClr val="C2DE80"/>
    </a:custClr>
    <a:custClr name="PMS 4525 LIGHT BROWN 50%">
      <a:srgbClr val="E2DBC1"/>
    </a:custClr>
    <a:custClr name="PMS 7533 BROWN 50%">
      <a:srgbClr val="A39B94"/>
    </a:custClr>
    <a:custClr name="PMS 425 GREY 50%">
      <a:srgbClr val="A9ABAC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Template 1" id="{94AADEFA-82A4-864A-B35E-8608084F3E87}" vid="{AF83F513-5410-3543-B0BA-AAAFFCEF5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1_AGCO PowerPoint Master</Template>
  <TotalTime>9116</TotalTime>
  <Words>412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 Neue</vt:lpstr>
      <vt:lpstr>Wingdings 2</vt:lpstr>
      <vt:lpstr>Wingdings 3</vt:lpstr>
      <vt:lpstr>1_AGCO PowerPoint Master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Freesmeyer</dc:creator>
  <cp:lastModifiedBy>Esther Eubanks</cp:lastModifiedBy>
  <cp:revision>29</cp:revision>
  <cp:lastPrinted>2023-10-29T03:12:34Z</cp:lastPrinted>
  <dcterms:created xsi:type="dcterms:W3CDTF">2022-10-13T14:28:33Z</dcterms:created>
  <dcterms:modified xsi:type="dcterms:W3CDTF">2023-10-29T19:10:34Z</dcterms:modified>
</cp:coreProperties>
</file>