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1" r:id="rId17"/>
    <p:sldId id="290" r:id="rId18"/>
    <p:sldId id="292" r:id="rId19"/>
    <p:sldId id="293" r:id="rId20"/>
    <p:sldId id="294" r:id="rId21"/>
  </p:sldIdLst>
  <p:sldSz cx="9144000" cy="5715000" type="screen16x10"/>
  <p:notesSz cx="6858000" cy="9144000"/>
  <p:defaultTex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1pPr>
    <a:lvl2pPr marL="0" marR="0" indent="89154"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2pPr>
    <a:lvl3pPr marL="0" marR="0" indent="178308"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3pPr>
    <a:lvl4pPr marL="0" marR="0" indent="267462"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4pPr>
    <a:lvl5pPr marL="0" marR="0" indent="356616"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5pPr>
    <a:lvl6pPr marL="0" marR="0" indent="445770"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6pPr>
    <a:lvl7pPr marL="0" marR="0" indent="534924"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7pPr>
    <a:lvl8pPr marL="0" marR="0" indent="624078"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8pPr>
    <a:lvl9pPr marL="0" marR="0" indent="713232" algn="l" defTabSz="250745" rtl="0" fontAlgn="auto" latinLnBrk="0" hangingPunct="0">
      <a:lnSpc>
        <a:spcPct val="100000"/>
      </a:lnSpc>
      <a:spcBef>
        <a:spcPts val="0"/>
      </a:spcBef>
      <a:spcAft>
        <a:spcPts val="0"/>
      </a:spcAft>
      <a:buClrTx/>
      <a:buSzTx/>
      <a:buFontTx/>
      <a:buNone/>
      <a:tabLst/>
      <a:defRPr kumimoji="0" sz="624"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noFill/>
        </a:fill>
      </a:tcStyle>
    </a:wholeTbl>
    <a:band2H>
      <a:tcTxStyle/>
      <a:tcStyle>
        <a:tcBdr/>
        <a:fill>
          <a:solidFill>
            <a:srgbClr val="EFF1F3"/>
          </a:solidFill>
        </a:fill>
      </a:tcStyle>
    </a:band2H>
    <a:firstCol>
      <a:tcTxStyle b="off" i="off">
        <a:font>
          <a:latin typeface="Georgia"/>
          <a:ea typeface="Georgia"/>
          <a:cs typeface="Georgia"/>
        </a:font>
        <a:srgbClr val="F8EDF1"/>
      </a:tcTxStyle>
      <a:tcStyle>
        <a:tcBdr>
          <a:left>
            <a:ln w="381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Col>
    <a:la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381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lastRow>
    <a:fir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381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Row>
  </a:tblStyle>
  <a:tblStyle styleId="{4A9BC294-FFE2-49D5-8D69-9E1BD2C41BD5}" styleName="">
    <a:tblBg/>
    <a:wholeTbl>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noFill/>
        </a:fill>
      </a:tcStyle>
    </a:wholeTbl>
    <a:band2H>
      <a:tcTxStyle/>
      <a:tcStyle>
        <a:tcBdr/>
        <a:fill>
          <a:solidFill>
            <a:srgbClr val="EFF1F3"/>
          </a:solidFill>
        </a:fill>
      </a:tcStyle>
    </a:band2H>
    <a:firstCol>
      <a:tcTxStyle b="off" i="off">
        <a:font>
          <a:latin typeface="Georgia"/>
          <a:ea typeface="Georgia"/>
          <a:cs typeface="Georgia"/>
        </a:font>
        <a:srgbClr val="F8EDF1"/>
      </a:tcTxStyle>
      <a:tcStyle>
        <a:tcBdr>
          <a:left>
            <a:ln w="381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Col>
    <a:la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381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lastRow>
    <a:fir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381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Row>
  </a:tblStyle>
  <a:tblStyle styleId="{BBFC77FB-9ED0-4EC9-95AA-A1379042E648}" styleName="">
    <a:tblBg/>
    <a:wholeTbl>
      <a:tcTxStyle b="off" i="off">
        <a:font>
          <a:latin typeface="Times Roman"/>
          <a:ea typeface="Times Roman"/>
          <a:cs typeface="Times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imes Roman"/>
          <a:ea typeface="Times Roman"/>
          <a:cs typeface="Times Roman"/>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Roman"/>
          <a:ea typeface="Times Roman"/>
          <a:cs typeface="Times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Roman"/>
          <a:ea typeface="Times Roman"/>
          <a:cs typeface="Times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6CBB8FF1-D9AA-43F3-AF6F-95CC898621D3}" styleName="">
    <a:tblBg/>
    <a:wholeTbl>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noFill/>
        </a:fill>
      </a:tcStyle>
    </a:wholeTbl>
    <a:band2H>
      <a:tcTxStyle/>
      <a:tcStyle>
        <a:tcBdr/>
        <a:fill>
          <a:solidFill>
            <a:srgbClr val="EFF1F3"/>
          </a:solidFill>
        </a:fill>
      </a:tcStyle>
    </a:band2H>
    <a:firstCol>
      <a:tcTxStyle b="off" i="off">
        <a:font>
          <a:latin typeface="Georgia"/>
          <a:ea typeface="Georgia"/>
          <a:cs typeface="Georgia"/>
        </a:font>
        <a:srgbClr val="F8EDF1"/>
      </a:tcTxStyle>
      <a:tcStyle>
        <a:tcBdr>
          <a:left>
            <a:ln w="381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Col>
    <a:la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12700" cap="flat">
              <a:solidFill>
                <a:srgbClr val="F8EDF1"/>
              </a:solidFill>
              <a:prstDash val="solid"/>
              <a:miter lim="400000"/>
            </a:ln>
          </a:top>
          <a:bottom>
            <a:ln w="381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lastRow>
    <a:firstRow>
      <a:tcTxStyle b="off" i="off">
        <a:font>
          <a:latin typeface="Georgia"/>
          <a:ea typeface="Georgia"/>
          <a:cs typeface="Georgia"/>
        </a:font>
        <a:srgbClr val="F8EDF1"/>
      </a:tcTxStyle>
      <a:tcStyle>
        <a:tcBdr>
          <a:left>
            <a:ln w="12700" cap="flat">
              <a:solidFill>
                <a:srgbClr val="F8EDF1"/>
              </a:solidFill>
              <a:prstDash val="solid"/>
              <a:miter lim="400000"/>
            </a:ln>
          </a:left>
          <a:right>
            <a:ln w="12700" cap="flat">
              <a:solidFill>
                <a:srgbClr val="F8EDF1"/>
              </a:solidFill>
              <a:prstDash val="solid"/>
              <a:miter lim="400000"/>
            </a:ln>
          </a:right>
          <a:top>
            <a:ln w="38100" cap="flat">
              <a:solidFill>
                <a:srgbClr val="F8EDF1"/>
              </a:solidFill>
              <a:prstDash val="solid"/>
              <a:miter lim="400000"/>
            </a:ln>
          </a:top>
          <a:bottom>
            <a:ln w="12700" cap="flat">
              <a:solidFill>
                <a:srgbClr val="F8EDF1"/>
              </a:solidFill>
              <a:prstDash val="solid"/>
              <a:miter lim="400000"/>
            </a:ln>
          </a:bottom>
          <a:insideH>
            <a:ln w="12700" cap="flat">
              <a:solidFill>
                <a:srgbClr val="F8EDF1"/>
              </a:solidFill>
              <a:prstDash val="solid"/>
              <a:miter lim="400000"/>
            </a:ln>
          </a:insideH>
          <a:insideV>
            <a:ln w="12700" cap="flat">
              <a:solidFill>
                <a:srgbClr val="F8EDF1"/>
              </a:solidFill>
              <a:prstDash val="solid"/>
              <a:miter lim="400000"/>
            </a:ln>
          </a:insideV>
        </a:tcBdr>
        <a:fill>
          <a:solidFill>
            <a:srgbClr val="FFFFFF">
              <a:alpha val="35000"/>
            </a:srgbClr>
          </a:solidFill>
        </a:fill>
      </a:tcStyle>
    </a:firstRow>
  </a:tblStyle>
  <a:tblStyle styleId="{AD6C3248-622F-4EF7-A620-4270BFADD02B}"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imes New Roman"/>
          <a:ea typeface="Times New Roman"/>
          <a:cs typeface="Times New Roman"/>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0F067970-7E1F-46DD-B9E7-40F3F994402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Times New Roman"/>
          <a:ea typeface="Times New Roman"/>
          <a:cs typeface="Times New Roman"/>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Times New Roman"/>
          <a:ea typeface="Times New Roman"/>
          <a:cs typeface="Times New Roman"/>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A488E803-9516-4BA9-B8EB-8BD6AE05A43F}"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Arial"/>
          <a:ea typeface="Arial"/>
          <a:cs typeface="Arial"/>
        </a:font>
        <a:srgbClr val="000000"/>
      </a:tcTxStyle>
      <a:tcStyle>
        <a:tcBdr>
          <a:left>
            <a:ln w="381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4" y="10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685800" y="685800"/>
            <a:ext cx="5486400" cy="3429000"/>
          </a:xfrm>
          <a:prstGeom prst="rect">
            <a:avLst/>
          </a:prstGeom>
        </p:spPr>
        <p:txBody>
          <a:bodyPr/>
          <a:lstStyle/>
          <a:p>
            <a:endParaRPr/>
          </a:p>
        </p:txBody>
      </p:sp>
      <p:sp>
        <p:nvSpPr>
          <p:cNvPr id="198" name="Shape 19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0947608"/>
      </p:ext>
    </p:extLst>
  </p:cSld>
  <p:clrMap bg1="lt1" tx1="dk1" bg2="lt2" tx2="dk2" accent1="accent1" accent2="accent2" accent3="accent3" accent4="accent4" accent5="accent5" accent6="accent6" hlink="hlink" folHlink="folHlink"/>
  <p:notesStyle>
    <a:lvl1pPr defTabSz="227838" latinLnBrk="0">
      <a:defRPr sz="858">
        <a:latin typeface="Lucida Grande"/>
        <a:ea typeface="Lucida Grande"/>
        <a:cs typeface="Lucida Grande"/>
        <a:sym typeface="Lucida Grande"/>
      </a:defRPr>
    </a:lvl1pPr>
    <a:lvl2pPr indent="89154" defTabSz="227838" latinLnBrk="0">
      <a:defRPr sz="858">
        <a:latin typeface="Lucida Grande"/>
        <a:ea typeface="Lucida Grande"/>
        <a:cs typeface="Lucida Grande"/>
        <a:sym typeface="Lucida Grande"/>
      </a:defRPr>
    </a:lvl2pPr>
    <a:lvl3pPr indent="178308" defTabSz="227838" latinLnBrk="0">
      <a:defRPr sz="858">
        <a:latin typeface="Lucida Grande"/>
        <a:ea typeface="Lucida Grande"/>
        <a:cs typeface="Lucida Grande"/>
        <a:sym typeface="Lucida Grande"/>
      </a:defRPr>
    </a:lvl3pPr>
    <a:lvl4pPr indent="267462" defTabSz="227838" latinLnBrk="0">
      <a:defRPr sz="858">
        <a:latin typeface="Lucida Grande"/>
        <a:ea typeface="Lucida Grande"/>
        <a:cs typeface="Lucida Grande"/>
        <a:sym typeface="Lucida Grande"/>
      </a:defRPr>
    </a:lvl4pPr>
    <a:lvl5pPr indent="356616" defTabSz="227838" latinLnBrk="0">
      <a:defRPr sz="858">
        <a:latin typeface="Lucida Grande"/>
        <a:ea typeface="Lucida Grande"/>
        <a:cs typeface="Lucida Grande"/>
        <a:sym typeface="Lucida Grande"/>
      </a:defRPr>
    </a:lvl5pPr>
    <a:lvl6pPr indent="445770" defTabSz="227838" latinLnBrk="0">
      <a:defRPr sz="858">
        <a:latin typeface="Lucida Grande"/>
        <a:ea typeface="Lucida Grande"/>
        <a:cs typeface="Lucida Grande"/>
        <a:sym typeface="Lucida Grande"/>
      </a:defRPr>
    </a:lvl6pPr>
    <a:lvl7pPr indent="534924" defTabSz="227838" latinLnBrk="0">
      <a:defRPr sz="858">
        <a:latin typeface="Lucida Grande"/>
        <a:ea typeface="Lucida Grande"/>
        <a:cs typeface="Lucida Grande"/>
        <a:sym typeface="Lucida Grande"/>
      </a:defRPr>
    </a:lvl7pPr>
    <a:lvl8pPr indent="624078" defTabSz="227838" latinLnBrk="0">
      <a:defRPr sz="858">
        <a:latin typeface="Lucida Grande"/>
        <a:ea typeface="Lucida Grande"/>
        <a:cs typeface="Lucida Grande"/>
        <a:sym typeface="Lucida Grande"/>
      </a:defRPr>
    </a:lvl8pPr>
    <a:lvl9pPr indent="713232" defTabSz="227838" latinLnBrk="0">
      <a:defRPr sz="858">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812727" y="959941"/>
            <a:ext cx="5518547" cy="1934766"/>
          </a:xfrm>
          <a:prstGeom prst="rect">
            <a:avLst/>
          </a:prstGeom>
        </p:spPr>
        <p:txBody>
          <a:bodyPr anchor="b"/>
          <a:lstStyle/>
          <a:p>
            <a:r>
              <a:t>Title Text</a:t>
            </a:r>
          </a:p>
        </p:txBody>
      </p:sp>
      <p:sp>
        <p:nvSpPr>
          <p:cNvPr id="12" name="Body Level One…"/>
          <p:cNvSpPr txBox="1">
            <a:spLocks noGrp="1"/>
          </p:cNvSpPr>
          <p:nvPr>
            <p:ph type="body" sz="quarter" idx="1"/>
          </p:nvPr>
        </p:nvSpPr>
        <p:spPr>
          <a:xfrm>
            <a:off x="1812727" y="2946797"/>
            <a:ext cx="5518547" cy="662285"/>
          </a:xfrm>
          <a:prstGeom prst="rect">
            <a:avLst/>
          </a:prstGeom>
        </p:spPr>
        <p:txBody>
          <a:bodyPr anchor="t"/>
          <a:lstStyle>
            <a:lvl1pPr marL="0" indent="0" algn="ctr">
              <a:spcBef>
                <a:spcPts val="0"/>
              </a:spcBef>
              <a:buSzTx/>
              <a:buNone/>
              <a:defRPr sz="1875"/>
            </a:lvl1pPr>
            <a:lvl2pPr marL="0" indent="0" algn="ctr">
              <a:spcBef>
                <a:spcPts val="0"/>
              </a:spcBef>
              <a:buSzTx/>
              <a:buNone/>
              <a:defRPr sz="1875"/>
            </a:lvl2pPr>
            <a:lvl3pPr marL="0" indent="0" algn="ctr">
              <a:spcBef>
                <a:spcPts val="0"/>
              </a:spcBef>
              <a:buSzTx/>
              <a:buNone/>
              <a:defRPr sz="1875"/>
            </a:lvl3pPr>
            <a:lvl4pPr marL="0" indent="0" algn="ctr">
              <a:spcBef>
                <a:spcPts val="0"/>
              </a:spcBef>
              <a:buSzTx/>
              <a:buNone/>
              <a:defRPr sz="1875"/>
            </a:lvl4pPr>
            <a:lvl5pPr marL="0" indent="0" algn="ctr">
              <a:spcBef>
                <a:spcPts val="0"/>
              </a:spcBef>
              <a:buSzTx/>
              <a:buNone/>
              <a:defRPr sz="187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21"/>
          </p:nvPr>
        </p:nvSpPr>
        <p:spPr>
          <a:xfrm>
            <a:off x="4940350" y="1510605"/>
            <a:ext cx="2143125" cy="3569730"/>
          </a:xfrm>
          <a:prstGeom prst="rect">
            <a:avLst/>
          </a:prstGeom>
        </p:spPr>
        <p:txBody>
          <a:bodyPr lIns="91439" tIns="45719" rIns="91439" bIns="45719" anchor="t">
            <a:noAutofit/>
          </a:bodyPr>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quarter" idx="1"/>
          </p:nvPr>
        </p:nvSpPr>
        <p:spPr>
          <a:xfrm>
            <a:off x="1812727" y="1622226"/>
            <a:ext cx="2658815" cy="3348633"/>
          </a:xfrm>
          <a:prstGeom prst="rect">
            <a:avLst/>
          </a:prstGeom>
        </p:spPr>
        <p:txBody>
          <a:bodyPr/>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quarter" idx="1"/>
          </p:nvPr>
        </p:nvSpPr>
        <p:spPr>
          <a:xfrm>
            <a:off x="1812727" y="1622226"/>
            <a:ext cx="2658815" cy="3348633"/>
          </a:xfrm>
          <a:prstGeom prst="rect">
            <a:avLst/>
          </a:prstGeom>
        </p:spPr>
        <p:txBody>
          <a:bodyPr/>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quarter" idx="1"/>
          </p:nvPr>
        </p:nvSpPr>
        <p:spPr>
          <a:xfrm>
            <a:off x="5241727" y="1622226"/>
            <a:ext cx="2089547" cy="3348633"/>
          </a:xfrm>
          <a:prstGeom prst="rect">
            <a:avLst/>
          </a:prstGeom>
        </p:spPr>
        <p:txBody>
          <a:bodyPr/>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1317129" y="0"/>
            <a:ext cx="4343043" cy="2730103"/>
          </a:xfrm>
          <a:prstGeom prst="rect">
            <a:avLst/>
          </a:prstGeom>
        </p:spPr>
        <p:txBody>
          <a:bodyPr anchor="b"/>
          <a:lstStyle>
            <a:lvl1pPr marR="33486" defTabSz="683121">
              <a:lnSpc>
                <a:spcPct val="70000"/>
              </a:lnSpc>
              <a:defRPr sz="3225">
                <a:solidFill>
                  <a:srgbClr val="F8EDF1"/>
                </a:solidFill>
                <a:effectLst>
                  <a:outerShdw blurRad="12700" dist="25400" dir="2700000" rotWithShape="0">
                    <a:srgbClr val="000000"/>
                  </a:outerShdw>
                </a:effectLst>
                <a:uFill>
                  <a:solidFill>
                    <a:srgbClr val="F8EDF1"/>
                  </a:solidFill>
                </a:uFill>
                <a:latin typeface="+mn-lt"/>
                <a:ea typeface="+mn-ea"/>
                <a:cs typeface="+mn-cs"/>
                <a:sym typeface="Impact"/>
              </a:defRPr>
            </a:lvl1pPr>
          </a:lstStyle>
          <a:p>
            <a:r>
              <a:t>Title Text</a:t>
            </a:r>
          </a:p>
        </p:txBody>
      </p:sp>
      <p:sp>
        <p:nvSpPr>
          <p:cNvPr id="136" name="Body Level One…"/>
          <p:cNvSpPr txBox="1">
            <a:spLocks noGrp="1"/>
          </p:cNvSpPr>
          <p:nvPr>
            <p:ph type="body" sz="half" idx="1"/>
          </p:nvPr>
        </p:nvSpPr>
        <p:spPr>
          <a:xfrm>
            <a:off x="1317129" y="3175397"/>
            <a:ext cx="5258157" cy="2063353"/>
          </a:xfrm>
          <a:prstGeom prst="rect">
            <a:avLst/>
          </a:prstGeom>
        </p:spPr>
        <p:txBody>
          <a:bodyPr anchor="t"/>
          <a:lstStyle>
            <a:lvl1pPr marL="0" marR="66972" indent="23813" algn="ctr" defTabSz="683121">
              <a:lnSpc>
                <a:spcPct val="90000"/>
              </a:lnSpc>
              <a:spcBef>
                <a:spcPts val="600"/>
              </a:spcBef>
              <a:buSzTx/>
              <a:buNone/>
              <a:defRPr sz="262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1pPr>
            <a:lvl2pPr marL="0" marR="66972" indent="266700" algn="ctr" defTabSz="683121">
              <a:spcBef>
                <a:spcPts val="525"/>
              </a:spcBef>
              <a:buSzTx/>
              <a:buNone/>
              <a:defRPr sz="2400">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2pPr>
            <a:lvl3pPr marL="0" marR="66972" indent="514350" algn="ctr" defTabSz="683121">
              <a:spcBef>
                <a:spcPts val="450"/>
              </a:spcBef>
              <a:buSzTx/>
              <a:buNone/>
              <a:defRPr sz="1950">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3pPr>
            <a:lvl4pPr marL="0" marR="66972" indent="757238" algn="ctr" defTabSz="683121">
              <a:spcBef>
                <a:spcPts val="413"/>
              </a:spcBef>
              <a:buSzTx/>
              <a:buNone/>
              <a:defRPr sz="172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4pPr>
            <a:lvl5pPr marL="0" marR="66972" indent="1000125" algn="ctr" defTabSz="683121">
              <a:spcBef>
                <a:spcPts val="413"/>
              </a:spcBef>
              <a:buSzTx/>
              <a:buNone/>
              <a:defRPr sz="172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898154" y="5335488"/>
            <a:ext cx="205085" cy="254331"/>
          </a:xfrm>
          <a:prstGeom prst="rect">
            <a:avLst/>
          </a:prstGeom>
        </p:spPr>
        <p:txBody>
          <a:bodyPr lIns="89296" tIns="89296" rIns="89296" bIns="89296"/>
          <a:lstStyle>
            <a:lvl1pPr>
              <a:defRPr sz="1050">
                <a:solidFill>
                  <a:srgbClr val="F8EDF1"/>
                </a:solidFill>
                <a:effectLst>
                  <a:outerShdw blurRad="12700" dist="25400" dir="2700000" rotWithShape="0">
                    <a:srgbClr val="000000"/>
                  </a:outerShdw>
                </a:effectLst>
                <a:uFill>
                  <a:solidFill>
                    <a:srgbClr val="F8EDF1"/>
                  </a:solidFill>
                </a:uFill>
                <a:latin typeface="Times Roman"/>
                <a:ea typeface="Times Roman"/>
                <a:cs typeface="Times Roman"/>
                <a:sym typeface="Times Roman"/>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1812727" y="959941"/>
            <a:ext cx="5518547" cy="1934766"/>
          </a:xfrm>
          <a:prstGeom prst="rect">
            <a:avLst/>
          </a:prstGeom>
        </p:spPr>
        <p:txBody>
          <a:bodyPr anchor="b"/>
          <a:lstStyle/>
          <a:p>
            <a:r>
              <a:t>Title Text</a:t>
            </a:r>
          </a:p>
        </p:txBody>
      </p:sp>
      <p:sp>
        <p:nvSpPr>
          <p:cNvPr id="145" name="Body Level One…"/>
          <p:cNvSpPr txBox="1">
            <a:spLocks noGrp="1"/>
          </p:cNvSpPr>
          <p:nvPr>
            <p:ph type="body" sz="quarter" idx="1"/>
          </p:nvPr>
        </p:nvSpPr>
        <p:spPr>
          <a:xfrm>
            <a:off x="1812727" y="2946797"/>
            <a:ext cx="5518547" cy="662285"/>
          </a:xfrm>
          <a:prstGeom prst="rect">
            <a:avLst/>
          </a:prstGeom>
        </p:spPr>
        <p:txBody>
          <a:bodyPr anchor="t"/>
          <a:lstStyle>
            <a:lvl1pPr marL="0" indent="0" algn="ctr">
              <a:spcBef>
                <a:spcPts val="0"/>
              </a:spcBef>
              <a:buSzTx/>
              <a:buNone/>
              <a:defRPr sz="1875"/>
            </a:lvl1pPr>
            <a:lvl2pPr marL="0" indent="0" algn="ctr">
              <a:spcBef>
                <a:spcPts val="0"/>
              </a:spcBef>
              <a:buSzTx/>
              <a:buNone/>
              <a:defRPr sz="1875"/>
            </a:lvl2pPr>
            <a:lvl3pPr marL="0" indent="0" algn="ctr">
              <a:spcBef>
                <a:spcPts val="0"/>
              </a:spcBef>
              <a:buSzTx/>
              <a:buNone/>
              <a:defRPr sz="1875"/>
            </a:lvl3pPr>
            <a:lvl4pPr marL="0" indent="0" algn="ctr">
              <a:spcBef>
                <a:spcPts val="0"/>
              </a:spcBef>
              <a:buSzTx/>
              <a:buNone/>
              <a:defRPr sz="1875"/>
            </a:lvl4pPr>
            <a:lvl5pPr marL="0" indent="0" algn="ctr">
              <a:spcBef>
                <a:spcPts val="0"/>
              </a:spcBef>
              <a:buSzTx/>
              <a:buNone/>
              <a:defRPr sz="1875"/>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1658689" y="317897"/>
            <a:ext cx="5826622" cy="1332012"/>
          </a:xfrm>
          <a:prstGeom prst="rect">
            <a:avLst/>
          </a:prstGeom>
        </p:spPr>
        <p:txBody>
          <a:bodyPr lIns="0" tIns="0" rIns="0" bIns="0"/>
          <a:lstStyle>
            <a:lvl1pPr marR="33486" defTabSz="683121">
              <a:defRPr sz="3225">
                <a:solidFill>
                  <a:srgbClr val="000000"/>
                </a:solidFill>
                <a:uFill>
                  <a:solidFill>
                    <a:srgbClr val="000000"/>
                  </a:solidFill>
                </a:uFill>
                <a:latin typeface="Times Roman"/>
                <a:ea typeface="Times Roman"/>
                <a:cs typeface="Times Roman"/>
                <a:sym typeface="Times Roman"/>
              </a:defRPr>
            </a:lvl1pPr>
          </a:lstStyle>
          <a:p>
            <a:r>
              <a:t>Title Text</a:t>
            </a:r>
          </a:p>
        </p:txBody>
      </p:sp>
      <p:sp>
        <p:nvSpPr>
          <p:cNvPr id="154" name="Body Level One…"/>
          <p:cNvSpPr txBox="1">
            <a:spLocks noGrp="1"/>
          </p:cNvSpPr>
          <p:nvPr>
            <p:ph type="body" idx="1"/>
          </p:nvPr>
        </p:nvSpPr>
        <p:spPr>
          <a:xfrm>
            <a:off x="1658689" y="1651397"/>
            <a:ext cx="5826622" cy="4063604"/>
          </a:xfrm>
          <a:prstGeom prst="rect">
            <a:avLst/>
          </a:prstGeom>
        </p:spPr>
        <p:txBody>
          <a:bodyPr anchor="t"/>
          <a:lstStyle>
            <a:lvl1pPr marL="278069" marR="66972" indent="-254256" defTabSz="683121">
              <a:spcBef>
                <a:spcPts val="563"/>
              </a:spcBef>
              <a:buSzPct val="100000"/>
              <a:defRPr sz="2400">
                <a:solidFill>
                  <a:srgbClr val="000000"/>
                </a:solidFill>
                <a:uFill>
                  <a:solidFill>
                    <a:srgbClr val="000000"/>
                  </a:solidFill>
                </a:uFill>
                <a:latin typeface="Times Roman"/>
                <a:ea typeface="Times Roman"/>
                <a:cs typeface="Times Roman"/>
                <a:sym typeface="Times Roman"/>
              </a:defRPr>
            </a:lvl1pPr>
            <a:lvl2pPr marL="469773" marR="66972" indent="-203073" defTabSz="683121">
              <a:spcBef>
                <a:spcPts val="488"/>
              </a:spcBef>
              <a:buSzPct val="100000"/>
              <a:buChar char="–"/>
              <a:defRPr sz="1950">
                <a:solidFill>
                  <a:srgbClr val="000000"/>
                </a:solidFill>
                <a:uFill>
                  <a:solidFill>
                    <a:srgbClr val="000000"/>
                  </a:solidFill>
                </a:uFill>
                <a:latin typeface="Times Roman"/>
                <a:ea typeface="Times Roman"/>
                <a:cs typeface="Times Roman"/>
                <a:sym typeface="Times Roman"/>
              </a:defRPr>
            </a:lvl2pPr>
            <a:lvl3pPr marL="678037" marR="66972" indent="-163687" defTabSz="683121">
              <a:spcBef>
                <a:spcPts val="413"/>
              </a:spcBef>
              <a:buSzPct val="100000"/>
              <a:defRPr sz="1725">
                <a:solidFill>
                  <a:srgbClr val="000000"/>
                </a:solidFill>
                <a:uFill>
                  <a:solidFill>
                    <a:srgbClr val="000000"/>
                  </a:solidFill>
                </a:uFill>
                <a:latin typeface="Times Roman"/>
                <a:ea typeface="Times Roman"/>
                <a:cs typeface="Times Roman"/>
                <a:sym typeface="Times Roman"/>
              </a:defRPr>
            </a:lvl3pPr>
            <a:lvl4pPr marL="925286" marR="66972" indent="-168048" defTabSz="683121">
              <a:spcBef>
                <a:spcPts val="375"/>
              </a:spcBef>
              <a:buSzPct val="100000"/>
              <a:buChar char="–"/>
              <a:defRPr sz="1425">
                <a:solidFill>
                  <a:srgbClr val="000000"/>
                </a:solidFill>
                <a:uFill>
                  <a:solidFill>
                    <a:srgbClr val="000000"/>
                  </a:solidFill>
                </a:uFill>
                <a:latin typeface="Times Roman"/>
                <a:ea typeface="Times Roman"/>
                <a:cs typeface="Times Roman"/>
                <a:sym typeface="Times Roman"/>
              </a:defRPr>
            </a:lvl4pPr>
            <a:lvl5pPr marL="1168173" marR="66972" indent="-168048" defTabSz="683121">
              <a:spcBef>
                <a:spcPts val="375"/>
              </a:spcBef>
              <a:buSzPct val="100000"/>
              <a:buChar char="»"/>
              <a:defRPr sz="1425">
                <a:solidFill>
                  <a:srgbClr val="000000"/>
                </a:solidFill>
                <a:uFill>
                  <a:solidFill>
                    <a:srgbClr val="000000"/>
                  </a:solidFill>
                </a:u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6669911" y="5206603"/>
            <a:ext cx="205085" cy="254331"/>
          </a:xfrm>
          <a:prstGeom prst="rect">
            <a:avLst/>
          </a:prstGeom>
        </p:spPr>
        <p:txBody>
          <a:bodyPr lIns="89296" tIns="89296" rIns="89296" bIns="89296"/>
          <a:lstStyle>
            <a:lvl1pPr>
              <a:defRPr sz="1050">
                <a:solidFill>
                  <a:srgbClr val="000000"/>
                </a:solidFill>
                <a:uFill>
                  <a:solidFill>
                    <a:srgbClr val="000000"/>
                  </a:solidFill>
                </a:uFill>
                <a:latin typeface="Times Roman"/>
                <a:ea typeface="Times Roman"/>
                <a:cs typeface="Times Roman"/>
                <a:sym typeface="Times Roman"/>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1812727" y="959941"/>
            <a:ext cx="5518547" cy="1934766"/>
          </a:xfrm>
          <a:prstGeom prst="rect">
            <a:avLst/>
          </a:prstGeom>
        </p:spPr>
        <p:txBody>
          <a:bodyPr anchor="b"/>
          <a:lstStyle/>
          <a:p>
            <a:r>
              <a:t>Title Text</a:t>
            </a:r>
          </a:p>
        </p:txBody>
      </p:sp>
      <p:sp>
        <p:nvSpPr>
          <p:cNvPr id="163" name="Body Level One…"/>
          <p:cNvSpPr txBox="1">
            <a:spLocks noGrp="1"/>
          </p:cNvSpPr>
          <p:nvPr>
            <p:ph type="body" sz="quarter" idx="1"/>
          </p:nvPr>
        </p:nvSpPr>
        <p:spPr>
          <a:xfrm>
            <a:off x="1812727" y="2946797"/>
            <a:ext cx="5518547" cy="662285"/>
          </a:xfrm>
          <a:prstGeom prst="rect">
            <a:avLst/>
          </a:prstGeom>
        </p:spPr>
        <p:txBody>
          <a:bodyPr anchor="t"/>
          <a:lstStyle>
            <a:lvl1pPr marL="0" indent="0" algn="ctr">
              <a:spcBef>
                <a:spcPts val="0"/>
              </a:spcBef>
              <a:buSzTx/>
              <a:buNone/>
              <a:defRPr sz="1875"/>
            </a:lvl1pPr>
            <a:lvl2pPr marL="0" indent="0" algn="ctr">
              <a:spcBef>
                <a:spcPts val="0"/>
              </a:spcBef>
              <a:buSzTx/>
              <a:buNone/>
              <a:defRPr sz="1875"/>
            </a:lvl2pPr>
            <a:lvl3pPr marL="0" indent="0" algn="ctr">
              <a:spcBef>
                <a:spcPts val="0"/>
              </a:spcBef>
              <a:buSzTx/>
              <a:buNone/>
              <a:defRPr sz="1875"/>
            </a:lvl3pPr>
            <a:lvl4pPr marL="0" indent="0" algn="ctr">
              <a:spcBef>
                <a:spcPts val="0"/>
              </a:spcBef>
              <a:buSzTx/>
              <a:buNone/>
              <a:defRPr sz="1875"/>
            </a:lvl4pPr>
            <a:lvl5pPr marL="0" indent="0" algn="ctr">
              <a:spcBef>
                <a:spcPts val="0"/>
              </a:spcBef>
              <a:buSzTx/>
              <a:buNone/>
              <a:defRPr sz="1875"/>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Jazz-Grasp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1384101" y="0"/>
            <a:ext cx="4916091" cy="1584854"/>
          </a:xfrm>
          <a:prstGeom prst="rect">
            <a:avLst/>
          </a:prstGeom>
        </p:spPr>
        <p:txBody>
          <a:bodyPr anchor="b"/>
          <a:lstStyle>
            <a:lvl1pPr marR="30480" defTabSz="683121">
              <a:lnSpc>
                <a:spcPct val="70000"/>
              </a:lnSpc>
              <a:defRPr sz="3000">
                <a:solidFill>
                  <a:srgbClr val="F8EDF1"/>
                </a:solidFill>
                <a:effectLst>
                  <a:outerShdw blurRad="12700" dist="25400" dir="2700000" rotWithShape="0">
                    <a:srgbClr val="000000"/>
                  </a:outerShdw>
                </a:effectLst>
                <a:uFill>
                  <a:solidFill>
                    <a:srgbClr val="F8EDF1"/>
                  </a:solidFill>
                </a:uFill>
                <a:latin typeface="+mn-lt"/>
                <a:ea typeface="+mn-ea"/>
                <a:cs typeface="+mn-cs"/>
                <a:sym typeface="Impact"/>
              </a:defRPr>
            </a:lvl1pPr>
          </a:lstStyle>
          <a:p>
            <a:r>
              <a:t>Title Text</a:t>
            </a:r>
          </a:p>
        </p:txBody>
      </p:sp>
      <p:sp>
        <p:nvSpPr>
          <p:cNvPr id="172" name="Body Level One…"/>
          <p:cNvSpPr txBox="1">
            <a:spLocks noGrp="1"/>
          </p:cNvSpPr>
          <p:nvPr>
            <p:ph type="body" sz="half" idx="1"/>
          </p:nvPr>
        </p:nvSpPr>
        <p:spPr>
          <a:xfrm>
            <a:off x="1384102" y="2098476"/>
            <a:ext cx="3830836" cy="3616524"/>
          </a:xfrm>
          <a:prstGeom prst="rect">
            <a:avLst/>
          </a:prstGeom>
        </p:spPr>
        <p:txBody>
          <a:bodyPr anchor="t"/>
          <a:lstStyle>
            <a:lvl1pPr marL="264908" marR="66972" indent="-243234" defTabSz="683121">
              <a:spcBef>
                <a:spcPts val="600"/>
              </a:spcBef>
              <a:buSzPct val="100000"/>
              <a:defRPr sz="24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1pPr>
            <a:lvl2pPr marL="442583" marR="66972" indent="-177069" defTabSz="683121">
              <a:spcBef>
                <a:spcPts val="525"/>
              </a:spcBef>
              <a:buSzPct val="100000"/>
              <a:buChar char="–"/>
              <a:defRPr sz="1950">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2pPr>
            <a:lvl3pPr marL="668983" marR="66972" indent="-159629" defTabSz="683121">
              <a:spcBef>
                <a:spcPts val="450"/>
              </a:spcBef>
              <a:buSzPct val="100000"/>
              <a:defRPr sz="18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3pPr>
            <a:lvl4pPr marL="906160" marR="66972" indent="-152966" defTabSz="683121">
              <a:spcBef>
                <a:spcPts val="450"/>
              </a:spcBef>
              <a:buSzPct val="100000"/>
              <a:buChar char="–"/>
              <a:defRPr sz="15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4pPr>
            <a:lvl5pPr marL="1151710" marR="66972" indent="-154674" defTabSz="683121">
              <a:spcBef>
                <a:spcPts val="450"/>
              </a:spcBef>
              <a:buSzPct val="100000"/>
              <a:buChar char="»"/>
              <a:defRPr sz="1575">
                <a:solidFill>
                  <a:srgbClr val="F8EDF1"/>
                </a:solidFill>
                <a:effectLst>
                  <a:outerShdw blurRad="12700" dist="25400" dir="2700000" rotWithShape="0">
                    <a:srgbClr val="000000"/>
                  </a:outerShdw>
                </a:effectLst>
                <a:uFill>
                  <a:solidFill>
                    <a:srgbClr val="F8EDF1"/>
                  </a:solidFill>
                </a:u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6868626" y="5395019"/>
            <a:ext cx="170855" cy="211006"/>
          </a:xfrm>
          <a:prstGeom prst="rect">
            <a:avLst/>
          </a:prstGeom>
        </p:spPr>
        <p:txBody>
          <a:bodyPr lIns="107156" tIns="107156" rIns="107156" bIns="107156"/>
          <a:lstStyle>
            <a:lvl1pPr defTabSz="341561">
              <a:defRPr sz="675">
                <a:solidFill>
                  <a:srgbClr val="F8EDF1"/>
                </a:solidFill>
                <a:effectLst>
                  <a:outerShdw blurRad="12700" dist="25400" dir="2700000" rotWithShape="0">
                    <a:srgbClr val="000000"/>
                  </a:outerShdw>
                </a:effectLst>
                <a:uFill>
                  <a:solidFill>
                    <a:srgbClr val="F8EDF1"/>
                  </a:solidFill>
                </a:uFill>
                <a:latin typeface="Times Roman"/>
                <a:ea typeface="Times Roman"/>
                <a:cs typeface="Times Roman"/>
                <a:sym typeface="Times Roman"/>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Title Text"/>
          <p:cNvSpPr txBox="1">
            <a:spLocks noGrp="1"/>
          </p:cNvSpPr>
          <p:nvPr>
            <p:ph type="title"/>
          </p:nvPr>
        </p:nvSpPr>
        <p:spPr>
          <a:xfrm>
            <a:off x="1658689" y="1585019"/>
            <a:ext cx="5826622" cy="1585020"/>
          </a:xfrm>
          <a:prstGeom prst="rect">
            <a:avLst/>
          </a:prstGeom>
          <a:effectLst>
            <a:outerShdw blurRad="63500" dist="12700" dir="8100000" rotWithShape="0">
              <a:srgbClr val="FFFFFF">
                <a:alpha val="75000"/>
              </a:srgbClr>
            </a:outerShdw>
          </a:effectLst>
        </p:spPr>
        <p:txBody>
          <a:bodyPr/>
          <a:lstStyle>
            <a:lvl1pPr marR="30480" algn="r" defTabSz="683121">
              <a:defRPr sz="3225">
                <a:solidFill>
                  <a:srgbClr val="000000"/>
                </a:solidFill>
                <a:uFill>
                  <a:solidFill>
                    <a:srgbClr val="000000"/>
                  </a:solidFill>
                </a:uFill>
                <a:latin typeface="Times New Roman"/>
                <a:ea typeface="Times New Roman"/>
                <a:cs typeface="Times New Roman"/>
                <a:sym typeface="Times New Roman"/>
              </a:defRPr>
            </a:lvl1pPr>
          </a:lstStyle>
          <a:p>
            <a:r>
              <a:t>Title Text</a:t>
            </a:r>
          </a:p>
        </p:txBody>
      </p:sp>
      <p:sp>
        <p:nvSpPr>
          <p:cNvPr id="181" name="Body Level One…"/>
          <p:cNvSpPr txBox="1">
            <a:spLocks noGrp="1"/>
          </p:cNvSpPr>
          <p:nvPr>
            <p:ph type="body" sz="half" idx="1"/>
          </p:nvPr>
        </p:nvSpPr>
        <p:spPr>
          <a:xfrm>
            <a:off x="2683371" y="3177480"/>
            <a:ext cx="4801940" cy="2537520"/>
          </a:xfrm>
          <a:prstGeom prst="rect">
            <a:avLst/>
          </a:prstGeom>
          <a:effectLst>
            <a:outerShdw blurRad="63500" dist="12700" dir="8100000" rotWithShape="0">
              <a:srgbClr val="FFFFFF">
                <a:alpha val="75000"/>
              </a:srgbClr>
            </a:outerShdw>
          </a:effectLst>
        </p:spPr>
        <p:txBody>
          <a:bodyPr anchor="t"/>
          <a:lstStyle>
            <a:lvl1pPr marL="0" marR="68580" indent="21675" algn="r" defTabSz="683121">
              <a:spcBef>
                <a:spcPts val="525"/>
              </a:spcBef>
              <a:buSzTx/>
              <a:buNone/>
              <a:defRPr sz="2250">
                <a:solidFill>
                  <a:srgbClr val="000000"/>
                </a:solidFill>
                <a:uFill>
                  <a:solidFill>
                    <a:srgbClr val="000000"/>
                  </a:solidFill>
                </a:uFill>
                <a:latin typeface="Times New Roman"/>
                <a:ea typeface="Times New Roman"/>
                <a:cs typeface="Times New Roman"/>
                <a:sym typeface="Times New Roman"/>
              </a:defRPr>
            </a:lvl1pPr>
            <a:lvl2pPr marL="0" marR="68580" indent="265515" algn="ctr" defTabSz="683121">
              <a:spcBef>
                <a:spcPts val="450"/>
              </a:spcBef>
              <a:buSzTx/>
              <a:buNone/>
              <a:defRPr sz="1950">
                <a:solidFill>
                  <a:srgbClr val="000000"/>
                </a:solidFill>
                <a:uFill>
                  <a:solidFill>
                    <a:srgbClr val="000000"/>
                  </a:solidFill>
                </a:uFill>
                <a:latin typeface="Times New Roman"/>
                <a:ea typeface="Times New Roman"/>
                <a:cs typeface="Times New Roman"/>
                <a:sym typeface="Times New Roman"/>
              </a:defRPr>
            </a:lvl2pPr>
            <a:lvl3pPr marL="0" marR="68580" indent="509355" algn="ctr" defTabSz="683121">
              <a:spcBef>
                <a:spcPts val="375"/>
              </a:spcBef>
              <a:buSzTx/>
              <a:buNone/>
              <a:defRPr sz="1725">
                <a:solidFill>
                  <a:srgbClr val="000000"/>
                </a:solidFill>
                <a:uFill>
                  <a:solidFill>
                    <a:srgbClr val="000000"/>
                  </a:solidFill>
                </a:uFill>
                <a:latin typeface="Times New Roman"/>
                <a:ea typeface="Times New Roman"/>
                <a:cs typeface="Times New Roman"/>
                <a:sym typeface="Times New Roman"/>
              </a:defRPr>
            </a:lvl3pPr>
            <a:lvl4pPr marL="0" marR="68580" indent="753194" algn="ctr" defTabSz="683121">
              <a:spcBef>
                <a:spcPts val="338"/>
              </a:spcBef>
              <a:buSzTx/>
              <a:buNone/>
              <a:defRPr sz="1425">
                <a:solidFill>
                  <a:srgbClr val="000000"/>
                </a:solidFill>
                <a:uFill>
                  <a:solidFill>
                    <a:srgbClr val="000000"/>
                  </a:solidFill>
                </a:uFill>
                <a:latin typeface="Times New Roman"/>
                <a:ea typeface="Times New Roman"/>
                <a:cs typeface="Times New Roman"/>
                <a:sym typeface="Times New Roman"/>
              </a:defRPr>
            </a:lvl4pPr>
            <a:lvl5pPr marL="0" marR="68580" indent="997035" algn="ctr" defTabSz="683121">
              <a:spcBef>
                <a:spcPts val="338"/>
              </a:spcBef>
              <a:buSzTx/>
              <a:buNone/>
              <a:defRPr sz="1425">
                <a:solidFill>
                  <a:srgbClr val="000000"/>
                </a:solidFill>
                <a:uFill>
                  <a:solidFill>
                    <a:srgbClr val="000000"/>
                  </a:solidFill>
                </a:u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6673528" y="5208984"/>
            <a:ext cx="199430" cy="226777"/>
          </a:xfrm>
          <a:prstGeom prst="rect">
            <a:avLst/>
          </a:prstGeom>
        </p:spPr>
        <p:txBody>
          <a:bodyPr lIns="107156" tIns="107156" rIns="107156" bIns="107156"/>
          <a:lstStyle>
            <a:lvl1pPr defTabSz="341561">
              <a:defRPr>
                <a:solidFill>
                  <a:srgbClr val="000000"/>
                </a:solidFill>
                <a:uFill>
                  <a:solidFill>
                    <a:srgbClr val="000000"/>
                  </a:solidFill>
                </a:uFill>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1658689" y="319981"/>
            <a:ext cx="5826622" cy="1332012"/>
          </a:xfrm>
          <a:prstGeom prst="rect">
            <a:avLst/>
          </a:prstGeom>
        </p:spPr>
        <p:txBody>
          <a:bodyPr/>
          <a:lstStyle>
            <a:lvl1pPr marL="30480" marR="30480" defTabSz="683121">
              <a:defRPr sz="3225">
                <a:solidFill>
                  <a:srgbClr val="000000"/>
                </a:solidFill>
                <a:uFill>
                  <a:solidFill>
                    <a:srgbClr val="000000"/>
                  </a:solidFill>
                </a:uFill>
                <a:latin typeface="Arial"/>
                <a:ea typeface="Arial"/>
                <a:cs typeface="Arial"/>
                <a:sym typeface="Arial"/>
              </a:defRPr>
            </a:lvl1pPr>
          </a:lstStyle>
          <a:p>
            <a:r>
              <a:t>Title Text</a:t>
            </a:r>
          </a:p>
        </p:txBody>
      </p:sp>
      <p:sp>
        <p:nvSpPr>
          <p:cNvPr id="190" name="Body Level One…"/>
          <p:cNvSpPr txBox="1">
            <a:spLocks noGrp="1"/>
          </p:cNvSpPr>
          <p:nvPr>
            <p:ph type="body" idx="1"/>
          </p:nvPr>
        </p:nvSpPr>
        <p:spPr>
          <a:xfrm>
            <a:off x="1658689" y="1651992"/>
            <a:ext cx="5826622" cy="4063008"/>
          </a:xfrm>
          <a:prstGeom prst="rect">
            <a:avLst/>
          </a:prstGeom>
        </p:spPr>
        <p:txBody>
          <a:bodyPr anchor="t"/>
          <a:lstStyle>
            <a:lvl1pPr marL="190586" marR="30480" indent="-175346" defTabSz="683121">
              <a:spcBef>
                <a:spcPts val="525"/>
              </a:spcBef>
              <a:buSzPct val="100000"/>
              <a:defRPr sz="2250">
                <a:solidFill>
                  <a:srgbClr val="000000"/>
                </a:solidFill>
                <a:uFill>
                  <a:solidFill>
                    <a:srgbClr val="000000"/>
                  </a:solidFill>
                </a:uFill>
                <a:latin typeface="Arial"/>
                <a:ea typeface="Arial"/>
                <a:cs typeface="Arial"/>
                <a:sym typeface="Arial"/>
              </a:defRPr>
            </a:lvl1pPr>
            <a:lvl2pPr marL="333325" marR="30480" indent="-146635" defTabSz="683121">
              <a:spcBef>
                <a:spcPts val="450"/>
              </a:spcBef>
              <a:buSzPct val="100000"/>
              <a:buChar char="–"/>
              <a:defRPr sz="1950">
                <a:solidFill>
                  <a:srgbClr val="000000"/>
                </a:solidFill>
                <a:uFill>
                  <a:solidFill>
                    <a:srgbClr val="000000"/>
                  </a:solidFill>
                </a:uFill>
                <a:latin typeface="Arial"/>
                <a:ea typeface="Arial"/>
                <a:cs typeface="Arial"/>
                <a:sym typeface="Arial"/>
              </a:defRPr>
            </a:lvl2pPr>
            <a:lvl3pPr marL="474121" marR="30480" indent="-115981" defTabSz="683121">
              <a:spcBef>
                <a:spcPts val="413"/>
              </a:spcBef>
              <a:buSzPct val="100000"/>
              <a:defRPr sz="1725">
                <a:solidFill>
                  <a:srgbClr val="000000"/>
                </a:solidFill>
                <a:uFill>
                  <a:solidFill>
                    <a:srgbClr val="000000"/>
                  </a:solidFill>
                </a:uFill>
                <a:latin typeface="Arial"/>
                <a:ea typeface="Arial"/>
                <a:cs typeface="Arial"/>
                <a:sym typeface="Arial"/>
              </a:defRPr>
            </a:lvl3pPr>
            <a:lvl4pPr marL="645931" marR="30480" indent="-116341" defTabSz="683121">
              <a:spcBef>
                <a:spcPts val="338"/>
              </a:spcBef>
              <a:buSzPct val="100000"/>
              <a:buChar char="–"/>
              <a:defRPr sz="1425">
                <a:solidFill>
                  <a:srgbClr val="000000"/>
                </a:solidFill>
                <a:uFill>
                  <a:solidFill>
                    <a:srgbClr val="000000"/>
                  </a:solidFill>
                </a:uFill>
                <a:latin typeface="Arial"/>
                <a:ea typeface="Arial"/>
                <a:cs typeface="Arial"/>
                <a:sym typeface="Arial"/>
              </a:defRPr>
            </a:lvl4pPr>
            <a:lvl5pPr marL="817381" marR="30480" indent="-116341" defTabSz="683121">
              <a:spcBef>
                <a:spcPts val="338"/>
              </a:spcBef>
              <a:buSzPct val="100000"/>
              <a:buChar char="»"/>
              <a:defRPr sz="1425">
                <a:solidFill>
                  <a:srgbClr val="000000"/>
                </a:solidFill>
                <a:uFill>
                  <a:solidFill>
                    <a:srgbClr val="000000"/>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1" name="Slide Number"/>
          <p:cNvSpPr txBox="1">
            <a:spLocks noGrp="1"/>
          </p:cNvSpPr>
          <p:nvPr>
            <p:ph type="sldNum" sz="quarter" idx="2"/>
          </p:nvPr>
        </p:nvSpPr>
        <p:spPr>
          <a:xfrm>
            <a:off x="6222337" y="5335488"/>
            <a:ext cx="185478" cy="203544"/>
          </a:xfrm>
          <a:prstGeom prst="rect">
            <a:avLst/>
          </a:prstGeom>
        </p:spPr>
        <p:txBody>
          <a:bodyPr/>
          <a:lstStyle>
            <a:lvl1pPr defTabSz="435322">
              <a:defRPr>
                <a:uFill>
                  <a:solidFill>
                    <a:srgbClr val="FFFFFF"/>
                  </a:solidFill>
                </a:u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1812727" y="1622226"/>
            <a:ext cx="5518547" cy="3348633"/>
          </a:xfrm>
          <a:prstGeom prst="rect">
            <a:avLst/>
          </a:prstGeom>
        </p:spPr>
        <p:txBody>
          <a:bodyPr numCol="2" spcCol="735806" anchor="t"/>
          <a:lstStyle>
            <a:lvl1pPr marL="374101" indent="-255039">
              <a:spcBef>
                <a:spcPts val="1988"/>
              </a:spcBef>
              <a:defRPr sz="1650"/>
            </a:lvl1pPr>
            <a:lvl2pPr marL="540789" indent="-255039">
              <a:spcBef>
                <a:spcPts val="1988"/>
              </a:spcBef>
              <a:defRPr sz="1650"/>
            </a:lvl2pPr>
            <a:lvl3pPr marL="707476" indent="-255039">
              <a:spcBef>
                <a:spcPts val="1988"/>
              </a:spcBef>
              <a:defRPr sz="1650"/>
            </a:lvl3pPr>
            <a:lvl4pPr marL="874164" indent="-255039">
              <a:spcBef>
                <a:spcPts val="1988"/>
              </a:spcBef>
              <a:defRPr sz="1650"/>
            </a:lvl4pPr>
            <a:lvl5pPr marL="1040851" indent="-255039">
              <a:spcBef>
                <a:spcPts val="1988"/>
              </a:spcBef>
              <a:defRPr sz="165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812727" y="1741289"/>
            <a:ext cx="5518547" cy="2232423"/>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quarter" idx="21"/>
          </p:nvPr>
        </p:nvSpPr>
        <p:spPr>
          <a:xfrm>
            <a:off x="2596307" y="1056679"/>
            <a:ext cx="3614625" cy="2678907"/>
          </a:xfrm>
          <a:prstGeom prst="rect">
            <a:avLst/>
          </a:prstGeom>
        </p:spPr>
        <p:txBody>
          <a:bodyPr lIns="91439" tIns="45719" rIns="91439" bIns="45719" anchor="t">
            <a:noAutofit/>
          </a:bodyPr>
          <a:lstStyle/>
          <a:p>
            <a:endParaRPr/>
          </a:p>
        </p:txBody>
      </p:sp>
      <p:sp>
        <p:nvSpPr>
          <p:cNvPr id="70" name="Title Text"/>
          <p:cNvSpPr txBox="1">
            <a:spLocks noGrp="1"/>
          </p:cNvSpPr>
          <p:nvPr>
            <p:ph type="title"/>
          </p:nvPr>
        </p:nvSpPr>
        <p:spPr>
          <a:xfrm>
            <a:off x="1812727" y="4316016"/>
            <a:ext cx="5518547" cy="997149"/>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quarter" idx="21"/>
          </p:nvPr>
        </p:nvSpPr>
        <p:spPr>
          <a:xfrm>
            <a:off x="2596307" y="1056679"/>
            <a:ext cx="3614625" cy="2678907"/>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79" name="Title Text"/>
          <p:cNvSpPr txBox="1">
            <a:spLocks noGrp="1"/>
          </p:cNvSpPr>
          <p:nvPr>
            <p:ph type="title"/>
          </p:nvPr>
        </p:nvSpPr>
        <p:spPr>
          <a:xfrm>
            <a:off x="1812727" y="4316016"/>
            <a:ext cx="5518547" cy="997149"/>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21"/>
          </p:nvPr>
        </p:nvSpPr>
        <p:spPr>
          <a:xfrm>
            <a:off x="4806404" y="848320"/>
            <a:ext cx="2411016" cy="4015946"/>
          </a:xfrm>
          <a:prstGeom prst="rect">
            <a:avLst/>
          </a:prstGeom>
        </p:spPr>
        <p:txBody>
          <a:bodyPr lIns="91439" tIns="45719" rIns="91439" bIns="45719" anchor="t">
            <a:noAutofit/>
          </a:bodyPr>
          <a:lstStyle/>
          <a:p>
            <a:endParaRPr/>
          </a:p>
        </p:txBody>
      </p:sp>
      <p:sp>
        <p:nvSpPr>
          <p:cNvPr id="88" name="Title Text"/>
          <p:cNvSpPr txBox="1">
            <a:spLocks noGrp="1"/>
          </p:cNvSpPr>
          <p:nvPr>
            <p:ph type="title"/>
          </p:nvPr>
        </p:nvSpPr>
        <p:spPr>
          <a:xfrm>
            <a:off x="1477863" y="892969"/>
            <a:ext cx="3094137" cy="1934766"/>
          </a:xfrm>
          <a:prstGeom prst="rect">
            <a:avLst/>
          </a:prstGeom>
        </p:spPr>
        <p:txBody>
          <a:bodyPr anchor="b"/>
          <a:lstStyle>
            <a:lvl1pPr>
              <a:defRPr sz="3675"/>
            </a:lvl1pPr>
          </a:lstStyle>
          <a:p>
            <a:r>
              <a:t>Title Text</a:t>
            </a:r>
          </a:p>
        </p:txBody>
      </p:sp>
      <p:sp>
        <p:nvSpPr>
          <p:cNvPr id="89" name="Body Level One…"/>
          <p:cNvSpPr txBox="1">
            <a:spLocks noGrp="1"/>
          </p:cNvSpPr>
          <p:nvPr>
            <p:ph type="body" sz="quarter" idx="1"/>
          </p:nvPr>
        </p:nvSpPr>
        <p:spPr>
          <a:xfrm>
            <a:off x="1477863" y="2872383"/>
            <a:ext cx="3094137" cy="1934766"/>
          </a:xfrm>
          <a:prstGeom prst="rect">
            <a:avLst/>
          </a:prstGeom>
        </p:spPr>
        <p:txBody>
          <a:bodyPr anchor="t"/>
          <a:lstStyle>
            <a:lvl1pPr marL="0" indent="0" algn="ctr">
              <a:spcBef>
                <a:spcPts val="0"/>
              </a:spcBef>
              <a:buSzTx/>
              <a:buNone/>
              <a:defRPr sz="1725"/>
            </a:lvl1pPr>
            <a:lvl2pPr marL="0" indent="0" algn="ctr">
              <a:spcBef>
                <a:spcPts val="0"/>
              </a:spcBef>
              <a:buSzTx/>
              <a:buNone/>
              <a:defRPr sz="1725"/>
            </a:lvl2pPr>
            <a:lvl3pPr marL="0" indent="0" algn="ctr">
              <a:spcBef>
                <a:spcPts val="0"/>
              </a:spcBef>
              <a:buSzTx/>
              <a:buNone/>
              <a:defRPr sz="1725"/>
            </a:lvl3pPr>
            <a:lvl4pPr marL="0" indent="0" algn="ctr">
              <a:spcBef>
                <a:spcPts val="0"/>
              </a:spcBef>
              <a:buSzTx/>
              <a:buNone/>
              <a:defRPr sz="1725"/>
            </a:lvl4pPr>
            <a:lvl5pPr marL="0" indent="0" algn="ctr">
              <a:spcBef>
                <a:spcPts val="0"/>
              </a:spcBef>
              <a:buSzTx/>
              <a:buNone/>
              <a:defRPr sz="1725"/>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21"/>
          </p:nvPr>
        </p:nvSpPr>
        <p:spPr>
          <a:xfrm>
            <a:off x="4806404" y="848320"/>
            <a:ext cx="2411016" cy="4015946"/>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98" name="Title Text"/>
          <p:cNvSpPr txBox="1">
            <a:spLocks noGrp="1"/>
          </p:cNvSpPr>
          <p:nvPr>
            <p:ph type="title"/>
          </p:nvPr>
        </p:nvSpPr>
        <p:spPr>
          <a:xfrm>
            <a:off x="1477863" y="892969"/>
            <a:ext cx="3094137" cy="1934766"/>
          </a:xfrm>
          <a:prstGeom prst="rect">
            <a:avLst/>
          </a:prstGeom>
        </p:spPr>
        <p:txBody>
          <a:bodyPr anchor="b"/>
          <a:lstStyle>
            <a:lvl1pPr>
              <a:defRPr sz="3675"/>
            </a:lvl1pPr>
          </a:lstStyle>
          <a:p>
            <a:r>
              <a:t>Title Text</a:t>
            </a:r>
          </a:p>
        </p:txBody>
      </p:sp>
      <p:sp>
        <p:nvSpPr>
          <p:cNvPr id="99" name="Body Level One…"/>
          <p:cNvSpPr txBox="1">
            <a:spLocks noGrp="1"/>
          </p:cNvSpPr>
          <p:nvPr>
            <p:ph type="body" sz="quarter" idx="1"/>
          </p:nvPr>
        </p:nvSpPr>
        <p:spPr>
          <a:xfrm>
            <a:off x="1477863" y="2872383"/>
            <a:ext cx="3094137" cy="1934766"/>
          </a:xfrm>
          <a:prstGeom prst="rect">
            <a:avLst/>
          </a:prstGeom>
        </p:spPr>
        <p:txBody>
          <a:bodyPr anchor="t"/>
          <a:lstStyle>
            <a:lvl1pPr marL="0" indent="0" algn="ctr">
              <a:spcBef>
                <a:spcPts val="0"/>
              </a:spcBef>
              <a:buSzTx/>
              <a:buNone/>
              <a:defRPr sz="1725"/>
            </a:lvl1pPr>
            <a:lvl2pPr marL="0" indent="0" algn="ctr">
              <a:spcBef>
                <a:spcPts val="0"/>
              </a:spcBef>
              <a:buSzTx/>
              <a:buNone/>
              <a:defRPr sz="1725"/>
            </a:lvl2pPr>
            <a:lvl3pPr marL="0" indent="0" algn="ctr">
              <a:spcBef>
                <a:spcPts val="0"/>
              </a:spcBef>
              <a:buSzTx/>
              <a:buNone/>
              <a:defRPr sz="1725"/>
            </a:lvl3pPr>
            <a:lvl4pPr marL="0" indent="0" algn="ctr">
              <a:spcBef>
                <a:spcPts val="0"/>
              </a:spcBef>
              <a:buSzTx/>
              <a:buNone/>
              <a:defRPr sz="1725"/>
            </a:lvl4pPr>
            <a:lvl5pPr marL="0" indent="0" algn="ctr">
              <a:spcBef>
                <a:spcPts val="0"/>
              </a:spcBef>
              <a:buSzTx/>
              <a:buNone/>
              <a:defRPr sz="1725"/>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812727" y="744141"/>
            <a:ext cx="5518547" cy="4226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812727" y="148828"/>
            <a:ext cx="5518547" cy="1428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4" name="Slide Number"/>
          <p:cNvSpPr txBox="1">
            <a:spLocks noGrp="1"/>
          </p:cNvSpPr>
          <p:nvPr>
            <p:ph type="sldNum" sz="quarter" idx="2"/>
          </p:nvPr>
        </p:nvSpPr>
        <p:spPr>
          <a:xfrm>
            <a:off x="4482331" y="5424785"/>
            <a:ext cx="172641" cy="207698"/>
          </a:xfrm>
          <a:prstGeom prst="rect">
            <a:avLst/>
          </a:prstGeom>
          <a:ln w="12700">
            <a:miter lim="400000"/>
          </a:ln>
        </p:spPr>
        <p:txBody>
          <a:bodyPr wrap="none" lIns="71437" tIns="71437" rIns="71437" bIns="71437">
            <a:normAutofit/>
          </a:bodyPr>
          <a:lstStyle>
            <a:lvl1pPr algn="ctr" defTabSz="308074">
              <a:defRPr sz="900">
                <a:solidFill>
                  <a:srgbClr val="FFFFFF"/>
                </a:solidFill>
                <a:latin typeface="+mj-lt"/>
                <a:ea typeface="+mj-ea"/>
                <a:cs typeface="+mj-c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transition spd="med"/>
  <p:txStyles>
    <p:titleStyle>
      <a:lvl1pPr marL="0" marR="0" indent="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1pPr>
      <a:lvl2pPr marL="0" marR="0" indent="8572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2pPr>
      <a:lvl3pPr marL="0" marR="0" indent="17145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3pPr>
      <a:lvl4pPr marL="0" marR="0" indent="25717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4pPr>
      <a:lvl5pPr marL="0" marR="0" indent="34290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5pPr>
      <a:lvl6pPr marL="0" marR="0" indent="42862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6pPr>
      <a:lvl7pPr marL="0" marR="0" indent="51435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7pPr>
      <a:lvl8pPr marL="0" marR="0" indent="600075"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8pPr>
      <a:lvl9pPr marL="0" marR="0" indent="685800" algn="ctr" defTabSz="308074" rtl="0" latinLnBrk="0">
        <a:lnSpc>
          <a:spcPct val="100000"/>
        </a:lnSpc>
        <a:spcBef>
          <a:spcPts val="0"/>
        </a:spcBef>
        <a:spcAft>
          <a:spcPts val="0"/>
        </a:spcAft>
        <a:buClrTx/>
        <a:buSzTx/>
        <a:buFontTx/>
        <a:buNone/>
        <a:tabLst/>
        <a:defRPr sz="4425" b="0" i="0" u="none" strike="noStrike" cap="none" spc="0" baseline="0">
          <a:solidFill>
            <a:srgbClr val="FFFFFF"/>
          </a:solidFill>
          <a:uFillTx/>
          <a:latin typeface="+mj-lt"/>
          <a:ea typeface="+mj-ea"/>
          <a:cs typeface="+mj-cs"/>
          <a:sym typeface="Gill Sans"/>
        </a:defRPr>
      </a:lvl9pPr>
    </p:titleStyle>
    <p:bodyStyle>
      <a:lvl1pPr marL="41501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1pPr>
      <a:lvl2pPr marL="581705"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2pPr>
      <a:lvl3pPr marL="748393"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3pPr>
      <a:lvl4pPr marL="915080"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4pPr>
      <a:lvl5pPr marL="108176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5pPr>
      <a:lvl6pPr marL="121511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6pPr>
      <a:lvl7pPr marL="134846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7pPr>
      <a:lvl8pPr marL="148181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8pPr>
      <a:lvl9pPr marL="1615168" marR="0" indent="-295955" algn="l" defTabSz="308074" rtl="0" latinLnBrk="0">
        <a:lnSpc>
          <a:spcPct val="100000"/>
        </a:lnSpc>
        <a:spcBef>
          <a:spcPts val="2513"/>
        </a:spcBef>
        <a:spcAft>
          <a:spcPts val="0"/>
        </a:spcAft>
        <a:buClrTx/>
        <a:buSzPct val="171000"/>
        <a:buFontTx/>
        <a:buChar char="•"/>
        <a:tabLst/>
        <a:defRPr sz="2175" b="0" i="0" u="none" strike="noStrike" cap="none" spc="0" baseline="0">
          <a:solidFill>
            <a:srgbClr val="FFFFFF"/>
          </a:solidFill>
          <a:uFillTx/>
          <a:latin typeface="+mj-lt"/>
          <a:ea typeface="+mj-ea"/>
          <a:cs typeface="+mj-cs"/>
          <a:sym typeface="Gill Sans"/>
        </a:defRPr>
      </a:lvl9pPr>
    </p:bodyStyle>
    <p:otherStyle>
      <a:lvl1pPr marL="0" marR="0" indent="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1pPr>
      <a:lvl2pPr marL="0" marR="0" indent="8572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2pPr>
      <a:lvl3pPr marL="0" marR="0" indent="17145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3pPr>
      <a:lvl4pPr marL="0" marR="0" indent="25717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4pPr>
      <a:lvl5pPr marL="0" marR="0" indent="34290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5pPr>
      <a:lvl6pPr marL="0" marR="0" indent="42862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6pPr>
      <a:lvl7pPr marL="0" marR="0" indent="51435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7pPr>
      <a:lvl8pPr marL="0" marR="0" indent="600075"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8pPr>
      <a:lvl9pPr marL="0" marR="0" indent="685800" algn="ctr" defTabSz="308074"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220436"/>
            <a:ext cx="8484041"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chemeClr val="bg2"/>
                </a:solidFill>
                <a:effectLst/>
                <a:uFillTx/>
                <a:sym typeface="Helvetica"/>
              </a:rPr>
              <a:t>addiction?</a:t>
            </a:r>
            <a:endParaRPr kumimoji="0" lang="en-US" sz="4000" b="1" i="0" u="none" strike="noStrike" cap="none" spc="0" normalizeH="0" dirty="0" smtClean="0">
              <a:ln>
                <a:noFill/>
              </a:ln>
              <a:solidFill>
                <a:schemeClr val="bg2"/>
              </a:solidFill>
              <a:effectLst/>
              <a:uFillTx/>
              <a:sym typeface="Helvetica"/>
            </a:endParaRPr>
          </a:p>
          <a:p>
            <a:pPr algn="ctr" defTabSz="642937"/>
            <a:r>
              <a:rPr lang="es-ES" sz="3200" dirty="0" smtClean="0">
                <a:solidFill>
                  <a:schemeClr val="bg2"/>
                </a:solidFill>
              </a:rPr>
              <a:t>-</a:t>
            </a:r>
            <a:r>
              <a:rPr lang="es-ES" sz="3200" dirty="0" err="1" smtClean="0">
                <a:solidFill>
                  <a:schemeClr val="bg2"/>
                </a:solidFill>
              </a:rPr>
              <a:t>stopping</a:t>
            </a:r>
            <a:r>
              <a:rPr lang="es-ES" sz="3200" dirty="0" smtClean="0">
                <a:solidFill>
                  <a:schemeClr val="bg2"/>
                </a:solidFill>
              </a:rPr>
              <a:t> </a:t>
            </a:r>
            <a:r>
              <a:rPr lang="es-ES" sz="3200" dirty="0" err="1" smtClean="0">
                <a:solidFill>
                  <a:schemeClr val="bg2"/>
                </a:solidFill>
              </a:rPr>
              <a:t>cues</a:t>
            </a:r>
            <a:r>
              <a:rPr lang="es-ES" sz="3200" dirty="0" smtClean="0">
                <a:solidFill>
                  <a:schemeClr val="bg2"/>
                </a:solidFill>
              </a:rPr>
              <a:t>-</a:t>
            </a:r>
            <a:endParaRPr kumimoji="0" lang="en-US" sz="3200" b="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27258723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468" y="184901"/>
            <a:ext cx="8484041"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3600" b="1" i="1" dirty="0" smtClean="0">
                <a:solidFill>
                  <a:schemeClr val="bg2"/>
                </a:solidFill>
              </a:rPr>
              <a:t>Screen Addiction Matters Because…</a:t>
            </a:r>
            <a:endParaRPr kumimoji="0" lang="en-US" sz="3600" b="1" i="1" u="none" strike="noStrike" cap="none" spc="0" normalizeH="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p:txBody>
      </p:sp>
    </p:spTree>
    <p:extLst>
      <p:ext uri="{BB962C8B-B14F-4D97-AF65-F5344CB8AC3E}">
        <p14:creationId xmlns:p14="http://schemas.microsoft.com/office/powerpoint/2010/main" val="16776881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663" y="405263"/>
            <a:ext cx="8484041" cy="2544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3600" b="1" i="1" dirty="0" smtClean="0">
                <a:solidFill>
                  <a:schemeClr val="bg2"/>
                </a:solidFill>
              </a:rPr>
              <a:t>Screen Addiction Matters Because…</a:t>
            </a:r>
            <a:endParaRPr kumimoji="0" lang="en-US" sz="3600" b="1" i="1" u="none" strike="noStrike" cap="none" spc="0" normalizeH="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0" marR="0" indent="0" defTabSz="642937" rtl="0" fontAlgn="auto" latinLnBrk="0" hangingPunct="0">
              <a:lnSpc>
                <a:spcPct val="100000"/>
              </a:lnSpc>
              <a:spcBef>
                <a:spcPts val="0"/>
              </a:spcBef>
              <a:spcAft>
                <a:spcPts val="0"/>
              </a:spcAft>
              <a:buClrTx/>
              <a:buSzTx/>
              <a:buFontTx/>
              <a:buNone/>
              <a:tabLst/>
            </a:pPr>
            <a:r>
              <a:rPr lang="en-US" sz="2800" dirty="0" smtClean="0">
                <a:solidFill>
                  <a:schemeClr val="bg2"/>
                </a:solidFill>
              </a:rPr>
              <a:t>1 Lasting happiness, stability, and fruitfulness result from meditating on God’s word and avoiding worldly influences (Psalm 1:1-3).</a:t>
            </a:r>
            <a:endParaRPr lang="en-US" sz="2800" baseline="0" dirty="0">
              <a:solidFill>
                <a:schemeClr val="bg2"/>
              </a:solidFill>
            </a:endParaRPr>
          </a:p>
        </p:txBody>
      </p:sp>
    </p:spTree>
    <p:extLst>
      <p:ext uri="{BB962C8B-B14F-4D97-AF65-F5344CB8AC3E}">
        <p14:creationId xmlns:p14="http://schemas.microsoft.com/office/powerpoint/2010/main" val="26907594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00" y="-584801"/>
            <a:ext cx="8484041" cy="62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endParaRPr lang="en-US" sz="4000" baseline="0" dirty="0">
              <a:solidFill>
                <a:schemeClr val="bg2"/>
              </a:solidFill>
            </a:endParaRPr>
          </a:p>
          <a:p>
            <a:pPr defTabSz="642937"/>
            <a:r>
              <a:rPr lang="en-US" sz="2800" dirty="0" smtClean="0">
                <a:solidFill>
                  <a:schemeClr val="bg2"/>
                </a:solidFill>
              </a:rPr>
              <a:t>“Over the past few years I’ve had an uncomfortable sense that someone, or something, has been tinkering with my brain, remapping the neural circuitry, reprogramming the </a:t>
            </a:r>
            <a:r>
              <a:rPr lang="en-US" sz="2800" dirty="0">
                <a:solidFill>
                  <a:schemeClr val="bg2"/>
                </a:solidFill>
              </a:rPr>
              <a:t>memory. My mind isn’t going—so far as I can tell—but it’s changing. I’m not thinking the way I used to think. I can feel it most strongly when I’m reading. Immersing myself in a book or a lengthy article used to be easy. My mind would get caught up in the narrative or the turns of the argument, and I’d spend hours strolling through long stretches of prose. That’s rarely the case anymore</a:t>
            </a:r>
            <a:r>
              <a:rPr lang="en-US" sz="2800" dirty="0" smtClean="0">
                <a:solidFill>
                  <a:schemeClr val="bg2"/>
                </a:solidFill>
              </a:rPr>
              <a:t>.”</a:t>
            </a:r>
            <a:endParaRPr lang="en-US" sz="2400" dirty="0" smtClean="0">
              <a:solidFill>
                <a:schemeClr val="bg2"/>
              </a:solidFill>
            </a:endParaRPr>
          </a:p>
          <a:p>
            <a:pPr algn="r" defTabSz="642937"/>
            <a:r>
              <a:rPr lang="en-US" sz="2400" dirty="0" smtClean="0">
                <a:solidFill>
                  <a:schemeClr val="bg2"/>
                </a:solidFill>
              </a:rPr>
              <a:t>Nicholas </a:t>
            </a:r>
            <a:r>
              <a:rPr lang="en-US" sz="2400" dirty="0" err="1" smtClean="0">
                <a:solidFill>
                  <a:schemeClr val="bg2"/>
                </a:solidFill>
              </a:rPr>
              <a:t>Carr</a:t>
            </a:r>
            <a:r>
              <a:rPr lang="en-US" sz="2400" dirty="0" smtClean="0">
                <a:solidFill>
                  <a:schemeClr val="bg2"/>
                </a:solidFill>
              </a:rPr>
              <a:t>, The Atlantic Magazine, 2008</a:t>
            </a:r>
            <a:endParaRPr kumimoji="0" lang="en-US" sz="2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3283380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00" y="-184688"/>
            <a:ext cx="8484041" cy="5499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n-US" sz="2400" dirty="0">
                <a:solidFill>
                  <a:schemeClr val="bg2"/>
                </a:solidFill>
              </a:rPr>
              <a:t>“Now my concentration often starts to drift after two or three pages. I get fidgety, lose the thread, begin looking for something else to do. I feel as if I’m always dragging my wayward brain back to the text. The deep reading that used to come naturally has become a </a:t>
            </a:r>
            <a:r>
              <a:rPr lang="en-US" sz="2400" dirty="0" smtClean="0">
                <a:solidFill>
                  <a:schemeClr val="bg2"/>
                </a:solidFill>
              </a:rPr>
              <a:t>struggle.</a:t>
            </a:r>
          </a:p>
          <a:p>
            <a:pPr defTabSz="642937"/>
            <a:endParaRPr lang="en-US" sz="2400" dirty="0">
              <a:solidFill>
                <a:schemeClr val="bg2"/>
              </a:solidFill>
            </a:endParaRPr>
          </a:p>
          <a:p>
            <a:pPr defTabSz="642937"/>
            <a:r>
              <a:rPr lang="en-US" sz="2400" dirty="0" smtClean="0">
                <a:solidFill>
                  <a:schemeClr val="bg2"/>
                </a:solidFill>
              </a:rPr>
              <a:t>And what the Net seems to be doing is chipping away my capacity for concentration and contemplation. My mind now expects to take in information the way the Net distributes it: in a swiftly moving stream of particles. Once I was a scuba diver in the sea of words.  Now I zip along the </a:t>
            </a:r>
            <a:r>
              <a:rPr lang="en-US" sz="2400" dirty="0" err="1" smtClean="0">
                <a:solidFill>
                  <a:schemeClr val="bg2"/>
                </a:solidFill>
              </a:rPr>
              <a:t>suface</a:t>
            </a:r>
            <a:r>
              <a:rPr lang="en-US" sz="2400" dirty="0" smtClean="0">
                <a:solidFill>
                  <a:schemeClr val="bg2"/>
                </a:solidFill>
              </a:rPr>
              <a:t> like a guy on a Jet Ski.”</a:t>
            </a:r>
            <a:endParaRPr lang="en-US" sz="2000" dirty="0" smtClean="0">
              <a:solidFill>
                <a:schemeClr val="bg2"/>
              </a:solidFill>
            </a:endParaRPr>
          </a:p>
          <a:p>
            <a:pPr algn="r" defTabSz="642937"/>
            <a:r>
              <a:rPr lang="en-US" sz="2000" dirty="0" smtClean="0">
                <a:solidFill>
                  <a:schemeClr val="bg2"/>
                </a:solidFill>
              </a:rPr>
              <a:t>Nicholas </a:t>
            </a:r>
            <a:r>
              <a:rPr lang="en-US" sz="2000" dirty="0" err="1" smtClean="0">
                <a:solidFill>
                  <a:schemeClr val="bg2"/>
                </a:solidFill>
              </a:rPr>
              <a:t>Carr</a:t>
            </a:r>
            <a:r>
              <a:rPr lang="en-US" sz="2000" dirty="0" smtClean="0">
                <a:solidFill>
                  <a:schemeClr val="bg2"/>
                </a:solidFill>
              </a:rPr>
              <a:t>, The Atlantic Magazine, 2008</a:t>
            </a:r>
            <a:endParaRPr kumimoji="0" lang="en-US" sz="20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8008582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1820328"/>
            <a:ext cx="8484041" cy="20524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bg2"/>
                </a:solidFill>
                <a:effectLst/>
                <a:uFillTx/>
                <a:sym typeface="Helvetica"/>
              </a:rPr>
              <a:t>“Blah, blah,</a:t>
            </a:r>
            <a:r>
              <a:rPr kumimoji="0" lang="en-US" sz="4400" b="1" i="0" u="none" strike="noStrike" cap="none" spc="0" normalizeH="0" dirty="0" smtClean="0">
                <a:ln>
                  <a:noFill/>
                </a:ln>
                <a:solidFill>
                  <a:schemeClr val="bg2"/>
                </a:solidFill>
                <a:effectLst/>
                <a:uFillTx/>
                <a:sym typeface="Helvetica"/>
              </a:rPr>
              <a:t> blah”</a:t>
            </a:r>
          </a:p>
          <a:p>
            <a:pPr marL="0" marR="0" indent="0" algn="ctr" defTabSz="642937" rtl="0" fontAlgn="auto" latinLnBrk="0" hangingPunct="0">
              <a:lnSpc>
                <a:spcPct val="100000"/>
              </a:lnSpc>
              <a:spcBef>
                <a:spcPts val="0"/>
              </a:spcBef>
              <a:spcAft>
                <a:spcPts val="0"/>
              </a:spcAft>
              <a:buClrTx/>
              <a:buSzTx/>
              <a:buFontTx/>
              <a:buNone/>
              <a:tabLst/>
            </a:pPr>
            <a:r>
              <a:rPr lang="en-US" sz="4400" b="1" baseline="0" dirty="0" smtClean="0">
                <a:solidFill>
                  <a:schemeClr val="bg2"/>
                </a:solidFill>
              </a:rPr>
              <a:t>“I can’t read that”</a:t>
            </a:r>
          </a:p>
          <a:p>
            <a:pPr marL="0" marR="0" indent="0" algn="ctr" defTabSz="642937" rtl="0" fontAlgn="auto" latinLnBrk="0" hangingPunct="0">
              <a:lnSpc>
                <a:spcPct val="100000"/>
              </a:lnSpc>
              <a:spcBef>
                <a:spcPts val="0"/>
              </a:spcBef>
              <a:spcAft>
                <a:spcPts val="0"/>
              </a:spcAft>
              <a:buClrTx/>
              <a:buSzTx/>
              <a:buFontTx/>
              <a:buNone/>
              <a:tabLst/>
            </a:pPr>
            <a:r>
              <a:rPr lang="en-US" sz="3600" b="1" dirty="0" smtClean="0">
                <a:solidFill>
                  <a:schemeClr val="bg2"/>
                </a:solidFill>
              </a:rPr>
              <a:t>(Isaiah 28-30)</a:t>
            </a:r>
            <a:endParaRPr kumimoji="0" lang="en-US" sz="3200" b="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8030658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663" y="405263"/>
            <a:ext cx="8484041" cy="2544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3600" b="1" i="1" dirty="0" smtClean="0">
                <a:solidFill>
                  <a:schemeClr val="bg2"/>
                </a:solidFill>
              </a:rPr>
              <a:t>Screen Addiction Matters Because…</a:t>
            </a:r>
            <a:endParaRPr kumimoji="0" lang="en-US" sz="3600" b="1" i="1" u="none" strike="noStrike" cap="none" spc="0" normalizeH="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0" marR="0" indent="0" defTabSz="642937" rtl="0" fontAlgn="auto" latinLnBrk="0" hangingPunct="0">
              <a:lnSpc>
                <a:spcPct val="100000"/>
              </a:lnSpc>
              <a:spcBef>
                <a:spcPts val="0"/>
              </a:spcBef>
              <a:spcAft>
                <a:spcPts val="0"/>
              </a:spcAft>
              <a:buClrTx/>
              <a:buSzTx/>
              <a:buFontTx/>
              <a:buNone/>
              <a:tabLst/>
            </a:pPr>
            <a:r>
              <a:rPr lang="en-US" sz="2800" dirty="0" smtClean="0">
                <a:solidFill>
                  <a:schemeClr val="bg2"/>
                </a:solidFill>
              </a:rPr>
              <a:t>1 Lasting happiness, stability, and fruitfulness result from meditating on God’s word and avoiding worldly influences (Psalm 1:1-3).</a:t>
            </a:r>
            <a:endParaRPr lang="en-US" sz="2800" baseline="0" dirty="0">
              <a:solidFill>
                <a:schemeClr val="bg2"/>
              </a:solidFill>
            </a:endParaRPr>
          </a:p>
        </p:txBody>
      </p:sp>
    </p:spTree>
    <p:extLst>
      <p:ext uri="{BB962C8B-B14F-4D97-AF65-F5344CB8AC3E}">
        <p14:creationId xmlns:p14="http://schemas.microsoft.com/office/powerpoint/2010/main" val="991347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858" y="379134"/>
            <a:ext cx="8484041"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lang="en-US" sz="3600" b="1" i="1" dirty="0" smtClean="0">
                <a:solidFill>
                  <a:schemeClr val="bg2"/>
                </a:solidFill>
              </a:rPr>
              <a:t>Screen Addiction Matters Because…</a:t>
            </a:r>
            <a:endParaRPr kumimoji="0" lang="en-US" sz="3600" b="1" i="1" u="none" strike="noStrike" cap="none" spc="0" normalizeH="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smtClean="0">
              <a:solidFill>
                <a:schemeClr val="bg2"/>
              </a:solidFill>
            </a:endParaRPr>
          </a:p>
          <a:p>
            <a:pPr marL="0" marR="0" indent="0" defTabSz="642937" rtl="0" fontAlgn="auto" latinLnBrk="0" hangingPunct="0">
              <a:lnSpc>
                <a:spcPct val="100000"/>
              </a:lnSpc>
              <a:spcBef>
                <a:spcPts val="0"/>
              </a:spcBef>
              <a:spcAft>
                <a:spcPts val="0"/>
              </a:spcAft>
              <a:buClrTx/>
              <a:buSzTx/>
              <a:buFontTx/>
              <a:buNone/>
              <a:tabLst/>
            </a:pPr>
            <a:r>
              <a:rPr lang="en-US" sz="2800" dirty="0" smtClean="0">
                <a:solidFill>
                  <a:schemeClr val="bg2"/>
                </a:solidFill>
              </a:rPr>
              <a:t>1 Lasting happiness, stability, and fruitfulness result from meditating on God’s word and avoiding worldly influences (Psalm 1:1-3).</a:t>
            </a:r>
          </a:p>
          <a:p>
            <a:pPr marL="0" marR="0" indent="0" defTabSz="642937" rtl="0" fontAlgn="auto" latinLnBrk="0" hangingPunct="0">
              <a:lnSpc>
                <a:spcPct val="100000"/>
              </a:lnSpc>
              <a:spcBef>
                <a:spcPts val="0"/>
              </a:spcBef>
              <a:spcAft>
                <a:spcPts val="0"/>
              </a:spcAft>
              <a:buClrTx/>
              <a:buSzTx/>
              <a:buFontTx/>
              <a:buNone/>
              <a:tabLst/>
            </a:pPr>
            <a:endParaRPr lang="en-US" sz="2800" baseline="0" dirty="0">
              <a:solidFill>
                <a:schemeClr val="bg2"/>
              </a:solidFill>
            </a:endParaRPr>
          </a:p>
          <a:p>
            <a:pPr marL="0" marR="0" indent="0" defTabSz="642937" rtl="0" fontAlgn="auto" latinLnBrk="0" hangingPunct="0">
              <a:lnSpc>
                <a:spcPct val="100000"/>
              </a:lnSpc>
              <a:spcBef>
                <a:spcPts val="0"/>
              </a:spcBef>
              <a:spcAft>
                <a:spcPts val="0"/>
              </a:spcAft>
              <a:buClrTx/>
              <a:buSzTx/>
              <a:buFontTx/>
              <a:buNone/>
              <a:tabLst/>
            </a:pPr>
            <a:r>
              <a:rPr lang="en-US" sz="2800" dirty="0" smtClean="0">
                <a:solidFill>
                  <a:schemeClr val="bg2"/>
                </a:solidFill>
              </a:rPr>
              <a:t>2 Gazing at God’s glory in the gospel transforms us into God’s image (2 Cor. 3-4)</a:t>
            </a:r>
            <a:endParaRPr lang="en-US" sz="2800" baseline="0" dirty="0">
              <a:solidFill>
                <a:schemeClr val="bg2"/>
              </a:solidFill>
            </a:endParaRPr>
          </a:p>
        </p:txBody>
      </p:sp>
    </p:spTree>
    <p:extLst>
      <p:ext uri="{BB962C8B-B14F-4D97-AF65-F5344CB8AC3E}">
        <p14:creationId xmlns:p14="http://schemas.microsoft.com/office/powerpoint/2010/main" val="26641356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1758773"/>
            <a:ext cx="8484041" cy="21755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642937" rtl="0" fontAlgn="auto" latinLnBrk="0" hangingPunct="0">
              <a:lnSpc>
                <a:spcPct val="100000"/>
              </a:lnSpc>
              <a:spcBef>
                <a:spcPts val="0"/>
              </a:spcBef>
              <a:spcAft>
                <a:spcPts val="0"/>
              </a:spcAft>
              <a:buClrTx/>
              <a:buSzTx/>
              <a:buFontTx/>
              <a:buNone/>
              <a:tabLst/>
            </a:pPr>
            <a:r>
              <a:rPr kumimoji="0" lang="en-US" sz="4400" i="0" u="none" strike="noStrike" cap="none" spc="0" normalizeH="0" baseline="0" dirty="0" smtClean="0">
                <a:ln>
                  <a:noFill/>
                </a:ln>
                <a:solidFill>
                  <a:schemeClr val="bg2"/>
                </a:solidFill>
                <a:effectLst/>
                <a:uFillTx/>
                <a:sym typeface="Helvetica"/>
              </a:rPr>
              <a:t>“We have this </a:t>
            </a:r>
          </a:p>
          <a:p>
            <a:pPr marL="0" marR="0" indent="0" defTabSz="642937" rtl="0" fontAlgn="auto" latinLnBrk="0" hangingPunct="0">
              <a:lnSpc>
                <a:spcPct val="100000"/>
              </a:lnSpc>
              <a:spcBef>
                <a:spcPts val="0"/>
              </a:spcBef>
              <a:spcAft>
                <a:spcPts val="0"/>
              </a:spcAft>
              <a:buClrTx/>
              <a:buSzTx/>
              <a:buFontTx/>
              <a:buNone/>
              <a:tabLst/>
            </a:pPr>
            <a:r>
              <a:rPr lang="en-US" sz="4400" dirty="0">
                <a:solidFill>
                  <a:schemeClr val="bg2"/>
                </a:solidFill>
              </a:rPr>
              <a:t>m</a:t>
            </a:r>
            <a:r>
              <a:rPr lang="en-US" sz="4400" dirty="0" smtClean="0">
                <a:solidFill>
                  <a:schemeClr val="bg2"/>
                </a:solidFill>
              </a:rPr>
              <a:t>eme, snap, tweet</a:t>
            </a:r>
          </a:p>
          <a:p>
            <a:pPr marL="0" marR="0" indent="0" defTabSz="642937" rtl="0" fontAlgn="auto" latinLnBrk="0" hangingPunct="0">
              <a:lnSpc>
                <a:spcPct val="100000"/>
              </a:lnSpc>
              <a:spcBef>
                <a:spcPts val="0"/>
              </a:spcBef>
              <a:spcAft>
                <a:spcPts val="0"/>
              </a:spcAft>
              <a:buClrTx/>
              <a:buSzTx/>
              <a:buFontTx/>
              <a:buNone/>
              <a:tabLst/>
            </a:pPr>
            <a:r>
              <a:rPr lang="en-US" sz="4400" i="1" dirty="0">
                <a:solidFill>
                  <a:schemeClr val="bg2"/>
                </a:solidFill>
              </a:rPr>
              <a:t>i</a:t>
            </a:r>
            <a:r>
              <a:rPr kumimoji="0" lang="en-US" sz="4400" i="1" u="none" strike="noStrike" cap="none" spc="0" normalizeH="0" baseline="0" dirty="0" smtClean="0">
                <a:ln>
                  <a:noFill/>
                </a:ln>
                <a:solidFill>
                  <a:schemeClr val="bg2"/>
                </a:solidFill>
                <a:effectLst/>
                <a:uFillTx/>
                <a:sym typeface="Helvetica"/>
              </a:rPr>
              <a:t>n jars</a:t>
            </a:r>
            <a:r>
              <a:rPr kumimoji="0" lang="en-US" sz="4400" i="1" u="none" strike="noStrike" cap="none" spc="0" normalizeH="0" dirty="0" smtClean="0">
                <a:ln>
                  <a:noFill/>
                </a:ln>
                <a:solidFill>
                  <a:schemeClr val="bg2"/>
                </a:solidFill>
                <a:effectLst/>
                <a:uFillTx/>
                <a:sym typeface="Helvetica"/>
              </a:rPr>
              <a:t> of clay</a:t>
            </a:r>
            <a:r>
              <a:rPr kumimoji="0" lang="en-US" sz="4400" u="none" strike="noStrike" cap="none" spc="0" normalizeH="0" dirty="0" smtClean="0">
                <a:ln>
                  <a:noFill/>
                </a:ln>
                <a:solidFill>
                  <a:schemeClr val="bg2"/>
                </a:solidFill>
                <a:effectLst/>
                <a:uFillTx/>
                <a:sym typeface="Helvetica"/>
              </a:rPr>
              <a:t>.”</a:t>
            </a:r>
            <a:endParaRPr kumimoji="0" lang="en-US" sz="320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41841757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743111"/>
            <a:ext cx="8484041" cy="4206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642937" rtl="0" fontAlgn="auto" latinLnBrk="0" hangingPunct="0">
              <a:lnSpc>
                <a:spcPct val="100000"/>
              </a:lnSpc>
              <a:spcBef>
                <a:spcPts val="0"/>
              </a:spcBef>
              <a:spcAft>
                <a:spcPts val="0"/>
              </a:spcAft>
              <a:buClrTx/>
              <a:buSzTx/>
              <a:buFontTx/>
              <a:buNone/>
              <a:tabLst/>
            </a:pPr>
            <a:r>
              <a:rPr kumimoji="0" lang="en-US" sz="4400" i="0" u="none" strike="noStrike" cap="none" spc="0" normalizeH="0" baseline="0" dirty="0" smtClean="0">
                <a:ln>
                  <a:noFill/>
                </a:ln>
                <a:solidFill>
                  <a:schemeClr val="bg2"/>
                </a:solidFill>
                <a:effectLst/>
                <a:uFillTx/>
                <a:sym typeface="Helvetica"/>
              </a:rPr>
              <a:t>“And we all, with unveiled</a:t>
            </a:r>
            <a:r>
              <a:rPr kumimoji="0" lang="en-US" sz="4400" i="0" u="none" strike="noStrike" cap="none" spc="0" normalizeH="0" dirty="0" smtClean="0">
                <a:ln>
                  <a:noFill/>
                </a:ln>
                <a:solidFill>
                  <a:schemeClr val="bg2"/>
                </a:solidFill>
                <a:effectLst/>
                <a:uFillTx/>
                <a:sym typeface="Helvetica"/>
              </a:rPr>
              <a:t> face, beholding the world through the lens of Fox News, CNN, Twitter (X), Instagram, and Facebook, are being transformed into their image</a:t>
            </a:r>
            <a:r>
              <a:rPr kumimoji="0" lang="en-US" sz="4400" u="none" strike="noStrike" cap="none" spc="0" normalizeH="0" dirty="0" smtClean="0">
                <a:ln>
                  <a:noFill/>
                </a:ln>
                <a:solidFill>
                  <a:schemeClr val="bg2"/>
                </a:solidFill>
                <a:effectLst/>
                <a:uFillTx/>
                <a:sym typeface="Helvetica"/>
              </a:rPr>
              <a:t>.”</a:t>
            </a:r>
            <a:endParaRPr kumimoji="0" lang="en-US" sz="320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7261191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95" y="1603097"/>
            <a:ext cx="6861976" cy="2852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s-ES" sz="4400" b="0" i="0" u="none" strike="noStrike" cap="none" spc="0" normalizeH="0" baseline="0" dirty="0" smtClean="0">
                <a:ln>
                  <a:noFill/>
                </a:ln>
                <a:solidFill>
                  <a:schemeClr val="bg2"/>
                </a:solidFill>
                <a:effectLst/>
                <a:uFillTx/>
                <a:sym typeface="Helvetica"/>
              </a:rPr>
              <a:t>I WILL NOT BE MASTERED:</a:t>
            </a:r>
          </a:p>
          <a:p>
            <a:pPr marL="0" marR="0" indent="0" algn="ctr" defTabSz="642937" rtl="0" fontAlgn="auto" latinLnBrk="0" hangingPunct="0">
              <a:lnSpc>
                <a:spcPct val="100000"/>
              </a:lnSpc>
              <a:spcBef>
                <a:spcPts val="0"/>
              </a:spcBef>
              <a:spcAft>
                <a:spcPts val="0"/>
              </a:spcAft>
              <a:buClrTx/>
              <a:buSzTx/>
              <a:buFontTx/>
              <a:buNone/>
              <a:tabLst/>
            </a:pPr>
            <a:r>
              <a:rPr lang="en-US" sz="4400" dirty="0" smtClean="0">
                <a:solidFill>
                  <a:schemeClr val="bg2"/>
                </a:solidFill>
              </a:rPr>
              <a:t>Christians and Screens</a:t>
            </a:r>
          </a:p>
          <a:p>
            <a:pPr marL="0" marR="0" indent="0" algn="ctr" defTabSz="6429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chemeClr val="bg2"/>
                </a:solidFill>
                <a:effectLst/>
                <a:uFillTx/>
                <a:sym typeface="Helvetica"/>
              </a:rPr>
              <a:t>1</a:t>
            </a:r>
            <a:r>
              <a:rPr kumimoji="0" lang="en-US" sz="4400" b="0" i="0" u="none" strike="noStrike" cap="none" spc="0" normalizeH="0" dirty="0" smtClean="0">
                <a:ln>
                  <a:noFill/>
                </a:ln>
                <a:solidFill>
                  <a:schemeClr val="bg2"/>
                </a:solidFill>
                <a:effectLst/>
                <a:uFillTx/>
                <a:sym typeface="Helvetica"/>
              </a:rPr>
              <a:t> Corinthians 6:12</a:t>
            </a:r>
            <a:endParaRPr kumimoji="0" lang="en-US" sz="4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3383775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1420219"/>
            <a:ext cx="5772647" cy="2852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642937" rtl="0" fontAlgn="auto" latinLnBrk="0" hangingPunct="0">
              <a:lnSpc>
                <a:spcPct val="100000"/>
              </a:lnSpc>
              <a:spcBef>
                <a:spcPts val="0"/>
              </a:spcBef>
              <a:spcAft>
                <a:spcPts val="0"/>
              </a:spcAft>
              <a:buClrTx/>
              <a:buSzTx/>
              <a:buFontTx/>
              <a:buNone/>
              <a:tabLst/>
            </a:pPr>
            <a:r>
              <a:rPr kumimoji="0" lang="en-US" sz="4400" i="1" u="none" strike="noStrike" cap="none" spc="0" normalizeH="0" baseline="0" dirty="0" smtClean="0">
                <a:ln>
                  <a:noFill/>
                </a:ln>
                <a:solidFill>
                  <a:schemeClr val="bg2"/>
                </a:solidFill>
                <a:effectLst/>
                <a:uFillTx/>
                <a:sym typeface="Helvetica"/>
              </a:rPr>
              <a:t>Open my eyes, that I may behold wondrous</a:t>
            </a:r>
            <a:r>
              <a:rPr kumimoji="0" lang="en-US" sz="4400" i="1" u="none" strike="noStrike" cap="none" spc="0" normalizeH="0" dirty="0" smtClean="0">
                <a:ln>
                  <a:noFill/>
                </a:ln>
                <a:solidFill>
                  <a:schemeClr val="bg2"/>
                </a:solidFill>
                <a:effectLst/>
                <a:uFillTx/>
                <a:sym typeface="Helvetica"/>
              </a:rPr>
              <a:t> things out of your law</a:t>
            </a:r>
            <a:r>
              <a:rPr kumimoji="0" lang="en-US" sz="4400" u="none" strike="noStrike" cap="none" spc="0" normalizeH="0" dirty="0" smtClean="0">
                <a:ln>
                  <a:noFill/>
                </a:ln>
                <a:solidFill>
                  <a:schemeClr val="bg2"/>
                </a:solidFill>
                <a:effectLst/>
                <a:uFillTx/>
                <a:sym typeface="Helvetica"/>
              </a:rPr>
              <a:t>.</a:t>
            </a:r>
          </a:p>
          <a:p>
            <a:pPr marL="0" marR="0" indent="0" defTabSz="642937" rtl="0" fontAlgn="auto" latinLnBrk="0" hangingPunct="0">
              <a:lnSpc>
                <a:spcPct val="100000"/>
              </a:lnSpc>
              <a:spcBef>
                <a:spcPts val="0"/>
              </a:spcBef>
              <a:spcAft>
                <a:spcPts val="0"/>
              </a:spcAft>
              <a:buClrTx/>
              <a:buSzTx/>
              <a:buFontTx/>
              <a:buNone/>
              <a:tabLst/>
            </a:pPr>
            <a:r>
              <a:rPr lang="en-US" sz="4400" dirty="0" smtClean="0">
                <a:solidFill>
                  <a:schemeClr val="bg2"/>
                </a:solidFill>
              </a:rPr>
              <a:t>(Psalm 119:18 ESV)</a:t>
            </a:r>
            <a:endParaRPr kumimoji="0" lang="en-US" sz="320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3804942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4444"/>
            <a:ext cx="8484041" cy="5684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2"/>
                </a:solidFill>
                <a:effectLst/>
                <a:uFillTx/>
                <a:sym typeface="Helvetica"/>
              </a:rPr>
              <a:t>NY Times</a:t>
            </a:r>
            <a:r>
              <a:rPr kumimoji="0" lang="en-US" sz="3600" b="1" i="0" u="none" strike="noStrike" cap="none" spc="0" normalizeH="0" dirty="0" smtClean="0">
                <a:ln>
                  <a:noFill/>
                </a:ln>
                <a:solidFill>
                  <a:schemeClr val="bg2"/>
                </a:solidFill>
                <a:effectLst/>
                <a:uFillTx/>
                <a:sym typeface="Helvetica"/>
              </a:rPr>
              <a:t> Article by Nick </a:t>
            </a:r>
            <a:r>
              <a:rPr kumimoji="0" lang="en-US" sz="3600" b="1" i="0" u="none" strike="noStrike" cap="none" spc="0" normalizeH="0" dirty="0" err="1" smtClean="0">
                <a:ln>
                  <a:noFill/>
                </a:ln>
                <a:solidFill>
                  <a:schemeClr val="bg2"/>
                </a:solidFill>
                <a:effectLst/>
                <a:uFillTx/>
                <a:sym typeface="Helvetica"/>
              </a:rPr>
              <a:t>Bilton</a:t>
            </a:r>
            <a:r>
              <a:rPr kumimoji="0" lang="en-US" sz="3600" b="1" i="0" u="none" strike="noStrike" cap="none" spc="0" normalizeH="0" dirty="0" smtClean="0">
                <a:ln>
                  <a:noFill/>
                </a:ln>
                <a:solidFill>
                  <a:schemeClr val="bg2"/>
                </a:solidFill>
                <a:effectLst/>
                <a:uFillTx/>
                <a:sym typeface="Helvetica"/>
              </a:rPr>
              <a:t> (2014)</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n-US" sz="2400" dirty="0">
                <a:solidFill>
                  <a:schemeClr val="bg2"/>
                </a:solidFill>
              </a:rPr>
              <a:t>“So, your kids must love the iPad?” I asked Mr. Jobs, trying to change the subject. The company’s first tablet was just hitting the shelves. “They haven’t used it,” he told me. “We limit how much technology our kids use at home.”</a:t>
            </a:r>
          </a:p>
          <a:p>
            <a:pPr defTabSz="642937"/>
            <a:endParaRPr lang="en-US" sz="2400" dirty="0">
              <a:solidFill>
                <a:schemeClr val="bg2"/>
              </a:solidFill>
            </a:endParaRPr>
          </a:p>
          <a:p>
            <a:pPr defTabSz="642937"/>
            <a:r>
              <a:rPr lang="en-US" sz="2400" dirty="0">
                <a:solidFill>
                  <a:schemeClr val="bg2"/>
                </a:solidFill>
              </a:rPr>
              <a:t>I’m sure I responded with a gasp and dumbfounded silence. I had imagined the </a:t>
            </a:r>
            <a:r>
              <a:rPr lang="en-US" sz="2400" dirty="0" err="1">
                <a:solidFill>
                  <a:schemeClr val="bg2"/>
                </a:solidFill>
              </a:rPr>
              <a:t>Jobs’s</a:t>
            </a:r>
            <a:r>
              <a:rPr lang="en-US" sz="2400" dirty="0">
                <a:solidFill>
                  <a:schemeClr val="bg2"/>
                </a:solidFill>
              </a:rPr>
              <a:t> household was like a nerd’s paradise: that the walls were giant touch screens, the dining table was made from tiles of iPads and that iPods were handed out to guests like chocolates on a pillow.</a:t>
            </a:r>
          </a:p>
          <a:p>
            <a:pPr defTabSz="642937"/>
            <a:endParaRPr lang="en-US" sz="2400" dirty="0">
              <a:solidFill>
                <a:schemeClr val="bg2"/>
              </a:solidFill>
            </a:endParaRPr>
          </a:p>
          <a:p>
            <a:pPr defTabSz="642937"/>
            <a:r>
              <a:rPr lang="en-US" sz="2400" dirty="0">
                <a:solidFill>
                  <a:schemeClr val="bg2"/>
                </a:solidFill>
              </a:rPr>
              <a:t>Nope, Mr. Jobs told me, not even close.</a:t>
            </a:r>
            <a:endParaRPr kumimoji="0" lang="en-US" sz="2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29803030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4444"/>
            <a:ext cx="8484041" cy="5684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2"/>
                </a:solidFill>
                <a:effectLst/>
                <a:uFillTx/>
                <a:sym typeface="Helvetica"/>
              </a:rPr>
              <a:t>NY Times</a:t>
            </a:r>
            <a:r>
              <a:rPr kumimoji="0" lang="en-US" sz="3600" b="1" i="0" u="none" strike="noStrike" cap="none" spc="0" normalizeH="0" dirty="0" smtClean="0">
                <a:ln>
                  <a:noFill/>
                </a:ln>
                <a:solidFill>
                  <a:schemeClr val="bg2"/>
                </a:solidFill>
                <a:effectLst/>
                <a:uFillTx/>
                <a:sym typeface="Helvetica"/>
              </a:rPr>
              <a:t> Article by Nick </a:t>
            </a:r>
            <a:r>
              <a:rPr kumimoji="0" lang="en-US" sz="3600" b="1" i="0" u="none" strike="noStrike" cap="none" spc="0" normalizeH="0" dirty="0" err="1" smtClean="0">
                <a:ln>
                  <a:noFill/>
                </a:ln>
                <a:solidFill>
                  <a:schemeClr val="bg2"/>
                </a:solidFill>
                <a:effectLst/>
                <a:uFillTx/>
                <a:sym typeface="Helvetica"/>
              </a:rPr>
              <a:t>Bilton</a:t>
            </a:r>
            <a:r>
              <a:rPr kumimoji="0" lang="en-US" sz="3600" b="1" i="0" u="none" strike="noStrike" cap="none" spc="0" normalizeH="0" dirty="0" smtClean="0">
                <a:ln>
                  <a:noFill/>
                </a:ln>
                <a:solidFill>
                  <a:schemeClr val="bg2"/>
                </a:solidFill>
                <a:effectLst/>
                <a:uFillTx/>
                <a:sym typeface="Helvetica"/>
              </a:rPr>
              <a:t> (2014)</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n-US" sz="2400" dirty="0">
                <a:solidFill>
                  <a:schemeClr val="bg2"/>
                </a:solidFill>
              </a:rPr>
              <a:t>Since then, I’ve met a number of technology chief executives and venture capitalists who say similar things: they strictly limit their children’s screen time, often banning all gadgets on school nights, and allocating ascetic time limits on weekends.</a:t>
            </a:r>
          </a:p>
          <a:p>
            <a:pPr defTabSz="642937"/>
            <a:endParaRPr lang="en-US" sz="2400" dirty="0">
              <a:solidFill>
                <a:schemeClr val="bg2"/>
              </a:solidFill>
            </a:endParaRPr>
          </a:p>
          <a:p>
            <a:pPr defTabSz="642937"/>
            <a:r>
              <a:rPr lang="en-US" sz="2400" dirty="0">
                <a:solidFill>
                  <a:schemeClr val="bg2"/>
                </a:solidFill>
              </a:rPr>
              <a:t>I was perplexed by this parenting style. After all, most parents seem to take the opposite approach, letting their children bathe in the glow of tablets, smartphones and computers, day and night.</a:t>
            </a:r>
          </a:p>
          <a:p>
            <a:pPr defTabSz="642937"/>
            <a:endParaRPr lang="en-US" sz="2400" dirty="0">
              <a:solidFill>
                <a:schemeClr val="bg2"/>
              </a:solidFill>
            </a:endParaRPr>
          </a:p>
          <a:p>
            <a:pPr defTabSz="642937"/>
            <a:r>
              <a:rPr lang="en-US" sz="2400" dirty="0">
                <a:solidFill>
                  <a:schemeClr val="bg2"/>
                </a:solidFill>
              </a:rPr>
              <a:t>Yet these tech C.E.O.’s seem to know something that the rest of us don’t.</a:t>
            </a:r>
            <a:endParaRPr kumimoji="0" lang="en-US" sz="2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38332747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558442"/>
            <a:ext cx="8484041" cy="4576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2"/>
                </a:solidFill>
                <a:effectLst/>
                <a:uFillTx/>
                <a:sym typeface="Helvetica"/>
              </a:rPr>
              <a:t>NY Times</a:t>
            </a:r>
            <a:r>
              <a:rPr kumimoji="0" lang="en-US" sz="3600" b="1" i="0" u="none" strike="noStrike" cap="none" spc="0" normalizeH="0" dirty="0" smtClean="0">
                <a:ln>
                  <a:noFill/>
                </a:ln>
                <a:solidFill>
                  <a:schemeClr val="bg2"/>
                </a:solidFill>
                <a:effectLst/>
                <a:uFillTx/>
                <a:sym typeface="Helvetica"/>
              </a:rPr>
              <a:t> Article by Nick </a:t>
            </a:r>
            <a:r>
              <a:rPr kumimoji="0" lang="en-US" sz="3600" b="1" i="0" u="none" strike="noStrike" cap="none" spc="0" normalizeH="0" dirty="0" err="1" smtClean="0">
                <a:ln>
                  <a:noFill/>
                </a:ln>
                <a:solidFill>
                  <a:schemeClr val="bg2"/>
                </a:solidFill>
                <a:effectLst/>
                <a:uFillTx/>
                <a:sym typeface="Helvetica"/>
              </a:rPr>
              <a:t>Bilton</a:t>
            </a:r>
            <a:r>
              <a:rPr kumimoji="0" lang="en-US" sz="3600" b="1" i="0" u="none" strike="noStrike" cap="none" spc="0" normalizeH="0" dirty="0" smtClean="0">
                <a:ln>
                  <a:noFill/>
                </a:ln>
                <a:solidFill>
                  <a:schemeClr val="bg2"/>
                </a:solidFill>
                <a:effectLst/>
                <a:uFillTx/>
                <a:sym typeface="Helvetica"/>
              </a:rPr>
              <a:t> (2014)</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n-US" sz="2400" dirty="0">
                <a:solidFill>
                  <a:schemeClr val="bg2"/>
                </a:solidFill>
              </a:rPr>
              <a:t>Chris Anderson, the former editor of Wired and now chief executive of 3D Robotics, a drone maker, has instituted time limits and parental controls on every device in his home. “My kids accuse me and my wife of being fascists and overly concerned about tech, and they say that none of their friends have the same rules,” he said of his five children, 6 to 17. “That’s because we have seen the dangers of technology firsthand. I’ve seen it in myself, I don’t want to see that happen to my kids.”</a:t>
            </a:r>
            <a:endParaRPr kumimoji="0" lang="en-US" sz="2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8623610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1112440"/>
            <a:ext cx="8484041" cy="3468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2"/>
                </a:solidFill>
                <a:effectLst/>
                <a:uFillTx/>
                <a:sym typeface="Helvetica"/>
              </a:rPr>
              <a:t>NY Times</a:t>
            </a:r>
            <a:r>
              <a:rPr kumimoji="0" lang="en-US" sz="3600" b="1" i="0" u="none" strike="noStrike" cap="none" spc="0" normalizeH="0" dirty="0" smtClean="0">
                <a:ln>
                  <a:noFill/>
                </a:ln>
                <a:solidFill>
                  <a:schemeClr val="bg2"/>
                </a:solidFill>
                <a:effectLst/>
                <a:uFillTx/>
                <a:sym typeface="Helvetica"/>
              </a:rPr>
              <a:t> Article by Nick </a:t>
            </a:r>
            <a:r>
              <a:rPr kumimoji="0" lang="en-US" sz="3600" b="1" i="0" u="none" strike="noStrike" cap="none" spc="0" normalizeH="0" dirty="0" err="1" smtClean="0">
                <a:ln>
                  <a:noFill/>
                </a:ln>
                <a:solidFill>
                  <a:schemeClr val="bg2"/>
                </a:solidFill>
                <a:effectLst/>
                <a:uFillTx/>
                <a:sym typeface="Helvetica"/>
              </a:rPr>
              <a:t>Bilton</a:t>
            </a:r>
            <a:r>
              <a:rPr kumimoji="0" lang="en-US" sz="3600" b="1" i="0" u="none" strike="noStrike" cap="none" spc="0" normalizeH="0" dirty="0" smtClean="0">
                <a:ln>
                  <a:noFill/>
                </a:ln>
                <a:solidFill>
                  <a:schemeClr val="bg2"/>
                </a:solidFill>
                <a:effectLst/>
                <a:uFillTx/>
                <a:sym typeface="Helvetica"/>
              </a:rPr>
              <a:t> (2014)</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n-US" sz="2400" dirty="0">
                <a:solidFill>
                  <a:schemeClr val="bg2"/>
                </a:solidFill>
              </a:rPr>
              <a:t>The dangers he is referring to include exposure to harmful content like pornography, bullying from other kids, and perhaps worse of all, becoming addicted to their devices, just like their parents</a:t>
            </a:r>
            <a:r>
              <a:rPr lang="en-US" sz="2400" dirty="0" smtClean="0">
                <a:solidFill>
                  <a:schemeClr val="bg2"/>
                </a:solidFill>
              </a:rPr>
              <a:t>.</a:t>
            </a:r>
          </a:p>
          <a:p>
            <a:pPr defTabSz="642937"/>
            <a:endParaRPr kumimoji="0" lang="en-US" sz="2400" b="0" i="0" u="none" strike="noStrike" cap="none" spc="0" normalizeH="0" baseline="0" dirty="0">
              <a:ln>
                <a:noFill/>
              </a:ln>
              <a:solidFill>
                <a:schemeClr val="bg2"/>
              </a:solidFill>
              <a:effectLst/>
              <a:uFillTx/>
              <a:sym typeface="Helvetica"/>
            </a:endParaRPr>
          </a:p>
          <a:p>
            <a:pPr algn="r" defTabSz="642937"/>
            <a:r>
              <a:rPr lang="en-US" sz="2400" dirty="0" smtClean="0">
                <a:solidFill>
                  <a:schemeClr val="bg2"/>
                </a:solidFill>
              </a:rPr>
              <a:t>(“Steve </a:t>
            </a:r>
            <a:r>
              <a:rPr lang="en-US" sz="2400" dirty="0">
                <a:solidFill>
                  <a:schemeClr val="bg2"/>
                </a:solidFill>
              </a:rPr>
              <a:t>Jobs Was a Low-Tech </a:t>
            </a:r>
            <a:r>
              <a:rPr lang="en-US" sz="2400" dirty="0" smtClean="0">
                <a:solidFill>
                  <a:schemeClr val="bg2"/>
                </a:solidFill>
              </a:rPr>
              <a:t>Parent”)</a:t>
            </a:r>
            <a:endParaRPr kumimoji="0" lang="en-US" sz="2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8182127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1574105"/>
            <a:ext cx="8484041" cy="2544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2"/>
                </a:solidFill>
                <a:effectLst/>
                <a:uFillTx/>
                <a:sym typeface="Helvetica"/>
              </a:rPr>
              <a:t>Lucas 16:8</a:t>
            </a:r>
            <a:r>
              <a:rPr kumimoji="0" lang="en-US" sz="3600" b="1" i="0" u="none" strike="noStrike" cap="none" spc="0" normalizeH="0" dirty="0" smtClean="0">
                <a:ln>
                  <a:noFill/>
                </a:ln>
                <a:solidFill>
                  <a:schemeClr val="bg2"/>
                </a:solidFill>
                <a:effectLst/>
                <a:uFillTx/>
                <a:sym typeface="Helvetica"/>
              </a:rPr>
              <a:t> (NVI)</a:t>
            </a: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s-ES" sz="2800" i="1" dirty="0" smtClean="0">
                <a:solidFill>
                  <a:schemeClr val="bg2"/>
                </a:solidFill>
              </a:rPr>
              <a:t>“Es </a:t>
            </a:r>
            <a:r>
              <a:rPr lang="es-ES" sz="2800" i="1" dirty="0">
                <a:solidFill>
                  <a:schemeClr val="bg2"/>
                </a:solidFill>
              </a:rPr>
              <a:t>que los de este mundo, en su trato con los que son como ellos, son más astutos que los que han recibido la luz</a:t>
            </a:r>
            <a:r>
              <a:rPr lang="es-ES" sz="2800" i="1" dirty="0" smtClean="0">
                <a:solidFill>
                  <a:schemeClr val="bg2"/>
                </a:solidFill>
              </a:rPr>
              <a:t>.”</a:t>
            </a:r>
            <a:endParaRPr kumimoji="0" lang="en-US" sz="2800" b="0" i="1"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39947220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220436"/>
            <a:ext cx="8484041" cy="12522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chemeClr val="bg2"/>
                </a:solidFill>
                <a:effectLst/>
                <a:uFillTx/>
                <a:sym typeface="Helvetica"/>
              </a:rPr>
              <a:t>addiction?</a:t>
            </a:r>
            <a:endParaRPr kumimoji="0" lang="en-US" sz="4000" b="1" i="0" u="none" strike="noStrike" cap="none" spc="0" normalizeH="0" dirty="0" smtClean="0">
              <a:ln>
                <a:noFill/>
              </a:ln>
              <a:solidFill>
                <a:schemeClr val="bg2"/>
              </a:solidFill>
              <a:effectLst/>
              <a:uFillTx/>
              <a:sym typeface="Helvetica"/>
            </a:endParaRPr>
          </a:p>
          <a:p>
            <a:pPr algn="ctr" defTabSz="642937"/>
            <a:r>
              <a:rPr lang="es-ES" sz="3200" dirty="0" smtClean="0">
                <a:solidFill>
                  <a:schemeClr val="bg2"/>
                </a:solidFill>
              </a:rPr>
              <a:t>-</a:t>
            </a:r>
            <a:r>
              <a:rPr lang="es-ES" sz="3200" dirty="0" err="1" smtClean="0">
                <a:solidFill>
                  <a:schemeClr val="bg2"/>
                </a:solidFill>
              </a:rPr>
              <a:t>dopamine</a:t>
            </a:r>
            <a:r>
              <a:rPr lang="es-ES" sz="3200" dirty="0" smtClean="0">
                <a:solidFill>
                  <a:schemeClr val="bg2"/>
                </a:solidFill>
              </a:rPr>
              <a:t> </a:t>
            </a:r>
            <a:r>
              <a:rPr lang="es-ES" sz="3200" dirty="0" err="1" smtClean="0">
                <a:solidFill>
                  <a:schemeClr val="bg2"/>
                </a:solidFill>
              </a:rPr>
              <a:t>feedback</a:t>
            </a:r>
            <a:r>
              <a:rPr lang="es-ES" sz="3200" dirty="0" smtClean="0">
                <a:solidFill>
                  <a:schemeClr val="bg2"/>
                </a:solidFill>
              </a:rPr>
              <a:t> </a:t>
            </a:r>
            <a:r>
              <a:rPr lang="es-ES" sz="3200" dirty="0" err="1" smtClean="0">
                <a:solidFill>
                  <a:schemeClr val="bg2"/>
                </a:solidFill>
              </a:rPr>
              <a:t>loops</a:t>
            </a:r>
            <a:r>
              <a:rPr lang="es-ES" sz="3200" dirty="0">
                <a:solidFill>
                  <a:schemeClr val="bg2"/>
                </a:solidFill>
              </a:rPr>
              <a:t>-</a:t>
            </a:r>
            <a:endParaRPr kumimoji="0" lang="en-US" sz="3200" b="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24729954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87888"/>
            <a:ext cx="8484041" cy="5868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642937"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chemeClr val="bg2"/>
                </a:solidFill>
                <a:effectLst/>
                <a:uFillTx/>
                <a:sym typeface="Helvetica"/>
              </a:rPr>
              <a:t>Dopamine, Smartphones, and You:</a:t>
            </a:r>
          </a:p>
          <a:p>
            <a:pPr marL="0" marR="0" indent="0" algn="ctr" defTabSz="642937" rtl="0" fontAlgn="auto" latinLnBrk="0" hangingPunct="0">
              <a:lnSpc>
                <a:spcPct val="100000"/>
              </a:lnSpc>
              <a:spcBef>
                <a:spcPts val="0"/>
              </a:spcBef>
              <a:spcAft>
                <a:spcPts val="0"/>
              </a:spcAft>
              <a:buClrTx/>
              <a:buSzTx/>
              <a:buFontTx/>
              <a:buNone/>
              <a:tabLst/>
            </a:pPr>
            <a:r>
              <a:rPr lang="en-US" sz="3600" b="1" dirty="0" smtClean="0">
                <a:solidFill>
                  <a:schemeClr val="bg2"/>
                </a:solidFill>
              </a:rPr>
              <a:t>A battle for your time (Trevor Haynes)</a:t>
            </a:r>
            <a:endParaRPr kumimoji="0" lang="en-US" sz="3600" b="1" i="0" u="none" strike="noStrike" cap="none" spc="0" normalizeH="0" dirty="0" smtClean="0">
              <a:ln>
                <a:noFill/>
              </a:ln>
              <a:solidFill>
                <a:schemeClr val="bg2"/>
              </a:solidFill>
              <a:effectLst/>
              <a:uFillTx/>
              <a:sym typeface="Helvetica"/>
            </a:endParaRPr>
          </a:p>
          <a:p>
            <a:pPr marL="0" marR="0" indent="0" algn="ctr" defTabSz="642937" rtl="0" fontAlgn="auto" latinLnBrk="0" hangingPunct="0">
              <a:lnSpc>
                <a:spcPct val="100000"/>
              </a:lnSpc>
              <a:spcBef>
                <a:spcPts val="0"/>
              </a:spcBef>
              <a:spcAft>
                <a:spcPts val="0"/>
              </a:spcAft>
              <a:buClrTx/>
              <a:buSzTx/>
              <a:buFontTx/>
              <a:buNone/>
              <a:tabLst/>
            </a:pPr>
            <a:endParaRPr lang="en-US" sz="3600" baseline="0" dirty="0">
              <a:solidFill>
                <a:schemeClr val="bg2"/>
              </a:solidFill>
            </a:endParaRPr>
          </a:p>
          <a:p>
            <a:pPr defTabSz="642937"/>
            <a:r>
              <a:rPr lang="en-US" sz="2400" dirty="0" smtClean="0">
                <a:solidFill>
                  <a:schemeClr val="bg2"/>
                </a:solidFill>
              </a:rPr>
              <a:t>“‘I feel tremendous guilt,’ admitted </a:t>
            </a:r>
            <a:r>
              <a:rPr lang="en-US" sz="2400" dirty="0" err="1" smtClean="0">
                <a:solidFill>
                  <a:schemeClr val="bg2"/>
                </a:solidFill>
              </a:rPr>
              <a:t>Chamath</a:t>
            </a:r>
            <a:r>
              <a:rPr lang="en-US" sz="2400" dirty="0" smtClean="0">
                <a:solidFill>
                  <a:schemeClr val="bg2"/>
                </a:solidFill>
              </a:rPr>
              <a:t> </a:t>
            </a:r>
            <a:r>
              <a:rPr lang="en-US" sz="2400" dirty="0" err="1" smtClean="0">
                <a:solidFill>
                  <a:schemeClr val="bg2"/>
                </a:solidFill>
              </a:rPr>
              <a:t>Palihapitiya</a:t>
            </a:r>
            <a:r>
              <a:rPr lang="en-US" sz="2400" dirty="0" smtClean="0">
                <a:solidFill>
                  <a:schemeClr val="bg2"/>
                </a:solidFill>
              </a:rPr>
              <a:t>, former Vice President of User Growth at Facebook… ‘The short-term, dopamine-driven feedback looks that we have created are destroying how society works,’ he explained. In </a:t>
            </a:r>
            <a:r>
              <a:rPr lang="en-US" sz="2400" dirty="0" err="1" smtClean="0">
                <a:solidFill>
                  <a:schemeClr val="bg2"/>
                </a:solidFill>
              </a:rPr>
              <a:t>Palihapitiya’s</a:t>
            </a:r>
            <a:r>
              <a:rPr lang="en-US" sz="2400" dirty="0" smtClean="0">
                <a:solidFill>
                  <a:schemeClr val="bg2"/>
                </a:solidFill>
              </a:rPr>
              <a:t> talk, he highlighted something most of us know but few really appreciate: smartphones and the social media platforms they support are turning us into bona fide addicts.  While it’s easy to dismiss this claim as hyperbole, platforms like Facebook, Snapchat, and Instagram leverage the very same neural circuitry used by slot machines and cocaine to keep us using their products as much as possible.”</a:t>
            </a:r>
            <a:endParaRPr kumimoji="0" lang="en-US" sz="2400" b="0" i="0" u="none" strike="noStrike" cap="none" spc="0" normalizeH="0" baseline="0" dirty="0">
              <a:ln>
                <a:noFill/>
              </a:ln>
              <a:solidFill>
                <a:schemeClr val="bg2"/>
              </a:solidFill>
              <a:effectLst/>
              <a:uFillTx/>
              <a:sym typeface="Helvetica"/>
            </a:endParaRPr>
          </a:p>
        </p:txBody>
      </p:sp>
    </p:spTree>
    <p:extLst>
      <p:ext uri="{BB962C8B-B14F-4D97-AF65-F5344CB8AC3E}">
        <p14:creationId xmlns:p14="http://schemas.microsoft.com/office/powerpoint/2010/main" val="142666842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000000"/>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Impact"/>
        <a:ea typeface="Impact"/>
        <a:cs typeface="Impac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642937"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Impact"/>
        <a:ea typeface="Impact"/>
        <a:cs typeface="Impac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642937"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TotalTime>
  <Words>1033</Words>
  <Application>Microsoft Office PowerPoint</Application>
  <PresentationFormat>On-screen Show (16:10)</PresentationFormat>
  <Paragraphs>65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Georgia</vt:lpstr>
      <vt:lpstr>Gill Sans</vt:lpstr>
      <vt:lpstr>Helvetica</vt:lpstr>
      <vt:lpstr>Impact</vt:lpstr>
      <vt:lpstr>Lucida Grande</vt:lpstr>
      <vt:lpstr>Times New Roman</vt:lpstr>
      <vt:lpstr>Times Roman</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Brigham Eubanks</dc:creator>
  <cp:lastModifiedBy>Esther Eubanks</cp:lastModifiedBy>
  <cp:revision>7</cp:revision>
  <dcterms:modified xsi:type="dcterms:W3CDTF">2023-11-11T04:16:25Z</dcterms:modified>
</cp:coreProperties>
</file>