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handoutMasterIdLst>
    <p:handoutMasterId r:id="rId13"/>
  </p:handoutMasterIdLst>
  <p:sldIdLst>
    <p:sldId id="259" r:id="rId2"/>
    <p:sldId id="257" r:id="rId3"/>
    <p:sldId id="262" r:id="rId4"/>
    <p:sldId id="284" r:id="rId5"/>
    <p:sldId id="276" r:id="rId6"/>
    <p:sldId id="280" r:id="rId7"/>
    <p:sldId id="277" r:id="rId8"/>
    <p:sldId id="271" r:id="rId9"/>
    <p:sldId id="285" r:id="rId10"/>
    <p:sldId id="282" r:id="rId11"/>
    <p:sldId id="286" r:id="rId12"/>
  </p:sldIdLst>
  <p:sldSz cx="9144000" cy="5715000" type="screen16x10"/>
  <p:notesSz cx="9144000" cy="6858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B03"/>
    <a:srgbClr val="00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9"/>
    <p:restoredTop sz="94586"/>
  </p:normalViewPr>
  <p:slideViewPr>
    <p:cSldViewPr snapToGrid="0" snapToObjects="1">
      <p:cViewPr varScale="1">
        <p:scale>
          <a:sx n="78" d="100"/>
          <a:sy n="78" d="100"/>
        </p:scale>
        <p:origin x="64" y="106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934BB-E8A6-9E4B-9192-06EE67D265F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413D7-99F0-D140-921C-D12E2AEE9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6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99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35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41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66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7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51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7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56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1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9856C-E67B-F54B-B03B-E3DAD62B453F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267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Dando </a:t>
            </a:r>
            <a:r>
              <a:rPr lang="en-US" dirty="0" err="1" smtClean="0">
                <a:latin typeface="Avenir Book" charset="0"/>
                <a:ea typeface="Avenir Book" charset="0"/>
                <a:cs typeface="Avenir Book" charset="0"/>
              </a:rPr>
              <a:t>fruto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br>
              <a:rPr lang="en-US" dirty="0" smtClean="0">
                <a:latin typeface="Avenir Book" charset="0"/>
                <a:ea typeface="Avenir Book" charset="0"/>
                <a:cs typeface="Avenir Book" charset="0"/>
              </a:rPr>
            </a:b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con la </a:t>
            </a:r>
            <a:r>
              <a:rPr lang="en-US" dirty="0" err="1" smtClean="0">
                <a:latin typeface="Avenir Book" charset="0"/>
                <a:ea typeface="Avenir Book" charset="0"/>
                <a:cs typeface="Avenir Book" charset="0"/>
              </a:rPr>
              <a:t>tecnología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32707" y="3080620"/>
            <a:ext cx="8278586" cy="1379802"/>
          </a:xfrm>
        </p:spPr>
        <p:txBody>
          <a:bodyPr>
            <a:normAutofit/>
          </a:bodyPr>
          <a:lstStyle/>
          <a:p>
            <a:pPr rtl="0"/>
            <a:r>
              <a:rPr lang="en-US" sz="3000" dirty="0" err="1" smtClean="0">
                <a:solidFill>
                  <a:srgbClr val="00B0F0"/>
                </a:solidFill>
                <a:latin typeface="Avenir Book" charset="0"/>
                <a:ea typeface="Avenir Book" charset="0"/>
                <a:cs typeface="Avenir Book" charset="0"/>
              </a:rPr>
              <a:t>Cómo</a:t>
            </a:r>
            <a:r>
              <a:rPr lang="en-US" sz="3000" dirty="0" smtClean="0">
                <a:solidFill>
                  <a:srgbClr val="00B0F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Avenir Book" charset="0"/>
                <a:ea typeface="Avenir Book" charset="0"/>
                <a:cs typeface="Avenir Book" charset="0"/>
              </a:rPr>
              <a:t>usar</a:t>
            </a:r>
            <a:r>
              <a:rPr lang="en-US" sz="3000" dirty="0" smtClean="0">
                <a:solidFill>
                  <a:srgbClr val="00B0F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3000" dirty="0">
                <a:solidFill>
                  <a:srgbClr val="00B0F0"/>
                </a:solidFill>
                <a:latin typeface="Avenir Book" charset="0"/>
                <a:ea typeface="Avenir Book" charset="0"/>
                <a:cs typeface="Avenir Book" charset="0"/>
              </a:rPr>
              <a:t>la </a:t>
            </a:r>
            <a:r>
              <a:rPr lang="en-US" sz="3000" dirty="0" err="1">
                <a:solidFill>
                  <a:srgbClr val="00B0F0"/>
                </a:solidFill>
                <a:latin typeface="Avenir Book" charset="0"/>
                <a:ea typeface="Avenir Book" charset="0"/>
                <a:cs typeface="Avenir Book" charset="0"/>
              </a:rPr>
              <a:t>sabiduría</a:t>
            </a:r>
            <a:r>
              <a:rPr lang="en-US" sz="3000" dirty="0">
                <a:solidFill>
                  <a:srgbClr val="00B0F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3000" dirty="0" smtClean="0">
                <a:solidFill>
                  <a:srgbClr val="00B0F0"/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3000" dirty="0" smtClean="0">
                <a:solidFill>
                  <a:srgbClr val="00B0F0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3000" dirty="0" smtClean="0">
                <a:solidFill>
                  <a:srgbClr val="00B0F0"/>
                </a:solidFill>
                <a:latin typeface="Avenir Book" charset="0"/>
                <a:ea typeface="Avenir Book" charset="0"/>
                <a:cs typeface="Avenir Book" charset="0"/>
              </a:rPr>
              <a:t>para </a:t>
            </a:r>
            <a:r>
              <a:rPr lang="en-US" sz="3000" dirty="0">
                <a:solidFill>
                  <a:srgbClr val="00B0F0"/>
                </a:solidFill>
                <a:latin typeface="Avenir Book" charset="0"/>
                <a:ea typeface="Avenir Book" charset="0"/>
                <a:cs typeface="Avenir Book" charset="0"/>
              </a:rPr>
              <a:t>proteger y cultivar</a:t>
            </a:r>
          </a:p>
        </p:txBody>
      </p:sp>
    </p:spTree>
    <p:extLst>
      <p:ext uri="{BB962C8B-B14F-4D97-AF65-F5344CB8AC3E}">
        <p14:creationId xmlns:p14="http://schemas.microsoft.com/office/powerpoint/2010/main" val="187136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19229" y="1034714"/>
            <a:ext cx="7169549" cy="338726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4050" dirty="0">
                <a:latin typeface="Avenir Book" charset="0"/>
                <a:ea typeface="Avenir Book" charset="0"/>
                <a:cs typeface="Avenir Book" charset="0"/>
              </a:rPr>
              <a:t>Donde no hay bueyes, el pesebre está limpio, Pero mucho rendimiento se obtiene por la fuerza del buey</a:t>
            </a:r>
            <a:r>
              <a:rPr lang="es-ES" sz="4050" dirty="0" smtClean="0">
                <a:latin typeface="Avenir Book" charset="0"/>
                <a:ea typeface="Avenir Book" charset="0"/>
                <a:cs typeface="Avenir Book" charset="0"/>
              </a:rPr>
              <a:t>.</a:t>
            </a:r>
            <a:endParaRPr lang="es-ES" sz="20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000" dirty="0">
                <a:latin typeface="Avenir Book" charset="0"/>
                <a:ea typeface="Avenir Book" charset="0"/>
                <a:cs typeface="Avenir Book" charset="0"/>
              </a:rPr>
              <a:t> </a:t>
            </a:r>
            <a:endParaRPr lang="es-ES" sz="20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50" dirty="0" err="1" smtClean="0">
                <a:latin typeface="Avenir Book" charset="0"/>
                <a:ea typeface="Avenir Book" charset="0"/>
                <a:cs typeface="Avenir Book" charset="0"/>
              </a:rPr>
              <a:t>Proverbios</a:t>
            </a:r>
            <a:r>
              <a:rPr lang="en-US" sz="4050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4050" dirty="0">
                <a:latin typeface="Avenir Book" charset="0"/>
                <a:ea typeface="Avenir Book" charset="0"/>
                <a:cs typeface="Avenir Book" charset="0"/>
              </a:rPr>
              <a:t>14:4</a:t>
            </a:r>
          </a:p>
        </p:txBody>
      </p:sp>
    </p:spTree>
    <p:extLst>
      <p:ext uri="{BB962C8B-B14F-4D97-AF65-F5344CB8AC3E}">
        <p14:creationId xmlns:p14="http://schemas.microsoft.com/office/powerpoint/2010/main" val="17157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Dando </a:t>
            </a:r>
            <a:r>
              <a:rPr lang="en-US" dirty="0" err="1" smtClean="0">
                <a:latin typeface="Avenir Book" charset="0"/>
                <a:ea typeface="Avenir Book" charset="0"/>
                <a:cs typeface="Avenir Book" charset="0"/>
              </a:rPr>
              <a:t>fruto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br>
              <a:rPr lang="en-US" dirty="0" smtClean="0">
                <a:latin typeface="Avenir Book" charset="0"/>
                <a:ea typeface="Avenir Book" charset="0"/>
                <a:cs typeface="Avenir Book" charset="0"/>
              </a:rPr>
            </a:b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con la </a:t>
            </a:r>
            <a:r>
              <a:rPr lang="en-US" dirty="0" err="1" smtClean="0">
                <a:latin typeface="Avenir Book" charset="0"/>
                <a:ea typeface="Avenir Book" charset="0"/>
                <a:cs typeface="Avenir Book" charset="0"/>
              </a:rPr>
              <a:t>tecnología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32707" y="3080620"/>
            <a:ext cx="8278586" cy="1379802"/>
          </a:xfrm>
        </p:spPr>
        <p:txBody>
          <a:bodyPr>
            <a:normAutofit/>
          </a:bodyPr>
          <a:lstStyle/>
          <a:p>
            <a:pPr rtl="0"/>
            <a:r>
              <a:rPr lang="en-US" sz="3000" dirty="0" err="1" smtClean="0">
                <a:solidFill>
                  <a:srgbClr val="00B0F0"/>
                </a:solidFill>
                <a:latin typeface="Avenir Book" charset="0"/>
                <a:ea typeface="Avenir Book" charset="0"/>
                <a:cs typeface="Avenir Book" charset="0"/>
              </a:rPr>
              <a:t>Cómo</a:t>
            </a:r>
            <a:r>
              <a:rPr lang="en-US" sz="3000" dirty="0" smtClean="0">
                <a:solidFill>
                  <a:srgbClr val="00B0F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3000" dirty="0" err="1" smtClean="0">
                <a:solidFill>
                  <a:srgbClr val="00B0F0"/>
                </a:solidFill>
                <a:latin typeface="Avenir Book" charset="0"/>
                <a:ea typeface="Avenir Book" charset="0"/>
                <a:cs typeface="Avenir Book" charset="0"/>
              </a:rPr>
              <a:t>usar</a:t>
            </a:r>
            <a:r>
              <a:rPr lang="en-US" sz="3000" dirty="0" smtClean="0">
                <a:solidFill>
                  <a:srgbClr val="00B0F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3000" dirty="0">
                <a:solidFill>
                  <a:srgbClr val="00B0F0"/>
                </a:solidFill>
                <a:latin typeface="Avenir Book" charset="0"/>
                <a:ea typeface="Avenir Book" charset="0"/>
                <a:cs typeface="Avenir Book" charset="0"/>
              </a:rPr>
              <a:t>la </a:t>
            </a:r>
            <a:r>
              <a:rPr lang="en-US" sz="3000" dirty="0" err="1">
                <a:solidFill>
                  <a:srgbClr val="00B0F0"/>
                </a:solidFill>
                <a:latin typeface="Avenir Book" charset="0"/>
                <a:ea typeface="Avenir Book" charset="0"/>
                <a:cs typeface="Avenir Book" charset="0"/>
              </a:rPr>
              <a:t>sabiduría</a:t>
            </a:r>
            <a:r>
              <a:rPr lang="en-US" sz="3000" dirty="0">
                <a:solidFill>
                  <a:srgbClr val="00B0F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endParaRPr lang="en-US" sz="3000" dirty="0" smtClean="0">
              <a:solidFill>
                <a:srgbClr val="00B0F0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rtl="0"/>
            <a:r>
              <a:rPr lang="en-US" sz="3000" dirty="0" smtClean="0">
                <a:solidFill>
                  <a:srgbClr val="00B0F0"/>
                </a:solidFill>
                <a:latin typeface="Avenir Book" charset="0"/>
                <a:ea typeface="Avenir Book" charset="0"/>
                <a:cs typeface="Avenir Book" charset="0"/>
              </a:rPr>
              <a:t>para </a:t>
            </a:r>
            <a:r>
              <a:rPr lang="en-US" sz="3000" dirty="0">
                <a:solidFill>
                  <a:srgbClr val="00B0F0"/>
                </a:solidFill>
                <a:latin typeface="Avenir Book" charset="0"/>
                <a:ea typeface="Avenir Book" charset="0"/>
                <a:cs typeface="Avenir Book" charset="0"/>
              </a:rPr>
              <a:t>proteger y cultivar</a:t>
            </a:r>
          </a:p>
        </p:txBody>
      </p:sp>
    </p:spTree>
    <p:extLst>
      <p:ext uri="{BB962C8B-B14F-4D97-AF65-F5344CB8AC3E}">
        <p14:creationId xmlns:p14="http://schemas.microsoft.com/office/powerpoint/2010/main" val="350927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176" y="510612"/>
            <a:ext cx="6697649" cy="596594"/>
          </a:xfrm>
        </p:spPr>
        <p:txBody>
          <a:bodyPr>
            <a:normAutofit/>
          </a:bodyPr>
          <a:lstStyle/>
          <a:p>
            <a:pPr algn="ctr" rtl="0"/>
            <a:r>
              <a:rPr lang="en-US" sz="3600" dirty="0" smtClean="0">
                <a:latin typeface="Avenir Book" charset="0"/>
                <a:ea typeface="Avenir Book" charset="0"/>
                <a:cs typeface="Avenir Book" charset="0"/>
              </a:rPr>
              <a:t>Dando </a:t>
            </a:r>
            <a:r>
              <a:rPr lang="en-US" sz="3600" dirty="0" err="1" smtClean="0">
                <a:latin typeface="Avenir Book" charset="0"/>
                <a:ea typeface="Avenir Book" charset="0"/>
                <a:cs typeface="Avenir Book" charset="0"/>
              </a:rPr>
              <a:t>fruto</a:t>
            </a:r>
            <a:r>
              <a:rPr lang="en-US" sz="3600" dirty="0" smtClean="0">
                <a:latin typeface="Avenir Book" charset="0"/>
                <a:ea typeface="Avenir Book" charset="0"/>
                <a:cs typeface="Avenir Book" charset="0"/>
              </a:rPr>
              <a:t> con la </a:t>
            </a:r>
            <a:r>
              <a:rPr lang="en-US" sz="3600" dirty="0" err="1">
                <a:latin typeface="Avenir Book" charset="0"/>
                <a:ea typeface="Avenir Book" charset="0"/>
                <a:cs typeface="Avenir Book" charset="0"/>
              </a:rPr>
              <a:t>tecnología</a:t>
            </a:r>
            <a:endParaRPr lang="en-US" sz="36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99605" y="1447800"/>
            <a:ext cx="7144792" cy="3362325"/>
          </a:xfrm>
        </p:spPr>
        <p:txBody>
          <a:bodyPr>
            <a:noAutofit/>
          </a:bodyPr>
          <a:lstStyle/>
          <a:p>
            <a:pPr marL="600075" indent="-600075" algn="l" rtl="0">
              <a:lnSpc>
                <a:spcPct val="100000"/>
              </a:lnSpc>
              <a:spcBef>
                <a:spcPts val="0"/>
              </a:spcBef>
              <a:spcAft>
                <a:spcPts val="3900"/>
              </a:spcAft>
              <a:buFont typeface="+mj-lt"/>
              <a:buAutoNum type="romanUcPeriod"/>
            </a:pPr>
            <a:r>
              <a:rPr lang="en-US" sz="3300" dirty="0" err="1" smtClean="0">
                <a:latin typeface="Avenir Book" charset="0"/>
                <a:ea typeface="Avenir Book" charset="0"/>
                <a:cs typeface="Avenir Book" charset="0"/>
              </a:rPr>
              <a:t>Proyecte</a:t>
            </a:r>
            <a:r>
              <a:rPr lang="en-US" sz="3300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3300" dirty="0">
                <a:latin typeface="Avenir Book" charset="0"/>
                <a:ea typeface="Avenir Book" charset="0"/>
                <a:cs typeface="Avenir Book" charset="0"/>
              </a:rPr>
              <a:t>una visión para </a:t>
            </a:r>
            <a:r>
              <a:rPr lang="en-US" sz="3300" dirty="0" err="1" smtClean="0">
                <a:latin typeface="Avenir Book" charset="0"/>
                <a:ea typeface="Avenir Book" charset="0"/>
                <a:cs typeface="Avenir Book" charset="0"/>
              </a:rPr>
              <a:t>usted</a:t>
            </a:r>
            <a:r>
              <a:rPr lang="en-US" sz="3300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3300" dirty="0">
                <a:latin typeface="Avenir Book" charset="0"/>
                <a:ea typeface="Avenir Book" charset="0"/>
                <a:cs typeface="Avenir Book" charset="0"/>
              </a:rPr>
              <a:t>y </a:t>
            </a:r>
            <a:r>
              <a:rPr lang="en-US" sz="3300" dirty="0" err="1" smtClean="0">
                <a:latin typeface="Avenir Book" charset="0"/>
                <a:ea typeface="Avenir Book" charset="0"/>
                <a:cs typeface="Avenir Book" charset="0"/>
              </a:rPr>
              <a:t>su</a:t>
            </a:r>
            <a:r>
              <a:rPr lang="en-US" sz="3300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3300" dirty="0">
                <a:latin typeface="Avenir Book" charset="0"/>
                <a:ea typeface="Avenir Book" charset="0"/>
                <a:cs typeface="Avenir Book" charset="0"/>
              </a:rPr>
              <a:t>familia</a:t>
            </a:r>
          </a:p>
          <a:p>
            <a:pPr marL="600075" indent="-600075" algn="l" rtl="0">
              <a:lnSpc>
                <a:spcPct val="100000"/>
              </a:lnSpc>
              <a:spcBef>
                <a:spcPts val="0"/>
              </a:spcBef>
              <a:spcAft>
                <a:spcPts val="3900"/>
              </a:spcAft>
              <a:buFont typeface="+mj-lt"/>
              <a:buAutoNum type="romanUcPeriod"/>
            </a:pPr>
            <a:r>
              <a:rPr lang="en-US" sz="3300" dirty="0" err="1" smtClean="0">
                <a:latin typeface="Avenir Book" charset="0"/>
                <a:ea typeface="Avenir Book" charset="0"/>
                <a:cs typeface="Avenir Book" charset="0"/>
              </a:rPr>
              <a:t>Establezca</a:t>
            </a:r>
            <a:r>
              <a:rPr lang="en-US" sz="3300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3300" dirty="0">
                <a:latin typeface="Avenir Book" charset="0"/>
                <a:ea typeface="Avenir Book" charset="0"/>
                <a:cs typeface="Avenir Book" charset="0"/>
              </a:rPr>
              <a:t>y </a:t>
            </a:r>
            <a:r>
              <a:rPr lang="en-US" sz="3300" dirty="0" err="1" smtClean="0">
                <a:latin typeface="Avenir Book" charset="0"/>
                <a:ea typeface="Avenir Book" charset="0"/>
                <a:cs typeface="Avenir Book" charset="0"/>
              </a:rPr>
              <a:t>proteja</a:t>
            </a:r>
            <a:r>
              <a:rPr lang="en-US" sz="3300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3300" dirty="0">
                <a:latin typeface="Avenir Book" charset="0"/>
                <a:ea typeface="Avenir Book" charset="0"/>
                <a:cs typeface="Avenir Book" charset="0"/>
              </a:rPr>
              <a:t>límites</a:t>
            </a:r>
          </a:p>
          <a:p>
            <a:pPr marL="600075" indent="-600075" algn="l" rtl="0">
              <a:lnSpc>
                <a:spcPct val="100000"/>
              </a:lnSpc>
              <a:spcBef>
                <a:spcPts val="0"/>
              </a:spcBef>
              <a:spcAft>
                <a:spcPts val="3900"/>
              </a:spcAft>
              <a:buFont typeface="+mj-lt"/>
              <a:buAutoNum type="romanUcPeriod"/>
            </a:pPr>
            <a:r>
              <a:rPr lang="en-US" sz="3300" dirty="0" err="1" smtClean="0">
                <a:latin typeface="Avenir Book" charset="0"/>
                <a:ea typeface="Avenir Book" charset="0"/>
                <a:cs typeface="Avenir Book" charset="0"/>
              </a:rPr>
              <a:t>Cultive</a:t>
            </a:r>
            <a:r>
              <a:rPr lang="en-US" sz="3300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3300" dirty="0">
                <a:latin typeface="Avenir Book" charset="0"/>
                <a:ea typeface="Avenir Book" charset="0"/>
                <a:cs typeface="Avenir Book" charset="0"/>
              </a:rPr>
              <a:t>la bondad y la virtud.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09551" y="1454317"/>
            <a:ext cx="790055" cy="54292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053"/>
          </a:p>
        </p:txBody>
      </p:sp>
    </p:spTree>
    <p:extLst>
      <p:ext uri="{BB962C8B-B14F-4D97-AF65-F5344CB8AC3E}">
        <p14:creationId xmlns:p14="http://schemas.microsoft.com/office/powerpoint/2010/main" val="101043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39665" y="1174081"/>
            <a:ext cx="6664671" cy="3220823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s-ES" sz="4050" dirty="0">
                <a:latin typeface="Avenir Book" charset="0"/>
                <a:ea typeface="Avenir Book" charset="0"/>
                <a:cs typeface="Avenir Book" charset="0"/>
              </a:rPr>
              <a:t>Donde no hay visión, </a:t>
            </a:r>
            <a:r>
              <a:rPr lang="es-ES" sz="4050" dirty="0" smtClean="0"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s-ES" sz="4050" dirty="0" smtClean="0">
                <a:latin typeface="Avenir Book" charset="0"/>
                <a:ea typeface="Avenir Book" charset="0"/>
                <a:cs typeface="Avenir Book" charset="0"/>
              </a:rPr>
            </a:br>
            <a:r>
              <a:rPr lang="es-ES" sz="4050" dirty="0" smtClean="0">
                <a:latin typeface="Avenir Book" charset="0"/>
                <a:ea typeface="Avenir Book" charset="0"/>
                <a:cs typeface="Avenir Book" charset="0"/>
              </a:rPr>
              <a:t>el </a:t>
            </a:r>
            <a:r>
              <a:rPr lang="es-ES" sz="4050" dirty="0">
                <a:latin typeface="Avenir Book" charset="0"/>
                <a:ea typeface="Avenir Book" charset="0"/>
                <a:cs typeface="Avenir Book" charset="0"/>
              </a:rPr>
              <a:t>pueblo se desenfrena, </a:t>
            </a:r>
            <a:r>
              <a:rPr lang="es-ES" sz="4050" dirty="0" smtClean="0"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s-ES" sz="4050" dirty="0" smtClean="0">
                <a:latin typeface="Avenir Book" charset="0"/>
                <a:ea typeface="Avenir Book" charset="0"/>
                <a:cs typeface="Avenir Book" charset="0"/>
              </a:rPr>
            </a:br>
            <a:r>
              <a:rPr lang="es-ES" sz="4050" dirty="0" smtClean="0">
                <a:latin typeface="Avenir Book" charset="0"/>
                <a:ea typeface="Avenir Book" charset="0"/>
                <a:cs typeface="Avenir Book" charset="0"/>
              </a:rPr>
              <a:t>Pero </a:t>
            </a:r>
            <a:r>
              <a:rPr lang="es-ES" sz="4050" dirty="0">
                <a:latin typeface="Avenir Book" charset="0"/>
                <a:ea typeface="Avenir Book" charset="0"/>
                <a:cs typeface="Avenir Book" charset="0"/>
              </a:rPr>
              <a:t>bienaventurado </a:t>
            </a:r>
            <a:r>
              <a:rPr lang="es-ES" sz="4050" dirty="0" smtClean="0"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s-ES" sz="4050" dirty="0" smtClean="0">
                <a:latin typeface="Avenir Book" charset="0"/>
                <a:ea typeface="Avenir Book" charset="0"/>
                <a:cs typeface="Avenir Book" charset="0"/>
              </a:rPr>
            </a:br>
            <a:r>
              <a:rPr lang="es-ES" sz="4050" dirty="0" smtClean="0">
                <a:latin typeface="Avenir Book" charset="0"/>
                <a:ea typeface="Avenir Book" charset="0"/>
                <a:cs typeface="Avenir Book" charset="0"/>
              </a:rPr>
              <a:t>es </a:t>
            </a:r>
            <a:r>
              <a:rPr lang="es-ES" sz="4050" dirty="0">
                <a:latin typeface="Avenir Book" charset="0"/>
                <a:ea typeface="Avenir Book" charset="0"/>
                <a:cs typeface="Avenir Book" charset="0"/>
              </a:rPr>
              <a:t>el que guarda la ley. </a:t>
            </a:r>
            <a:endParaRPr lang="es-ES" sz="405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4050" dirty="0" err="1" smtClean="0">
                <a:latin typeface="Avenir Book" charset="0"/>
                <a:ea typeface="Avenir Book" charset="0"/>
                <a:cs typeface="Avenir Book" charset="0"/>
              </a:rPr>
              <a:t>Proverbios</a:t>
            </a:r>
            <a:r>
              <a:rPr lang="en-US" sz="4050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4050" dirty="0">
                <a:latin typeface="Avenir Book" charset="0"/>
                <a:ea typeface="Avenir Book" charset="0"/>
                <a:cs typeface="Avenir Book" charset="0"/>
              </a:rPr>
              <a:t>29:18</a:t>
            </a:r>
          </a:p>
        </p:txBody>
      </p:sp>
    </p:spTree>
    <p:extLst>
      <p:ext uri="{BB962C8B-B14F-4D97-AF65-F5344CB8AC3E}">
        <p14:creationId xmlns:p14="http://schemas.microsoft.com/office/powerpoint/2010/main" val="94299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176" y="510612"/>
            <a:ext cx="6697649" cy="596594"/>
          </a:xfrm>
        </p:spPr>
        <p:txBody>
          <a:bodyPr>
            <a:normAutofit/>
          </a:bodyPr>
          <a:lstStyle/>
          <a:p>
            <a:pPr algn="ctr" rtl="0"/>
            <a:r>
              <a:rPr lang="en-US" sz="3600" dirty="0" smtClean="0">
                <a:latin typeface="Avenir Book" charset="0"/>
                <a:ea typeface="Avenir Book" charset="0"/>
                <a:cs typeface="Avenir Book" charset="0"/>
              </a:rPr>
              <a:t>Dando </a:t>
            </a:r>
            <a:r>
              <a:rPr lang="en-US" sz="3600" dirty="0" err="1" smtClean="0">
                <a:latin typeface="Avenir Book" charset="0"/>
                <a:ea typeface="Avenir Book" charset="0"/>
                <a:cs typeface="Avenir Book" charset="0"/>
              </a:rPr>
              <a:t>fruto</a:t>
            </a:r>
            <a:r>
              <a:rPr lang="en-US" sz="3600" dirty="0" smtClean="0">
                <a:latin typeface="Avenir Book" charset="0"/>
                <a:ea typeface="Avenir Book" charset="0"/>
                <a:cs typeface="Avenir Book" charset="0"/>
              </a:rPr>
              <a:t> con la </a:t>
            </a:r>
            <a:r>
              <a:rPr lang="en-US" sz="3600" dirty="0" err="1">
                <a:latin typeface="Avenir Book" charset="0"/>
                <a:ea typeface="Avenir Book" charset="0"/>
                <a:cs typeface="Avenir Book" charset="0"/>
              </a:rPr>
              <a:t>tecnología</a:t>
            </a:r>
            <a:endParaRPr lang="en-US" sz="36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99605" y="1447800"/>
            <a:ext cx="7144792" cy="3362325"/>
          </a:xfrm>
        </p:spPr>
        <p:txBody>
          <a:bodyPr>
            <a:noAutofit/>
          </a:bodyPr>
          <a:lstStyle/>
          <a:p>
            <a:pPr marL="600075" indent="-600075" algn="l" rtl="0">
              <a:lnSpc>
                <a:spcPct val="100000"/>
              </a:lnSpc>
              <a:spcBef>
                <a:spcPts val="0"/>
              </a:spcBef>
              <a:spcAft>
                <a:spcPts val="3900"/>
              </a:spcAft>
              <a:buFont typeface="+mj-lt"/>
              <a:buAutoNum type="romanUcPeriod"/>
            </a:pPr>
            <a:r>
              <a:rPr lang="en-US" sz="3300" dirty="0" err="1" smtClean="0">
                <a:latin typeface="Avenir Book" charset="0"/>
                <a:ea typeface="Avenir Book" charset="0"/>
                <a:cs typeface="Avenir Book" charset="0"/>
              </a:rPr>
              <a:t>Proyecte</a:t>
            </a:r>
            <a:r>
              <a:rPr lang="en-US" sz="3300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3300" dirty="0">
                <a:latin typeface="Avenir Book" charset="0"/>
                <a:ea typeface="Avenir Book" charset="0"/>
                <a:cs typeface="Avenir Book" charset="0"/>
              </a:rPr>
              <a:t>una visión para </a:t>
            </a:r>
            <a:r>
              <a:rPr lang="en-US" sz="3300" dirty="0" err="1" smtClean="0">
                <a:latin typeface="Avenir Book" charset="0"/>
                <a:ea typeface="Avenir Book" charset="0"/>
                <a:cs typeface="Avenir Book" charset="0"/>
              </a:rPr>
              <a:t>usted</a:t>
            </a:r>
            <a:r>
              <a:rPr lang="en-US" sz="3300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3300" dirty="0">
                <a:latin typeface="Avenir Book" charset="0"/>
                <a:ea typeface="Avenir Book" charset="0"/>
                <a:cs typeface="Avenir Book" charset="0"/>
              </a:rPr>
              <a:t>y </a:t>
            </a:r>
            <a:r>
              <a:rPr lang="en-US" sz="3300" dirty="0" err="1" smtClean="0">
                <a:latin typeface="Avenir Book" charset="0"/>
                <a:ea typeface="Avenir Book" charset="0"/>
                <a:cs typeface="Avenir Book" charset="0"/>
              </a:rPr>
              <a:t>su</a:t>
            </a:r>
            <a:r>
              <a:rPr lang="en-US" sz="3300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3300" dirty="0">
                <a:latin typeface="Avenir Book" charset="0"/>
                <a:ea typeface="Avenir Book" charset="0"/>
                <a:cs typeface="Avenir Book" charset="0"/>
              </a:rPr>
              <a:t>familia</a:t>
            </a:r>
          </a:p>
          <a:p>
            <a:pPr marL="600075" indent="-600075" algn="l" rtl="0">
              <a:lnSpc>
                <a:spcPct val="100000"/>
              </a:lnSpc>
              <a:spcBef>
                <a:spcPts val="0"/>
              </a:spcBef>
              <a:spcAft>
                <a:spcPts val="3900"/>
              </a:spcAft>
              <a:buFont typeface="+mj-lt"/>
              <a:buAutoNum type="romanUcPeriod"/>
            </a:pPr>
            <a:r>
              <a:rPr lang="en-US" sz="3300" dirty="0" err="1" smtClean="0">
                <a:latin typeface="Avenir Book" charset="0"/>
                <a:ea typeface="Avenir Book" charset="0"/>
                <a:cs typeface="Avenir Book" charset="0"/>
              </a:rPr>
              <a:t>Establezca</a:t>
            </a:r>
            <a:r>
              <a:rPr lang="en-US" sz="3300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3300" dirty="0">
                <a:latin typeface="Avenir Book" charset="0"/>
                <a:ea typeface="Avenir Book" charset="0"/>
                <a:cs typeface="Avenir Book" charset="0"/>
              </a:rPr>
              <a:t>y </a:t>
            </a:r>
            <a:r>
              <a:rPr lang="en-US" sz="3300" dirty="0" err="1" smtClean="0">
                <a:latin typeface="Avenir Book" charset="0"/>
                <a:ea typeface="Avenir Book" charset="0"/>
                <a:cs typeface="Avenir Book" charset="0"/>
              </a:rPr>
              <a:t>proteja</a:t>
            </a:r>
            <a:r>
              <a:rPr lang="en-US" sz="3300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3300" dirty="0">
                <a:latin typeface="Avenir Book" charset="0"/>
                <a:ea typeface="Avenir Book" charset="0"/>
                <a:cs typeface="Avenir Book" charset="0"/>
              </a:rPr>
              <a:t>límites</a:t>
            </a:r>
          </a:p>
          <a:p>
            <a:pPr marL="600075" indent="-600075" algn="l" rtl="0">
              <a:lnSpc>
                <a:spcPct val="100000"/>
              </a:lnSpc>
              <a:spcBef>
                <a:spcPts val="0"/>
              </a:spcBef>
              <a:spcAft>
                <a:spcPts val="3900"/>
              </a:spcAft>
              <a:buFont typeface="+mj-lt"/>
              <a:buAutoNum type="romanUcPeriod"/>
            </a:pPr>
            <a:r>
              <a:rPr lang="en-US" sz="3300" dirty="0" err="1" smtClean="0">
                <a:latin typeface="Avenir Book" charset="0"/>
                <a:ea typeface="Avenir Book" charset="0"/>
                <a:cs typeface="Avenir Book" charset="0"/>
              </a:rPr>
              <a:t>Cultive</a:t>
            </a:r>
            <a:r>
              <a:rPr lang="en-US" sz="3300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3300" dirty="0">
                <a:latin typeface="Avenir Book" charset="0"/>
                <a:ea typeface="Avenir Book" charset="0"/>
                <a:cs typeface="Avenir Book" charset="0"/>
              </a:rPr>
              <a:t>la bondad y la virtud.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09551" y="1454317"/>
            <a:ext cx="790055" cy="54292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053"/>
          </a:p>
        </p:txBody>
      </p:sp>
    </p:spTree>
    <p:extLst>
      <p:ext uri="{BB962C8B-B14F-4D97-AF65-F5344CB8AC3E}">
        <p14:creationId xmlns:p14="http://schemas.microsoft.com/office/powerpoint/2010/main" val="181431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524425"/>
            <a:ext cx="7581900" cy="751925"/>
          </a:xfrm>
        </p:spPr>
        <p:txBody>
          <a:bodyPr>
            <a:noAutofit/>
          </a:bodyPr>
          <a:lstStyle/>
          <a:p>
            <a:pPr algn="ctr" rtl="0"/>
            <a:r>
              <a:rPr lang="en-US" dirty="0" err="1" smtClean="0">
                <a:latin typeface="Avenir Book" charset="0"/>
                <a:ea typeface="Avenir Book" charset="0"/>
                <a:cs typeface="Avenir Book" charset="0"/>
              </a:rPr>
              <a:t>Estableciendo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dirty="0" err="1" smtClean="0">
                <a:latin typeface="Avenir Book" charset="0"/>
                <a:ea typeface="Avenir Book" charset="0"/>
                <a:cs typeface="Avenir Book" charset="0"/>
              </a:rPr>
              <a:t>límites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81050" y="1866900"/>
            <a:ext cx="7489371" cy="2925548"/>
          </a:xfrm>
        </p:spPr>
        <p:txBody>
          <a:bodyPr>
            <a:noAutofit/>
          </a:bodyPr>
          <a:lstStyle/>
          <a:p>
            <a:pPr marL="301625" indent="-574675" algn="l" rtl="0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</a:pPr>
            <a:r>
              <a:rPr lang="en-US" sz="4050" dirty="0" err="1" smtClean="0">
                <a:latin typeface="Avenir Book" charset="0"/>
                <a:ea typeface="Avenir Book" charset="0"/>
                <a:cs typeface="Avenir Book" charset="0"/>
              </a:rPr>
              <a:t>Establezca</a:t>
            </a:r>
            <a:r>
              <a:rPr lang="en-US" sz="4050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4050" dirty="0" err="1">
                <a:latin typeface="Avenir Book" charset="0"/>
                <a:ea typeface="Avenir Book" charset="0"/>
                <a:cs typeface="Avenir Book" charset="0"/>
              </a:rPr>
              <a:t>límites</a:t>
            </a:r>
            <a:r>
              <a:rPr lang="en-US" sz="405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4050" dirty="0" smtClean="0">
                <a:latin typeface="Avenir Book" charset="0"/>
                <a:ea typeface="Avenir Book" charset="0"/>
                <a:cs typeface="Avenir Book" charset="0"/>
              </a:rPr>
              <a:t>de </a:t>
            </a:r>
            <a:r>
              <a:rPr lang="en-US" sz="4050" b="1" dirty="0" err="1" smtClean="0">
                <a:latin typeface="Avenir Book" charset="0"/>
                <a:ea typeface="Avenir Book" charset="0"/>
                <a:cs typeface="Avenir Book" charset="0"/>
              </a:rPr>
              <a:t>tiempo</a:t>
            </a:r>
            <a:endParaRPr lang="en-US" sz="4050" b="1" dirty="0">
              <a:latin typeface="Avenir Book" charset="0"/>
              <a:ea typeface="Avenir Book" charset="0"/>
              <a:cs typeface="Avenir Book" charset="0"/>
            </a:endParaRPr>
          </a:p>
          <a:p>
            <a:pPr marL="301625" indent="-574675" algn="l" rtl="0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</a:pPr>
            <a:r>
              <a:rPr lang="en-US" sz="4050" dirty="0" err="1" smtClean="0">
                <a:latin typeface="Avenir Book" charset="0"/>
                <a:ea typeface="Avenir Book" charset="0"/>
                <a:cs typeface="Avenir Book" charset="0"/>
              </a:rPr>
              <a:t>Establezca</a:t>
            </a:r>
            <a:r>
              <a:rPr lang="en-US" sz="4050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4050" dirty="0" err="1">
                <a:latin typeface="Avenir Book" charset="0"/>
                <a:ea typeface="Avenir Book" charset="0"/>
                <a:cs typeface="Avenir Book" charset="0"/>
              </a:rPr>
              <a:t>límites</a:t>
            </a:r>
            <a:r>
              <a:rPr lang="en-US" sz="405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4050" dirty="0" smtClean="0">
                <a:latin typeface="Avenir Book" charset="0"/>
                <a:ea typeface="Avenir Book" charset="0"/>
                <a:cs typeface="Avenir Book" charset="0"/>
              </a:rPr>
              <a:t>de </a:t>
            </a:r>
            <a:r>
              <a:rPr lang="en-US" sz="4050" b="1" dirty="0" err="1" smtClean="0">
                <a:latin typeface="Avenir Book" charset="0"/>
                <a:ea typeface="Avenir Book" charset="0"/>
                <a:cs typeface="Avenir Book" charset="0"/>
              </a:rPr>
              <a:t>lugar</a:t>
            </a:r>
            <a:endParaRPr lang="en-US" sz="4050" b="1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2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185111" y="1040732"/>
            <a:ext cx="6773779" cy="3344781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s-ES" sz="3300" dirty="0">
                <a:latin typeface="Avenir Book" charset="0"/>
                <a:ea typeface="Avenir Book" charset="0"/>
                <a:cs typeface="Avenir Book" charset="0"/>
              </a:rPr>
              <a:t>Al presente ninguna disciplina parece ser causa de gozo, sino de tristeza. Sin embargo, a los que han sido ejercitados por medio de ella, después les da fruto apacible de justicia. </a:t>
            </a:r>
            <a:endParaRPr lang="es-ES" sz="33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3300" dirty="0" err="1" smtClean="0">
                <a:latin typeface="Avenir Book" charset="0"/>
                <a:ea typeface="Avenir Book" charset="0"/>
                <a:cs typeface="Avenir Book" charset="0"/>
              </a:rPr>
              <a:t>Hebreos</a:t>
            </a:r>
            <a:r>
              <a:rPr lang="en-US" sz="3300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3300" dirty="0">
                <a:latin typeface="Avenir Book" charset="0"/>
                <a:ea typeface="Avenir Book" charset="0"/>
                <a:cs typeface="Avenir Book" charset="0"/>
              </a:rPr>
              <a:t>12:11</a:t>
            </a:r>
          </a:p>
        </p:txBody>
      </p:sp>
    </p:spTree>
    <p:extLst>
      <p:ext uri="{BB962C8B-B14F-4D97-AF65-F5344CB8AC3E}">
        <p14:creationId xmlns:p14="http://schemas.microsoft.com/office/powerpoint/2010/main" val="171287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210935" y="2979197"/>
            <a:ext cx="788670" cy="509588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053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17041" y="524427"/>
            <a:ext cx="6909920" cy="596594"/>
          </a:xfrm>
        </p:spPr>
        <p:txBody>
          <a:bodyPr>
            <a:normAutofit/>
          </a:bodyPr>
          <a:lstStyle/>
          <a:p>
            <a:pPr algn="ctr" rtl="0"/>
            <a:r>
              <a:rPr lang="en-US" sz="3600" dirty="0" smtClean="0">
                <a:latin typeface="Avenir Book" charset="0"/>
                <a:ea typeface="Avenir Book" charset="0"/>
                <a:cs typeface="Avenir Book" charset="0"/>
              </a:rPr>
              <a:t>Dando </a:t>
            </a:r>
            <a:r>
              <a:rPr lang="en-US" sz="3600" dirty="0" err="1" smtClean="0">
                <a:latin typeface="Avenir Book" charset="0"/>
                <a:ea typeface="Avenir Book" charset="0"/>
                <a:cs typeface="Avenir Book" charset="0"/>
              </a:rPr>
              <a:t>fruto</a:t>
            </a:r>
            <a:r>
              <a:rPr lang="en-US" sz="3600" dirty="0" smtClean="0">
                <a:latin typeface="Avenir Book" charset="0"/>
                <a:ea typeface="Avenir Book" charset="0"/>
                <a:cs typeface="Avenir Book" charset="0"/>
              </a:rPr>
              <a:t> con la </a:t>
            </a:r>
            <a:r>
              <a:rPr lang="en-US" sz="3600" dirty="0" err="1">
                <a:latin typeface="Avenir Book" charset="0"/>
                <a:ea typeface="Avenir Book" charset="0"/>
                <a:cs typeface="Avenir Book" charset="0"/>
              </a:rPr>
              <a:t>tecnología</a:t>
            </a:r>
            <a:endParaRPr lang="en-US" sz="36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" name="Content Placeholder 5"/>
          <p:cNvSpPr>
            <a:spLocks noGrp="1"/>
          </p:cNvSpPr>
          <p:nvPr>
            <p:ph sz="half" idx="2"/>
          </p:nvPr>
        </p:nvSpPr>
        <p:spPr>
          <a:xfrm>
            <a:off x="999605" y="1447800"/>
            <a:ext cx="7144792" cy="3362325"/>
          </a:xfrm>
        </p:spPr>
        <p:txBody>
          <a:bodyPr>
            <a:noAutofit/>
          </a:bodyPr>
          <a:lstStyle/>
          <a:p>
            <a:pPr marL="600075" indent="-600075">
              <a:lnSpc>
                <a:spcPct val="100000"/>
              </a:lnSpc>
              <a:spcBef>
                <a:spcPts val="0"/>
              </a:spcBef>
              <a:spcAft>
                <a:spcPts val="3900"/>
              </a:spcAft>
              <a:buFont typeface="+mj-lt"/>
              <a:buAutoNum type="romanUcPeriod"/>
            </a:pPr>
            <a:r>
              <a:rPr lang="en-US" sz="3300" dirty="0" err="1">
                <a:latin typeface="Avenir Book" charset="0"/>
                <a:ea typeface="Avenir Book" charset="0"/>
                <a:cs typeface="Avenir Book" charset="0"/>
              </a:rPr>
              <a:t>Proyecte</a:t>
            </a:r>
            <a:r>
              <a:rPr lang="en-US" sz="33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3300" dirty="0" err="1">
                <a:latin typeface="Avenir Book" charset="0"/>
                <a:ea typeface="Avenir Book" charset="0"/>
                <a:cs typeface="Avenir Book" charset="0"/>
              </a:rPr>
              <a:t>una</a:t>
            </a:r>
            <a:r>
              <a:rPr lang="en-US" sz="33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3300" dirty="0" err="1">
                <a:latin typeface="Avenir Book" charset="0"/>
                <a:ea typeface="Avenir Book" charset="0"/>
                <a:cs typeface="Avenir Book" charset="0"/>
              </a:rPr>
              <a:t>visión</a:t>
            </a:r>
            <a:r>
              <a:rPr lang="en-US" sz="3300" dirty="0">
                <a:latin typeface="Avenir Book" charset="0"/>
                <a:ea typeface="Avenir Book" charset="0"/>
                <a:cs typeface="Avenir Book" charset="0"/>
              </a:rPr>
              <a:t> para </a:t>
            </a:r>
            <a:r>
              <a:rPr lang="en-US" sz="3300" dirty="0" err="1">
                <a:latin typeface="Avenir Book" charset="0"/>
                <a:ea typeface="Avenir Book" charset="0"/>
                <a:cs typeface="Avenir Book" charset="0"/>
              </a:rPr>
              <a:t>usted</a:t>
            </a:r>
            <a:r>
              <a:rPr lang="en-US" sz="3300" dirty="0">
                <a:latin typeface="Avenir Book" charset="0"/>
                <a:ea typeface="Avenir Book" charset="0"/>
                <a:cs typeface="Avenir Book" charset="0"/>
              </a:rPr>
              <a:t> y </a:t>
            </a:r>
            <a:r>
              <a:rPr lang="en-US" sz="3300" dirty="0" err="1">
                <a:latin typeface="Avenir Book" charset="0"/>
                <a:ea typeface="Avenir Book" charset="0"/>
                <a:cs typeface="Avenir Book" charset="0"/>
              </a:rPr>
              <a:t>su</a:t>
            </a:r>
            <a:r>
              <a:rPr lang="en-US" sz="33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3300" dirty="0" err="1">
                <a:latin typeface="Avenir Book" charset="0"/>
                <a:ea typeface="Avenir Book" charset="0"/>
                <a:cs typeface="Avenir Book" charset="0"/>
              </a:rPr>
              <a:t>familia</a:t>
            </a:r>
            <a:endParaRPr lang="en-US" sz="3300" dirty="0">
              <a:latin typeface="Avenir Book" charset="0"/>
              <a:ea typeface="Avenir Book" charset="0"/>
              <a:cs typeface="Avenir Book" charset="0"/>
            </a:endParaRPr>
          </a:p>
          <a:p>
            <a:pPr marL="600075" indent="-600075">
              <a:lnSpc>
                <a:spcPct val="100000"/>
              </a:lnSpc>
              <a:spcBef>
                <a:spcPts val="0"/>
              </a:spcBef>
              <a:spcAft>
                <a:spcPts val="3900"/>
              </a:spcAft>
              <a:buFont typeface="+mj-lt"/>
              <a:buAutoNum type="romanUcPeriod"/>
            </a:pPr>
            <a:r>
              <a:rPr lang="en-US" sz="3300" dirty="0" err="1">
                <a:latin typeface="Avenir Book" charset="0"/>
                <a:ea typeface="Avenir Book" charset="0"/>
                <a:cs typeface="Avenir Book" charset="0"/>
              </a:rPr>
              <a:t>Establezca</a:t>
            </a:r>
            <a:r>
              <a:rPr lang="en-US" sz="3300" dirty="0">
                <a:latin typeface="Avenir Book" charset="0"/>
                <a:ea typeface="Avenir Book" charset="0"/>
                <a:cs typeface="Avenir Book" charset="0"/>
              </a:rPr>
              <a:t> y </a:t>
            </a:r>
            <a:r>
              <a:rPr lang="en-US" sz="3300" dirty="0" err="1">
                <a:latin typeface="Avenir Book" charset="0"/>
                <a:ea typeface="Avenir Book" charset="0"/>
                <a:cs typeface="Avenir Book" charset="0"/>
              </a:rPr>
              <a:t>proteja</a:t>
            </a:r>
            <a:r>
              <a:rPr lang="en-US" sz="33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3300" dirty="0" err="1">
                <a:latin typeface="Avenir Book" charset="0"/>
                <a:ea typeface="Avenir Book" charset="0"/>
                <a:cs typeface="Avenir Book" charset="0"/>
              </a:rPr>
              <a:t>límites</a:t>
            </a:r>
            <a:endParaRPr lang="en-US" sz="3300" dirty="0">
              <a:latin typeface="Avenir Book" charset="0"/>
              <a:ea typeface="Avenir Book" charset="0"/>
              <a:cs typeface="Avenir Book" charset="0"/>
            </a:endParaRPr>
          </a:p>
          <a:p>
            <a:pPr marL="600075" indent="-600075">
              <a:lnSpc>
                <a:spcPct val="100000"/>
              </a:lnSpc>
              <a:spcBef>
                <a:spcPts val="0"/>
              </a:spcBef>
              <a:spcAft>
                <a:spcPts val="3900"/>
              </a:spcAft>
              <a:buFont typeface="+mj-lt"/>
              <a:buAutoNum type="romanUcPeriod"/>
            </a:pPr>
            <a:r>
              <a:rPr lang="en-US" sz="3300" dirty="0" err="1">
                <a:latin typeface="Avenir Book" charset="0"/>
                <a:ea typeface="Avenir Book" charset="0"/>
                <a:cs typeface="Avenir Book" charset="0"/>
              </a:rPr>
              <a:t>Cultive</a:t>
            </a:r>
            <a:r>
              <a:rPr lang="en-US" sz="3300" dirty="0">
                <a:latin typeface="Avenir Book" charset="0"/>
                <a:ea typeface="Avenir Book" charset="0"/>
                <a:cs typeface="Avenir Book" charset="0"/>
              </a:rPr>
              <a:t> la </a:t>
            </a:r>
            <a:r>
              <a:rPr lang="en-US" sz="3300" dirty="0" err="1">
                <a:latin typeface="Avenir Book" charset="0"/>
                <a:ea typeface="Avenir Book" charset="0"/>
                <a:cs typeface="Avenir Book" charset="0"/>
              </a:rPr>
              <a:t>bondad</a:t>
            </a:r>
            <a:r>
              <a:rPr lang="en-US" sz="3300" dirty="0">
                <a:latin typeface="Avenir Book" charset="0"/>
                <a:ea typeface="Avenir Book" charset="0"/>
                <a:cs typeface="Avenir Book" charset="0"/>
              </a:rPr>
              <a:t> y la </a:t>
            </a:r>
            <a:r>
              <a:rPr lang="en-US" sz="3300" dirty="0" err="1">
                <a:latin typeface="Avenir Book" charset="0"/>
                <a:ea typeface="Avenir Book" charset="0"/>
                <a:cs typeface="Avenir Book" charset="0"/>
              </a:rPr>
              <a:t>virtud</a:t>
            </a:r>
            <a:r>
              <a:rPr lang="en-US" sz="3300" dirty="0">
                <a:latin typeface="Avenir Book" charset="0"/>
                <a:ea typeface="Avenir Book" charset="0"/>
                <a:cs typeface="Avenir Book" charset="0"/>
              </a:rPr>
              <a:t>.</a:t>
            </a:r>
            <a:endParaRPr lang="en-US" sz="33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85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0.00104 0.17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8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186" y="521807"/>
            <a:ext cx="8032404" cy="637624"/>
          </a:xfrm>
        </p:spPr>
        <p:txBody>
          <a:bodyPr>
            <a:noAutofit/>
          </a:bodyPr>
          <a:lstStyle/>
          <a:p>
            <a:pPr algn="ctr" rtl="0"/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Cultivando la </a:t>
            </a:r>
            <a:r>
              <a:rPr lang="en-US" dirty="0" err="1" smtClean="0">
                <a:latin typeface="Avenir Book" charset="0"/>
                <a:ea typeface="Avenir Book" charset="0"/>
                <a:cs typeface="Avenir Book" charset="0"/>
              </a:rPr>
              <a:t>bondad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dirty="0" err="1" smtClean="0">
                <a:latin typeface="Avenir Book" charset="0"/>
                <a:ea typeface="Avenir Book" charset="0"/>
                <a:cs typeface="Avenir Book" charset="0"/>
              </a:rPr>
              <a:t>en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dirty="0" err="1" smtClean="0">
                <a:latin typeface="Avenir Book" charset="0"/>
                <a:ea typeface="Avenir Book" charset="0"/>
                <a:cs typeface="Avenir Book" charset="0"/>
              </a:rPr>
              <a:t>nuestras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dirty="0" err="1" smtClean="0">
                <a:latin typeface="Avenir Book" charset="0"/>
                <a:ea typeface="Avenir Book" charset="0"/>
                <a:cs typeface="Avenir Book" charset="0"/>
              </a:rPr>
              <a:t>vidas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7273" y="4021430"/>
            <a:ext cx="3901169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30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La Biblia es nuestro pan de cada día.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7273" y="3021998"/>
            <a:ext cx="3901169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7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Ser</a:t>
            </a:r>
            <a:r>
              <a:rPr lang="en-US" sz="27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completo</a:t>
            </a:r>
            <a:r>
              <a:rPr lang="en-US" sz="27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requiere</a:t>
            </a:r>
            <a:r>
              <a:rPr lang="en-US" sz="27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7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conexión con la iglesia</a:t>
            </a:r>
          </a:p>
        </p:txBody>
      </p:sp>
      <p:pic>
        <p:nvPicPr>
          <p:cNvPr id="1026" name="Picture 2" descr="he Wisdom Pyramid — Brett McCrack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r="21295"/>
          <a:stretch/>
        </p:blipFill>
        <p:spPr bwMode="auto">
          <a:xfrm>
            <a:off x="888502" y="1332219"/>
            <a:ext cx="3423643" cy="371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67273" y="2114899"/>
            <a:ext cx="390117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Halle </a:t>
            </a:r>
            <a:r>
              <a:rPr lang="en-US" sz="2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sabiduría y belleza </a:t>
            </a:r>
            <a:r>
              <a:rPr lang="en-US" sz="24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en</a:t>
            </a:r>
            <a:r>
              <a:rPr lang="en-US" sz="2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la </a:t>
            </a:r>
            <a:r>
              <a:rPr lang="en-US" sz="24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naturaleza</a:t>
            </a:r>
            <a:r>
              <a:rPr lang="en-US" sz="2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y </a:t>
            </a:r>
            <a:r>
              <a:rPr lang="en-US" sz="24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los</a:t>
            </a:r>
            <a:r>
              <a:rPr lang="en-US" sz="2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libros</a:t>
            </a:r>
            <a:endParaRPr lang="en-US" sz="24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7273" y="1300134"/>
            <a:ext cx="3901169" cy="738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1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Use el Internet/</a:t>
            </a:r>
            <a:r>
              <a:rPr lang="en-US" sz="21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redes</a:t>
            </a:r>
            <a:r>
              <a:rPr lang="en-US" sz="21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1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sociales de forma selectiva.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2997" y="1300134"/>
            <a:ext cx="342364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Segoe Script" panose="030B0504020000000003" pitchFamily="66" charset="0"/>
              </a:rPr>
              <a:t>La </a:t>
            </a:r>
            <a:r>
              <a:rPr lang="en-US" sz="2400" b="1" dirty="0" err="1" smtClean="0">
                <a:latin typeface="Segoe Script" panose="030B0504020000000003" pitchFamily="66" charset="0"/>
              </a:rPr>
              <a:t>pir</a:t>
            </a:r>
            <a:r>
              <a:rPr lang="es-ES" sz="2400" b="1" dirty="0" err="1" smtClean="0">
                <a:latin typeface="Segoe Script" panose="030B0504020000000003" pitchFamily="66" charset="0"/>
              </a:rPr>
              <a:t>ámide</a:t>
            </a:r>
            <a:r>
              <a:rPr lang="es-ES" sz="2400" b="1" dirty="0" smtClean="0">
                <a:latin typeface="Segoe Script" panose="030B0504020000000003" pitchFamily="66" charset="0"/>
              </a:rPr>
              <a:t> </a:t>
            </a:r>
            <a:br>
              <a:rPr lang="es-ES" sz="2400" b="1" dirty="0" smtClean="0">
                <a:latin typeface="Segoe Script" panose="030B0504020000000003" pitchFamily="66" charset="0"/>
              </a:rPr>
            </a:br>
            <a:r>
              <a:rPr lang="es-ES" sz="2400" b="1" dirty="0" smtClean="0">
                <a:latin typeface="Segoe Script" panose="030B0504020000000003" pitchFamily="66" charset="0"/>
              </a:rPr>
              <a:t>de la sabiduría</a:t>
            </a:r>
            <a:endParaRPr lang="en-US" sz="2400" b="1" dirty="0">
              <a:latin typeface="Segoe Script" panose="030B0504020000000003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3021999"/>
            <a:ext cx="1085850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Gill Sans MT Condensed" panose="020B0506020104020203" pitchFamily="34" charset="0"/>
              </a:rPr>
              <a:t>LIBROS</a:t>
            </a:r>
            <a:endParaRPr lang="en-US" sz="2400" b="1" dirty="0">
              <a:latin typeface="Gill Sans MT Condensed" panose="020B0506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0829" y="3555547"/>
            <a:ext cx="1698171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Naturaleza y Belleza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61406" y="3955952"/>
            <a:ext cx="2277837" cy="400110"/>
          </a:xfrm>
          <a:prstGeom prst="rect">
            <a:avLst/>
          </a:prstGeom>
          <a:solidFill>
            <a:srgbClr val="DBDB0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latin typeface="Segoe Script" panose="030B0504020000000003" pitchFamily="66" charset="0"/>
              </a:rPr>
              <a:t>La </a:t>
            </a:r>
            <a:r>
              <a:rPr lang="es-ES" sz="2000" b="1" dirty="0" smtClean="0">
                <a:latin typeface="Gill Sans MT Condensed" panose="020B0506020104020203" pitchFamily="34" charset="0"/>
              </a:rPr>
              <a:t>IGLESIA </a:t>
            </a:r>
            <a:r>
              <a:rPr lang="es-ES" sz="1800" b="1" dirty="0" smtClean="0">
                <a:latin typeface="Segoe Script" panose="030B0504020000000003" pitchFamily="66" charset="0"/>
              </a:rPr>
              <a:t>local</a:t>
            </a:r>
            <a:endParaRPr lang="en-US" sz="1800" b="1" dirty="0">
              <a:latin typeface="Segoe Script" panose="030B0504020000000003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2997" y="4388147"/>
            <a:ext cx="3423643" cy="40011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Gill Sans MT Condensed" panose="020B0506020104020203" pitchFamily="34" charset="0"/>
              </a:rPr>
              <a:t>LA BIBLIA: </a:t>
            </a:r>
            <a:r>
              <a:rPr lang="es-ES" sz="1400" b="1" dirty="0" smtClean="0">
                <a:latin typeface="Segoe Script" panose="030B0504020000000003" pitchFamily="66" charset="0"/>
              </a:rPr>
              <a:t>nuestro pan de cada día</a:t>
            </a:r>
            <a:endParaRPr lang="en-US" sz="1400" b="1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14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176" y="510612"/>
            <a:ext cx="6697649" cy="596594"/>
          </a:xfrm>
        </p:spPr>
        <p:txBody>
          <a:bodyPr>
            <a:normAutofit/>
          </a:bodyPr>
          <a:lstStyle/>
          <a:p>
            <a:pPr algn="ctr" rtl="0"/>
            <a:r>
              <a:rPr lang="en-US" sz="3600" dirty="0" smtClean="0">
                <a:latin typeface="Avenir Book" charset="0"/>
                <a:ea typeface="Avenir Book" charset="0"/>
                <a:cs typeface="Avenir Book" charset="0"/>
              </a:rPr>
              <a:t>Dando </a:t>
            </a:r>
            <a:r>
              <a:rPr lang="en-US" sz="3600" dirty="0" err="1" smtClean="0">
                <a:latin typeface="Avenir Book" charset="0"/>
                <a:ea typeface="Avenir Book" charset="0"/>
                <a:cs typeface="Avenir Book" charset="0"/>
              </a:rPr>
              <a:t>fruto</a:t>
            </a:r>
            <a:r>
              <a:rPr lang="en-US" sz="3600" dirty="0" smtClean="0">
                <a:latin typeface="Avenir Book" charset="0"/>
                <a:ea typeface="Avenir Book" charset="0"/>
                <a:cs typeface="Avenir Book" charset="0"/>
              </a:rPr>
              <a:t> con la </a:t>
            </a:r>
            <a:r>
              <a:rPr lang="en-US" sz="3600" dirty="0" err="1">
                <a:latin typeface="Avenir Book" charset="0"/>
                <a:ea typeface="Avenir Book" charset="0"/>
                <a:cs typeface="Avenir Book" charset="0"/>
              </a:rPr>
              <a:t>tecnología</a:t>
            </a:r>
            <a:endParaRPr lang="en-US" sz="36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99605" y="1447800"/>
            <a:ext cx="7144792" cy="3362325"/>
          </a:xfrm>
        </p:spPr>
        <p:txBody>
          <a:bodyPr>
            <a:noAutofit/>
          </a:bodyPr>
          <a:lstStyle/>
          <a:p>
            <a:pPr marL="600075" indent="-600075" algn="l" rtl="0">
              <a:lnSpc>
                <a:spcPct val="100000"/>
              </a:lnSpc>
              <a:spcBef>
                <a:spcPts val="0"/>
              </a:spcBef>
              <a:spcAft>
                <a:spcPts val="3900"/>
              </a:spcAft>
              <a:buFont typeface="+mj-lt"/>
              <a:buAutoNum type="romanUcPeriod"/>
            </a:pPr>
            <a:r>
              <a:rPr lang="en-US" sz="3300" dirty="0" err="1" smtClean="0">
                <a:latin typeface="Avenir Book" charset="0"/>
                <a:ea typeface="Avenir Book" charset="0"/>
                <a:cs typeface="Avenir Book" charset="0"/>
              </a:rPr>
              <a:t>Proyecte</a:t>
            </a:r>
            <a:r>
              <a:rPr lang="en-US" sz="3300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3300" dirty="0">
                <a:latin typeface="Avenir Book" charset="0"/>
                <a:ea typeface="Avenir Book" charset="0"/>
                <a:cs typeface="Avenir Book" charset="0"/>
              </a:rPr>
              <a:t>una visión para </a:t>
            </a:r>
            <a:r>
              <a:rPr lang="en-US" sz="3300" dirty="0" err="1" smtClean="0">
                <a:latin typeface="Avenir Book" charset="0"/>
                <a:ea typeface="Avenir Book" charset="0"/>
                <a:cs typeface="Avenir Book" charset="0"/>
              </a:rPr>
              <a:t>usted</a:t>
            </a:r>
            <a:r>
              <a:rPr lang="en-US" sz="3300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3300" dirty="0">
                <a:latin typeface="Avenir Book" charset="0"/>
                <a:ea typeface="Avenir Book" charset="0"/>
                <a:cs typeface="Avenir Book" charset="0"/>
              </a:rPr>
              <a:t>y </a:t>
            </a:r>
            <a:r>
              <a:rPr lang="en-US" sz="3300" dirty="0" err="1" smtClean="0">
                <a:latin typeface="Avenir Book" charset="0"/>
                <a:ea typeface="Avenir Book" charset="0"/>
                <a:cs typeface="Avenir Book" charset="0"/>
              </a:rPr>
              <a:t>su</a:t>
            </a:r>
            <a:r>
              <a:rPr lang="en-US" sz="3300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3300" dirty="0">
                <a:latin typeface="Avenir Book" charset="0"/>
                <a:ea typeface="Avenir Book" charset="0"/>
                <a:cs typeface="Avenir Book" charset="0"/>
              </a:rPr>
              <a:t>familia</a:t>
            </a:r>
          </a:p>
          <a:p>
            <a:pPr marL="600075" indent="-600075" algn="l" rtl="0">
              <a:lnSpc>
                <a:spcPct val="100000"/>
              </a:lnSpc>
              <a:spcBef>
                <a:spcPts val="0"/>
              </a:spcBef>
              <a:spcAft>
                <a:spcPts val="3900"/>
              </a:spcAft>
              <a:buFont typeface="+mj-lt"/>
              <a:buAutoNum type="romanUcPeriod"/>
            </a:pPr>
            <a:r>
              <a:rPr lang="en-US" sz="3300" dirty="0" err="1" smtClean="0">
                <a:latin typeface="Avenir Book" charset="0"/>
                <a:ea typeface="Avenir Book" charset="0"/>
                <a:cs typeface="Avenir Book" charset="0"/>
              </a:rPr>
              <a:t>Establezca</a:t>
            </a:r>
            <a:r>
              <a:rPr lang="en-US" sz="3300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3300" dirty="0">
                <a:latin typeface="Avenir Book" charset="0"/>
                <a:ea typeface="Avenir Book" charset="0"/>
                <a:cs typeface="Avenir Book" charset="0"/>
              </a:rPr>
              <a:t>y </a:t>
            </a:r>
            <a:r>
              <a:rPr lang="en-US" sz="3300" dirty="0" err="1" smtClean="0">
                <a:latin typeface="Avenir Book" charset="0"/>
                <a:ea typeface="Avenir Book" charset="0"/>
                <a:cs typeface="Avenir Book" charset="0"/>
              </a:rPr>
              <a:t>proteja</a:t>
            </a:r>
            <a:r>
              <a:rPr lang="en-US" sz="3300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3300" dirty="0">
                <a:latin typeface="Avenir Book" charset="0"/>
                <a:ea typeface="Avenir Book" charset="0"/>
                <a:cs typeface="Avenir Book" charset="0"/>
              </a:rPr>
              <a:t>límites</a:t>
            </a:r>
          </a:p>
          <a:p>
            <a:pPr marL="600075" indent="-600075" algn="l" rtl="0">
              <a:lnSpc>
                <a:spcPct val="100000"/>
              </a:lnSpc>
              <a:spcBef>
                <a:spcPts val="0"/>
              </a:spcBef>
              <a:spcAft>
                <a:spcPts val="3900"/>
              </a:spcAft>
              <a:buFont typeface="+mj-lt"/>
              <a:buAutoNum type="romanUcPeriod"/>
            </a:pPr>
            <a:r>
              <a:rPr lang="en-US" sz="3300" dirty="0" err="1" smtClean="0">
                <a:latin typeface="Avenir Book" charset="0"/>
                <a:ea typeface="Avenir Book" charset="0"/>
                <a:cs typeface="Avenir Book" charset="0"/>
              </a:rPr>
              <a:t>Cultive</a:t>
            </a:r>
            <a:r>
              <a:rPr lang="en-US" sz="3300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3300" dirty="0">
                <a:latin typeface="Avenir Book" charset="0"/>
                <a:ea typeface="Avenir Book" charset="0"/>
                <a:cs typeface="Avenir Book" charset="0"/>
              </a:rPr>
              <a:t>la bondad y la virtud.</a:t>
            </a:r>
          </a:p>
        </p:txBody>
      </p:sp>
    </p:spTree>
    <p:extLst>
      <p:ext uri="{BB962C8B-B14F-4D97-AF65-F5344CB8AC3E}">
        <p14:creationId xmlns:p14="http://schemas.microsoft.com/office/powerpoint/2010/main" val="90047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3917</TotalTime>
  <Words>242</Words>
  <Application>Microsoft Office PowerPoint</Application>
  <PresentationFormat>On-screen Show (16:10)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Avenir Book</vt:lpstr>
      <vt:lpstr>Calibri</vt:lpstr>
      <vt:lpstr>Calibri Light</vt:lpstr>
      <vt:lpstr>Gill Sans MT Condensed</vt:lpstr>
      <vt:lpstr>Segoe Script</vt:lpstr>
      <vt:lpstr>Office Theme</vt:lpstr>
      <vt:lpstr>Dando fruto  con la tecnología</vt:lpstr>
      <vt:lpstr>Dando fruto con la tecnología</vt:lpstr>
      <vt:lpstr>PowerPoint Presentation</vt:lpstr>
      <vt:lpstr>Dando fruto con la tecnología</vt:lpstr>
      <vt:lpstr>Estableciendo límites</vt:lpstr>
      <vt:lpstr>PowerPoint Presentation</vt:lpstr>
      <vt:lpstr>Dando fruto con la tecnología</vt:lpstr>
      <vt:lpstr>Cultivando la bondad en nuestras vidas</vt:lpstr>
      <vt:lpstr>Dando fruto con la tecnología</vt:lpstr>
      <vt:lpstr>PowerPoint Presentation</vt:lpstr>
      <vt:lpstr>Dando fruto  con la tecnología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Esther Eubanks</cp:lastModifiedBy>
  <cp:revision>43</cp:revision>
  <cp:lastPrinted>2021-11-07T01:36:38Z</cp:lastPrinted>
  <dcterms:created xsi:type="dcterms:W3CDTF">2021-10-30T18:52:52Z</dcterms:created>
  <dcterms:modified xsi:type="dcterms:W3CDTF">2023-11-11T23:50:49Z</dcterms:modified>
</cp:coreProperties>
</file>