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13"/>
  </p:handoutMasterIdLst>
  <p:sldIdLst>
    <p:sldId id="259" r:id="rId2"/>
    <p:sldId id="257" r:id="rId3"/>
    <p:sldId id="262" r:id="rId4"/>
    <p:sldId id="275" r:id="rId5"/>
    <p:sldId id="276" r:id="rId6"/>
    <p:sldId id="280" r:id="rId7"/>
    <p:sldId id="277" r:id="rId8"/>
    <p:sldId id="271" r:id="rId9"/>
    <p:sldId id="281" r:id="rId10"/>
    <p:sldId id="282" r:id="rId11"/>
    <p:sldId id="283" r:id="rId12"/>
  </p:sldIdLst>
  <p:sldSz cx="9144000" cy="5715000" type="screen16x10"/>
  <p:notesSz cx="9144000" cy="6858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9"/>
    <p:restoredTop sz="94586"/>
  </p:normalViewPr>
  <p:slideViewPr>
    <p:cSldViewPr snapToGrid="0" snapToObjects="1">
      <p:cViewPr>
        <p:scale>
          <a:sx n="80" d="100"/>
          <a:sy n="80" d="100"/>
        </p:scale>
        <p:origin x="1272" y="8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34BB-E8A6-9E4B-9192-06EE67D265FB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413D7-99F0-D140-921C-D12E2AE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9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4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6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5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7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56C-E67B-F54B-B03B-E3DAD62B453F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CD9AE-3399-0C44-AC32-838031CC7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26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Using Wisdom to Protect &amp; Cultivate</a:t>
            </a:r>
          </a:p>
        </p:txBody>
      </p:sp>
    </p:spTree>
    <p:extLst>
      <p:ext uri="{BB962C8B-B14F-4D97-AF65-F5344CB8AC3E}">
        <p14:creationId xmlns:p14="http://schemas.microsoft.com/office/powerpoint/2010/main" val="1871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9665" y="1031707"/>
            <a:ext cx="6664671" cy="33872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Where there are no oxen, the manger is clean</a:t>
            </a:r>
            <a:r>
              <a:rPr lang="en-US" sz="4050">
                <a:latin typeface="Avenir Book" charset="0"/>
                <a:ea typeface="Avenir Book" charset="0"/>
                <a:cs typeface="Avenir Book" charset="0"/>
              </a:rPr>
              <a:t>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but abundant crops come by the strength of the ox.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None/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Proverbs 14:4</a:t>
            </a:r>
          </a:p>
        </p:txBody>
      </p:sp>
    </p:spTree>
    <p:extLst>
      <p:ext uri="{BB962C8B-B14F-4D97-AF65-F5344CB8AC3E}">
        <p14:creationId xmlns:p14="http://schemas.microsoft.com/office/powerpoint/2010/main" val="1715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enir Book" charset="0"/>
                <a:ea typeface="Avenir Book" charset="0"/>
                <a:cs typeface="Avenir Book" charset="0"/>
              </a:rPr>
              <a:t>Using Wisdom to Protect &amp; Cultivate</a:t>
            </a:r>
          </a:p>
        </p:txBody>
      </p:sp>
    </p:spTree>
    <p:extLst>
      <p:ext uri="{BB962C8B-B14F-4D97-AF65-F5344CB8AC3E}">
        <p14:creationId xmlns:p14="http://schemas.microsoft.com/office/powerpoint/2010/main" val="4681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381" y="524427"/>
            <a:ext cx="5915025" cy="59659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Cast a vision for you &amp; your family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Establish &amp; protect boundaries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Cultivate goodness and virtue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09551" y="1454317"/>
            <a:ext cx="790055" cy="54292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</p:spTree>
    <p:extLst>
      <p:ext uri="{BB962C8B-B14F-4D97-AF65-F5344CB8AC3E}">
        <p14:creationId xmlns:p14="http://schemas.microsoft.com/office/powerpoint/2010/main" val="10104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9665" y="1174081"/>
            <a:ext cx="6664671" cy="32208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Where there is no vision, the people cast off restraint; But he that </a:t>
            </a:r>
            <a:r>
              <a:rPr lang="en-US" sz="4050" dirty="0" err="1">
                <a:latin typeface="Avenir Book" charset="0"/>
                <a:ea typeface="Avenir Book" charset="0"/>
                <a:cs typeface="Avenir Book" charset="0"/>
              </a:rPr>
              <a:t>keepeth</a:t>
            </a: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 the law, happy is he.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None/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Proverbs 29:18</a:t>
            </a:r>
          </a:p>
        </p:txBody>
      </p:sp>
    </p:spTree>
    <p:extLst>
      <p:ext uri="{BB962C8B-B14F-4D97-AF65-F5344CB8AC3E}">
        <p14:creationId xmlns:p14="http://schemas.microsoft.com/office/powerpoint/2010/main" val="9429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16569" y="1463341"/>
            <a:ext cx="788670" cy="54292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15381" y="524427"/>
            <a:ext cx="5915025" cy="59659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Cast a vision for you &amp; your family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Establish &amp; protect boundaries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Cultivate goodness and virtue </a:t>
            </a:r>
          </a:p>
        </p:txBody>
      </p:sp>
    </p:spTree>
    <p:extLst>
      <p:ext uri="{BB962C8B-B14F-4D97-AF65-F5344CB8AC3E}">
        <p14:creationId xmlns:p14="http://schemas.microsoft.com/office/powerpoint/2010/main" val="10493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1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524425"/>
            <a:ext cx="7581900" cy="751925"/>
          </a:xfrm>
        </p:spPr>
        <p:txBody>
          <a:bodyPr>
            <a:noAutofit/>
          </a:bodyPr>
          <a:lstStyle/>
          <a:p>
            <a:pPr algn="ctr"/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Establishing Boundaries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86645" y="1866900"/>
            <a:ext cx="5570711" cy="2925548"/>
          </a:xfrm>
        </p:spPr>
        <p:txBody>
          <a:bodyPr>
            <a:noAutofit/>
          </a:bodyPr>
          <a:lstStyle/>
          <a:p>
            <a:pPr marL="301625" indent="-574675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Set Limits of </a:t>
            </a:r>
            <a:r>
              <a:rPr lang="en-US" sz="4050" b="1" dirty="0">
                <a:latin typeface="Avenir Book" charset="0"/>
                <a:ea typeface="Avenir Book" charset="0"/>
                <a:cs typeface="Avenir Book" charset="0"/>
              </a:rPr>
              <a:t>Time</a:t>
            </a:r>
          </a:p>
          <a:p>
            <a:pPr marL="301625" indent="-574675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4050" dirty="0">
                <a:latin typeface="Avenir Book" charset="0"/>
                <a:ea typeface="Avenir Book" charset="0"/>
                <a:cs typeface="Avenir Book" charset="0"/>
              </a:rPr>
              <a:t>Set Limits of </a:t>
            </a:r>
            <a:r>
              <a:rPr lang="en-US" sz="4050" b="1" dirty="0">
                <a:latin typeface="Avenir Book" charset="0"/>
                <a:ea typeface="Avenir Book" charset="0"/>
                <a:cs typeface="Avenir Book" charset="0"/>
              </a:rPr>
              <a:t>Place</a:t>
            </a:r>
          </a:p>
        </p:txBody>
      </p:sp>
    </p:spTree>
    <p:extLst>
      <p:ext uri="{BB962C8B-B14F-4D97-AF65-F5344CB8AC3E}">
        <p14:creationId xmlns:p14="http://schemas.microsoft.com/office/powerpoint/2010/main" val="2918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85111" y="1040732"/>
            <a:ext cx="6773779" cy="33447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300">
                <a:latin typeface="Avenir Book" charset="0"/>
                <a:ea typeface="Avenir Book" charset="0"/>
                <a:cs typeface="Avenir Book" charset="0"/>
              </a:rPr>
              <a:t>For the moment all discipline seems painful rather than pleasant, but later it yields the peaceful fruit of righteousness to those who have been trained by it.</a:t>
            </a:r>
            <a:endParaRPr lang="en-US" sz="33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None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Hebrews 12:11</a:t>
            </a:r>
          </a:p>
        </p:txBody>
      </p:sp>
    </p:spTree>
    <p:extLst>
      <p:ext uri="{BB962C8B-B14F-4D97-AF65-F5344CB8AC3E}">
        <p14:creationId xmlns:p14="http://schemas.microsoft.com/office/powerpoint/2010/main" val="17128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22566" y="2469609"/>
            <a:ext cx="788670" cy="50958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5381" y="524427"/>
            <a:ext cx="5915025" cy="59659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Cast a vision for you &amp; your family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Establish &amp; protect boundaries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Cultivate goodness and virtue </a:t>
            </a:r>
          </a:p>
        </p:txBody>
      </p:sp>
    </p:spTree>
    <p:extLst>
      <p:ext uri="{BB962C8B-B14F-4D97-AF65-F5344CB8AC3E}">
        <p14:creationId xmlns:p14="http://schemas.microsoft.com/office/powerpoint/2010/main" val="18558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00104 0.17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998" y="524427"/>
            <a:ext cx="7378006" cy="6376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Cultivating Goodness </a:t>
            </a:r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in Our Lives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7274" y="4021430"/>
            <a:ext cx="310565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Bible is our daily bread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7274" y="3021998"/>
            <a:ext cx="310565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Fullness requires church connection</a:t>
            </a:r>
          </a:p>
        </p:txBody>
      </p:sp>
      <p:pic>
        <p:nvPicPr>
          <p:cNvPr id="1026" name="Picture 2" descr="he Wisdom Pyramid — Brett McCrack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r="21295"/>
          <a:stretch/>
        </p:blipFill>
        <p:spPr bwMode="auto">
          <a:xfrm>
            <a:off x="882997" y="1332219"/>
            <a:ext cx="3423643" cy="37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7273" y="2114899"/>
            <a:ext cx="310565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Find wisdom, beauty in Nature &amp; Books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7274" y="1300134"/>
            <a:ext cx="310565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Use internet/social media selectively</a:t>
            </a:r>
          </a:p>
        </p:txBody>
      </p:sp>
    </p:spTree>
    <p:extLst>
      <p:ext uri="{BB962C8B-B14F-4D97-AF65-F5344CB8AC3E}">
        <p14:creationId xmlns:p14="http://schemas.microsoft.com/office/powerpoint/2010/main" val="119414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5381" y="524427"/>
            <a:ext cx="5915025" cy="596594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Avenir Book" charset="0"/>
                <a:ea typeface="Avenir Book" charset="0"/>
                <a:cs typeface="Avenir Book" charset="0"/>
              </a:rPr>
              <a:t>Fruitfulness in Technology</a:t>
            </a:r>
            <a:endParaRPr lang="en-US" sz="3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>
          <a:xfrm>
            <a:off x="999605" y="1447800"/>
            <a:ext cx="7144792" cy="3362325"/>
          </a:xfrm>
        </p:spPr>
        <p:txBody>
          <a:bodyPr>
            <a:noAutofit/>
          </a:bodyPr>
          <a:lstStyle/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Cast a vision for you &amp; your family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Establish &amp; protect boundaries</a:t>
            </a:r>
          </a:p>
          <a:p>
            <a:pPr marL="600075" indent="-600075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Font typeface="+mj-lt"/>
              <a:buAutoNum type="romanUcPeriod"/>
            </a:pPr>
            <a:r>
              <a:rPr lang="en-US" sz="3300" dirty="0">
                <a:latin typeface="Avenir Book" charset="0"/>
                <a:ea typeface="Avenir Book" charset="0"/>
                <a:cs typeface="Avenir Book" charset="0"/>
              </a:rPr>
              <a:t>Cultivate goodness and virtue </a:t>
            </a:r>
          </a:p>
        </p:txBody>
      </p:sp>
    </p:spTree>
    <p:extLst>
      <p:ext uri="{BB962C8B-B14F-4D97-AF65-F5344CB8AC3E}">
        <p14:creationId xmlns:p14="http://schemas.microsoft.com/office/powerpoint/2010/main" val="11403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3899</TotalTime>
  <Words>195</Words>
  <Application>Microsoft Macintosh PowerPoint</Application>
  <PresentationFormat>On-screen Show (16:10)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Avenir Book</vt:lpstr>
      <vt:lpstr>Calibri</vt:lpstr>
      <vt:lpstr>Calibri Light</vt:lpstr>
      <vt:lpstr>Arial</vt:lpstr>
      <vt:lpstr>Office Theme</vt:lpstr>
      <vt:lpstr>Fruitfulness in Technology</vt:lpstr>
      <vt:lpstr>Fruitfulness in Technology</vt:lpstr>
      <vt:lpstr>PowerPoint Presentation</vt:lpstr>
      <vt:lpstr>Fruitfulness in Technology</vt:lpstr>
      <vt:lpstr>Establishing Boundaries</vt:lpstr>
      <vt:lpstr>PowerPoint Presentation</vt:lpstr>
      <vt:lpstr>Fruitfulness in Technology</vt:lpstr>
      <vt:lpstr>Cultivating Goodness in Our Lives</vt:lpstr>
      <vt:lpstr>Fruitfulness in Technology</vt:lpstr>
      <vt:lpstr>PowerPoint Presentation</vt:lpstr>
      <vt:lpstr>Fruitfulness in Technology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cp:lastPrinted>2021-11-07T01:36:38Z</cp:lastPrinted>
  <dcterms:created xsi:type="dcterms:W3CDTF">2021-10-30T18:52:52Z</dcterms:created>
  <dcterms:modified xsi:type="dcterms:W3CDTF">2023-11-09T17:04:09Z</dcterms:modified>
</cp:coreProperties>
</file>