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715000" type="screen16x10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89154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178308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267462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356616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445770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534924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624078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713232" algn="l" defTabSz="250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4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81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381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381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81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381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381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381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12700" cap="flat">
              <a:solidFill>
                <a:srgbClr val="F8EDF1"/>
              </a:solidFill>
              <a:prstDash val="solid"/>
              <a:miter lim="400000"/>
            </a:ln>
          </a:top>
          <a:bottom>
            <a:ln w="381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Georgia"/>
          <a:ea typeface="Georgia"/>
          <a:cs typeface="Georgia"/>
        </a:font>
        <a:srgbClr val="F8EDF1"/>
      </a:tcTxStyle>
      <a:tcStyle>
        <a:tcBdr>
          <a:left>
            <a:ln w="12700" cap="flat">
              <a:solidFill>
                <a:srgbClr val="F8EDF1"/>
              </a:solidFill>
              <a:prstDash val="solid"/>
              <a:miter lim="400000"/>
            </a:ln>
          </a:left>
          <a:right>
            <a:ln w="12700" cap="flat">
              <a:solidFill>
                <a:srgbClr val="F8EDF1"/>
              </a:solidFill>
              <a:prstDash val="solid"/>
              <a:miter lim="400000"/>
            </a:ln>
          </a:right>
          <a:top>
            <a:ln w="38100" cap="flat">
              <a:solidFill>
                <a:srgbClr val="F8EDF1"/>
              </a:solidFill>
              <a:prstDash val="solid"/>
              <a:miter lim="400000"/>
            </a:ln>
          </a:top>
          <a:bottom>
            <a:ln w="12700" cap="flat">
              <a:solidFill>
                <a:srgbClr val="F8EDF1"/>
              </a:solidFill>
              <a:prstDash val="solid"/>
              <a:miter lim="400000"/>
            </a:ln>
          </a:bottom>
          <a:insideH>
            <a:ln w="12700" cap="flat">
              <a:solidFill>
                <a:srgbClr val="F8EDF1"/>
              </a:solidFill>
              <a:prstDash val="solid"/>
              <a:miter lim="400000"/>
            </a:ln>
          </a:insideH>
          <a:insideV>
            <a:ln w="12700" cap="flat">
              <a:solidFill>
                <a:srgbClr val="F8EDF1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9E402DC3-BF4C-472B-BDA7-7D3F92C53EF3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8442BBD2-7281-4E1B-ADA9-7723BA429A2E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38EFBA6-3540-43DC-A854-5248E499DB3A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51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7838" latinLnBrk="0">
      <a:defRPr sz="858">
        <a:latin typeface="Lucida Grande"/>
        <a:ea typeface="Lucida Grande"/>
        <a:cs typeface="Lucida Grande"/>
        <a:sym typeface="Lucida Grande"/>
      </a:defRPr>
    </a:lvl1pPr>
    <a:lvl2pPr indent="89154" defTabSz="227838" latinLnBrk="0">
      <a:defRPr sz="858">
        <a:latin typeface="Lucida Grande"/>
        <a:ea typeface="Lucida Grande"/>
        <a:cs typeface="Lucida Grande"/>
        <a:sym typeface="Lucida Grande"/>
      </a:defRPr>
    </a:lvl2pPr>
    <a:lvl3pPr indent="178308" defTabSz="227838" latinLnBrk="0">
      <a:defRPr sz="858">
        <a:latin typeface="Lucida Grande"/>
        <a:ea typeface="Lucida Grande"/>
        <a:cs typeface="Lucida Grande"/>
        <a:sym typeface="Lucida Grande"/>
      </a:defRPr>
    </a:lvl3pPr>
    <a:lvl4pPr indent="267462" defTabSz="227838" latinLnBrk="0">
      <a:defRPr sz="858">
        <a:latin typeface="Lucida Grande"/>
        <a:ea typeface="Lucida Grande"/>
        <a:cs typeface="Lucida Grande"/>
        <a:sym typeface="Lucida Grande"/>
      </a:defRPr>
    </a:lvl4pPr>
    <a:lvl5pPr indent="356616" defTabSz="227838" latinLnBrk="0">
      <a:defRPr sz="858">
        <a:latin typeface="Lucida Grande"/>
        <a:ea typeface="Lucida Grande"/>
        <a:cs typeface="Lucida Grande"/>
        <a:sym typeface="Lucida Grande"/>
      </a:defRPr>
    </a:lvl5pPr>
    <a:lvl6pPr indent="445770" defTabSz="227838" latinLnBrk="0">
      <a:defRPr sz="858">
        <a:latin typeface="Lucida Grande"/>
        <a:ea typeface="Lucida Grande"/>
        <a:cs typeface="Lucida Grande"/>
        <a:sym typeface="Lucida Grande"/>
      </a:defRPr>
    </a:lvl6pPr>
    <a:lvl7pPr indent="534924" defTabSz="227838" latinLnBrk="0">
      <a:defRPr sz="858">
        <a:latin typeface="Lucida Grande"/>
        <a:ea typeface="Lucida Grande"/>
        <a:cs typeface="Lucida Grande"/>
        <a:sym typeface="Lucida Grande"/>
      </a:defRPr>
    </a:lvl7pPr>
    <a:lvl8pPr indent="624078" defTabSz="227838" latinLnBrk="0">
      <a:defRPr sz="858">
        <a:latin typeface="Lucida Grande"/>
        <a:ea typeface="Lucida Grande"/>
        <a:cs typeface="Lucida Grande"/>
        <a:sym typeface="Lucida Grande"/>
      </a:defRPr>
    </a:lvl8pPr>
    <a:lvl9pPr indent="713232" defTabSz="227838" latinLnBrk="0">
      <a:defRPr sz="858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812727" y="959941"/>
            <a:ext cx="5518547" cy="193476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946797"/>
            <a:ext cx="5518547" cy="6622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875"/>
            </a:lvl1pPr>
            <a:lvl2pPr marL="0" indent="0" algn="ctr">
              <a:spcBef>
                <a:spcPts val="0"/>
              </a:spcBef>
              <a:buSzTx/>
              <a:buNone/>
              <a:defRPr sz="1875"/>
            </a:lvl2pPr>
            <a:lvl3pPr marL="0" indent="0" algn="ctr">
              <a:spcBef>
                <a:spcPts val="0"/>
              </a:spcBef>
              <a:buSzTx/>
              <a:buNone/>
              <a:defRPr sz="1875"/>
            </a:lvl3pPr>
            <a:lvl4pPr marL="0" indent="0" algn="ctr">
              <a:spcBef>
                <a:spcPts val="0"/>
              </a:spcBef>
              <a:buSzTx/>
              <a:buNone/>
              <a:defRPr sz="1875"/>
            </a:lvl4pPr>
            <a:lvl5pPr marL="0" indent="0" algn="ctr">
              <a:spcBef>
                <a:spcPts val="0"/>
              </a:spcBef>
              <a:buSzTx/>
              <a:buNone/>
              <a:defRPr sz="187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21"/>
          </p:nvPr>
        </p:nvSpPr>
        <p:spPr>
          <a:xfrm>
            <a:off x="4806404" y="848320"/>
            <a:ext cx="2411016" cy="40159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477863" y="892969"/>
            <a:ext cx="3094137" cy="1934766"/>
          </a:xfrm>
          <a:prstGeom prst="rect">
            <a:avLst/>
          </a:prstGeom>
        </p:spPr>
        <p:txBody>
          <a:bodyPr anchor="b"/>
          <a:lstStyle>
            <a:lvl1pPr>
              <a:defRPr sz="3675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7863" y="2872383"/>
            <a:ext cx="3094137" cy="193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25"/>
            </a:lvl1pPr>
            <a:lvl2pPr marL="0" indent="0" algn="ctr">
              <a:spcBef>
                <a:spcPts val="0"/>
              </a:spcBef>
              <a:buSzTx/>
              <a:buNone/>
              <a:defRPr sz="1725"/>
            </a:lvl2pPr>
            <a:lvl3pPr marL="0" indent="0" algn="ctr">
              <a:spcBef>
                <a:spcPts val="0"/>
              </a:spcBef>
              <a:buSzTx/>
              <a:buNone/>
              <a:defRPr sz="1725"/>
            </a:lvl3pPr>
            <a:lvl4pPr marL="0" indent="0" algn="ctr">
              <a:spcBef>
                <a:spcPts val="0"/>
              </a:spcBef>
              <a:buSzTx/>
              <a:buNone/>
              <a:defRPr sz="1725"/>
            </a:lvl4pPr>
            <a:lvl5pPr marL="0" indent="0" algn="ctr">
              <a:spcBef>
                <a:spcPts val="0"/>
              </a:spcBef>
              <a:buSzTx/>
              <a:buNone/>
              <a:defRPr sz="17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21"/>
          </p:nvPr>
        </p:nvSpPr>
        <p:spPr>
          <a:xfrm>
            <a:off x="4806404" y="848320"/>
            <a:ext cx="2411016" cy="4015946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477863" y="892969"/>
            <a:ext cx="3094137" cy="1934766"/>
          </a:xfrm>
          <a:prstGeom prst="rect">
            <a:avLst/>
          </a:prstGeom>
        </p:spPr>
        <p:txBody>
          <a:bodyPr anchor="b"/>
          <a:lstStyle>
            <a:lvl1pPr>
              <a:defRPr sz="3675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7863" y="2872383"/>
            <a:ext cx="3094137" cy="193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25"/>
            </a:lvl1pPr>
            <a:lvl2pPr marL="0" indent="0" algn="ctr">
              <a:spcBef>
                <a:spcPts val="0"/>
              </a:spcBef>
              <a:buSzTx/>
              <a:buNone/>
              <a:defRPr sz="1725"/>
            </a:lvl2pPr>
            <a:lvl3pPr marL="0" indent="0" algn="ctr">
              <a:spcBef>
                <a:spcPts val="0"/>
              </a:spcBef>
              <a:buSzTx/>
              <a:buNone/>
              <a:defRPr sz="1725"/>
            </a:lvl3pPr>
            <a:lvl4pPr marL="0" indent="0" algn="ctr">
              <a:spcBef>
                <a:spcPts val="0"/>
              </a:spcBef>
              <a:buSzTx/>
              <a:buNone/>
              <a:defRPr sz="1725"/>
            </a:lvl4pPr>
            <a:lvl5pPr marL="0" indent="0" algn="ctr">
              <a:spcBef>
                <a:spcPts val="0"/>
              </a:spcBef>
              <a:buSzTx/>
              <a:buNone/>
              <a:defRPr sz="17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21"/>
          </p:nvPr>
        </p:nvSpPr>
        <p:spPr>
          <a:xfrm>
            <a:off x="4940350" y="1510605"/>
            <a:ext cx="2143125" cy="35697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1622226"/>
            <a:ext cx="2658815" cy="3348633"/>
          </a:xfrm>
          <a:prstGeom prst="rect">
            <a:avLst/>
          </a:prstGeom>
        </p:spPr>
        <p:txBody>
          <a:bodyPr/>
          <a:lstStyle>
            <a:lvl1pPr marL="374101" indent="-255039">
              <a:spcBef>
                <a:spcPts val="1988"/>
              </a:spcBef>
              <a:defRPr sz="1650"/>
            </a:lvl1pPr>
            <a:lvl2pPr marL="540789" indent="-255039">
              <a:spcBef>
                <a:spcPts val="1988"/>
              </a:spcBef>
              <a:defRPr sz="1650"/>
            </a:lvl2pPr>
            <a:lvl3pPr marL="707476" indent="-255039">
              <a:spcBef>
                <a:spcPts val="1988"/>
              </a:spcBef>
              <a:defRPr sz="1650"/>
            </a:lvl3pPr>
            <a:lvl4pPr marL="874164" indent="-255039">
              <a:spcBef>
                <a:spcPts val="1988"/>
              </a:spcBef>
              <a:defRPr sz="1650"/>
            </a:lvl4pPr>
            <a:lvl5pPr marL="1040851" indent="-255039">
              <a:spcBef>
                <a:spcPts val="1988"/>
              </a:spcBef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1622226"/>
            <a:ext cx="2658815" cy="3348633"/>
          </a:xfrm>
          <a:prstGeom prst="rect">
            <a:avLst/>
          </a:prstGeom>
        </p:spPr>
        <p:txBody>
          <a:bodyPr/>
          <a:lstStyle>
            <a:lvl1pPr marL="374101" indent="-255039">
              <a:spcBef>
                <a:spcPts val="1988"/>
              </a:spcBef>
              <a:defRPr sz="1650"/>
            </a:lvl1pPr>
            <a:lvl2pPr marL="540789" indent="-255039">
              <a:spcBef>
                <a:spcPts val="1988"/>
              </a:spcBef>
              <a:defRPr sz="1650"/>
            </a:lvl2pPr>
            <a:lvl3pPr marL="707476" indent="-255039">
              <a:spcBef>
                <a:spcPts val="1988"/>
              </a:spcBef>
              <a:defRPr sz="1650"/>
            </a:lvl3pPr>
            <a:lvl4pPr marL="874164" indent="-255039">
              <a:spcBef>
                <a:spcPts val="1988"/>
              </a:spcBef>
              <a:defRPr sz="1650"/>
            </a:lvl4pPr>
            <a:lvl5pPr marL="1040851" indent="-255039">
              <a:spcBef>
                <a:spcPts val="1988"/>
              </a:spcBef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41727" y="1622226"/>
            <a:ext cx="2089547" cy="3348633"/>
          </a:xfrm>
          <a:prstGeom prst="rect">
            <a:avLst/>
          </a:prstGeom>
        </p:spPr>
        <p:txBody>
          <a:bodyPr/>
          <a:lstStyle>
            <a:lvl1pPr marL="374101" indent="-255039">
              <a:spcBef>
                <a:spcPts val="1988"/>
              </a:spcBef>
              <a:defRPr sz="1650"/>
            </a:lvl1pPr>
            <a:lvl2pPr marL="540789" indent="-255039">
              <a:spcBef>
                <a:spcPts val="1988"/>
              </a:spcBef>
              <a:defRPr sz="1650"/>
            </a:lvl2pPr>
            <a:lvl3pPr marL="707476" indent="-255039">
              <a:spcBef>
                <a:spcPts val="1988"/>
              </a:spcBef>
              <a:defRPr sz="1650"/>
            </a:lvl3pPr>
            <a:lvl4pPr marL="874164" indent="-255039">
              <a:spcBef>
                <a:spcPts val="1988"/>
              </a:spcBef>
              <a:defRPr sz="1650"/>
            </a:lvl4pPr>
            <a:lvl5pPr marL="1040851" indent="-255039">
              <a:spcBef>
                <a:spcPts val="1988"/>
              </a:spcBef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317129" y="0"/>
            <a:ext cx="4343043" cy="2730103"/>
          </a:xfrm>
          <a:prstGeom prst="rect">
            <a:avLst/>
          </a:prstGeom>
        </p:spPr>
        <p:txBody>
          <a:bodyPr anchor="b"/>
          <a:lstStyle>
            <a:lvl1pPr marR="33486" defTabSz="683121">
              <a:lnSpc>
                <a:spcPct val="70000"/>
              </a:lnSpc>
              <a:defRPr sz="322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17129" y="3175397"/>
            <a:ext cx="5258157" cy="2063353"/>
          </a:xfrm>
          <a:prstGeom prst="rect">
            <a:avLst/>
          </a:prstGeom>
        </p:spPr>
        <p:txBody>
          <a:bodyPr anchor="t"/>
          <a:lstStyle>
            <a:lvl1pPr marL="0" marR="66972" indent="23813" algn="ctr" defTabSz="683121">
              <a:lnSpc>
                <a:spcPct val="90000"/>
              </a:lnSpc>
              <a:spcBef>
                <a:spcPts val="600"/>
              </a:spcBef>
              <a:buSzTx/>
              <a:buNone/>
              <a:defRPr sz="262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1pPr>
            <a:lvl2pPr marL="0" marR="66972" indent="266700" algn="ctr" defTabSz="683121">
              <a:spcBef>
                <a:spcPts val="525"/>
              </a:spcBef>
              <a:buSzTx/>
              <a:buNone/>
              <a:defRPr sz="240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2pPr>
            <a:lvl3pPr marL="0" marR="66972" indent="514350" algn="ctr" defTabSz="683121">
              <a:spcBef>
                <a:spcPts val="450"/>
              </a:spcBef>
              <a:buSzTx/>
              <a:buNone/>
              <a:defRPr sz="195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3pPr>
            <a:lvl4pPr marL="0" marR="66972" indent="757238" algn="ctr" defTabSz="683121">
              <a:spcBef>
                <a:spcPts val="413"/>
              </a:spcBef>
              <a:buSzTx/>
              <a:buNone/>
              <a:defRPr sz="172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4pPr>
            <a:lvl5pPr marL="0" marR="66972" indent="1000125" algn="ctr" defTabSz="683121">
              <a:spcBef>
                <a:spcPts val="413"/>
              </a:spcBef>
              <a:buSzTx/>
              <a:buNone/>
              <a:defRPr sz="172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98154" y="5335488"/>
            <a:ext cx="205085" cy="254331"/>
          </a:xfrm>
          <a:prstGeom prst="rect">
            <a:avLst/>
          </a:prstGeom>
        </p:spPr>
        <p:txBody>
          <a:bodyPr lIns="89296" tIns="89296" rIns="89296" bIns="89296"/>
          <a:lstStyle>
            <a:lvl1pPr>
              <a:defRPr sz="105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812727" y="959941"/>
            <a:ext cx="5518547" cy="193476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946797"/>
            <a:ext cx="5518547" cy="6622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875"/>
            </a:lvl1pPr>
            <a:lvl2pPr marL="0" indent="0" algn="ctr">
              <a:spcBef>
                <a:spcPts val="0"/>
              </a:spcBef>
              <a:buSzTx/>
              <a:buNone/>
              <a:defRPr sz="1875"/>
            </a:lvl2pPr>
            <a:lvl3pPr marL="0" indent="0" algn="ctr">
              <a:spcBef>
                <a:spcPts val="0"/>
              </a:spcBef>
              <a:buSzTx/>
              <a:buNone/>
              <a:defRPr sz="1875"/>
            </a:lvl3pPr>
            <a:lvl4pPr marL="0" indent="0" algn="ctr">
              <a:spcBef>
                <a:spcPts val="0"/>
              </a:spcBef>
              <a:buSzTx/>
              <a:buNone/>
              <a:defRPr sz="1875"/>
            </a:lvl4pPr>
            <a:lvl5pPr marL="0" indent="0" algn="ctr">
              <a:spcBef>
                <a:spcPts val="0"/>
              </a:spcBef>
              <a:buSzTx/>
              <a:buNone/>
              <a:defRPr sz="187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658689" y="317897"/>
            <a:ext cx="5826622" cy="1332012"/>
          </a:xfrm>
          <a:prstGeom prst="rect">
            <a:avLst/>
          </a:prstGeom>
        </p:spPr>
        <p:txBody>
          <a:bodyPr lIns="0" tIns="0" rIns="0" bIns="0"/>
          <a:lstStyle>
            <a:lvl1pPr marR="33486" defTabSz="683121">
              <a:defRPr sz="32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1658689" y="1651397"/>
            <a:ext cx="5826622" cy="4063604"/>
          </a:xfrm>
          <a:prstGeom prst="rect">
            <a:avLst/>
          </a:prstGeom>
        </p:spPr>
        <p:txBody>
          <a:bodyPr anchor="t"/>
          <a:lstStyle>
            <a:lvl1pPr marL="278069" marR="66972" indent="-254256" defTabSz="683121">
              <a:spcBef>
                <a:spcPts val="563"/>
              </a:spcBef>
              <a:buSzPct val="100000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  <a:lvl2pPr marL="469773" marR="66972" indent="-203073" defTabSz="683121">
              <a:spcBef>
                <a:spcPts val="488"/>
              </a:spcBef>
              <a:buSzPct val="100000"/>
              <a:buChar char="–"/>
              <a:defRPr sz="19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2pPr>
            <a:lvl3pPr marL="678037" marR="66972" indent="-163687" defTabSz="683121">
              <a:spcBef>
                <a:spcPts val="413"/>
              </a:spcBef>
              <a:buSzPct val="100000"/>
              <a:defRPr sz="17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3pPr>
            <a:lvl4pPr marL="925286" marR="66972" indent="-168048" defTabSz="683121">
              <a:spcBef>
                <a:spcPts val="375"/>
              </a:spcBef>
              <a:buSzPct val="100000"/>
              <a:buChar char="–"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4pPr>
            <a:lvl5pPr marL="1168173" marR="66972" indent="-168048" defTabSz="683121">
              <a:spcBef>
                <a:spcPts val="375"/>
              </a:spcBef>
              <a:buSzPct val="100000"/>
              <a:buChar char="»"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9911" y="5206603"/>
            <a:ext cx="205085" cy="254331"/>
          </a:xfrm>
          <a:prstGeom prst="rect">
            <a:avLst/>
          </a:prstGeom>
        </p:spPr>
        <p:txBody>
          <a:bodyPr lIns="89296" tIns="89296" rIns="89296" bIns="89296"/>
          <a:lstStyle>
            <a:lvl1pPr>
              <a:defRPr sz="10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812727" y="959941"/>
            <a:ext cx="5518547" cy="193476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946797"/>
            <a:ext cx="5518547" cy="6622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875"/>
            </a:lvl1pPr>
            <a:lvl2pPr marL="0" indent="0" algn="ctr">
              <a:spcBef>
                <a:spcPts val="0"/>
              </a:spcBef>
              <a:buSzTx/>
              <a:buNone/>
              <a:defRPr sz="1875"/>
            </a:lvl2pPr>
            <a:lvl3pPr marL="0" indent="0" algn="ctr">
              <a:spcBef>
                <a:spcPts val="0"/>
              </a:spcBef>
              <a:buSzTx/>
              <a:buNone/>
              <a:defRPr sz="1875"/>
            </a:lvl3pPr>
            <a:lvl4pPr marL="0" indent="0" algn="ctr">
              <a:spcBef>
                <a:spcPts val="0"/>
              </a:spcBef>
              <a:buSzTx/>
              <a:buNone/>
              <a:defRPr sz="1875"/>
            </a:lvl4pPr>
            <a:lvl5pPr marL="0" indent="0" algn="ctr">
              <a:spcBef>
                <a:spcPts val="0"/>
              </a:spcBef>
              <a:buSzTx/>
              <a:buNone/>
              <a:defRPr sz="187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azz-Grasp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1384101" y="0"/>
            <a:ext cx="4916091" cy="1584854"/>
          </a:xfrm>
          <a:prstGeom prst="rect">
            <a:avLst/>
          </a:prstGeom>
        </p:spPr>
        <p:txBody>
          <a:bodyPr anchor="b"/>
          <a:lstStyle>
            <a:lvl1pPr marR="30480" defTabSz="683121">
              <a:lnSpc>
                <a:spcPct val="70000"/>
              </a:lnSpc>
              <a:defRPr sz="300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84102" y="2098476"/>
            <a:ext cx="3830836" cy="3616524"/>
          </a:xfrm>
          <a:prstGeom prst="rect">
            <a:avLst/>
          </a:prstGeom>
        </p:spPr>
        <p:txBody>
          <a:bodyPr anchor="t"/>
          <a:lstStyle>
            <a:lvl1pPr marL="264908" marR="66972" indent="-243234" defTabSz="683121">
              <a:spcBef>
                <a:spcPts val="600"/>
              </a:spcBef>
              <a:buSzPct val="100000"/>
              <a:defRPr sz="24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1pPr>
            <a:lvl2pPr marL="442583" marR="66972" indent="-177069" defTabSz="683121">
              <a:spcBef>
                <a:spcPts val="525"/>
              </a:spcBef>
              <a:buSzPct val="100000"/>
              <a:buChar char="–"/>
              <a:defRPr sz="1950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2pPr>
            <a:lvl3pPr marL="668983" marR="66972" indent="-159629" defTabSz="683121">
              <a:spcBef>
                <a:spcPts val="450"/>
              </a:spcBef>
              <a:buSzPct val="100000"/>
              <a:defRPr sz="18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3pPr>
            <a:lvl4pPr marL="906160" marR="66972" indent="-152966" defTabSz="683121">
              <a:spcBef>
                <a:spcPts val="450"/>
              </a:spcBef>
              <a:buSzPct val="100000"/>
              <a:buChar char="–"/>
              <a:defRPr sz="15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4pPr>
            <a:lvl5pPr marL="1151710" marR="66972" indent="-154674" defTabSz="683121">
              <a:spcBef>
                <a:spcPts val="450"/>
              </a:spcBef>
              <a:buSzPct val="100000"/>
              <a:buChar char="»"/>
              <a:defRPr sz="15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68626" y="5395019"/>
            <a:ext cx="170855" cy="211006"/>
          </a:xfrm>
          <a:prstGeom prst="rect">
            <a:avLst/>
          </a:prstGeom>
        </p:spPr>
        <p:txBody>
          <a:bodyPr lIns="107156" tIns="107156" rIns="107156" bIns="107156"/>
          <a:lstStyle>
            <a:lvl1pPr defTabSz="341561">
              <a:defRPr sz="675">
                <a:solidFill>
                  <a:srgbClr val="F8EDF1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8EDF1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12727" y="1622226"/>
            <a:ext cx="5518547" cy="3348633"/>
          </a:xfrm>
          <a:prstGeom prst="rect">
            <a:avLst/>
          </a:prstGeom>
        </p:spPr>
        <p:txBody>
          <a:bodyPr/>
          <a:lstStyle>
            <a:lvl1pPr>
              <a:spcBef>
                <a:spcPts val="1238"/>
              </a:spcBef>
            </a:lvl1pPr>
            <a:lvl2pPr>
              <a:spcBef>
                <a:spcPts val="1238"/>
              </a:spcBef>
            </a:lvl2pPr>
            <a:lvl3pPr>
              <a:spcBef>
                <a:spcPts val="1238"/>
              </a:spcBef>
            </a:lvl3pPr>
            <a:lvl4pPr>
              <a:spcBef>
                <a:spcPts val="1238"/>
              </a:spcBef>
            </a:lvl4pPr>
            <a:lvl5pPr>
              <a:spcBef>
                <a:spcPts val="1238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1658689" y="1585019"/>
            <a:ext cx="5826622" cy="1585020"/>
          </a:xfrm>
          <a:prstGeom prst="rect">
            <a:avLst/>
          </a:prstGeom>
          <a:effectLst>
            <a:outerShdw blurRad="63500" dist="12700" dir="8100000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R="30480" algn="r" defTabSz="683121">
              <a:defRPr sz="32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83371" y="3177480"/>
            <a:ext cx="4801940" cy="2537520"/>
          </a:xfrm>
          <a:prstGeom prst="rect">
            <a:avLst/>
          </a:prstGeom>
          <a:effectLst>
            <a:outerShdw blurRad="63500" dist="12700" dir="8100000" rotWithShape="0">
              <a:srgbClr val="FFFFFF">
                <a:alpha val="75000"/>
              </a:srgbClr>
            </a:outerShdw>
          </a:effectLst>
        </p:spPr>
        <p:txBody>
          <a:bodyPr anchor="t"/>
          <a:lstStyle>
            <a:lvl1pPr marL="0" marR="68580" indent="21675" algn="r" defTabSz="683121">
              <a:spcBef>
                <a:spcPts val="525"/>
              </a:spcBef>
              <a:buSzTx/>
              <a:buNone/>
              <a:defRPr sz="22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68580" indent="265515" algn="ctr" defTabSz="683121">
              <a:spcBef>
                <a:spcPts val="450"/>
              </a:spcBef>
              <a:buSzTx/>
              <a:buNone/>
              <a:defRPr sz="19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68580" indent="509355" algn="ctr" defTabSz="683121">
              <a:spcBef>
                <a:spcPts val="375"/>
              </a:spcBef>
              <a:buSzTx/>
              <a:buNone/>
              <a:defRPr sz="17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68580" indent="753194" algn="ctr" defTabSz="683121">
              <a:spcBef>
                <a:spcPts val="338"/>
              </a:spcBef>
              <a:buSzTx/>
              <a:buNone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68580" indent="997035" algn="ctr" defTabSz="683121">
              <a:spcBef>
                <a:spcPts val="338"/>
              </a:spcBef>
              <a:buSzTx/>
              <a:buNone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73528" y="5208984"/>
            <a:ext cx="199430" cy="226777"/>
          </a:xfrm>
          <a:prstGeom prst="rect">
            <a:avLst/>
          </a:prstGeom>
        </p:spPr>
        <p:txBody>
          <a:bodyPr lIns="107156" tIns="107156" rIns="107156" bIns="107156"/>
          <a:lstStyle>
            <a:lvl1pPr defTabSz="341561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1658689" y="319981"/>
            <a:ext cx="5826622" cy="1332012"/>
          </a:xfrm>
          <a:prstGeom prst="rect">
            <a:avLst/>
          </a:prstGeom>
        </p:spPr>
        <p:txBody>
          <a:bodyPr/>
          <a:lstStyle>
            <a:lvl1pPr marL="30480" marR="30480" defTabSz="683121">
              <a:defRPr sz="32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idx="1"/>
          </p:nvPr>
        </p:nvSpPr>
        <p:spPr>
          <a:xfrm>
            <a:off x="1658689" y="1651992"/>
            <a:ext cx="5826622" cy="4063008"/>
          </a:xfrm>
          <a:prstGeom prst="rect">
            <a:avLst/>
          </a:prstGeom>
        </p:spPr>
        <p:txBody>
          <a:bodyPr anchor="t"/>
          <a:lstStyle>
            <a:lvl1pPr marL="190586" marR="30480" indent="-175346" defTabSz="683121">
              <a:spcBef>
                <a:spcPts val="525"/>
              </a:spcBef>
              <a:buSzPct val="100000"/>
              <a:defRPr sz="22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333325" marR="30480" indent="-146635" defTabSz="683121">
              <a:spcBef>
                <a:spcPts val="450"/>
              </a:spcBef>
              <a:buSzPct val="100000"/>
              <a:buChar char="–"/>
              <a:defRPr sz="19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474121" marR="30480" indent="-115981" defTabSz="683121">
              <a:spcBef>
                <a:spcPts val="413"/>
              </a:spcBef>
              <a:buSzPct val="100000"/>
              <a:defRPr sz="17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645931" marR="30480" indent="-116341" defTabSz="683121">
              <a:spcBef>
                <a:spcPts val="338"/>
              </a:spcBef>
              <a:buSzPct val="100000"/>
              <a:buChar char="–"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817381" marR="30480" indent="-116341" defTabSz="683121">
              <a:spcBef>
                <a:spcPts val="338"/>
              </a:spcBef>
              <a:buSzPct val="100000"/>
              <a:buChar char="»"/>
              <a:defRPr sz="142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22337" y="5335488"/>
            <a:ext cx="185478" cy="203544"/>
          </a:xfrm>
          <a:prstGeom prst="rect">
            <a:avLst/>
          </a:prstGeom>
        </p:spPr>
        <p:txBody>
          <a:bodyPr/>
          <a:lstStyle>
            <a:lvl1pPr defTabSz="435322">
              <a:defRPr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12727" y="1622226"/>
            <a:ext cx="5518547" cy="3348633"/>
          </a:xfrm>
          <a:prstGeom prst="rect">
            <a:avLst/>
          </a:prstGeom>
        </p:spPr>
        <p:txBody>
          <a:bodyPr numCol="2" spcCol="735806" anchor="t"/>
          <a:lstStyle>
            <a:lvl1pPr marL="374101" indent="-255039">
              <a:spcBef>
                <a:spcPts val="1988"/>
              </a:spcBef>
              <a:defRPr sz="1650"/>
            </a:lvl1pPr>
            <a:lvl2pPr marL="540789" indent="-255039">
              <a:spcBef>
                <a:spcPts val="1988"/>
              </a:spcBef>
              <a:defRPr sz="1650"/>
            </a:lvl2pPr>
            <a:lvl3pPr marL="707476" indent="-255039">
              <a:spcBef>
                <a:spcPts val="1988"/>
              </a:spcBef>
              <a:defRPr sz="1650"/>
            </a:lvl3pPr>
            <a:lvl4pPr marL="874164" indent="-255039">
              <a:spcBef>
                <a:spcPts val="1988"/>
              </a:spcBef>
              <a:defRPr sz="1650"/>
            </a:lvl4pPr>
            <a:lvl5pPr marL="1040851" indent="-255039">
              <a:spcBef>
                <a:spcPts val="1988"/>
              </a:spcBef>
              <a:defRPr sz="16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812727" y="1741289"/>
            <a:ext cx="5518547" cy="223242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quarter" idx="21"/>
          </p:nvPr>
        </p:nvSpPr>
        <p:spPr>
          <a:xfrm>
            <a:off x="2596307" y="1056679"/>
            <a:ext cx="3614625" cy="26789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812727" y="4316016"/>
            <a:ext cx="5518547" cy="99714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quarter" idx="21"/>
          </p:nvPr>
        </p:nvSpPr>
        <p:spPr>
          <a:xfrm>
            <a:off x="2596307" y="1056679"/>
            <a:ext cx="3614625" cy="2678907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812727" y="4316016"/>
            <a:ext cx="5518547" cy="99714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812727" y="744141"/>
            <a:ext cx="5518547" cy="422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812727" y="148828"/>
            <a:ext cx="5518547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331" y="5424785"/>
            <a:ext cx="172641" cy="207698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normAutofit/>
          </a:bodyPr>
          <a:lstStyle>
            <a:lvl1pPr algn="ctr" defTabSz="308074"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8572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17145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25717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34290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42862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51435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60007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68580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2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41501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1pPr>
      <a:lvl2pPr marL="581705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2pPr>
      <a:lvl3pPr marL="748393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3pPr>
      <a:lvl4pPr marL="915080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4pPr>
      <a:lvl5pPr marL="108176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5pPr>
      <a:lvl6pPr marL="121511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6pPr>
      <a:lvl7pPr marL="134846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7pPr>
      <a:lvl8pPr marL="148181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8pPr>
      <a:lvl9pPr marL="1615168" marR="0" indent="-295955" algn="l" defTabSz="308074" rtl="0" latinLnBrk="0">
        <a:lnSpc>
          <a:spcPct val="100000"/>
        </a:lnSpc>
        <a:spcBef>
          <a:spcPts val="2513"/>
        </a:spcBef>
        <a:spcAft>
          <a:spcPts val="0"/>
        </a:spcAft>
        <a:buClrTx/>
        <a:buSzPct val="171000"/>
        <a:buFontTx/>
        <a:buChar char="•"/>
        <a:tabLst/>
        <a:defRPr sz="21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857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1714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2571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3429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4286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5143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6000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6858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The Cross -- The Greatest Spectacle Embry.002.jpeg" descr="The Cross -- The Greatest Spectacle Embry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The Cross -- The Greatest Spectacle Embry.011.jpeg" descr="The Cross -- The Greatest Spectacle Embry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The Cross -- The Greatest Spectacle Embry.001.jpeg" descr="The Cross -- The Greatest Spectacle Embry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The Cross -- The Greatest Spectacle Embry.013.jpeg" descr="The Cross -- The Greatest Spectacle Embry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The Cross -- The Greatest Spectacle Embry.001.jpeg" descr="The Cross -- The Greatest Spectacle Embry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The Cross -- The Greatest Spectacle Embry.015.jpeg" descr="The Cross -- The Greatest Spectacle Embry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The Cross -- The Greatest Spectacle Embry.016.jpeg" descr="The Cross -- The Greatest Spectacle Embry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The Cross -- The Greatest Spectacle Embry.017.jpeg" descr="The Cross -- The Greatest Spectacle Embry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The Cross -- The Greatest Spectacle Embry.018.jpeg" descr="The Cross -- The Greatest Spectacle Embry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The Cross -- The Greatest Spectacle Embry.019.jpeg" descr="The Cross -- The Greatest Spectacle Embry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The Cross -- The Greatest Spectacle Embry.001.jpeg" descr="The Cross -- The Greatest Spectacle Embry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The Cross -- The Greatest Spectacle Embry.003.jpeg" descr="The Cross -- The Greatest Spectacle Embry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The Cross -- The Greatest Spectacle Embry.021.jpeg" descr="The Cross -- The Greatest Spectacle Embry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The Cross -- The Greatest Spectacle Embry.022.jpeg" descr="The Cross -- The Greatest Spectacle Embry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The Cross -- The Greatest Spectacle Embry.023.jpeg" descr="The Cross -- The Greatest Spectacle Embry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The Cross -- The Greatest Spectacle Embry.024.jpeg" descr="The Cross -- The Greatest Spectacle Embry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The Cross -- The Greatest Spectacle Embry.025.jpeg" descr="The Cross -- The Greatest Spectacle Embry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The Cross -- The Greatest Spectacle Embry.026.jpeg" descr="The Cross -- The Greatest Spectacle Embry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The Cross -- The Greatest Spectacle Embry.027.jpeg" descr="The Cross -- The Greatest Spectacle Embry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The Cross -- The Greatest Spectacle Embry.004.jpeg" descr="The Cross -- The Greatest Spectacle Embry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The Cross -- The Greatest Spectacle Embry.005.jpeg" descr="The Cross -- The Greatest Spectacle Embry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The Cross -- The Greatest Spectacle Embry.006.jpeg" descr="The Cross -- The Greatest Spectacle Embry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The Cross -- The Greatest Spectacle Embry.007.jpeg" descr="The Cross -- The Greatest Spectacle Embry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The Cross -- The Greatest Spectacle Embry.008.jpeg" descr="The Cross -- The Greatest Spectacle Embry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The Cross -- The Greatest Spectacle Embry.009.jpeg" descr="The Cross -- The Greatest Spectacle Embry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The Cross -- The Greatest Spectacle Embry.001.jpeg" descr="The Cross -- The Greatest Spectacle Embry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Impact"/>
        <a:ea typeface="Impact"/>
        <a:cs typeface="Impac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Impact"/>
        <a:ea typeface="Impact"/>
        <a:cs typeface="Impac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(16:10)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Georgia</vt:lpstr>
      <vt:lpstr>Gill Sans</vt:lpstr>
      <vt:lpstr>Helvetica</vt:lpstr>
      <vt:lpstr>Impact</vt:lpstr>
      <vt:lpstr>Lucida Grande</vt:lpstr>
      <vt:lpstr>Times New Roman</vt:lpstr>
      <vt:lpstr>Times Roman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Williams</cp:lastModifiedBy>
  <cp:revision>2</cp:revision>
  <dcterms:modified xsi:type="dcterms:W3CDTF">2023-11-10T01:41:24Z</dcterms:modified>
</cp:coreProperties>
</file>