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325" r:id="rId2"/>
    <p:sldId id="324" r:id="rId3"/>
    <p:sldId id="331" r:id="rId4"/>
    <p:sldId id="332" r:id="rId5"/>
    <p:sldId id="333" r:id="rId6"/>
    <p:sldId id="335" r:id="rId7"/>
  </p:sldIdLst>
  <p:sldSz cx="10160000" cy="5715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141160-B089-41BF-BDD8-3B22117B1E88}" v="263" dt="2023-11-18T18:22:20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4" y="160"/>
      </p:cViewPr>
      <p:guideLst>
        <p:guide orient="horz" pos="18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90141160-B089-41BF-BDD8-3B22117B1E88}"/>
    <pc:docChg chg="custSel addSld delSld modSld sldOrd modMainMaster">
      <pc:chgData name="Russ LaGrone" userId="b680fa769da6443c" providerId="LiveId" clId="{90141160-B089-41BF-BDD8-3B22117B1E88}" dt="2023-11-18T18:22:48.042" v="363" actId="47"/>
      <pc:docMkLst>
        <pc:docMk/>
      </pc:docMkLst>
      <pc:sldChg chg="del setBg">
        <pc:chgData name="Russ LaGrone" userId="b680fa769da6443c" providerId="LiveId" clId="{90141160-B089-41BF-BDD8-3B22117B1E88}" dt="2023-11-18T18:22:33.713" v="356" actId="47"/>
        <pc:sldMkLst>
          <pc:docMk/>
          <pc:sldMk cId="0" sldId="321"/>
        </pc:sldMkLst>
      </pc:sldChg>
      <pc:sldChg chg="del">
        <pc:chgData name="Russ LaGrone" userId="b680fa769da6443c" providerId="LiveId" clId="{90141160-B089-41BF-BDD8-3B22117B1E88}" dt="2023-11-18T18:22:34.685" v="357" actId="47"/>
        <pc:sldMkLst>
          <pc:docMk/>
          <pc:sldMk cId="0" sldId="322"/>
        </pc:sldMkLst>
      </pc:sldChg>
      <pc:sldChg chg="del">
        <pc:chgData name="Russ LaGrone" userId="b680fa769da6443c" providerId="LiveId" clId="{90141160-B089-41BF-BDD8-3B22117B1E88}" dt="2023-11-18T18:22:35.372" v="358" actId="47"/>
        <pc:sldMkLst>
          <pc:docMk/>
          <pc:sldMk cId="0" sldId="323"/>
        </pc:sldMkLst>
      </pc:sldChg>
      <pc:sldChg chg="addSp modSp mod ord modAnim">
        <pc:chgData name="Russ LaGrone" userId="b680fa769da6443c" providerId="LiveId" clId="{90141160-B089-41BF-BDD8-3B22117B1E88}" dt="2023-11-18T18:21:09.633" v="351" actId="207"/>
        <pc:sldMkLst>
          <pc:docMk/>
          <pc:sldMk cId="0" sldId="324"/>
        </pc:sldMkLst>
        <pc:spChg chg="add mod">
          <ac:chgData name="Russ LaGrone" userId="b680fa769da6443c" providerId="LiveId" clId="{90141160-B089-41BF-BDD8-3B22117B1E88}" dt="2023-11-18T17:30:02.662" v="212" actId="14100"/>
          <ac:spMkLst>
            <pc:docMk/>
            <pc:sldMk cId="0" sldId="324"/>
            <ac:spMk id="2" creationId="{2FF6C169-F07F-D53D-6B1C-77804E482524}"/>
          </ac:spMkLst>
        </pc:spChg>
        <pc:spChg chg="add mod">
          <ac:chgData name="Russ LaGrone" userId="b680fa769da6443c" providerId="LiveId" clId="{90141160-B089-41BF-BDD8-3B22117B1E88}" dt="2023-11-18T17:31:50.366" v="222" actId="1076"/>
          <ac:spMkLst>
            <pc:docMk/>
            <pc:sldMk cId="0" sldId="324"/>
            <ac:spMk id="3" creationId="{8BCA6523-AD0E-A851-CA2A-7C3B6BF7E2EB}"/>
          </ac:spMkLst>
        </pc:spChg>
        <pc:spChg chg="mod">
          <ac:chgData name="Russ LaGrone" userId="b680fa769da6443c" providerId="LiveId" clId="{90141160-B089-41BF-BDD8-3B22117B1E88}" dt="2023-11-18T01:45:10.913" v="64" actId="1076"/>
          <ac:spMkLst>
            <pc:docMk/>
            <pc:sldMk cId="0" sldId="324"/>
            <ac:spMk id="47106" creationId="{00000000-0000-0000-0000-000000000000}"/>
          </ac:spMkLst>
        </pc:spChg>
        <pc:spChg chg="mod">
          <ac:chgData name="Russ LaGrone" userId="b680fa769da6443c" providerId="LiveId" clId="{90141160-B089-41BF-BDD8-3B22117B1E88}" dt="2023-11-18T18:21:09.633" v="351" actId="207"/>
          <ac:spMkLst>
            <pc:docMk/>
            <pc:sldMk cId="0" sldId="324"/>
            <ac:spMk id="47107" creationId="{00000000-0000-0000-0000-000000000000}"/>
          </ac:spMkLst>
        </pc:spChg>
      </pc:sldChg>
      <pc:sldChg chg="modSp mod ord">
        <pc:chgData name="Russ LaGrone" userId="b680fa769da6443c" providerId="LiveId" clId="{90141160-B089-41BF-BDD8-3B22117B1E88}" dt="2023-11-18T01:39:37.251" v="31"/>
        <pc:sldMkLst>
          <pc:docMk/>
          <pc:sldMk cId="0" sldId="325"/>
        </pc:sldMkLst>
        <pc:spChg chg="mod">
          <ac:chgData name="Russ LaGrone" userId="b680fa769da6443c" providerId="LiveId" clId="{90141160-B089-41BF-BDD8-3B22117B1E88}" dt="2023-11-18T01:39:29.551" v="29" actId="20577"/>
          <ac:spMkLst>
            <pc:docMk/>
            <pc:sldMk cId="0" sldId="325"/>
            <ac:spMk id="3" creationId="{00000000-0000-0000-0000-000000000000}"/>
          </ac:spMkLst>
        </pc:spChg>
      </pc:sldChg>
      <pc:sldChg chg="del">
        <pc:chgData name="Russ LaGrone" userId="b680fa769da6443c" providerId="LiveId" clId="{90141160-B089-41BF-BDD8-3B22117B1E88}" dt="2023-11-18T18:22:39.579" v="359" actId="47"/>
        <pc:sldMkLst>
          <pc:docMk/>
          <pc:sldMk cId="0" sldId="326"/>
        </pc:sldMkLst>
      </pc:sldChg>
      <pc:sldChg chg="del">
        <pc:chgData name="Russ LaGrone" userId="b680fa769da6443c" providerId="LiveId" clId="{90141160-B089-41BF-BDD8-3B22117B1E88}" dt="2023-11-18T18:22:40.814" v="360" actId="47"/>
        <pc:sldMkLst>
          <pc:docMk/>
          <pc:sldMk cId="0" sldId="327"/>
        </pc:sldMkLst>
      </pc:sldChg>
      <pc:sldChg chg="del">
        <pc:chgData name="Russ LaGrone" userId="b680fa769da6443c" providerId="LiveId" clId="{90141160-B089-41BF-BDD8-3B22117B1E88}" dt="2023-11-18T18:22:44.073" v="361" actId="47"/>
        <pc:sldMkLst>
          <pc:docMk/>
          <pc:sldMk cId="0" sldId="328"/>
        </pc:sldMkLst>
      </pc:sldChg>
      <pc:sldChg chg="del">
        <pc:chgData name="Russ LaGrone" userId="b680fa769da6443c" providerId="LiveId" clId="{90141160-B089-41BF-BDD8-3B22117B1E88}" dt="2023-11-18T18:22:47.070" v="362" actId="47"/>
        <pc:sldMkLst>
          <pc:docMk/>
          <pc:sldMk cId="0" sldId="329"/>
        </pc:sldMkLst>
      </pc:sldChg>
      <pc:sldChg chg="del">
        <pc:chgData name="Russ LaGrone" userId="b680fa769da6443c" providerId="LiveId" clId="{90141160-B089-41BF-BDD8-3B22117B1E88}" dt="2023-11-18T18:22:48.042" v="363" actId="47"/>
        <pc:sldMkLst>
          <pc:docMk/>
          <pc:sldMk cId="2217913096" sldId="330"/>
        </pc:sldMkLst>
      </pc:sldChg>
      <pc:sldChg chg="addSp modSp add mod modAnim">
        <pc:chgData name="Russ LaGrone" userId="b680fa769da6443c" providerId="LiveId" clId="{90141160-B089-41BF-BDD8-3B22117B1E88}" dt="2023-11-18T18:21:30.444" v="352" actId="207"/>
        <pc:sldMkLst>
          <pc:docMk/>
          <pc:sldMk cId="2346609828" sldId="331"/>
        </pc:sldMkLst>
        <pc:spChg chg="add mod">
          <ac:chgData name="Russ LaGrone" userId="b680fa769da6443c" providerId="LiveId" clId="{90141160-B089-41BF-BDD8-3B22117B1E88}" dt="2023-11-18T17:36:53.155" v="258" actId="14100"/>
          <ac:spMkLst>
            <pc:docMk/>
            <pc:sldMk cId="2346609828" sldId="331"/>
            <ac:spMk id="2" creationId="{31365FF1-2A05-FF50-D4EA-3CD2A5A1C23B}"/>
          </ac:spMkLst>
        </pc:spChg>
        <pc:spChg chg="mod">
          <ac:chgData name="Russ LaGrone" userId="b680fa769da6443c" providerId="LiveId" clId="{90141160-B089-41BF-BDD8-3B22117B1E88}" dt="2023-11-18T18:21:30.444" v="352" actId="207"/>
          <ac:spMkLst>
            <pc:docMk/>
            <pc:sldMk cId="2346609828" sldId="331"/>
            <ac:spMk id="47107" creationId="{00000000-0000-0000-0000-000000000000}"/>
          </ac:spMkLst>
        </pc:spChg>
      </pc:sldChg>
      <pc:sldChg chg="add del">
        <pc:chgData name="Russ LaGrone" userId="b680fa769da6443c" providerId="LiveId" clId="{90141160-B089-41BF-BDD8-3B22117B1E88}" dt="2023-11-18T17:33:28.503" v="227" actId="47"/>
        <pc:sldMkLst>
          <pc:docMk/>
          <pc:sldMk cId="960110112" sldId="332"/>
        </pc:sldMkLst>
      </pc:sldChg>
      <pc:sldChg chg="modSp add modAnim">
        <pc:chgData name="Russ LaGrone" userId="b680fa769da6443c" providerId="LiveId" clId="{90141160-B089-41BF-BDD8-3B22117B1E88}" dt="2023-11-18T18:21:36.994" v="353" actId="207"/>
        <pc:sldMkLst>
          <pc:docMk/>
          <pc:sldMk cId="3508436140" sldId="332"/>
        </pc:sldMkLst>
        <pc:spChg chg="mod">
          <ac:chgData name="Russ LaGrone" userId="b680fa769da6443c" providerId="LiveId" clId="{90141160-B089-41BF-BDD8-3B22117B1E88}" dt="2023-11-18T18:21:36.994" v="353" actId="207"/>
          <ac:spMkLst>
            <pc:docMk/>
            <pc:sldMk cId="3508436140" sldId="332"/>
            <ac:spMk id="47107" creationId="{00000000-0000-0000-0000-000000000000}"/>
          </ac:spMkLst>
        </pc:spChg>
      </pc:sldChg>
      <pc:sldChg chg="modSp add modAnim">
        <pc:chgData name="Russ LaGrone" userId="b680fa769da6443c" providerId="LiveId" clId="{90141160-B089-41BF-BDD8-3B22117B1E88}" dt="2023-11-18T18:22:12.959" v="354" actId="207"/>
        <pc:sldMkLst>
          <pc:docMk/>
          <pc:sldMk cId="2295395257" sldId="333"/>
        </pc:sldMkLst>
        <pc:spChg chg="mod">
          <ac:chgData name="Russ LaGrone" userId="b680fa769da6443c" providerId="LiveId" clId="{90141160-B089-41BF-BDD8-3B22117B1E88}" dt="2023-11-18T18:22:12.959" v="354" actId="207"/>
          <ac:spMkLst>
            <pc:docMk/>
            <pc:sldMk cId="2295395257" sldId="333"/>
            <ac:spMk id="47107" creationId="{00000000-0000-0000-0000-000000000000}"/>
          </ac:spMkLst>
        </pc:spChg>
      </pc:sldChg>
      <pc:sldChg chg="add del">
        <pc:chgData name="Russ LaGrone" userId="b680fa769da6443c" providerId="LiveId" clId="{90141160-B089-41BF-BDD8-3B22117B1E88}" dt="2023-11-18T17:41:07.987" v="298" actId="47"/>
        <pc:sldMkLst>
          <pc:docMk/>
          <pc:sldMk cId="86750443" sldId="334"/>
        </pc:sldMkLst>
      </pc:sldChg>
      <pc:sldChg chg="add del">
        <pc:chgData name="Russ LaGrone" userId="b680fa769da6443c" providerId="LiveId" clId="{90141160-B089-41BF-BDD8-3B22117B1E88}" dt="2023-11-18T17:41:31.923" v="301" actId="47"/>
        <pc:sldMkLst>
          <pc:docMk/>
          <pc:sldMk cId="1608816022" sldId="334"/>
        </pc:sldMkLst>
      </pc:sldChg>
      <pc:sldChg chg="add del">
        <pc:chgData name="Russ LaGrone" userId="b680fa769da6443c" providerId="LiveId" clId="{90141160-B089-41BF-BDD8-3B22117B1E88}" dt="2023-11-18T17:40:53.267" v="296" actId="47"/>
        <pc:sldMkLst>
          <pc:docMk/>
          <pc:sldMk cId="3211385263" sldId="334"/>
        </pc:sldMkLst>
      </pc:sldChg>
      <pc:sldChg chg="modSp add modAnim">
        <pc:chgData name="Russ LaGrone" userId="b680fa769da6443c" providerId="LiveId" clId="{90141160-B089-41BF-BDD8-3B22117B1E88}" dt="2023-11-18T18:22:20.763" v="355" actId="207"/>
        <pc:sldMkLst>
          <pc:docMk/>
          <pc:sldMk cId="3147441019" sldId="335"/>
        </pc:sldMkLst>
        <pc:spChg chg="mod">
          <ac:chgData name="Russ LaGrone" userId="b680fa769da6443c" providerId="LiveId" clId="{90141160-B089-41BF-BDD8-3B22117B1E88}" dt="2023-11-18T18:22:20.763" v="355" actId="207"/>
          <ac:spMkLst>
            <pc:docMk/>
            <pc:sldMk cId="3147441019" sldId="335"/>
            <ac:spMk id="47107" creationId="{00000000-0000-0000-0000-000000000000}"/>
          </ac:spMkLst>
        </pc:spChg>
      </pc:sldChg>
      <pc:sldMasterChg chg="setBg modSldLayout">
        <pc:chgData name="Russ LaGrone" userId="b680fa769da6443c" providerId="LiveId" clId="{90141160-B089-41BF-BDD8-3B22117B1E88}" dt="2023-11-18T01:38:17.200" v="1"/>
        <pc:sldMasterMkLst>
          <pc:docMk/>
          <pc:sldMasterMk cId="0" sldId="2147483696"/>
        </pc:sldMasterMkLst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7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8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9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0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1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2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3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4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5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6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79600" y="1943100"/>
            <a:ext cx="7086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Mary – A Godly Example</a:t>
            </a:r>
            <a:endParaRPr lang="en-US" sz="48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Five Moments from Mary’s Life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4605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Birth of Jesus foretold</a:t>
            </a:r>
          </a:p>
          <a:p>
            <a:pPr lvl="1">
              <a:buClr>
                <a:srgbClr val="FFFF00"/>
              </a:buClr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Luke 1:26-56</a:t>
            </a:r>
          </a:p>
          <a:p>
            <a:pPr lvl="1">
              <a:buClr>
                <a:srgbClr val="FFFF00"/>
              </a:buClr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Matthew 1:18-28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FF6C169-F07F-D53D-6B1C-77804E482524}"/>
              </a:ext>
            </a:extLst>
          </p:cNvPr>
          <p:cNvSpPr/>
          <p:nvPr/>
        </p:nvSpPr>
        <p:spPr bwMode="auto">
          <a:xfrm>
            <a:off x="4241800" y="1790700"/>
            <a:ext cx="5562600" cy="2286000"/>
          </a:xfrm>
          <a:prstGeom prst="wedgeRoundRectCallout">
            <a:avLst>
              <a:gd name="adj1" fmla="val -68066"/>
              <a:gd name="adj2" fmla="val -28571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baseline="30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31 </a:t>
            </a:r>
            <a:r>
              <a:rPr lang="en-US" sz="20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And behold, you will conceive in your womb and bear a son, and you shall name Him Jesus. </a:t>
            </a:r>
            <a:r>
              <a:rPr lang="en-US" sz="2000" b="1" i="1" baseline="30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32 </a:t>
            </a:r>
            <a:r>
              <a:rPr lang="en-US" sz="20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He will be great and will be called the Son of the Most High; and the Lord God will give Him the throne of His father David; </a:t>
            </a:r>
            <a:r>
              <a:rPr lang="en-US" sz="2000" b="1" i="1" baseline="30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33 </a:t>
            </a:r>
            <a:r>
              <a:rPr lang="en-US" sz="20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and He will reign over the house of Jacob forever, and His kingdom will have no end.”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BCA6523-AD0E-A851-CA2A-7C3B6BF7E2EB}"/>
              </a:ext>
            </a:extLst>
          </p:cNvPr>
          <p:cNvSpPr/>
          <p:nvPr/>
        </p:nvSpPr>
        <p:spPr bwMode="auto">
          <a:xfrm>
            <a:off x="4241800" y="2286453"/>
            <a:ext cx="5562600" cy="1142093"/>
          </a:xfrm>
          <a:prstGeom prst="wedgeRoundRectCallout">
            <a:avLst>
              <a:gd name="adj1" fmla="val -68066"/>
              <a:gd name="adj2" fmla="val -32860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Holy Spirit will come upon you, and the power of the Most High will overshadow you; and for that reason the holy Child shall be called the Son of God.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Five Moments from Mary’s Life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Birth of Jesus foretold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Birth and presentation</a:t>
            </a:r>
          </a:p>
          <a:p>
            <a:pPr lvl="1">
              <a:buClr>
                <a:srgbClr val="FFFF00"/>
              </a:buClr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Luke 2:1-38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31365FF1-2A05-FF50-D4EA-3CD2A5A1C23B}"/>
              </a:ext>
            </a:extLst>
          </p:cNvPr>
          <p:cNvSpPr/>
          <p:nvPr/>
        </p:nvSpPr>
        <p:spPr bwMode="auto">
          <a:xfrm>
            <a:off x="3860800" y="2865664"/>
            <a:ext cx="6019800" cy="1973036"/>
          </a:xfrm>
          <a:prstGeom prst="wedgeRoundRectCallout">
            <a:avLst>
              <a:gd name="adj1" fmla="val -59458"/>
              <a:gd name="adj2" fmla="val -30963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“Behold, this child is appointed for the fall and rising of many in Israel, and for a sign that is opposed </a:t>
            </a:r>
            <a:r>
              <a:rPr lang="en-US" sz="2400" b="1" i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35 </a:t>
            </a:r>
            <a:r>
              <a:rPr lang="en-U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(and a sword will pierce through your own soul also), so that thoughts from many hearts may be revealed.”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Five Moments from Mary’s Life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Birth of Jesus foretold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Birth and presentation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Childhood of Jesus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Matthew 2:13-23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Luke 2:39-52</a:t>
            </a:r>
          </a:p>
        </p:txBody>
      </p:sp>
    </p:spTree>
    <p:extLst>
      <p:ext uri="{BB962C8B-B14F-4D97-AF65-F5344CB8AC3E}">
        <p14:creationId xmlns:p14="http://schemas.microsoft.com/office/powerpoint/2010/main" val="35084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Five Moments from Mary’s Life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Birth of Jesus foretold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Birth and presentation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Childhood of Jesus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Ministry of Jesus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John 2:1-12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Mark 3:21, 31-32</a:t>
            </a:r>
          </a:p>
        </p:txBody>
      </p:sp>
    </p:spTree>
    <p:extLst>
      <p:ext uri="{BB962C8B-B14F-4D97-AF65-F5344CB8AC3E}">
        <p14:creationId xmlns:p14="http://schemas.microsoft.com/office/powerpoint/2010/main" val="22953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Five Moments from Mary’s Life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Birth of Jesus foretold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Birth and presentation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Childhood of Jesus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Ministry of Jesus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Death of Jesus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John 19:25-27</a:t>
            </a:r>
          </a:p>
        </p:txBody>
      </p:sp>
    </p:spTree>
    <p:extLst>
      <p:ext uri="{BB962C8B-B14F-4D97-AF65-F5344CB8AC3E}">
        <p14:creationId xmlns:p14="http://schemas.microsoft.com/office/powerpoint/2010/main" val="31474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7550</TotalTime>
  <Words>251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Shimmer</vt:lpstr>
      <vt:lpstr>PowerPoint Presentation</vt:lpstr>
      <vt:lpstr>Five Moments from Mary’s Life</vt:lpstr>
      <vt:lpstr>Five Moments from Mary’s Life</vt:lpstr>
      <vt:lpstr>Five Moments from Mary’s Life</vt:lpstr>
      <vt:lpstr>Five Moments from Mary’s Life</vt:lpstr>
      <vt:lpstr>Five Moments from Mary’s Life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 LaGrone</cp:lastModifiedBy>
  <cp:revision>71</cp:revision>
  <dcterms:created xsi:type="dcterms:W3CDTF">2007-11-30T02:06:12Z</dcterms:created>
  <dcterms:modified xsi:type="dcterms:W3CDTF">2023-11-18T18:22:51Z</dcterms:modified>
</cp:coreProperties>
</file>