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  <p:sldMasterId id="2147483720" r:id="rId4"/>
    <p:sldMasterId id="2147483732" r:id="rId5"/>
  </p:sldMasterIdLst>
  <p:notesMasterIdLst>
    <p:notesMasterId r:id="rId29"/>
  </p:notesMasterIdLst>
  <p:sldIdLst>
    <p:sldId id="885" r:id="rId6"/>
    <p:sldId id="819" r:id="rId7"/>
    <p:sldId id="820" r:id="rId8"/>
    <p:sldId id="842" r:id="rId9"/>
    <p:sldId id="843" r:id="rId10"/>
    <p:sldId id="293" r:id="rId11"/>
    <p:sldId id="294" r:id="rId12"/>
    <p:sldId id="296" r:id="rId13"/>
    <p:sldId id="299" r:id="rId14"/>
    <p:sldId id="302" r:id="rId15"/>
    <p:sldId id="383" r:id="rId16"/>
    <p:sldId id="384" r:id="rId17"/>
    <p:sldId id="385" r:id="rId18"/>
    <p:sldId id="913" r:id="rId19"/>
    <p:sldId id="386" r:id="rId20"/>
    <p:sldId id="914" r:id="rId21"/>
    <p:sldId id="387" r:id="rId22"/>
    <p:sldId id="917" r:id="rId23"/>
    <p:sldId id="388" r:id="rId24"/>
    <p:sldId id="389" r:id="rId25"/>
    <p:sldId id="390" r:id="rId26"/>
    <p:sldId id="912" r:id="rId27"/>
    <p:sldId id="91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A3636-2B45-49FC-933B-56604DED0EFE}" v="104" dt="2023-12-05T19:08:14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651" autoAdjust="0"/>
  </p:normalViewPr>
  <p:slideViewPr>
    <p:cSldViewPr snapToGrid="0">
      <p:cViewPr varScale="1">
        <p:scale>
          <a:sx n="61" d="100"/>
          <a:sy n="61" d="100"/>
        </p:scale>
        <p:origin x="64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ry Caudill" userId="252c6edc2c10e03e" providerId="LiveId" clId="{FB4A3636-2B45-49FC-933B-56604DED0EFE}"/>
    <pc:docChg chg="undo custSel addSld delSld modSld sldOrd delMainMaster">
      <pc:chgData name="Barry Caudill" userId="252c6edc2c10e03e" providerId="LiveId" clId="{FB4A3636-2B45-49FC-933B-56604DED0EFE}" dt="2023-12-05T19:08:29.172" v="3051" actId="729"/>
      <pc:docMkLst>
        <pc:docMk/>
      </pc:docMkLst>
      <pc:sldChg chg="del">
        <pc:chgData name="Barry Caudill" userId="252c6edc2c10e03e" providerId="LiveId" clId="{FB4A3636-2B45-49FC-933B-56604DED0EFE}" dt="2023-11-14T05:34:08.783" v="0" actId="47"/>
        <pc:sldMkLst>
          <pc:docMk/>
          <pc:sldMk cId="1264729092" sldId="256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57"/>
        </pc:sldMkLst>
      </pc:sldChg>
      <pc:sldChg chg="del">
        <pc:chgData name="Barry Caudill" userId="252c6edc2c10e03e" providerId="LiveId" clId="{FB4A3636-2B45-49FC-933B-56604DED0EFE}" dt="2023-11-17T04:33:26.960" v="12" actId="47"/>
        <pc:sldMkLst>
          <pc:docMk/>
          <pc:sldMk cId="0" sldId="258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59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60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61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62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63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64"/>
        </pc:sldMkLst>
      </pc:sldChg>
      <pc:sldChg chg="del">
        <pc:chgData name="Barry Caudill" userId="252c6edc2c10e03e" providerId="LiveId" clId="{FB4A3636-2B45-49FC-933B-56604DED0EFE}" dt="2023-11-17T04:33:03.134" v="10" actId="47"/>
        <pc:sldMkLst>
          <pc:docMk/>
          <pc:sldMk cId="0" sldId="265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66"/>
        </pc:sldMkLst>
      </pc:sldChg>
      <pc:sldChg chg="del">
        <pc:chgData name="Barry Caudill" userId="252c6edc2c10e03e" providerId="LiveId" clId="{FB4A3636-2B45-49FC-933B-56604DED0EFE}" dt="2023-11-17T04:33:36.724" v="13" actId="47"/>
        <pc:sldMkLst>
          <pc:docMk/>
          <pc:sldMk cId="0" sldId="267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68"/>
        </pc:sldMkLst>
      </pc:sldChg>
      <pc:sldChg chg="del">
        <pc:chgData name="Barry Caudill" userId="252c6edc2c10e03e" providerId="LiveId" clId="{FB4A3636-2B45-49FC-933B-56604DED0EFE}" dt="2023-11-17T04:33:48.808" v="14" actId="47"/>
        <pc:sldMkLst>
          <pc:docMk/>
          <pc:sldMk cId="0" sldId="269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70"/>
        </pc:sldMkLst>
      </pc:sldChg>
      <pc:sldChg chg="del">
        <pc:chgData name="Barry Caudill" userId="252c6edc2c10e03e" providerId="LiveId" clId="{FB4A3636-2B45-49FC-933B-56604DED0EFE}" dt="2023-11-17T04:35:53.579" v="15" actId="47"/>
        <pc:sldMkLst>
          <pc:docMk/>
          <pc:sldMk cId="0" sldId="271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72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73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74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75"/>
        </pc:sldMkLst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276"/>
        </pc:sldMkLst>
      </pc:sldChg>
      <pc:sldChg chg="modSp add del mod">
        <pc:chgData name="Barry Caudill" userId="252c6edc2c10e03e" providerId="LiveId" clId="{FB4A3636-2B45-49FC-933B-56604DED0EFE}" dt="2023-12-05T01:54:25.329" v="2296" actId="47"/>
        <pc:sldMkLst>
          <pc:docMk/>
          <pc:sldMk cId="0" sldId="292"/>
        </pc:sldMkLst>
        <pc:spChg chg="mod">
          <ac:chgData name="Barry Caudill" userId="252c6edc2c10e03e" providerId="LiveId" clId="{FB4A3636-2B45-49FC-933B-56604DED0EFE}" dt="2023-12-04T02:39:36.446" v="1501" actId="14100"/>
          <ac:spMkLst>
            <pc:docMk/>
            <pc:sldMk cId="0" sldId="292"/>
            <ac:spMk id="3" creationId="{00000000-0000-0000-0000-000000000000}"/>
          </ac:spMkLst>
        </pc:spChg>
      </pc:sldChg>
      <pc:sldChg chg="modSp add mod">
        <pc:chgData name="Barry Caudill" userId="252c6edc2c10e03e" providerId="LiveId" clId="{FB4A3636-2B45-49FC-933B-56604DED0EFE}" dt="2023-12-05T01:56:07.580" v="2298" actId="1076"/>
        <pc:sldMkLst>
          <pc:docMk/>
          <pc:sldMk cId="0" sldId="293"/>
        </pc:sldMkLst>
        <pc:spChg chg="mod">
          <ac:chgData name="Barry Caudill" userId="252c6edc2c10e03e" providerId="LiveId" clId="{FB4A3636-2B45-49FC-933B-56604DED0EFE}" dt="2023-12-05T01:56:07.580" v="2298" actId="1076"/>
          <ac:spMkLst>
            <pc:docMk/>
            <pc:sldMk cId="0" sldId="293"/>
            <ac:spMk id="5" creationId="{00000000-0000-0000-0000-000000000000}"/>
          </ac:spMkLst>
        </pc:spChg>
        <pc:spChg chg="mod">
          <ac:chgData name="Barry Caudill" userId="252c6edc2c10e03e" providerId="LiveId" clId="{FB4A3636-2B45-49FC-933B-56604DED0EFE}" dt="2023-12-04T02:40:03.676" v="1505" actId="1076"/>
          <ac:spMkLst>
            <pc:docMk/>
            <pc:sldMk cId="0" sldId="293"/>
            <ac:spMk id="11267" creationId="{00000000-0000-0000-0000-000000000000}"/>
          </ac:spMkLst>
        </pc:spChg>
      </pc:sldChg>
      <pc:sldChg chg="modSp add mod">
        <pc:chgData name="Barry Caudill" userId="252c6edc2c10e03e" providerId="LiveId" clId="{FB4A3636-2B45-49FC-933B-56604DED0EFE}" dt="2023-12-05T01:56:13.435" v="2299" actId="1076"/>
        <pc:sldMkLst>
          <pc:docMk/>
          <pc:sldMk cId="0" sldId="294"/>
        </pc:sldMkLst>
        <pc:spChg chg="mod">
          <ac:chgData name="Barry Caudill" userId="252c6edc2c10e03e" providerId="LiveId" clId="{FB4A3636-2B45-49FC-933B-56604DED0EFE}" dt="2023-12-05T01:56:13.435" v="2299" actId="1076"/>
          <ac:spMkLst>
            <pc:docMk/>
            <pc:sldMk cId="0" sldId="294"/>
            <ac:spMk id="5" creationId="{00000000-0000-0000-0000-000000000000}"/>
          </ac:spMkLst>
        </pc:spChg>
        <pc:spChg chg="mod">
          <ac:chgData name="Barry Caudill" userId="252c6edc2c10e03e" providerId="LiveId" clId="{FB4A3636-2B45-49FC-933B-56604DED0EFE}" dt="2023-12-04T02:40:12.033" v="1507" actId="14100"/>
          <ac:spMkLst>
            <pc:docMk/>
            <pc:sldMk cId="0" sldId="294"/>
            <ac:spMk id="12291" creationId="{00000000-0000-0000-0000-000000000000}"/>
          </ac:spMkLst>
        </pc:spChg>
      </pc:sldChg>
      <pc:sldChg chg="modSp add del mod">
        <pc:chgData name="Barry Caudill" userId="252c6edc2c10e03e" providerId="LiveId" clId="{FB4A3636-2B45-49FC-933B-56604DED0EFE}" dt="2023-12-05T01:56:48.583" v="2301" actId="47"/>
        <pc:sldMkLst>
          <pc:docMk/>
          <pc:sldMk cId="0" sldId="295"/>
        </pc:sldMkLst>
        <pc:spChg chg="mod">
          <ac:chgData name="Barry Caudill" userId="252c6edc2c10e03e" providerId="LiveId" clId="{FB4A3636-2B45-49FC-933B-56604DED0EFE}" dt="2023-12-04T02:41:33.067" v="1512" actId="14100"/>
          <ac:spMkLst>
            <pc:docMk/>
            <pc:sldMk cId="0" sldId="295"/>
            <ac:spMk id="3" creationId="{00000000-0000-0000-0000-000000000000}"/>
          </ac:spMkLst>
        </pc:spChg>
        <pc:spChg chg="mod">
          <ac:chgData name="Barry Caudill" userId="252c6edc2c10e03e" providerId="LiveId" clId="{FB4A3636-2B45-49FC-933B-56604DED0EFE}" dt="2023-12-05T01:56:40.052" v="2300" actId="1076"/>
          <ac:spMkLst>
            <pc:docMk/>
            <pc:sldMk cId="0" sldId="295"/>
            <ac:spMk id="5" creationId="{00000000-0000-0000-0000-000000000000}"/>
          </ac:spMkLst>
        </pc:spChg>
      </pc:sldChg>
      <pc:sldChg chg="modSp add mod">
        <pc:chgData name="Barry Caudill" userId="252c6edc2c10e03e" providerId="LiveId" clId="{FB4A3636-2B45-49FC-933B-56604DED0EFE}" dt="2023-12-05T01:57:01.051" v="2304" actId="1076"/>
        <pc:sldMkLst>
          <pc:docMk/>
          <pc:sldMk cId="0" sldId="296"/>
        </pc:sldMkLst>
        <pc:spChg chg="mod">
          <ac:chgData name="Barry Caudill" userId="252c6edc2c10e03e" providerId="LiveId" clId="{FB4A3636-2B45-49FC-933B-56604DED0EFE}" dt="2023-12-05T01:57:01.051" v="2304" actId="1076"/>
          <ac:spMkLst>
            <pc:docMk/>
            <pc:sldMk cId="0" sldId="296"/>
            <ac:spMk id="3" creationId="{00000000-0000-0000-0000-000000000000}"/>
          </ac:spMkLst>
        </pc:spChg>
      </pc:sldChg>
      <pc:sldChg chg="modSp add del mod modShow">
        <pc:chgData name="Barry Caudill" userId="252c6edc2c10e03e" providerId="LiveId" clId="{FB4A3636-2B45-49FC-933B-56604DED0EFE}" dt="2023-12-05T04:33:26.133" v="2903" actId="47"/>
        <pc:sldMkLst>
          <pc:docMk/>
          <pc:sldMk cId="0" sldId="297"/>
        </pc:sldMkLst>
        <pc:spChg chg="mod">
          <ac:chgData name="Barry Caudill" userId="252c6edc2c10e03e" providerId="LiveId" clId="{FB4A3636-2B45-49FC-933B-56604DED0EFE}" dt="2023-12-04T02:41:51.872" v="1516" actId="14100"/>
          <ac:spMkLst>
            <pc:docMk/>
            <pc:sldMk cId="0" sldId="297"/>
            <ac:spMk id="15363" creationId="{00000000-0000-0000-0000-000000000000}"/>
          </ac:spMkLst>
        </pc:spChg>
      </pc:sldChg>
      <pc:sldChg chg="modSp add del mod modShow">
        <pc:chgData name="Barry Caudill" userId="252c6edc2c10e03e" providerId="LiveId" clId="{FB4A3636-2B45-49FC-933B-56604DED0EFE}" dt="2023-12-05T04:33:27.450" v="2904" actId="47"/>
        <pc:sldMkLst>
          <pc:docMk/>
          <pc:sldMk cId="0" sldId="298"/>
        </pc:sldMkLst>
        <pc:spChg chg="mod">
          <ac:chgData name="Barry Caudill" userId="252c6edc2c10e03e" providerId="LiveId" clId="{FB4A3636-2B45-49FC-933B-56604DED0EFE}" dt="2023-12-04T02:42:01.336" v="1520" actId="27636"/>
          <ac:spMkLst>
            <pc:docMk/>
            <pc:sldMk cId="0" sldId="298"/>
            <ac:spMk id="3" creationId="{00000000-0000-0000-0000-000000000000}"/>
          </ac:spMkLst>
        </pc:spChg>
      </pc:sldChg>
      <pc:sldChg chg="modSp add mod">
        <pc:chgData name="Barry Caudill" userId="252c6edc2c10e03e" providerId="LiveId" clId="{FB4A3636-2B45-49FC-933B-56604DED0EFE}" dt="2023-12-05T18:38:09.583" v="2950" actId="1076"/>
        <pc:sldMkLst>
          <pc:docMk/>
          <pc:sldMk cId="0" sldId="299"/>
        </pc:sldMkLst>
        <pc:spChg chg="mod">
          <ac:chgData name="Barry Caudill" userId="252c6edc2c10e03e" providerId="LiveId" clId="{FB4A3636-2B45-49FC-933B-56604DED0EFE}" dt="2023-12-04T02:42:28.132" v="1527" actId="14100"/>
          <ac:spMkLst>
            <pc:docMk/>
            <pc:sldMk cId="0" sldId="299"/>
            <ac:spMk id="3" creationId="{00000000-0000-0000-0000-000000000000}"/>
          </ac:spMkLst>
        </pc:spChg>
        <pc:spChg chg="mod">
          <ac:chgData name="Barry Caudill" userId="252c6edc2c10e03e" providerId="LiveId" clId="{FB4A3636-2B45-49FC-933B-56604DED0EFE}" dt="2023-12-05T18:38:09.583" v="2950" actId="1076"/>
          <ac:spMkLst>
            <pc:docMk/>
            <pc:sldMk cId="0" sldId="299"/>
            <ac:spMk id="6" creationId="{00000000-0000-0000-0000-000000000000}"/>
          </ac:spMkLst>
        </pc:spChg>
        <pc:cxnChg chg="mod">
          <ac:chgData name="Barry Caudill" userId="252c6edc2c10e03e" providerId="LiveId" clId="{FB4A3636-2B45-49FC-933B-56604DED0EFE}" dt="2023-12-04T02:42:40.957" v="1529" actId="14100"/>
          <ac:cxnSpMkLst>
            <pc:docMk/>
            <pc:sldMk cId="0" sldId="299"/>
            <ac:cxnSpMk id="8" creationId="{00000000-0000-0000-0000-000000000000}"/>
          </ac:cxnSpMkLst>
        </pc:cxnChg>
      </pc:sldChg>
      <pc:sldChg chg="add del mod modShow">
        <pc:chgData name="Barry Caudill" userId="252c6edc2c10e03e" providerId="LiveId" clId="{FB4A3636-2B45-49FC-933B-56604DED0EFE}" dt="2023-12-05T02:00:30.779" v="2307" actId="47"/>
        <pc:sldMkLst>
          <pc:docMk/>
          <pc:sldMk cId="0" sldId="300"/>
        </pc:sldMkLst>
      </pc:sldChg>
      <pc:sldChg chg="modSp add del mod modShow">
        <pc:chgData name="Barry Caudill" userId="252c6edc2c10e03e" providerId="LiveId" clId="{FB4A3636-2B45-49FC-933B-56604DED0EFE}" dt="2023-12-05T02:09:11.363" v="2310" actId="47"/>
        <pc:sldMkLst>
          <pc:docMk/>
          <pc:sldMk cId="0" sldId="301"/>
        </pc:sldMkLst>
        <pc:spChg chg="mod">
          <ac:chgData name="Barry Caudill" userId="252c6edc2c10e03e" providerId="LiveId" clId="{FB4A3636-2B45-49FC-933B-56604DED0EFE}" dt="2023-12-04T02:43:14.595" v="1533" actId="14100"/>
          <ac:spMkLst>
            <pc:docMk/>
            <pc:sldMk cId="0" sldId="301"/>
            <ac:spMk id="19459" creationId="{00000000-0000-0000-0000-000000000000}"/>
          </ac:spMkLst>
        </pc:spChg>
      </pc:sldChg>
      <pc:sldChg chg="modSp add mod">
        <pc:chgData name="Barry Caudill" userId="252c6edc2c10e03e" providerId="LiveId" clId="{FB4A3636-2B45-49FC-933B-56604DED0EFE}" dt="2023-12-04T02:43:21.797" v="1536" actId="14100"/>
        <pc:sldMkLst>
          <pc:docMk/>
          <pc:sldMk cId="0" sldId="302"/>
        </pc:sldMkLst>
        <pc:spChg chg="mod">
          <ac:chgData name="Barry Caudill" userId="252c6edc2c10e03e" providerId="LiveId" clId="{FB4A3636-2B45-49FC-933B-56604DED0EFE}" dt="2023-12-04T02:43:21.797" v="1536" actId="14100"/>
          <ac:spMkLst>
            <pc:docMk/>
            <pc:sldMk cId="0" sldId="302"/>
            <ac:spMk id="3" creationId="{00000000-0000-0000-0000-000000000000}"/>
          </ac:spMkLst>
        </pc:spChg>
      </pc:sldChg>
      <pc:sldChg chg="add del">
        <pc:chgData name="Barry Caudill" userId="252c6edc2c10e03e" providerId="LiveId" clId="{FB4A3636-2B45-49FC-933B-56604DED0EFE}" dt="2023-12-05T02:09:17.073" v="2311" actId="2696"/>
        <pc:sldMkLst>
          <pc:docMk/>
          <pc:sldMk cId="0" sldId="303"/>
        </pc:sldMkLst>
      </pc:sldChg>
      <pc:sldChg chg="add del">
        <pc:chgData name="Barry Caudill" userId="252c6edc2c10e03e" providerId="LiveId" clId="{FB4A3636-2B45-49FC-933B-56604DED0EFE}" dt="2023-12-05T02:09:17.073" v="2311" actId="2696"/>
        <pc:sldMkLst>
          <pc:docMk/>
          <pc:sldMk cId="0" sldId="304"/>
        </pc:sldMkLst>
      </pc:sldChg>
      <pc:sldChg chg="add del">
        <pc:chgData name="Barry Caudill" userId="252c6edc2c10e03e" providerId="LiveId" clId="{FB4A3636-2B45-49FC-933B-56604DED0EFE}" dt="2023-12-05T02:09:17.073" v="2311" actId="2696"/>
        <pc:sldMkLst>
          <pc:docMk/>
          <pc:sldMk cId="0" sldId="305"/>
        </pc:sldMkLst>
      </pc:sldChg>
      <pc:sldChg chg="add del mod modShow">
        <pc:chgData name="Barry Caudill" userId="252c6edc2c10e03e" providerId="LiveId" clId="{FB4A3636-2B45-49FC-933B-56604DED0EFE}" dt="2023-12-05T01:54:31.025" v="2297" actId="47"/>
        <pc:sldMkLst>
          <pc:docMk/>
          <pc:sldMk cId="0" sldId="319"/>
        </pc:sldMkLst>
      </pc:sldChg>
      <pc:sldChg chg="add del mod modShow">
        <pc:chgData name="Barry Caudill" userId="252c6edc2c10e03e" providerId="LiveId" clId="{FB4A3636-2B45-49FC-933B-56604DED0EFE}" dt="2023-12-05T01:54:31.025" v="2297" actId="47"/>
        <pc:sldMkLst>
          <pc:docMk/>
          <pc:sldMk cId="0" sldId="320"/>
        </pc:sldMkLst>
      </pc:sldChg>
      <pc:sldChg chg="add del mod modShow">
        <pc:chgData name="Barry Caudill" userId="252c6edc2c10e03e" providerId="LiveId" clId="{FB4A3636-2B45-49FC-933B-56604DED0EFE}" dt="2023-12-05T01:54:31.025" v="2297" actId="47"/>
        <pc:sldMkLst>
          <pc:docMk/>
          <pc:sldMk cId="0" sldId="321"/>
        </pc:sldMkLst>
      </pc:sldChg>
      <pc:sldChg chg="add del mod modShow">
        <pc:chgData name="Barry Caudill" userId="252c6edc2c10e03e" providerId="LiveId" clId="{FB4A3636-2B45-49FC-933B-56604DED0EFE}" dt="2023-12-05T01:54:31.025" v="2297" actId="47"/>
        <pc:sldMkLst>
          <pc:docMk/>
          <pc:sldMk cId="0" sldId="322"/>
        </pc:sldMkLst>
      </pc:sldChg>
      <pc:sldChg chg="add del mod modShow">
        <pc:chgData name="Barry Caudill" userId="252c6edc2c10e03e" providerId="LiveId" clId="{FB4A3636-2B45-49FC-933B-56604DED0EFE}" dt="2023-12-05T02:01:03.361" v="2308" actId="47"/>
        <pc:sldMkLst>
          <pc:docMk/>
          <pc:sldMk cId="0" sldId="326"/>
        </pc:sldMkLst>
      </pc:sldChg>
      <pc:sldChg chg="modSp mod">
        <pc:chgData name="Barry Caudill" userId="252c6edc2c10e03e" providerId="LiveId" clId="{FB4A3636-2B45-49FC-933B-56604DED0EFE}" dt="2023-12-04T01:39:38.260" v="1038" actId="14100"/>
        <pc:sldMkLst>
          <pc:docMk/>
          <pc:sldMk cId="0" sldId="383"/>
        </pc:sldMkLst>
        <pc:spChg chg="mod">
          <ac:chgData name="Barry Caudill" userId="252c6edc2c10e03e" providerId="LiveId" clId="{FB4A3636-2B45-49FC-933B-56604DED0EFE}" dt="2023-12-04T01:39:38.260" v="1038" actId="14100"/>
          <ac:spMkLst>
            <pc:docMk/>
            <pc:sldMk cId="0" sldId="383"/>
            <ac:spMk id="49155" creationId="{00000000-0000-0000-0000-000000000000}"/>
          </ac:spMkLst>
        </pc:spChg>
      </pc:sldChg>
      <pc:sldChg chg="modSp mod">
        <pc:chgData name="Barry Caudill" userId="252c6edc2c10e03e" providerId="LiveId" clId="{FB4A3636-2B45-49FC-933B-56604DED0EFE}" dt="2023-12-05T02:10:34.214" v="2317" actId="1076"/>
        <pc:sldMkLst>
          <pc:docMk/>
          <pc:sldMk cId="0" sldId="384"/>
        </pc:sldMkLst>
        <pc:spChg chg="mod">
          <ac:chgData name="Barry Caudill" userId="252c6edc2c10e03e" providerId="LiveId" clId="{FB4A3636-2B45-49FC-933B-56604DED0EFE}" dt="2023-12-02T17:44:49.245" v="879" actId="27636"/>
          <ac:spMkLst>
            <pc:docMk/>
            <pc:sldMk cId="0" sldId="384"/>
            <ac:spMk id="49155" creationId="{00000000-0000-0000-0000-000000000000}"/>
          </ac:spMkLst>
        </pc:spChg>
        <pc:spChg chg="mod">
          <ac:chgData name="Barry Caudill" userId="252c6edc2c10e03e" providerId="LiveId" clId="{FB4A3636-2B45-49FC-933B-56604DED0EFE}" dt="2023-12-05T02:10:34.214" v="2317" actId="1076"/>
          <ac:spMkLst>
            <pc:docMk/>
            <pc:sldMk cId="0" sldId="384"/>
            <ac:spMk id="182273" creationId="{00000000-0000-0000-0000-000000000000}"/>
          </ac:spMkLst>
        </pc:spChg>
      </pc:sldChg>
      <pc:sldChg chg="modSp mod">
        <pc:chgData name="Barry Caudill" userId="252c6edc2c10e03e" providerId="LiveId" clId="{FB4A3636-2B45-49FC-933B-56604DED0EFE}" dt="2023-12-05T02:11:05.343" v="2326" actId="14100"/>
        <pc:sldMkLst>
          <pc:docMk/>
          <pc:sldMk cId="0" sldId="385"/>
        </pc:sldMkLst>
        <pc:spChg chg="mod">
          <ac:chgData name="Barry Caudill" userId="252c6edc2c10e03e" providerId="LiveId" clId="{FB4A3636-2B45-49FC-933B-56604DED0EFE}" dt="2023-12-02T17:45:12.388" v="883" actId="27636"/>
          <ac:spMkLst>
            <pc:docMk/>
            <pc:sldMk cId="0" sldId="385"/>
            <ac:spMk id="49155" creationId="{00000000-0000-0000-0000-000000000000}"/>
          </ac:spMkLst>
        </pc:spChg>
        <pc:spChg chg="mod">
          <ac:chgData name="Barry Caudill" userId="252c6edc2c10e03e" providerId="LiveId" clId="{FB4A3636-2B45-49FC-933B-56604DED0EFE}" dt="2023-12-05T02:11:05.343" v="2326" actId="14100"/>
          <ac:spMkLst>
            <pc:docMk/>
            <pc:sldMk cId="0" sldId="385"/>
            <ac:spMk id="182273" creationId="{00000000-0000-0000-0000-000000000000}"/>
          </ac:spMkLst>
        </pc:spChg>
      </pc:sldChg>
      <pc:sldChg chg="modSp add del mod modNotesTx">
        <pc:chgData name="Barry Caudill" userId="252c6edc2c10e03e" providerId="LiveId" clId="{FB4A3636-2B45-49FC-933B-56604DED0EFE}" dt="2023-12-05T19:01:48.014" v="3023" actId="20577"/>
        <pc:sldMkLst>
          <pc:docMk/>
          <pc:sldMk cId="0" sldId="386"/>
        </pc:sldMkLst>
        <pc:spChg chg="mod">
          <ac:chgData name="Barry Caudill" userId="252c6edc2c10e03e" providerId="LiveId" clId="{FB4A3636-2B45-49FC-933B-56604DED0EFE}" dt="2023-12-05T19:01:48.014" v="3023" actId="20577"/>
          <ac:spMkLst>
            <pc:docMk/>
            <pc:sldMk cId="0" sldId="386"/>
            <ac:spMk id="49155" creationId="{00000000-0000-0000-0000-000000000000}"/>
          </ac:spMkLst>
        </pc:spChg>
      </pc:sldChg>
      <pc:sldChg chg="addSp modSp mod modNotes modNotesTx">
        <pc:chgData name="Barry Caudill" userId="252c6edc2c10e03e" providerId="LiveId" clId="{FB4A3636-2B45-49FC-933B-56604DED0EFE}" dt="2023-12-02T17:58:35.583" v="948" actId="27636"/>
        <pc:sldMkLst>
          <pc:docMk/>
          <pc:sldMk cId="0" sldId="387"/>
        </pc:sldMkLst>
        <pc:spChg chg="mod">
          <ac:chgData name="Barry Caudill" userId="252c6edc2c10e03e" providerId="LiveId" clId="{FB4A3636-2B45-49FC-933B-56604DED0EFE}" dt="2023-11-17T05:27:33.129" v="117" actId="20577"/>
          <ac:spMkLst>
            <pc:docMk/>
            <pc:sldMk cId="0" sldId="387"/>
            <ac:spMk id="49155" creationId="{00000000-0000-0000-0000-000000000000}"/>
          </ac:spMkLst>
        </pc:spChg>
        <pc:picChg chg="add mod">
          <ac:chgData name="Barry Caudill" userId="252c6edc2c10e03e" providerId="LiveId" clId="{FB4A3636-2B45-49FC-933B-56604DED0EFE}" dt="2023-11-17T13:55:33.216" v="148" actId="14100"/>
          <ac:picMkLst>
            <pc:docMk/>
            <pc:sldMk cId="0" sldId="387"/>
            <ac:picMk id="1026" creationId="{AF76B06B-1926-4331-1D25-32841C93BA08}"/>
          </ac:picMkLst>
        </pc:picChg>
      </pc:sldChg>
      <pc:sldChg chg="modSp mod">
        <pc:chgData name="Barry Caudill" userId="252c6edc2c10e03e" providerId="LiveId" clId="{FB4A3636-2B45-49FC-933B-56604DED0EFE}" dt="2023-12-02T17:48:29.521" v="894" actId="1076"/>
        <pc:sldMkLst>
          <pc:docMk/>
          <pc:sldMk cId="0" sldId="388"/>
        </pc:sldMkLst>
        <pc:spChg chg="mod">
          <ac:chgData name="Barry Caudill" userId="252c6edc2c10e03e" providerId="LiveId" clId="{FB4A3636-2B45-49FC-933B-56604DED0EFE}" dt="2023-12-02T17:48:20.661" v="892" actId="255"/>
          <ac:spMkLst>
            <pc:docMk/>
            <pc:sldMk cId="0" sldId="388"/>
            <ac:spMk id="7" creationId="{00000000-0000-0000-0000-000000000000}"/>
          </ac:spMkLst>
        </pc:spChg>
        <pc:spChg chg="mod">
          <ac:chgData name="Barry Caudill" userId="252c6edc2c10e03e" providerId="LiveId" clId="{FB4A3636-2B45-49FC-933B-56604DED0EFE}" dt="2023-11-17T13:54:11.639" v="142" actId="14100"/>
          <ac:spMkLst>
            <pc:docMk/>
            <pc:sldMk cId="0" sldId="388"/>
            <ac:spMk id="49155" creationId="{00000000-0000-0000-0000-000000000000}"/>
          </ac:spMkLst>
        </pc:spChg>
        <pc:spChg chg="mod">
          <ac:chgData name="Barry Caudill" userId="252c6edc2c10e03e" providerId="LiveId" clId="{FB4A3636-2B45-49FC-933B-56604DED0EFE}" dt="2023-12-02T17:48:29.521" v="894" actId="1076"/>
          <ac:spMkLst>
            <pc:docMk/>
            <pc:sldMk cId="0" sldId="388"/>
            <ac:spMk id="182273" creationId="{00000000-0000-0000-0000-000000000000}"/>
          </ac:spMkLst>
        </pc:spChg>
      </pc:sldChg>
      <pc:sldChg chg="addSp modSp mod">
        <pc:chgData name="Barry Caudill" userId="252c6edc2c10e03e" providerId="LiveId" clId="{FB4A3636-2B45-49FC-933B-56604DED0EFE}" dt="2023-12-04T03:23:29.508" v="1834" actId="1076"/>
        <pc:sldMkLst>
          <pc:docMk/>
          <pc:sldMk cId="0" sldId="389"/>
        </pc:sldMkLst>
        <pc:spChg chg="add mod">
          <ac:chgData name="Barry Caudill" userId="252c6edc2c10e03e" providerId="LiveId" clId="{FB4A3636-2B45-49FC-933B-56604DED0EFE}" dt="2023-12-04T03:23:29.508" v="1834" actId="1076"/>
          <ac:spMkLst>
            <pc:docMk/>
            <pc:sldMk cId="0" sldId="389"/>
            <ac:spMk id="2" creationId="{3D8DEE6C-D09A-C5CC-3FD8-7506702A9AA2}"/>
          </ac:spMkLst>
        </pc:spChg>
        <pc:spChg chg="mod">
          <ac:chgData name="Barry Caudill" userId="252c6edc2c10e03e" providerId="LiveId" clId="{FB4A3636-2B45-49FC-933B-56604DED0EFE}" dt="2023-12-04T03:21:30.575" v="1785" actId="1076"/>
          <ac:spMkLst>
            <pc:docMk/>
            <pc:sldMk cId="0" sldId="389"/>
            <ac:spMk id="6" creationId="{00000000-0000-0000-0000-000000000000}"/>
          </ac:spMkLst>
        </pc:spChg>
        <pc:spChg chg="mod">
          <ac:chgData name="Barry Caudill" userId="252c6edc2c10e03e" providerId="LiveId" clId="{FB4A3636-2B45-49FC-933B-56604DED0EFE}" dt="2023-12-02T17:50:12.722" v="911" actId="1076"/>
          <ac:spMkLst>
            <pc:docMk/>
            <pc:sldMk cId="0" sldId="389"/>
            <ac:spMk id="7" creationId="{00000000-0000-0000-0000-000000000000}"/>
          </ac:spMkLst>
        </pc:spChg>
        <pc:spChg chg="mod">
          <ac:chgData name="Barry Caudill" userId="252c6edc2c10e03e" providerId="LiveId" clId="{FB4A3636-2B45-49FC-933B-56604DED0EFE}" dt="2023-12-04T03:21:33.012" v="1786" actId="1076"/>
          <ac:spMkLst>
            <pc:docMk/>
            <pc:sldMk cId="0" sldId="389"/>
            <ac:spMk id="49155" creationId="{00000000-0000-0000-0000-000000000000}"/>
          </ac:spMkLst>
        </pc:spChg>
        <pc:spChg chg="mod">
          <ac:chgData name="Barry Caudill" userId="252c6edc2c10e03e" providerId="LiveId" clId="{FB4A3636-2B45-49FC-933B-56604DED0EFE}" dt="2023-12-02T17:49:08.752" v="900" actId="14100"/>
          <ac:spMkLst>
            <pc:docMk/>
            <pc:sldMk cId="0" sldId="389"/>
            <ac:spMk id="182273" creationId="{00000000-0000-0000-0000-000000000000}"/>
          </ac:spMkLst>
        </pc:spChg>
      </pc:sldChg>
      <pc:sldChg chg="modSp mod modNotesTx">
        <pc:chgData name="Barry Caudill" userId="252c6edc2c10e03e" providerId="LiveId" clId="{FB4A3636-2B45-49FC-933B-56604DED0EFE}" dt="2023-12-05T05:02:30.189" v="2944"/>
        <pc:sldMkLst>
          <pc:docMk/>
          <pc:sldMk cId="0" sldId="390"/>
        </pc:sldMkLst>
        <pc:spChg chg="mod">
          <ac:chgData name="Barry Caudill" userId="252c6edc2c10e03e" providerId="LiveId" clId="{FB4A3636-2B45-49FC-933B-56604DED0EFE}" dt="2023-12-05T04:30:20.639" v="2887" actId="1076"/>
          <ac:spMkLst>
            <pc:docMk/>
            <pc:sldMk cId="0" sldId="390"/>
            <ac:spMk id="49155" creationId="{00000000-0000-0000-0000-000000000000}"/>
          </ac:spMkLst>
        </pc:spChg>
      </pc:sldChg>
      <pc:sldChg chg="del">
        <pc:chgData name="Barry Caudill" userId="252c6edc2c10e03e" providerId="LiveId" clId="{FB4A3636-2B45-49FC-933B-56604DED0EFE}" dt="2023-12-05T04:33:06.641" v="2901" actId="47"/>
        <pc:sldMkLst>
          <pc:docMk/>
          <pc:sldMk cId="0" sldId="391"/>
        </pc:sldMkLst>
      </pc:sldChg>
      <pc:sldChg chg="add del">
        <pc:chgData name="Barry Caudill" userId="252c6edc2c10e03e" providerId="LiveId" clId="{FB4A3636-2B45-49FC-933B-56604DED0EFE}" dt="2023-12-05T04:33:06.641" v="2901" actId="47"/>
        <pc:sldMkLst>
          <pc:docMk/>
          <pc:sldMk cId="0" sldId="393"/>
        </pc:sldMkLst>
      </pc:sldChg>
      <pc:sldChg chg="add del">
        <pc:chgData name="Barry Caudill" userId="252c6edc2c10e03e" providerId="LiveId" clId="{FB4A3636-2B45-49FC-933B-56604DED0EFE}" dt="2023-12-05T04:33:06.641" v="2901" actId="47"/>
        <pc:sldMkLst>
          <pc:docMk/>
          <pc:sldMk cId="0" sldId="394"/>
        </pc:sldMkLst>
      </pc:sldChg>
      <pc:sldChg chg="add del">
        <pc:chgData name="Barry Caudill" userId="252c6edc2c10e03e" providerId="LiveId" clId="{FB4A3636-2B45-49FC-933B-56604DED0EFE}" dt="2023-12-05T04:33:06.641" v="2901" actId="47"/>
        <pc:sldMkLst>
          <pc:docMk/>
          <pc:sldMk cId="0" sldId="395"/>
        </pc:sldMkLst>
      </pc:sldChg>
      <pc:sldChg chg="add del">
        <pc:chgData name="Barry Caudill" userId="252c6edc2c10e03e" providerId="LiveId" clId="{FB4A3636-2B45-49FC-933B-56604DED0EFE}" dt="2023-12-05T04:33:06.641" v="2901" actId="47"/>
        <pc:sldMkLst>
          <pc:docMk/>
          <pc:sldMk cId="0" sldId="396"/>
        </pc:sldMkLst>
      </pc:sldChg>
      <pc:sldChg chg="add del">
        <pc:chgData name="Barry Caudill" userId="252c6edc2c10e03e" providerId="LiveId" clId="{FB4A3636-2B45-49FC-933B-56604DED0EFE}" dt="2023-12-05T04:33:06.641" v="2901" actId="47"/>
        <pc:sldMkLst>
          <pc:docMk/>
          <pc:sldMk cId="0" sldId="397"/>
        </pc:sldMkLst>
      </pc:sldChg>
      <pc:sldChg chg="add del">
        <pc:chgData name="Barry Caudill" userId="252c6edc2c10e03e" providerId="LiveId" clId="{FB4A3636-2B45-49FC-933B-56604DED0EFE}" dt="2023-12-05T04:33:11.957" v="2902" actId="47"/>
        <pc:sldMkLst>
          <pc:docMk/>
          <pc:sldMk cId="0" sldId="398"/>
        </pc:sldMkLst>
      </pc:sldChg>
      <pc:sldChg chg="new del">
        <pc:chgData name="Barry Caudill" userId="252c6edc2c10e03e" providerId="LiveId" clId="{FB4A3636-2B45-49FC-933B-56604DED0EFE}" dt="2023-12-05T04:33:32.731" v="2905" actId="47"/>
        <pc:sldMkLst>
          <pc:docMk/>
          <pc:sldMk cId="2374618885" sldId="399"/>
        </pc:sldMkLst>
      </pc:sldChg>
      <pc:sldChg chg="modSp add mod modAnim">
        <pc:chgData name="Barry Caudill" userId="252c6edc2c10e03e" providerId="LiveId" clId="{FB4A3636-2B45-49FC-933B-56604DED0EFE}" dt="2023-12-05T01:54:15.003" v="2295" actId="1076"/>
        <pc:sldMkLst>
          <pc:docMk/>
          <pc:sldMk cId="0" sldId="819"/>
        </pc:sldMkLst>
        <pc:spChg chg="mod">
          <ac:chgData name="Barry Caudill" userId="252c6edc2c10e03e" providerId="LiveId" clId="{FB4A3636-2B45-49FC-933B-56604DED0EFE}" dt="2023-12-05T01:54:15.003" v="2295" actId="1076"/>
          <ac:spMkLst>
            <pc:docMk/>
            <pc:sldMk cId="0" sldId="819"/>
            <ac:spMk id="3" creationId="{EDC17037-DF5C-3BE6-064D-705B95C3F8F8}"/>
          </ac:spMkLst>
        </pc:spChg>
      </pc:sldChg>
      <pc:sldChg chg="addSp delSp modSp add mod">
        <pc:chgData name="Barry Caudill" userId="252c6edc2c10e03e" providerId="LiveId" clId="{FB4A3636-2B45-49FC-933B-56604DED0EFE}" dt="2023-12-05T18:33:09.502" v="2948" actId="14100"/>
        <pc:sldMkLst>
          <pc:docMk/>
          <pc:sldMk cId="0" sldId="820"/>
        </pc:sldMkLst>
        <pc:picChg chg="mod">
          <ac:chgData name="Barry Caudill" userId="252c6edc2c10e03e" providerId="LiveId" clId="{FB4A3636-2B45-49FC-933B-56604DED0EFE}" dt="2023-12-05T18:33:09.502" v="2948" actId="14100"/>
          <ac:picMkLst>
            <pc:docMk/>
            <pc:sldMk cId="0" sldId="820"/>
            <ac:picMk id="8199" creationId="{A2D50A5D-D025-42A4-A841-853BE9130559}"/>
          </ac:picMkLst>
        </pc:picChg>
        <pc:picChg chg="del">
          <ac:chgData name="Barry Caudill" userId="252c6edc2c10e03e" providerId="LiveId" clId="{FB4A3636-2B45-49FC-933B-56604DED0EFE}" dt="2023-12-04T03:06:39.682" v="1597" actId="478"/>
          <ac:picMkLst>
            <pc:docMk/>
            <pc:sldMk cId="0" sldId="820"/>
            <ac:picMk id="8201" creationId="{70076C66-14E9-48C3-9595-F05DA1E1F821}"/>
          </ac:picMkLst>
        </pc:picChg>
        <pc:picChg chg="add mod">
          <ac:chgData name="Barry Caudill" userId="252c6edc2c10e03e" providerId="LiveId" clId="{FB4A3636-2B45-49FC-933B-56604DED0EFE}" dt="2023-12-05T18:33:06.487" v="2947" actId="14100"/>
          <ac:picMkLst>
            <pc:docMk/>
            <pc:sldMk cId="0" sldId="820"/>
            <ac:picMk id="16386" creationId="{D4E2EECB-4F2C-09F4-8C08-56509547D741}"/>
          </ac:picMkLst>
        </pc:picChg>
      </pc:sldChg>
      <pc:sldChg chg="add del mod modShow">
        <pc:chgData name="Barry Caudill" userId="252c6edc2c10e03e" providerId="LiveId" clId="{FB4A3636-2B45-49FC-933B-56604DED0EFE}" dt="2023-12-05T01:53:14.435" v="2289" actId="47"/>
        <pc:sldMkLst>
          <pc:docMk/>
          <pc:sldMk cId="0" sldId="821"/>
        </pc:sldMkLst>
      </pc:sldChg>
      <pc:sldChg chg="add">
        <pc:chgData name="Barry Caudill" userId="252c6edc2c10e03e" providerId="LiveId" clId="{FB4A3636-2B45-49FC-933B-56604DED0EFE}" dt="2023-11-17T04:28:26.434" v="8"/>
        <pc:sldMkLst>
          <pc:docMk/>
          <pc:sldMk cId="0" sldId="842"/>
        </pc:sldMkLst>
      </pc:sldChg>
      <pc:sldChg chg="add">
        <pc:chgData name="Barry Caudill" userId="252c6edc2c10e03e" providerId="LiveId" clId="{FB4A3636-2B45-49FC-933B-56604DED0EFE}" dt="2023-11-17T04:28:26.434" v="8"/>
        <pc:sldMkLst>
          <pc:docMk/>
          <pc:sldMk cId="0" sldId="843"/>
        </pc:sldMkLst>
      </pc:sldChg>
      <pc:sldChg chg="addSp delSp modSp add mod">
        <pc:chgData name="Barry Caudill" userId="252c6edc2c10e03e" providerId="LiveId" clId="{FB4A3636-2B45-49FC-933B-56604DED0EFE}" dt="2023-12-04T03:37:03.391" v="1979" actId="20577"/>
        <pc:sldMkLst>
          <pc:docMk/>
          <pc:sldMk cId="0" sldId="885"/>
        </pc:sldMkLst>
        <pc:spChg chg="add mod">
          <ac:chgData name="Barry Caudill" userId="252c6edc2c10e03e" providerId="LiveId" clId="{FB4A3636-2B45-49FC-933B-56604DED0EFE}" dt="2023-12-04T03:37:03.391" v="1979" actId="20577"/>
          <ac:spMkLst>
            <pc:docMk/>
            <pc:sldMk cId="0" sldId="885"/>
            <ac:spMk id="2" creationId="{AC3B2CE5-82F8-B920-40DD-7B43146E39BD}"/>
          </ac:spMkLst>
        </pc:spChg>
        <pc:spChg chg="add del">
          <ac:chgData name="Barry Caudill" userId="252c6edc2c10e03e" providerId="LiveId" clId="{FB4A3636-2B45-49FC-933B-56604DED0EFE}" dt="2023-12-04T01:58:19.443" v="1090"/>
          <ac:spMkLst>
            <pc:docMk/>
            <pc:sldMk cId="0" sldId="885"/>
            <ac:spMk id="3" creationId="{142CD564-49BC-10B2-63CA-3B3C4A35F1F7}"/>
          </ac:spMkLst>
        </pc:spChg>
        <pc:spChg chg="add del">
          <ac:chgData name="Barry Caudill" userId="252c6edc2c10e03e" providerId="LiveId" clId="{FB4A3636-2B45-49FC-933B-56604DED0EFE}" dt="2023-12-04T01:58:19.443" v="1090"/>
          <ac:spMkLst>
            <pc:docMk/>
            <pc:sldMk cId="0" sldId="885"/>
            <ac:spMk id="4" creationId="{88A9363A-04C6-8312-FDE2-3CDCF21110CD}"/>
          </ac:spMkLst>
        </pc:spChg>
        <pc:spChg chg="mod">
          <ac:chgData name="Barry Caudill" userId="252c6edc2c10e03e" providerId="LiveId" clId="{FB4A3636-2B45-49FC-933B-56604DED0EFE}" dt="2023-12-04T02:06:10.083" v="1485" actId="14100"/>
          <ac:spMkLst>
            <pc:docMk/>
            <pc:sldMk cId="0" sldId="885"/>
            <ac:spMk id="5" creationId="{11622260-27F4-E24F-044D-D98D122C43B3}"/>
          </ac:spMkLst>
        </pc:spChg>
        <pc:spChg chg="add del">
          <ac:chgData name="Barry Caudill" userId="252c6edc2c10e03e" providerId="LiveId" clId="{FB4A3636-2B45-49FC-933B-56604DED0EFE}" dt="2023-12-04T01:58:19.443" v="1090"/>
          <ac:spMkLst>
            <pc:docMk/>
            <pc:sldMk cId="0" sldId="885"/>
            <ac:spMk id="6" creationId="{81CA0DA8-CD52-0C47-0CDD-D21938F24474}"/>
          </ac:spMkLst>
        </pc:spChg>
        <pc:spChg chg="add mod ord">
          <ac:chgData name="Barry Caudill" userId="252c6edc2c10e03e" providerId="LiveId" clId="{FB4A3636-2B45-49FC-933B-56604DED0EFE}" dt="2023-12-04T02:37:58.496" v="1497" actId="167"/>
          <ac:spMkLst>
            <pc:docMk/>
            <pc:sldMk cId="0" sldId="885"/>
            <ac:spMk id="7" creationId="{98555C31-A55B-24B6-C52A-EEFF5416EBC8}"/>
          </ac:spMkLst>
        </pc:spChg>
      </pc:sldChg>
      <pc:sldChg chg="add del mod modShow">
        <pc:chgData name="Barry Caudill" userId="252c6edc2c10e03e" providerId="LiveId" clId="{FB4A3636-2B45-49FC-933B-56604DED0EFE}" dt="2023-12-05T01:53:14.435" v="2289" actId="47"/>
        <pc:sldMkLst>
          <pc:docMk/>
          <pc:sldMk cId="0" sldId="894"/>
        </pc:sldMkLst>
      </pc:sldChg>
      <pc:sldChg chg="add del mod modShow">
        <pc:chgData name="Barry Caudill" userId="252c6edc2c10e03e" providerId="LiveId" clId="{FB4A3636-2B45-49FC-933B-56604DED0EFE}" dt="2023-12-05T01:53:14.435" v="2289" actId="47"/>
        <pc:sldMkLst>
          <pc:docMk/>
          <pc:sldMk cId="0" sldId="911"/>
        </pc:sldMkLst>
      </pc:sldChg>
      <pc:sldChg chg="modSp mod modNotesTx">
        <pc:chgData name="Barry Caudill" userId="252c6edc2c10e03e" providerId="LiveId" clId="{FB4A3636-2B45-49FC-933B-56604DED0EFE}" dt="2023-12-05T04:31:09.461" v="2892" actId="1076"/>
        <pc:sldMkLst>
          <pc:docMk/>
          <pc:sldMk cId="3653267127" sldId="912"/>
        </pc:sldMkLst>
        <pc:spChg chg="mod">
          <ac:chgData name="Barry Caudill" userId="252c6edc2c10e03e" providerId="LiveId" clId="{FB4A3636-2B45-49FC-933B-56604DED0EFE}" dt="2023-12-05T04:30:58.423" v="2888" actId="255"/>
          <ac:spMkLst>
            <pc:docMk/>
            <pc:sldMk cId="3653267127" sldId="912"/>
            <ac:spMk id="49154" creationId="{00000000-0000-0000-0000-000000000000}"/>
          </ac:spMkLst>
        </pc:spChg>
        <pc:spChg chg="mod">
          <ac:chgData name="Barry Caudill" userId="252c6edc2c10e03e" providerId="LiveId" clId="{FB4A3636-2B45-49FC-933B-56604DED0EFE}" dt="2023-12-05T04:31:09.461" v="2892" actId="1076"/>
          <ac:spMkLst>
            <pc:docMk/>
            <pc:sldMk cId="3653267127" sldId="912"/>
            <ac:spMk id="49155" creationId="{00000000-0000-0000-0000-000000000000}"/>
          </ac:spMkLst>
        </pc:spChg>
      </pc:sldChg>
      <pc:sldChg chg="addSp delSp modSp mod ord">
        <pc:chgData name="Barry Caudill" userId="252c6edc2c10e03e" providerId="LiveId" clId="{FB4A3636-2B45-49FC-933B-56604DED0EFE}" dt="2023-12-05T19:05:14.632" v="3024" actId="20577"/>
        <pc:sldMkLst>
          <pc:docMk/>
          <pc:sldMk cId="1723642620" sldId="913"/>
        </pc:sldMkLst>
        <pc:spChg chg="add del mod">
          <ac:chgData name="Barry Caudill" userId="252c6edc2c10e03e" providerId="LiveId" clId="{FB4A3636-2B45-49FC-933B-56604DED0EFE}" dt="2023-12-05T19:00:44.806" v="2996" actId="478"/>
          <ac:spMkLst>
            <pc:docMk/>
            <pc:sldMk cId="1723642620" sldId="913"/>
            <ac:spMk id="2" creationId="{60EE0B03-7632-3AA3-E4AF-EE9078C876CD}"/>
          </ac:spMkLst>
        </pc:spChg>
        <pc:spChg chg="mod">
          <ac:chgData name="Barry Caudill" userId="252c6edc2c10e03e" providerId="LiveId" clId="{FB4A3636-2B45-49FC-933B-56604DED0EFE}" dt="2023-12-04T04:05:17.978" v="2189" actId="20577"/>
          <ac:spMkLst>
            <pc:docMk/>
            <pc:sldMk cId="1723642620" sldId="913"/>
            <ac:spMk id="49154" creationId="{00000000-0000-0000-0000-000000000000}"/>
          </ac:spMkLst>
        </pc:spChg>
        <pc:spChg chg="mod">
          <ac:chgData name="Barry Caudill" userId="252c6edc2c10e03e" providerId="LiveId" clId="{FB4A3636-2B45-49FC-933B-56604DED0EFE}" dt="2023-12-05T19:05:14.632" v="3024" actId="20577"/>
          <ac:spMkLst>
            <pc:docMk/>
            <pc:sldMk cId="1723642620" sldId="913"/>
            <ac:spMk id="49155" creationId="{00000000-0000-0000-0000-000000000000}"/>
          </ac:spMkLst>
        </pc:spChg>
      </pc:sldChg>
      <pc:sldChg chg="modSp mod modNotesTx">
        <pc:chgData name="Barry Caudill" userId="252c6edc2c10e03e" providerId="LiveId" clId="{FB4A3636-2B45-49FC-933B-56604DED0EFE}" dt="2023-12-05T19:06:38.967" v="3027" actId="20577"/>
        <pc:sldMkLst>
          <pc:docMk/>
          <pc:sldMk cId="2855818933" sldId="914"/>
        </pc:sldMkLst>
        <pc:spChg chg="mod">
          <ac:chgData name="Barry Caudill" userId="252c6edc2c10e03e" providerId="LiveId" clId="{FB4A3636-2B45-49FC-933B-56604DED0EFE}" dt="2023-12-02T17:46:43.575" v="891" actId="20577"/>
          <ac:spMkLst>
            <pc:docMk/>
            <pc:sldMk cId="2855818933" sldId="914"/>
            <ac:spMk id="49154" creationId="{00000000-0000-0000-0000-000000000000}"/>
          </ac:spMkLst>
        </pc:spChg>
        <pc:spChg chg="mod">
          <ac:chgData name="Barry Caudill" userId="252c6edc2c10e03e" providerId="LiveId" clId="{FB4A3636-2B45-49FC-933B-56604DED0EFE}" dt="2023-12-05T19:06:38.967" v="3027" actId="20577"/>
          <ac:spMkLst>
            <pc:docMk/>
            <pc:sldMk cId="2855818933" sldId="914"/>
            <ac:spMk id="49155" creationId="{00000000-0000-0000-0000-000000000000}"/>
          </ac:spMkLst>
        </pc:spChg>
      </pc:sldChg>
      <pc:sldChg chg="modSp add del">
        <pc:chgData name="Barry Caudill" userId="252c6edc2c10e03e" providerId="LiveId" clId="{FB4A3636-2B45-49FC-933B-56604DED0EFE}" dt="2023-12-05T05:03:22.349" v="2945" actId="47"/>
        <pc:sldMkLst>
          <pc:docMk/>
          <pc:sldMk cId="656529224" sldId="915"/>
        </pc:sldMkLst>
        <pc:spChg chg="mod">
          <ac:chgData name="Barry Caudill" userId="252c6edc2c10e03e" providerId="LiveId" clId="{FB4A3636-2B45-49FC-933B-56604DED0EFE}" dt="2023-12-05T04:32:49.014" v="2900" actId="12"/>
          <ac:spMkLst>
            <pc:docMk/>
            <pc:sldMk cId="656529224" sldId="915"/>
            <ac:spMk id="10243" creationId="{61ED6513-734B-08DA-3543-B7E6EB9F6205}"/>
          </ac:spMkLst>
        </pc:spChg>
      </pc:sldChg>
      <pc:sldChg chg="add del">
        <pc:chgData name="Barry Caudill" userId="252c6edc2c10e03e" providerId="LiveId" clId="{FB4A3636-2B45-49FC-933B-56604DED0EFE}" dt="2023-12-02T17:58:21.036" v="945"/>
        <pc:sldMkLst>
          <pc:docMk/>
          <pc:sldMk cId="813605339" sldId="916"/>
        </pc:sldMkLst>
      </pc:sldChg>
      <pc:sldChg chg="delSp modSp add mod modAnim modShow">
        <pc:chgData name="Barry Caudill" userId="252c6edc2c10e03e" providerId="LiveId" clId="{FB4A3636-2B45-49FC-933B-56604DED0EFE}" dt="2023-12-05T19:08:29.172" v="3051" actId="729"/>
        <pc:sldMkLst>
          <pc:docMk/>
          <pc:sldMk cId="1829174058" sldId="916"/>
        </pc:sldMkLst>
        <pc:spChg chg="mod">
          <ac:chgData name="Barry Caudill" userId="252c6edc2c10e03e" providerId="LiveId" clId="{FB4A3636-2B45-49FC-933B-56604DED0EFE}" dt="2023-12-05T19:08:19.451" v="3050" actId="20577"/>
          <ac:spMkLst>
            <pc:docMk/>
            <pc:sldMk cId="1829174058" sldId="916"/>
            <ac:spMk id="7170" creationId="{3C9B1597-43B8-3413-5AAC-5D4793B51E3A}"/>
          </ac:spMkLst>
        </pc:spChg>
        <pc:spChg chg="mod">
          <ac:chgData name="Barry Caudill" userId="252c6edc2c10e03e" providerId="LiveId" clId="{FB4A3636-2B45-49FC-933B-56604DED0EFE}" dt="2023-12-05T19:08:14.075" v="3049" actId="20577"/>
          <ac:spMkLst>
            <pc:docMk/>
            <pc:sldMk cId="1829174058" sldId="916"/>
            <ac:spMk id="7171" creationId="{DE4C6DF9-3BF0-7B48-6DF1-E386B7AA05FB}"/>
          </ac:spMkLst>
        </pc:spChg>
        <pc:spChg chg="del mod">
          <ac:chgData name="Barry Caudill" userId="252c6edc2c10e03e" providerId="LiveId" clId="{FB4A3636-2B45-49FC-933B-56604DED0EFE}" dt="2023-12-02T17:59:10.490" v="955" actId="478"/>
          <ac:spMkLst>
            <pc:docMk/>
            <pc:sldMk cId="1829174058" sldId="916"/>
            <ac:spMk id="7173" creationId="{9136883C-F590-E75D-AD0C-CF61DBE6286A}"/>
          </ac:spMkLst>
        </pc:spChg>
      </pc:sldChg>
      <pc:sldChg chg="addSp delSp modSp mod modAnim modNotes modNotesTx">
        <pc:chgData name="Barry Caudill" userId="252c6edc2c10e03e" providerId="LiveId" clId="{FB4A3636-2B45-49FC-933B-56604DED0EFE}" dt="2023-12-05T04:40:55.659" v="2942" actId="20577"/>
        <pc:sldMkLst>
          <pc:docMk/>
          <pc:sldMk cId="1211506360" sldId="917"/>
        </pc:sldMkLst>
        <pc:spChg chg="add mod">
          <ac:chgData name="Barry Caudill" userId="252c6edc2c10e03e" providerId="LiveId" clId="{FB4A3636-2B45-49FC-933B-56604DED0EFE}" dt="2023-12-05T04:07:43.723" v="2562" actId="14100"/>
          <ac:spMkLst>
            <pc:docMk/>
            <pc:sldMk cId="1211506360" sldId="917"/>
            <ac:spMk id="2" creationId="{5410CE04-AFDA-E43F-092F-2EA720668B2D}"/>
          </ac:spMkLst>
        </pc:spChg>
        <pc:spChg chg="mod">
          <ac:chgData name="Barry Caudill" userId="252c6edc2c10e03e" providerId="LiveId" clId="{FB4A3636-2B45-49FC-933B-56604DED0EFE}" dt="2023-12-05T04:00:46.004" v="2527" actId="20577"/>
          <ac:spMkLst>
            <pc:docMk/>
            <pc:sldMk cId="1211506360" sldId="917"/>
            <ac:spMk id="49155" creationId="{00000000-0000-0000-0000-000000000000}"/>
          </ac:spMkLst>
        </pc:spChg>
        <pc:picChg chg="del">
          <ac:chgData name="Barry Caudill" userId="252c6edc2c10e03e" providerId="LiveId" clId="{FB4A3636-2B45-49FC-933B-56604DED0EFE}" dt="2023-12-05T03:47:19.988" v="2359" actId="478"/>
          <ac:picMkLst>
            <pc:docMk/>
            <pc:sldMk cId="1211506360" sldId="917"/>
            <ac:picMk id="1026" creationId="{AF76B06B-1926-4331-1D25-32841C93BA08}"/>
          </ac:picMkLst>
        </pc:picChg>
      </pc:sldChg>
      <pc:sldMasterChg chg="del delSldLayout">
        <pc:chgData name="Barry Caudill" userId="252c6edc2c10e03e" providerId="LiveId" clId="{FB4A3636-2B45-49FC-933B-56604DED0EFE}" dt="2023-11-14T05:34:08.783" v="0" actId="47"/>
        <pc:sldMasterMkLst>
          <pc:docMk/>
          <pc:sldMasterMk cId="2223785003" sldId="2147483648"/>
        </pc:sldMasterMkLst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2831422315" sldId="2147483649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1446781325" sldId="2147483650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3142392240" sldId="2147483651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3226695395" sldId="2147483652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2659340700" sldId="2147483653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3926174674" sldId="2147483654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2393619319" sldId="2147483655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2137662022" sldId="2147483656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695954841" sldId="2147483657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1663789810" sldId="2147483658"/>
          </pc:sldLayoutMkLst>
        </pc:sldLayoutChg>
        <pc:sldLayoutChg chg="del">
          <pc:chgData name="Barry Caudill" userId="252c6edc2c10e03e" providerId="LiveId" clId="{FB4A3636-2B45-49FC-933B-56604DED0EFE}" dt="2023-11-14T05:34:08.783" v="0" actId="47"/>
          <pc:sldLayoutMkLst>
            <pc:docMk/>
            <pc:sldMasterMk cId="2223785003" sldId="2147483648"/>
            <pc:sldLayoutMk cId="3034132245" sldId="2147483659"/>
          </pc:sldLayoutMkLst>
        </pc:sldLayoutChg>
      </pc:sldMasterChg>
      <pc:sldMasterChg chg="del delSldLayout">
        <pc:chgData name="Barry Caudill" userId="252c6edc2c10e03e" providerId="LiveId" clId="{FB4A3636-2B45-49FC-933B-56604DED0EFE}" dt="2023-12-05T04:33:06.641" v="2901" actId="47"/>
        <pc:sldMasterMkLst>
          <pc:docMk/>
          <pc:sldMasterMk cId="270132483" sldId="2147483672"/>
        </pc:sldMasterMkLst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2177919773" sldId="2147483673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963733498" sldId="2147483674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2979434941" sldId="2147483675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3161638974" sldId="2147483676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1037930339" sldId="2147483677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3285080443" sldId="2147483678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292234769" sldId="2147483679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2757488774" sldId="2147483680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1515590043" sldId="2147483681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1403869143" sldId="2147483682"/>
          </pc:sldLayoutMkLst>
        </pc:sldLayoutChg>
        <pc:sldLayoutChg chg="del">
          <pc:chgData name="Barry Caudill" userId="252c6edc2c10e03e" providerId="LiveId" clId="{FB4A3636-2B45-49FC-933B-56604DED0EFE}" dt="2023-12-05T04:33:06.641" v="2901" actId="47"/>
          <pc:sldLayoutMkLst>
            <pc:docMk/>
            <pc:sldMasterMk cId="270132483" sldId="2147483672"/>
            <pc:sldLayoutMk cId="916136577" sldId="2147483683"/>
          </pc:sldLayoutMkLst>
        </pc:sldLayoutChg>
      </pc:sldMasterChg>
      <pc:sldMasterChg chg="del delSldLayout">
        <pc:chgData name="Barry Caudill" userId="252c6edc2c10e03e" providerId="LiveId" clId="{FB4A3636-2B45-49FC-933B-56604DED0EFE}" dt="2023-12-05T02:01:03.361" v="2308" actId="47"/>
        <pc:sldMasterMkLst>
          <pc:docMk/>
          <pc:sldMasterMk cId="449251423" sldId="2147483684"/>
        </pc:sldMasterMkLst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4004840629" sldId="2147483685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1739488594" sldId="2147483686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2815203224" sldId="2147483687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3205718541" sldId="2147483688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1861937519" sldId="2147483689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3693344070" sldId="2147483690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3115033933" sldId="2147483691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3871383608" sldId="2147483692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570225850" sldId="2147483693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2393625517" sldId="2147483694"/>
          </pc:sldLayoutMkLst>
        </pc:sldLayoutChg>
        <pc:sldLayoutChg chg="del">
          <pc:chgData name="Barry Caudill" userId="252c6edc2c10e03e" providerId="LiveId" clId="{FB4A3636-2B45-49FC-933B-56604DED0EFE}" dt="2023-12-05T02:01:03.361" v="2308" actId="47"/>
          <pc:sldLayoutMkLst>
            <pc:docMk/>
            <pc:sldMasterMk cId="449251423" sldId="2147483684"/>
            <pc:sldLayoutMk cId="228255045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899CE-FB7C-4FA6-A850-43BB2586832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6A380-3311-46E4-982C-AE96E2C81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2D6A68B6-ED00-B637-5C43-A9DC2B990D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D25DE488-5DC5-38F6-51C5-7107BA0BC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 alt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338E9EED-467A-9AF2-4145-797126DD0A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09600" indent="-2349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9800" indent="-1873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16038" indent="-1873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90688" indent="-1873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47888" indent="-187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05088" indent="-187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62288" indent="-187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19488" indent="-187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4C710C-15E1-4A6F-A40B-84CE721C16EA}" type="slidenum">
              <a:rPr kumimoji="0" lang="en-US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259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C5C36-9ADE-4A73-8376-5F75AE1E3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584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C5C36-9ADE-4A73-8376-5F75AE1E3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150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A380-3311-46E4-982C-AE96E2C812C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5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C5C36-9ADE-4A73-8376-5F75AE1E3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586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436A380-3311-46E4-982C-AE96E2C812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7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36A380-3311-46E4-982C-AE96E2C812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17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xmlns="" id="{6154E33D-90D8-728B-9118-C6C64E5DD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xmlns="" id="{9E7FF14F-478D-EF07-F221-2E7BDC7FB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xmlns="" id="{B921B5EF-2E88-0109-6163-BA4163049C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62000" indent="-2921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73163" indent="-233363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33363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12963" indent="-233363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6E1361-2973-48AC-B923-32939DA68750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54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xmlns="" id="{CF2D0132-8711-08CA-4E41-5F19E1D2F6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xmlns="" id="{200A4615-AF9C-3EC0-842B-0038C577F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altLang="en-US" dirty="0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xmlns="" id="{A0751A6B-DC7F-D8D6-CA16-E1B8C6F27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121653-D21E-4792-A40D-9673A311AB95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944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xmlns="" id="{59978E51-5B0B-23C3-6404-4191C4A59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xmlns="" id="{612F8879-9950-C1D9-232C-12145156E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altLang="en-US" dirty="0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xmlns="" id="{7DAA7B24-3B14-0920-B5F2-8A3AB1181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62000" indent="-2921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73163" indent="-233363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33363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112963" indent="-233363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76B745-0B5F-4C0C-BD48-CC25DB2F7945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1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FD2EE-9CA5-4083-9AD4-0DEBD95C492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659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436A380-3311-46E4-982C-AE96E2C812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436A380-3311-46E4-982C-AE96E2C812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29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436A380-3311-46E4-982C-AE96E2C812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32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436A380-3311-46E4-982C-AE96E2C812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9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F355-5741-49B8-AC2B-9B4B36FF73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6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37FD4-3904-4188-887F-9139792B40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2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0"/>
            <a:ext cx="28702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84074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623A4-2883-4C08-8364-B9E955855D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0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160F94F-6D7C-2129-2846-8246D127E1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9CD1A91-090E-5F43-A945-6DE8ACCD4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CB68F35-8548-C4CF-B3AC-C78112921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2B852-9563-43C5-BC48-967678556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114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31AE338-FD81-3BEF-230B-94AAC6D2D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79AB40D-209C-D63A-9796-DFBBFB4A79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5F0B136-37C6-C482-2AB2-581D125D0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63C15-6D4A-4B1F-99E3-D56D0F8EA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954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A33C74A-70D6-3A45-7B29-B33E4C3DF5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2869B0D-068A-3D56-8A4C-8263F44CA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287B147-A22C-1A37-49AF-ACFCE7C02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05A05-6024-475E-82D7-51281B3A9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49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6A2FCA-DC91-DB50-FDCC-EA5BC4391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24C4475-F76F-88F8-0F96-4B367134F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6DD27A9-9177-AB12-7EE3-5F0516452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9C7A5-E3D2-41A8-BDA5-BDB2E872C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079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BC18446-0F1E-CB39-B03C-97E669F80B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DA52227-CCAB-FBE7-0753-DC15B1AF5A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887B929-C768-48F5-B02C-0B98ED19BB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ACBEC-0B4C-4E6F-A558-8A5C0B47D9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751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6A29B8F-A159-99B6-4C47-04C1F91F8E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27F6F8B-1574-6385-3DA8-805943345F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E4BA706-A405-BDA3-1EC5-9D809E674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545FD-CB2F-4635-8628-7D30F4AD9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20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81845BD-D087-5117-55F6-7A937B4D60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19C889F-5171-4A42-C7F9-3BE3F915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2A7BF95-2BF3-262F-1C05-05393055B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68181-EE5E-4AD1-B8EB-5F10A211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60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871DBAB-FC51-5758-0BA0-983C653C0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7B69835-0103-1A27-3531-0D79BD77B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F90965-B10C-04AB-709E-5C94B5669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1A8ED-1380-48AE-8762-26353A9BA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28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3170B-2889-475A-8203-6FAD2ABC89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17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03EB7F6-F6C9-703D-2BE5-D6EE816E0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D366C3A-7D90-C434-C888-6E74774A1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B2F9BE-2027-E18D-87E0-501C5C0E15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48BD3-873F-443E-9ABE-2C59F2890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444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C959386-82AD-410D-DC66-AE6FDF829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1912723-3612-3BF9-36BD-E77A28FF9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94D58E4-16DB-58E1-0D7F-5C7D61E0D6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E7920-C689-405A-8AD2-F1B51EC96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646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0"/>
            <a:ext cx="28702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84074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D58C8E3-EC69-C7A2-688B-C5E7716EA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B9646D3-82E5-4665-7358-5C91396B3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4C91D21-F641-4B30-4682-C19EF1EF25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3C9DA-3FEF-4913-8410-27D29BDCC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696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702CBC6-DD77-C975-8C77-FF249AF22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1802839-D06F-FB4A-B762-B62AE8590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248CD8-D27A-7BC7-2389-B603CB644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5C109-694B-44C3-B143-8406A57BA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183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D722415-DD41-254E-F9E0-FB0B2D786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838F98-F973-F91A-BCB0-2C487D913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F70890B-E6E9-6C84-85EC-9A0BA1BAD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60D07-1D45-44D8-9D61-F03E0B152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441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FA0DD90-6F2B-B75B-44A9-DDBECCA0E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8AD7007-CE6D-808C-0021-4AB2B44CA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186C365-B17D-2847-2862-967F45505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1F224-6030-43EC-8FB5-EB3A4852E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133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CF7C1F1-0099-C5EB-0755-EE6C29C5B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907F901-DC0D-FFAA-C213-AC2FDB715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4EF33AD-7D55-287B-106D-C97D94CF14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E8EBB-89A4-496A-B5D2-8BA6D41FF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524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EA5268B-5508-2EAD-238A-93BA1A397E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FEC2ED75-C46A-9A9D-E81B-E6F8BAB82E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6FA8B18-CA2D-98F7-9438-FD5D096DA3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E240F-3375-452E-B6E5-420871B9C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3751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431AC33-73E2-3973-3476-C3D4FB990C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F789E91-25E5-1876-4BB8-8E2BBDCEC4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36A305A-B368-AEC0-B41F-06B3D43F14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45A9F-2064-447D-AB82-9A713682AB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197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D3530FF-642D-C363-9308-324393E36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37CF365-08A7-E238-8D2B-C5CD6F4EE0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D0F0A0C-D6E9-AF6A-641A-E1F09D0359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973DA-A002-4B19-A7D1-50BCA2912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71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50822-0131-46A8-B26D-BF389AB10F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6617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228EF79-8E00-D0E5-82E8-68EAF8573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BAA9DE2-4200-36F4-841A-4C4B0A7AF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FEC25C5-4F62-80E9-5447-04C29E3ED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535E4-E7C0-4F88-9D17-370562C71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02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513EDF6-F8FA-F830-23F0-0F4AA4E170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9723703-B80E-EC8E-1D7A-8710119B19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BDEB86F-35B6-4826-8C8A-2180A639F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039CF-7BB4-4CAF-A339-4A4220E60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538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AC8B2E9-204F-CC7F-7F23-62277FD45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C354615-F232-FF62-77CE-E3217706A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9769F41-861F-F06C-A47D-3C05D5BDA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EF8C9-B673-4F96-BC85-5AE48638F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21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1412B97-594E-B370-59F1-DD716CFA2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1699FDB-96A2-FD50-FB29-92BF4B2B9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3F306C2-B6DD-AF78-8CDE-2A0171231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AD402-846A-4CD7-BE1D-BF92F5C45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2819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9A2028F-20B1-7C4B-B56F-B2736ED85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D58B80-948A-FB2F-E7C0-7972845DB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00672FB-9A06-5E9A-55C7-81711C7E6B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E31AA-CACF-472A-B7B6-CABD480E7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7430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1889678-03BF-41DC-7099-1B805F854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7018E7D-1177-95F2-E15A-BE6D28B1B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E927E0-B12F-BC4C-35E4-2B7555137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E0756-519D-4CDD-A06E-742F924A9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075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BB9F0DB-E15A-4CFD-0A6D-A61152CA5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478FC04-C6AE-0230-E0D2-CA6ECDE9B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2425AE5-CB60-1284-8C60-87980B9F8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F8DE0-71DE-4885-BB08-B2A002B5A0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60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838200"/>
            <a:ext cx="56388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838200"/>
            <a:ext cx="56388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6D454A4-1220-89CB-E077-CC00D6E65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07B9758-ADC1-A450-A6F8-A127CE2C81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F8F06D8-8A19-493D-D541-924462CB8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5837E-A6E8-4D42-8E1C-881759297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218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1E1CBD3-6F22-52A9-42C0-C4D858AEC3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61F3264-3A94-3DBA-AF5A-14D291644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4509B05-D8E5-B605-1F6D-DF6B22698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EFC06-59C6-4146-B2AD-38665C8347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3327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40630B8-C7C0-1634-BF94-4204E5A56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088EDC3-05B6-7601-CDFD-A0D499F0B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7BAAF07-E9C6-2490-6E73-2064CC8D0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5DDFB-1D80-4731-9135-B5F8EB35C2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01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A967-599C-495D-A776-B06DD8DA52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621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FCA1947-AB95-6300-BC80-E1AE0B4592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70E58B83-D800-10A4-D4DB-1309DF471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995B4AC-9774-46BA-A806-FE15DF9AAC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165FA-B59C-44AC-B7F5-40F5B2345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7907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1C63EF-E027-2706-C494-405FC19EF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3AE7D29-7277-11F2-E19C-F938FC7510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004826E-68D1-E87F-7799-838EAF429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CD73A-406F-4E6F-ADF2-5EAC0A56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575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10A37B1-0BEC-A0D7-5512-E27D874D0C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819E1E1-F6EF-0A6D-E646-F517BC08BF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387ED8-61E0-1DD3-AFC9-5754B01F72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CD289-2955-4DCB-B8E3-F28C92A2B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6565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FAFA8B4-2010-D3F3-E5CB-81E9C90725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CAB2262-E12A-360E-BA8D-F231CBB4C4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CF506CB-2575-DEB5-CCEB-A03EEC507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2B41D-0BA1-4ED0-B6E3-18312C2B3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1874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3BD1191-9954-FA90-4D5F-394180F83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30668D0-CB8E-5122-3AA0-64345C90E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31B92BA-2422-E278-0300-D8A2227C3C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2D817-6CD7-45FB-A220-18B683B18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9439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90A03A3-9BC2-C2C3-8343-4B2C13AFD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C6072A6-244D-8A3A-CD41-0B06B1623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CEFFC97-EB31-6615-5182-BB338CBF0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BAF3A-083B-462D-9AD7-CD77BE4D9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4351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9150F1-6070-04E0-881E-42229CBE4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454F6A2-7085-26F0-0145-486384CAE4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D52E35C-7125-5F47-A6F5-6A2E2E16E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84B19-2563-4434-A89C-4C99A6060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2088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7170EEA-9FB2-9ED4-7330-E529E0667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A8CE311-E095-3BBE-067A-71ABDEDE1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23B533F-37DC-38F8-5B93-8EF82394A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15C96-1736-4275-B068-0134561B62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968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3B1511-A222-99A8-B72D-E9C16769E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095EE25-FAE4-E18B-99C5-BED150C37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73B1922-A8AD-3A94-6868-C83907058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75D2-BCE2-4F74-A159-E870A1922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792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E1E9AE5-C7F2-6EC3-7B74-5FED01568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12C4928-D4C0-E735-6135-2FB58E6E7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0D46D7F8-E480-6F7A-7D64-FD13FF5ECC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5FE88-0E06-44B7-B52F-011EAAA41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65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AD59-A2DC-44A3-9EB1-86D0B24913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253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800F2AE-6EE5-8F84-D325-F6F14FF54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BCD90F5-A726-0638-CC84-93B7701FC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7B41C7C-549F-9715-49DB-936F585C8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8BDB3-AC8C-4E2B-A67B-93F05B31C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2100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2B151494-BEE1-F24D-8A08-075990C73C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043C1C5-A0A1-9B80-0081-A6E4D44704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D03DF38-6F70-9200-C846-6363B150FF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E325A-7286-44DD-B159-76469DAEC0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8367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FDE7433-79EE-28E5-5453-CCD9E70C9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2F19227-AB44-01E4-252D-8C5A07A5C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E9B3DC-107C-9895-4179-AA0667B5EA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3FF78-A26C-4E7C-BDCF-AD1218D1A5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7798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AB6DCAB-6796-55BD-FBCD-0E9CBF8303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6B7680C-ABED-404F-5944-45B47EF8B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D50EF0-9033-48AF-F9AB-B625E6DBE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8DB2-1A64-4E21-B994-0122A9707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0149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7CE26C1-9B30-F542-5CE5-13F8B431E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35CBEF3-E8B8-492E-3BD1-C23035CD4A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EAE07C6-951C-C053-7341-9758D1C73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A1630-DDCA-4773-8663-D5C105D6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3603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7CC8B2C-714A-A8CF-756E-952D00DD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87AD5F9-C61A-AB6D-9727-71DA474F8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BEC8D6-6198-68DC-1F77-300AD463B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2087-BA81-4501-8D69-3995676DD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73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0DF-682D-46DA-A9B6-9093D41B9F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9150-0693-44C0-A7F7-4E8E9E66AA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6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0302-4821-4CBC-955C-05D9D93098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825A-A978-4866-88D2-615D05EEC8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7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tx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11480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0800" y="6553201"/>
            <a:ext cx="7112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818E6-D8C9-483D-A5C0-9DA763A7B7F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6481234" y="331787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b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6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36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xmlns="" id="{B1D6618E-E7A7-4A44-BA25-835EF5D3A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tx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defRPr/>
            </a:pPr>
            <a:endParaRPr lang="en-US" alt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xmlns="" id="{06E8EEE4-4082-9FBA-807C-16E4BC17C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xmlns="" id="{438D6943-D439-226E-591D-7308603EE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11480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C03A5EC-E04F-4FA6-8B47-50F29D93A4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23F88B5-5A14-4FAA-BC91-030228DFD4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DCDDCA7-2827-4DE9-AFBB-F650C553B7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0800" y="6553200"/>
            <a:ext cx="7112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86CB6616-4DBF-4DBE-8D23-F577631C15C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Text Box 9">
            <a:extLst>
              <a:ext uri="{FF2B5EF4-FFF2-40B4-BE49-F238E27FC236}">
                <a16:creationId xmlns:a16="http://schemas.microsoft.com/office/drawing/2014/main" xmlns="" id="{09CD6535-A030-4326-A862-4CFFE24C0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3317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2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36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07FE37E2-E827-3B76-4608-0EB949F51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AFC50642-A322-7C3B-2EF6-49A48EF4E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A2AEFA8-6090-4F70-81AE-B90F6183F6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201382B-B176-4B02-A93D-8F990941EE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49F566F6-8510-44EC-8E84-A94CDC5E47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15815DFD-2EE9-4A19-8F1B-B75131EBE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5792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xmlns="" id="{840F18A5-5C61-43D7-A9C0-6CDF6159CC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tx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96165557-DCF4-A508-E918-5769A2BF0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357EABD8-9FD7-D35E-3E4A-E711940CD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838200"/>
            <a:ext cx="11480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897B5A5F-A13C-4095-A52B-FE7043D343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33010D4-AEC8-4E2F-87B6-8EBCA588E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EEAEA280-52EF-426B-ADFB-B9437E2E64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32DF25B6-F446-4D5F-9B95-0133C2C75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21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xmlns="" id="{48A75D4F-2E5E-CFD3-15CA-694709CDDA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EB88B5D3-FCAB-8488-6A68-3565EA6EC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xmlns="" id="{DF512BEE-A94A-DAF4-1B5A-2DB88AB9F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838200"/>
            <a:ext cx="11480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4FD01E2E-D2F3-BA8F-F294-EF957B55CE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07070558-9638-E105-D6EE-898EEE9C88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3F1653ED-05F9-C344-5493-C46571B2E3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553200"/>
            <a:ext cx="609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05521A-F0F5-4C20-B41E-5AF30CA2F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3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98555C31-A55B-24B6-C52A-EEFF5416EBC8}"/>
              </a:ext>
            </a:extLst>
          </p:cNvPr>
          <p:cNvSpPr/>
          <p:nvPr/>
        </p:nvSpPr>
        <p:spPr>
          <a:xfrm>
            <a:off x="309490" y="4746661"/>
            <a:ext cx="10158813" cy="565078"/>
          </a:xfrm>
          <a:prstGeom prst="round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622260-27F4-E24F-044D-D98D122C43B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405731" y="0"/>
            <a:ext cx="9380538" cy="45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Creando familias piadosas</a:t>
            </a:r>
          </a:p>
        </p:txBody>
      </p:sp>
      <p:sp>
        <p:nvSpPr>
          <p:cNvPr id="5123" name="Slide Number Placeholder 7">
            <a:extLst>
              <a:ext uri="{FF2B5EF4-FFF2-40B4-BE49-F238E27FC236}">
                <a16:creationId xmlns:a16="http://schemas.microsoft.com/office/drawing/2014/main" xmlns="" id="{B712290A-91ED-A893-1D38-3A6432B8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E988BD-3BB7-4A6D-BA7B-AEA50B5D3B0D}" type="slidenum"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C3B2CE5-82F8-B920-40DD-7B43146E39BD}"/>
              </a:ext>
            </a:extLst>
          </p:cNvPr>
          <p:cNvSpPr txBox="1"/>
          <p:nvPr/>
        </p:nvSpPr>
        <p:spPr>
          <a:xfrm>
            <a:off x="309490" y="456247"/>
            <a:ext cx="1188251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1 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Origen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familia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Edén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la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caída</a:t>
            </a:r>
            <a:endParaRPr lang="en-US" sz="3000" b="1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2 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Familias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llenas del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Espíritu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un mundo caído</a:t>
            </a: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3 - Roles de marido y mujer</a:t>
            </a:r>
          </a:p>
          <a:p>
            <a:pPr algn="l" rtl="0">
              <a:spcAft>
                <a:spcPts val="600"/>
              </a:spcAft>
            </a:pPr>
            <a:r>
              <a:rPr lang="en-US" sz="3000" b="1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4 -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Temperamento masculino y roles asignados</a:t>
            </a: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5 - Hombres que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sabiduría</a:t>
            </a: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6 - Hombres que </a:t>
            </a:r>
            <a:r>
              <a:rPr lang="en-US" sz="3000" b="1" i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sin </a:t>
            </a:r>
            <a:r>
              <a:rPr lang="en-US" sz="3000" b="1" i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egoísmo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con 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sacrificio</a:t>
            </a: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7 - Hombres que </a:t>
            </a:r>
            <a:r>
              <a:rPr lang="en-US" sz="3000" b="1" i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oración</a:t>
            </a: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8 - Hombres que </a:t>
            </a:r>
            <a:r>
              <a:rPr lang="en-US" sz="3000" b="1" i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tolerancia y perdón</a:t>
            </a: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9 - Hombres que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contentamiento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bondad</a:t>
            </a: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10 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patrón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Dios de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padre</a:t>
            </a:r>
            <a:endParaRPr lang="en-US" sz="3000" b="1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11 - Estudios de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Molestias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 expectativas insatisfechas, 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30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US" sz="3000" b="1" i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iderazgo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prioridades</a:t>
            </a:r>
            <a:r>
              <a:rPr lang="en-US" sz="30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espirituales</a:t>
            </a:r>
            <a:endParaRPr lang="en-US" sz="300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Evaluando</a:t>
            </a:r>
            <a:r>
              <a:rPr lang="en-US" dirty="0" smtClean="0"/>
              <a:t> la </a:t>
            </a:r>
            <a:r>
              <a:rPr lang="en-US" dirty="0" err="1"/>
              <a:t>piedad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917" y="762000"/>
            <a:ext cx="10993348" cy="6019800"/>
          </a:xfrm>
        </p:spPr>
        <p:txBody>
          <a:bodyPr>
            <a:normAutofit fontScale="92500" lnSpcReduction="10000"/>
          </a:bodyPr>
          <a:lstStyle/>
          <a:p>
            <a:pPr algn="l" rtl="0">
              <a:defRPr/>
            </a:pPr>
            <a:r>
              <a:rPr lang="en-US" dirty="0">
                <a:ea typeface="+mn-ea"/>
              </a:rPr>
              <a:t>Indicadores externos:</a:t>
            </a:r>
          </a:p>
          <a:p>
            <a:pPr lvl="1" algn="l" rtl="0">
              <a:defRPr/>
            </a:pPr>
            <a:r>
              <a:rPr lang="en-US" b="0" dirty="0"/>
              <a:t>Moralidad</a:t>
            </a:r>
          </a:p>
          <a:p>
            <a:pPr lvl="1" algn="l" rtl="0">
              <a:defRPr/>
            </a:pPr>
            <a:r>
              <a:rPr lang="en-US" b="0" dirty="0" err="1" smtClean="0"/>
              <a:t>Conducta</a:t>
            </a:r>
            <a:r>
              <a:rPr lang="en-US" b="0" dirty="0" smtClean="0"/>
              <a:t>: </a:t>
            </a:r>
            <a:r>
              <a:rPr lang="en-US" b="0" dirty="0"/>
              <a:t>vestimenta, lenguaje, música, lectura, </a:t>
            </a:r>
            <a:r>
              <a:rPr lang="en-US" b="0" dirty="0" err="1" smtClean="0"/>
              <a:t>hábitos</a:t>
            </a:r>
            <a:endParaRPr lang="en-US" b="0" dirty="0"/>
          </a:p>
          <a:p>
            <a:pPr lvl="1" algn="l" rtl="0">
              <a:defRPr/>
            </a:pPr>
            <a:r>
              <a:rPr lang="en-US" b="0" dirty="0"/>
              <a:t>Elección de amigos e </a:t>
            </a:r>
            <a:r>
              <a:rPr lang="en-US" b="0" dirty="0" err="1" smtClean="0"/>
              <a:t>influencias</a:t>
            </a:r>
            <a:endParaRPr lang="en-US" b="0" dirty="0"/>
          </a:p>
          <a:p>
            <a:pPr lvl="1" algn="l" rtl="0">
              <a:defRPr/>
            </a:pPr>
            <a:r>
              <a:rPr lang="en-US" b="0" dirty="0" err="1"/>
              <a:t>Prioridad</a:t>
            </a:r>
            <a:r>
              <a:rPr lang="en-US" b="0" dirty="0"/>
              <a:t> </a:t>
            </a:r>
            <a:r>
              <a:rPr lang="en-US" b="0" dirty="0" smtClean="0"/>
              <a:t>dada al </a:t>
            </a:r>
            <a:r>
              <a:rPr lang="en-US" b="0" dirty="0"/>
              <a:t>culto público</a:t>
            </a:r>
          </a:p>
          <a:p>
            <a:pPr lvl="1" algn="l" rtl="0">
              <a:defRPr/>
            </a:pPr>
            <a:r>
              <a:rPr lang="en-US" b="0" dirty="0"/>
              <a:t>Énfasis evangelístico</a:t>
            </a:r>
          </a:p>
          <a:p>
            <a:pPr lvl="1" algn="l" rtl="0">
              <a:buNone/>
              <a:defRPr/>
            </a:pPr>
            <a:endParaRPr lang="en-US" b="0" dirty="0"/>
          </a:p>
          <a:p>
            <a:pPr algn="l" rtl="0">
              <a:defRPr/>
            </a:pPr>
            <a:r>
              <a:rPr lang="en-US" dirty="0">
                <a:ea typeface="+mn-ea"/>
              </a:rPr>
              <a:t>Indicadores internos:</a:t>
            </a:r>
          </a:p>
          <a:p>
            <a:pPr lvl="1" algn="l" rtl="0">
              <a:defRPr/>
            </a:pPr>
            <a:r>
              <a:rPr lang="en-US" b="0" dirty="0"/>
              <a:t>Oración y meditación</a:t>
            </a:r>
          </a:p>
          <a:p>
            <a:pPr lvl="1" algn="l" rtl="0">
              <a:defRPr/>
            </a:pPr>
            <a:r>
              <a:rPr lang="en-US" b="0" dirty="0"/>
              <a:t>Estudio y motivo de estudio (¿cuándo, de qué tipo, por qué?)</a:t>
            </a:r>
          </a:p>
          <a:p>
            <a:pPr lvl="1" algn="l" rtl="0">
              <a:defRPr/>
            </a:pPr>
            <a:r>
              <a:rPr lang="en-US" b="0" dirty="0"/>
              <a:t>Moralidad privada</a:t>
            </a:r>
          </a:p>
          <a:p>
            <a:pPr lvl="1" algn="l" rtl="0">
              <a:defRPr/>
            </a:pPr>
            <a:r>
              <a:rPr lang="en-US" b="0" dirty="0"/>
              <a:t>Metas y valores (expresados ​​en emociones y expectativas)</a:t>
            </a:r>
          </a:p>
          <a:p>
            <a:pPr lvl="1" algn="l" rtl="0">
              <a:buNone/>
              <a:defRPr/>
            </a:pPr>
            <a:endParaRPr lang="en-US" b="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>
              <a:defRPr/>
            </a:pPr>
            <a:fld id="{3CC0E631-40E7-4E7D-87DB-598F74236F09}" type="slidenum">
              <a:rPr lang="en-US" sz="1400" b="0">
                <a:solidFill>
                  <a:srgbClr val="FFFFFF"/>
                </a:solidFill>
                <a:latin typeface="Times New Roman" pitchFamily="18" charset="0"/>
              </a:rPr>
              <a:pPr algn="l" rtl="0" eaLnBrk="1" hangingPunct="1">
                <a:defRPr/>
              </a:pPr>
              <a:t>10</a:t>
            </a:fld>
            <a:endParaRPr lang="en-US" sz="1400" b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El </a:t>
            </a:r>
            <a:r>
              <a:rPr lang="en-US" dirty="0" err="1" smtClean="0"/>
              <a:t>contentamiento</a:t>
            </a:r>
            <a:endParaRPr lang="en-US" dirty="0"/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497710" y="990600"/>
            <a:ext cx="10983089" cy="4648200"/>
          </a:xfrm>
        </p:spPr>
        <p:txBody>
          <a:bodyPr/>
          <a:lstStyle/>
          <a:p>
            <a:pPr lvl="0" algn="l" rtl="0"/>
            <a:r>
              <a:rPr lang="en-US" dirty="0" err="1"/>
              <a:t>Griego</a:t>
            </a:r>
            <a:r>
              <a:rPr lang="en-US" dirty="0" smtClean="0"/>
              <a:t>: </a:t>
            </a:r>
            <a:r>
              <a:rPr lang="en-US" dirty="0" err="1" smtClean="0"/>
              <a:t>autarkeia</a:t>
            </a:r>
            <a:r>
              <a:rPr lang="en-US" dirty="0" smtClean="0"/>
              <a:t> – </a:t>
            </a:r>
            <a:r>
              <a:rPr lang="en-US" dirty="0"/>
              <a:t>satisfacción con lo que uno tiene</a:t>
            </a:r>
          </a:p>
          <a:p>
            <a:pPr marL="0" lvl="0" indent="0" algn="l" rtl="0">
              <a:buNone/>
            </a:pPr>
            <a:endParaRPr lang="en-US" dirty="0"/>
          </a:p>
          <a:p>
            <a:pPr lvl="0"/>
            <a:r>
              <a:rPr lang="en-US" i="1" u="sng" dirty="0" err="1"/>
              <a:t>Thayers</a:t>
            </a:r>
            <a:r>
              <a:rPr lang="en-US" i="1" u="sng" dirty="0" smtClean="0"/>
              <a:t>:</a:t>
            </a:r>
            <a:r>
              <a:rPr lang="en-US" i="1" dirty="0" smtClean="0"/>
              <a:t> </a:t>
            </a:r>
            <a:r>
              <a:rPr lang="es-ES" dirty="0"/>
              <a:t>Suficiente para uno, lo suficientemente fuerte o poseedor de lo suficiente como para no necesitar ayuda o apoyo, independientemente de las circunstancias externas.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1 Timoteo 6:6-10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706056" y="609600"/>
            <a:ext cx="10532962" cy="4648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b="0" dirty="0"/>
              <a:t>Pero </a:t>
            </a:r>
            <a:r>
              <a:rPr lang="es-ES" i="1" u="sng" dirty="0">
                <a:solidFill>
                  <a:srgbClr val="FFFF00"/>
                </a:solidFill>
              </a:rPr>
              <a:t>la piedad</a:t>
            </a:r>
            <a:r>
              <a:rPr lang="es-ES" b="0" dirty="0"/>
              <a:t>, en efecto, es un medio de gran ganancia cuando va acompañada de </a:t>
            </a:r>
            <a:r>
              <a:rPr lang="es-ES" i="1" u="sng" dirty="0">
                <a:solidFill>
                  <a:srgbClr val="FFFF00"/>
                </a:solidFill>
              </a:rPr>
              <a:t>contentamiento</a:t>
            </a:r>
            <a:r>
              <a:rPr lang="es-ES" b="0" dirty="0"/>
              <a:t>. </a:t>
            </a:r>
            <a:r>
              <a:rPr lang="es-ES" b="0" dirty="0" smtClean="0"/>
              <a:t>7</a:t>
            </a:r>
            <a:r>
              <a:rPr lang="es-ES" b="0" dirty="0"/>
              <a:t>  Porque nada hemos traído al mundo, así que nada podemos sacar de él. </a:t>
            </a:r>
            <a:r>
              <a:rPr lang="es-ES" b="0" dirty="0" smtClean="0"/>
              <a:t>8</a:t>
            </a:r>
            <a:r>
              <a:rPr lang="es-ES" b="0" dirty="0"/>
              <a:t>  Y si tenemos qué comer y con qué cubrirnos, con eso estaremos </a:t>
            </a:r>
            <a:r>
              <a:rPr lang="es-ES" i="1" u="sng" dirty="0">
                <a:solidFill>
                  <a:srgbClr val="FFFF00"/>
                </a:solidFill>
              </a:rPr>
              <a:t>contentos</a:t>
            </a:r>
            <a:r>
              <a:rPr lang="es-ES" b="0" dirty="0"/>
              <a:t>. </a:t>
            </a:r>
            <a:r>
              <a:rPr lang="es-ES" b="0" dirty="0" smtClean="0"/>
              <a:t>9</a:t>
            </a:r>
            <a:r>
              <a:rPr lang="es-ES" b="0" dirty="0"/>
              <a:t>  Pero los que quieren enriquecerse caen en tentación y lazo y en muchos deseos necios y dañosos que hunden a los hombres en la ruina y en la perdición. </a:t>
            </a:r>
            <a:r>
              <a:rPr lang="es-ES" b="0" dirty="0" smtClean="0"/>
              <a:t>10</a:t>
            </a:r>
            <a:r>
              <a:rPr lang="es-ES" b="0" dirty="0"/>
              <a:t>  Porque la raíz de todos los males es el amor al dinero, por el cual, codiciándolo algunos, se extraviaron de la fe y </a:t>
            </a:r>
            <a:r>
              <a:rPr lang="es-ES" b="0" u="sng" dirty="0"/>
              <a:t>se torturaron con muchos dolores</a:t>
            </a:r>
            <a:r>
              <a:rPr lang="es-ES" b="0" dirty="0"/>
              <a:t>. 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115615" y="5504478"/>
            <a:ext cx="11971282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2" indent="-228600" algn="l" rtl="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¿Con qué se combina el contentamiento en el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v.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6?</a:t>
            </a:r>
          </a:p>
          <a:p>
            <a:pPr marL="514350" lvl="2" indent="-228600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</a:t>
            </a:r>
            <a:r>
              <a:rPr lang="es-E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ún</a:t>
            </a:r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Pablo, ¿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debe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suficiente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producir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contentamiento?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razón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da?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2" indent="-228600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¿Cuál es el problema de simplemente desear ser rico? Enumere las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posibles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consecuencias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dirty="0"/>
              <a:t>Filipenses 4:10-13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937549" y="762000"/>
            <a:ext cx="10451940" cy="4648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ES" b="0" dirty="0"/>
              <a:t>Me alegré grandemente en el Señor de que ya al fin han reavivado su cuidado para conmigo. En verdad, antes se preocupaban, pero les faltaba la oportunidad. </a:t>
            </a:r>
            <a:r>
              <a:rPr lang="es-ES" b="0" dirty="0" smtClean="0"/>
              <a:t>11</a:t>
            </a:r>
            <a:r>
              <a:rPr lang="es-ES" b="0" dirty="0"/>
              <a:t>  No que hable porque tenga escasez, pues he aprendido a </a:t>
            </a:r>
            <a:r>
              <a:rPr lang="es-ES" i="1" u="sng" dirty="0">
                <a:solidFill>
                  <a:srgbClr val="FFFF00"/>
                </a:solidFill>
              </a:rPr>
              <a:t>contentarme</a:t>
            </a:r>
            <a:r>
              <a:rPr lang="es-ES" b="0" dirty="0"/>
              <a:t> cualquiera que sea mi situación. </a:t>
            </a:r>
            <a:r>
              <a:rPr lang="es-ES" b="0" dirty="0" smtClean="0"/>
              <a:t>12</a:t>
            </a:r>
            <a:r>
              <a:rPr lang="es-ES" b="0" dirty="0"/>
              <a:t>  Sé vivir en </a:t>
            </a:r>
            <a:r>
              <a:rPr lang="es-ES" i="1" u="sng" dirty="0">
                <a:solidFill>
                  <a:srgbClr val="FFFF00"/>
                </a:solidFill>
              </a:rPr>
              <a:t>pobreza</a:t>
            </a:r>
            <a:r>
              <a:rPr lang="es-ES" b="0" dirty="0"/>
              <a:t>, y sé vivir en prosperidad. En todo y por todo he aprendido el secreto tanto de estar saciado como de tener hambre, de tener abundancia como de sufrir necesidad. </a:t>
            </a:r>
            <a:r>
              <a:rPr lang="es-ES" b="0" dirty="0" smtClean="0"/>
              <a:t>13</a:t>
            </a:r>
            <a:r>
              <a:rPr lang="es-ES" b="0" dirty="0"/>
              <a:t>  Todo lo puedo en Cristo que me fortalece. 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544530" y="5486401"/>
            <a:ext cx="11270751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¿Qué dice Pablo que ha aprendido? ¿Ofrece alguna limitación a esta lección? Dadas las circunstancias de su vida, ¿es este un mensaje poderoso?</a:t>
            </a:r>
          </a:p>
          <a:p>
            <a:pPr algn="l" rtl="0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¿De qué más dice Pablo que es capaz (v. 13)?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i="1" dirty="0"/>
              <a:t>Fuentes de descontento</a:t>
            </a:r>
            <a:endParaRPr lang="en-US" i="1" u="sng" dirty="0"/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515257" y="889803"/>
            <a:ext cx="11321143" cy="5428803"/>
          </a:xfrm>
        </p:spPr>
        <p:txBody>
          <a:bodyPr>
            <a:normAutofit fontScale="85000" lnSpcReduction="20000"/>
          </a:bodyPr>
          <a:lstStyle/>
          <a:p>
            <a:pPr lvl="0" algn="l" rtl="0">
              <a:spcAft>
                <a:spcPts val="1200"/>
              </a:spcAft>
            </a:pPr>
            <a:r>
              <a:rPr lang="en-US" dirty="0" smtClean="0"/>
              <a:t>La </a:t>
            </a:r>
            <a:r>
              <a:rPr lang="en-US" dirty="0" err="1" smtClean="0"/>
              <a:t>industria</a:t>
            </a:r>
            <a:r>
              <a:rPr lang="en-US" dirty="0" smtClean="0"/>
              <a:t> </a:t>
            </a:r>
            <a:r>
              <a:rPr lang="en-US" dirty="0"/>
              <a:t>del entretenimiento</a:t>
            </a:r>
          </a:p>
          <a:p>
            <a:pPr lvl="0" algn="l" rtl="0">
              <a:spcAft>
                <a:spcPts val="1200"/>
              </a:spcAft>
            </a:pPr>
            <a:r>
              <a:rPr lang="en-US" dirty="0" smtClean="0"/>
              <a:t>Los </a:t>
            </a:r>
            <a:r>
              <a:rPr lang="en-US" dirty="0" err="1" smtClean="0"/>
              <a:t>medios</a:t>
            </a:r>
            <a:r>
              <a:rPr lang="en-US" dirty="0" smtClean="0"/>
              <a:t> </a:t>
            </a:r>
            <a:r>
              <a:rPr lang="en-US" dirty="0"/>
              <a:t>de comunicación social</a:t>
            </a:r>
          </a:p>
          <a:p>
            <a:pPr lvl="0" algn="l" rtl="0">
              <a:spcAft>
                <a:spcPts val="1200"/>
              </a:spcAft>
            </a:pPr>
            <a:r>
              <a:rPr lang="en-US" dirty="0" smtClean="0"/>
              <a:t>La </a:t>
            </a:r>
            <a:r>
              <a:rPr lang="en-US" dirty="0" err="1" smtClean="0"/>
              <a:t>a</a:t>
            </a:r>
            <a:r>
              <a:rPr lang="en-US" dirty="0" err="1" smtClean="0"/>
              <a:t>nsiedad</a:t>
            </a:r>
            <a:endParaRPr lang="en-US" dirty="0"/>
          </a:p>
          <a:p>
            <a:pPr lvl="0" algn="l" rtl="0">
              <a:spcAft>
                <a:spcPts val="1200"/>
              </a:spcAft>
            </a:pPr>
            <a:r>
              <a:rPr lang="en-US" dirty="0" smtClean="0"/>
              <a:t>El </a:t>
            </a:r>
            <a:r>
              <a:rPr lang="en-US" dirty="0" err="1" smtClean="0"/>
              <a:t>m</a:t>
            </a:r>
            <a:r>
              <a:rPr lang="en-US" dirty="0" err="1" smtClean="0"/>
              <a:t>ovimiento</a:t>
            </a:r>
            <a:r>
              <a:rPr lang="en-US" dirty="0" smtClean="0"/>
              <a:t> </a:t>
            </a:r>
            <a:r>
              <a:rPr lang="en-US" dirty="0"/>
              <a:t>feminista</a:t>
            </a:r>
          </a:p>
          <a:p>
            <a:pPr lvl="0" algn="l" rtl="0">
              <a:spcAft>
                <a:spcPts val="1200"/>
              </a:spcAft>
            </a:pPr>
            <a:r>
              <a:rPr lang="en-US" dirty="0" smtClean="0"/>
              <a:t>El </a:t>
            </a:r>
            <a:r>
              <a:rPr lang="en-US" dirty="0" err="1" smtClean="0"/>
              <a:t>egoísmo</a:t>
            </a:r>
            <a:endParaRPr lang="en-US" dirty="0"/>
          </a:p>
          <a:p>
            <a:pPr lvl="0" algn="l" rtl="0">
              <a:spcAft>
                <a:spcPts val="1200"/>
              </a:spcAft>
            </a:pPr>
            <a:r>
              <a:rPr lang="en-US" dirty="0" smtClean="0"/>
              <a:t>Las </a:t>
            </a:r>
            <a:r>
              <a:rPr lang="en-US" dirty="0" err="1" smtClean="0"/>
              <a:t>c</a:t>
            </a:r>
            <a:r>
              <a:rPr lang="en-US" dirty="0" err="1" smtClean="0"/>
              <a:t>omparaciones</a:t>
            </a:r>
            <a:r>
              <a:rPr lang="en-US" dirty="0" smtClean="0"/>
              <a:t> </a:t>
            </a:r>
            <a:r>
              <a:rPr lang="en-US" dirty="0"/>
              <a:t>(cónyuge, posesiones materiales, trabajo, hijos)</a:t>
            </a:r>
          </a:p>
          <a:p>
            <a:pPr lvl="0" algn="l" rtl="0">
              <a:spcAft>
                <a:spcPts val="1200"/>
              </a:spcAft>
            </a:pPr>
            <a:r>
              <a:rPr lang="en-US" dirty="0" smtClean="0"/>
              <a:t>Las </a:t>
            </a:r>
            <a:r>
              <a:rPr lang="en-US" dirty="0" err="1" smtClean="0"/>
              <a:t>e</a:t>
            </a:r>
            <a:r>
              <a:rPr lang="en-US" dirty="0" err="1" smtClean="0"/>
              <a:t>xpectativas</a:t>
            </a:r>
            <a:r>
              <a:rPr lang="en-US" dirty="0" smtClean="0"/>
              <a:t> </a:t>
            </a:r>
            <a:r>
              <a:rPr lang="en-US" dirty="0"/>
              <a:t>insatisfechas</a:t>
            </a:r>
          </a:p>
          <a:p>
            <a:pPr lvl="0" algn="l" rtl="0">
              <a:spcAft>
                <a:spcPts val="1200"/>
              </a:spcAft>
            </a:pPr>
            <a:r>
              <a:rPr lang="en-US" dirty="0" smtClean="0"/>
              <a:t>La </a:t>
            </a:r>
            <a:r>
              <a:rPr lang="en-US" dirty="0" err="1" smtClean="0"/>
              <a:t>f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/>
              <a:t>de fe y </a:t>
            </a:r>
            <a:r>
              <a:rPr lang="en-US" dirty="0" smtClean="0"/>
              <a:t>de </a:t>
            </a:r>
            <a:r>
              <a:rPr lang="en-US" dirty="0" err="1" smtClean="0"/>
              <a:t>piedad</a:t>
            </a:r>
            <a:endParaRPr lang="en-US" dirty="0"/>
          </a:p>
          <a:p>
            <a:pPr algn="l" rtl="0">
              <a:spcAft>
                <a:spcPts val="1200"/>
              </a:spcAft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42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i="1" dirty="0" smtClean="0"/>
              <a:t>“El </a:t>
            </a:r>
            <a:r>
              <a:rPr lang="en-US" i="1" u="sng" dirty="0" err="1" smtClean="0"/>
              <a:t>c</a:t>
            </a:r>
            <a:r>
              <a:rPr lang="en-US" i="1" u="sng" dirty="0" err="1" smtClean="0"/>
              <a:t>ontentamiento</a:t>
            </a:r>
            <a:r>
              <a:rPr lang="en-US" i="1" u="sng" dirty="0"/>
              <a:t>” - </a:t>
            </a:r>
            <a:r>
              <a:rPr lang="en-US" i="1" u="sng" dirty="0" err="1" smtClean="0"/>
              <a:t>aplicación</a:t>
            </a:r>
            <a:endParaRPr lang="en-US" i="1" u="sng" dirty="0"/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464457" y="1295400"/>
            <a:ext cx="11321143" cy="4648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ES" sz="3300" dirty="0" smtClean="0"/>
              <a:t>¿Cuáles </a:t>
            </a:r>
            <a:r>
              <a:rPr lang="es-ES" sz="3300" dirty="0"/>
              <a:t>son las circunstancias estresantes que enfrentan muchos matrimonios donde el nivel de contentamiento de uno o ambos cónyuges tendrá un efecto profundo en si la circunstancia difícil se maneja de manera piadosa? </a:t>
            </a:r>
          </a:p>
          <a:p>
            <a:pPr marL="0" lvl="0" indent="0">
              <a:buNone/>
            </a:pPr>
            <a:endParaRPr lang="es-ES" sz="3300" dirty="0"/>
          </a:p>
          <a:p>
            <a:pPr lvl="0"/>
            <a:r>
              <a:rPr lang="es-ES" sz="3300" dirty="0" smtClean="0"/>
              <a:t>¿</a:t>
            </a:r>
            <a:r>
              <a:rPr lang="es-ES" sz="3300" dirty="0"/>
              <a:t>Qué factores del entorno de una persona antes del matrimonio </a:t>
            </a:r>
            <a:r>
              <a:rPr lang="es-ES" sz="3300" dirty="0" smtClean="0"/>
              <a:t>tienden </a:t>
            </a:r>
            <a:r>
              <a:rPr lang="es-ES" sz="3300" dirty="0"/>
              <a:t>a tener una influencia significativa en su actitud hacia las cosas materiales?</a:t>
            </a:r>
          </a:p>
          <a:p>
            <a:pPr lvl="0" algn="l" rtl="0"/>
            <a:endParaRPr lang="en-US" sz="3300" dirty="0"/>
          </a:p>
          <a:p>
            <a:pPr lvl="0" algn="l" rtl="0"/>
            <a:r>
              <a:rPr lang="en-US" sz="3300" dirty="0">
                <a:effectLst/>
              </a:rPr>
              <a:t>El </a:t>
            </a:r>
            <a:r>
              <a:rPr lang="en-US" sz="3300" dirty="0" err="1">
                <a:effectLst/>
              </a:rPr>
              <a:t>contentamiento</a:t>
            </a:r>
            <a:r>
              <a:rPr lang="en-US" sz="3300" dirty="0">
                <a:effectLst/>
              </a:rPr>
              <a:t> </a:t>
            </a:r>
            <a:r>
              <a:rPr lang="en-US" sz="3300" dirty="0" err="1" smtClean="0">
                <a:effectLst/>
              </a:rPr>
              <a:t>en</a:t>
            </a:r>
            <a:r>
              <a:rPr lang="en-US" sz="3300" dirty="0" smtClean="0">
                <a:effectLst/>
              </a:rPr>
              <a:t> </a:t>
            </a:r>
            <a:r>
              <a:rPr lang="en-US" sz="3300" dirty="0" err="1" smtClean="0">
                <a:effectLst/>
              </a:rPr>
              <a:t>realidad</a:t>
            </a:r>
            <a:r>
              <a:rPr lang="en-US" sz="3300" dirty="0" smtClean="0">
                <a:effectLst/>
              </a:rPr>
              <a:t> </a:t>
            </a:r>
            <a:r>
              <a:rPr lang="en-US" sz="3300" dirty="0">
                <a:effectLst/>
              </a:rPr>
              <a:t>comienza con una relación correcta con Dios. El </a:t>
            </a:r>
            <a:r>
              <a:rPr lang="en-US" sz="3300" dirty="0" err="1">
                <a:effectLst/>
              </a:rPr>
              <a:t>verdadero</a:t>
            </a:r>
            <a:r>
              <a:rPr lang="en-US" sz="3300" dirty="0">
                <a:effectLst/>
              </a:rPr>
              <a:t> </a:t>
            </a:r>
            <a:r>
              <a:rPr lang="en-US" sz="3300" dirty="0" err="1" smtClean="0">
                <a:effectLst/>
              </a:rPr>
              <a:t>contentamiento</a:t>
            </a:r>
            <a:r>
              <a:rPr lang="en-US" sz="3300" dirty="0" smtClean="0">
                <a:effectLst/>
              </a:rPr>
              <a:t> </a:t>
            </a:r>
            <a:r>
              <a:rPr lang="en-US" sz="3300" dirty="0" err="1" smtClean="0">
                <a:effectLst/>
              </a:rPr>
              <a:t>en</a:t>
            </a:r>
            <a:r>
              <a:rPr lang="en-US" sz="3300" dirty="0" smtClean="0">
                <a:effectLst/>
              </a:rPr>
              <a:t> </a:t>
            </a:r>
            <a:r>
              <a:rPr lang="en-US" sz="3300" dirty="0" err="1" smtClean="0">
                <a:effectLst/>
              </a:rPr>
              <a:t>realidad</a:t>
            </a:r>
            <a:r>
              <a:rPr lang="en-US" sz="3300" dirty="0" smtClean="0">
                <a:effectLst/>
              </a:rPr>
              <a:t> </a:t>
            </a:r>
            <a:r>
              <a:rPr lang="en-US" sz="3300" dirty="0">
                <a:effectLst/>
              </a:rPr>
              <a:t>se </a:t>
            </a:r>
            <a:r>
              <a:rPr lang="en-US" sz="3300" dirty="0" err="1">
                <a:effectLst/>
              </a:rPr>
              <a:t>encuentra</a:t>
            </a:r>
            <a:r>
              <a:rPr lang="en-US" sz="3300" dirty="0">
                <a:effectLst/>
              </a:rPr>
              <a:t> </a:t>
            </a:r>
            <a:r>
              <a:rPr lang="en-US" sz="3300" dirty="0" err="1" smtClean="0">
                <a:effectLst/>
              </a:rPr>
              <a:t>sólo</a:t>
            </a:r>
            <a:r>
              <a:rPr lang="en-US" sz="3300" dirty="0" smtClean="0">
                <a:effectLst/>
              </a:rPr>
              <a:t> </a:t>
            </a:r>
            <a:r>
              <a:rPr lang="en-US" sz="3300" dirty="0">
                <a:effectLst/>
              </a:rPr>
              <a:t>en Dios, no en nuestro cónyuge ni en nuestros familiares.</a:t>
            </a:r>
            <a:endParaRPr lang="en-US" sz="3300" dirty="0"/>
          </a:p>
          <a:p>
            <a:pPr algn="l" rt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sz="3200" i="1" dirty="0"/>
              <a:t>¿Qué </a:t>
            </a:r>
            <a:r>
              <a:rPr lang="en-US" sz="3200" i="1" dirty="0" err="1"/>
              <a:t>es</a:t>
            </a:r>
            <a:r>
              <a:rPr lang="en-US" sz="3200" i="1" dirty="0"/>
              <a:t> </a:t>
            </a:r>
            <a:r>
              <a:rPr lang="en-US" sz="3200" i="1" dirty="0" smtClean="0"/>
              <a:t>el </a:t>
            </a:r>
            <a:r>
              <a:rPr lang="en-US" sz="3200" i="1" dirty="0" err="1" smtClean="0"/>
              <a:t>contentamiento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en</a:t>
            </a:r>
            <a:r>
              <a:rPr lang="en-US" sz="3200" i="1" dirty="0" smtClean="0"/>
              <a:t> </a:t>
            </a:r>
            <a:r>
              <a:rPr lang="en-US" sz="3200" i="1" dirty="0"/>
              <a:t>la familia?</a:t>
            </a:r>
            <a:endParaRPr lang="en-US" sz="3200" i="1" u="sng" dirty="0"/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435428" y="815068"/>
            <a:ext cx="11321143" cy="5608865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sz="2800" b="0" i="0" dirty="0">
                <a:effectLst/>
              </a:rPr>
              <a:t>No es aceptación sin deseo de mejora (Heb 10:24)</a:t>
            </a:r>
          </a:p>
          <a:p>
            <a:pPr lvl="1" algn="l" rtl="0"/>
            <a:r>
              <a:rPr lang="en-US" sz="2800" b="0" i="0" dirty="0" err="1" smtClean="0">
                <a:effectLst/>
              </a:rPr>
              <a:t>Debemos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>
                <a:effectLst/>
              </a:rPr>
              <a:t>trabajar para mejorarnos a nosotros mismos y a los demás, pero esto no se </a:t>
            </a:r>
            <a:r>
              <a:rPr lang="en-US" sz="2800" b="0" i="0" dirty="0" err="1" smtClean="0">
                <a:effectLst/>
              </a:rPr>
              <a:t>logra</a:t>
            </a:r>
            <a:r>
              <a:rPr lang="en-US" sz="2800" b="0" i="0" dirty="0" smtClean="0">
                <a:effectLst/>
              </a:rPr>
              <a:t> por...</a:t>
            </a:r>
            <a:endParaRPr lang="en-US" sz="2800" b="0" i="0" dirty="0">
              <a:effectLst/>
            </a:endParaRPr>
          </a:p>
          <a:p>
            <a:pPr lvl="2" algn="l" rtl="0"/>
            <a:r>
              <a:rPr lang="en-US" b="0" dirty="0" smtClean="0"/>
              <a:t>La </a:t>
            </a:r>
            <a:r>
              <a:rPr lang="en-US" b="0" dirty="0" err="1" smtClean="0"/>
              <a:t>a</a:t>
            </a:r>
            <a:r>
              <a:rPr lang="en-US" b="0" dirty="0" err="1" smtClean="0"/>
              <a:t>margura</a:t>
            </a:r>
            <a:r>
              <a:rPr lang="en-US" b="0" dirty="0" smtClean="0"/>
              <a:t> </a:t>
            </a:r>
            <a:r>
              <a:rPr lang="en-US" b="0" dirty="0"/>
              <a:t>(Colosenses 3:19)</a:t>
            </a:r>
          </a:p>
          <a:p>
            <a:pPr lvl="2" algn="l" rtl="0"/>
            <a:r>
              <a:rPr lang="en-US" b="0" dirty="0" smtClean="0"/>
              <a:t>La </a:t>
            </a:r>
            <a:r>
              <a:rPr lang="en-US" b="0" dirty="0" err="1" smtClean="0"/>
              <a:t>contención</a:t>
            </a:r>
            <a:r>
              <a:rPr lang="en-US" b="0" dirty="0" smtClean="0"/>
              <a:t> </a:t>
            </a:r>
            <a:r>
              <a:rPr lang="en-US" b="0" dirty="0"/>
              <a:t>(</a:t>
            </a:r>
            <a:r>
              <a:rPr lang="en-US" b="0" i="0" dirty="0">
                <a:effectLst/>
              </a:rPr>
              <a:t>Proverbios 21:9; 21:19; 27:15; 25:24)</a:t>
            </a:r>
            <a:endParaRPr lang="en-US" b="0" dirty="0"/>
          </a:p>
          <a:p>
            <a:pPr lvl="2" algn="l" rtl="0"/>
            <a:r>
              <a:rPr lang="en-US" b="0" dirty="0" smtClean="0"/>
              <a:t>Las </a:t>
            </a:r>
            <a:r>
              <a:rPr lang="en-US" b="0" dirty="0" err="1" smtClean="0"/>
              <a:t>comparaciones</a:t>
            </a:r>
            <a:r>
              <a:rPr lang="en-US" b="0" dirty="0" smtClean="0"/>
              <a:t> </a:t>
            </a:r>
            <a:r>
              <a:rPr lang="en-US" b="0" dirty="0"/>
              <a:t>desfavorables (Efesios 4:29)</a:t>
            </a:r>
          </a:p>
          <a:p>
            <a:pPr lvl="2" algn="l" rtl="0"/>
            <a:r>
              <a:rPr lang="en-US" b="0" dirty="0" smtClean="0"/>
              <a:t>Negar </a:t>
            </a:r>
            <a:r>
              <a:rPr lang="en-US" b="0" dirty="0"/>
              <a:t>la intimidad (I Cor. 7:2-5)</a:t>
            </a:r>
          </a:p>
          <a:p>
            <a:pPr lvl="2" algn="l" rtl="0"/>
            <a:r>
              <a:rPr lang="en-US" b="0" dirty="0" smtClean="0"/>
              <a:t>Las </a:t>
            </a:r>
            <a:r>
              <a:rPr lang="en-US" b="0" dirty="0" err="1" smtClean="0"/>
              <a:t>amenazas</a:t>
            </a:r>
            <a:r>
              <a:rPr lang="en-US" b="0" dirty="0" smtClean="0"/>
              <a:t> </a:t>
            </a:r>
            <a:r>
              <a:rPr lang="en-US" b="0" dirty="0"/>
              <a:t>y violencia</a:t>
            </a:r>
          </a:p>
          <a:p>
            <a:pPr lvl="2" algn="l" rtl="0"/>
            <a:r>
              <a:rPr lang="en-US" b="0" dirty="0"/>
              <a:t>Hablar mal </a:t>
            </a:r>
            <a:r>
              <a:rPr lang="en-US" b="0" dirty="0" smtClean="0"/>
              <a:t>del </a:t>
            </a:r>
            <a:r>
              <a:rPr lang="en-US" b="0" dirty="0"/>
              <a:t>otro (Prov. 31:12)</a:t>
            </a:r>
          </a:p>
          <a:p>
            <a:pPr algn="l" rtl="0"/>
            <a:r>
              <a:rPr lang="en-US" sz="2800" b="1" i="0" dirty="0">
                <a:effectLst/>
              </a:rPr>
              <a:t>Es una adaptación alegre a una situación incluso si no se puede cambiar. (Filipenses 4:10-13)</a:t>
            </a:r>
          </a:p>
          <a:p>
            <a:pPr algn="l" rtl="0"/>
            <a:r>
              <a:rPr lang="en-US" sz="2800" dirty="0"/>
              <a:t>Agradecimiento por lo que </a:t>
            </a:r>
            <a:r>
              <a:rPr lang="en-US" sz="2800" dirty="0" err="1"/>
              <a:t>tenemos</a:t>
            </a:r>
            <a:r>
              <a:rPr lang="en-US" sz="2800" dirty="0"/>
              <a:t> </a:t>
            </a:r>
            <a:r>
              <a:rPr lang="en-US" sz="2800" dirty="0" smtClean="0"/>
              <a:t>(1 </a:t>
            </a:r>
            <a:r>
              <a:rPr lang="en-US" sz="2800" dirty="0" err="1" smtClean="0"/>
              <a:t>Tes</a:t>
            </a:r>
            <a:r>
              <a:rPr lang="en-US" sz="2800" dirty="0" smtClean="0"/>
              <a:t>. 5:18</a:t>
            </a:r>
            <a:r>
              <a:rPr lang="en-US" sz="2800" dirty="0"/>
              <a:t>; Fil. 4:6)</a:t>
            </a:r>
            <a:endParaRPr lang="en-US" sz="28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18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Bondad</a:t>
            </a:r>
            <a:endParaRPr lang="en-US" dirty="0"/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435429" y="990600"/>
            <a:ext cx="11277600" cy="4582886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 err="1"/>
              <a:t>Griego</a:t>
            </a:r>
            <a:r>
              <a:rPr lang="en-US" dirty="0" smtClean="0"/>
              <a:t>: </a:t>
            </a:r>
            <a:r>
              <a:rPr lang="en-US" dirty="0" err="1" smtClean="0"/>
              <a:t>chrestotes</a:t>
            </a:r>
            <a:r>
              <a:rPr lang="en-US" dirty="0"/>
              <a:t>– bondad de corazón, </a:t>
            </a:r>
            <a:r>
              <a:rPr lang="en-US" dirty="0" err="1" smtClean="0"/>
              <a:t>amable</a:t>
            </a:r>
            <a:endParaRPr lang="en-US" dirty="0"/>
          </a:p>
          <a:p>
            <a:pPr lvl="0" algn="l" rtl="0"/>
            <a:endParaRPr lang="en-US" dirty="0"/>
          </a:p>
          <a:p>
            <a:pPr algn="l" rtl="0"/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También traducido como “</a:t>
            </a: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benignidad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amabilidad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ejemplo, Gálatas 5:22 – se traduce </a:t>
            </a: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benignidad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(NBLA, RV60),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gentileza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(NTV) o </a:t>
            </a: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amabilidad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(NVI)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0" dirty="0" smtClean="0">
                <a:effectLst/>
              </a:rPr>
              <a:t>G</a:t>
            </a:r>
            <a:r>
              <a:rPr lang="es-ES" i="0" dirty="0" err="1" smtClean="0">
                <a:effectLst/>
              </a:rPr>
              <a:t>ál</a:t>
            </a:r>
            <a:r>
              <a:rPr lang="en-US" i="0" dirty="0" smtClean="0">
                <a:effectLst/>
              </a:rPr>
              <a:t>. </a:t>
            </a:r>
            <a:r>
              <a:rPr lang="en-US" i="0" dirty="0">
                <a:effectLst/>
              </a:rPr>
              <a:t>5:22 - </a:t>
            </a:r>
            <a:r>
              <a:rPr lang="es-ES" dirty="0"/>
              <a:t>Pero el fruto del Espíritu es amor, gozo, paz, paciencia, benignidad, bondad, </a:t>
            </a:r>
            <a:r>
              <a:rPr lang="es-ES" dirty="0" smtClean="0"/>
              <a:t>fidelidad… </a:t>
            </a:r>
            <a:r>
              <a:rPr lang="en-US" i="0" dirty="0" smtClean="0">
                <a:effectLst/>
              </a:rPr>
              <a:t>(NBLA</a:t>
            </a:r>
            <a:r>
              <a:rPr lang="en-US" i="0" dirty="0">
                <a:effectLst/>
              </a:rPr>
              <a:t>)</a:t>
            </a:r>
            <a:endParaRPr lang="en-US" sz="3600" dirty="0">
              <a:effectLst/>
            </a:endParaRPr>
          </a:p>
          <a:p>
            <a:pPr lvl="0" algn="l" rt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AF76B06B-1926-4331-1D25-32841C93B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145256"/>
            <a:ext cx="21336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La </a:t>
            </a:r>
            <a:r>
              <a:rPr lang="en-US" dirty="0" err="1" smtClean="0"/>
              <a:t>bondad</a:t>
            </a:r>
            <a:endParaRPr lang="en-US" dirty="0"/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435429" y="990600"/>
            <a:ext cx="11277600" cy="4582886"/>
          </a:xfrm>
        </p:spPr>
        <p:txBody>
          <a:bodyPr>
            <a:normAutofit/>
          </a:bodyPr>
          <a:lstStyle/>
          <a:p>
            <a:pPr marL="287338" marR="0" indent="-287338" algn="l" rt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effectLst/>
              </a:rPr>
              <a:t>“Es un atributo que pone </a:t>
            </a:r>
            <a:r>
              <a:rPr lang="en-US" sz="2800" kern="100" dirty="0" smtClean="0">
                <a:effectLst/>
              </a:rPr>
              <a:t>al </a:t>
            </a:r>
            <a:r>
              <a:rPr lang="en-US" sz="2800" kern="100" dirty="0" err="1" smtClean="0">
                <a:effectLst/>
              </a:rPr>
              <a:t>otro</a:t>
            </a:r>
            <a:r>
              <a:rPr lang="en-US" sz="2800" kern="100" dirty="0" smtClean="0">
                <a:effectLst/>
              </a:rPr>
              <a:t> </a:t>
            </a:r>
            <a:r>
              <a:rPr lang="en-US" sz="2800" kern="100" dirty="0" err="1" smtClean="0">
                <a:effectLst/>
              </a:rPr>
              <a:t>en</a:t>
            </a:r>
            <a:r>
              <a:rPr lang="en-US" sz="2800" kern="100" dirty="0" smtClean="0">
                <a:effectLst/>
              </a:rPr>
              <a:t> </a:t>
            </a:r>
            <a:r>
              <a:rPr lang="en-US" sz="2800" kern="100" dirty="0">
                <a:effectLst/>
              </a:rPr>
              <a:t>primer lugar y se define por la acción más que por la emoción”. (Ravi Zacharias - Yo, Isaac, </a:t>
            </a:r>
            <a:r>
              <a:rPr lang="en-US" sz="2800" kern="100" dirty="0" err="1">
                <a:effectLst/>
              </a:rPr>
              <a:t>te</a:t>
            </a:r>
            <a:r>
              <a:rPr lang="en-US" sz="2800" kern="100" dirty="0">
                <a:effectLst/>
              </a:rPr>
              <a:t> </a:t>
            </a:r>
            <a:r>
              <a:rPr lang="en-US" sz="2800" kern="100" dirty="0" err="1" smtClean="0">
                <a:effectLst/>
              </a:rPr>
              <a:t>acepto</a:t>
            </a:r>
            <a:r>
              <a:rPr lang="en-US" sz="2800" kern="100" dirty="0" smtClean="0">
                <a:effectLst/>
              </a:rPr>
              <a:t>, </a:t>
            </a:r>
            <a:r>
              <a:rPr lang="en-US" sz="2800" kern="100" dirty="0">
                <a:effectLst/>
              </a:rPr>
              <a:t>Rebeca, pág. 51).</a:t>
            </a:r>
          </a:p>
          <a:p>
            <a:pPr algn="l" rtl="0"/>
            <a:r>
              <a:rPr lang="en-US" sz="2800" kern="100" dirty="0">
                <a:effectLst/>
              </a:rPr>
              <a:t>La bondad de Dios no está sólo </a:t>
            </a:r>
            <a:r>
              <a:rPr lang="en-US" sz="2800" kern="100" dirty="0" err="1">
                <a:effectLst/>
              </a:rPr>
              <a:t>en</a:t>
            </a:r>
            <a:r>
              <a:rPr lang="en-US" sz="2800" kern="100" dirty="0">
                <a:effectLst/>
              </a:rPr>
              <a:t> </a:t>
            </a:r>
            <a:r>
              <a:rPr lang="en-US" sz="2800" kern="100" dirty="0" smtClean="0">
                <a:effectLst/>
              </a:rPr>
              <a:t>las palabras </a:t>
            </a:r>
            <a:r>
              <a:rPr lang="en-US" sz="2800" kern="100" dirty="0">
                <a:effectLst/>
              </a:rPr>
              <a:t>o </a:t>
            </a:r>
            <a:r>
              <a:rPr lang="en-US" sz="2800" kern="100" dirty="0" smtClean="0">
                <a:effectLst/>
              </a:rPr>
              <a:t>las </a:t>
            </a:r>
            <a:r>
              <a:rPr lang="en-US" sz="2800" kern="100" dirty="0" err="1" smtClean="0">
                <a:effectLst/>
              </a:rPr>
              <a:t>emociones</a:t>
            </a:r>
            <a:r>
              <a:rPr lang="en-US" sz="2800" kern="100" dirty="0" smtClean="0">
                <a:effectLst/>
              </a:rPr>
              <a:t>. </a:t>
            </a:r>
            <a:r>
              <a:rPr lang="en-US" sz="2800" kern="100" dirty="0" err="1" smtClean="0">
                <a:effectLst/>
              </a:rPr>
              <a:t>En</a:t>
            </a:r>
            <a:r>
              <a:rPr lang="en-US" sz="2800" kern="100" dirty="0" smtClean="0">
                <a:effectLst/>
              </a:rPr>
              <a:t> </a:t>
            </a:r>
            <a:r>
              <a:rPr lang="en-US" sz="2800" kern="100" dirty="0" err="1" smtClean="0">
                <a:effectLst/>
              </a:rPr>
              <a:t>vez</a:t>
            </a:r>
            <a:r>
              <a:rPr lang="en-US" sz="2800" kern="100" dirty="0" smtClean="0">
                <a:effectLst/>
              </a:rPr>
              <a:t> de </a:t>
            </a:r>
            <a:r>
              <a:rPr lang="en-US" sz="2800" kern="100" dirty="0" err="1" smtClean="0">
                <a:effectLst/>
              </a:rPr>
              <a:t>eso</a:t>
            </a:r>
            <a:r>
              <a:rPr lang="en-US" sz="2800" kern="100" dirty="0" smtClean="0">
                <a:effectLst/>
              </a:rPr>
              <a:t>, ¡Su </a:t>
            </a:r>
            <a:r>
              <a:rPr lang="en-US" sz="2800" kern="100" dirty="0">
                <a:effectLst/>
              </a:rPr>
              <a:t>bondad está </a:t>
            </a:r>
            <a:r>
              <a:rPr lang="en-US" sz="2800" kern="100" dirty="0" err="1">
                <a:effectLst/>
              </a:rPr>
              <a:t>en</a:t>
            </a:r>
            <a:r>
              <a:rPr lang="en-US" sz="2800" kern="100" dirty="0">
                <a:effectLst/>
              </a:rPr>
              <a:t> </a:t>
            </a:r>
            <a:r>
              <a:rPr lang="en-US" sz="2800" kern="100" dirty="0" smtClean="0">
                <a:effectLst/>
              </a:rPr>
              <a:t>la </a:t>
            </a:r>
            <a:r>
              <a:rPr lang="en-US" sz="2800" kern="100" dirty="0" err="1" smtClean="0">
                <a:effectLst/>
              </a:rPr>
              <a:t>acción</a:t>
            </a:r>
            <a:r>
              <a:rPr lang="en-US" sz="2800" kern="100" dirty="0">
                <a:effectLst/>
              </a:rPr>
              <a:t>!</a:t>
            </a:r>
          </a:p>
          <a:p>
            <a:pPr algn="l" rtl="0"/>
            <a:r>
              <a:rPr lang="en-US" sz="2800" kern="100" dirty="0">
                <a:effectLst/>
              </a:rPr>
              <a:t>La bondad de Dios se </a:t>
            </a:r>
            <a:r>
              <a:rPr lang="en-US" sz="2800" kern="100" dirty="0" err="1">
                <a:effectLst/>
              </a:rPr>
              <a:t>muestra</a:t>
            </a:r>
            <a:r>
              <a:rPr lang="en-US" sz="2800" kern="100" dirty="0">
                <a:effectLst/>
              </a:rPr>
              <a:t> </a:t>
            </a:r>
            <a:r>
              <a:rPr lang="en-US" sz="2800" kern="100" dirty="0" smtClean="0">
                <a:effectLst/>
              </a:rPr>
              <a:t>al:</a:t>
            </a:r>
            <a:endParaRPr lang="en-US" sz="2800" kern="100" dirty="0">
              <a:effectLst/>
            </a:endParaRPr>
          </a:p>
          <a:p>
            <a:pPr lvl="1" algn="l" rtl="0"/>
            <a:r>
              <a:rPr lang="en-US" sz="2800" kern="100" dirty="0" err="1" smtClean="0"/>
              <a:t>Enviar</a:t>
            </a:r>
            <a:r>
              <a:rPr lang="en-US" sz="2800" kern="100" dirty="0" smtClean="0"/>
              <a:t> a Su </a:t>
            </a:r>
            <a:r>
              <a:rPr lang="en-US" sz="2800" kern="100" dirty="0"/>
              <a:t>Hijo (Romanos 5:8)</a:t>
            </a:r>
          </a:p>
          <a:p>
            <a:pPr lvl="1" algn="l" rtl="0"/>
            <a:r>
              <a:rPr lang="en-US" sz="2800" kern="100" dirty="0" err="1" smtClean="0">
                <a:effectLst/>
              </a:rPr>
              <a:t>Guiarnos</a:t>
            </a:r>
            <a:r>
              <a:rPr lang="en-US" sz="2800" kern="100" dirty="0" smtClean="0">
                <a:effectLst/>
              </a:rPr>
              <a:t> </a:t>
            </a:r>
            <a:r>
              <a:rPr lang="en-US" sz="2800" kern="100" dirty="0">
                <a:effectLst/>
              </a:rPr>
              <a:t>a la salvación (Romanos 2:4)</a:t>
            </a:r>
          </a:p>
          <a:p>
            <a:pPr lvl="1" algn="l" rtl="0"/>
            <a:r>
              <a:rPr lang="en-US" sz="2800" kern="100" dirty="0"/>
              <a:t>Salvarnos (Tito 3:4-6)</a:t>
            </a:r>
            <a:endParaRPr lang="en-US" sz="2800" kern="100" dirty="0">
              <a:effectLst/>
            </a:endParaRPr>
          </a:p>
          <a:p>
            <a:pPr lvl="0" algn="l" rt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5E69B-78A0-441F-A769-149C9DF65C5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5410CE04-AFDA-E43F-092F-2EA720668B2D}"/>
              </a:ext>
            </a:extLst>
          </p:cNvPr>
          <p:cNvSpPr/>
          <p:nvPr/>
        </p:nvSpPr>
        <p:spPr bwMode="auto">
          <a:xfrm>
            <a:off x="2498373" y="5703040"/>
            <a:ext cx="7151711" cy="5429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13:4 -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amor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paciente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bondadoso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06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sz="2800" i="1" u="sng" dirty="0"/>
              <a:t>Colosenses 3:12-14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580571" y="3886200"/>
            <a:ext cx="11001829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dirty="0"/>
              <a:t>Sea quitada de ustedes toda amargura, enojo, ira, gritos, insultos, así como toda malicia. </a:t>
            </a:r>
            <a:r>
              <a:rPr lang="es-ES" sz="2400" dirty="0" smtClean="0"/>
              <a:t>32</a:t>
            </a:r>
            <a:r>
              <a:rPr lang="es-ES" sz="2400" dirty="0"/>
              <a:t>  Sean más bien </a:t>
            </a:r>
            <a:r>
              <a:rPr lang="es-ES" sz="2400" i="1" u="sng" dirty="0">
                <a:solidFill>
                  <a:srgbClr val="FFFF00"/>
                </a:solidFill>
              </a:rPr>
              <a:t>amables</a:t>
            </a:r>
            <a:r>
              <a:rPr lang="es-ES" sz="2400" dirty="0"/>
              <a:t> unos con otros, misericordiosos, </a:t>
            </a:r>
            <a:r>
              <a:rPr lang="es-ES" sz="2400" i="1" u="sng" dirty="0">
                <a:solidFill>
                  <a:srgbClr val="FFFF00"/>
                </a:solidFill>
              </a:rPr>
              <a:t>perdonándose</a:t>
            </a:r>
            <a:r>
              <a:rPr lang="es-ES" sz="2400" dirty="0"/>
              <a:t> unos a otros, así como también Dios los perdonó en Cristo. 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783771" y="5781477"/>
            <a:ext cx="9655629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b="1" dirty="0">
                <a:solidFill>
                  <a:srgbClr val="000000"/>
                </a:solidFill>
                <a:latin typeface="Arial"/>
              </a:rPr>
              <a:t>Nótese en ambos pasajes la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relación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entre la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bondad y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la </a:t>
            </a:r>
            <a:r>
              <a:rPr lang="en-US" b="1" dirty="0" err="1" smtClean="0">
                <a:solidFill>
                  <a:srgbClr val="000000"/>
                </a:solidFill>
                <a:latin typeface="Arial"/>
              </a:rPr>
              <a:t>tolerancia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o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el </a:t>
            </a:r>
            <a:r>
              <a:rPr lang="en-US" b="1" dirty="0" err="1" smtClean="0">
                <a:solidFill>
                  <a:srgbClr val="000000"/>
                </a:solidFill>
                <a:latin typeface="Arial"/>
              </a:rPr>
              <a:t>perdón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algn="l" rtl="0"/>
            <a:r>
              <a:rPr lang="en-US" b="1" dirty="0" smtClean="0">
                <a:solidFill>
                  <a:srgbClr val="000000"/>
                </a:solidFill>
                <a:latin typeface="Arial"/>
              </a:rPr>
              <a:t>¿</a:t>
            </a:r>
            <a:r>
              <a:rPr lang="en-US" b="1" dirty="0" err="1" smtClean="0">
                <a:solidFill>
                  <a:srgbClr val="000000"/>
                </a:solidFill>
                <a:latin typeface="Arial"/>
              </a:rPr>
              <a:t>Cuáles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palabras o cualidades se asocian con la bondad en estos dos pasajes?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0" y="3276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u="sng" kern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Efesios 4:31-32</a:t>
            </a:r>
          </a:p>
        </p:txBody>
      </p:sp>
      <p:sp>
        <p:nvSpPr>
          <p:cNvPr id="7" name="Rectangle 6"/>
          <p:cNvSpPr/>
          <p:nvPr/>
        </p:nvSpPr>
        <p:spPr>
          <a:xfrm>
            <a:off x="783771" y="533400"/>
            <a:ext cx="1079862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rgbClr val="FFFFFF"/>
                </a:solidFill>
                <a:latin typeface="Calibri" pitchFamily="34" charset="0"/>
              </a:rPr>
              <a:t>Entonces, ustedes como escogidos de Dios, santos y amados, revístanse de tierna compasión, </a:t>
            </a:r>
            <a:r>
              <a:rPr lang="es-ES" sz="2600" b="1" i="1" u="sng" dirty="0">
                <a:solidFill>
                  <a:srgbClr val="FFFF00"/>
                </a:solidFill>
                <a:latin typeface="Calibri" pitchFamily="34" charset="0"/>
              </a:rPr>
              <a:t>bondad</a:t>
            </a:r>
            <a:r>
              <a:rPr lang="es-ES" sz="2600" b="1" dirty="0">
                <a:solidFill>
                  <a:srgbClr val="FFFFFF"/>
                </a:solidFill>
                <a:latin typeface="Calibri" pitchFamily="34" charset="0"/>
              </a:rPr>
              <a:t>, humildad, mansedumbre y paciencia; </a:t>
            </a:r>
            <a:r>
              <a:rPr lang="es-ES" sz="2600" b="1" dirty="0" smtClean="0">
                <a:solidFill>
                  <a:srgbClr val="FFFFFF"/>
                </a:solidFill>
                <a:latin typeface="Calibri" pitchFamily="34" charset="0"/>
              </a:rPr>
              <a:t>13</a:t>
            </a:r>
            <a:r>
              <a:rPr lang="es-ES" sz="2600" b="1" dirty="0">
                <a:solidFill>
                  <a:srgbClr val="FFFFFF"/>
                </a:solidFill>
                <a:latin typeface="Calibri" pitchFamily="34" charset="0"/>
              </a:rPr>
              <a:t>  </a:t>
            </a:r>
            <a:r>
              <a:rPr lang="es-ES" sz="2600" b="1" i="1" u="sng" dirty="0">
                <a:solidFill>
                  <a:srgbClr val="FFFF00"/>
                </a:solidFill>
                <a:latin typeface="Calibri" pitchFamily="34" charset="0"/>
              </a:rPr>
              <a:t>soportándose</a:t>
            </a:r>
            <a:r>
              <a:rPr lang="es-ES" sz="2600" b="1" dirty="0">
                <a:solidFill>
                  <a:srgbClr val="FFFFFF"/>
                </a:solidFill>
                <a:latin typeface="Calibri" pitchFamily="34" charset="0"/>
              </a:rPr>
              <a:t> unos a otros y </a:t>
            </a:r>
            <a:r>
              <a:rPr lang="es-ES" sz="2600" b="1" i="1" u="sng" dirty="0">
                <a:solidFill>
                  <a:srgbClr val="FFFF00"/>
                </a:solidFill>
                <a:latin typeface="Calibri" pitchFamily="34" charset="0"/>
              </a:rPr>
              <a:t>perdonándose</a:t>
            </a:r>
            <a:r>
              <a:rPr lang="es-ES" sz="2600" b="1" dirty="0">
                <a:solidFill>
                  <a:srgbClr val="FFFFFF"/>
                </a:solidFill>
                <a:latin typeface="Calibri" pitchFamily="34" charset="0"/>
              </a:rPr>
              <a:t> unos a otros, si alguien tiene queja contra otro. Como Cristo los perdonó, así también háganlo ustedes. </a:t>
            </a:r>
            <a:r>
              <a:rPr lang="es-ES" sz="2600" b="1" dirty="0" smtClean="0">
                <a:solidFill>
                  <a:srgbClr val="FFFFFF"/>
                </a:solidFill>
                <a:latin typeface="Calibri" pitchFamily="34" charset="0"/>
              </a:rPr>
              <a:t>14</a:t>
            </a:r>
            <a:r>
              <a:rPr lang="es-ES" sz="2600" b="1" dirty="0">
                <a:solidFill>
                  <a:srgbClr val="FFFFFF"/>
                </a:solidFill>
                <a:latin typeface="Calibri" pitchFamily="34" charset="0"/>
              </a:rPr>
              <a:t>  Sobre todas estas cosas, vístanse de amor, que es el vínculo de la unidad. </a:t>
            </a:r>
            <a:endParaRPr lang="en-US" sz="26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F8AC41B3-BBA4-5B95-2F1C-F488D4056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sz="3600" i="1" u="sng" dirty="0">
                <a:latin typeface="Cambria" panose="02040503050406030204" pitchFamily="18" charset="0"/>
              </a:rPr>
              <a:t>La </a:t>
            </a:r>
            <a:r>
              <a:rPr lang="en-US" altLang="en-US" sz="3600" i="1" u="sng" dirty="0" err="1">
                <a:latin typeface="Cambria" panose="02040503050406030204" pitchFamily="18" charset="0"/>
              </a:rPr>
              <a:t>piedad</a:t>
            </a:r>
            <a:r>
              <a:rPr lang="en-US" altLang="en-US" sz="3600" i="1" u="sng" dirty="0">
                <a:latin typeface="Cambria" panose="02040503050406030204" pitchFamily="18" charset="0"/>
              </a:rPr>
              <a:t> </a:t>
            </a:r>
            <a:r>
              <a:rPr lang="en-US" altLang="en-US" sz="3600" i="1" u="sng" dirty="0" err="1">
                <a:latin typeface="Cambria" panose="02040503050406030204" pitchFamily="18" charset="0"/>
              </a:rPr>
              <a:t>definida</a:t>
            </a:r>
            <a:endParaRPr lang="en-US" altLang="en-US" sz="3600" i="1" u="sng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C17037-DF5C-3BE6-064D-705B95C3F8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811659"/>
            <a:ext cx="10972800" cy="5715000"/>
          </a:xfrm>
        </p:spPr>
        <p:txBody>
          <a:bodyPr>
            <a:normAutofit lnSpcReduction="10000"/>
          </a:bodyPr>
          <a:lstStyle/>
          <a:p>
            <a:pPr algn="l" rtl="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b="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Griego:</a:t>
            </a:r>
            <a:r>
              <a:rPr lang="en-US" altLang="en-US" b="0" i="1" dirty="0">
                <a:solidFill>
                  <a:srgbClr val="FFFF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0" i="1" dirty="0" err="1" smtClean="0">
                <a:latin typeface="Cambria" panose="02040503050406030204" pitchFamily="18" charset="0"/>
              </a:rPr>
              <a:t>eusebia</a:t>
            </a:r>
            <a:r>
              <a:rPr lang="en-US" altLang="en-US" b="0" dirty="0" smtClean="0">
                <a:latin typeface="Cambria" panose="02040503050406030204" pitchFamily="18" charset="0"/>
              </a:rPr>
              <a:t>– </a:t>
            </a:r>
            <a:r>
              <a:rPr lang="en-US" altLang="en-US" b="0" dirty="0">
                <a:latin typeface="Cambria" panose="02040503050406030204" pitchFamily="18" charset="0"/>
              </a:rPr>
              <a:t>literalmente, “</a:t>
            </a:r>
            <a:r>
              <a:rPr lang="en-US" altLang="en-US" b="0" dirty="0" err="1" smtClean="0">
                <a:latin typeface="Cambria" panose="02040503050406030204" pitchFamily="18" charset="0"/>
              </a:rPr>
              <a:t>adorar</a:t>
            </a:r>
            <a:r>
              <a:rPr lang="en-US" altLang="en-US" b="0" dirty="0" smtClean="0">
                <a:latin typeface="Cambria" panose="02040503050406030204" pitchFamily="18" charset="0"/>
              </a:rPr>
              <a:t> </a:t>
            </a:r>
            <a:r>
              <a:rPr lang="en-US" altLang="en-US" b="0" dirty="0">
                <a:latin typeface="Cambria" panose="02040503050406030204" pitchFamily="18" charset="0"/>
              </a:rPr>
              <a:t>bien”, “</a:t>
            </a:r>
            <a:r>
              <a:rPr lang="en-US" altLang="en-US" b="0" dirty="0" err="1" smtClean="0">
                <a:latin typeface="Cambria" panose="02040503050406030204" pitchFamily="18" charset="0"/>
              </a:rPr>
              <a:t>ser</a:t>
            </a:r>
            <a:r>
              <a:rPr lang="en-US" altLang="en-US" b="0" dirty="0" smtClean="0">
                <a:latin typeface="Cambria" panose="02040503050406030204" pitchFamily="18" charset="0"/>
              </a:rPr>
              <a:t> </a:t>
            </a:r>
            <a:r>
              <a:rPr lang="en-US" altLang="en-US" b="0" dirty="0" err="1">
                <a:latin typeface="Cambria" panose="02040503050406030204" pitchFamily="18" charset="0"/>
              </a:rPr>
              <a:t>muy</a:t>
            </a:r>
            <a:r>
              <a:rPr lang="en-US" altLang="en-US" b="0" dirty="0">
                <a:latin typeface="Cambria" panose="02040503050406030204" pitchFamily="18" charset="0"/>
              </a:rPr>
              <a:t> </a:t>
            </a:r>
            <a:r>
              <a:rPr lang="en-US" altLang="en-US" b="0" dirty="0" err="1" smtClean="0">
                <a:latin typeface="Cambria" panose="02040503050406030204" pitchFamily="18" charset="0"/>
              </a:rPr>
              <a:t>devoto</a:t>
            </a:r>
            <a:r>
              <a:rPr lang="en-US" altLang="en-US" b="0" dirty="0" smtClean="0">
                <a:latin typeface="Cambria" panose="02040503050406030204" pitchFamily="18" charset="0"/>
              </a:rPr>
              <a:t>”</a:t>
            </a:r>
            <a:endParaRPr lang="en-US" altLang="en-US" b="0" dirty="0">
              <a:latin typeface="Cambria" panose="02040503050406030204" pitchFamily="18" charset="0"/>
            </a:endParaRPr>
          </a:p>
          <a:p>
            <a:pPr algn="l" rtl="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b="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Thayer</a:t>
            </a:r>
            <a:r>
              <a:rPr lang="en-US" altLang="en-US" b="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: </a:t>
            </a:r>
            <a:r>
              <a:rPr lang="en-US" altLang="en-US" b="0" dirty="0" smtClean="0">
                <a:latin typeface="Cambria" panose="02040503050406030204" pitchFamily="18" charset="0"/>
              </a:rPr>
              <a:t>"</a:t>
            </a:r>
            <a:r>
              <a:rPr lang="en-US" altLang="en-US" b="0" dirty="0">
                <a:latin typeface="Cambria" panose="02040503050406030204" pitchFamily="18" charset="0"/>
              </a:rPr>
              <a:t>Reverencia. Respeto; en la Biblia en todas </a:t>
            </a:r>
            <a:r>
              <a:rPr lang="en-US" altLang="en-US" b="0" dirty="0" err="1">
                <a:latin typeface="Cambria" panose="02040503050406030204" pitchFamily="18" charset="0"/>
              </a:rPr>
              <a:t>partes</a:t>
            </a:r>
            <a:r>
              <a:rPr lang="en-US" altLang="en-US" b="0" dirty="0">
                <a:latin typeface="Cambria" panose="02040503050406030204" pitchFamily="18" charset="0"/>
              </a:rPr>
              <a:t> </a:t>
            </a:r>
            <a:r>
              <a:rPr lang="en-US" altLang="en-US" b="0" dirty="0" smtClean="0">
                <a:latin typeface="Cambria" panose="02040503050406030204" pitchFamily="18" charset="0"/>
              </a:rPr>
              <a:t>se </a:t>
            </a:r>
            <a:r>
              <a:rPr lang="en-US" altLang="en-US" b="0" dirty="0" err="1" smtClean="0">
                <a:latin typeface="Cambria" panose="02040503050406030204" pitchFamily="18" charset="0"/>
              </a:rPr>
              <a:t>trata</a:t>
            </a:r>
            <a:r>
              <a:rPr lang="en-US" altLang="en-US" b="0" dirty="0" smtClean="0">
                <a:latin typeface="Cambria" panose="02040503050406030204" pitchFamily="18" charset="0"/>
              </a:rPr>
              <a:t> de </a:t>
            </a:r>
            <a:r>
              <a:rPr lang="en-US" altLang="en-US" b="0" dirty="0" smtClean="0">
                <a:latin typeface="Cambria" panose="02040503050406030204" pitchFamily="18" charset="0"/>
              </a:rPr>
              <a:t>la </a:t>
            </a:r>
            <a:r>
              <a:rPr lang="en-US" altLang="en-US" b="0" dirty="0">
                <a:latin typeface="Cambria" panose="02040503050406030204" pitchFamily="18" charset="0"/>
              </a:rPr>
              <a:t>piedad hacia Dios”.</a:t>
            </a:r>
          </a:p>
          <a:p>
            <a:pPr algn="l" rtl="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b="0" i="1" u="sng" dirty="0" smtClean="0">
                <a:solidFill>
                  <a:srgbClr val="FFFF00"/>
                </a:solidFill>
                <a:latin typeface="Cambria" panose="02040503050406030204" pitchFamily="18" charset="0"/>
              </a:rPr>
              <a:t>Vine:</a:t>
            </a:r>
            <a:r>
              <a:rPr lang="en-US" altLang="en-US" b="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0" dirty="0">
                <a:latin typeface="Cambria" panose="02040503050406030204" pitchFamily="18" charset="0"/>
              </a:rPr>
              <a:t>“piedad… caracterizada por una </a:t>
            </a:r>
            <a:r>
              <a:rPr lang="en-US" altLang="en-US" b="0" i="1" u="sng" dirty="0" err="1">
                <a:solidFill>
                  <a:srgbClr val="FFFF00"/>
                </a:solidFill>
                <a:latin typeface="Cambria" panose="02040503050406030204" pitchFamily="18" charset="0"/>
              </a:rPr>
              <a:t>actitud</a:t>
            </a:r>
            <a:r>
              <a:rPr lang="en-US" altLang="en-US" b="0" dirty="0">
                <a:latin typeface="Cambria" panose="02040503050406030204" pitchFamily="18" charset="0"/>
              </a:rPr>
              <a:t> </a:t>
            </a:r>
            <a:r>
              <a:rPr lang="en-US" altLang="en-US" b="0" dirty="0" err="1" smtClean="0">
                <a:latin typeface="Cambria" panose="02040503050406030204" pitchFamily="18" charset="0"/>
              </a:rPr>
              <a:t>en</a:t>
            </a:r>
            <a:r>
              <a:rPr lang="en-US" altLang="en-US" b="0" dirty="0" smtClean="0">
                <a:latin typeface="Cambria" panose="02040503050406030204" pitchFamily="18" charset="0"/>
              </a:rPr>
              <a:t> </a:t>
            </a:r>
            <a:r>
              <a:rPr lang="en-US" altLang="en-US" b="0" dirty="0" err="1" smtClean="0">
                <a:latin typeface="Cambria" panose="02040503050406030204" pitchFamily="18" charset="0"/>
              </a:rPr>
              <a:t>pos</a:t>
            </a:r>
            <a:r>
              <a:rPr lang="en-US" altLang="en-US" b="0" dirty="0" smtClean="0">
                <a:latin typeface="Cambria" panose="02040503050406030204" pitchFamily="18" charset="0"/>
              </a:rPr>
              <a:t> de </a:t>
            </a:r>
            <a:r>
              <a:rPr lang="en-US" altLang="en-US" b="0" dirty="0" smtClean="0">
                <a:latin typeface="Cambria" panose="02040503050406030204" pitchFamily="18" charset="0"/>
              </a:rPr>
              <a:t>Dios; </a:t>
            </a:r>
            <a:r>
              <a:rPr lang="en-US" altLang="en-US" b="0" dirty="0" err="1">
                <a:latin typeface="Cambria" panose="02040503050406030204" pitchFamily="18" charset="0"/>
              </a:rPr>
              <a:t>hace</a:t>
            </a:r>
            <a:r>
              <a:rPr lang="en-US" altLang="en-US" b="0" dirty="0">
                <a:latin typeface="Cambria" panose="02040503050406030204" pitchFamily="18" charset="0"/>
              </a:rPr>
              <a:t> </a:t>
            </a:r>
            <a:r>
              <a:rPr lang="en-US" altLang="en-US" b="0" dirty="0" err="1" smtClean="0">
                <a:latin typeface="Cambria" panose="02040503050406030204" pitchFamily="18" charset="0"/>
              </a:rPr>
              <a:t>aquello</a:t>
            </a:r>
            <a:r>
              <a:rPr lang="en-US" altLang="en-US" b="0" dirty="0" smtClean="0">
                <a:latin typeface="Cambria" panose="02040503050406030204" pitchFamily="18" charset="0"/>
              </a:rPr>
              <a:t> </a:t>
            </a:r>
            <a:r>
              <a:rPr lang="en-US" altLang="en-US" b="0" dirty="0">
                <a:latin typeface="Cambria" panose="02040503050406030204" pitchFamily="18" charset="0"/>
              </a:rPr>
              <a:t>que le </a:t>
            </a:r>
            <a:r>
              <a:rPr lang="en-US" altLang="en-US" b="0" dirty="0" err="1" smtClean="0">
                <a:latin typeface="Cambria" panose="02040503050406030204" pitchFamily="18" charset="0"/>
              </a:rPr>
              <a:t>es</a:t>
            </a:r>
            <a:r>
              <a:rPr lang="en-US" altLang="en-US" b="0" dirty="0" smtClean="0">
                <a:latin typeface="Cambria" panose="02040503050406030204" pitchFamily="18" charset="0"/>
              </a:rPr>
              <a:t> </a:t>
            </a:r>
            <a:r>
              <a:rPr lang="en-US" altLang="en-US" b="0" dirty="0" err="1" smtClean="0">
                <a:latin typeface="Cambria" panose="02040503050406030204" pitchFamily="18" charset="0"/>
              </a:rPr>
              <a:t>agradable</a:t>
            </a:r>
            <a:r>
              <a:rPr lang="en-US" altLang="en-US" b="0" dirty="0" smtClean="0">
                <a:latin typeface="Cambria" panose="02040503050406030204" pitchFamily="18" charset="0"/>
              </a:rPr>
              <a:t> a </a:t>
            </a:r>
            <a:r>
              <a:rPr lang="es-ES" altLang="en-US" b="0" dirty="0" smtClean="0">
                <a:latin typeface="Cambria" panose="02040503050406030204" pitchFamily="18" charset="0"/>
              </a:rPr>
              <a:t>Él</a:t>
            </a:r>
            <a:r>
              <a:rPr lang="en-US" altLang="en-US" b="0" dirty="0" smtClean="0">
                <a:latin typeface="Cambria" panose="02040503050406030204" pitchFamily="18" charset="0"/>
              </a:rPr>
              <a:t>”</a:t>
            </a:r>
            <a:endParaRPr lang="en-US" altLang="en-US" b="0" dirty="0">
              <a:latin typeface="Cambria" panose="02040503050406030204" pitchFamily="18" charset="0"/>
            </a:endParaRPr>
          </a:p>
          <a:p>
            <a:pPr algn="l" rtl="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err="1" smtClean="0"/>
              <a:t>Vivir</a:t>
            </a:r>
            <a:r>
              <a:rPr lang="en-US" dirty="0" smtClean="0"/>
              <a:t> </a:t>
            </a:r>
            <a:r>
              <a:rPr lang="en-US" dirty="0" err="1" smtClean="0"/>
              <a:t>centrado</a:t>
            </a:r>
            <a:r>
              <a:rPr lang="en-US" dirty="0" smtClean="0"/>
              <a:t> </a:t>
            </a:r>
            <a:r>
              <a:rPr lang="en-US" dirty="0"/>
              <a:t>en Dios: aprender y obedecer.</a:t>
            </a:r>
            <a:br>
              <a:rPr lang="en-US" dirty="0"/>
            </a:br>
            <a:r>
              <a:rPr lang="en-US" dirty="0"/>
              <a:t>Todas las decisiones y acciones informadas por una responsabilidad ante Dios y el deseo de agradarle.</a:t>
            </a:r>
            <a:endParaRPr lang="en-US" altLang="en-US" b="0" dirty="0">
              <a:latin typeface="Cambria" panose="02040503050406030204" pitchFamily="18" charset="0"/>
            </a:endParaRPr>
          </a:p>
          <a:p>
            <a:pPr algn="l" rtl="0"/>
            <a:endParaRPr lang="en-US" altLang="en-US" b="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sz="2800" i="1" u="sng" dirty="0"/>
              <a:t>Mateo 7:12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578733" y="3136142"/>
            <a:ext cx="11053823" cy="274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aseline="30000" dirty="0"/>
              <a:t>4</a:t>
            </a:r>
            <a:r>
              <a:rPr lang="en-US" sz="2800" b="0" dirty="0"/>
              <a:t>¿O </a:t>
            </a:r>
            <a:r>
              <a:rPr lang="es-ES" sz="2800" b="0" dirty="0" smtClean="0"/>
              <a:t>tienes </a:t>
            </a:r>
            <a:r>
              <a:rPr lang="es-ES" sz="2800" b="0" dirty="0"/>
              <a:t>en poco las riquezas de </a:t>
            </a:r>
            <a:r>
              <a:rPr lang="es-ES" sz="2800" i="1" u="sng" dirty="0">
                <a:solidFill>
                  <a:srgbClr val="FFFF00"/>
                </a:solidFill>
              </a:rPr>
              <a:t>Su bondad </a:t>
            </a:r>
            <a:r>
              <a:rPr lang="es-ES" sz="2800" b="0" dirty="0"/>
              <a:t>y tolerancia y paciencia, ignorando que </a:t>
            </a:r>
            <a:r>
              <a:rPr lang="es-ES" sz="2800" i="1" u="sng" dirty="0">
                <a:solidFill>
                  <a:srgbClr val="FFFF00"/>
                </a:solidFill>
              </a:rPr>
              <a:t>la bondad de Dios</a:t>
            </a:r>
            <a:r>
              <a:rPr lang="es-ES" sz="2800" b="0" dirty="0"/>
              <a:t> te guía al arrepentimiento? </a:t>
            </a:r>
            <a:endParaRPr lang="es-ES" sz="2800" b="0" dirty="0" smtClean="0"/>
          </a:p>
          <a:p>
            <a:pPr marL="0" indent="0" algn="ctr">
              <a:buNone/>
            </a:pPr>
            <a:r>
              <a:rPr lang="en-US" sz="2800" b="0" dirty="0" smtClean="0"/>
              <a:t>22 </a:t>
            </a:r>
            <a:r>
              <a:rPr lang="es-ES" sz="2800" b="0" dirty="0"/>
              <a:t>Mira, pues, </a:t>
            </a:r>
            <a:r>
              <a:rPr lang="es-ES" sz="2800" i="1" u="sng" dirty="0">
                <a:solidFill>
                  <a:srgbClr val="FFFF00"/>
                </a:solidFill>
              </a:rPr>
              <a:t>la bondad</a:t>
            </a:r>
            <a:r>
              <a:rPr lang="es-ES" sz="2800" b="0" dirty="0"/>
              <a:t> y la severidad de Dios: severidad para con los que cayeron, pero para ti, </a:t>
            </a:r>
            <a:r>
              <a:rPr lang="es-ES" sz="2800" i="1" u="sng" dirty="0">
                <a:solidFill>
                  <a:srgbClr val="FFFF00"/>
                </a:solidFill>
              </a:rPr>
              <a:t>bondad de Dios</a:t>
            </a:r>
            <a:r>
              <a:rPr lang="es-ES" sz="2800" b="0" dirty="0"/>
              <a:t> si permaneces en Su bondad. De lo contrario también tú serás cortado. 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605343" y="1926696"/>
            <a:ext cx="1090800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¿Serviría la Regla de Oro como norma útil para la bondad en nuestros matrimonios?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33645" y="2483733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u="sng" kern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Romanos 2:4, 11:22 </a:t>
            </a:r>
            <a:r>
              <a:rPr lang="en-US" sz="2800" b="1" i="1" u="sng" kern="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(la </a:t>
            </a:r>
            <a:r>
              <a:rPr lang="en-US" sz="2800" b="1" i="1" u="sng" kern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bondad de Dios)</a:t>
            </a:r>
          </a:p>
        </p:txBody>
      </p:sp>
      <p:sp>
        <p:nvSpPr>
          <p:cNvPr id="7" name="Rectangle 6"/>
          <p:cNvSpPr/>
          <p:nvPr/>
        </p:nvSpPr>
        <p:spPr>
          <a:xfrm>
            <a:off x="821803" y="618523"/>
            <a:ext cx="104750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2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eso, todo cuanto quieran que los hombres les hagan, así también hagan ustedes con ellos, porque esta es la ley y los </a:t>
            </a:r>
            <a:r>
              <a:rPr lang="es-ES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profetas”.</a:t>
            </a:r>
            <a:endParaRPr lang="en-US" sz="28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3D8DEE6C-D09A-C5CC-3FD8-7506702A9AA2}"/>
              </a:ext>
            </a:extLst>
          </p:cNvPr>
          <p:cNvSpPr/>
          <p:nvPr/>
        </p:nvSpPr>
        <p:spPr bwMode="auto">
          <a:xfrm>
            <a:off x="582728" y="5619875"/>
            <a:ext cx="11253672" cy="91187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Cuando somos bondadosos, imitamos el carácter de Dios y demostramos que somos discípulos de Cristo.</a:t>
            </a:r>
            <a:endParaRPr kumimoji="0" lang="en-US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i="1" u="sng" dirty="0" smtClean="0"/>
              <a:t>“La </a:t>
            </a:r>
            <a:r>
              <a:rPr lang="en-US" i="1" u="sng" dirty="0" err="1" smtClean="0"/>
              <a:t>bondad</a:t>
            </a:r>
            <a:r>
              <a:rPr lang="en-US" i="1" u="sng" dirty="0"/>
              <a:t>” - </a:t>
            </a:r>
            <a:r>
              <a:rPr lang="en-US" i="1" u="sng" dirty="0" err="1" smtClean="0"/>
              <a:t>aplicación</a:t>
            </a:r>
            <a:endParaRPr lang="en-US" i="1" u="sng" dirty="0"/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220976" y="771072"/>
            <a:ext cx="11750048" cy="5696857"/>
          </a:xfrm>
        </p:spPr>
        <p:txBody>
          <a:bodyPr>
            <a:noAutofit/>
          </a:bodyPr>
          <a:lstStyle/>
          <a:p>
            <a:pPr lvl="0" algn="l" rtl="0">
              <a:spcBef>
                <a:spcPts val="500"/>
              </a:spcBef>
              <a:spcAft>
                <a:spcPts val="500"/>
              </a:spcAft>
            </a:pPr>
            <a:r>
              <a:rPr lang="en-US" sz="2600" dirty="0"/>
              <a:t>Debe ser una prioridad en la familia y especialmente por parte del líder.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US" sz="2600" dirty="0">
                <a:effectLst/>
              </a:rPr>
              <a:t>¿Estoy tratando a mi esposa de una </a:t>
            </a:r>
            <a:r>
              <a:rPr lang="en-US" sz="2600" dirty="0" err="1">
                <a:effectLst/>
              </a:rPr>
              <a:t>manera</a:t>
            </a:r>
            <a:r>
              <a:rPr lang="en-US" sz="2600" dirty="0">
                <a:effectLst/>
              </a:rPr>
              <a:t> </a:t>
            </a:r>
            <a:r>
              <a:rPr lang="en-US" sz="2600" dirty="0" smtClean="0">
                <a:effectLst/>
              </a:rPr>
              <a:t>que </a:t>
            </a:r>
            <a:r>
              <a:rPr lang="en-US" sz="2600" dirty="0" err="1" smtClean="0">
                <a:effectLst/>
              </a:rPr>
              <a:t>muestre</a:t>
            </a:r>
            <a:r>
              <a:rPr lang="en-US" sz="2600" dirty="0" smtClean="0">
                <a:effectLst/>
              </a:rPr>
              <a:t> que la </a:t>
            </a:r>
            <a:r>
              <a:rPr lang="en-US" sz="2600" dirty="0">
                <a:effectLst/>
              </a:rPr>
              <a:t>amo a través de mis acciones, no sólo con palabras? </a:t>
            </a:r>
            <a:r>
              <a:rPr lang="en-US" sz="2600" dirty="0" smtClean="0">
                <a:effectLst/>
              </a:rPr>
              <a:t>(1 Cor.</a:t>
            </a:r>
            <a:r>
              <a:rPr lang="en-US" sz="2600" dirty="0" smtClean="0"/>
              <a:t> </a:t>
            </a:r>
            <a:r>
              <a:rPr lang="en-US" sz="2600" dirty="0"/>
              <a:t>13:4)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US" sz="2600" dirty="0"/>
              <a:t>La bondad sana las relaciones y </a:t>
            </a:r>
            <a:r>
              <a:rPr lang="en-US" sz="2600" dirty="0" err="1" smtClean="0"/>
              <a:t>resuena</a:t>
            </a:r>
            <a:r>
              <a:rPr lang="en-US" sz="2600" dirty="0" smtClean="0"/>
              <a:t> </a:t>
            </a:r>
            <a:r>
              <a:rPr lang="en-US" sz="2600" dirty="0" err="1" smtClean="0"/>
              <a:t>en</a:t>
            </a:r>
            <a:r>
              <a:rPr lang="en-US" sz="2600" dirty="0" smtClean="0"/>
              <a:t> </a:t>
            </a:r>
            <a:r>
              <a:rPr lang="en-US" sz="2600" dirty="0"/>
              <a:t>la vida de los miembros de nuestra familia.</a:t>
            </a:r>
          </a:p>
          <a:p>
            <a:pPr lvl="0" algn="l" rtl="0">
              <a:spcBef>
                <a:spcPts val="500"/>
              </a:spcBef>
              <a:spcAft>
                <a:spcPts val="500"/>
              </a:spcAft>
            </a:pPr>
            <a:r>
              <a:rPr lang="en-US" sz="2600" dirty="0"/>
              <a:t>¿Qué papel juega la lengua en el ejercicio de la bondad? Santiago 3:5-12</a:t>
            </a:r>
          </a:p>
          <a:p>
            <a:pPr lvl="0" algn="l" rtl="0">
              <a:spcBef>
                <a:spcPts val="500"/>
              </a:spcBef>
              <a:spcAft>
                <a:spcPts val="500"/>
              </a:spcAft>
            </a:pPr>
            <a:r>
              <a:rPr lang="en-US" sz="2600" dirty="0"/>
              <a:t>¿Qué nos dificulta mantener la bondad en una relación? ¿Mostramos a menudo más bondad </a:t>
            </a:r>
            <a:r>
              <a:rPr lang="en-US" sz="2600" dirty="0" err="1"/>
              <a:t>hacia</a:t>
            </a:r>
            <a:r>
              <a:rPr lang="en-US" sz="2600" dirty="0"/>
              <a:t> </a:t>
            </a:r>
            <a:r>
              <a:rPr lang="en-US" sz="2600" dirty="0" smtClean="0"/>
              <a:t>la </a:t>
            </a:r>
            <a:r>
              <a:rPr lang="en-US" sz="2600" dirty="0" err="1" smtClean="0"/>
              <a:t>gente</a:t>
            </a:r>
            <a:r>
              <a:rPr lang="en-US" sz="2600" dirty="0" smtClean="0"/>
              <a:t> </a:t>
            </a:r>
            <a:r>
              <a:rPr lang="en-US" sz="2600" dirty="0" err="1" smtClean="0"/>
              <a:t>fuera</a:t>
            </a:r>
            <a:r>
              <a:rPr lang="en-US" sz="2600" dirty="0" smtClean="0"/>
              <a:t> de </a:t>
            </a:r>
            <a:r>
              <a:rPr lang="en-US" sz="2600" dirty="0" err="1" smtClean="0"/>
              <a:t>nuestra</a:t>
            </a:r>
            <a:r>
              <a:rPr lang="en-US" sz="2600" dirty="0" smtClean="0"/>
              <a:t> </a:t>
            </a:r>
            <a:r>
              <a:rPr lang="en-US" sz="2600" dirty="0"/>
              <a:t>familia?</a:t>
            </a:r>
          </a:p>
          <a:p>
            <a:pPr lvl="0" algn="l" rtl="0">
              <a:spcBef>
                <a:spcPts val="500"/>
              </a:spcBef>
              <a:spcAft>
                <a:spcPts val="500"/>
              </a:spcAft>
            </a:pPr>
            <a:r>
              <a:rPr lang="en-US" sz="2600" dirty="0"/>
              <a:t>¿Podemos enumerar las expresiones de bondad (de acción y verbales) que le hemos mostrado a nuestra familia?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US" sz="2600" dirty="0"/>
              <a:t>Ore cuando esté tentado a no ser amable.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US" sz="2600" dirty="0"/>
              <a:t>¿Ejemplos bíblicos? Booz, buen samaritano, David perdona la vida a Mefiboset (2 Sam 21:7)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4285E69B-78A0-441F-A769-149C9DF65C55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sz="3600" i="1" u="sng" dirty="0" smtClean="0"/>
              <a:t>“</a:t>
            </a:r>
            <a:r>
              <a:rPr lang="en-US" sz="3600" i="1" u="sng" dirty="0" smtClean="0"/>
              <a:t>La </a:t>
            </a:r>
            <a:r>
              <a:rPr lang="en-US" sz="3600" i="1" u="sng" dirty="0" err="1" smtClean="0"/>
              <a:t>b</a:t>
            </a:r>
            <a:r>
              <a:rPr lang="en-US" sz="3600" i="1" u="sng" dirty="0" err="1" smtClean="0"/>
              <a:t>ondad</a:t>
            </a:r>
            <a:r>
              <a:rPr lang="en-US" sz="3600" i="1" u="sng" dirty="0"/>
              <a:t>” - </a:t>
            </a:r>
            <a:r>
              <a:rPr lang="en-US" sz="3600" i="1" u="sng" dirty="0" err="1" smtClean="0"/>
              <a:t>aplicación</a:t>
            </a:r>
            <a:endParaRPr lang="en-US" sz="3600" i="1" u="sng" dirty="0"/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0" y="807428"/>
            <a:ext cx="12191999" cy="562414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600" i="1" u="sng" dirty="0" err="1" smtClean="0">
                <a:solidFill>
                  <a:srgbClr val="FFFF00"/>
                </a:solidFill>
              </a:rPr>
              <a:t>Gentileza</a:t>
            </a:r>
            <a:r>
              <a:rPr lang="en-US" sz="2600" b="1" i="1" u="none" strike="noStrike" dirty="0" smtClean="0">
                <a:effectLst/>
              </a:rPr>
              <a:t> </a:t>
            </a:r>
            <a:r>
              <a:rPr lang="en-US" sz="2600" b="1" i="0" u="none" strike="noStrike" dirty="0" smtClean="0">
                <a:effectLst/>
              </a:rPr>
              <a:t>- </a:t>
            </a:r>
            <a:r>
              <a:rPr lang="en-US" sz="2600" b="0" i="0" dirty="0" smtClean="0">
                <a:effectLst/>
              </a:rPr>
              <a:t>¿</a:t>
            </a:r>
            <a:r>
              <a:rPr lang="en-US" sz="2600" b="0" i="0" dirty="0" err="1" smtClean="0">
                <a:effectLst/>
              </a:rPr>
              <a:t>Es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 err="1" smtClean="0">
                <a:effectLst/>
              </a:rPr>
              <a:t>su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tono de </a:t>
            </a:r>
            <a:r>
              <a:rPr lang="en-US" sz="2600" b="0" i="0" dirty="0" err="1">
                <a:effectLst/>
              </a:rPr>
              <a:t>voz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 smtClean="0">
                <a:effectLst/>
              </a:rPr>
              <a:t>áspero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y abrupto? ¿Es usted argumentativo y desafiante? </a:t>
            </a:r>
            <a:r>
              <a:rPr lang="en-US" sz="2600" b="0" i="0" dirty="0" smtClean="0">
                <a:effectLst/>
              </a:rPr>
              <a:t>Su </a:t>
            </a:r>
            <a:r>
              <a:rPr lang="en-US" sz="2600" b="0" i="0" dirty="0">
                <a:effectLst/>
              </a:rPr>
              <a:t>gentileza debe ser evidente para </a:t>
            </a:r>
            <a:r>
              <a:rPr lang="en-US" sz="2600" b="0" dirty="0" err="1"/>
              <a:t>s</a:t>
            </a:r>
            <a:r>
              <a:rPr lang="en-US" sz="2600" b="0" i="0" dirty="0" err="1" smtClean="0">
                <a:effectLst/>
              </a:rPr>
              <a:t>u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cónyuge (Filipenses 4:5)</a:t>
            </a:r>
          </a:p>
          <a:p>
            <a:pPr algn="l" rtl="0"/>
            <a:r>
              <a:rPr lang="en-US" sz="2600" i="1" u="sng" dirty="0" err="1" smtClean="0">
                <a:solidFill>
                  <a:srgbClr val="FFFF00"/>
                </a:solidFill>
              </a:rPr>
              <a:t>Respeto</a:t>
            </a:r>
            <a:r>
              <a:rPr lang="en-US" sz="2600" i="1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/>
              <a:t>- </a:t>
            </a:r>
            <a:r>
              <a:rPr lang="en-US" sz="2600" b="0" i="0" dirty="0" smtClean="0">
                <a:effectLst/>
              </a:rPr>
              <a:t>El </a:t>
            </a:r>
            <a:r>
              <a:rPr lang="en-US" sz="2600" b="0" i="0" dirty="0">
                <a:effectLst/>
              </a:rPr>
              <a:t>respeto a menudo se expresa a través de nuestras palabras. El sarcasmo o los comentarios degradantes poco a poco cortan el corazón de nuestro cónyuge. Honre y afirme mientras habla con </a:t>
            </a:r>
            <a:r>
              <a:rPr lang="en-US" sz="2600" b="0" dirty="0" err="1" smtClean="0"/>
              <a:t>él</a:t>
            </a:r>
            <a:r>
              <a:rPr lang="en-US" sz="2600" b="0" dirty="0" smtClean="0"/>
              <a:t> o </a:t>
            </a:r>
            <a:r>
              <a:rPr lang="en-US" sz="2600" b="0" dirty="0" err="1" smtClean="0"/>
              <a:t>ella</a:t>
            </a:r>
            <a:r>
              <a:rPr lang="en-US" sz="2600" b="0" i="0" dirty="0" smtClean="0">
                <a:effectLst/>
              </a:rPr>
              <a:t>. </a:t>
            </a:r>
            <a:r>
              <a:rPr lang="en-US" sz="2600" b="0" i="0" dirty="0" err="1" smtClean="0">
                <a:effectLst/>
              </a:rPr>
              <a:t>Hable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bien de </a:t>
            </a:r>
            <a:r>
              <a:rPr lang="en-US" sz="2600" b="0" i="0" dirty="0" err="1" smtClean="0">
                <a:effectLst/>
              </a:rPr>
              <a:t>ellos</a:t>
            </a:r>
            <a:r>
              <a:rPr lang="en-US" sz="2600" b="0" dirty="0"/>
              <a:t> </a:t>
            </a:r>
            <a:r>
              <a:rPr lang="en-US" sz="2600" b="0" dirty="0" err="1" smtClean="0"/>
              <a:t>frente</a:t>
            </a:r>
            <a:r>
              <a:rPr lang="en-US" sz="2600" b="0" dirty="0" smtClean="0"/>
              <a:t> a </a:t>
            </a:r>
            <a:r>
              <a:rPr lang="en-US" sz="2600" b="0" dirty="0" err="1" smtClean="0"/>
              <a:t>otros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también</a:t>
            </a:r>
            <a:r>
              <a:rPr lang="en-US" sz="2600" b="0" i="0" dirty="0" smtClean="0">
                <a:effectLst/>
              </a:rPr>
              <a:t>.</a:t>
            </a:r>
            <a:endParaRPr lang="en-US" sz="2600" b="0" i="0" dirty="0">
              <a:effectLst/>
            </a:endParaRPr>
          </a:p>
          <a:p>
            <a:pPr algn="l" rtl="0"/>
            <a:r>
              <a:rPr lang="en-US" sz="2600" i="1" u="sng" dirty="0" err="1" smtClean="0">
                <a:solidFill>
                  <a:srgbClr val="FFFF00"/>
                </a:solidFill>
              </a:rPr>
              <a:t>Honestidad</a:t>
            </a:r>
            <a:r>
              <a:rPr lang="en-US" sz="2600" i="1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/>
              <a:t>-</a:t>
            </a:r>
            <a:r>
              <a:rPr lang="en-US" sz="2600" b="0" u="none" strike="noStrike" dirty="0" smtClean="0"/>
              <a:t> </a:t>
            </a:r>
            <a:r>
              <a:rPr lang="en-US" sz="2600" b="0" i="0" dirty="0">
                <a:effectLst/>
              </a:rPr>
              <a:t>Decirle la verdad a </a:t>
            </a:r>
            <a:r>
              <a:rPr lang="en-US" sz="2600" b="0" i="0" dirty="0" err="1" smtClean="0">
                <a:effectLst/>
              </a:rPr>
              <a:t>su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 err="1" smtClean="0">
                <a:effectLst/>
              </a:rPr>
              <a:t>cónyuge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1" dirty="0" err="1" smtClean="0">
                <a:effectLst/>
              </a:rPr>
              <a:t>en</a:t>
            </a:r>
            <a:r>
              <a:rPr lang="en-US" sz="2600" b="0" i="1" dirty="0" smtClean="0">
                <a:effectLst/>
              </a:rPr>
              <a:t> </a:t>
            </a:r>
            <a:r>
              <a:rPr lang="en-US" sz="2600" b="0" i="1" dirty="0" err="1" smtClean="0">
                <a:effectLst/>
              </a:rPr>
              <a:t>amor</a:t>
            </a:r>
            <a:r>
              <a:rPr lang="en-US" sz="2600" b="0" i="1" dirty="0" smtClean="0">
                <a:effectLst/>
              </a:rPr>
              <a:t> </a:t>
            </a:r>
            <a:r>
              <a:rPr lang="en-US" sz="2600" b="0" i="0" dirty="0" err="1" smtClean="0">
                <a:effectLst/>
              </a:rPr>
              <a:t>muestra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amabilidad y genera confianza.</a:t>
            </a:r>
          </a:p>
          <a:p>
            <a:pPr algn="l" rtl="0"/>
            <a:r>
              <a:rPr lang="en-US" sz="2600" i="1" u="sng" dirty="0" err="1" smtClean="0">
                <a:solidFill>
                  <a:srgbClr val="FFFF00"/>
                </a:solidFill>
                <a:effectLst/>
              </a:rPr>
              <a:t>Compasión</a:t>
            </a:r>
            <a:r>
              <a:rPr lang="en-US" sz="2600" i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b="0" i="1" dirty="0" smtClean="0">
                <a:effectLst/>
              </a:rPr>
              <a:t>- </a:t>
            </a:r>
            <a:r>
              <a:rPr lang="en-US" sz="2600" b="0" i="0" dirty="0" err="1" smtClean="0">
                <a:effectLst/>
              </a:rPr>
              <a:t>Significa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sufrir o sentir con otra persona. Es más que empatía o simpatía. La compasión se identifica con el dolor que otra persona </a:t>
            </a:r>
            <a:r>
              <a:rPr lang="en-US" sz="2600" b="0" i="0" dirty="0" err="1">
                <a:effectLst/>
              </a:rPr>
              <a:t>está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 smtClean="0">
                <a:effectLst/>
              </a:rPr>
              <a:t>pasando</a:t>
            </a:r>
            <a:r>
              <a:rPr lang="en-US" sz="2600" b="0" i="0" dirty="0" smtClean="0">
                <a:effectLst/>
              </a:rPr>
              <a:t> y </a:t>
            </a:r>
            <a:r>
              <a:rPr lang="en-US" sz="2600" b="0" i="0" dirty="0" err="1" smtClean="0">
                <a:effectLst/>
              </a:rPr>
              <a:t>procura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brindar alivio.</a:t>
            </a:r>
          </a:p>
          <a:p>
            <a:pPr algn="l" rtl="0"/>
            <a:r>
              <a:rPr lang="en-US" sz="2600" i="1" u="sng" dirty="0" err="1" smtClean="0">
                <a:solidFill>
                  <a:srgbClr val="FFFF00"/>
                </a:solidFill>
              </a:rPr>
              <a:t>Consideración</a:t>
            </a:r>
            <a:r>
              <a:rPr lang="en-US" sz="2600" i="1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/>
              <a:t>- </a:t>
            </a:r>
            <a:r>
              <a:rPr lang="en-US" sz="2600" b="0" i="0" dirty="0" err="1" smtClean="0">
                <a:effectLst/>
              </a:rPr>
              <a:t>Cuando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identifique un dolor en la vida de su cónyuge, pregúntele si quiere hablar sobre ello. Entonces simplemente escuche. </a:t>
            </a:r>
            <a:r>
              <a:rPr lang="en-US" sz="2600" b="0" i="0" dirty="0" err="1" smtClean="0">
                <a:effectLst/>
              </a:rPr>
              <a:t>Haga</a:t>
            </a:r>
            <a:r>
              <a:rPr lang="en-US" sz="2600" b="0" i="0" dirty="0" smtClean="0">
                <a:effectLst/>
              </a:rPr>
              <a:t> </a:t>
            </a:r>
            <a:r>
              <a:rPr lang="en-US" sz="2600" b="0" i="0" dirty="0">
                <a:effectLst/>
              </a:rPr>
              <a:t>preguntas.</a:t>
            </a:r>
          </a:p>
          <a:p>
            <a:pPr algn="l" rtl="0"/>
            <a:r>
              <a:rPr lang="en-US" sz="2600" i="1" u="sng" dirty="0" err="1" smtClean="0">
                <a:solidFill>
                  <a:srgbClr val="FFFF00"/>
                </a:solidFill>
              </a:rPr>
              <a:t>Tocar</a:t>
            </a:r>
            <a:r>
              <a:rPr lang="en-US" sz="2600" i="1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/>
              <a:t>- </a:t>
            </a:r>
            <a:r>
              <a:rPr lang="en-US" sz="2600" b="0" i="0" dirty="0" smtClean="0">
                <a:effectLst/>
              </a:rPr>
              <a:t>A </a:t>
            </a:r>
            <a:r>
              <a:rPr lang="en-US" sz="2600" b="0" i="0" dirty="0">
                <a:effectLst/>
              </a:rPr>
              <a:t>veces, un toque suave en el hombro, la mano o la pierna puede comunicar más que las palabras.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5E69B-78A0-441F-A769-149C9DF65C5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267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3C9B1597-43B8-3413-5AAC-5D4793B51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73621"/>
            <a:ext cx="12192000" cy="685800"/>
          </a:xfrm>
        </p:spPr>
        <p:txBody>
          <a:bodyPr/>
          <a:lstStyle/>
          <a:p>
            <a:pPr rtl="0"/>
            <a:r>
              <a:rPr lang="en-US" altLang="en-US" dirty="0"/>
              <a:t>La bondad es: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DE4C6DF9-3BF0-7B48-6DF1-E386B7AA0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935" y="989637"/>
            <a:ext cx="11563367" cy="4698894"/>
          </a:xfrm>
        </p:spPr>
        <p:txBody>
          <a:bodyPr>
            <a:normAutofit fontScale="92500" lnSpcReduction="20000"/>
          </a:bodyPr>
          <a:lstStyle/>
          <a:p>
            <a:pPr algn="l" rtl="0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Controlar la ira—Efesios 4:31-32;26</a:t>
            </a:r>
          </a:p>
          <a:p>
            <a:pPr algn="l" rtl="0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Amabilidad—I Cor 13:4,5; 1 Pedro 2:2-3</a:t>
            </a:r>
            <a:endParaRPr lang="en-US" altLang="en-US" sz="2800" dirty="0"/>
          </a:p>
          <a:p>
            <a:pPr algn="l" rt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Compasión—Col 3:12</a:t>
            </a:r>
          </a:p>
          <a:p>
            <a:pPr algn="l" rt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 err="1" smtClean="0"/>
              <a:t>Disposición</a:t>
            </a:r>
            <a:r>
              <a:rPr lang="en-US" altLang="en-US" dirty="0" smtClean="0"/>
              <a:t>—Marcos </a:t>
            </a:r>
            <a:r>
              <a:rPr lang="en-US" altLang="en-US" dirty="0"/>
              <a:t>10:51; Mateo 11:30</a:t>
            </a:r>
          </a:p>
          <a:p>
            <a:pPr algn="l" rt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Cortesía</a:t>
            </a:r>
          </a:p>
          <a:p>
            <a:pPr algn="l" rt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Tolerancia (Efesios 4:2, Col. 3:13)</a:t>
            </a:r>
          </a:p>
          <a:p>
            <a:pPr algn="l" rt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La regla de oro—Mateo 7:12</a:t>
            </a:r>
          </a:p>
          <a:p>
            <a:pPr algn="l" rtl="0">
              <a:spcAft>
                <a:spcPts val="12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917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>
            <a:extLst>
              <a:ext uri="{FF2B5EF4-FFF2-40B4-BE49-F238E27FC236}">
                <a16:creationId xmlns:a16="http://schemas.microsoft.com/office/drawing/2014/main" xmlns="" id="{533DA9E8-70E1-396D-0A73-CD8666B68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9963" y="122238"/>
            <a:ext cx="7772400" cy="533400"/>
          </a:xfrm>
        </p:spPr>
        <p:txBody>
          <a:bodyPr/>
          <a:lstStyle/>
          <a:p>
            <a:pPr rtl="0" eaLnBrk="1" hangingPunct="1"/>
            <a:r>
              <a:rPr lang="en-US" altLang="en-US" sz="3600" b="1" i="1" u="sng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"</a:t>
            </a:r>
            <a:r>
              <a:rPr lang="en-US" altLang="en-US" sz="3600" b="1" i="1" u="sng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Actitud</a:t>
            </a:r>
            <a:r>
              <a:rPr lang="en-US" altLang="en-US" sz="3600" b="1" i="1" u="sng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"</a:t>
            </a:r>
          </a:p>
        </p:txBody>
      </p:sp>
      <p:pic>
        <p:nvPicPr>
          <p:cNvPr id="8199" name="Picture 7" descr="http://www.newswise.com/images/uploads/2009/09/11/C-9%20pix.jpg">
            <a:extLst>
              <a:ext uri="{FF2B5EF4-FFF2-40B4-BE49-F238E27FC236}">
                <a16:creationId xmlns:a16="http://schemas.microsoft.com/office/drawing/2014/main" xmlns="" id="{A2D50A5D-D025-42A4-A841-853BE9130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9439" y="2037877"/>
            <a:ext cx="5597096" cy="3567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749" name="Rectangle 1">
            <a:extLst>
              <a:ext uri="{FF2B5EF4-FFF2-40B4-BE49-F238E27FC236}">
                <a16:creationId xmlns:a16="http://schemas.microsoft.com/office/drawing/2014/main" xmlns="" id="{5C8C8A27-D199-0A21-CFBA-40D9E3BE5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52463"/>
            <a:ext cx="113538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c.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posición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aeronave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 nave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espacial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determinada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por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relación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entre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sus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ejes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 un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dato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referencia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como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el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horizonte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estrella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particular) 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-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Diccionario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Merriam-Webster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288206-0926-2511-4B32-F1CF7639A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687794"/>
            <a:ext cx="8724900" cy="1077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Una “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actitud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pos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Dios”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significa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que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nuestros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pensamientos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siempre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están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dirigidos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hacia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Dios.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xmlns="" id="{D4E2EECB-4F2C-09F4-8C08-56509547D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30" y="2037876"/>
            <a:ext cx="4756934" cy="3567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1831F6C3-CAFB-B6D6-4C44-57B820B0F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3500"/>
            <a:ext cx="7772400" cy="685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rtl="0" eaLnBrk="1" hangingPunct="1"/>
            <a:r>
              <a:rPr lang="en-US" altLang="en-US" sz="4000" dirty="0" err="1" smtClean="0"/>
              <a:t>Prioridades</a:t>
            </a:r>
            <a:r>
              <a:rPr lang="en-US" altLang="en-US" sz="4000" dirty="0" smtClean="0"/>
              <a:t>/</a:t>
            </a:r>
            <a:r>
              <a:rPr lang="en-US" altLang="en-US" sz="4000" dirty="0" err="1" smtClean="0"/>
              <a:t>dependencias</a:t>
            </a:r>
            <a:endParaRPr lang="en-US" altLang="en-US" sz="4000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B51D3BCF-4C87-0F0F-B651-A6CB30518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638800"/>
            <a:ext cx="86106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Placer – </a:t>
            </a:r>
            <a:r>
              <a:rPr lang="en-US" altLang="en-US" sz="5400" b="0" dirty="0" err="1" smtClean="0">
                <a:solidFill>
                  <a:srgbClr val="000000"/>
                </a:solidFill>
              </a:rPr>
              <a:t>ser</a:t>
            </a:r>
            <a:r>
              <a:rPr kumimoji="0" lang="en-US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feliz</a:t>
            </a:r>
            <a:endParaRPr kumimoji="0" lang="en-US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xmlns="" id="{9C43087C-BC94-1DE5-8CAE-CD7767A5C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724400"/>
            <a:ext cx="470535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800" b="0" dirty="0">
                <a:solidFill>
                  <a:srgbClr val="000000"/>
                </a:solidFill>
              </a:rPr>
              <a:t>C</a:t>
            </a:r>
            <a:r>
              <a:rPr kumimoji="0" lang="en-US" alt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onseguir</a:t>
            </a: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alt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más</a:t>
            </a:r>
            <a:endParaRPr kumimoji="0" lang="en-US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xmlns="" id="{CC9B4825-5B12-79FC-4511-BDEA3D7DD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724400"/>
            <a:ext cx="352425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Divertirse</a:t>
            </a:r>
            <a:endParaRPr kumimoji="0" lang="en-US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xmlns="" id="{612B7921-D320-5B5D-C3F9-B535125EE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19812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Ganar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dinero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53B01F40-87F2-1016-1A59-997528176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810000"/>
            <a:ext cx="22860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Obtener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poder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D0F96DD5-B983-A491-5652-903181AA0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0"/>
            <a:ext cx="35814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Tener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amigos/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compañeros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xmlns="" id="{47C37221-CD6F-20D4-1EE3-C324A2750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124200"/>
            <a:ext cx="154305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Tener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 </a:t>
            </a:r>
            <a:b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buen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trabajo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xmlns="" id="{AF6346F8-7CD7-D1BB-D997-F8C3DEEC1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378" y="3124200"/>
            <a:ext cx="1600199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Conocer</a:t>
            </a:r>
            <a:r>
              <a:rPr kumimoji="0" lang="en-US" altLang="en-US" sz="17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 la </a:t>
            </a:r>
            <a:r>
              <a:rPr kumimoji="0" lang="en-US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gente</a:t>
            </a:r>
            <a:r>
              <a:rPr kumimoji="0" lang="en-US" altLang="en-US" sz="17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correcta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xmlns="" id="{458231B8-6A83-ED57-5D7F-FD9F597A7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578" y="3124200"/>
            <a:ext cx="1545021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Vivir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el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lugar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correcto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93" name="Rectangle 25">
            <a:extLst>
              <a:ext uri="{FF2B5EF4-FFF2-40B4-BE49-F238E27FC236}">
                <a16:creationId xmlns:a16="http://schemas.microsoft.com/office/drawing/2014/main" xmlns="" id="{AB0420A8-91B3-D034-D72F-4953F990A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124200"/>
            <a:ext cx="9906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700" b="0" dirty="0" err="1">
                <a:solidFill>
                  <a:srgbClr val="000000"/>
                </a:solidFill>
              </a:rPr>
              <a:t>C</a:t>
            </a: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asarse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bien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xmlns="" id="{8DD9F68C-2AFD-AA22-EC3B-6A67B1A50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438400"/>
            <a:ext cx="20574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Obtener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educación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impresionante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xmlns="" id="{8ADF8F44-3976-A6C3-DFD3-08A5026EE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438400"/>
            <a:ext cx="1676399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Hacer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cosas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sociales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94" name="Rectangle 26">
            <a:extLst>
              <a:ext uri="{FF2B5EF4-FFF2-40B4-BE49-F238E27FC236}">
                <a16:creationId xmlns:a16="http://schemas.microsoft.com/office/drawing/2014/main" xmlns="" id="{3AC85FD8-B50E-0E73-721E-C81E1151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438400"/>
            <a:ext cx="108585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Ser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atractivo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xmlns="" id="{B9E7047A-A08D-3C94-16E2-730927BF2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124200"/>
            <a:ext cx="17526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Ser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popular 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tal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vez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famoso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7" name="Rectangle 19">
            <a:extLst>
              <a:ext uri="{FF2B5EF4-FFF2-40B4-BE49-F238E27FC236}">
                <a16:creationId xmlns:a16="http://schemas.microsoft.com/office/drawing/2014/main" xmlns="" id="{4F72CFCF-04D5-C614-613E-2039A59CF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438400"/>
            <a:ext cx="108585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700" b="0" dirty="0" err="1">
                <a:solidFill>
                  <a:srgbClr val="000000"/>
                </a:solidFill>
              </a:rPr>
              <a:t>T</a:t>
            </a: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ener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talentos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95" name="Rectangle 27">
            <a:extLst>
              <a:ext uri="{FF2B5EF4-FFF2-40B4-BE49-F238E27FC236}">
                <a16:creationId xmlns:a16="http://schemas.microsoft.com/office/drawing/2014/main" xmlns="" id="{2944076B-4DE8-2D65-61DF-175242C00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438400"/>
            <a:ext cx="12192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Sobresalir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los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deportes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xmlns="" id="{8832B956-7EEA-AFF6-66F0-1DF9E432D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752600"/>
            <a:ext cx="158115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Sacar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buenas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notas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9" name="Rectangle 21">
            <a:extLst>
              <a:ext uri="{FF2B5EF4-FFF2-40B4-BE49-F238E27FC236}">
                <a16:creationId xmlns:a16="http://schemas.microsoft.com/office/drawing/2014/main" xmlns="" id="{1D7D5660-E4D1-EB0B-D06F-FD573DCBD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49" y="1752600"/>
            <a:ext cx="1790701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Aprender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aptitudes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sociales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xmlns="" id="{3A1348ED-D06D-ECA9-44E6-A744337A4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050" y="1752600"/>
            <a:ext cx="112395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Estar</a:t>
            </a:r>
            <a:r>
              <a:rPr kumimoji="0" lang="en-US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saludable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xmlns="" id="{395603D9-C34E-70A7-19B9-4986C0F1B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219200"/>
            <a:ext cx="909144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Tutores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96" name="Rectangle 28">
            <a:extLst>
              <a:ext uri="{FF2B5EF4-FFF2-40B4-BE49-F238E27FC236}">
                <a16:creationId xmlns:a16="http://schemas.microsoft.com/office/drawing/2014/main" xmlns="" id="{C888AB2D-6E3B-43E9-408F-2F00763E0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4745" y="1219200"/>
            <a:ext cx="843455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Ropa</a:t>
            </a: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 </a:t>
            </a:r>
            <a:r>
              <a:rPr kumimoji="0" lang="en-US" altLang="en-US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moda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97" name="Rectangle 29">
            <a:extLst>
              <a:ext uri="{FF2B5EF4-FFF2-40B4-BE49-F238E27FC236}">
                <a16:creationId xmlns:a16="http://schemas.microsoft.com/office/drawing/2014/main" xmlns="" id="{D4F4EBD4-AB44-05FB-2F6E-C2BF2B798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219200"/>
            <a:ext cx="1200149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>
                <a:solidFill>
                  <a:srgbClr val="000000"/>
                </a:solidFill>
              </a:rPr>
              <a:t>F</a:t>
            </a:r>
            <a:r>
              <a:rPr kumimoji="0" lang="en-US" altLang="en-US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iestas</a:t>
            </a: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discotecas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91" name="Rectangle 23">
            <a:extLst>
              <a:ext uri="{FF2B5EF4-FFF2-40B4-BE49-F238E27FC236}">
                <a16:creationId xmlns:a16="http://schemas.microsoft.com/office/drawing/2014/main" xmlns="" id="{040A1F3B-8304-39D8-B4CB-BFF19D257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1219200"/>
            <a:ext cx="973665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Frenos</a:t>
            </a: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lang="en-US" altLang="en-US" sz="1500" dirty="0" err="1">
                <a:solidFill>
                  <a:srgbClr val="000000"/>
                </a:solidFill>
              </a:rPr>
              <a:t>m</a:t>
            </a:r>
            <a:r>
              <a:rPr kumimoji="0" lang="en-US" altLang="en-US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aquillaje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xmlns="" id="{E9DC1448-684F-FC61-7FDF-8DD0CEB7E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752600"/>
            <a:ext cx="12192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Aprender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musica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xmlns="" id="{B29C4D13-2C7B-AEEA-6A88-F67510828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752600"/>
            <a:ext cx="10668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Ser</a:t>
            </a:r>
            <a:r>
              <a:rPr kumimoji="0" lang="en-US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atlético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xmlns="" id="{F3C27D85-5CC9-C4C2-2693-38C7CE16F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2016" y="1219200"/>
            <a:ext cx="1123949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Lecciones</a:t>
            </a: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de </a:t>
            </a:r>
            <a:r>
              <a:rPr kumimoji="0" lang="en-US" altLang="en-US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música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xmlns="" id="{C0A8DC1C-E427-D2ED-B211-5522ED7E1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966" y="1219200"/>
            <a:ext cx="1426633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Entrenadores</a:t>
            </a: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deportivos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42" name="Line 30">
            <a:extLst>
              <a:ext uri="{FF2B5EF4-FFF2-40B4-BE49-F238E27FC236}">
                <a16:creationId xmlns:a16="http://schemas.microsoft.com/office/drawing/2014/main" xmlns="" id="{6B4EB5CD-F7A4-FDD3-0994-ADD10451D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124200"/>
            <a:ext cx="8001000" cy="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8943" name="Text Box 31">
            <a:extLst>
              <a:ext uri="{FF2B5EF4-FFF2-40B4-BE49-F238E27FC236}">
                <a16:creationId xmlns:a16="http://schemas.microsoft.com/office/drawing/2014/main" xmlns="" id="{B2AF207B-8213-7CD6-FCDD-AFC1AD1B56A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9963150" y="173355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¿POR QUÉ?</a:t>
            </a:r>
          </a:p>
        </p:txBody>
      </p:sp>
      <p:sp>
        <p:nvSpPr>
          <p:cNvPr id="38944" name="Line 32">
            <a:extLst>
              <a:ext uri="{FF2B5EF4-FFF2-40B4-BE49-F238E27FC236}">
                <a16:creationId xmlns:a16="http://schemas.microsoft.com/office/drawing/2014/main" xmlns="" id="{5642F3D0-D8AA-2E9E-C912-8176C989F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63200" y="2419350"/>
            <a:ext cx="0" cy="1066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8945" name="Text Box 33">
            <a:extLst>
              <a:ext uri="{FF2B5EF4-FFF2-40B4-BE49-F238E27FC236}">
                <a16:creationId xmlns:a16="http://schemas.microsoft.com/office/drawing/2014/main" xmlns="" id="{A303877C-8EAD-5AC0-64B4-6B691C5E6FD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009978" y="3009571"/>
            <a:ext cx="16376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¿CÓMO?</a:t>
            </a:r>
          </a:p>
        </p:txBody>
      </p:sp>
      <p:sp>
        <p:nvSpPr>
          <p:cNvPr id="38946" name="Line 34">
            <a:extLst>
              <a:ext uri="{FF2B5EF4-FFF2-40B4-BE49-F238E27FC236}">
                <a16:creationId xmlns:a16="http://schemas.microsoft.com/office/drawing/2014/main" xmlns="" id="{E2DD3E3F-1B1B-1CB4-9C1C-097DFB8BE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1428750"/>
            <a:ext cx="0" cy="1143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9" grpId="0" animBg="1"/>
      <p:bldP spid="32778" grpId="0" animBg="1"/>
      <p:bldP spid="32777" grpId="0" animBg="1"/>
      <p:bldP spid="32793" grpId="0" animBg="1"/>
      <p:bldP spid="32782" grpId="0" animBg="1"/>
      <p:bldP spid="32781" grpId="0" animBg="1"/>
      <p:bldP spid="32794" grpId="0" animBg="1"/>
      <p:bldP spid="32792" grpId="0" animBg="1"/>
      <p:bldP spid="32787" grpId="0" animBg="1"/>
      <p:bldP spid="32795" grpId="0" animBg="1"/>
      <p:bldP spid="32785" grpId="0" animBg="1"/>
      <p:bldP spid="32789" grpId="0" animBg="1"/>
      <p:bldP spid="32784" grpId="0" animBg="1"/>
      <p:bldP spid="32783" grpId="0" animBg="1"/>
      <p:bldP spid="32796" grpId="0" animBg="1"/>
      <p:bldP spid="32797" grpId="0" animBg="1"/>
      <p:bldP spid="32791" grpId="0" animBg="1"/>
      <p:bldP spid="32780" grpId="0" animBg="1"/>
      <p:bldP spid="32790" grpId="0" animBg="1"/>
      <p:bldP spid="32788" grpId="0" animBg="1"/>
      <p:bldP spid="327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5C6B7DD7-7073-FC8B-200F-C0BBD2A9F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685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rtl="0" eaLnBrk="1" hangingPunct="1"/>
            <a:r>
              <a:rPr lang="en-US" altLang="en-US" sz="4000" dirty="0" err="1" smtClean="0"/>
              <a:t>Prioridades</a:t>
            </a:r>
            <a:r>
              <a:rPr lang="en-US" altLang="en-US" sz="4000" dirty="0" smtClean="0"/>
              <a:t>/</a:t>
            </a:r>
            <a:r>
              <a:rPr lang="en-US" altLang="en-US" sz="4000" dirty="0" err="1" smtClean="0"/>
              <a:t>dependencias</a:t>
            </a:r>
            <a:endParaRPr lang="en-US" altLang="en-US" sz="4000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DF447465-380B-C43C-42A3-BA323F465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638800"/>
            <a:ext cx="86106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Agradar</a:t>
            </a:r>
            <a:r>
              <a:rPr kumimoji="0" lang="en-US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 Dios (II </a:t>
            </a:r>
            <a:r>
              <a:rPr kumimoji="0" lang="en-US" alt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Cor</a:t>
            </a:r>
            <a:r>
              <a:rPr kumimoji="0" lang="en-US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5:9)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xmlns="" id="{783F5EF6-AE40-6CBA-D0E7-B1044AE7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724400"/>
            <a:ext cx="38100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Salvarse</a:t>
            </a:r>
            <a:endParaRPr kumimoji="0" lang="en-US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xmlns="" id="{434B8575-EDEB-C374-5B9E-40D5A78B4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42672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Salvar a otros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xmlns="" id="{B8C0B7BF-1E46-6EC6-9784-0EA40956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28194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Crecer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Espiritualmente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xmlns="" id="{8492E828-0477-E6EC-026B-80BBC9A18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0"/>
            <a:ext cx="16002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Enseñar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otros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xmlns="" id="{A1E1FE5B-D1E6-5998-EC27-B92FF4495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10000"/>
            <a:ext cx="30480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Edificar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otros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56" name="Rectangle 12">
            <a:extLst>
              <a:ext uri="{FF2B5EF4-FFF2-40B4-BE49-F238E27FC236}">
                <a16:creationId xmlns:a16="http://schemas.microsoft.com/office/drawing/2014/main" xmlns="" id="{1F630733-5D15-98AA-3239-2C6788072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124200"/>
            <a:ext cx="1706562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Devoción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personal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xmlns="" id="{0C699786-785F-3590-2990-BCCE6D656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124200"/>
            <a:ext cx="1798638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Trabajar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iglesia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xmlns="" id="{EDFEFDF3-E500-72C8-F8A1-E72DF58ED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762" y="3124200"/>
            <a:ext cx="1341438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Casarse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xmlns="" id="{A05BE09C-97AF-4F9F-B2BF-43A71FF6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124200"/>
            <a:ext cx="9906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Tener hijos</a:t>
            </a:r>
          </a:p>
        </p:txBody>
      </p:sp>
      <p:sp>
        <p:nvSpPr>
          <p:cNvPr id="31757" name="Rectangle 13">
            <a:extLst>
              <a:ext uri="{FF2B5EF4-FFF2-40B4-BE49-F238E27FC236}">
                <a16:creationId xmlns:a16="http://schemas.microsoft.com/office/drawing/2014/main" xmlns="" id="{4A9A0FB9-DBC0-918D-2E7E-7BDC8FDA0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124200"/>
            <a:ext cx="12192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Tener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amigos</a:t>
            </a:r>
          </a:p>
        </p:txBody>
      </p:sp>
      <p:sp>
        <p:nvSpPr>
          <p:cNvPr id="31763" name="Rectangle 19">
            <a:extLst>
              <a:ext uri="{FF2B5EF4-FFF2-40B4-BE49-F238E27FC236}">
                <a16:creationId xmlns:a16="http://schemas.microsoft.com/office/drawing/2014/main" xmlns="" id="{F6DDEDEF-CFA8-9224-68B9-3097EA79B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438400"/>
            <a:ext cx="15240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Cultivar aptitudes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60" name="Rectangle 16">
            <a:extLst>
              <a:ext uri="{FF2B5EF4-FFF2-40B4-BE49-F238E27FC236}">
                <a16:creationId xmlns:a16="http://schemas.microsoft.com/office/drawing/2014/main" xmlns="" id="{2CA64714-AF23-5618-893E-3A6772F07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438400"/>
            <a:ext cx="17526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Apoyar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 la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Familiar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66" name="Rectangle 22">
            <a:extLst>
              <a:ext uri="{FF2B5EF4-FFF2-40B4-BE49-F238E27FC236}">
                <a16:creationId xmlns:a16="http://schemas.microsoft.com/office/drawing/2014/main" xmlns="" id="{10449F1F-21D0-7FA5-A5FA-B0A0975B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438400"/>
            <a:ext cx="12954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Tener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tiempo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59" name="Rectangle 15">
            <a:extLst>
              <a:ext uri="{FF2B5EF4-FFF2-40B4-BE49-F238E27FC236}">
                <a16:creationId xmlns:a16="http://schemas.microsoft.com/office/drawing/2014/main" xmlns="" id="{1D991674-B1BD-223A-B6E3-E11168BCC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438400"/>
            <a:ext cx="1752600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Actividades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sociales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64" name="Rectangle 20">
            <a:extLst>
              <a:ext uri="{FF2B5EF4-FFF2-40B4-BE49-F238E27FC236}">
                <a16:creationId xmlns:a16="http://schemas.microsoft.com/office/drawing/2014/main" xmlns="" id="{66C4CD35-6F98-4A0D-2C6B-9E285E656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752600"/>
            <a:ext cx="1367894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n-US" sz="1600" b="0" dirty="0" smtClean="0">
                <a:solidFill>
                  <a:srgbClr val="000000"/>
                </a:solidFill>
              </a:rPr>
              <a:t>Conseguir capacitación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1758" name="Rectangle 14">
            <a:extLst>
              <a:ext uri="{FF2B5EF4-FFF2-40B4-BE49-F238E27FC236}">
                <a16:creationId xmlns:a16="http://schemas.microsoft.com/office/drawing/2014/main" xmlns="" id="{072DE2D4-2624-045E-17F1-4FDD6EF83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94" y="1752600"/>
            <a:ext cx="986894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Tener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un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trabajo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68" name="Rectangle 24">
            <a:extLst>
              <a:ext uri="{FF2B5EF4-FFF2-40B4-BE49-F238E27FC236}">
                <a16:creationId xmlns:a16="http://schemas.microsoft.com/office/drawing/2014/main" xmlns="" id="{C2267F8A-6BDC-CECC-7DE1-57881B716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532" y="1752600"/>
            <a:ext cx="1024467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b="0" dirty="0">
                <a:solidFill>
                  <a:srgbClr val="000000"/>
                </a:solidFill>
              </a:rPr>
              <a:t>T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ener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una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casa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1762" name="Rectangle 18">
            <a:extLst>
              <a:ext uri="{FF2B5EF4-FFF2-40B4-BE49-F238E27FC236}">
                <a16:creationId xmlns:a16="http://schemas.microsoft.com/office/drawing/2014/main" xmlns="" id="{E6AF6473-02A1-75F1-717F-708484220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9589" y="1752600"/>
            <a:ext cx="1573743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Mantenerse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saludable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69" name="Rectangle 25">
            <a:extLst>
              <a:ext uri="{FF2B5EF4-FFF2-40B4-BE49-F238E27FC236}">
                <a16:creationId xmlns:a16="http://schemas.microsoft.com/office/drawing/2014/main" xmlns="" id="{6242326F-D007-20B6-062E-C676E72EB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3332" y="1752600"/>
            <a:ext cx="1024467" cy="6858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Obtener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aptitudes </a:t>
            </a:r>
            <a:r>
              <a:rPr kumimoji="0" lang="en-US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sociales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61" name="Rectangle 17">
            <a:extLst>
              <a:ext uri="{FF2B5EF4-FFF2-40B4-BE49-F238E27FC236}">
                <a16:creationId xmlns:a16="http://schemas.microsoft.com/office/drawing/2014/main" xmlns="" id="{F52C5D59-B49E-88B8-33D1-DEE82BBFD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19200"/>
            <a:ext cx="1406520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Educación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65" name="Rectangle 21">
            <a:extLst>
              <a:ext uri="{FF2B5EF4-FFF2-40B4-BE49-F238E27FC236}">
                <a16:creationId xmlns:a16="http://schemas.microsoft.com/office/drawing/2014/main" xmlns="" id="{6C479ACC-F24B-02DE-AAB6-E3326E3C0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6894" y="1219200"/>
            <a:ext cx="1142999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Hacer ejercicio</a:t>
            </a:r>
          </a:p>
        </p:txBody>
      </p:sp>
      <p:sp>
        <p:nvSpPr>
          <p:cNvPr id="31767" name="Rectangle 23">
            <a:extLst>
              <a:ext uri="{FF2B5EF4-FFF2-40B4-BE49-F238E27FC236}">
                <a16:creationId xmlns:a16="http://schemas.microsoft.com/office/drawing/2014/main" xmlns="" id="{F66427C7-87A8-2611-8AAD-CA54F9EA3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8614" y="1219200"/>
            <a:ext cx="1645186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Recreo</a:t>
            </a: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</a:t>
            </a:r>
            <a:b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pasatiempos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70" name="Rectangle 26">
            <a:extLst>
              <a:ext uri="{FF2B5EF4-FFF2-40B4-BE49-F238E27FC236}">
                <a16:creationId xmlns:a16="http://schemas.microsoft.com/office/drawing/2014/main" xmlns="" id="{8C6C7640-8B03-2205-D58F-3CCFEDEFA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226" y="1219200"/>
            <a:ext cx="1256774" cy="533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Aprender</a:t>
            </a: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la</a:t>
            </a:r>
            <a:r>
              <a:rPr kumimoji="0" lang="en-US" altLang="en-US" sz="1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moda</a:t>
            </a: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...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87" name="Text Box 27">
            <a:extLst>
              <a:ext uri="{FF2B5EF4-FFF2-40B4-BE49-F238E27FC236}">
                <a16:creationId xmlns:a16="http://schemas.microsoft.com/office/drawing/2014/main" xmlns="" id="{108577F3-9EBE-A497-689B-13107E42B5E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9948333" y="173355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¿POR QUÉ?</a:t>
            </a:r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xmlns="" id="{F2128281-E17A-942D-A410-CAE2EF7EC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63200" y="2419350"/>
            <a:ext cx="0" cy="1066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0989" name="Text Box 29">
            <a:extLst>
              <a:ext uri="{FF2B5EF4-FFF2-40B4-BE49-F238E27FC236}">
                <a16:creationId xmlns:a16="http://schemas.microsoft.com/office/drawing/2014/main" xmlns="" id="{7F6381DA-C844-2B30-7C9C-33574291D89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009978" y="3009571"/>
            <a:ext cx="16376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¿CÓMO?</a:t>
            </a:r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xmlns="" id="{907F995C-52C0-D221-83EA-662C4A1742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1428750"/>
            <a:ext cx="0" cy="1143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A76A665-5C34-490E-B1FF-55880BCA32EC}"/>
              </a:ext>
            </a:extLst>
          </p:cNvPr>
          <p:cNvSpPr txBox="1"/>
          <p:nvPr/>
        </p:nvSpPr>
        <p:spPr>
          <a:xfrm>
            <a:off x="10210800" y="4948238"/>
            <a:ext cx="15970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Tim 4:16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48" grpId="0" animBg="1"/>
      <p:bldP spid="31749" grpId="0" animBg="1"/>
      <p:bldP spid="31750" grpId="0" animBg="1"/>
      <p:bldP spid="31751" grpId="0" animBg="1"/>
      <p:bldP spid="31752" grpId="0" animBg="1"/>
      <p:bldP spid="31756" grpId="0" animBg="1"/>
      <p:bldP spid="31755" grpId="0" animBg="1"/>
      <p:bldP spid="31753" grpId="0" animBg="1"/>
      <p:bldP spid="31754" grpId="0" animBg="1"/>
      <p:bldP spid="31757" grpId="0" animBg="1"/>
      <p:bldP spid="31763" grpId="0" animBg="1"/>
      <p:bldP spid="31760" grpId="0" animBg="1"/>
      <p:bldP spid="31766" grpId="0" animBg="1"/>
      <p:bldP spid="31759" grpId="0" animBg="1"/>
      <p:bldP spid="31764" grpId="0" animBg="1"/>
      <p:bldP spid="31758" grpId="0" animBg="1"/>
      <p:bldP spid="31768" grpId="0" animBg="1"/>
      <p:bldP spid="31762" grpId="0" animBg="1"/>
      <p:bldP spid="31769" grpId="0" animBg="1"/>
      <p:bldP spid="31761" grpId="0" animBg="1"/>
      <p:bldP spid="31765" grpId="0" animBg="1"/>
      <p:bldP spid="31767" grpId="0" animBg="1"/>
      <p:bldP spid="31770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1 Tim 2:1-2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19191" y="1546261"/>
            <a:ext cx="10572108" cy="34264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4000" b="0" dirty="0"/>
              <a:t>Exhorto, pues, ante todo que se hagan plegarias, oraciones, peticiones y acciones de gracias por todos los hombres, </a:t>
            </a:r>
            <a:r>
              <a:rPr lang="es-ES" sz="4000" b="0" dirty="0" smtClean="0"/>
              <a:t>2</a:t>
            </a:r>
            <a:r>
              <a:rPr lang="es-ES" sz="4000" b="0" dirty="0"/>
              <a:t>  por los reyes y por todos los que están en autoridad, para que podamos vivir </a:t>
            </a:r>
            <a:r>
              <a:rPr lang="es-ES" sz="4000" b="0" u="sng" dirty="0"/>
              <a:t>una vida tranquila y sosegada</a:t>
            </a:r>
            <a:r>
              <a:rPr lang="es-ES" sz="4000" b="0" dirty="0"/>
              <a:t> con toda </a:t>
            </a:r>
            <a:r>
              <a:rPr lang="es-ES" sz="4000" dirty="0">
                <a:solidFill>
                  <a:srgbClr val="FFFF00"/>
                </a:solidFill>
              </a:rPr>
              <a:t>piedad y dignidad</a:t>
            </a:r>
            <a:r>
              <a:rPr lang="es-ES" sz="4000" b="0" dirty="0"/>
              <a:t>. </a:t>
            </a:r>
            <a:endParaRPr lang="en-US" sz="4000" b="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>
              <a:defRPr/>
            </a:pPr>
            <a:fld id="{0DE4BA1B-F838-4F9E-B63B-9BB1494DC3C7}" type="slidenum">
              <a:rPr lang="en-US" sz="1400" b="0">
                <a:solidFill>
                  <a:srgbClr val="FFFFFF"/>
                </a:solidFill>
                <a:latin typeface="Times New Roman" pitchFamily="18" charset="0"/>
              </a:rPr>
              <a:pPr algn="l" rtl="0" eaLnBrk="1" hangingPunct="1">
                <a:defRPr/>
              </a:pPr>
              <a:t>6</a:t>
            </a:fld>
            <a:endParaRPr lang="en-US" sz="1400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1076432">
            <a:off x="5795339" y="4957727"/>
            <a:ext cx="3328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4000" i="1" dirty="0">
                <a:solidFill>
                  <a:srgbClr val="66FFFF"/>
                </a:solidFill>
                <a:latin typeface="Calibri" pitchFamily="34" charset="0"/>
              </a:rPr>
              <a:t>Una forma de vida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762001"/>
            <a:ext cx="6441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i="1" u="sng" dirty="0">
                <a:solidFill>
                  <a:srgbClr val="FFFF00"/>
                </a:solidFill>
                <a:latin typeface="Arial"/>
              </a:rPr>
              <a:t>¿Se </a:t>
            </a:r>
            <a:r>
              <a:rPr lang="en-US" sz="2400" b="1" i="1" u="sng" dirty="0" err="1" smtClean="0">
                <a:solidFill>
                  <a:srgbClr val="FFFF00"/>
                </a:solidFill>
                <a:latin typeface="Arial"/>
              </a:rPr>
              <a:t>manda</a:t>
            </a:r>
            <a:r>
              <a:rPr lang="en-US" sz="2400" b="1" i="1" u="sng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400" b="1" i="1" u="sng" dirty="0">
                <a:solidFill>
                  <a:srgbClr val="FFFF00"/>
                </a:solidFill>
                <a:latin typeface="Arial"/>
              </a:rPr>
              <a:t>la piedad? </a:t>
            </a:r>
            <a:r>
              <a:rPr lang="en-US" sz="2400" b="1" i="1" u="sng" dirty="0" smtClean="0">
                <a:solidFill>
                  <a:srgbClr val="FFFF00"/>
                </a:solidFill>
                <a:latin typeface="Arial"/>
              </a:rPr>
              <a:t>¿</a:t>
            </a:r>
            <a:r>
              <a:rPr lang="en-US" sz="2400" b="1" i="1" u="sng" dirty="0" err="1" smtClean="0">
                <a:solidFill>
                  <a:srgbClr val="FFFF00"/>
                </a:solidFill>
                <a:latin typeface="Arial"/>
              </a:rPr>
              <a:t>Cómo</a:t>
            </a:r>
            <a:r>
              <a:rPr lang="en-US" sz="2400" b="1" i="1" u="sng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400" b="1" i="1" u="sng" dirty="0">
                <a:solidFill>
                  <a:srgbClr val="FFFF00"/>
                </a:solidFill>
                <a:latin typeface="Arial"/>
              </a:rPr>
              <a:t>se </a:t>
            </a:r>
            <a:r>
              <a:rPr lang="en-US" sz="2400" b="1" i="1" u="sng" dirty="0" err="1" smtClean="0">
                <a:solidFill>
                  <a:srgbClr val="FFFF00"/>
                </a:solidFill>
                <a:latin typeface="Arial"/>
              </a:rPr>
              <a:t>expresa</a:t>
            </a:r>
            <a:r>
              <a:rPr lang="en-US" sz="2400" b="1" i="1" u="sng" dirty="0" smtClean="0">
                <a:solidFill>
                  <a:srgbClr val="FFFF00"/>
                </a:solidFill>
                <a:latin typeface="Arial"/>
              </a:rPr>
              <a:t>?</a:t>
            </a:r>
            <a:endParaRPr lang="en-US" sz="2400" b="1" i="1" u="sng" dirty="0">
              <a:solidFill>
                <a:srgbClr val="FFFF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1 Tim 2:8-10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86319" y="685800"/>
            <a:ext cx="10233061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s-ES" b="0" dirty="0"/>
              <a:t>Por tanto, quiero que en todo lugar los hombres oren levantando </a:t>
            </a:r>
            <a:r>
              <a:rPr lang="es-ES" b="0" u="sng" dirty="0"/>
              <a:t>manos santas</a:t>
            </a:r>
            <a:r>
              <a:rPr lang="es-ES" b="0" dirty="0"/>
              <a:t>, sin ira ni discusiones. </a:t>
            </a:r>
            <a:r>
              <a:rPr lang="es-ES" b="0" dirty="0" smtClean="0"/>
              <a:t>9</a:t>
            </a:r>
            <a:r>
              <a:rPr lang="es-ES" b="0" dirty="0"/>
              <a:t>  Asimismo, que las mujeres se vistan con </a:t>
            </a:r>
            <a:r>
              <a:rPr lang="es-ES" b="0" u="sng" dirty="0"/>
              <a:t>ropa decorosa, con pudor y modestia, no con peinado ostentoso, no con oro, o perlas, o vestidos </a:t>
            </a:r>
            <a:r>
              <a:rPr lang="es-ES" b="0" u="sng" dirty="0" smtClean="0"/>
              <a:t>costosos</a:t>
            </a:r>
            <a:r>
              <a:rPr lang="es-ES" b="0" dirty="0" smtClean="0"/>
              <a:t>, 10</a:t>
            </a:r>
            <a:r>
              <a:rPr lang="es-ES" b="0" dirty="0"/>
              <a:t>  sino con </a:t>
            </a:r>
            <a:r>
              <a:rPr lang="es-ES" b="0" u="sng" dirty="0"/>
              <a:t>buenas obras</a:t>
            </a:r>
            <a:r>
              <a:rPr lang="es-ES" b="0" dirty="0"/>
              <a:t>, como corresponde </a:t>
            </a:r>
            <a:r>
              <a:rPr lang="es-ES" dirty="0">
                <a:solidFill>
                  <a:srgbClr val="FFFF00"/>
                </a:solidFill>
              </a:rPr>
              <a:t>a las mujeres que profesan la piedad</a:t>
            </a:r>
            <a:r>
              <a:rPr lang="es-ES" b="0" dirty="0"/>
              <a:t>. </a:t>
            </a:r>
            <a:endParaRPr lang="en-US" b="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>
              <a:defRPr/>
            </a:pPr>
            <a:fld id="{05BFC581-6EF5-4F1A-8ACC-E1F4483DF91D}" type="slidenum">
              <a:rPr lang="en-US" sz="1400" b="0">
                <a:solidFill>
                  <a:srgbClr val="FFFFFF"/>
                </a:solidFill>
                <a:latin typeface="Times New Roman" pitchFamily="18" charset="0"/>
              </a:rPr>
              <a:pPr algn="l" rtl="0" eaLnBrk="1" hangingPunct="1">
                <a:defRPr/>
              </a:pPr>
              <a:t>7</a:t>
            </a:fld>
            <a:endParaRPr lang="en-US" sz="1400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551048">
            <a:off x="4875648" y="4990943"/>
            <a:ext cx="499191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Expresada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en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>
                <a:solidFill>
                  <a:srgbClr val="66FFFF"/>
                </a:solidFill>
                <a:latin typeface="Calibri" pitchFamily="34" charset="0"/>
              </a:rPr>
              <a:t>acciones</a:t>
            </a:r>
            <a:br>
              <a:rPr lang="en-US" sz="4000" i="1" dirty="0">
                <a:solidFill>
                  <a:srgbClr val="66FFFF"/>
                </a:solidFill>
                <a:latin typeface="Calibri" pitchFamily="34" charset="0"/>
              </a:rPr>
            </a:br>
            <a:r>
              <a:rPr lang="en-US" sz="4000" i="1" dirty="0">
                <a:solidFill>
                  <a:srgbClr val="66FFFF"/>
                </a:solidFill>
                <a:latin typeface="Calibri" pitchFamily="34" charset="0"/>
              </a:rPr>
              <a:t>&amp; apariencia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Salmo 1:1-2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41" y="1285220"/>
            <a:ext cx="11815281" cy="5181600"/>
          </a:xfrm>
        </p:spPr>
        <p:txBody>
          <a:bodyPr/>
          <a:lstStyle/>
          <a:p>
            <a:pPr marL="228600" indent="-228600" algn="ctr" rtl="0">
              <a:buNone/>
              <a:defRPr/>
            </a:pPr>
            <a:r>
              <a:rPr lang="es-ES" b="0" dirty="0" smtClean="0">
                <a:ea typeface="+mn-ea"/>
              </a:rPr>
              <a:t>¡</a:t>
            </a:r>
            <a:r>
              <a:rPr lang="es-ES" b="0" dirty="0">
                <a:ea typeface="+mn-ea"/>
              </a:rPr>
              <a:t>Cuán bienaventurado es el hombre </a:t>
            </a:r>
            <a:r>
              <a:rPr lang="es-ES" b="0" dirty="0" smtClean="0">
                <a:ea typeface="+mn-ea"/>
              </a:rPr>
              <a:t/>
            </a:r>
            <a:br>
              <a:rPr lang="es-ES" b="0" dirty="0" smtClean="0">
                <a:ea typeface="+mn-ea"/>
              </a:rPr>
            </a:br>
            <a:r>
              <a:rPr lang="es-ES" b="0" dirty="0" smtClean="0">
                <a:ea typeface="+mn-ea"/>
              </a:rPr>
              <a:t>que </a:t>
            </a:r>
            <a:r>
              <a:rPr lang="es-ES" b="0" dirty="0">
                <a:ea typeface="+mn-ea"/>
              </a:rPr>
              <a:t>no anda en </a:t>
            </a:r>
            <a:r>
              <a:rPr lang="es-ES" dirty="0">
                <a:solidFill>
                  <a:srgbClr val="FFFF00"/>
                </a:solidFill>
                <a:ea typeface="+mn-ea"/>
              </a:rPr>
              <a:t>el consejo de los impíos</a:t>
            </a:r>
            <a:r>
              <a:rPr lang="es-ES" b="0" dirty="0">
                <a:ea typeface="+mn-ea"/>
              </a:rPr>
              <a:t>, </a:t>
            </a:r>
            <a:r>
              <a:rPr lang="es-ES" b="0" dirty="0" smtClean="0">
                <a:ea typeface="+mn-ea"/>
              </a:rPr>
              <a:t/>
            </a:r>
            <a:br>
              <a:rPr lang="es-ES" b="0" dirty="0" smtClean="0">
                <a:ea typeface="+mn-ea"/>
              </a:rPr>
            </a:br>
            <a:r>
              <a:rPr lang="es-ES" b="0" dirty="0" smtClean="0">
                <a:ea typeface="+mn-ea"/>
              </a:rPr>
              <a:t>Ni </a:t>
            </a:r>
            <a:r>
              <a:rPr lang="es-ES" b="0" dirty="0">
                <a:ea typeface="+mn-ea"/>
              </a:rPr>
              <a:t>se detiene en el camino de los pecadores, </a:t>
            </a:r>
            <a:r>
              <a:rPr lang="es-ES" b="0" dirty="0" smtClean="0">
                <a:ea typeface="+mn-ea"/>
              </a:rPr>
              <a:t/>
            </a:r>
            <a:br>
              <a:rPr lang="es-ES" b="0" dirty="0" smtClean="0">
                <a:ea typeface="+mn-ea"/>
              </a:rPr>
            </a:br>
            <a:r>
              <a:rPr lang="es-ES" b="0" dirty="0" smtClean="0">
                <a:ea typeface="+mn-ea"/>
              </a:rPr>
              <a:t>Ni </a:t>
            </a:r>
            <a:r>
              <a:rPr lang="es-ES" b="0" dirty="0">
                <a:ea typeface="+mn-ea"/>
              </a:rPr>
              <a:t>se sienta en la silla de los escarnecedores, </a:t>
            </a:r>
            <a:r>
              <a:rPr lang="es-ES" b="0" dirty="0" smtClean="0">
                <a:ea typeface="+mn-ea"/>
              </a:rPr>
              <a:t/>
            </a:r>
            <a:br>
              <a:rPr lang="es-ES" b="0" dirty="0" smtClean="0">
                <a:ea typeface="+mn-ea"/>
              </a:rPr>
            </a:br>
            <a:r>
              <a:rPr lang="es-ES" b="0" dirty="0" smtClean="0">
                <a:ea typeface="+mn-ea"/>
              </a:rPr>
              <a:t>Sino </a:t>
            </a:r>
            <a:r>
              <a:rPr lang="es-ES" b="0" dirty="0">
                <a:ea typeface="+mn-ea"/>
              </a:rPr>
              <a:t>que </a:t>
            </a:r>
            <a:r>
              <a:rPr lang="es-ES" b="0" u="sng" dirty="0">
                <a:ea typeface="+mn-ea"/>
              </a:rPr>
              <a:t>en la ley del SEÑOR está su deleite</a:t>
            </a:r>
            <a:r>
              <a:rPr lang="es-ES" b="0" dirty="0">
                <a:ea typeface="+mn-ea"/>
              </a:rPr>
              <a:t>, </a:t>
            </a:r>
            <a:r>
              <a:rPr lang="es-ES" b="0" dirty="0" smtClean="0">
                <a:ea typeface="+mn-ea"/>
              </a:rPr>
              <a:t/>
            </a:r>
            <a:br>
              <a:rPr lang="es-ES" b="0" dirty="0" smtClean="0">
                <a:ea typeface="+mn-ea"/>
              </a:rPr>
            </a:br>
            <a:r>
              <a:rPr lang="es-ES" b="0" dirty="0" smtClean="0">
                <a:ea typeface="+mn-ea"/>
              </a:rPr>
              <a:t>Y </a:t>
            </a:r>
            <a:r>
              <a:rPr lang="es-ES" b="0" u="sng" dirty="0">
                <a:ea typeface="+mn-ea"/>
              </a:rPr>
              <a:t>en Su ley medita</a:t>
            </a:r>
            <a:r>
              <a:rPr lang="es-ES" b="0" dirty="0">
                <a:ea typeface="+mn-ea"/>
              </a:rPr>
              <a:t> de día y de noche! </a:t>
            </a:r>
            <a:endParaRPr lang="en-US" b="0" dirty="0">
              <a:ea typeface="+mn-ea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>
              <a:defRPr/>
            </a:pPr>
            <a:fld id="{601FCE39-C1FC-4F9C-91EC-94E83BEF9308}" type="slidenum">
              <a:rPr lang="en-US" sz="1400" b="0">
                <a:solidFill>
                  <a:srgbClr val="FFFFFF"/>
                </a:solidFill>
                <a:latin typeface="Times New Roman" pitchFamily="18" charset="0"/>
              </a:rPr>
              <a:pPr algn="l" rtl="0" eaLnBrk="1" hangingPunct="1">
                <a:defRPr/>
              </a:pPr>
              <a:t>8</a:t>
            </a:fld>
            <a:endParaRPr lang="en-US" sz="1400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551048">
            <a:off x="4334751" y="5068323"/>
            <a:ext cx="59452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Basada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en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>
                <a:solidFill>
                  <a:srgbClr val="66FFFF"/>
                </a:solidFill>
                <a:latin typeface="Calibri" pitchFamily="34" charset="0"/>
              </a:rPr>
              <a:t>el deleite y la </a:t>
            </a:r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meditación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>
                <a:solidFill>
                  <a:srgbClr val="66FFFF"/>
                </a:solidFill>
                <a:latin typeface="Calibri" pitchFamily="34" charset="0"/>
              </a:rPr>
              <a:t>en la 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ley </a:t>
            </a:r>
            <a:r>
              <a:rPr lang="en-US" sz="4000" i="1" dirty="0">
                <a:solidFill>
                  <a:srgbClr val="66FFFF"/>
                </a:solidFill>
                <a:latin typeface="Calibri" pitchFamily="34" charset="0"/>
              </a:rPr>
              <a:t>de Dios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0" y="762000"/>
            <a:ext cx="447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b="1" i="1" u="sng" dirty="0">
                <a:solidFill>
                  <a:srgbClr val="FFFFFF"/>
                </a:solidFill>
                <a:latin typeface="Calibri" pitchFamily="34" charset="0"/>
              </a:rPr>
              <a:t>¿Cómo se desarrolla la piedad?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2800" i="1" u="sng" dirty="0"/>
              <a:t>¿Para qué es útil la piedad? – 1 Tim 4:8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627" y="685800"/>
            <a:ext cx="10644027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0" dirty="0"/>
              <a:t>Porque el ejercicio físico aprovecha poco, pero </a:t>
            </a:r>
            <a:r>
              <a:rPr lang="es-ES" dirty="0">
                <a:solidFill>
                  <a:srgbClr val="FFFF00"/>
                </a:solidFill>
              </a:rPr>
              <a:t>la piedad es provechosa para todo</a:t>
            </a:r>
            <a:r>
              <a:rPr lang="es-ES" b="0" dirty="0"/>
              <a:t>, pues tiene promesa </a:t>
            </a:r>
            <a:r>
              <a:rPr lang="es-ES" b="0" u="sng" dirty="0"/>
              <a:t>para la vida presente</a:t>
            </a:r>
            <a:r>
              <a:rPr lang="es-ES" b="0" dirty="0"/>
              <a:t> y también </a:t>
            </a:r>
            <a:r>
              <a:rPr lang="es-ES" b="0" u="sng" dirty="0"/>
              <a:t>para la futura</a:t>
            </a:r>
            <a:r>
              <a:rPr lang="es-ES" b="0" dirty="0"/>
              <a:t>. </a:t>
            </a:r>
            <a:endParaRPr lang="en-US" b="0" dirty="0"/>
          </a:p>
          <a:p>
            <a:pPr marL="0" indent="0" algn="ctr" rtl="0">
              <a:buNone/>
            </a:pPr>
            <a:endParaRPr lang="en-US" b="0" dirty="0"/>
          </a:p>
          <a:p>
            <a:pPr marL="0" indent="0" algn="l" rtl="0">
              <a:buNone/>
            </a:pPr>
            <a:r>
              <a:rPr lang="en-US" sz="3200" i="1" dirty="0">
                <a:solidFill>
                  <a:srgbClr val="FFFF00"/>
                </a:solidFill>
              </a:rPr>
              <a:t> </a:t>
            </a:r>
            <a:r>
              <a:rPr lang="en-US" sz="3200" i="1" dirty="0" smtClean="0">
                <a:solidFill>
                  <a:srgbClr val="FFFF00"/>
                </a:solidFill>
              </a:rPr>
              <a:t>		</a:t>
            </a:r>
            <a:r>
              <a:rPr lang="en-US" sz="3200" i="1" u="sng" dirty="0" smtClean="0">
                <a:solidFill>
                  <a:srgbClr val="FFFF00"/>
                </a:solidFill>
              </a:rPr>
              <a:t>II </a:t>
            </a:r>
            <a:r>
              <a:rPr lang="en-US" sz="3200" i="1" u="sng" dirty="0">
                <a:solidFill>
                  <a:srgbClr val="FFFF00"/>
                </a:solidFill>
              </a:rPr>
              <a:t>Pedro 3:11</a:t>
            </a:r>
          </a:p>
          <a:p>
            <a:pPr marL="0" indent="0">
              <a:buNone/>
            </a:pPr>
            <a:r>
              <a:rPr lang="es-ES" b="0" dirty="0"/>
              <a:t>Puesto que todas estas cosas han de ser destruidas de esta manera, ¡qué clase de personas no deben ser ustedes en </a:t>
            </a:r>
            <a:r>
              <a:rPr lang="es-ES" b="0" u="sng" dirty="0"/>
              <a:t>santa conducta</a:t>
            </a:r>
            <a:r>
              <a:rPr lang="es-ES" b="0" dirty="0"/>
              <a:t> y en </a:t>
            </a:r>
            <a:r>
              <a:rPr lang="es-ES" dirty="0" smtClean="0">
                <a:solidFill>
                  <a:srgbClr val="FFFF00"/>
                </a:solidFill>
              </a:rPr>
              <a:t>piedad</a:t>
            </a:r>
            <a:r>
              <a:rPr lang="en-US" b="0" dirty="0" smtClean="0"/>
              <a:t>…</a:t>
            </a:r>
            <a:endParaRPr lang="en-US" b="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>
              <a:defRPr/>
            </a:pPr>
            <a:fld id="{6BEFB7FD-7A62-463D-9247-372A22DEB3B7}" type="slidenum">
              <a:rPr lang="en-US" sz="1400" b="0">
                <a:solidFill>
                  <a:srgbClr val="FFFFFF"/>
                </a:solidFill>
                <a:latin typeface="Times New Roman" pitchFamily="18" charset="0"/>
              </a:rPr>
              <a:pPr algn="l" rtl="0" eaLnBrk="1" hangingPunct="1">
                <a:defRPr/>
              </a:pPr>
              <a:t>9</a:t>
            </a:fld>
            <a:endParaRPr lang="en-US" sz="1400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551048">
            <a:off x="5496057" y="2361162"/>
            <a:ext cx="53307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Tiene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aplicación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en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todo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,</a:t>
            </a:r>
            <a:endParaRPr lang="en-US" sz="4000" i="1" dirty="0">
              <a:solidFill>
                <a:srgbClr val="66FFFF"/>
              </a:solidFill>
              <a:latin typeface="Calibri" pitchFamily="34" charset="0"/>
            </a:endParaRPr>
          </a:p>
          <a:p>
            <a:pPr algn="ctr" rtl="0"/>
            <a:r>
              <a:rPr lang="en-US" sz="4000" i="1" dirty="0" err="1" smtClean="0">
                <a:solidFill>
                  <a:srgbClr val="66FFFF"/>
                </a:solidFill>
                <a:latin typeface="Calibri" pitchFamily="34" charset="0"/>
              </a:rPr>
              <a:t>anticipa</a:t>
            </a:r>
            <a:r>
              <a:rPr lang="en-US" sz="4000" i="1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  <a:r>
              <a:rPr lang="en-US" sz="4000" i="1" dirty="0">
                <a:solidFill>
                  <a:srgbClr val="66FFFF"/>
                </a:solidFill>
                <a:latin typeface="Calibri" pitchFamily="34" charset="0"/>
              </a:rPr>
              <a:t>el juicio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4584" y="5930830"/>
            <a:ext cx="6905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</a:rPr>
              <a:t>Vivir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</a:rPr>
              <a:t>centrado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en Dios: aprender y obedecer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 bwMode="auto">
          <a:xfrm flipH="1">
            <a:off x="4340772" y="5318234"/>
            <a:ext cx="2774732" cy="767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1828</Words>
  <Application>Microsoft Office PowerPoint</Application>
  <PresentationFormat>Widescreen</PresentationFormat>
  <Paragraphs>237</Paragraphs>
  <Slides>23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Cambria</vt:lpstr>
      <vt:lpstr>Garamond</vt:lpstr>
      <vt:lpstr>Times New Roman</vt:lpstr>
      <vt:lpstr>Wingdings</vt:lpstr>
      <vt:lpstr>2_Default Design</vt:lpstr>
      <vt:lpstr>3_Default Design</vt:lpstr>
      <vt:lpstr>4_Default Design</vt:lpstr>
      <vt:lpstr>6_Default Design</vt:lpstr>
      <vt:lpstr>1_Default Design</vt:lpstr>
      <vt:lpstr>PowerPoint Presentation</vt:lpstr>
      <vt:lpstr>La piedad definida</vt:lpstr>
      <vt:lpstr>"Actitud"</vt:lpstr>
      <vt:lpstr>Prioridades/dependencias</vt:lpstr>
      <vt:lpstr>Prioridades/dependencias</vt:lpstr>
      <vt:lpstr>1 Tim 2:1-2</vt:lpstr>
      <vt:lpstr>1 Tim 2:8-10</vt:lpstr>
      <vt:lpstr>Salmo 1:1-2</vt:lpstr>
      <vt:lpstr>¿Para qué es útil la piedad? – 1 Tim 4:8</vt:lpstr>
      <vt:lpstr>Evaluando la piedad</vt:lpstr>
      <vt:lpstr>El contentamiento</vt:lpstr>
      <vt:lpstr>1 Timoteo 6:6-10</vt:lpstr>
      <vt:lpstr>Filipenses 4:10-13</vt:lpstr>
      <vt:lpstr>Fuentes de descontento</vt:lpstr>
      <vt:lpstr>“El contentamiento” - aplicación</vt:lpstr>
      <vt:lpstr>¿Qué es el contentamiento en la familia?</vt:lpstr>
      <vt:lpstr>Bondad</vt:lpstr>
      <vt:lpstr>La bondad</vt:lpstr>
      <vt:lpstr>Colosenses 3:12-14</vt:lpstr>
      <vt:lpstr>Mateo 7:12</vt:lpstr>
      <vt:lpstr>“La bondad” - aplicación</vt:lpstr>
      <vt:lpstr>“La bondad” - aplicación</vt:lpstr>
      <vt:lpstr>La bondad 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Caudill</dc:creator>
  <cp:lastModifiedBy>Esther Eubanks</cp:lastModifiedBy>
  <cp:revision>34</cp:revision>
  <dcterms:created xsi:type="dcterms:W3CDTF">2023-11-14T05:08:10Z</dcterms:created>
  <dcterms:modified xsi:type="dcterms:W3CDTF">2023-12-06T02:58:12Z</dcterms:modified>
</cp:coreProperties>
</file>