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5" r:id="rId3"/>
    <p:sldId id="316" r:id="rId4"/>
    <p:sldId id="317" r:id="rId5"/>
    <p:sldId id="318" r:id="rId6"/>
    <p:sldId id="319" r:id="rId7"/>
    <p:sldId id="320" r:id="rId8"/>
    <p:sldId id="321" r:id="rId9"/>
    <p:sldId id="322" r:id="rId10"/>
    <p:sldId id="324" r:id="rId11"/>
    <p:sldId id="323" r:id="rId12"/>
    <p:sldId id="325" r:id="rId13"/>
    <p:sldId id="326" r:id="rId14"/>
    <p:sldId id="327" r:id="rId15"/>
    <p:sldId id="328" r:id="rId16"/>
    <p:sldId id="32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4660"/>
  </p:normalViewPr>
  <p:slideViewPr>
    <p:cSldViewPr snapToGrid="0">
      <p:cViewPr varScale="1">
        <p:scale>
          <a:sx n="114" d="100"/>
          <a:sy n="114"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C701EEB7-8396-41A1-9716-6788B2B4296E}" type="datetimeFigureOut">
              <a:rPr lang="en-US" smtClean="0"/>
              <a:t>12/13/2023</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15825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89850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9708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08724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01EEB7-8396-41A1-9716-6788B2B4296E}"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3210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01EEB7-8396-41A1-9716-6788B2B4296E}" type="datetimeFigureOut">
              <a:rPr lang="en-US" smtClean="0"/>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404360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01EEB7-8396-41A1-9716-6788B2B4296E}" type="datetimeFigureOut">
              <a:rPr lang="en-US" smtClean="0"/>
              <a:t>12/13/2023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65334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01EEB7-8396-41A1-9716-6788B2B4296E}" type="datetimeFigureOut">
              <a:rPr lang="en-US" smtClean="0"/>
              <a:t>12/13/2023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73391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1EEB7-8396-41A1-9716-6788B2B4296E}" type="datetimeFigureOut">
              <a:rPr lang="en-US" smtClean="0"/>
              <a:t>12/13/2023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320250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08443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98292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701EEB7-8396-41A1-9716-6788B2B4296E}" type="datetimeFigureOut">
              <a:rPr lang="en-US" smtClean="0"/>
              <a:t>12/13/2023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EF7254E-A3CB-4C8D-8A38-E5CD39CE9B46}" type="slidenum">
              <a:rPr lang="en-US" smtClean="0"/>
              <a:t>‹#›</a:t>
            </a:fld>
            <a:endParaRPr lang="en-US"/>
          </a:p>
        </p:txBody>
      </p:sp>
    </p:spTree>
    <p:extLst>
      <p:ext uri="{BB962C8B-B14F-4D97-AF65-F5344CB8AC3E}">
        <p14:creationId xmlns:p14="http://schemas.microsoft.com/office/powerpoint/2010/main" val="86848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4E1D8-B891-0F0E-AB17-88DD5B5CB728}"/>
              </a:ext>
            </a:extLst>
          </p:cNvPr>
          <p:cNvSpPr>
            <a:spLocks noGrp="1"/>
          </p:cNvSpPr>
          <p:nvPr>
            <p:ph type="ctrTitle"/>
          </p:nvPr>
        </p:nvSpPr>
        <p:spPr/>
        <p:txBody>
          <a:bodyPr/>
          <a:lstStyle/>
          <a:p>
            <a:r>
              <a:rPr lang="en-US" dirty="0"/>
              <a:t>The Gospel of Mark</a:t>
            </a:r>
          </a:p>
        </p:txBody>
      </p:sp>
      <p:sp>
        <p:nvSpPr>
          <p:cNvPr id="3" name="Subtitle 2">
            <a:extLst>
              <a:ext uri="{FF2B5EF4-FFF2-40B4-BE49-F238E27FC236}">
                <a16:creationId xmlns:a16="http://schemas.microsoft.com/office/drawing/2014/main" id="{36CCCF8E-142F-FB25-FF3C-80EFA7B2B465}"/>
              </a:ext>
            </a:extLst>
          </p:cNvPr>
          <p:cNvSpPr>
            <a:spLocks noGrp="1"/>
          </p:cNvSpPr>
          <p:nvPr>
            <p:ph type="subTitle" idx="1"/>
          </p:nvPr>
        </p:nvSpPr>
        <p:spPr/>
        <p:txBody>
          <a:bodyPr/>
          <a:lstStyle/>
          <a:p>
            <a:r>
              <a:rPr lang="en-US" dirty="0"/>
              <a:t>Lesson 12</a:t>
            </a:r>
          </a:p>
          <a:p>
            <a:r>
              <a:rPr lang="en-US" dirty="0"/>
              <a:t>Mark 14:55-15:40</a:t>
            </a:r>
          </a:p>
        </p:txBody>
      </p:sp>
    </p:spTree>
    <p:extLst>
      <p:ext uri="{BB962C8B-B14F-4D97-AF65-F5344CB8AC3E}">
        <p14:creationId xmlns:p14="http://schemas.microsoft.com/office/powerpoint/2010/main" val="3618208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Ch 15 - Jesus before Pilate</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756397" cy="5221206"/>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sz="2200" dirty="0"/>
              <a:t>vs. 1-5 Delivered to Pilate, Jesus Remains Silent</a:t>
            </a:r>
          </a:p>
          <a:p>
            <a:pPr marL="0" indent="0">
              <a:buNone/>
            </a:pPr>
            <a:r>
              <a:rPr lang="en-US" sz="2200" dirty="0"/>
              <a:t>6 Now at the feast he used to release for them any one prisoner whom they requested. 7 The man named Barabbas had been imprisoned with the insurrectionists who had committed murder in the insurrection. 8 The crowd went up and began asking him to do as he had been accustomed to do for them. 9 Pilate answered them, saying, “Do you want me to release for you the King of the Jews?” 10 For he was aware that the chief priests had handed Him over because of envy. 11 </a:t>
            </a:r>
            <a:r>
              <a:rPr lang="en-US" sz="2200" dirty="0">
                <a:solidFill>
                  <a:srgbClr val="FF0000"/>
                </a:solidFill>
              </a:rPr>
              <a:t>But the chief priests stirred up the crowd to ask him to release Barabbas for them instead.</a:t>
            </a:r>
            <a:r>
              <a:rPr lang="en-US" sz="2200" dirty="0"/>
              <a:t> 12 Answering again, Pilate said to them, “Then what shall I do with Him whom you call the King of the Jews?” 13 They shouted back, “Crucify Him!” 14 But Pilate said to them, </a:t>
            </a:r>
            <a:r>
              <a:rPr lang="en-US" sz="2200" dirty="0">
                <a:solidFill>
                  <a:srgbClr val="FF0000"/>
                </a:solidFill>
              </a:rPr>
              <a:t>“Why, what evil has He done?” </a:t>
            </a:r>
            <a:r>
              <a:rPr lang="en-US" sz="2200" dirty="0"/>
              <a:t>But they shouted all the more, “Crucify Him!” 15 </a:t>
            </a:r>
            <a:r>
              <a:rPr lang="en-US" sz="2200" dirty="0">
                <a:solidFill>
                  <a:srgbClr val="FF0000"/>
                </a:solidFill>
              </a:rPr>
              <a:t>Wishing to satisfy the crowd, Pilate released Barabbas for them, and after having Jesus scourged, he handed Him over to be crucified.</a:t>
            </a:r>
          </a:p>
        </p:txBody>
      </p:sp>
    </p:spTree>
    <p:extLst>
      <p:ext uri="{BB962C8B-B14F-4D97-AF65-F5344CB8AC3E}">
        <p14:creationId xmlns:p14="http://schemas.microsoft.com/office/powerpoint/2010/main" val="3620925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Jesus Mocked and Crucified</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974511" cy="5221206"/>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spcBef>
                <a:spcPts val="600"/>
              </a:spcBef>
              <a:buNone/>
            </a:pPr>
            <a:r>
              <a:rPr lang="en-US" sz="2200" dirty="0"/>
              <a:t>16 The soldiers took Him away into the palace (that is, the Praetorium), and they called together the whole Roman cohort. 17 They dressed Him up in purple, and after twisting a crown of thorns, they put it on Him; 18 and they began to acclaim Him, “Hail, King of the Jews!” 19 They kept beating His head with a reed, and spitting on Him, and kneeling and bowing before Him. 20 After they had mocked Him, they took the purple robe off Him and put His own garments on Him. And they led Him out to crucify Him.</a:t>
            </a:r>
          </a:p>
          <a:p>
            <a:pPr marL="0" indent="0">
              <a:spcBef>
                <a:spcPts val="600"/>
              </a:spcBef>
              <a:buNone/>
            </a:pPr>
            <a:r>
              <a:rPr lang="en-US" sz="2200" dirty="0"/>
              <a:t>21 They pressed into service a passer-by coming from the country, Simon of Cyrene (the father of Alexander and Rufus), to bear His cross.</a:t>
            </a:r>
          </a:p>
          <a:p>
            <a:pPr marL="0" indent="0">
              <a:spcBef>
                <a:spcPts val="600"/>
              </a:spcBef>
              <a:buNone/>
            </a:pPr>
            <a:r>
              <a:rPr lang="en-US" sz="2200" dirty="0"/>
              <a:t>22 Then they brought Him to the place Golgotha, which is translated, Place of a Skull. 23 They tried to give Him wine mixed with myrrh; but He did not take it. 24 And they crucified Him, and divided up His garments among themselves, casting lots for them to decide what each man should take. 25 It was the third hour when they crucified Him. 26 The inscription of the charge against Him read, “THE KING OF THE JEWS.”</a:t>
            </a:r>
          </a:p>
        </p:txBody>
      </p:sp>
    </p:spTree>
    <p:extLst>
      <p:ext uri="{BB962C8B-B14F-4D97-AF65-F5344CB8AC3E}">
        <p14:creationId xmlns:p14="http://schemas.microsoft.com/office/powerpoint/2010/main" val="1777955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Jesus Mocked and Crucified</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974511" cy="5221206"/>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spcBef>
                <a:spcPts val="600"/>
              </a:spcBef>
              <a:buNone/>
            </a:pPr>
            <a:r>
              <a:rPr lang="en-US" sz="2200" dirty="0"/>
              <a:t>16 The soldiers took Him away into the palace (that is, the Praetorium), and they called together the whole Roman cohort. 17 They dressed Him up in purple, and after twisting a crown of thorns, they put it on Him; 18 and they began to acclaim Him, “Hail, King of the Jews!” 19 They kept beating His head with a reed, and spitting on Him, and kneeling and bowing before Him. 20 After they had mocked Him, they took the purple robe off Him and put His own garments on Him. And they led Him out to crucify Him.</a:t>
            </a:r>
          </a:p>
          <a:p>
            <a:pPr marL="0" indent="0">
              <a:spcBef>
                <a:spcPts val="600"/>
              </a:spcBef>
              <a:buNone/>
            </a:pPr>
            <a:r>
              <a:rPr lang="en-US" sz="2200" dirty="0"/>
              <a:t>21 They pressed into service a passer-by coming from the country, Simon of Cyrene (the father of Alexander and Rufus), to bear His cross.</a:t>
            </a:r>
          </a:p>
          <a:p>
            <a:pPr marL="0" indent="0">
              <a:spcBef>
                <a:spcPts val="600"/>
              </a:spcBef>
              <a:buNone/>
            </a:pPr>
            <a:r>
              <a:rPr lang="en-US" sz="2200" dirty="0"/>
              <a:t>22 Then they brought Him to the place Golgotha, which is translated, Place of a Skull. 23 They tried to give Him wine mixed with myrrh; but He did not take it. 24 </a:t>
            </a:r>
            <a:r>
              <a:rPr lang="en-US" sz="2200" dirty="0">
                <a:solidFill>
                  <a:srgbClr val="FF0000"/>
                </a:solidFill>
              </a:rPr>
              <a:t>And they crucified Him</a:t>
            </a:r>
            <a:r>
              <a:rPr lang="en-US" sz="2200" dirty="0"/>
              <a:t>, and divided up His garments among themselves, casting lots for them to decide what each man should take. 25 It was the third hour when they crucified Him. 26 The inscription of the charge against Him read, “THE KING OF THE JEWS.”</a:t>
            </a:r>
          </a:p>
        </p:txBody>
      </p:sp>
    </p:spTree>
    <p:extLst>
      <p:ext uri="{BB962C8B-B14F-4D97-AF65-F5344CB8AC3E}">
        <p14:creationId xmlns:p14="http://schemas.microsoft.com/office/powerpoint/2010/main" val="735166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Jesus Crucified</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974511" cy="5221206"/>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spcBef>
                <a:spcPts val="600"/>
              </a:spcBef>
              <a:buNone/>
            </a:pPr>
            <a:r>
              <a:rPr lang="en-US" sz="2200" dirty="0"/>
              <a:t>27 They *crucified two robbers with Him, one on His right and one on His left. 28 [And the Scripture was fulfilled which says, “And He was numbered with transgressors.”] 29 Those passing by were [</a:t>
            </a:r>
            <a:r>
              <a:rPr lang="en-US" sz="2200" dirty="0" err="1"/>
              <a:t>fn</a:t>
            </a:r>
            <a:r>
              <a:rPr lang="en-US" sz="2200" dirty="0"/>
              <a:t>]hurling abuse at Him, wagging their heads, and saying, “Ha! You who are going to destroy the temple and rebuild it in three days, 30 save Yourself, and come down from the cross!” 31 In the same way the chief priests also, along with the scribes, were mocking Him among themselves and saying, “He saved others; He cannot save Himself. 32 Let this Christ, the King of Israel, now come down from the cross, so that we may see and believe!” Those who were crucified with Him were also insulting Him...</a:t>
            </a:r>
          </a:p>
        </p:txBody>
      </p:sp>
    </p:spTree>
    <p:extLst>
      <p:ext uri="{BB962C8B-B14F-4D97-AF65-F5344CB8AC3E}">
        <p14:creationId xmlns:p14="http://schemas.microsoft.com/office/powerpoint/2010/main" val="539746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Jesus Crucified</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974511" cy="5221206"/>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spcBef>
                <a:spcPts val="600"/>
              </a:spcBef>
              <a:buNone/>
            </a:pPr>
            <a:r>
              <a:rPr lang="en-US" sz="2200" dirty="0"/>
              <a:t>... 33 When the sixth hour came, darkness fell over the whole land until the ninth hour. 34 At the ninth hour Jesus cried out with a loud voice, “ELOI, ELOI, LAMA SABACHTHANI?” which is translated, “MY GOD, MY GOD, WHY HAVE YOU FORSAKEN ME?” 35 When some of the bystanders heard it, they began saying, “Behold, He is calling for Elijah.” 36 Someone ran and filled a sponge with sour wine, put it on a reed, and gave Him a drink, saying, “Let us see whether Elijah will come to take Him down.” 37 And Jesus uttered a loud cry, and breathed His last. 38 And the veil of the temple was torn in two from top to bottom. 39 When the centurion, who was standing right in front of Him, saw the way He breathed His last, he said, “Truly this man was the Son of God!”</a:t>
            </a:r>
          </a:p>
        </p:txBody>
      </p:sp>
    </p:spTree>
    <p:extLst>
      <p:ext uri="{BB962C8B-B14F-4D97-AF65-F5344CB8AC3E}">
        <p14:creationId xmlns:p14="http://schemas.microsoft.com/office/powerpoint/2010/main" val="377325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Jesus Crucified</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974511" cy="5221206"/>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spcBef>
                <a:spcPts val="600"/>
              </a:spcBef>
              <a:buNone/>
            </a:pPr>
            <a:r>
              <a:rPr lang="en-US" sz="2200" dirty="0"/>
              <a:t>27 They *crucified two robbers with Him, one on His right and one on His left. 28 [And the Scripture was fulfilled which says, “And He was numbered with transgressors.”] 29 Those passing by were [</a:t>
            </a:r>
            <a:r>
              <a:rPr lang="en-US" sz="2200" dirty="0" err="1"/>
              <a:t>fn</a:t>
            </a:r>
            <a:r>
              <a:rPr lang="en-US" sz="2200" dirty="0"/>
              <a:t>]hurling abuse at Him, wagging their heads, and saying, “Ha! You who are going to destroy the temple and rebuild it in three days, 30 save Yourself, and come down from the cross!” 31 In the same way the chief priests also, along with the scribes, were mocking Him among themselves and saying, “He saved others; He cannot save Himself. 32 Let this Christ, the King of Israel, now come down from the cross, so that we may see and believe!” Those who were crucified with Him were also insulting Him...</a:t>
            </a:r>
          </a:p>
        </p:txBody>
      </p:sp>
    </p:spTree>
    <p:extLst>
      <p:ext uri="{BB962C8B-B14F-4D97-AF65-F5344CB8AC3E}">
        <p14:creationId xmlns:p14="http://schemas.microsoft.com/office/powerpoint/2010/main" val="4270652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Jesus Crucified</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974511" cy="5221206"/>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spcBef>
                <a:spcPts val="600"/>
              </a:spcBef>
              <a:buNone/>
            </a:pPr>
            <a:r>
              <a:rPr lang="en-US" sz="2200" dirty="0"/>
              <a:t>... 33 When the sixth hour came, darkness fell over the whole land until the ninth hour. 34 At the ninth hour Jesus cried out with a loud voice, “ELOI, ELOI, LAMA SABACHTHANI?” which is translated, “MY GOD, MY GOD, WHY HAVE YOU FORSAKEN ME?” 35 When some of the bystanders heard it, they began saying, “Behold, He is calling for Elijah.” 36 Someone ran and filled a sponge with sour wine, put it on a reed, and gave Him a drink, saying, “Let us see whether Elijah will come to take Him down.” 37 And Jesus uttered a loud cry, and breathed His last. 38 And the veil of the temple was torn in two from top to bottom. 39 When the centurion, who was standing right in front of Him, saw the way He breathed His last, he said, “Truly this man was the Son of God!”</a:t>
            </a:r>
          </a:p>
        </p:txBody>
      </p:sp>
    </p:spTree>
    <p:extLst>
      <p:ext uri="{BB962C8B-B14F-4D97-AF65-F5344CB8AC3E}">
        <p14:creationId xmlns:p14="http://schemas.microsoft.com/office/powerpoint/2010/main" val="2775645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The Arrest and Trial</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756397" cy="2352171"/>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US" dirty="0"/>
              <a:t>Betrayed with a kiss (vs.43-44)</a:t>
            </a:r>
          </a:p>
          <a:p>
            <a:r>
              <a:rPr lang="en-US" dirty="0"/>
              <a:t>Fight the good fight (vs.47)</a:t>
            </a:r>
          </a:p>
          <a:p>
            <a:r>
              <a:rPr lang="en-US" dirty="0"/>
              <a:t>“They all left Him and Fled” (vs. 50)</a:t>
            </a:r>
          </a:p>
          <a:p>
            <a:pPr marL="0" indent="0">
              <a:buNone/>
            </a:pPr>
            <a:r>
              <a:rPr lang="en-US" dirty="0"/>
              <a:t>55 Now the chief priests and the whole Council kept trying to obtain testimony against Jesus to put Him to death, and they were not finding any. 56 For many were giving false testimony against Him, but their testimony was not consistent. 57 Some stood up and began to give false testimony against Him, saying, 58 “We heard Him say, ‘I will destroy this temple made with hands, and in three days I will build another made without hands.’” 59 Not even in this respect was their testimony consistent. 60 The high priest stood up and came forward and questioned Jesus, saying, “Do You not answer? What is it that these men are testifying against You?” 61 But He kept silent and did not answer. Again the high priest was questioning Him, and saying to Him, “Are You the Christ, the Son of the Blessed One?” 62 And Jesus said, “I am; and you shall see THE SON OF MAN SITTING AT THE RIGHT HAND OF POWER, and COMING WITH THE CLOUDS OF HEAVEN.” 63 Tearing his clothes, the high priest *said, “What further need do we have of witnesses? 64 You have heard the blasphemy; how does it seem to you?” And they all condemned Him to be deserving of death. 65 Some began to spit at Him, and to blindfold Him, and to beat Him with their fists, and to say to Him, “Prophesy!” And the officers received Him with slaps in the face.</a:t>
            </a:r>
          </a:p>
          <a:p>
            <a:pPr marL="0" indent="0">
              <a:buNone/>
            </a:pPr>
            <a:endParaRPr lang="en-US" sz="2200" dirty="0"/>
          </a:p>
        </p:txBody>
      </p:sp>
    </p:spTree>
    <p:extLst>
      <p:ext uri="{BB962C8B-B14F-4D97-AF65-F5344CB8AC3E}">
        <p14:creationId xmlns:p14="http://schemas.microsoft.com/office/powerpoint/2010/main" val="73789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The Arrest and Trial</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756397" cy="2352171"/>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US" dirty="0"/>
              <a:t>Betrayed with a kiss (vs.43-44)</a:t>
            </a:r>
          </a:p>
          <a:p>
            <a:r>
              <a:rPr lang="en-US" dirty="0"/>
              <a:t>Fight the good fight (vs.47)</a:t>
            </a:r>
          </a:p>
          <a:p>
            <a:r>
              <a:rPr lang="en-US" dirty="0"/>
              <a:t>“They all left Him and Fled” (vs. 50)</a:t>
            </a:r>
          </a:p>
          <a:p>
            <a:pPr marL="0" indent="0">
              <a:buNone/>
            </a:pPr>
            <a:r>
              <a:rPr lang="en-US" dirty="0"/>
              <a:t>55 Now the chief priests and </a:t>
            </a:r>
            <a:r>
              <a:rPr lang="en-US" dirty="0">
                <a:solidFill>
                  <a:srgbClr val="FF0000"/>
                </a:solidFill>
              </a:rPr>
              <a:t>the whole Council kept trying to obtain testimony against Jesus to put Him to death</a:t>
            </a:r>
            <a:r>
              <a:rPr lang="en-US" dirty="0"/>
              <a:t>, and they were not finding any. 56 For many were giving false testimony against Him, but their testimony was not consistent. 57 Some stood up and began to give false testimony against Him, saying, 58 “We heard Him say, ‘I will destroy this temple made with hands, and in three days I will build another made without hands.’” 59 Not even in this respect was their testimony consistent. 60 The high priest stood up and came forward and questioned Jesus, saying, “Do You not answer? What is it that these men are testifying against You?” 61 But He kept silent and did not answer. Again the high priest was questioning Him, and saying to Him, “Are You the Christ, the Son of the Blessed One?” 62 And Jesus said, “I am; and you shall see THE SON OF MAN SITTING AT THE RIGHT HAND OF POWER, and COMING WITH THE CLOUDS OF HEAVEN.” 63 Tearing his clothes, the high priest *said, “What further need do we have of witnesses? 64 You have heard the blasphemy; how does it seem to you?” And they all condemned Him to be deserving of death. 65 Some began to spit at Him, and to blindfold Him, and to beat Him with their fists, and to say to Him, “Prophesy!” And the officers received Him with slaps in the face.</a:t>
            </a:r>
          </a:p>
          <a:p>
            <a:pPr marL="0" indent="0">
              <a:buNone/>
            </a:pPr>
            <a:endParaRPr lang="en-US" sz="2200" dirty="0"/>
          </a:p>
        </p:txBody>
      </p:sp>
    </p:spTree>
    <p:extLst>
      <p:ext uri="{BB962C8B-B14F-4D97-AF65-F5344CB8AC3E}">
        <p14:creationId xmlns:p14="http://schemas.microsoft.com/office/powerpoint/2010/main" val="1603950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The Arrest and Trial</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756397" cy="2352171"/>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US" dirty="0"/>
              <a:t>Betrayed with a kiss (vs.43-44)</a:t>
            </a:r>
          </a:p>
          <a:p>
            <a:r>
              <a:rPr lang="en-US" dirty="0"/>
              <a:t>Fight the good fight (vs.47)</a:t>
            </a:r>
          </a:p>
          <a:p>
            <a:r>
              <a:rPr lang="en-US" dirty="0"/>
              <a:t>“They all left Him and Fled” (vs. 50)</a:t>
            </a:r>
          </a:p>
          <a:p>
            <a:pPr marL="0" indent="0">
              <a:buNone/>
            </a:pPr>
            <a:r>
              <a:rPr lang="en-US" dirty="0"/>
              <a:t>55 Now the chief priests and the whole Council kept trying to obtain testimony against Jesus to put Him to death, and they were not finding any. 56 For many were giving false testimony against Him, but their testimony was not consistent. 57 Some stood up and began to give false testimony against Him, saying, 58 </a:t>
            </a:r>
            <a:r>
              <a:rPr lang="en-US" dirty="0">
                <a:solidFill>
                  <a:srgbClr val="FF0000"/>
                </a:solidFill>
              </a:rPr>
              <a:t>“We heard Him say, ‘I will destroy this temple made with hands, and in three days I will build another made without hands.</a:t>
            </a:r>
            <a:r>
              <a:rPr lang="en-US" dirty="0"/>
              <a:t>’” 59 </a:t>
            </a:r>
            <a:r>
              <a:rPr lang="en-US" dirty="0">
                <a:solidFill>
                  <a:srgbClr val="FF0000"/>
                </a:solidFill>
              </a:rPr>
              <a:t>Not even in this respect was their testimony consistent</a:t>
            </a:r>
            <a:r>
              <a:rPr lang="en-US" dirty="0"/>
              <a:t>. 60 The high priest stood up and came forward and questioned Jesus, saying, “Do You not answer? What is it that these men are testifying against You?” 61 But He kept silent and did not answer. Again the high priest was questioning Him, and saying to Him, “Are You the Christ, the Son of the Blessed One?” 62 And Jesus said, “I am; and you shall see THE SON OF MAN SITTING AT THE RIGHT HAND OF POWER, and COMING WITH THE CLOUDS OF HEAVEN.” 63 Tearing his clothes, the high priest *said, “What further need do we have of witnesses? 64 You have heard the blasphemy; how does it seem to you?” And they all condemned Him to be deserving of death. 65 Some began to spit at Him, and to blindfold Him, and to beat Him with their fists, and to say to Him, “Prophesy!” And the officers received Him with slaps in the face.</a:t>
            </a:r>
          </a:p>
          <a:p>
            <a:pPr marL="0" indent="0">
              <a:buNone/>
            </a:pPr>
            <a:endParaRPr lang="en-US" sz="2200" dirty="0"/>
          </a:p>
        </p:txBody>
      </p:sp>
    </p:spTree>
    <p:extLst>
      <p:ext uri="{BB962C8B-B14F-4D97-AF65-F5344CB8AC3E}">
        <p14:creationId xmlns:p14="http://schemas.microsoft.com/office/powerpoint/2010/main" val="1446047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The Arrest and Trial</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756397" cy="2352171"/>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US" dirty="0"/>
              <a:t>Betrayed with a kiss (vs.43-44)</a:t>
            </a:r>
          </a:p>
          <a:p>
            <a:r>
              <a:rPr lang="en-US" dirty="0"/>
              <a:t>Fight the good fight (vs.47)</a:t>
            </a:r>
          </a:p>
          <a:p>
            <a:r>
              <a:rPr lang="en-US" dirty="0"/>
              <a:t>“They all left Him and Fled” (vs. 50)</a:t>
            </a:r>
          </a:p>
          <a:p>
            <a:pPr marL="0" indent="0">
              <a:buNone/>
            </a:pPr>
            <a:r>
              <a:rPr lang="en-US" dirty="0"/>
              <a:t>55 Now the chief priests and the whole Council kept trying to obtain testimony against Jesus to put Him to death, and they were not finding any. 56 For many were giving false testimony against Him, but their testimony was not consistent. 57 Some stood up and began to give false testimony against Him, saying, 58 “We heard Him say, ‘I will destroy this temple made with hands, and in three days I will build another made without hands.’” 59 Not even in this respect was their testimony consistent. 60 The high priest stood up and came forward and questioned Jesus, saying, “Do You not answer? What is it that these men are testifying against You?” 61 But He kept silent and did not answer. Again the high priest was questioning Him, and saying to Him, “Are You the Christ, the Son of the Blessed One?” 62 And Jesus said, </a:t>
            </a:r>
            <a:r>
              <a:rPr lang="en-US" dirty="0">
                <a:solidFill>
                  <a:srgbClr val="FF0000"/>
                </a:solidFill>
              </a:rPr>
              <a:t>“I am; and you shall see THE SON OF MAN SITTING AT THE RIGHT HAND OF POWER, and COMING WITH THE CLOUDS OF HEAVEN.”</a:t>
            </a:r>
            <a:r>
              <a:rPr lang="en-US" dirty="0"/>
              <a:t> 63 Tearing his clothes, the high priest *said, “What further need do we have of witnesses? 64 You have heard the blasphemy; how does it seem to you?” And they all condemned Him to be deserving of death. 65 Some began to spit at Him, and to blindfold Him, and to beat Him with their fists, and to say to Him, “Prophesy!” And the officers received Him with slaps in the face.</a:t>
            </a:r>
          </a:p>
          <a:p>
            <a:pPr marL="0" indent="0">
              <a:buNone/>
            </a:pPr>
            <a:endParaRPr lang="en-US" sz="2200" dirty="0"/>
          </a:p>
        </p:txBody>
      </p:sp>
    </p:spTree>
    <p:extLst>
      <p:ext uri="{BB962C8B-B14F-4D97-AF65-F5344CB8AC3E}">
        <p14:creationId xmlns:p14="http://schemas.microsoft.com/office/powerpoint/2010/main" val="4183828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The Arrest and Trial</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756397" cy="2352171"/>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US" dirty="0"/>
              <a:t>Betrayed with a kiss (vs.43-44)</a:t>
            </a:r>
          </a:p>
          <a:p>
            <a:r>
              <a:rPr lang="en-US" dirty="0"/>
              <a:t>Fight the good fight (vs.47)</a:t>
            </a:r>
          </a:p>
          <a:p>
            <a:r>
              <a:rPr lang="en-US" dirty="0"/>
              <a:t>“They all left Him and Fled” (vs. 50)</a:t>
            </a:r>
          </a:p>
          <a:p>
            <a:pPr marL="0" indent="0">
              <a:buNone/>
            </a:pPr>
            <a:r>
              <a:rPr lang="en-US" dirty="0"/>
              <a:t>55 Now the chief priests and the whole Council kept trying to obtain testimony against Jesus to put Him to death, and they were not finding any. 56 For many were giving false testimony against Him, but their testimony was not consistent. 57 Some stood up and began to give false testimony against Him, saying, 58 “We heard Him say, ‘I will destroy this temple made with hands, and in three days I will build another made without hands.’” 59 Not even in this respect was their testimony consistent. 60 The high priest stood up and came forward and questioned Jesus, saying, “Do You not answer? What is it that these men are testifying against You?” 61 But He kept silent and did not answer. Again the high priest was questioning Him, and saying to Him, “Are You the Christ, the Son of the Blessed One?” 62 And Jesus said, “I am; and you shall see THE SON OF MAN SITTING AT THE RIGHT HAND OF POWER, and COMING WITH THE CLOUDS OF HEAVEN.” 63 Tearing his clothes, the high priest *said, “What further need do we have of witnesses? 64 You have heard the blasphemy; how does it seem to you?” </a:t>
            </a:r>
            <a:r>
              <a:rPr lang="en-US" dirty="0">
                <a:solidFill>
                  <a:srgbClr val="FF0000"/>
                </a:solidFill>
              </a:rPr>
              <a:t>And they all condemned Him to be deserving of death. 65 Some began to spit at Him, and to blindfold Him, and to beat Him with their fists, and to say to Him, “Prophesy!” And the officers received Him with slaps in the face.</a:t>
            </a:r>
          </a:p>
          <a:p>
            <a:pPr marL="0" indent="0">
              <a:buNone/>
            </a:pPr>
            <a:endParaRPr lang="en-US" sz="2200" dirty="0"/>
          </a:p>
        </p:txBody>
      </p:sp>
    </p:spTree>
    <p:extLst>
      <p:ext uri="{BB962C8B-B14F-4D97-AF65-F5344CB8AC3E}">
        <p14:creationId xmlns:p14="http://schemas.microsoft.com/office/powerpoint/2010/main" val="2417455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Peter’s Denial</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756397" cy="2352171"/>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sz="2200" dirty="0"/>
              <a:t>66 As Peter was below in the courtyard, one of the servant-girls of the high priest came, 67 and seeing Peter warming himself, she looked at him and said, “You also were with Jesus the Nazarene.” 68 But he denied it, saying, “I neither know nor understand what you are talking about.” And he went out onto the porch. 69 The servant-girl saw him, and began once more to say to the bystanders, “This is one of them!” 70 But again he denied it. And after a little while the bystanders were again saying to Peter, “Surely you are one of them, for you are a Galilean too.” 71 But he began to curse and swear, “I do not know this man you are talking about!” 72 Immediately a rooster crowed a second time. And Peter remembered how Jesus had made the remark to him, “Before a rooster crows twice, you will deny Me three times.” And he began to weep.</a:t>
            </a:r>
          </a:p>
        </p:txBody>
      </p:sp>
    </p:spTree>
    <p:extLst>
      <p:ext uri="{BB962C8B-B14F-4D97-AF65-F5344CB8AC3E}">
        <p14:creationId xmlns:p14="http://schemas.microsoft.com/office/powerpoint/2010/main" val="4157487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Peter’s Denial</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756397" cy="2352171"/>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sz="2200" dirty="0"/>
              <a:t>66 As Peter was below in the courtyard, </a:t>
            </a:r>
            <a:r>
              <a:rPr lang="en-US" sz="2200" dirty="0">
                <a:solidFill>
                  <a:srgbClr val="FF0000"/>
                </a:solidFill>
              </a:rPr>
              <a:t>one of the servant-girls </a:t>
            </a:r>
            <a:r>
              <a:rPr lang="en-US" sz="2200" dirty="0"/>
              <a:t>of the high priest came, 67 and seeing Peter warming himself, she looked at him and said, “You also were with Jesus the Nazarene.” 68 But he denied it, saying, “I neither know nor understand what you are talking about.” And he went out onto the porch. 69 The servant-girl saw him, and began once more to say to the bystanders, “This is one of them!” 70 But again he denied it. And after a little while the bystanders were again saying to Peter, “Surely you are one of them, for you are a Galilean too.” 71 But he began to curse and swear, “I do not know this man you are talking about!” 72 Immediately a rooster crowed a second time. And Peter remembered how Jesus had made the remark to him, “Before a rooster crows twice, you will deny Me three times.” And he began to weep.</a:t>
            </a:r>
          </a:p>
        </p:txBody>
      </p:sp>
    </p:spTree>
    <p:extLst>
      <p:ext uri="{BB962C8B-B14F-4D97-AF65-F5344CB8AC3E}">
        <p14:creationId xmlns:p14="http://schemas.microsoft.com/office/powerpoint/2010/main" val="4177904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Ch 15 - Jesus before Pilate</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756397" cy="5221206"/>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sz="2200" dirty="0"/>
              <a:t>vs. 1-5 Delivered to Pilate, Jesus Remains Silent</a:t>
            </a:r>
          </a:p>
          <a:p>
            <a:pPr marL="0" indent="0">
              <a:buNone/>
            </a:pPr>
            <a:r>
              <a:rPr lang="en-US" sz="2200" dirty="0"/>
              <a:t>6 Now at the feast he used to release for them any one prisoner whom they requested. 7 The man named Barabbas had been imprisoned with the insurrectionists who had committed murder in the insurrection. 8 The crowd went up and began asking him to do as he had been accustomed to do for them. 9 Pilate answered them, saying, “Do you want me to release for you the King of the Jews?” 10 For he was aware that the chief priests had handed Him over because of envy. 11 But the chief priests stirred up the crowd to ask him to release Barabbas for them instead. 12 Answering again, Pilate said to them, “Then what shall I do with Him whom you call the King of the Jews?” 13 They shouted back, “Crucify Him!” 14 But Pilate said to them, “Why, what evil has He done?” But they shouted all the more, “Crucify Him!” 15 Wishing to satisfy the crowd, Pilate released Barabbas for them, and after having Jesus scourged, he handed Him over to be crucified.</a:t>
            </a:r>
          </a:p>
        </p:txBody>
      </p:sp>
    </p:spTree>
    <p:extLst>
      <p:ext uri="{BB962C8B-B14F-4D97-AF65-F5344CB8AC3E}">
        <p14:creationId xmlns:p14="http://schemas.microsoft.com/office/powerpoint/2010/main" val="319779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605</TotalTime>
  <Words>3612</Words>
  <Application>Microsoft Office PowerPoint</Application>
  <PresentationFormat>Widescreen</PresentationFormat>
  <Paragraphs>54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Schoolbook</vt:lpstr>
      <vt:lpstr>Wingdings 2</vt:lpstr>
      <vt:lpstr>View</vt:lpstr>
      <vt:lpstr>The Gospel of Mark</vt:lpstr>
      <vt:lpstr>The Arrest and Trial</vt:lpstr>
      <vt:lpstr>The Arrest and Trial</vt:lpstr>
      <vt:lpstr>The Arrest and Trial</vt:lpstr>
      <vt:lpstr>The Arrest and Trial</vt:lpstr>
      <vt:lpstr>The Arrest and Trial</vt:lpstr>
      <vt:lpstr>Peter’s Denial</vt:lpstr>
      <vt:lpstr>Peter’s Denial</vt:lpstr>
      <vt:lpstr>Ch 15 - Jesus before Pilate</vt:lpstr>
      <vt:lpstr>Ch 15 - Jesus before Pilate</vt:lpstr>
      <vt:lpstr>Jesus Mocked and Crucified</vt:lpstr>
      <vt:lpstr>Jesus Mocked and Crucified</vt:lpstr>
      <vt:lpstr>Jesus Crucified</vt:lpstr>
      <vt:lpstr>Jesus Crucified</vt:lpstr>
      <vt:lpstr>Jesus Crucified</vt:lpstr>
      <vt:lpstr>Jesus Crucified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Ryan Poe</dc:creator>
  <cp:lastModifiedBy>Ryan Poe</cp:lastModifiedBy>
  <cp:revision>22</cp:revision>
  <dcterms:created xsi:type="dcterms:W3CDTF">2023-10-29T00:36:01Z</dcterms:created>
  <dcterms:modified xsi:type="dcterms:W3CDTF">2023-12-13T23:55:51Z</dcterms:modified>
</cp:coreProperties>
</file>