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60" r:id="rId1"/>
  </p:sldMasterIdLst>
  <p:sldIdLst>
    <p:sldId id="258" r:id="rId2"/>
    <p:sldId id="256" r:id="rId3"/>
    <p:sldId id="257" r:id="rId4"/>
    <p:sldId id="259" r:id="rId5"/>
    <p:sldId id="260" r:id="rId6"/>
    <p:sldId id="261" r:id="rId7"/>
    <p:sldId id="262" r:id="rId8"/>
  </p:sldIdLst>
  <p:sldSz cx="9144000" cy="5715000" type="screen16x10"/>
  <p:notesSz cx="6858000" cy="9144000"/>
  <p:embeddedFontLst>
    <p:embeddedFont>
      <p:font typeface="Nexa Bold" panose="02000000000000000000" pitchFamily="50" charset="0"/>
      <p:bold r:id="rId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E887D"/>
    <a:srgbClr val="5150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720"/>
  </p:normalViewPr>
  <p:slideViewPr>
    <p:cSldViewPr snapToGrid="0">
      <p:cViewPr varScale="1">
        <p:scale>
          <a:sx n="102" d="100"/>
          <a:sy n="102" d="100"/>
        </p:scale>
        <p:origin x="909"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font" Target="fonts/font1.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6858000" cy="19896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4820F5B-E6DE-5E42-8949-4000B4EB29F2}" type="datetimeFigureOut">
              <a:rPr lang="en-US" smtClean="0"/>
              <a:t>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66F0F5-D983-1B40-8A68-719FAC5A9CFB}" type="slidenum">
              <a:rPr lang="en-US" smtClean="0"/>
              <a:t>‹#›</a:t>
            </a:fld>
            <a:endParaRPr lang="en-US"/>
          </a:p>
        </p:txBody>
      </p:sp>
    </p:spTree>
    <p:extLst>
      <p:ext uri="{BB962C8B-B14F-4D97-AF65-F5344CB8AC3E}">
        <p14:creationId xmlns:p14="http://schemas.microsoft.com/office/powerpoint/2010/main" val="30099333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820F5B-E6DE-5E42-8949-4000B4EB29F2}" type="datetimeFigureOut">
              <a:rPr lang="en-US" smtClean="0"/>
              <a:t>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66F0F5-D983-1B40-8A68-719FAC5A9CFB}" type="slidenum">
              <a:rPr lang="en-US" smtClean="0"/>
              <a:t>‹#›</a:t>
            </a:fld>
            <a:endParaRPr lang="en-US"/>
          </a:p>
        </p:txBody>
      </p:sp>
    </p:spTree>
    <p:extLst>
      <p:ext uri="{BB962C8B-B14F-4D97-AF65-F5344CB8AC3E}">
        <p14:creationId xmlns:p14="http://schemas.microsoft.com/office/powerpoint/2010/main" val="519436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820F5B-E6DE-5E42-8949-4000B4EB29F2}" type="datetimeFigureOut">
              <a:rPr lang="en-US" smtClean="0"/>
              <a:t>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66F0F5-D983-1B40-8A68-719FAC5A9CFB}" type="slidenum">
              <a:rPr lang="en-US" smtClean="0"/>
              <a:t>‹#›</a:t>
            </a:fld>
            <a:endParaRPr lang="en-US"/>
          </a:p>
        </p:txBody>
      </p:sp>
    </p:spTree>
    <p:extLst>
      <p:ext uri="{BB962C8B-B14F-4D97-AF65-F5344CB8AC3E}">
        <p14:creationId xmlns:p14="http://schemas.microsoft.com/office/powerpoint/2010/main" val="6382513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820F5B-E6DE-5E42-8949-4000B4EB29F2}" type="datetimeFigureOut">
              <a:rPr lang="en-US" smtClean="0"/>
              <a:t>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66F0F5-D983-1B40-8A68-719FAC5A9CFB}" type="slidenum">
              <a:rPr lang="en-US" smtClean="0"/>
              <a:t>‹#›</a:t>
            </a:fld>
            <a:endParaRPr lang="en-US"/>
          </a:p>
        </p:txBody>
      </p:sp>
    </p:spTree>
    <p:extLst>
      <p:ext uri="{BB962C8B-B14F-4D97-AF65-F5344CB8AC3E}">
        <p14:creationId xmlns:p14="http://schemas.microsoft.com/office/powerpoint/2010/main" val="2155181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424782"/>
            <a:ext cx="7886700" cy="2377281"/>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824553"/>
            <a:ext cx="7886700" cy="125015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4820F5B-E6DE-5E42-8949-4000B4EB29F2}" type="datetimeFigureOut">
              <a:rPr lang="en-US" smtClean="0"/>
              <a:t>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66F0F5-D983-1B40-8A68-719FAC5A9CFB}" type="slidenum">
              <a:rPr lang="en-US" smtClean="0"/>
              <a:t>‹#›</a:t>
            </a:fld>
            <a:endParaRPr lang="en-US"/>
          </a:p>
        </p:txBody>
      </p:sp>
    </p:spTree>
    <p:extLst>
      <p:ext uri="{BB962C8B-B14F-4D97-AF65-F5344CB8AC3E}">
        <p14:creationId xmlns:p14="http://schemas.microsoft.com/office/powerpoint/2010/main" val="9363498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521354"/>
            <a:ext cx="38862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521354"/>
            <a:ext cx="38862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4820F5B-E6DE-5E42-8949-4000B4EB29F2}" type="datetimeFigureOut">
              <a:rPr lang="en-US" smtClean="0"/>
              <a:t>1/12/2024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66F0F5-D983-1B40-8A68-719FAC5A9CFB}" type="slidenum">
              <a:rPr lang="en-US" smtClean="0"/>
              <a:t>‹#›</a:t>
            </a:fld>
            <a:endParaRPr lang="en-US"/>
          </a:p>
        </p:txBody>
      </p:sp>
    </p:spTree>
    <p:extLst>
      <p:ext uri="{BB962C8B-B14F-4D97-AF65-F5344CB8AC3E}">
        <p14:creationId xmlns:p14="http://schemas.microsoft.com/office/powerpoint/2010/main" val="10142269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087563"/>
            <a:ext cx="3868340"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087563"/>
            <a:ext cx="3887391"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4820F5B-E6DE-5E42-8949-4000B4EB29F2}" type="datetimeFigureOut">
              <a:rPr lang="en-US" smtClean="0"/>
              <a:t>1/12/2024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C66F0F5-D983-1B40-8A68-719FAC5A9CFB}" type="slidenum">
              <a:rPr lang="en-US" smtClean="0"/>
              <a:t>‹#›</a:t>
            </a:fld>
            <a:endParaRPr lang="en-US"/>
          </a:p>
        </p:txBody>
      </p:sp>
    </p:spTree>
    <p:extLst>
      <p:ext uri="{BB962C8B-B14F-4D97-AF65-F5344CB8AC3E}">
        <p14:creationId xmlns:p14="http://schemas.microsoft.com/office/powerpoint/2010/main" val="2175763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4820F5B-E6DE-5E42-8949-4000B4EB29F2}" type="datetimeFigureOut">
              <a:rPr lang="en-US" smtClean="0"/>
              <a:t>1/12/2024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C66F0F5-D983-1B40-8A68-719FAC5A9CFB}" type="slidenum">
              <a:rPr lang="en-US" smtClean="0"/>
              <a:t>‹#›</a:t>
            </a:fld>
            <a:endParaRPr lang="en-US"/>
          </a:p>
        </p:txBody>
      </p:sp>
    </p:spTree>
    <p:extLst>
      <p:ext uri="{BB962C8B-B14F-4D97-AF65-F5344CB8AC3E}">
        <p14:creationId xmlns:p14="http://schemas.microsoft.com/office/powerpoint/2010/main" val="29009510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820F5B-E6DE-5E42-8949-4000B4EB29F2}" type="datetimeFigureOut">
              <a:rPr lang="en-US" smtClean="0"/>
              <a:t>1/12/2024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C66F0F5-D983-1B40-8A68-719FAC5A9CFB}" type="slidenum">
              <a:rPr lang="en-US" smtClean="0"/>
              <a:t>‹#›</a:t>
            </a:fld>
            <a:endParaRPr lang="en-US"/>
          </a:p>
        </p:txBody>
      </p:sp>
    </p:spTree>
    <p:extLst>
      <p:ext uri="{BB962C8B-B14F-4D97-AF65-F5344CB8AC3E}">
        <p14:creationId xmlns:p14="http://schemas.microsoft.com/office/powerpoint/2010/main" val="1432508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4820F5B-E6DE-5E42-8949-4000B4EB29F2}" type="datetimeFigureOut">
              <a:rPr lang="en-US" smtClean="0"/>
              <a:t>1/12/2024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66F0F5-D983-1B40-8A68-719FAC5A9CFB}" type="slidenum">
              <a:rPr lang="en-US" smtClean="0"/>
              <a:t>‹#›</a:t>
            </a:fld>
            <a:endParaRPr lang="en-US"/>
          </a:p>
        </p:txBody>
      </p:sp>
    </p:spTree>
    <p:extLst>
      <p:ext uri="{BB962C8B-B14F-4D97-AF65-F5344CB8AC3E}">
        <p14:creationId xmlns:p14="http://schemas.microsoft.com/office/powerpoint/2010/main" val="19460806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4820F5B-E6DE-5E42-8949-4000B4EB29F2}" type="datetimeFigureOut">
              <a:rPr lang="en-US" smtClean="0"/>
              <a:t>1/12/2024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66F0F5-D983-1B40-8A68-719FAC5A9CFB}" type="slidenum">
              <a:rPr lang="en-US" smtClean="0"/>
              <a:t>‹#›</a:t>
            </a:fld>
            <a:endParaRPr lang="en-US"/>
          </a:p>
        </p:txBody>
      </p:sp>
    </p:spTree>
    <p:extLst>
      <p:ext uri="{BB962C8B-B14F-4D97-AF65-F5344CB8AC3E}">
        <p14:creationId xmlns:p14="http://schemas.microsoft.com/office/powerpoint/2010/main" val="6565564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solidFill>
                  <a:schemeClr val="tx1">
                    <a:tint val="75000"/>
                  </a:schemeClr>
                </a:solidFill>
              </a:defRPr>
            </a:lvl1pPr>
          </a:lstStyle>
          <a:p>
            <a:fld id="{D4820F5B-E6DE-5E42-8949-4000B4EB29F2}" type="datetimeFigureOut">
              <a:rPr lang="en-US" smtClean="0"/>
              <a:t>1/12/2024</a:t>
            </a:fld>
            <a:endParaRPr lang="en-US"/>
          </a:p>
        </p:txBody>
      </p:sp>
      <p:sp>
        <p:nvSpPr>
          <p:cNvPr id="5" name="Footer Placeholder 4"/>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75000"/>
                  </a:schemeClr>
                </a:solidFill>
              </a:defRPr>
            </a:lvl1pPr>
          </a:lstStyle>
          <a:p>
            <a:fld id="{0C66F0F5-D983-1B40-8A68-719FAC5A9CFB}" type="slidenum">
              <a:rPr lang="en-US" smtClean="0"/>
              <a:t>‹#›</a:t>
            </a:fld>
            <a:endParaRPr lang="en-US"/>
          </a:p>
        </p:txBody>
      </p:sp>
    </p:spTree>
    <p:extLst>
      <p:ext uri="{BB962C8B-B14F-4D97-AF65-F5344CB8AC3E}">
        <p14:creationId xmlns:p14="http://schemas.microsoft.com/office/powerpoint/2010/main" val="26567829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E887D"/>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72946F19-0397-3857-4CFC-3F0E167076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2490" y="285750"/>
            <a:ext cx="5839020" cy="5143500"/>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1022272"/>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5DE6B-833A-CE18-9176-61942C08A772}"/>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6D10A269-9D73-CF1B-A71F-905074378637}"/>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C514E309-9F70-5367-AE0C-4638EF622DFB}"/>
              </a:ext>
            </a:extLst>
          </p:cNvPr>
          <p:cNvPicPr>
            <a:picLocks noChangeAspect="1"/>
          </p:cNvPicPr>
          <p:nvPr/>
        </p:nvPicPr>
        <p:blipFill>
          <a:blip r:embed="rId2"/>
          <a:stretch>
            <a:fillRect/>
          </a:stretch>
        </p:blipFill>
        <p:spPr>
          <a:xfrm>
            <a:off x="-1" y="0"/>
            <a:ext cx="9144000" cy="5715000"/>
          </a:xfrm>
          <a:prstGeom prst="rect">
            <a:avLst/>
          </a:prstGeom>
        </p:spPr>
      </p:pic>
      <p:sp>
        <p:nvSpPr>
          <p:cNvPr id="6" name="TextBox 5">
            <a:extLst>
              <a:ext uri="{FF2B5EF4-FFF2-40B4-BE49-F238E27FC236}">
                <a16:creationId xmlns:a16="http://schemas.microsoft.com/office/drawing/2014/main" id="{D1BEFC23-86D1-B49C-BCDC-73254B5E206A}"/>
              </a:ext>
            </a:extLst>
          </p:cNvPr>
          <p:cNvSpPr txBox="1"/>
          <p:nvPr/>
        </p:nvSpPr>
        <p:spPr>
          <a:xfrm>
            <a:off x="425053" y="3994547"/>
            <a:ext cx="8293894" cy="923330"/>
          </a:xfrm>
          <a:prstGeom prst="rect">
            <a:avLst/>
          </a:prstGeom>
          <a:solidFill>
            <a:srgbClr val="515040"/>
          </a:solidFill>
        </p:spPr>
        <p:txBody>
          <a:bodyPr wrap="square" rtlCol="0">
            <a:spAutoFit/>
          </a:bodyPr>
          <a:lstStyle/>
          <a:p>
            <a:pPr algn="just"/>
            <a:r>
              <a:rPr lang="en-US" sz="1800" b="1" dirty="0">
                <a:solidFill>
                  <a:schemeClr val="bg1"/>
                </a:solidFill>
                <a:effectLst>
                  <a:outerShdw blurRad="50800" dist="50800" dir="5400000" algn="ctr" rotWithShape="0">
                    <a:srgbClr val="000000">
                      <a:alpha val="99000"/>
                    </a:srgbClr>
                  </a:outerShdw>
                </a:effectLst>
                <a:latin typeface="Nexa Bold" panose="02000000000000000000" pitchFamily="2" charset="0"/>
              </a:rPr>
              <a:t>” I will surely assemble all of you, O Jacob; I will gather the remnant of Israel; I will set them together like sheep in a fold, like a flock in its pasture, a noisy multitude of men ”                                                                                                          Micah 2:12</a:t>
            </a:r>
          </a:p>
        </p:txBody>
      </p:sp>
      <p:sp>
        <p:nvSpPr>
          <p:cNvPr id="7" name="TextBox 6">
            <a:extLst>
              <a:ext uri="{FF2B5EF4-FFF2-40B4-BE49-F238E27FC236}">
                <a16:creationId xmlns:a16="http://schemas.microsoft.com/office/drawing/2014/main" id="{FF5DE027-5736-B96D-AED5-6028DBD1F450}"/>
              </a:ext>
            </a:extLst>
          </p:cNvPr>
          <p:cNvSpPr txBox="1"/>
          <p:nvPr/>
        </p:nvSpPr>
        <p:spPr>
          <a:xfrm>
            <a:off x="425053" y="4113408"/>
            <a:ext cx="8293894" cy="923330"/>
          </a:xfrm>
          <a:prstGeom prst="rect">
            <a:avLst/>
          </a:prstGeom>
          <a:solidFill>
            <a:srgbClr val="515040"/>
          </a:solidFill>
        </p:spPr>
        <p:txBody>
          <a:bodyPr wrap="square" rtlCol="0">
            <a:spAutoFit/>
          </a:bodyPr>
          <a:lstStyle/>
          <a:p>
            <a:pPr algn="just"/>
            <a:r>
              <a:rPr lang="en-US" sz="1800" b="1" dirty="0">
                <a:solidFill>
                  <a:schemeClr val="bg1"/>
                </a:solidFill>
                <a:effectLst>
                  <a:outerShdw blurRad="50800" dist="50800" dir="5400000" algn="ctr" rotWithShape="0">
                    <a:srgbClr val="000000">
                      <a:alpha val="99000"/>
                    </a:srgbClr>
                  </a:outerShdw>
                </a:effectLst>
                <a:latin typeface="Nexa Bold" panose="02000000000000000000" pitchFamily="2" charset="0"/>
              </a:rPr>
              <a:t>”But we your people, the sheep of your pasture, will give thanks to you forever; from generation to generation we will recount your praise”</a:t>
            </a:r>
          </a:p>
          <a:p>
            <a:pPr algn="r"/>
            <a:r>
              <a:rPr lang="en-US" sz="1800" b="1" dirty="0">
                <a:solidFill>
                  <a:schemeClr val="bg1"/>
                </a:solidFill>
                <a:effectLst>
                  <a:outerShdw blurRad="50800" dist="50800" dir="5400000" algn="ctr" rotWithShape="0">
                    <a:srgbClr val="000000">
                      <a:alpha val="99000"/>
                    </a:srgbClr>
                  </a:outerShdw>
                </a:effectLst>
                <a:latin typeface="Nexa Bold" panose="02000000000000000000" pitchFamily="2" charset="0"/>
              </a:rPr>
              <a:t>                                                                                                            Psalm 79:13</a:t>
            </a:r>
          </a:p>
        </p:txBody>
      </p:sp>
      <p:sp>
        <p:nvSpPr>
          <p:cNvPr id="8" name="TextBox 7">
            <a:extLst>
              <a:ext uri="{FF2B5EF4-FFF2-40B4-BE49-F238E27FC236}">
                <a16:creationId xmlns:a16="http://schemas.microsoft.com/office/drawing/2014/main" id="{8B650A04-6AEF-24CA-2DAD-11EF1C13DCEE}"/>
              </a:ext>
            </a:extLst>
          </p:cNvPr>
          <p:cNvSpPr txBox="1"/>
          <p:nvPr/>
        </p:nvSpPr>
        <p:spPr>
          <a:xfrm>
            <a:off x="425053" y="3994547"/>
            <a:ext cx="8293894" cy="923330"/>
          </a:xfrm>
          <a:prstGeom prst="rect">
            <a:avLst/>
          </a:prstGeom>
          <a:solidFill>
            <a:srgbClr val="515040"/>
          </a:solidFill>
        </p:spPr>
        <p:txBody>
          <a:bodyPr wrap="square" rtlCol="0">
            <a:spAutoFit/>
          </a:bodyPr>
          <a:lstStyle/>
          <a:p>
            <a:pPr algn="just"/>
            <a:r>
              <a:rPr lang="en-US" sz="1800" b="1" dirty="0">
                <a:solidFill>
                  <a:schemeClr val="bg1"/>
                </a:solidFill>
                <a:effectLst>
                  <a:outerShdw blurRad="50800" dist="50800" dir="5400000" algn="ctr" rotWithShape="0">
                    <a:srgbClr val="000000">
                      <a:alpha val="99000"/>
                    </a:srgbClr>
                  </a:outerShdw>
                </a:effectLst>
                <a:latin typeface="Nexa Bold" panose="02000000000000000000" pitchFamily="2" charset="0"/>
              </a:rPr>
              <a:t>” He will tend his flock like a shepherd; he will gather the lambs in his arms; he will carry them in his bosom, and gently lead those that are with young ”</a:t>
            </a:r>
          </a:p>
          <a:p>
            <a:pPr algn="r"/>
            <a:r>
              <a:rPr lang="en-US" sz="1800" b="1" dirty="0">
                <a:solidFill>
                  <a:schemeClr val="bg1"/>
                </a:solidFill>
                <a:effectLst>
                  <a:outerShdw blurRad="50800" dist="50800" dir="5400000" algn="ctr" rotWithShape="0">
                    <a:srgbClr val="000000">
                      <a:alpha val="99000"/>
                    </a:srgbClr>
                  </a:outerShdw>
                </a:effectLst>
                <a:latin typeface="Nexa Bold" panose="02000000000000000000" pitchFamily="2" charset="0"/>
              </a:rPr>
              <a:t>                                                                                                            Isaiah 40:11</a:t>
            </a:r>
          </a:p>
        </p:txBody>
      </p:sp>
      <p:sp>
        <p:nvSpPr>
          <p:cNvPr id="9" name="TextBox 8">
            <a:extLst>
              <a:ext uri="{FF2B5EF4-FFF2-40B4-BE49-F238E27FC236}">
                <a16:creationId xmlns:a16="http://schemas.microsoft.com/office/drawing/2014/main" id="{32C23B32-6D9C-40A3-EA49-0BF430F74A3E}"/>
              </a:ext>
            </a:extLst>
          </p:cNvPr>
          <p:cNvSpPr txBox="1"/>
          <p:nvPr/>
        </p:nvSpPr>
        <p:spPr>
          <a:xfrm>
            <a:off x="425053" y="4065886"/>
            <a:ext cx="8293894" cy="923330"/>
          </a:xfrm>
          <a:prstGeom prst="rect">
            <a:avLst/>
          </a:prstGeom>
          <a:solidFill>
            <a:srgbClr val="515040"/>
          </a:solidFill>
        </p:spPr>
        <p:txBody>
          <a:bodyPr wrap="square" rtlCol="0">
            <a:spAutoFit/>
          </a:bodyPr>
          <a:lstStyle/>
          <a:p>
            <a:pPr algn="just"/>
            <a:r>
              <a:rPr lang="en-US" sz="1800" b="1" dirty="0">
                <a:solidFill>
                  <a:schemeClr val="bg1"/>
                </a:solidFill>
                <a:effectLst>
                  <a:outerShdw blurRad="50800" dist="50800" dir="5400000" algn="ctr" rotWithShape="0">
                    <a:srgbClr val="000000">
                      <a:alpha val="99000"/>
                    </a:srgbClr>
                  </a:outerShdw>
                </a:effectLst>
                <a:latin typeface="Nexa Bold" panose="02000000000000000000" pitchFamily="2" charset="0"/>
              </a:rPr>
              <a:t>” Fear not, little flock, for it is your Father's good pleasure to give you the kingdom ”</a:t>
            </a:r>
          </a:p>
          <a:p>
            <a:pPr algn="r"/>
            <a:r>
              <a:rPr lang="en-US" sz="1800" b="1" dirty="0">
                <a:solidFill>
                  <a:schemeClr val="bg1"/>
                </a:solidFill>
                <a:effectLst>
                  <a:outerShdw blurRad="50800" dist="50800" dir="5400000" algn="ctr" rotWithShape="0">
                    <a:srgbClr val="000000">
                      <a:alpha val="99000"/>
                    </a:srgbClr>
                  </a:outerShdw>
                </a:effectLst>
                <a:latin typeface="Nexa Bold" panose="02000000000000000000" pitchFamily="2" charset="0"/>
              </a:rPr>
              <a:t>                                                                                                            Luke 12:32</a:t>
            </a:r>
          </a:p>
        </p:txBody>
      </p:sp>
    </p:spTree>
    <p:extLst>
      <p:ext uri="{BB962C8B-B14F-4D97-AF65-F5344CB8AC3E}">
        <p14:creationId xmlns:p14="http://schemas.microsoft.com/office/powerpoint/2010/main" val="17877868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par>
                                <p:cTn id="13" presetID="16" presetClass="exit" presetSubtype="21" fill="hold" grpId="1" nodeType="withEffect">
                                  <p:stCondLst>
                                    <p:cond delay="0"/>
                                  </p:stCondLst>
                                  <p:childTnLst>
                                    <p:animEffect transition="out" filter="barn(inVertical)">
                                      <p:cBhvr>
                                        <p:cTn id="14" dur="500"/>
                                        <p:tgtEl>
                                          <p:spTgt spid="6"/>
                                        </p:tgtEl>
                                      </p:cBhvr>
                                    </p:animEffect>
                                    <p:set>
                                      <p:cBhvr>
                                        <p:cTn id="15" dur="1" fill="hold">
                                          <p:stCondLst>
                                            <p:cond delay="499"/>
                                          </p:stCondLst>
                                        </p:cTn>
                                        <p:tgtEl>
                                          <p:spTgt spid="6"/>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par>
                                <p:cTn id="21" presetID="16" presetClass="exit" presetSubtype="21" fill="hold" grpId="1" nodeType="withEffect">
                                  <p:stCondLst>
                                    <p:cond delay="0"/>
                                  </p:stCondLst>
                                  <p:childTnLst>
                                    <p:animEffect transition="out" filter="barn(inVertical)">
                                      <p:cBhvr>
                                        <p:cTn id="22" dur="500"/>
                                        <p:tgtEl>
                                          <p:spTgt spid="7"/>
                                        </p:tgtEl>
                                      </p:cBhvr>
                                    </p:animEffect>
                                    <p:set>
                                      <p:cBhvr>
                                        <p:cTn id="23" dur="1" fill="hold">
                                          <p:stCondLst>
                                            <p:cond delay="499"/>
                                          </p:stCondLst>
                                        </p:cTn>
                                        <p:tgtEl>
                                          <p:spTgt spid="7"/>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barn(inVertical)">
                                      <p:cBhvr>
                                        <p:cTn id="28" dur="500"/>
                                        <p:tgtEl>
                                          <p:spTgt spid="9"/>
                                        </p:tgtEl>
                                      </p:cBhvr>
                                    </p:animEffect>
                                  </p:childTnLst>
                                </p:cTn>
                              </p:par>
                              <p:par>
                                <p:cTn id="29" presetID="16" presetClass="exit" presetSubtype="21" fill="hold" grpId="1" nodeType="withEffect">
                                  <p:stCondLst>
                                    <p:cond delay="0"/>
                                  </p:stCondLst>
                                  <p:childTnLst>
                                    <p:animEffect transition="out" filter="barn(inVertical)">
                                      <p:cBhvr>
                                        <p:cTn id="30" dur="500"/>
                                        <p:tgtEl>
                                          <p:spTgt spid="8"/>
                                        </p:tgtEl>
                                      </p:cBhvr>
                                    </p:animEffect>
                                    <p:set>
                                      <p:cBhvr>
                                        <p:cTn id="31"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animBg="1"/>
      <p:bldP spid="8" grpId="1"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DBD4FEC-D577-AC89-248D-F7139E5F408A}"/>
              </a:ext>
            </a:extLst>
          </p:cNvPr>
          <p:cNvPicPr>
            <a:picLocks noChangeAspect="1"/>
          </p:cNvPicPr>
          <p:nvPr/>
        </p:nvPicPr>
        <p:blipFill>
          <a:blip r:embed="rId2"/>
          <a:stretch>
            <a:fillRect/>
          </a:stretch>
        </p:blipFill>
        <p:spPr>
          <a:xfrm>
            <a:off x="0" y="0"/>
            <a:ext cx="9144000" cy="5715000"/>
          </a:xfrm>
          <a:prstGeom prst="rect">
            <a:avLst/>
          </a:prstGeom>
        </p:spPr>
      </p:pic>
      <p:sp>
        <p:nvSpPr>
          <p:cNvPr id="4" name="TextBox 3">
            <a:extLst>
              <a:ext uri="{FF2B5EF4-FFF2-40B4-BE49-F238E27FC236}">
                <a16:creationId xmlns:a16="http://schemas.microsoft.com/office/drawing/2014/main" id="{C11AF3B0-9C84-3A6F-0CD5-1665D21F3AC2}"/>
              </a:ext>
            </a:extLst>
          </p:cNvPr>
          <p:cNvSpPr txBox="1"/>
          <p:nvPr/>
        </p:nvSpPr>
        <p:spPr>
          <a:xfrm>
            <a:off x="316479" y="663586"/>
            <a:ext cx="5909153" cy="415498"/>
          </a:xfrm>
          <a:prstGeom prst="rect">
            <a:avLst/>
          </a:prstGeom>
          <a:noFill/>
        </p:spPr>
        <p:txBody>
          <a:bodyPr wrap="square" rtlCol="0">
            <a:spAutoFit/>
          </a:bodyPr>
          <a:lstStyle/>
          <a:p>
            <a:r>
              <a:rPr lang="en-US" sz="2100" b="1" dirty="0">
                <a:solidFill>
                  <a:schemeClr val="bg1"/>
                </a:solidFill>
                <a:effectLst>
                  <a:outerShdw blurRad="50800" dist="50800" dir="5400000" algn="ctr" rotWithShape="0">
                    <a:srgbClr val="000000">
                      <a:alpha val="99000"/>
                    </a:srgbClr>
                  </a:outerShdw>
                </a:effectLst>
                <a:latin typeface="Nexa Bold" panose="02000000000000000000" pitchFamily="2" charset="0"/>
              </a:rPr>
              <a:t>Psalm 23: The Promise For Sheep </a:t>
            </a:r>
          </a:p>
        </p:txBody>
      </p:sp>
      <p:sp>
        <p:nvSpPr>
          <p:cNvPr id="5" name="TextBox 4">
            <a:extLst>
              <a:ext uri="{FF2B5EF4-FFF2-40B4-BE49-F238E27FC236}">
                <a16:creationId xmlns:a16="http://schemas.microsoft.com/office/drawing/2014/main" id="{362EF758-000D-1FD3-1AF0-4DBA2264B722}"/>
              </a:ext>
            </a:extLst>
          </p:cNvPr>
          <p:cNvSpPr txBox="1"/>
          <p:nvPr/>
        </p:nvSpPr>
        <p:spPr>
          <a:xfrm>
            <a:off x="425053" y="1196444"/>
            <a:ext cx="8293894" cy="461665"/>
          </a:xfrm>
          <a:prstGeom prst="rect">
            <a:avLst/>
          </a:prstGeom>
          <a:solidFill>
            <a:srgbClr val="9E887D"/>
          </a:solidFill>
        </p:spPr>
        <p:txBody>
          <a:bodyPr wrap="square" rtlCol="0">
            <a:spAutoFit/>
          </a:bodyPr>
          <a:lstStyle/>
          <a:p>
            <a:pPr algn="ctr"/>
            <a:r>
              <a:rPr lang="en-US" sz="2400" b="1" dirty="0">
                <a:solidFill>
                  <a:schemeClr val="bg1"/>
                </a:solidFill>
                <a:effectLst>
                  <a:outerShdw blurRad="50800" dist="50800" dir="5400000" algn="ctr" rotWithShape="0">
                    <a:srgbClr val="000000">
                      <a:alpha val="99000"/>
                    </a:srgbClr>
                  </a:outerShdw>
                </a:effectLst>
                <a:latin typeface="Nexa Bold" panose="02000000000000000000" pitchFamily="2" charset="0"/>
              </a:rPr>
              <a:t>Contentment &amp; Satisfaction </a:t>
            </a:r>
          </a:p>
        </p:txBody>
      </p:sp>
      <p:sp>
        <p:nvSpPr>
          <p:cNvPr id="6" name="TextBox 5">
            <a:extLst>
              <a:ext uri="{FF2B5EF4-FFF2-40B4-BE49-F238E27FC236}">
                <a16:creationId xmlns:a16="http://schemas.microsoft.com/office/drawing/2014/main" id="{EAA7E5DF-75D9-EEE1-2A2E-3EDA4ECEB3DF}"/>
              </a:ext>
            </a:extLst>
          </p:cNvPr>
          <p:cNvSpPr txBox="1"/>
          <p:nvPr/>
        </p:nvSpPr>
        <p:spPr>
          <a:xfrm>
            <a:off x="1323379" y="1775468"/>
            <a:ext cx="6497240" cy="692497"/>
          </a:xfrm>
          <a:prstGeom prst="rect">
            <a:avLst/>
          </a:prstGeom>
          <a:solidFill>
            <a:srgbClr val="515040"/>
          </a:solidFill>
        </p:spPr>
        <p:txBody>
          <a:bodyPr wrap="square" rtlCol="0">
            <a:spAutoFit/>
          </a:bodyPr>
          <a:lstStyle/>
          <a:p>
            <a:pPr algn="just"/>
            <a:r>
              <a:rPr lang="en-US" sz="2100" b="1" dirty="0">
                <a:solidFill>
                  <a:schemeClr val="bg1"/>
                </a:solidFill>
                <a:effectLst>
                  <a:outerShdw blurRad="50800" dist="50800" dir="5400000" algn="ctr" rotWithShape="0">
                    <a:srgbClr val="000000">
                      <a:alpha val="99000"/>
                    </a:srgbClr>
                  </a:outerShdw>
                </a:effectLst>
                <a:latin typeface="Nexa Bold" panose="02000000000000000000" pitchFamily="2" charset="0"/>
              </a:rPr>
              <a:t>” The Lord is my shepherd, </a:t>
            </a:r>
            <a:r>
              <a:rPr lang="en-US" sz="2100" b="1" u="sng" dirty="0">
                <a:solidFill>
                  <a:schemeClr val="bg1"/>
                </a:solidFill>
                <a:effectLst>
                  <a:outerShdw blurRad="50800" dist="50800" dir="5400000" algn="ctr" rotWithShape="0">
                    <a:srgbClr val="000000">
                      <a:alpha val="99000"/>
                    </a:srgbClr>
                  </a:outerShdw>
                </a:effectLst>
                <a:latin typeface="Nexa Bold" panose="02000000000000000000" pitchFamily="2" charset="0"/>
              </a:rPr>
              <a:t>I shall not want</a:t>
            </a:r>
            <a:r>
              <a:rPr lang="en-US" sz="2100" b="1" dirty="0">
                <a:solidFill>
                  <a:schemeClr val="bg1"/>
                </a:solidFill>
                <a:effectLst>
                  <a:outerShdw blurRad="50800" dist="50800" dir="5400000" algn="ctr" rotWithShape="0">
                    <a:srgbClr val="000000">
                      <a:alpha val="99000"/>
                    </a:srgbClr>
                  </a:outerShdw>
                </a:effectLst>
                <a:latin typeface="Nexa Bold" panose="02000000000000000000" pitchFamily="2" charset="0"/>
              </a:rPr>
              <a:t>…”</a:t>
            </a:r>
          </a:p>
          <a:p>
            <a:pPr algn="r"/>
            <a:r>
              <a:rPr lang="en-US" sz="1800" b="1" dirty="0">
                <a:solidFill>
                  <a:schemeClr val="bg1"/>
                </a:solidFill>
                <a:effectLst>
                  <a:outerShdw blurRad="50800" dist="50800" dir="5400000" algn="ctr" rotWithShape="0">
                    <a:srgbClr val="000000">
                      <a:alpha val="99000"/>
                    </a:srgbClr>
                  </a:outerShdw>
                </a:effectLst>
                <a:latin typeface="Nexa Bold" panose="02000000000000000000" pitchFamily="2" charset="0"/>
              </a:rPr>
              <a:t>                                                                                                            Psalm 23:1 </a:t>
            </a:r>
          </a:p>
        </p:txBody>
      </p:sp>
      <p:sp>
        <p:nvSpPr>
          <p:cNvPr id="7" name="TextBox 6">
            <a:extLst>
              <a:ext uri="{FF2B5EF4-FFF2-40B4-BE49-F238E27FC236}">
                <a16:creationId xmlns:a16="http://schemas.microsoft.com/office/drawing/2014/main" id="{EC3A755F-36D9-F364-4F8A-B459B0374467}"/>
              </a:ext>
            </a:extLst>
          </p:cNvPr>
          <p:cNvSpPr txBox="1"/>
          <p:nvPr/>
        </p:nvSpPr>
        <p:spPr>
          <a:xfrm>
            <a:off x="874213" y="2595235"/>
            <a:ext cx="7395568" cy="2308324"/>
          </a:xfrm>
          <a:prstGeom prst="rect">
            <a:avLst/>
          </a:prstGeom>
          <a:solidFill>
            <a:srgbClr val="515040"/>
          </a:solidFill>
        </p:spPr>
        <p:txBody>
          <a:bodyPr wrap="square" rtlCol="0">
            <a:spAutoFit/>
          </a:bodyPr>
          <a:lstStyle/>
          <a:p>
            <a:pPr algn="just"/>
            <a:r>
              <a:rPr lang="en-US" sz="1800" b="1" dirty="0">
                <a:solidFill>
                  <a:schemeClr val="bg1"/>
                </a:solidFill>
                <a:effectLst>
                  <a:outerShdw blurRad="50800" dist="50800" dir="5400000" algn="ctr" rotWithShape="0">
                    <a:srgbClr val="000000">
                      <a:alpha val="99000"/>
                    </a:srgbClr>
                  </a:outerShdw>
                </a:effectLst>
                <a:latin typeface="Nexa Bold" panose="02000000000000000000" pitchFamily="2" charset="0"/>
              </a:rPr>
              <a:t>” Therefore I tell you, do not be anxious about your life, what you will eat or what you will drink, nor about your body, what you will put on. Is not life more than food, and the body more than clothing? Look at the birds of the air: they neither sow nor reap nor gather into barns, and yet your heavenly Father feeds them. Are you not of more value than they? And which of you by being anxious can add a single hour to his span of life? </a:t>
            </a:r>
          </a:p>
          <a:p>
            <a:pPr algn="r"/>
            <a:r>
              <a:rPr lang="en-US" sz="1800" b="1" dirty="0">
                <a:solidFill>
                  <a:schemeClr val="bg1"/>
                </a:solidFill>
                <a:effectLst>
                  <a:outerShdw blurRad="50800" dist="50800" dir="5400000" algn="ctr" rotWithShape="0">
                    <a:srgbClr val="000000">
                      <a:alpha val="99000"/>
                    </a:srgbClr>
                  </a:outerShdw>
                </a:effectLst>
                <a:latin typeface="Nexa Bold" panose="02000000000000000000" pitchFamily="2" charset="0"/>
              </a:rPr>
              <a:t>Matthew 6:25</a:t>
            </a:r>
          </a:p>
        </p:txBody>
      </p:sp>
      <p:sp>
        <p:nvSpPr>
          <p:cNvPr id="8" name="TextBox 7">
            <a:extLst>
              <a:ext uri="{FF2B5EF4-FFF2-40B4-BE49-F238E27FC236}">
                <a16:creationId xmlns:a16="http://schemas.microsoft.com/office/drawing/2014/main" id="{FA2A7229-3735-D297-3FF0-4840FAA54989}"/>
              </a:ext>
            </a:extLst>
          </p:cNvPr>
          <p:cNvSpPr txBox="1"/>
          <p:nvPr/>
        </p:nvSpPr>
        <p:spPr>
          <a:xfrm>
            <a:off x="874212" y="2669843"/>
            <a:ext cx="7395568" cy="2031325"/>
          </a:xfrm>
          <a:prstGeom prst="rect">
            <a:avLst/>
          </a:prstGeom>
          <a:solidFill>
            <a:srgbClr val="515040"/>
          </a:solidFill>
        </p:spPr>
        <p:txBody>
          <a:bodyPr wrap="square" rtlCol="0">
            <a:spAutoFit/>
          </a:bodyPr>
          <a:lstStyle/>
          <a:p>
            <a:pPr algn="just"/>
            <a:r>
              <a:rPr lang="en-US" sz="1800" b="1" dirty="0">
                <a:solidFill>
                  <a:schemeClr val="bg1"/>
                </a:solidFill>
                <a:effectLst>
                  <a:outerShdw blurRad="50800" dist="50800" dir="5400000" algn="ctr" rotWithShape="0">
                    <a:srgbClr val="000000">
                      <a:alpha val="99000"/>
                    </a:srgbClr>
                  </a:outerShdw>
                </a:effectLst>
                <a:latin typeface="Nexa Bold" panose="02000000000000000000" pitchFamily="2" charset="0"/>
              </a:rPr>
              <a:t>” Do not be anxious about anything, but in everything by prayer and supplication with thanksgiving let your requests be made known to God. And the peace of God, which surpasses all understanding, will guard your hearts and your minds in Christ Jesus….19 And my God will supply every need of yours according to his riches in glory in Christ Jesus ”</a:t>
            </a:r>
          </a:p>
          <a:p>
            <a:pPr algn="r"/>
            <a:r>
              <a:rPr lang="en-US" sz="1800" b="1" dirty="0">
                <a:solidFill>
                  <a:schemeClr val="bg1"/>
                </a:solidFill>
                <a:effectLst>
                  <a:outerShdw blurRad="50800" dist="50800" dir="5400000" algn="ctr" rotWithShape="0">
                    <a:srgbClr val="000000">
                      <a:alpha val="99000"/>
                    </a:srgbClr>
                  </a:outerShdw>
                </a:effectLst>
                <a:latin typeface="Nexa Bold" panose="02000000000000000000" pitchFamily="2" charset="0"/>
              </a:rPr>
              <a:t>Philippians 4:6-7, 19</a:t>
            </a:r>
          </a:p>
        </p:txBody>
      </p:sp>
    </p:spTree>
    <p:extLst>
      <p:ext uri="{BB962C8B-B14F-4D97-AF65-F5344CB8AC3E}">
        <p14:creationId xmlns:p14="http://schemas.microsoft.com/office/powerpoint/2010/main" val="3785878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par>
                                <p:cTn id="23" presetID="22" presetClass="exit" presetSubtype="4" fill="hold" grpId="1" nodeType="withEffect">
                                  <p:stCondLst>
                                    <p:cond delay="0"/>
                                  </p:stCondLst>
                                  <p:childTnLst>
                                    <p:animEffect transition="out" filter="wipe(down)">
                                      <p:cBhvr>
                                        <p:cTn id="24" dur="500"/>
                                        <p:tgtEl>
                                          <p:spTgt spid="7"/>
                                        </p:tgtEl>
                                      </p:cBhvr>
                                    </p:animEffect>
                                    <p:set>
                                      <p:cBhvr>
                                        <p:cTn id="25"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7" grpId="1"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DBD4FEC-D577-AC89-248D-F7139E5F408A}"/>
              </a:ext>
            </a:extLst>
          </p:cNvPr>
          <p:cNvPicPr>
            <a:picLocks noChangeAspect="1"/>
          </p:cNvPicPr>
          <p:nvPr/>
        </p:nvPicPr>
        <p:blipFill>
          <a:blip r:embed="rId2"/>
          <a:stretch>
            <a:fillRect/>
          </a:stretch>
        </p:blipFill>
        <p:spPr>
          <a:xfrm>
            <a:off x="0" y="0"/>
            <a:ext cx="9144000" cy="5715000"/>
          </a:xfrm>
          <a:prstGeom prst="rect">
            <a:avLst/>
          </a:prstGeom>
        </p:spPr>
      </p:pic>
      <p:sp>
        <p:nvSpPr>
          <p:cNvPr id="4" name="TextBox 3">
            <a:extLst>
              <a:ext uri="{FF2B5EF4-FFF2-40B4-BE49-F238E27FC236}">
                <a16:creationId xmlns:a16="http://schemas.microsoft.com/office/drawing/2014/main" id="{C11AF3B0-9C84-3A6F-0CD5-1665D21F3AC2}"/>
              </a:ext>
            </a:extLst>
          </p:cNvPr>
          <p:cNvSpPr txBox="1"/>
          <p:nvPr/>
        </p:nvSpPr>
        <p:spPr>
          <a:xfrm>
            <a:off x="316479" y="663586"/>
            <a:ext cx="5909153" cy="415498"/>
          </a:xfrm>
          <a:prstGeom prst="rect">
            <a:avLst/>
          </a:prstGeom>
          <a:noFill/>
        </p:spPr>
        <p:txBody>
          <a:bodyPr wrap="square" rtlCol="0">
            <a:spAutoFit/>
          </a:bodyPr>
          <a:lstStyle/>
          <a:p>
            <a:r>
              <a:rPr lang="en-US" sz="2100" b="1" dirty="0">
                <a:solidFill>
                  <a:schemeClr val="bg1"/>
                </a:solidFill>
                <a:effectLst>
                  <a:outerShdw blurRad="50800" dist="50800" dir="5400000" algn="ctr" rotWithShape="0">
                    <a:srgbClr val="000000">
                      <a:alpha val="99000"/>
                    </a:srgbClr>
                  </a:outerShdw>
                </a:effectLst>
                <a:latin typeface="Nexa Bold" panose="02000000000000000000" pitchFamily="2" charset="0"/>
              </a:rPr>
              <a:t>Psalm 23: The Promise For Sheep </a:t>
            </a:r>
          </a:p>
        </p:txBody>
      </p:sp>
      <p:sp>
        <p:nvSpPr>
          <p:cNvPr id="5" name="TextBox 4">
            <a:extLst>
              <a:ext uri="{FF2B5EF4-FFF2-40B4-BE49-F238E27FC236}">
                <a16:creationId xmlns:a16="http://schemas.microsoft.com/office/drawing/2014/main" id="{362EF758-000D-1FD3-1AF0-4DBA2264B722}"/>
              </a:ext>
            </a:extLst>
          </p:cNvPr>
          <p:cNvSpPr txBox="1"/>
          <p:nvPr/>
        </p:nvSpPr>
        <p:spPr>
          <a:xfrm>
            <a:off x="425053" y="1196444"/>
            <a:ext cx="8293894" cy="461665"/>
          </a:xfrm>
          <a:prstGeom prst="rect">
            <a:avLst/>
          </a:prstGeom>
          <a:solidFill>
            <a:srgbClr val="9E887D"/>
          </a:solidFill>
        </p:spPr>
        <p:txBody>
          <a:bodyPr wrap="square" rtlCol="0">
            <a:spAutoFit/>
          </a:bodyPr>
          <a:lstStyle/>
          <a:p>
            <a:pPr algn="ctr"/>
            <a:r>
              <a:rPr lang="en-US" sz="2400" b="1" dirty="0">
                <a:solidFill>
                  <a:schemeClr val="bg1"/>
                </a:solidFill>
                <a:effectLst>
                  <a:outerShdw blurRad="50800" dist="50800" dir="5400000" algn="ctr" rotWithShape="0">
                    <a:srgbClr val="000000">
                      <a:alpha val="99000"/>
                    </a:srgbClr>
                  </a:outerShdw>
                </a:effectLst>
                <a:latin typeface="Nexa Bold" panose="02000000000000000000" pitchFamily="2" charset="0"/>
              </a:rPr>
              <a:t>Restoration Of The Soul</a:t>
            </a:r>
          </a:p>
        </p:txBody>
      </p:sp>
      <p:sp>
        <p:nvSpPr>
          <p:cNvPr id="6" name="TextBox 5">
            <a:extLst>
              <a:ext uri="{FF2B5EF4-FFF2-40B4-BE49-F238E27FC236}">
                <a16:creationId xmlns:a16="http://schemas.microsoft.com/office/drawing/2014/main" id="{EAA7E5DF-75D9-EEE1-2A2E-3EDA4ECEB3DF}"/>
              </a:ext>
            </a:extLst>
          </p:cNvPr>
          <p:cNvSpPr txBox="1"/>
          <p:nvPr/>
        </p:nvSpPr>
        <p:spPr>
          <a:xfrm>
            <a:off x="1155943" y="1728962"/>
            <a:ext cx="6832107" cy="923330"/>
          </a:xfrm>
          <a:prstGeom prst="rect">
            <a:avLst/>
          </a:prstGeom>
          <a:solidFill>
            <a:srgbClr val="515040"/>
          </a:solidFill>
        </p:spPr>
        <p:txBody>
          <a:bodyPr wrap="square" rtlCol="0">
            <a:spAutoFit/>
          </a:bodyPr>
          <a:lstStyle/>
          <a:p>
            <a:pPr algn="just"/>
            <a:r>
              <a:rPr lang="en-US" sz="1800" b="1" dirty="0">
                <a:solidFill>
                  <a:schemeClr val="bg1"/>
                </a:solidFill>
                <a:effectLst>
                  <a:outerShdw blurRad="50800" dist="50800" dir="5400000" algn="ctr" rotWithShape="0">
                    <a:srgbClr val="000000">
                      <a:alpha val="99000"/>
                    </a:srgbClr>
                  </a:outerShdw>
                </a:effectLst>
                <a:latin typeface="Nexa Bold" panose="02000000000000000000" pitchFamily="2" charset="0"/>
              </a:rPr>
              <a:t>” 2 He makes me lie down in green pastures; He leads me beside quiet waters. 3 He restores my soul…”</a:t>
            </a:r>
          </a:p>
          <a:p>
            <a:pPr algn="r"/>
            <a:r>
              <a:rPr lang="en-US" sz="1800" b="1" dirty="0">
                <a:solidFill>
                  <a:schemeClr val="bg1"/>
                </a:solidFill>
                <a:effectLst>
                  <a:outerShdw blurRad="50800" dist="50800" dir="5400000" algn="ctr" rotWithShape="0">
                    <a:srgbClr val="000000">
                      <a:alpha val="99000"/>
                    </a:srgbClr>
                  </a:outerShdw>
                </a:effectLst>
                <a:latin typeface="Nexa Bold" panose="02000000000000000000" pitchFamily="2" charset="0"/>
              </a:rPr>
              <a:t>                                                                                                            Psalm 23:2-3 </a:t>
            </a:r>
          </a:p>
        </p:txBody>
      </p:sp>
      <p:sp>
        <p:nvSpPr>
          <p:cNvPr id="7" name="TextBox 6">
            <a:extLst>
              <a:ext uri="{FF2B5EF4-FFF2-40B4-BE49-F238E27FC236}">
                <a16:creationId xmlns:a16="http://schemas.microsoft.com/office/drawing/2014/main" id="{EC3A755F-36D9-F364-4F8A-B459B0374467}"/>
              </a:ext>
            </a:extLst>
          </p:cNvPr>
          <p:cNvSpPr txBox="1"/>
          <p:nvPr/>
        </p:nvSpPr>
        <p:spPr>
          <a:xfrm>
            <a:off x="956364" y="3037678"/>
            <a:ext cx="7395568" cy="1200329"/>
          </a:xfrm>
          <a:prstGeom prst="rect">
            <a:avLst/>
          </a:prstGeom>
          <a:solidFill>
            <a:srgbClr val="515040"/>
          </a:solidFill>
        </p:spPr>
        <p:txBody>
          <a:bodyPr wrap="square" rtlCol="0">
            <a:spAutoFit/>
          </a:bodyPr>
          <a:lstStyle/>
          <a:p>
            <a:pPr algn="just"/>
            <a:r>
              <a:rPr lang="en-US" sz="1800" b="1" dirty="0">
                <a:solidFill>
                  <a:schemeClr val="bg1"/>
                </a:solidFill>
                <a:effectLst>
                  <a:outerShdw blurRad="50800" dist="50800" dir="5400000" algn="ctr" rotWithShape="0">
                    <a:srgbClr val="000000">
                      <a:alpha val="99000"/>
                    </a:srgbClr>
                  </a:outerShdw>
                </a:effectLst>
                <a:latin typeface="Nexa Bold" panose="02000000000000000000" pitchFamily="2" charset="0"/>
              </a:rPr>
              <a:t>” But they who wait for the Lord shall renew their strength; they shall mount up with wings like eagles; they shall run and not be weary; they shall walk and not faint.” </a:t>
            </a:r>
          </a:p>
          <a:p>
            <a:pPr algn="r"/>
            <a:r>
              <a:rPr lang="en-US" sz="1800" b="1" dirty="0">
                <a:solidFill>
                  <a:schemeClr val="bg1"/>
                </a:solidFill>
                <a:effectLst>
                  <a:outerShdw blurRad="50800" dist="50800" dir="5400000" algn="ctr" rotWithShape="0">
                    <a:srgbClr val="000000">
                      <a:alpha val="99000"/>
                    </a:srgbClr>
                  </a:outerShdw>
                </a:effectLst>
                <a:latin typeface="Nexa Bold" panose="02000000000000000000" pitchFamily="2" charset="0"/>
              </a:rPr>
              <a:t>Isaiah 40:31</a:t>
            </a:r>
          </a:p>
        </p:txBody>
      </p:sp>
      <p:sp>
        <p:nvSpPr>
          <p:cNvPr id="2" name="TextBox 1">
            <a:extLst>
              <a:ext uri="{FF2B5EF4-FFF2-40B4-BE49-F238E27FC236}">
                <a16:creationId xmlns:a16="http://schemas.microsoft.com/office/drawing/2014/main" id="{760F1E74-0EB4-86A8-83B6-C505E5DF3E64}"/>
              </a:ext>
            </a:extLst>
          </p:cNvPr>
          <p:cNvSpPr txBox="1"/>
          <p:nvPr/>
        </p:nvSpPr>
        <p:spPr>
          <a:xfrm>
            <a:off x="792067" y="2969895"/>
            <a:ext cx="7395568" cy="1200329"/>
          </a:xfrm>
          <a:prstGeom prst="rect">
            <a:avLst/>
          </a:prstGeom>
          <a:solidFill>
            <a:srgbClr val="515040"/>
          </a:solidFill>
        </p:spPr>
        <p:txBody>
          <a:bodyPr wrap="square" rtlCol="0">
            <a:spAutoFit/>
          </a:bodyPr>
          <a:lstStyle/>
          <a:p>
            <a:pPr algn="just"/>
            <a:r>
              <a:rPr lang="en-US" sz="1800" b="1" dirty="0">
                <a:solidFill>
                  <a:schemeClr val="bg1"/>
                </a:solidFill>
                <a:effectLst>
                  <a:outerShdw blurRad="50800" dist="50800" dir="5400000" algn="ctr" rotWithShape="0">
                    <a:srgbClr val="000000">
                      <a:alpha val="99000"/>
                    </a:srgbClr>
                  </a:outerShdw>
                </a:effectLst>
                <a:latin typeface="Nexa Bold" panose="02000000000000000000" pitchFamily="2" charset="0"/>
              </a:rPr>
              <a:t>” For the sake of Christ, then, I am content with weaknesses, insults, hardships, persecutions, and calamities. For when I am weak, then I am strong.” </a:t>
            </a:r>
          </a:p>
          <a:p>
            <a:pPr algn="r"/>
            <a:r>
              <a:rPr lang="en-US" sz="1800" b="1" dirty="0">
                <a:solidFill>
                  <a:schemeClr val="bg1"/>
                </a:solidFill>
                <a:effectLst>
                  <a:outerShdw blurRad="50800" dist="50800" dir="5400000" algn="ctr" rotWithShape="0">
                    <a:srgbClr val="000000">
                      <a:alpha val="99000"/>
                    </a:srgbClr>
                  </a:outerShdw>
                </a:effectLst>
                <a:latin typeface="Nexa Bold" panose="02000000000000000000" pitchFamily="2" charset="0"/>
              </a:rPr>
              <a:t>2 Corinthians 12:10</a:t>
            </a:r>
          </a:p>
        </p:txBody>
      </p:sp>
      <p:sp>
        <p:nvSpPr>
          <p:cNvPr id="9" name="TextBox 8">
            <a:extLst>
              <a:ext uri="{FF2B5EF4-FFF2-40B4-BE49-F238E27FC236}">
                <a16:creationId xmlns:a16="http://schemas.microsoft.com/office/drawing/2014/main" id="{BA0460D7-4A0E-5E13-5A46-6015E2DF2BE5}"/>
              </a:ext>
            </a:extLst>
          </p:cNvPr>
          <p:cNvSpPr txBox="1"/>
          <p:nvPr/>
        </p:nvSpPr>
        <p:spPr>
          <a:xfrm>
            <a:off x="956365" y="3003054"/>
            <a:ext cx="7395568" cy="646331"/>
          </a:xfrm>
          <a:prstGeom prst="rect">
            <a:avLst/>
          </a:prstGeom>
          <a:solidFill>
            <a:srgbClr val="515040"/>
          </a:solidFill>
        </p:spPr>
        <p:txBody>
          <a:bodyPr wrap="square" rtlCol="0">
            <a:spAutoFit/>
          </a:bodyPr>
          <a:lstStyle/>
          <a:p>
            <a:pPr algn="just"/>
            <a:r>
              <a:rPr lang="en-US" sz="1800" b="1" dirty="0">
                <a:solidFill>
                  <a:schemeClr val="bg1"/>
                </a:solidFill>
                <a:effectLst>
                  <a:outerShdw blurRad="50800" dist="50800" dir="5400000" algn="ctr" rotWithShape="0">
                    <a:srgbClr val="000000">
                      <a:alpha val="99000"/>
                    </a:srgbClr>
                  </a:outerShdw>
                </a:effectLst>
                <a:latin typeface="Nexa Bold" panose="02000000000000000000" pitchFamily="2" charset="0"/>
              </a:rPr>
              <a:t>” Seek the Lord and his strength; seek his presence continually!” </a:t>
            </a:r>
          </a:p>
          <a:p>
            <a:pPr algn="r"/>
            <a:r>
              <a:rPr lang="en-US" sz="1800" b="1" dirty="0">
                <a:solidFill>
                  <a:schemeClr val="bg1"/>
                </a:solidFill>
                <a:effectLst>
                  <a:outerShdw blurRad="50800" dist="50800" dir="5400000" algn="ctr" rotWithShape="0">
                    <a:srgbClr val="000000">
                      <a:alpha val="99000"/>
                    </a:srgbClr>
                  </a:outerShdw>
                </a:effectLst>
                <a:latin typeface="Nexa Bold" panose="02000000000000000000" pitchFamily="2" charset="0"/>
              </a:rPr>
              <a:t>1 Chronicles 16:11</a:t>
            </a:r>
          </a:p>
        </p:txBody>
      </p:sp>
    </p:spTree>
    <p:extLst>
      <p:ext uri="{BB962C8B-B14F-4D97-AF65-F5344CB8AC3E}">
        <p14:creationId xmlns:p14="http://schemas.microsoft.com/office/powerpoint/2010/main" val="170146094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par>
                                <p:cTn id="18" presetID="22" presetClass="exit" presetSubtype="4" fill="hold" grpId="1" nodeType="withEffect">
                                  <p:stCondLst>
                                    <p:cond delay="0"/>
                                  </p:stCondLst>
                                  <p:childTnLst>
                                    <p:animEffect transition="out" filter="wipe(down)">
                                      <p:cBhvr>
                                        <p:cTn id="19" dur="500"/>
                                        <p:tgtEl>
                                          <p:spTgt spid="7"/>
                                        </p:tgtEl>
                                      </p:cBhvr>
                                    </p:animEffect>
                                    <p:set>
                                      <p:cBhvr>
                                        <p:cTn id="20" dur="1" fill="hold">
                                          <p:stCondLst>
                                            <p:cond delay="499"/>
                                          </p:stCondLst>
                                        </p:cTn>
                                        <p:tgtEl>
                                          <p:spTgt spid="7"/>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arn(inVertical)">
                                      <p:cBhvr>
                                        <p:cTn id="25" dur="500"/>
                                        <p:tgtEl>
                                          <p:spTgt spid="9"/>
                                        </p:tgtEl>
                                      </p:cBhvr>
                                    </p:animEffect>
                                  </p:childTnLst>
                                </p:cTn>
                              </p:par>
                              <p:par>
                                <p:cTn id="26" presetID="22" presetClass="exit" presetSubtype="4" fill="hold" grpId="1" nodeType="withEffect">
                                  <p:stCondLst>
                                    <p:cond delay="0"/>
                                  </p:stCondLst>
                                  <p:childTnLst>
                                    <p:animEffect transition="out" filter="wipe(down)">
                                      <p:cBhvr>
                                        <p:cTn id="27" dur="500"/>
                                        <p:tgtEl>
                                          <p:spTgt spid="2"/>
                                        </p:tgtEl>
                                      </p:cBhvr>
                                    </p:animEffect>
                                    <p:set>
                                      <p:cBhvr>
                                        <p:cTn id="28"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7" grpId="1" animBg="1"/>
      <p:bldP spid="2" grpId="0" animBg="1"/>
      <p:bldP spid="2" grpId="1"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DBD4FEC-D577-AC89-248D-F7139E5F408A}"/>
              </a:ext>
            </a:extLst>
          </p:cNvPr>
          <p:cNvPicPr>
            <a:picLocks noChangeAspect="1"/>
          </p:cNvPicPr>
          <p:nvPr/>
        </p:nvPicPr>
        <p:blipFill>
          <a:blip r:embed="rId2"/>
          <a:stretch>
            <a:fillRect/>
          </a:stretch>
        </p:blipFill>
        <p:spPr>
          <a:xfrm>
            <a:off x="0" y="0"/>
            <a:ext cx="9144000" cy="5715000"/>
          </a:xfrm>
          <a:prstGeom prst="rect">
            <a:avLst/>
          </a:prstGeom>
        </p:spPr>
      </p:pic>
      <p:sp>
        <p:nvSpPr>
          <p:cNvPr id="4" name="TextBox 3">
            <a:extLst>
              <a:ext uri="{FF2B5EF4-FFF2-40B4-BE49-F238E27FC236}">
                <a16:creationId xmlns:a16="http://schemas.microsoft.com/office/drawing/2014/main" id="{C11AF3B0-9C84-3A6F-0CD5-1665D21F3AC2}"/>
              </a:ext>
            </a:extLst>
          </p:cNvPr>
          <p:cNvSpPr txBox="1"/>
          <p:nvPr/>
        </p:nvSpPr>
        <p:spPr>
          <a:xfrm>
            <a:off x="316479" y="663586"/>
            <a:ext cx="5909153" cy="415498"/>
          </a:xfrm>
          <a:prstGeom prst="rect">
            <a:avLst/>
          </a:prstGeom>
          <a:noFill/>
        </p:spPr>
        <p:txBody>
          <a:bodyPr wrap="square" rtlCol="0">
            <a:spAutoFit/>
          </a:bodyPr>
          <a:lstStyle/>
          <a:p>
            <a:r>
              <a:rPr lang="en-US" sz="2100" b="1" dirty="0">
                <a:solidFill>
                  <a:schemeClr val="bg1"/>
                </a:solidFill>
                <a:effectLst>
                  <a:outerShdw blurRad="50800" dist="50800" dir="5400000" algn="ctr" rotWithShape="0">
                    <a:srgbClr val="000000">
                      <a:alpha val="99000"/>
                    </a:srgbClr>
                  </a:outerShdw>
                </a:effectLst>
                <a:latin typeface="Nexa Bold" panose="02000000000000000000" pitchFamily="2" charset="0"/>
              </a:rPr>
              <a:t>Psalm 23: The Promise For Sheep </a:t>
            </a:r>
          </a:p>
        </p:txBody>
      </p:sp>
      <p:sp>
        <p:nvSpPr>
          <p:cNvPr id="5" name="TextBox 4">
            <a:extLst>
              <a:ext uri="{FF2B5EF4-FFF2-40B4-BE49-F238E27FC236}">
                <a16:creationId xmlns:a16="http://schemas.microsoft.com/office/drawing/2014/main" id="{362EF758-000D-1FD3-1AF0-4DBA2264B722}"/>
              </a:ext>
            </a:extLst>
          </p:cNvPr>
          <p:cNvSpPr txBox="1"/>
          <p:nvPr/>
        </p:nvSpPr>
        <p:spPr>
          <a:xfrm>
            <a:off x="425053" y="1196444"/>
            <a:ext cx="8293894" cy="461665"/>
          </a:xfrm>
          <a:prstGeom prst="rect">
            <a:avLst/>
          </a:prstGeom>
          <a:solidFill>
            <a:srgbClr val="9E887D"/>
          </a:solidFill>
        </p:spPr>
        <p:txBody>
          <a:bodyPr wrap="square" rtlCol="0">
            <a:spAutoFit/>
          </a:bodyPr>
          <a:lstStyle/>
          <a:p>
            <a:pPr algn="ctr"/>
            <a:r>
              <a:rPr lang="en-US" sz="2400" b="1" dirty="0">
                <a:solidFill>
                  <a:schemeClr val="bg1"/>
                </a:solidFill>
                <a:effectLst>
                  <a:outerShdw blurRad="50800" dist="50800" dir="5400000" algn="ctr" rotWithShape="0">
                    <a:srgbClr val="000000">
                      <a:alpha val="99000"/>
                    </a:srgbClr>
                  </a:outerShdw>
                </a:effectLst>
                <a:latin typeface="Nexa Bold" panose="02000000000000000000" pitchFamily="2" charset="0"/>
              </a:rPr>
              <a:t>The Absence Of Fear</a:t>
            </a:r>
          </a:p>
        </p:txBody>
      </p:sp>
      <p:sp>
        <p:nvSpPr>
          <p:cNvPr id="6" name="TextBox 5">
            <a:extLst>
              <a:ext uri="{FF2B5EF4-FFF2-40B4-BE49-F238E27FC236}">
                <a16:creationId xmlns:a16="http://schemas.microsoft.com/office/drawing/2014/main" id="{EAA7E5DF-75D9-EEE1-2A2E-3EDA4ECEB3DF}"/>
              </a:ext>
            </a:extLst>
          </p:cNvPr>
          <p:cNvSpPr txBox="1"/>
          <p:nvPr/>
        </p:nvSpPr>
        <p:spPr>
          <a:xfrm>
            <a:off x="507202" y="1728729"/>
            <a:ext cx="8293894" cy="1200329"/>
          </a:xfrm>
          <a:prstGeom prst="rect">
            <a:avLst/>
          </a:prstGeom>
          <a:solidFill>
            <a:srgbClr val="515040"/>
          </a:solidFill>
        </p:spPr>
        <p:txBody>
          <a:bodyPr wrap="square" rtlCol="0">
            <a:spAutoFit/>
          </a:bodyPr>
          <a:lstStyle/>
          <a:p>
            <a:pPr algn="just"/>
            <a:r>
              <a:rPr lang="en-US" sz="1800" b="1" dirty="0">
                <a:solidFill>
                  <a:schemeClr val="bg1"/>
                </a:solidFill>
                <a:effectLst>
                  <a:outerShdw blurRad="50800" dist="50800" dir="5400000" algn="ctr" rotWithShape="0">
                    <a:srgbClr val="000000">
                      <a:alpha val="99000"/>
                    </a:srgbClr>
                  </a:outerShdw>
                </a:effectLst>
                <a:latin typeface="Nexa Bold" panose="02000000000000000000" pitchFamily="2" charset="0"/>
              </a:rPr>
              <a:t>” 4 Even though I walk through the valley of the shadow of death, I fear no evil, for You are with me; Your rod and Your staff, they comfort me. 5 You prepare a table before me in the presence of my enemies …”</a:t>
            </a:r>
          </a:p>
          <a:p>
            <a:pPr algn="r"/>
            <a:r>
              <a:rPr lang="en-US" sz="1800" b="1" dirty="0">
                <a:solidFill>
                  <a:schemeClr val="bg1"/>
                </a:solidFill>
                <a:effectLst>
                  <a:outerShdw blurRad="50800" dist="50800" dir="5400000" algn="ctr" rotWithShape="0">
                    <a:srgbClr val="000000">
                      <a:alpha val="99000"/>
                    </a:srgbClr>
                  </a:outerShdw>
                </a:effectLst>
                <a:latin typeface="Nexa Bold" panose="02000000000000000000" pitchFamily="2" charset="0"/>
              </a:rPr>
              <a:t>                                                                                                            Psalm 23:4-5 </a:t>
            </a:r>
          </a:p>
        </p:txBody>
      </p:sp>
      <p:sp>
        <p:nvSpPr>
          <p:cNvPr id="7" name="TextBox 6">
            <a:extLst>
              <a:ext uri="{FF2B5EF4-FFF2-40B4-BE49-F238E27FC236}">
                <a16:creationId xmlns:a16="http://schemas.microsoft.com/office/drawing/2014/main" id="{EC3A755F-36D9-F364-4F8A-B459B0374467}"/>
              </a:ext>
            </a:extLst>
          </p:cNvPr>
          <p:cNvSpPr txBox="1"/>
          <p:nvPr/>
        </p:nvSpPr>
        <p:spPr>
          <a:xfrm>
            <a:off x="874215" y="3358873"/>
            <a:ext cx="7395568" cy="923330"/>
          </a:xfrm>
          <a:prstGeom prst="rect">
            <a:avLst/>
          </a:prstGeom>
          <a:solidFill>
            <a:srgbClr val="515040"/>
          </a:solidFill>
        </p:spPr>
        <p:txBody>
          <a:bodyPr wrap="square" rtlCol="0">
            <a:spAutoFit/>
          </a:bodyPr>
          <a:lstStyle/>
          <a:p>
            <a:pPr algn="just"/>
            <a:r>
              <a:rPr lang="en-US" sz="1800" b="1" dirty="0">
                <a:solidFill>
                  <a:schemeClr val="bg1"/>
                </a:solidFill>
                <a:effectLst>
                  <a:outerShdw blurRad="50800" dist="50800" dir="5400000" algn="ctr" rotWithShape="0">
                    <a:srgbClr val="000000">
                      <a:alpha val="99000"/>
                    </a:srgbClr>
                  </a:outerShdw>
                </a:effectLst>
                <a:latin typeface="Nexa Bold" panose="02000000000000000000" pitchFamily="2" charset="0"/>
              </a:rPr>
              <a:t>” When I am afraid, I put my trust in you. In God, whose word I praise, in God I trust; I shall not be afraid. What can flesh do to me?” </a:t>
            </a:r>
          </a:p>
          <a:p>
            <a:pPr algn="r"/>
            <a:r>
              <a:rPr lang="en-US" sz="1800" b="1" dirty="0">
                <a:solidFill>
                  <a:schemeClr val="bg1"/>
                </a:solidFill>
                <a:effectLst>
                  <a:outerShdw blurRad="50800" dist="50800" dir="5400000" algn="ctr" rotWithShape="0">
                    <a:srgbClr val="000000">
                      <a:alpha val="99000"/>
                    </a:srgbClr>
                  </a:outerShdw>
                </a:effectLst>
                <a:latin typeface="Nexa Bold" panose="02000000000000000000" pitchFamily="2" charset="0"/>
              </a:rPr>
              <a:t>Psalm 56:3-4</a:t>
            </a:r>
          </a:p>
        </p:txBody>
      </p:sp>
      <p:sp>
        <p:nvSpPr>
          <p:cNvPr id="9" name="TextBox 8">
            <a:extLst>
              <a:ext uri="{FF2B5EF4-FFF2-40B4-BE49-F238E27FC236}">
                <a16:creationId xmlns:a16="http://schemas.microsoft.com/office/drawing/2014/main" id="{BA0460D7-4A0E-5E13-5A46-6015E2DF2BE5}"/>
              </a:ext>
            </a:extLst>
          </p:cNvPr>
          <p:cNvSpPr txBox="1"/>
          <p:nvPr/>
        </p:nvSpPr>
        <p:spPr>
          <a:xfrm>
            <a:off x="956364" y="3047250"/>
            <a:ext cx="7395568" cy="1754326"/>
          </a:xfrm>
          <a:prstGeom prst="rect">
            <a:avLst/>
          </a:prstGeom>
          <a:solidFill>
            <a:srgbClr val="515040"/>
          </a:solidFill>
        </p:spPr>
        <p:txBody>
          <a:bodyPr wrap="square" rtlCol="0">
            <a:spAutoFit/>
          </a:bodyPr>
          <a:lstStyle/>
          <a:p>
            <a:pPr algn="just"/>
            <a:r>
              <a:rPr lang="en-US" sz="1800" b="1" dirty="0">
                <a:solidFill>
                  <a:schemeClr val="bg1"/>
                </a:solidFill>
                <a:effectLst>
                  <a:outerShdw blurRad="50800" dist="50800" dir="5400000" algn="ctr" rotWithShape="0">
                    <a:srgbClr val="000000">
                      <a:alpha val="99000"/>
                    </a:srgbClr>
                  </a:outerShdw>
                </a:effectLst>
                <a:latin typeface="Nexa Bold" panose="02000000000000000000" pitchFamily="2" charset="0"/>
              </a:rPr>
              <a:t>” Your servant was tending his father’s sheep. When a lion or a bear came and took a sheep from the flock, 35 I went out after it and attacked it, and rescued the sheep from its mouth; and when it rose up against me, I grabbed it by its mane and struck it and killed it.” </a:t>
            </a:r>
          </a:p>
          <a:p>
            <a:pPr algn="r"/>
            <a:r>
              <a:rPr lang="en-US" sz="1800" b="1" dirty="0">
                <a:solidFill>
                  <a:schemeClr val="bg1"/>
                </a:solidFill>
                <a:effectLst>
                  <a:outerShdw blurRad="50800" dist="50800" dir="5400000" algn="ctr" rotWithShape="0">
                    <a:srgbClr val="000000">
                      <a:alpha val="99000"/>
                    </a:srgbClr>
                  </a:outerShdw>
                </a:effectLst>
                <a:latin typeface="Nexa Bold" panose="02000000000000000000" pitchFamily="2" charset="0"/>
              </a:rPr>
              <a:t>1 Samuel 17:34-35</a:t>
            </a:r>
          </a:p>
        </p:txBody>
      </p:sp>
      <p:sp>
        <p:nvSpPr>
          <p:cNvPr id="8" name="TextBox 7">
            <a:extLst>
              <a:ext uri="{FF2B5EF4-FFF2-40B4-BE49-F238E27FC236}">
                <a16:creationId xmlns:a16="http://schemas.microsoft.com/office/drawing/2014/main" id="{0D5F26A1-BE2A-BC4E-A7FC-F19CD2BF404C}"/>
              </a:ext>
            </a:extLst>
          </p:cNvPr>
          <p:cNvSpPr txBox="1"/>
          <p:nvPr/>
        </p:nvSpPr>
        <p:spPr>
          <a:xfrm>
            <a:off x="966900" y="3185750"/>
            <a:ext cx="7395568" cy="1477328"/>
          </a:xfrm>
          <a:prstGeom prst="rect">
            <a:avLst/>
          </a:prstGeom>
          <a:solidFill>
            <a:srgbClr val="515040"/>
          </a:solidFill>
        </p:spPr>
        <p:txBody>
          <a:bodyPr wrap="square" rtlCol="0">
            <a:spAutoFit/>
          </a:bodyPr>
          <a:lstStyle/>
          <a:p>
            <a:pPr algn="just"/>
            <a:r>
              <a:rPr lang="en-US" sz="1800" b="1" dirty="0">
                <a:solidFill>
                  <a:schemeClr val="bg1"/>
                </a:solidFill>
                <a:effectLst>
                  <a:outerShdw blurRad="50800" dist="50800" dir="5400000" algn="ctr" rotWithShape="0">
                    <a:srgbClr val="000000">
                      <a:alpha val="99000"/>
                    </a:srgbClr>
                  </a:outerShdw>
                </a:effectLst>
                <a:latin typeface="Nexa Bold" panose="02000000000000000000" pitchFamily="2" charset="0"/>
              </a:rPr>
              <a:t>”For I am sure that neither death nor life, nor angels nor rulers, nor things present nor things to come, nor powers, nor height nor depth, nor anything else in all creation, will be able to separate us from the love of God in Christ Jesus our Lord.”</a:t>
            </a:r>
          </a:p>
          <a:p>
            <a:pPr algn="r"/>
            <a:r>
              <a:rPr lang="en-US" sz="1800" b="1" dirty="0">
                <a:solidFill>
                  <a:schemeClr val="bg1"/>
                </a:solidFill>
                <a:effectLst>
                  <a:outerShdw blurRad="50800" dist="50800" dir="5400000" algn="ctr" rotWithShape="0">
                    <a:srgbClr val="000000">
                      <a:alpha val="99000"/>
                    </a:srgbClr>
                  </a:outerShdw>
                </a:effectLst>
                <a:latin typeface="Nexa Bold" panose="02000000000000000000" pitchFamily="2" charset="0"/>
              </a:rPr>
              <a:t>Romans 8:38-39</a:t>
            </a:r>
          </a:p>
        </p:txBody>
      </p:sp>
    </p:spTree>
    <p:extLst>
      <p:ext uri="{BB962C8B-B14F-4D97-AF65-F5344CB8AC3E}">
        <p14:creationId xmlns:p14="http://schemas.microsoft.com/office/powerpoint/2010/main" val="134377742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par>
                                <p:cTn id="18" presetID="22" presetClass="exit" presetSubtype="4" fill="hold" grpId="1" nodeType="withEffect">
                                  <p:stCondLst>
                                    <p:cond delay="0"/>
                                  </p:stCondLst>
                                  <p:childTnLst>
                                    <p:animEffect transition="out" filter="wipe(down)">
                                      <p:cBhvr>
                                        <p:cTn id="19" dur="500"/>
                                        <p:tgtEl>
                                          <p:spTgt spid="9"/>
                                        </p:tgtEl>
                                      </p:cBhvr>
                                    </p:animEffect>
                                    <p:set>
                                      <p:cBhvr>
                                        <p:cTn id="20" dur="1" fill="hold">
                                          <p:stCondLst>
                                            <p:cond delay="499"/>
                                          </p:stCondLst>
                                        </p:cTn>
                                        <p:tgtEl>
                                          <p:spTgt spid="9"/>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arn(inVertical)">
                                      <p:cBhvr>
                                        <p:cTn id="25" dur="500"/>
                                        <p:tgtEl>
                                          <p:spTgt spid="8"/>
                                        </p:tgtEl>
                                      </p:cBhvr>
                                    </p:animEffect>
                                  </p:childTnLst>
                                </p:cTn>
                              </p:par>
                              <p:par>
                                <p:cTn id="26" presetID="22" presetClass="exit" presetSubtype="4" fill="hold" grpId="1" nodeType="withEffect">
                                  <p:stCondLst>
                                    <p:cond delay="0"/>
                                  </p:stCondLst>
                                  <p:childTnLst>
                                    <p:animEffect transition="out" filter="wipe(down)">
                                      <p:cBhvr>
                                        <p:cTn id="27" dur="500"/>
                                        <p:tgtEl>
                                          <p:spTgt spid="7"/>
                                        </p:tgtEl>
                                      </p:cBhvr>
                                    </p:animEffect>
                                    <p:set>
                                      <p:cBhvr>
                                        <p:cTn id="28"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7" grpId="1" animBg="1"/>
      <p:bldP spid="9" grpId="0" animBg="1"/>
      <p:bldP spid="9" grpId="1"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DBD4FEC-D577-AC89-248D-F7139E5F408A}"/>
              </a:ext>
            </a:extLst>
          </p:cNvPr>
          <p:cNvPicPr>
            <a:picLocks noChangeAspect="1"/>
          </p:cNvPicPr>
          <p:nvPr/>
        </p:nvPicPr>
        <p:blipFill>
          <a:blip r:embed="rId2"/>
          <a:stretch>
            <a:fillRect/>
          </a:stretch>
        </p:blipFill>
        <p:spPr>
          <a:xfrm>
            <a:off x="0" y="0"/>
            <a:ext cx="9144000" cy="5715000"/>
          </a:xfrm>
          <a:prstGeom prst="rect">
            <a:avLst/>
          </a:prstGeom>
        </p:spPr>
      </p:pic>
      <p:sp>
        <p:nvSpPr>
          <p:cNvPr id="4" name="TextBox 3">
            <a:extLst>
              <a:ext uri="{FF2B5EF4-FFF2-40B4-BE49-F238E27FC236}">
                <a16:creationId xmlns:a16="http://schemas.microsoft.com/office/drawing/2014/main" id="{C11AF3B0-9C84-3A6F-0CD5-1665D21F3AC2}"/>
              </a:ext>
            </a:extLst>
          </p:cNvPr>
          <p:cNvSpPr txBox="1"/>
          <p:nvPr/>
        </p:nvSpPr>
        <p:spPr>
          <a:xfrm>
            <a:off x="316479" y="663586"/>
            <a:ext cx="5909153" cy="415498"/>
          </a:xfrm>
          <a:prstGeom prst="rect">
            <a:avLst/>
          </a:prstGeom>
          <a:noFill/>
        </p:spPr>
        <p:txBody>
          <a:bodyPr wrap="square" rtlCol="0">
            <a:spAutoFit/>
          </a:bodyPr>
          <a:lstStyle/>
          <a:p>
            <a:r>
              <a:rPr lang="en-US" sz="2100" b="1" dirty="0">
                <a:solidFill>
                  <a:schemeClr val="bg1"/>
                </a:solidFill>
                <a:effectLst>
                  <a:outerShdw blurRad="50800" dist="50800" dir="5400000" algn="ctr" rotWithShape="0">
                    <a:srgbClr val="000000">
                      <a:alpha val="99000"/>
                    </a:srgbClr>
                  </a:outerShdw>
                </a:effectLst>
                <a:latin typeface="Nexa Bold" panose="02000000000000000000" pitchFamily="2" charset="0"/>
              </a:rPr>
              <a:t>Psalm 23: The Promise For Sheep </a:t>
            </a:r>
          </a:p>
        </p:txBody>
      </p:sp>
      <p:sp>
        <p:nvSpPr>
          <p:cNvPr id="5" name="TextBox 4">
            <a:extLst>
              <a:ext uri="{FF2B5EF4-FFF2-40B4-BE49-F238E27FC236}">
                <a16:creationId xmlns:a16="http://schemas.microsoft.com/office/drawing/2014/main" id="{362EF758-000D-1FD3-1AF0-4DBA2264B722}"/>
              </a:ext>
            </a:extLst>
          </p:cNvPr>
          <p:cNvSpPr txBox="1"/>
          <p:nvPr/>
        </p:nvSpPr>
        <p:spPr>
          <a:xfrm>
            <a:off x="425053" y="2390160"/>
            <a:ext cx="8293894" cy="461665"/>
          </a:xfrm>
          <a:prstGeom prst="rect">
            <a:avLst/>
          </a:prstGeom>
          <a:solidFill>
            <a:srgbClr val="9E887D"/>
          </a:solidFill>
        </p:spPr>
        <p:txBody>
          <a:bodyPr wrap="square" rtlCol="0">
            <a:spAutoFit/>
          </a:bodyPr>
          <a:lstStyle/>
          <a:p>
            <a:pPr algn="ctr"/>
            <a:r>
              <a:rPr lang="en-US" sz="2400" b="1" dirty="0">
                <a:solidFill>
                  <a:schemeClr val="bg1"/>
                </a:solidFill>
                <a:effectLst>
                  <a:outerShdw blurRad="50800" dist="50800" dir="5400000" algn="ctr" rotWithShape="0">
                    <a:srgbClr val="000000">
                      <a:alpha val="99000"/>
                    </a:srgbClr>
                  </a:outerShdw>
                </a:effectLst>
                <a:latin typeface="Nexa Bold" panose="02000000000000000000" pitchFamily="2" charset="0"/>
              </a:rPr>
              <a:t>The Absence Of Fear</a:t>
            </a:r>
          </a:p>
        </p:txBody>
      </p:sp>
      <p:sp>
        <p:nvSpPr>
          <p:cNvPr id="2" name="TextBox 1">
            <a:extLst>
              <a:ext uri="{FF2B5EF4-FFF2-40B4-BE49-F238E27FC236}">
                <a16:creationId xmlns:a16="http://schemas.microsoft.com/office/drawing/2014/main" id="{8ADF69B4-67E1-18E5-75AE-49F1A802F6C0}"/>
              </a:ext>
            </a:extLst>
          </p:cNvPr>
          <p:cNvSpPr txBox="1"/>
          <p:nvPr/>
        </p:nvSpPr>
        <p:spPr>
          <a:xfrm>
            <a:off x="425053" y="1797693"/>
            <a:ext cx="8293894" cy="461665"/>
          </a:xfrm>
          <a:prstGeom prst="rect">
            <a:avLst/>
          </a:prstGeom>
          <a:solidFill>
            <a:srgbClr val="9E887D"/>
          </a:solidFill>
        </p:spPr>
        <p:txBody>
          <a:bodyPr wrap="square" rtlCol="0">
            <a:spAutoFit/>
          </a:bodyPr>
          <a:lstStyle/>
          <a:p>
            <a:pPr algn="ctr"/>
            <a:r>
              <a:rPr lang="en-US" sz="2400" b="1" dirty="0">
                <a:solidFill>
                  <a:schemeClr val="bg1"/>
                </a:solidFill>
                <a:effectLst>
                  <a:outerShdw blurRad="50800" dist="50800" dir="5400000" algn="ctr" rotWithShape="0">
                    <a:srgbClr val="000000">
                      <a:alpha val="99000"/>
                    </a:srgbClr>
                  </a:outerShdw>
                </a:effectLst>
                <a:latin typeface="Nexa Bold" panose="02000000000000000000" pitchFamily="2" charset="0"/>
              </a:rPr>
              <a:t>Restoration Of The Soul</a:t>
            </a:r>
          </a:p>
        </p:txBody>
      </p:sp>
      <p:sp>
        <p:nvSpPr>
          <p:cNvPr id="10" name="TextBox 9">
            <a:extLst>
              <a:ext uri="{FF2B5EF4-FFF2-40B4-BE49-F238E27FC236}">
                <a16:creationId xmlns:a16="http://schemas.microsoft.com/office/drawing/2014/main" id="{68EA0987-A260-5BC3-792C-DB9C724A975B}"/>
              </a:ext>
            </a:extLst>
          </p:cNvPr>
          <p:cNvSpPr txBox="1"/>
          <p:nvPr/>
        </p:nvSpPr>
        <p:spPr>
          <a:xfrm>
            <a:off x="425053" y="1214546"/>
            <a:ext cx="8293894" cy="461665"/>
          </a:xfrm>
          <a:prstGeom prst="rect">
            <a:avLst/>
          </a:prstGeom>
          <a:solidFill>
            <a:srgbClr val="9E887D"/>
          </a:solidFill>
        </p:spPr>
        <p:txBody>
          <a:bodyPr wrap="square" rtlCol="0">
            <a:spAutoFit/>
          </a:bodyPr>
          <a:lstStyle/>
          <a:p>
            <a:pPr algn="ctr"/>
            <a:r>
              <a:rPr lang="en-US" sz="2400" b="1" dirty="0">
                <a:solidFill>
                  <a:schemeClr val="bg1"/>
                </a:solidFill>
                <a:effectLst>
                  <a:outerShdw blurRad="50800" dist="50800" dir="5400000" algn="ctr" rotWithShape="0">
                    <a:srgbClr val="000000">
                      <a:alpha val="99000"/>
                    </a:srgbClr>
                  </a:outerShdw>
                </a:effectLst>
                <a:latin typeface="Nexa Bold" panose="02000000000000000000" pitchFamily="2" charset="0"/>
              </a:rPr>
              <a:t>Contentment &amp; Satisfaction </a:t>
            </a:r>
          </a:p>
        </p:txBody>
      </p:sp>
      <p:sp>
        <p:nvSpPr>
          <p:cNvPr id="11" name="TextBox 10">
            <a:extLst>
              <a:ext uri="{FF2B5EF4-FFF2-40B4-BE49-F238E27FC236}">
                <a16:creationId xmlns:a16="http://schemas.microsoft.com/office/drawing/2014/main" id="{A7E9823F-6395-89A3-8670-9BBAE35786EB}"/>
              </a:ext>
            </a:extLst>
          </p:cNvPr>
          <p:cNvSpPr txBox="1"/>
          <p:nvPr/>
        </p:nvSpPr>
        <p:spPr>
          <a:xfrm>
            <a:off x="515450" y="3124875"/>
            <a:ext cx="6497240" cy="692497"/>
          </a:xfrm>
          <a:prstGeom prst="rect">
            <a:avLst/>
          </a:prstGeom>
          <a:solidFill>
            <a:srgbClr val="515040"/>
          </a:solidFill>
        </p:spPr>
        <p:txBody>
          <a:bodyPr wrap="square" rtlCol="0">
            <a:spAutoFit/>
          </a:bodyPr>
          <a:lstStyle/>
          <a:p>
            <a:pPr algn="just"/>
            <a:r>
              <a:rPr lang="en-US" sz="2100" b="1" dirty="0">
                <a:solidFill>
                  <a:schemeClr val="bg1"/>
                </a:solidFill>
                <a:effectLst>
                  <a:outerShdw blurRad="50800" dist="50800" dir="5400000" algn="ctr" rotWithShape="0">
                    <a:srgbClr val="000000">
                      <a:alpha val="99000"/>
                    </a:srgbClr>
                  </a:outerShdw>
                </a:effectLst>
                <a:latin typeface="Nexa Bold" panose="02000000000000000000" pitchFamily="2" charset="0"/>
              </a:rPr>
              <a:t>” The Lord is my Shepherd…”</a:t>
            </a:r>
          </a:p>
          <a:p>
            <a:pPr algn="r"/>
            <a:r>
              <a:rPr lang="en-US" sz="1800" b="1" dirty="0">
                <a:solidFill>
                  <a:schemeClr val="bg1"/>
                </a:solidFill>
                <a:effectLst>
                  <a:outerShdw blurRad="50800" dist="50800" dir="5400000" algn="ctr" rotWithShape="0">
                    <a:srgbClr val="000000">
                      <a:alpha val="99000"/>
                    </a:srgbClr>
                  </a:outerShdw>
                </a:effectLst>
                <a:latin typeface="Nexa Bold" panose="02000000000000000000" pitchFamily="2" charset="0"/>
              </a:rPr>
              <a:t>                                                                                                            Psalm 23:1 </a:t>
            </a:r>
          </a:p>
        </p:txBody>
      </p:sp>
    </p:spTree>
    <p:extLst>
      <p:ext uri="{BB962C8B-B14F-4D97-AF65-F5344CB8AC3E}">
        <p14:creationId xmlns:p14="http://schemas.microsoft.com/office/powerpoint/2010/main" val="182302550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5DE6B-833A-CE18-9176-61942C08A772}"/>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6D10A269-9D73-CF1B-A71F-905074378637}"/>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C514E309-9F70-5367-AE0C-4638EF622DFB}"/>
              </a:ext>
            </a:extLst>
          </p:cNvPr>
          <p:cNvPicPr>
            <a:picLocks noChangeAspect="1"/>
          </p:cNvPicPr>
          <p:nvPr/>
        </p:nvPicPr>
        <p:blipFill>
          <a:blip r:embed="rId2"/>
          <a:stretch>
            <a:fillRect/>
          </a:stretch>
        </p:blipFill>
        <p:spPr>
          <a:xfrm>
            <a:off x="0" y="0"/>
            <a:ext cx="9144000" cy="5715000"/>
          </a:xfrm>
          <a:prstGeom prst="rect">
            <a:avLst/>
          </a:prstGeom>
        </p:spPr>
      </p:pic>
      <p:sp>
        <p:nvSpPr>
          <p:cNvPr id="9" name="TextBox 8">
            <a:extLst>
              <a:ext uri="{FF2B5EF4-FFF2-40B4-BE49-F238E27FC236}">
                <a16:creationId xmlns:a16="http://schemas.microsoft.com/office/drawing/2014/main" id="{32C23B32-6D9C-40A3-EA49-0BF430F74A3E}"/>
              </a:ext>
            </a:extLst>
          </p:cNvPr>
          <p:cNvSpPr txBox="1"/>
          <p:nvPr/>
        </p:nvSpPr>
        <p:spPr>
          <a:xfrm>
            <a:off x="425053" y="4102053"/>
            <a:ext cx="8293894" cy="507831"/>
          </a:xfrm>
          <a:prstGeom prst="rect">
            <a:avLst/>
          </a:prstGeom>
          <a:solidFill>
            <a:srgbClr val="515040"/>
          </a:solidFill>
        </p:spPr>
        <p:txBody>
          <a:bodyPr wrap="square" rtlCol="0">
            <a:spAutoFit/>
          </a:bodyPr>
          <a:lstStyle/>
          <a:p>
            <a:pPr algn="ctr"/>
            <a:r>
              <a:rPr lang="en-US" sz="2700" b="1" dirty="0">
                <a:solidFill>
                  <a:schemeClr val="bg1"/>
                </a:solidFill>
                <a:effectLst>
                  <a:outerShdw blurRad="50800" dist="50800" dir="5400000" algn="ctr" rotWithShape="0">
                    <a:srgbClr val="000000">
                      <a:alpha val="99000"/>
                    </a:srgbClr>
                  </a:outerShdw>
                </a:effectLst>
                <a:latin typeface="Nexa Bold" panose="02000000000000000000" pitchFamily="2" charset="0"/>
              </a:rPr>
              <a:t>Am I Living Like A Shepherd Or Being A Sheep? </a:t>
            </a:r>
          </a:p>
        </p:txBody>
      </p:sp>
    </p:spTree>
    <p:extLst>
      <p:ext uri="{BB962C8B-B14F-4D97-AF65-F5344CB8AC3E}">
        <p14:creationId xmlns:p14="http://schemas.microsoft.com/office/powerpoint/2010/main" val="36277671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2350</TotalTime>
  <Words>740</Words>
  <Application>Microsoft Office PowerPoint</Application>
  <PresentationFormat>On-screen Show (16:10)</PresentationFormat>
  <Paragraphs>42</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 Light</vt:lpstr>
      <vt:lpstr>Nexa Bold</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Carson Crow</dc:creator>
  <cp:lastModifiedBy>David Williams</cp:lastModifiedBy>
  <cp:revision>4</cp:revision>
  <dcterms:created xsi:type="dcterms:W3CDTF">2023-10-17T01:33:45Z</dcterms:created>
  <dcterms:modified xsi:type="dcterms:W3CDTF">2024-01-13T18:45:08Z</dcterms:modified>
</cp:coreProperties>
</file>