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70" r:id="rId3"/>
    <p:sldId id="274" r:id="rId4"/>
    <p:sldId id="275" r:id="rId5"/>
    <p:sldId id="267" r:id="rId6"/>
    <p:sldId id="282" r:id="rId7"/>
    <p:sldId id="277" r:id="rId8"/>
    <p:sldId id="278" r:id="rId9"/>
    <p:sldId id="265" r:id="rId10"/>
    <p:sldId id="283" r:id="rId11"/>
    <p:sldId id="284" r:id="rId12"/>
  </p:sldIdLst>
  <p:sldSz cx="9144000" cy="5715000" type="screen16x10"/>
  <p:notesSz cx="9144000" cy="6858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A6E"/>
    <a:srgbClr val="EBB678"/>
    <a:srgbClr val="D8AF6E"/>
    <a:srgbClr val="F8D774"/>
    <a:srgbClr val="1C1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58095"/>
  </p:normalViewPr>
  <p:slideViewPr>
    <p:cSldViewPr snapToGrid="0">
      <p:cViewPr varScale="1">
        <p:scale>
          <a:sx n="81" d="100"/>
          <a:sy n="81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2D33-EE17-4B6B-B319-826E6CDC3D1C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3552-E4F6-402D-A0D3-05D7556C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8D65-B739-F741-A971-11D96912DBA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FF219-C377-8C48-AC4A-1243DD5F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2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0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81FFF219-C377-8C48-AC4A-1243DD5F4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F100D-38D5-BEF5-ED9B-2FCF68545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6771"/>
            <a:ext cx="6858000" cy="2540995"/>
          </a:xfrm>
        </p:spPr>
        <p:txBody>
          <a:bodyPr>
            <a:noAutofit/>
          </a:bodyPr>
          <a:lstStyle/>
          <a:p>
            <a:pPr rtl="0"/>
            <a:r>
              <a:rPr lang="en-US" sz="1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endParaRPr lang="en-US" sz="1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AAEB5A-5673-BAE5-735A-508025F3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24703"/>
            <a:ext cx="6858000" cy="1078624"/>
          </a:xfrm>
        </p:spPr>
        <p:txBody>
          <a:bodyPr>
            <a:normAutofit/>
          </a:bodyPr>
          <a:lstStyle/>
          <a:p>
            <a:pPr rtl="0"/>
            <a:r>
              <a:rPr lang="es-ES" sz="3600" i="1" dirty="0" smtClean="0">
                <a:solidFill>
                  <a:schemeClr val="bg1"/>
                </a:solidFill>
              </a:rPr>
              <a:t>Lucas 10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61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1318BC-7723-C579-BA26-CED251042C57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“…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Regocíjense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que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nombres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están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escritos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cielos</a:t>
              </a:r>
              <a:r>
                <a:rPr lang="en-US" sz="4000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”.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2A03460-40B4-D435-4532-865C227901DC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10:20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E5FEE2-DD17-818C-5E9C-46A60BFB8FD7}"/>
              </a:ext>
            </a:extLst>
          </p:cNvPr>
          <p:cNvSpPr txBox="1"/>
          <p:nvPr/>
        </p:nvSpPr>
        <p:spPr>
          <a:xfrm>
            <a:off x="631825" y="3332290"/>
            <a:ext cx="788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carcelero los tomó en aquella </a:t>
            </a:r>
            <a:r>
              <a:rPr lang="es-ES" sz="2400" b="1" i="1" u="sng" dirty="0">
                <a:solidFill>
                  <a:srgbClr val="D3AA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misma hora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noche y les lavó las heridas, y </a:t>
            </a:r>
            <a:r>
              <a:rPr lang="es-ES" sz="2400" b="1" i="1" u="sng" dirty="0">
                <a:solidFill>
                  <a:srgbClr val="D3AA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enseguida fue bautizado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todos los suyos. 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Llevándolos 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 hogar, les dio de comer, y </a:t>
            </a:r>
            <a:r>
              <a:rPr lang="es-ES" sz="2400" b="1" i="1" u="sng" dirty="0">
                <a:solidFill>
                  <a:srgbClr val="D3AA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regocijó grandemente por haber creído en Dios</a:t>
            </a:r>
            <a:r>
              <a:rPr lang="es-E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todos los </a:t>
            </a:r>
            <a:r>
              <a:rPr lang="es-E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suyos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b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 16:33-34</a:t>
            </a:r>
          </a:p>
        </p:txBody>
      </p:sp>
    </p:spTree>
    <p:extLst>
      <p:ext uri="{BB962C8B-B14F-4D97-AF65-F5344CB8AC3E}">
        <p14:creationId xmlns:p14="http://schemas.microsoft.com/office/powerpoint/2010/main" val="101433323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F100D-38D5-BEF5-ED9B-2FCF68545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6771"/>
            <a:ext cx="6858000" cy="2540995"/>
          </a:xfrm>
        </p:spPr>
        <p:txBody>
          <a:bodyPr>
            <a:noAutofit/>
          </a:bodyPr>
          <a:lstStyle/>
          <a:p>
            <a:pPr rtl="0"/>
            <a:r>
              <a:rPr lang="en-US" sz="1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endParaRPr lang="en-US" sz="1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AAEB5A-5673-BAE5-735A-508025F3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24703"/>
            <a:ext cx="6858000" cy="1078624"/>
          </a:xfrm>
        </p:spPr>
        <p:txBody>
          <a:bodyPr>
            <a:normAutofit/>
          </a:bodyPr>
          <a:lstStyle/>
          <a:p>
            <a:pPr rtl="0"/>
            <a:r>
              <a:rPr lang="es-ES" sz="3600" i="1" dirty="0" smtClean="0">
                <a:solidFill>
                  <a:schemeClr val="bg1"/>
                </a:solidFill>
              </a:rPr>
              <a:t>Lucas 10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EB45E-457D-312F-3629-706AFAB93B01}"/>
              </a:ext>
            </a:extLst>
          </p:cNvPr>
          <p:cNvSpPr txBox="1"/>
          <p:nvPr/>
        </p:nvSpPr>
        <p:spPr>
          <a:xfrm>
            <a:off x="1002716" y="3266751"/>
            <a:ext cx="7138564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COLABORACIONES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INTENCIONALES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E1318BC-7723-C579-BA26-CED251042C57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Lograremos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más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 lo que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podemos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solos.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2A03460-40B4-D435-4532-865C227901DC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10:1-2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8577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EB45E-457D-312F-3629-706AFAB93B01}"/>
              </a:ext>
            </a:extLst>
          </p:cNvPr>
          <p:cNvSpPr txBox="1"/>
          <p:nvPr/>
        </p:nvSpPr>
        <p:spPr>
          <a:xfrm>
            <a:off x="1051622" y="3282517"/>
            <a:ext cx="7040756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DA INSTRUCCIONES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ORACIÓN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275EE7-D05F-2A34-1C90-2ECD4F243B9F}"/>
              </a:ext>
            </a:extLst>
          </p:cNvPr>
          <p:cNvSpPr txBox="1"/>
          <p:nvPr/>
        </p:nvSpPr>
        <p:spPr>
          <a:xfrm>
            <a:off x="1051622" y="3982376"/>
            <a:ext cx="7040756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DA INSTRUCCIONES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PROVISIONES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54FB9D6-C04F-BC35-C691-B44F3D2F5E29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Aumentaremos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nuestra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dependencia</a:t>
              </a:r>
              <a:r>
                <a:rPr lang="en-US" sz="4000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Dios.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15B5124-57B6-158D-D039-10EC71FEEB14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10:3-4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41427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5DED87-C147-45C4-B91A-9562DC924195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Anunciaremos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llegada</a:t>
              </a:r>
              <a: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 Reino de Dios.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F45C8B2A-8991-D9BB-D5B8-DB4AB92DD556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10:5-9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5A0C4B-F3D0-BD10-7086-72FDA62C9CC5}"/>
              </a:ext>
            </a:extLst>
          </p:cNvPr>
          <p:cNvSpPr txBox="1"/>
          <p:nvPr/>
        </p:nvSpPr>
        <p:spPr>
          <a:xfrm>
            <a:off x="1105309" y="3392250"/>
            <a:ext cx="693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“El mensaje de los </a:t>
            </a:r>
            <a:r>
              <a:rPr lang="en-US" sz="24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discípulos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exige</a:t>
            </a:r>
            <a: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US" sz="24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decisión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reino, el juicio y el </a:t>
            </a:r>
            <a:r>
              <a:rPr lang="en-US" sz="24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400" b="0" i="1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sz="2400" b="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ante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Dios”.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89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DC9AF3-AC3C-CC95-206B-8B29A769815C}"/>
              </a:ext>
            </a:extLst>
          </p:cNvPr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pic>
          <p:nvPicPr>
            <p:cNvPr id="3" name="Picture 2" descr="A baby looking out a window at an airport  Description automatically generated">
              <a:extLst>
                <a:ext uri="{FF2B5EF4-FFF2-40B4-BE49-F238E27FC236}">
                  <a16:creationId xmlns="" xmlns:a16="http://schemas.microsoft.com/office/drawing/2014/main" id="{283C847B-9BDA-A4AA-BC01-597FC46BD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43" t="8944" r="5160" b="4845"/>
            <a:stretch/>
          </p:blipFill>
          <p:spPr>
            <a:xfrm>
              <a:off x="0" y="0"/>
              <a:ext cx="9144000" cy="5715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55C712B-8A57-94DA-1698-F7DD4C8AAB01}"/>
                </a:ext>
              </a:extLst>
            </p:cNvPr>
            <p:cNvSpPr/>
            <p:nvPr/>
          </p:nvSpPr>
          <p:spPr>
            <a:xfrm>
              <a:off x="0" y="5586761"/>
              <a:ext cx="267629" cy="12823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890" y="1505119"/>
            <a:ext cx="8075852" cy="10156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ABORDANDO AHORA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475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EB45E-457D-312F-3629-706AFAB93B01}"/>
              </a:ext>
            </a:extLst>
          </p:cNvPr>
          <p:cNvSpPr txBox="1"/>
          <p:nvPr/>
        </p:nvSpPr>
        <p:spPr>
          <a:xfrm>
            <a:off x="1051622" y="3282517"/>
            <a:ext cx="7040756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DELEGA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AUTORIDAD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95DED87-C147-45C4-B91A-9562DC924195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u="sng" dirty="0" err="1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Anunciaremos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</a:t>
              </a:r>
              <a:r>
                <a:rPr lang="en-US" sz="4000" u="sng" dirty="0" err="1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llegada</a:t>
              </a:r>
              <a: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 </a:t>
              </a:r>
              <a:r>
                <a:rPr lang="en-US" sz="4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Reino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Dios.</a:t>
              </a:r>
              <a:endPara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F45C8B2A-8991-D9BB-D5B8-DB4AB92DD556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10:5-9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8353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EB45E-457D-312F-3629-706AFAB93B01}"/>
              </a:ext>
            </a:extLst>
          </p:cNvPr>
          <p:cNvSpPr txBox="1"/>
          <p:nvPr/>
        </p:nvSpPr>
        <p:spPr>
          <a:xfrm>
            <a:off x="1051622" y="3282517"/>
            <a:ext cx="7040756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EXPECTATIVAS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3E3000A-65CE-9BA3-EBC8-1097278531B2}"/>
              </a:ext>
            </a:extLst>
          </p:cNvPr>
          <p:cNvGrpSpPr/>
          <p:nvPr/>
        </p:nvGrpSpPr>
        <p:grpSpPr>
          <a:xfrm>
            <a:off x="631825" y="1376669"/>
            <a:ext cx="7880350" cy="1680886"/>
            <a:chOff x="631825" y="1376669"/>
            <a:chExt cx="7880350" cy="168088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631825" y="1376669"/>
              <a:ext cx="7880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Prevendremos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desánimo</a:t>
              </a:r>
              <a: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ambiente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difícil.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9634A2E8-5BF4-463B-BBC7-5C6402F889B0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10:10-16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606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EB45E-457D-312F-3629-706AFAB93B01}"/>
              </a:ext>
            </a:extLst>
          </p:cNvPr>
          <p:cNvSpPr txBox="1"/>
          <p:nvPr/>
        </p:nvSpPr>
        <p:spPr>
          <a:xfrm>
            <a:off x="1051622" y="3282517"/>
            <a:ext cx="7040756" cy="523220"/>
          </a:xfrm>
          <a:prstGeom prst="rect">
            <a:avLst/>
          </a:prstGeom>
          <a:noFill/>
          <a:ln w="12700">
            <a:solidFill>
              <a:srgbClr val="F4C78A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EVALÚA LOS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E2C108-170E-0221-F527-1BDFA2F39BAC}"/>
              </a:ext>
            </a:extLst>
          </p:cNvPr>
          <p:cNvGrpSpPr/>
          <p:nvPr/>
        </p:nvGrpSpPr>
        <p:grpSpPr>
          <a:xfrm>
            <a:off x="1858433" y="753090"/>
            <a:ext cx="5427133" cy="523220"/>
            <a:chOff x="2108200" y="3404550"/>
            <a:chExt cx="5427133" cy="5232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B5ACE4-38F1-4E22-1565-9263A2DBFA97}"/>
                </a:ext>
              </a:extLst>
            </p:cNvPr>
            <p:cNvSpPr txBox="1"/>
            <p:nvPr/>
          </p:nvSpPr>
          <p:spPr>
            <a:xfrm>
              <a:off x="2218982" y="3404550"/>
              <a:ext cx="5205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TRABAJANDO DOS EN DOS…</a:t>
              </a:r>
              <a:endPara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FAEFDDC-4B31-2C71-C6E5-54EAFF2B5163}"/>
                </a:ext>
              </a:extLst>
            </p:cNvPr>
            <p:cNvCxnSpPr>
              <a:cxnSpLocks/>
            </p:cNvCxnSpPr>
            <p:nvPr/>
          </p:nvCxnSpPr>
          <p:spPr>
            <a:xfrm>
              <a:off x="2108200" y="3927770"/>
              <a:ext cx="5427133" cy="0"/>
            </a:xfrm>
            <a:prstGeom prst="line">
              <a:avLst/>
            </a:prstGeom>
            <a:ln w="22225">
              <a:solidFill>
                <a:srgbClr val="F4C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B1FD1F-E7F3-99E2-7DA4-B9059B3CFC8F}"/>
              </a:ext>
            </a:extLst>
          </p:cNvPr>
          <p:cNvGrpSpPr/>
          <p:nvPr/>
        </p:nvGrpSpPr>
        <p:grpSpPr>
          <a:xfrm>
            <a:off x="449429" y="1334006"/>
            <a:ext cx="8245138" cy="1723549"/>
            <a:chOff x="449429" y="1334006"/>
            <a:chExt cx="8245138" cy="172354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5019F09-DB45-1D95-2D45-34222ADBEF13}"/>
                </a:ext>
              </a:extLst>
            </p:cNvPr>
            <p:cNvSpPr txBox="1"/>
            <p:nvPr/>
          </p:nvSpPr>
          <p:spPr>
            <a:xfrm>
              <a:off x="449429" y="1334006"/>
              <a:ext cx="8245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Nos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regocijaremos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 err="1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4000" u="sng" dirty="0" smtClean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u="sng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gracia de Dios</a:t>
              </a:r>
              <a: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sz="4000" dirty="0">
                  <a:solidFill>
                    <a:srgbClr val="EBB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vez</a:t>
              </a:r>
              <a:r>
                <a:rPr lang="en-US" sz="4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nuestras habilidades.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9E5B9E6-5061-C1DA-A793-03E7E84510AB}"/>
                </a:ext>
              </a:extLst>
            </p:cNvPr>
            <p:cNvSpPr txBox="1"/>
            <p:nvPr/>
          </p:nvSpPr>
          <p:spPr>
            <a:xfrm>
              <a:off x="3291181" y="2657445"/>
              <a:ext cx="256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Lucas 10:17-24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9653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62BE89-BC8E-4870-E33A-8129F96AB104}"/>
              </a:ext>
            </a:extLst>
          </p:cNvPr>
          <p:cNvGrpSpPr/>
          <p:nvPr/>
        </p:nvGrpSpPr>
        <p:grpSpPr>
          <a:xfrm>
            <a:off x="3931126" y="253160"/>
            <a:ext cx="3756953" cy="1682442"/>
            <a:chOff x="4673593" y="987672"/>
            <a:chExt cx="3756953" cy="168244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FBC5120-3447-D647-5CEE-9DA84BA818E2}"/>
                </a:ext>
              </a:extLst>
            </p:cNvPr>
            <p:cNvSpPr txBox="1"/>
            <p:nvPr/>
          </p:nvSpPr>
          <p:spPr>
            <a:xfrm>
              <a:off x="4673593" y="987672"/>
              <a:ext cx="339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COLABORACIONES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C2FBE1B-6915-71AD-64EF-23BAFF2A2505}"/>
                </a:ext>
              </a:extLst>
            </p:cNvPr>
            <p:cNvSpPr txBox="1"/>
            <p:nvPr/>
          </p:nvSpPr>
          <p:spPr>
            <a:xfrm>
              <a:off x="5036131" y="1404857"/>
              <a:ext cx="3394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Combinen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sus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fortalezas...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415FCA8-32CB-A5FF-9EA6-76037A726420}"/>
                </a:ext>
              </a:extLst>
            </p:cNvPr>
            <p:cNvSpPr txBox="1"/>
            <p:nvPr/>
          </p:nvSpPr>
          <p:spPr>
            <a:xfrm>
              <a:off x="5036131" y="1822042"/>
              <a:ext cx="3394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Trabajen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área...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8BAFF1-3A15-F89A-9AA3-B52B24C40253}"/>
                </a:ext>
              </a:extLst>
            </p:cNvPr>
            <p:cNvSpPr txBox="1"/>
            <p:nvPr/>
          </p:nvSpPr>
          <p:spPr>
            <a:xfrm>
              <a:off x="5036131" y="2239227"/>
              <a:ext cx="3394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Hagan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crecer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amistad...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A7CDB6D-84C2-3112-258B-CAF8FEDF1C75}"/>
              </a:ext>
            </a:extLst>
          </p:cNvPr>
          <p:cNvGrpSpPr/>
          <p:nvPr/>
        </p:nvGrpSpPr>
        <p:grpSpPr>
          <a:xfrm>
            <a:off x="3931126" y="2103281"/>
            <a:ext cx="4814935" cy="1395100"/>
            <a:chOff x="3931126" y="2837791"/>
            <a:chExt cx="4814935" cy="139510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41CF4D4-11CE-2898-C056-18269AA2A84E}"/>
                </a:ext>
              </a:extLst>
            </p:cNvPr>
            <p:cNvSpPr txBox="1"/>
            <p:nvPr/>
          </p:nvSpPr>
          <p:spPr>
            <a:xfrm>
              <a:off x="3931126" y="2837791"/>
              <a:ext cx="339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LOGRAR MÁS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ACC7C48-3C79-3B6C-3640-717EC5F742CF}"/>
                </a:ext>
              </a:extLst>
            </p:cNvPr>
            <p:cNvSpPr txBox="1"/>
            <p:nvPr/>
          </p:nvSpPr>
          <p:spPr>
            <a:xfrm>
              <a:off x="4293664" y="3347309"/>
              <a:ext cx="43587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Lleven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 </a:t>
              </a:r>
              <a:r>
                <a:rPr lang="en-US" sz="2200" i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cabo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sus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buenas intenciones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BA046AD-06B6-3741-A2AE-426AFE31EAD6}"/>
                </a:ext>
              </a:extLst>
            </p:cNvPr>
            <p:cNvSpPr txBox="1"/>
            <p:nvPr/>
          </p:nvSpPr>
          <p:spPr>
            <a:xfrm>
              <a:off x="4293665" y="3802004"/>
              <a:ext cx="44523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Estén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comunicación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 el grupo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51BBD-548F-7D3F-71EF-4BC3293202AF}"/>
              </a:ext>
            </a:extLst>
          </p:cNvPr>
          <p:cNvGrpSpPr/>
          <p:nvPr/>
        </p:nvGrpSpPr>
        <p:grpSpPr>
          <a:xfrm>
            <a:off x="3931126" y="3734584"/>
            <a:ext cx="4721260" cy="1682442"/>
            <a:chOff x="4673593" y="987672"/>
            <a:chExt cx="4721260" cy="168244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FD6C698-0720-D665-3D26-EBAEA69BDC1B}"/>
                </a:ext>
              </a:extLst>
            </p:cNvPr>
            <p:cNvSpPr txBox="1"/>
            <p:nvPr/>
          </p:nvSpPr>
          <p:spPr>
            <a:xfrm>
              <a:off x="4673593" y="987672"/>
              <a:ext cx="339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HOY – 31 DE ENERO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D4D0BEC-1283-0CB7-3B6B-4047ABE0CC94}"/>
                </a:ext>
              </a:extLst>
            </p:cNvPr>
            <p:cNvSpPr txBox="1"/>
            <p:nvPr/>
          </p:nvSpPr>
          <p:spPr>
            <a:xfrm>
              <a:off x="5036131" y="1404857"/>
              <a:ext cx="39440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Elijan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 compañero de equipo...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73ED6FD-7F9B-24C4-C0C0-C90582C8BFA1}"/>
                </a:ext>
              </a:extLst>
            </p:cNvPr>
            <p:cNvSpPr txBox="1"/>
            <p:nvPr/>
          </p:nvSpPr>
          <p:spPr>
            <a:xfrm>
              <a:off x="5036131" y="1822042"/>
              <a:ext cx="43587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Soliciten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 compañero de equipo...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55A3FD4-A2CD-641D-22DD-FF00962EC287}"/>
                </a:ext>
              </a:extLst>
            </p:cNvPr>
            <p:cNvSpPr txBox="1"/>
            <p:nvPr/>
          </p:nvSpPr>
          <p:spPr>
            <a:xfrm>
              <a:off x="5036131" y="2239227"/>
              <a:ext cx="3394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i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Vengan</a:t>
              </a:r>
              <a:r>
                <a:rPr lang="en-US" sz="2200" i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2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 taller...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9596" y="670345"/>
            <a:ext cx="2548992" cy="424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</a:p>
          <a:p>
            <a:pPr algn="ctr"/>
            <a:r>
              <a:rPr lang="es-ES" sz="2400" i="1" dirty="0">
                <a:solidFill>
                  <a:schemeClr val="bg1"/>
                </a:solidFill>
              </a:rPr>
              <a:t>Lucas 10</a:t>
            </a:r>
            <a:endParaRPr lang="en-US" sz="2400" i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106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218</Words>
  <Application>Microsoft Office PowerPoint</Application>
  <PresentationFormat>On-screen Show (16:10)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Office Theme</vt:lpstr>
      <vt:lpstr>DOS en 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 en 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by 2</dc:title>
  <dc:creator>Phillip Shumake</dc:creator>
  <cp:lastModifiedBy>Esther Eubanks</cp:lastModifiedBy>
  <cp:revision>99</cp:revision>
  <cp:lastPrinted>2024-01-13T22:21:24Z</cp:lastPrinted>
  <dcterms:created xsi:type="dcterms:W3CDTF">2024-01-13T13:21:21Z</dcterms:created>
  <dcterms:modified xsi:type="dcterms:W3CDTF">2024-01-13T22:21:33Z</dcterms:modified>
</cp:coreProperties>
</file>