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4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677" r:id="rId17"/>
    <p:sldId id="599" r:id="rId18"/>
    <p:sldId id="600" r:id="rId19"/>
    <p:sldId id="601" r:id="rId20"/>
    <p:sldId id="602" r:id="rId21"/>
    <p:sldId id="603" r:id="rId22"/>
    <p:sldId id="680" r:id="rId23"/>
    <p:sldId id="711" r:id="rId24"/>
    <p:sldId id="712" r:id="rId25"/>
    <p:sldId id="713" r:id="rId26"/>
    <p:sldId id="714" r:id="rId27"/>
    <p:sldId id="715" r:id="rId28"/>
    <p:sldId id="716" r:id="rId29"/>
    <p:sldId id="717" r:id="rId30"/>
    <p:sldId id="718" r:id="rId31"/>
    <p:sldId id="719" r:id="rId32"/>
    <p:sldId id="720" r:id="rId33"/>
    <p:sldId id="721" r:id="rId34"/>
    <p:sldId id="722" r:id="rId35"/>
    <p:sldId id="724" r:id="rId36"/>
    <p:sldId id="723" r:id="rId37"/>
    <p:sldId id="725" r:id="rId38"/>
    <p:sldId id="726" r:id="rId39"/>
    <p:sldId id="727" r:id="rId40"/>
    <p:sldId id="729" r:id="rId41"/>
    <p:sldId id="728" r:id="rId42"/>
    <p:sldId id="644" r:id="rId43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45"/>
    </p:embeddedFont>
    <p:embeddedFont>
      <p:font typeface="Posterama" panose="020B0504020200020000" pitchFamily="34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00C057"/>
    <a:srgbClr val="B686DA"/>
    <a:srgbClr val="F2F2F2"/>
    <a:srgbClr val="FF9900"/>
    <a:srgbClr val="46C246"/>
    <a:srgbClr val="339933"/>
    <a:srgbClr val="FF6161"/>
    <a:srgbClr val="0059E0"/>
    <a:srgbClr val="E5D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7C0FD-5302-44BE-87FE-E8E82E501B88}" v="1125" dt="2024-01-28T13:07:46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 varScale="1">
        <p:scale>
          <a:sx n="95" d="100"/>
          <a:sy n="95" d="100"/>
        </p:scale>
        <p:origin x="1048" y="3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6907C0FD-5302-44BE-87FE-E8E82E501B88}"/>
    <pc:docChg chg="undo custSel addSld delSld modSld sldOrd delMainMaster replTag">
      <pc:chgData name="David Williams" userId="35a5f6dfa23fba43" providerId="LiveId" clId="{6907C0FD-5302-44BE-87FE-E8E82E501B88}" dt="2024-01-28T13:07:53.361" v="5235" actId="1076"/>
      <pc:docMkLst>
        <pc:docMk/>
      </pc:docMkLst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3761801778" sldId="506"/>
        </pc:sldMkLst>
      </pc:sldChg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499525514" sldId="511"/>
        </pc:sldMkLst>
      </pc:sldChg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2529896385" sldId="514"/>
        </pc:sldMkLst>
      </pc:sldChg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4201121401" sldId="515"/>
        </pc:sldMkLst>
      </pc:sldChg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891026638" sldId="516"/>
        </pc:sldMkLst>
      </pc:sldChg>
      <pc:sldChg chg="del">
        <pc:chgData name="David Williams" userId="35a5f6dfa23fba43" providerId="LiveId" clId="{6907C0FD-5302-44BE-87FE-E8E82E501B88}" dt="2024-01-28T02:41:15.200" v="2332" actId="47"/>
        <pc:sldMkLst>
          <pc:docMk/>
          <pc:sldMk cId="1380578827" sldId="517"/>
        </pc:sldMkLst>
      </pc:sldChg>
      <pc:sldChg chg="addSp delSp modSp mod modAnim">
        <pc:chgData name="David Williams" userId="35a5f6dfa23fba43" providerId="LiveId" clId="{6907C0FD-5302-44BE-87FE-E8E82E501B88}" dt="2024-01-28T03:37:44.621" v="2743" actId="1076"/>
        <pc:sldMkLst>
          <pc:docMk/>
          <pc:sldMk cId="520814583" sldId="599"/>
        </pc:sldMkLst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2" creationId="{E2497381-5CA2-DB3D-3720-05A8ACA5AF20}"/>
          </ac:spMkLst>
        </pc:spChg>
        <pc:spChg chg="add mod">
          <ac:chgData name="David Williams" userId="35a5f6dfa23fba43" providerId="LiveId" clId="{6907C0FD-5302-44BE-87FE-E8E82E501B88}" dt="2024-01-28T03:37:44.621" v="2743" actId="1076"/>
          <ac:spMkLst>
            <pc:docMk/>
            <pc:sldMk cId="520814583" sldId="599"/>
            <ac:spMk id="2" creationId="{EA5FD7AB-CC6D-DDD4-8566-01418C2B8912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3" creationId="{C79C7CBE-525F-5C2F-D08E-A07974598C2F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12" creationId="{EDCA0291-877C-B280-5F11-DE9E03547247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19" creationId="{3340E579-8E8D-A6A5-1738-E43FDA65E4BE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22" creationId="{9CE34909-48F4-13BD-828F-4904273119FF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24" creationId="{35889862-0C1A-9E39-4E12-23C6B333F445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30" creationId="{51B436F3-200C-91A2-223E-AE4D382DDC0C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31" creationId="{74345C38-B829-C7D0-7A03-E5751DDA9506}"/>
          </ac:spMkLst>
        </pc:spChg>
        <pc:spChg chg="del">
          <ac:chgData name="David Williams" userId="35a5f6dfa23fba43" providerId="LiveId" clId="{6907C0FD-5302-44BE-87FE-E8E82E501B88}" dt="2024-01-27T23:43:03.601" v="32" actId="478"/>
          <ac:spMkLst>
            <pc:docMk/>
            <pc:sldMk cId="520814583" sldId="599"/>
            <ac:spMk id="32" creationId="{531D8EAD-2707-58C1-6E6E-1FDA5B376653}"/>
          </ac:spMkLst>
        </pc:spChg>
      </pc:sldChg>
      <pc:sldChg chg="addSp delSp modSp mod modAnim">
        <pc:chgData name="David Williams" userId="35a5f6dfa23fba43" providerId="LiveId" clId="{6907C0FD-5302-44BE-87FE-E8E82E501B88}" dt="2024-01-28T03:28:59.649" v="2514" actId="1076"/>
        <pc:sldMkLst>
          <pc:docMk/>
          <pc:sldMk cId="580704578" sldId="600"/>
        </pc:sldMkLst>
        <pc:spChg chg="add mod">
          <ac:chgData name="David Williams" userId="35a5f6dfa23fba43" providerId="LiveId" clId="{6907C0FD-5302-44BE-87FE-E8E82E501B88}" dt="2024-01-28T03:28:59.649" v="2514" actId="1076"/>
          <ac:spMkLst>
            <pc:docMk/>
            <pc:sldMk cId="580704578" sldId="600"/>
            <ac:spMk id="2" creationId="{7E1ECD1A-368E-86C0-A513-11EA5F63A6E8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2" creationId="{F2BDE58E-2D8F-229E-9A18-7E4AA1C95A02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18" creationId="{0A56314D-7763-A00E-291E-DDDF8D49F121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19" creationId="{C234496B-784E-5C7D-4D23-182885DD2953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24" creationId="{85DE1A0E-94A0-CFF4-60E5-9C9997F08EDA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31" creationId="{AC49AE8D-693E-ADF1-4B6C-E044806EEB99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32" creationId="{A036D855-C6A4-949F-27AB-D66977D6CB79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33" creationId="{7726959E-5E24-52C9-8264-F72CBA6611AC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34" creationId="{9C1D78EB-645D-5102-B850-37F7B9F7A450}"/>
          </ac:spMkLst>
        </pc:spChg>
        <pc:spChg chg="del">
          <ac:chgData name="David Williams" userId="35a5f6dfa23fba43" providerId="LiveId" clId="{6907C0FD-5302-44BE-87FE-E8E82E501B88}" dt="2024-01-27T23:44:02.748" v="33" actId="478"/>
          <ac:spMkLst>
            <pc:docMk/>
            <pc:sldMk cId="580704578" sldId="600"/>
            <ac:spMk id="37" creationId="{07C8C474-A415-53C7-2BFF-A018120B0754}"/>
          </ac:spMkLst>
        </pc:spChg>
      </pc:sldChg>
      <pc:sldChg chg="addSp delSp modSp mod modAnim">
        <pc:chgData name="David Williams" userId="35a5f6dfa23fba43" providerId="LiveId" clId="{6907C0FD-5302-44BE-87FE-E8E82E501B88}" dt="2024-01-28T03:31:53.624" v="2595" actId="1076"/>
        <pc:sldMkLst>
          <pc:docMk/>
          <pc:sldMk cId="1128029291" sldId="601"/>
        </pc:sldMkLst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2" creationId="{2060333F-E002-4A8C-F1DA-684545FE71B9}"/>
          </ac:spMkLst>
        </pc:spChg>
        <pc:spChg chg="add mod">
          <ac:chgData name="David Williams" userId="35a5f6dfa23fba43" providerId="LiveId" clId="{6907C0FD-5302-44BE-87FE-E8E82E501B88}" dt="2024-01-28T03:31:53.624" v="2595" actId="1076"/>
          <ac:spMkLst>
            <pc:docMk/>
            <pc:sldMk cId="1128029291" sldId="601"/>
            <ac:spMk id="2" creationId="{9C2FF3AC-F087-5E95-8F0A-D7F4204CF2FA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" creationId="{66F8EE0F-7054-BC1E-6EFF-1E5AB11097B8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12" creationId="{F5105BB6-216A-394B-B70C-256FAEB956F7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1" creationId="{4BA53B67-3035-98F8-8AF9-C3E44A09CDDB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3" creationId="{CD93E0CD-FF30-9971-98EC-931FBCBE8860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4" creationId="{66FF04AF-EEAB-1EAC-2DB4-64DA0496A6DE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7" creationId="{7736C555-C623-2F12-FEEA-CEDC9492C300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8" creationId="{BA7EAA8C-44D7-BCC9-08BE-BDEB5989700A}"/>
          </ac:spMkLst>
        </pc:spChg>
        <pc:spChg chg="del">
          <ac:chgData name="David Williams" userId="35a5f6dfa23fba43" providerId="LiveId" clId="{6907C0FD-5302-44BE-87FE-E8E82E501B88}" dt="2024-01-27T23:44:19.314" v="34" actId="478"/>
          <ac:spMkLst>
            <pc:docMk/>
            <pc:sldMk cId="1128029291" sldId="601"/>
            <ac:spMk id="39" creationId="{B290162A-4175-D71D-DE6B-FBEF5B22DE7C}"/>
          </ac:spMkLst>
        </pc:spChg>
      </pc:sldChg>
      <pc:sldChg chg="addSp delSp modSp mod modAnim">
        <pc:chgData name="David Williams" userId="35a5f6dfa23fba43" providerId="LiveId" clId="{6907C0FD-5302-44BE-87FE-E8E82E501B88}" dt="2024-01-28T03:35:13.316" v="2673"/>
        <pc:sldMkLst>
          <pc:docMk/>
          <pc:sldMk cId="1490977857" sldId="602"/>
        </pc:sldMkLst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2" creationId="{0688CE53-0898-A887-5AB0-B87AD2E1BC24}"/>
          </ac:spMkLst>
        </pc:spChg>
        <pc:spChg chg="add mod">
          <ac:chgData name="David Williams" userId="35a5f6dfa23fba43" providerId="LiveId" clId="{6907C0FD-5302-44BE-87FE-E8E82E501B88}" dt="2024-01-28T03:32:56.164" v="2633" actId="1076"/>
          <ac:spMkLst>
            <pc:docMk/>
            <pc:sldMk cId="1490977857" sldId="602"/>
            <ac:spMk id="2" creationId="{3C7003FB-489F-D819-7AB8-1EB68A672FE1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32" creationId="{974C0034-EC1D-39C4-FCD2-F59F1C6C403F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33" creationId="{C3DFA66E-2F11-0B9C-1453-A9B57F4DEB84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37" creationId="{BC95DB60-7421-E734-630C-936416798401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39" creationId="{954A108D-6BF8-564D-9119-84AE68D1F517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40" creationId="{6953E747-BB02-6379-0F6E-EB991A06F8A8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41" creationId="{B7B3DA74-7700-58AE-8859-9A167C347F5D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42" creationId="{AEF2BE60-ACAA-B8D4-D345-DFBD2AB4A1B5}"/>
          </ac:spMkLst>
        </pc:spChg>
        <pc:spChg chg="del">
          <ac:chgData name="David Williams" userId="35a5f6dfa23fba43" providerId="LiveId" clId="{6907C0FD-5302-44BE-87FE-E8E82E501B88}" dt="2024-01-27T23:44:30.516" v="35" actId="478"/>
          <ac:spMkLst>
            <pc:docMk/>
            <pc:sldMk cId="1490977857" sldId="602"/>
            <ac:spMk id="43" creationId="{53A63006-6767-DFB8-3972-4E233F47A9DE}"/>
          </ac:spMkLst>
        </pc:spChg>
      </pc:sldChg>
      <pc:sldChg chg="addSp delSp modSp mod modAnim">
        <pc:chgData name="David Williams" userId="35a5f6dfa23fba43" providerId="LiveId" clId="{6907C0FD-5302-44BE-87FE-E8E82E501B88}" dt="2024-01-28T03:37:16.770" v="2741" actId="1076"/>
        <pc:sldMkLst>
          <pc:docMk/>
          <pc:sldMk cId="50107139" sldId="603"/>
        </pc:sldMkLst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2" creationId="{5446F161-726B-7CB3-EFB4-DCCACF7CECB6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3" creationId="{6E46CD07-1B28-5F45-0271-DACC407F2E5A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3" creationId="{FA6F8B5D-4613-7EF0-CDCB-100C2523C1A9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12" creationId="{5876FE06-91C5-458B-4A33-76542F9474FF}"/>
          </ac:spMkLst>
        </pc:spChg>
        <pc:spChg chg="mod">
          <ac:chgData name="David Williams" userId="35a5f6dfa23fba43" providerId="LiveId" clId="{6907C0FD-5302-44BE-87FE-E8E82E501B88}" dt="2024-01-28T00:08:50.157" v="45"/>
          <ac:spMkLst>
            <pc:docMk/>
            <pc:sldMk cId="50107139" sldId="603"/>
            <ac:spMk id="22" creationId="{7A6D1DFF-5697-CBDF-C447-4CA297D05AA8}"/>
          </ac:spMkLst>
        </pc:spChg>
        <pc:spChg chg="mod">
          <ac:chgData name="David Williams" userId="35a5f6dfa23fba43" providerId="LiveId" clId="{6907C0FD-5302-44BE-87FE-E8E82E501B88}" dt="2024-01-28T00:08:50.157" v="45"/>
          <ac:spMkLst>
            <pc:docMk/>
            <pc:sldMk cId="50107139" sldId="603"/>
            <ac:spMk id="30" creationId="{3B6AD472-5559-50AC-F926-F5AE743704B4}"/>
          </ac:spMkLst>
        </pc:spChg>
        <pc:spChg chg="mod">
          <ac:chgData name="David Williams" userId="35a5f6dfa23fba43" providerId="LiveId" clId="{6907C0FD-5302-44BE-87FE-E8E82E501B88}" dt="2024-01-28T00:08:50.157" v="45"/>
          <ac:spMkLst>
            <pc:docMk/>
            <pc:sldMk cId="50107139" sldId="603"/>
            <ac:spMk id="31" creationId="{70347CF7-B5B0-8CF8-1FDE-BE831DE4879C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33" creationId="{4F8EE673-4C1F-CDAE-B7AC-CEBCB9777838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34" creationId="{026C8D96-236D-283C-DD97-944799C8A231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37" creationId="{8389FF00-47CD-C7DE-60F1-1C01B2F4CD67}"/>
          </ac:spMkLst>
        </pc:spChg>
        <pc:spChg chg="mod">
          <ac:chgData name="David Williams" userId="35a5f6dfa23fba43" providerId="LiveId" clId="{6907C0FD-5302-44BE-87FE-E8E82E501B88}" dt="2024-01-27T23:45:33.712" v="37" actId="207"/>
          <ac:spMkLst>
            <pc:docMk/>
            <pc:sldMk cId="50107139" sldId="603"/>
            <ac:spMk id="42" creationId="{EA61E6A9-9FE7-6E52-27D7-8D445420E502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3" creationId="{93B95E68-4A91-8868-855E-852E73BB937E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43" creationId="{E152ED3E-3777-7576-C918-6A42711A56C0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4" creationId="{0A8DB257-0644-3B0F-02EA-537E38CB2BE5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44" creationId="{4F228140-1DAA-5C48-FFC8-F2032F6D1173}"/>
          </ac:spMkLst>
        </pc:spChg>
        <pc:spChg chg="add mod">
          <ac:chgData name="David Williams" userId="35a5f6dfa23fba43" providerId="LiveId" clId="{6907C0FD-5302-44BE-87FE-E8E82E501B88}" dt="2024-01-28T00:08:55.961" v="183" actId="1037"/>
          <ac:spMkLst>
            <pc:docMk/>
            <pc:sldMk cId="50107139" sldId="603"/>
            <ac:spMk id="45" creationId="{83DC8AB8-810B-5F93-700F-9419BACB2C2D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5" creationId="{F5B9E1E5-8F74-03CE-B17E-FE8679159580}"/>
          </ac:spMkLst>
        </pc:spChg>
        <pc:spChg chg="add mod">
          <ac:chgData name="David Williams" userId="35a5f6dfa23fba43" providerId="LiveId" clId="{6907C0FD-5302-44BE-87FE-E8E82E501B88}" dt="2024-01-28T03:33:23.375" v="2672" actId="1076"/>
          <ac:spMkLst>
            <pc:docMk/>
            <pc:sldMk cId="50107139" sldId="603"/>
            <ac:spMk id="46" creationId="{0FBCCEF9-5833-4744-7247-242B9502859C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6" creationId="{9A8FFBB0-40C9-F689-84B0-F44D59B18A63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8" creationId="{634057A7-901C-8B1D-0176-4CDCF545F479}"/>
          </ac:spMkLst>
        </pc:spChg>
        <pc:spChg chg="add mod">
          <ac:chgData name="David Williams" userId="35a5f6dfa23fba43" providerId="LiveId" clId="{6907C0FD-5302-44BE-87FE-E8E82E501B88}" dt="2024-01-28T03:37:16.770" v="2741" actId="1076"/>
          <ac:spMkLst>
            <pc:docMk/>
            <pc:sldMk cId="50107139" sldId="603"/>
            <ac:spMk id="48" creationId="{90DCA88E-5693-48D2-0723-3DA158B07E37}"/>
          </ac:spMkLst>
        </pc:spChg>
        <pc:spChg chg="del">
          <ac:chgData name="David Williams" userId="35a5f6dfa23fba43" providerId="LiveId" clId="{6907C0FD-5302-44BE-87FE-E8E82E501B88}" dt="2024-01-27T23:44:57.903" v="36" actId="478"/>
          <ac:spMkLst>
            <pc:docMk/>
            <pc:sldMk cId="50107139" sldId="603"/>
            <ac:spMk id="49" creationId="{1C2690DE-7C4A-09F4-6069-89E03E087FA2}"/>
          </ac:spMkLst>
        </pc:spChg>
        <pc:grpChg chg="add mod">
          <ac:chgData name="David Williams" userId="35a5f6dfa23fba43" providerId="LiveId" clId="{6907C0FD-5302-44BE-87FE-E8E82E501B88}" dt="2024-01-28T00:08:55.961" v="183" actId="1037"/>
          <ac:grpSpMkLst>
            <pc:docMk/>
            <pc:sldMk cId="50107139" sldId="603"/>
            <ac:grpSpMk id="12" creationId="{C55EA836-101B-5BFE-64E7-D2B5B46356B2}"/>
          </ac:grpSpMkLst>
        </pc:grpChg>
        <pc:picChg chg="add mod">
          <ac:chgData name="David Williams" userId="35a5f6dfa23fba43" providerId="LiveId" clId="{6907C0FD-5302-44BE-87FE-E8E82E501B88}" dt="2024-01-28T00:08:55.961" v="183" actId="1037"/>
          <ac:picMkLst>
            <pc:docMk/>
            <pc:sldMk cId="50107139" sldId="603"/>
            <ac:picMk id="2" creationId="{CFADD0EB-BCCB-F622-D858-8AA6E33C1103}"/>
          </ac:picMkLst>
        </pc:picChg>
        <pc:cxnChg chg="add mod">
          <ac:chgData name="David Williams" userId="35a5f6dfa23fba43" providerId="LiveId" clId="{6907C0FD-5302-44BE-87FE-E8E82E501B88}" dt="2024-01-28T00:08:55.961" v="183" actId="1037"/>
          <ac:cxnSpMkLst>
            <pc:docMk/>
            <pc:sldMk cId="50107139" sldId="603"/>
            <ac:cxnSpMk id="32" creationId="{B03A5D91-C94F-19CD-E23A-C93D2182CAA2}"/>
          </ac:cxnSpMkLst>
        </pc:cxnChg>
      </pc:sldChg>
      <pc:sldChg chg="addSp delSp modSp mod">
        <pc:chgData name="David Williams" userId="35a5f6dfa23fba43" providerId="LiveId" clId="{6907C0FD-5302-44BE-87FE-E8E82E501B88}" dt="2024-01-28T13:07:53.361" v="5235" actId="1076"/>
        <pc:sldMkLst>
          <pc:docMk/>
          <pc:sldMk cId="624476853" sldId="604"/>
        </pc:sldMkLst>
        <pc:spChg chg="mod">
          <ac:chgData name="David Williams" userId="35a5f6dfa23fba43" providerId="LiveId" clId="{6907C0FD-5302-44BE-87FE-E8E82E501B88}" dt="2024-01-27T21:09:29.789" v="28" actId="20577"/>
          <ac:spMkLst>
            <pc:docMk/>
            <pc:sldMk cId="624476853" sldId="604"/>
            <ac:spMk id="2" creationId="{DC63AB6D-5ADF-A508-DB1A-68E78AB659C0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3" creationId="{EAC2E4DE-65A2-31D8-BD03-F386A80BC2FC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4" creationId="{29954591-8069-08AD-A79A-B5798AC36BFD}"/>
          </ac:spMkLst>
        </pc:spChg>
        <pc:spChg chg="add mod">
          <ac:chgData name="David Williams" userId="35a5f6dfa23fba43" providerId="LiveId" clId="{6907C0FD-5302-44BE-87FE-E8E82E501B88}" dt="2024-01-28T13:07:34.522" v="5229"/>
          <ac:spMkLst>
            <pc:docMk/>
            <pc:sldMk cId="624476853" sldId="604"/>
            <ac:spMk id="5" creationId="{202EB78E-E0D4-DEE5-4BAE-ADDB2B1AE059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7" creationId="{0D2B7F60-5B3D-90B5-9B5C-FEE26C99B9ED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8" creationId="{515E8E6A-2FDD-E955-C8DF-CDC450330E5A}"/>
          </ac:spMkLst>
        </pc:spChg>
        <pc:spChg chg="add del mod">
          <ac:chgData name="David Williams" userId="35a5f6dfa23fba43" providerId="LiveId" clId="{6907C0FD-5302-44BE-87FE-E8E82E501B88}" dt="2024-01-28T12:03:37.902" v="5067" actId="478"/>
          <ac:spMkLst>
            <pc:docMk/>
            <pc:sldMk cId="624476853" sldId="604"/>
            <ac:spMk id="9" creationId="{0F868329-798E-2182-FBFB-3907FD290FB3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11" creationId="{591FB5A6-2D7F-DBCF-0BD8-04D791529FE7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12" creationId="{6D5858A3-4498-9015-9F23-3F5B79136780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16" creationId="{A4488ED0-9ED5-1E6D-2C7E-1FC92E94E005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18" creationId="{E009B5CA-7423-5704-92AC-BE1ECB11B509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19" creationId="{AA27FC6A-0D01-1A54-68BF-4C242E98DA5D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0" creationId="{AACF5D4B-728C-7FD3-6C3C-0706480DF2A7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1" creationId="{69F2B480-2572-4F5A-96BD-0940A73DFCFB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2" creationId="{4674050D-C319-B2E9-A55B-F2CEE90DF92F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3" creationId="{1BDE8B5C-ED7E-B5FF-7259-336537389F0C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4" creationId="{F8E7733C-4D23-DB02-C725-3D12D719D47B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5" creationId="{D25F69DA-43AC-8F70-74F6-5ED4BA167F16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6" creationId="{606DCEFD-A66D-9D60-3937-1C74A7484B87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8" creationId="{C8DB373C-B5AD-3D9C-E242-55B3521022CE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29" creationId="{98070DF1-1018-91D6-8739-D66DDC2E9866}"/>
          </ac:spMkLst>
        </pc:spChg>
        <pc:spChg chg="mod">
          <ac:chgData name="David Williams" userId="35a5f6dfa23fba43" providerId="LiveId" clId="{6907C0FD-5302-44BE-87FE-E8E82E501B88}" dt="2024-01-28T13:07:32.380" v="5228" actId="1037"/>
          <ac:spMkLst>
            <pc:docMk/>
            <pc:sldMk cId="624476853" sldId="604"/>
            <ac:spMk id="32" creationId="{92DF53B3-CB6F-DBCB-D5B0-38F58A46F809}"/>
          </ac:spMkLst>
        </pc:spChg>
        <pc:picChg chg="add del mod">
          <ac:chgData name="David Williams" userId="35a5f6dfa23fba43" providerId="LiveId" clId="{6907C0FD-5302-44BE-87FE-E8E82E501B88}" dt="2024-01-28T12:03:35.746" v="5066" actId="478"/>
          <ac:picMkLst>
            <pc:docMk/>
            <pc:sldMk cId="624476853" sldId="604"/>
            <ac:picMk id="6" creationId="{9D7D5C18-744D-4BED-EB04-0CE352C99832}"/>
          </ac:picMkLst>
        </pc:picChg>
        <pc:picChg chg="add mod">
          <ac:chgData name="David Williams" userId="35a5f6dfa23fba43" providerId="LiveId" clId="{6907C0FD-5302-44BE-87FE-E8E82E501B88}" dt="2024-01-28T13:07:53.361" v="5235" actId="1076"/>
          <ac:picMkLst>
            <pc:docMk/>
            <pc:sldMk cId="624476853" sldId="604"/>
            <ac:picMk id="9" creationId="{A0473EEB-7752-CA06-6EF6-2EA7CB9D2D9F}"/>
          </ac:picMkLst>
        </pc:picChg>
      </pc:sldChg>
      <pc:sldChg chg="del">
        <pc:chgData name="David Williams" userId="35a5f6dfa23fba43" providerId="LiveId" clId="{6907C0FD-5302-44BE-87FE-E8E82E501B88}" dt="2024-01-28T02:41:38.226" v="2334" actId="2696"/>
        <pc:sldMkLst>
          <pc:docMk/>
          <pc:sldMk cId="11069686" sldId="605"/>
        </pc:sldMkLst>
      </pc:sldChg>
      <pc:sldChg chg="delSp mod delAnim">
        <pc:chgData name="David Williams" userId="35a5f6dfa23fba43" providerId="LiveId" clId="{6907C0FD-5302-44BE-87FE-E8E82E501B88}" dt="2024-01-28T03:57:42.754" v="2823" actId="478"/>
        <pc:sldMkLst>
          <pc:docMk/>
          <pc:sldMk cId="3830368287" sldId="668"/>
        </pc:sldMkLst>
        <pc:spChg chg="del">
          <ac:chgData name="David Williams" userId="35a5f6dfa23fba43" providerId="LiveId" clId="{6907C0FD-5302-44BE-87FE-E8E82E501B88}" dt="2024-01-28T03:57:42.754" v="2823" actId="478"/>
          <ac:spMkLst>
            <pc:docMk/>
            <pc:sldMk cId="3830368287" sldId="668"/>
            <ac:spMk id="2" creationId="{DDF7E5E4-8BC5-49E5-FF1F-7D8E991C40A5}"/>
          </ac:spMkLst>
        </pc:spChg>
        <pc:spChg chg="del">
          <ac:chgData name="David Williams" userId="35a5f6dfa23fba43" providerId="LiveId" clId="{6907C0FD-5302-44BE-87FE-E8E82E501B88}" dt="2024-01-28T03:23:29.127" v="2343" actId="478"/>
          <ac:spMkLst>
            <pc:docMk/>
            <pc:sldMk cId="3830368287" sldId="668"/>
            <ac:spMk id="4" creationId="{BB648851-834C-487F-5E07-A5AAFF51BD6C}"/>
          </ac:spMkLst>
        </pc:spChg>
      </pc:sldChg>
      <pc:sldChg chg="del">
        <pc:chgData name="David Williams" userId="35a5f6dfa23fba43" providerId="LiveId" clId="{6907C0FD-5302-44BE-87FE-E8E82E501B88}" dt="2024-01-27T23:41:20.545" v="30" actId="47"/>
        <pc:sldMkLst>
          <pc:docMk/>
          <pc:sldMk cId="3653982558" sldId="674"/>
        </pc:sldMkLst>
      </pc:sldChg>
      <pc:sldChg chg="del">
        <pc:chgData name="David Williams" userId="35a5f6dfa23fba43" providerId="LiveId" clId="{6907C0FD-5302-44BE-87FE-E8E82E501B88}" dt="2024-01-27T23:41:20.545" v="30" actId="47"/>
        <pc:sldMkLst>
          <pc:docMk/>
          <pc:sldMk cId="1031382116" sldId="676"/>
        </pc:sldMkLst>
      </pc:sldChg>
      <pc:sldChg chg="addSp delSp modSp mod modAnim">
        <pc:chgData name="David Williams" userId="35a5f6dfa23fba43" providerId="LiveId" clId="{6907C0FD-5302-44BE-87FE-E8E82E501B88}" dt="2024-01-28T03:28:19.004" v="2499"/>
        <pc:sldMkLst>
          <pc:docMk/>
          <pc:sldMk cId="3498231460" sldId="677"/>
        </pc:sldMkLst>
        <pc:spChg chg="add mod">
          <ac:chgData name="David Williams" userId="35a5f6dfa23fba43" providerId="LiveId" clId="{6907C0FD-5302-44BE-87FE-E8E82E501B88}" dt="2024-01-28T03:27:58.964" v="2498" actId="20577"/>
          <ac:spMkLst>
            <pc:docMk/>
            <pc:sldMk cId="3498231460" sldId="677"/>
            <ac:spMk id="2" creationId="{E78C10C5-1623-A5AE-CAC0-AE29D2E788E1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26" creationId="{A87064DE-61DB-0B27-5DEA-6FD83869E5A4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34" creationId="{61CBF35F-8584-240F-A9C9-F077DCEEAC53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42" creationId="{7DF2CB3C-F113-8228-94CB-8A1D705260C6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3" creationId="{6C1D5DD5-CB15-17BB-A971-75D8ED1CF63E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4" creationId="{63CED7AF-B4EB-43C1-9B60-B9601734EFA5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5" creationId="{090DAFC8-48A0-A61B-E5FD-5D373811B290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7" creationId="{0E05A80A-BEB8-D293-8031-D33E3595DE84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8" creationId="{EF9E9EC9-234C-1A0C-BC41-AEDC4BC5A77B}"/>
          </ac:spMkLst>
        </pc:spChg>
        <pc:spChg chg="del">
          <ac:chgData name="David Williams" userId="35a5f6dfa23fba43" providerId="LiveId" clId="{6907C0FD-5302-44BE-87FE-E8E82E501B88}" dt="2024-01-27T23:42:43.864" v="31" actId="478"/>
          <ac:spMkLst>
            <pc:docMk/>
            <pc:sldMk cId="3498231460" sldId="677"/>
            <ac:spMk id="59" creationId="{9BD9858C-7D1C-F500-AE59-02F2FE15C284}"/>
          </ac:spMkLst>
        </pc:spChg>
      </pc:sldChg>
      <pc:sldChg chg="del">
        <pc:chgData name="David Williams" userId="35a5f6dfa23fba43" providerId="LiveId" clId="{6907C0FD-5302-44BE-87FE-E8E82E501B88}" dt="2024-01-28T02:41:25.443" v="2333" actId="47"/>
        <pc:sldMkLst>
          <pc:docMk/>
          <pc:sldMk cId="3716966335" sldId="678"/>
        </pc:sldMkLst>
      </pc:sldChg>
      <pc:sldChg chg="addSp delSp modSp mod modAnim">
        <pc:chgData name="David Williams" userId="35a5f6dfa23fba43" providerId="LiveId" clId="{6907C0FD-5302-44BE-87FE-E8E82E501B88}" dt="2024-01-28T03:24:11.754" v="2381" actId="1076"/>
        <pc:sldMkLst>
          <pc:docMk/>
          <pc:sldMk cId="2853532279" sldId="680"/>
        </pc:sldMkLst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12" creationId="{F79F69D2-B67F-A501-697F-F2268B192BD6}"/>
          </ac:spMkLst>
        </pc:spChg>
        <pc:spChg chg="mod">
          <ac:chgData name="David Williams" userId="35a5f6dfa23fba43" providerId="LiveId" clId="{6907C0FD-5302-44BE-87FE-E8E82E501B88}" dt="2024-01-28T00:10:54.373" v="326" actId="207"/>
          <ac:spMkLst>
            <pc:docMk/>
            <pc:sldMk cId="2853532279" sldId="680"/>
            <ac:spMk id="17" creationId="{5EF5B0EC-3CA6-9AAE-DD90-0423557F020B}"/>
          </ac:spMkLst>
        </pc:spChg>
        <pc:spChg chg="mod">
          <ac:chgData name="David Williams" userId="35a5f6dfa23fba43" providerId="LiveId" clId="{6907C0FD-5302-44BE-87FE-E8E82E501B88}" dt="2024-01-28T00:10:54.373" v="326" actId="207"/>
          <ac:spMkLst>
            <pc:docMk/>
            <pc:sldMk cId="2853532279" sldId="680"/>
            <ac:spMk id="18" creationId="{56F3800F-8DE8-7E6C-342B-A9F0E49B5603}"/>
          </ac:spMkLst>
        </pc:spChg>
        <pc:spChg chg="mod">
          <ac:chgData name="David Williams" userId="35a5f6dfa23fba43" providerId="LiveId" clId="{6907C0FD-5302-44BE-87FE-E8E82E501B88}" dt="2024-01-28T00:10:22.016" v="324" actId="207"/>
          <ac:spMkLst>
            <pc:docMk/>
            <pc:sldMk cId="2853532279" sldId="680"/>
            <ac:spMk id="22" creationId="{E411C086-913F-6D9E-2E5A-F5F1D613A1E6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31" creationId="{F8C4FFC1-33C4-2B86-E332-0E5F3081B825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33" creationId="{3F377D9F-217D-76C5-3749-452EDFA08F0B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34" creationId="{67DAC50C-FC8F-6F20-6610-BF641492085A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37" creationId="{DCE22FBB-9933-5C4F-51B7-84478808E1B9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2" creationId="{699DE9C7-289A-A8BF-CAAA-3C7B217BD881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3" creationId="{97F84AD2-F0F9-77D7-D3CE-2B527F464F83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4" creationId="{3D06A9BA-A959-7E23-3D1E-1B46C0C85CC7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5" creationId="{544501CF-76B2-199E-D7B2-6BCCBF584C80}"/>
          </ac:spMkLst>
        </pc:spChg>
        <pc:spChg chg="del">
          <ac:chgData name="David Williams" userId="35a5f6dfa23fba43" providerId="LiveId" clId="{6907C0FD-5302-44BE-87FE-E8E82E501B88}" dt="2024-01-28T00:08:23.592" v="43" actId="478"/>
          <ac:spMkLst>
            <pc:docMk/>
            <pc:sldMk cId="2853532279" sldId="680"/>
            <ac:spMk id="46" creationId="{048D9BB1-18EA-41EE-7953-A1E5AD424259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8" creationId="{FEBFD586-8189-2EC2-C72C-F21882BC9D68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49" creationId="{50113C42-76E4-0A08-EE6A-5DEDC41F7A5F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50" creationId="{515C8B68-9CBC-01F6-4D2B-27EFFE1B6CA6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51" creationId="{920115C7-8746-DB8A-FC2B-BC673BF06593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52" creationId="{8CAF4469-752F-5E3F-AC8F-3D99FCD29A0E}"/>
          </ac:spMkLst>
        </pc:spChg>
        <pc:spChg chg="del">
          <ac:chgData name="David Williams" userId="35a5f6dfa23fba43" providerId="LiveId" clId="{6907C0FD-5302-44BE-87FE-E8E82E501B88}" dt="2024-01-28T00:08:29.630" v="44" actId="478"/>
          <ac:spMkLst>
            <pc:docMk/>
            <pc:sldMk cId="2853532279" sldId="680"/>
            <ac:spMk id="53" creationId="{5CE50358-2A32-FFFE-94EC-B29A3E7469AB}"/>
          </ac:spMkLst>
        </pc:spChg>
        <pc:spChg chg="add mod">
          <ac:chgData name="David Williams" userId="35a5f6dfa23fba43" providerId="LiveId" clId="{6907C0FD-5302-44BE-87FE-E8E82E501B88}" dt="2024-01-28T03:24:11.754" v="2381" actId="1076"/>
          <ac:spMkLst>
            <pc:docMk/>
            <pc:sldMk cId="2853532279" sldId="680"/>
            <ac:spMk id="54" creationId="{9AF56EFA-79CB-71D7-8DE6-91727809D8AB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82" creationId="{DE705E33-154F-8BEB-1D0A-EAC5E75D2EEF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96" creationId="{57844099-9405-5A35-5B83-5420CD6BE2E1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98" creationId="{AB7C42D1-5754-94DA-35C8-569807A1DB28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99" creationId="{DC75937B-91CF-EADE-6411-B7C63736C4F5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100" creationId="{AA65A402-3F7A-73A1-F821-390197AB7D24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101" creationId="{1E7D0555-56CA-2614-4A3D-AE7501C4919F}"/>
          </ac:spMkLst>
        </pc:spChg>
        <pc:spChg chg="mod">
          <ac:chgData name="David Williams" userId="35a5f6dfa23fba43" providerId="LiveId" clId="{6907C0FD-5302-44BE-87FE-E8E82E501B88}" dt="2024-01-28T01:00:47.070" v="664" actId="1038"/>
          <ac:spMkLst>
            <pc:docMk/>
            <pc:sldMk cId="2853532279" sldId="680"/>
            <ac:spMk id="102" creationId="{4900EFF4-B31E-2EB4-FC48-8EE724E31DCB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3" creationId="{C81B6E00-CDC6-3119-E30A-CB57954B9B4C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4" creationId="{B9B8B0E2-82D7-8314-09D8-65EBBD5E8127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5" creationId="{7B96E733-66FA-D067-4046-A1A334BFE75F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6" creationId="{13175D19-3A29-06C3-F6F9-0148C5310DCD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7" creationId="{3965E5AD-E1EF-9504-8075-1F68066E8035}"/>
          </ac:spMkLst>
        </pc:spChg>
        <pc:spChg chg="del">
          <ac:chgData name="David Williams" userId="35a5f6dfa23fba43" providerId="LiveId" clId="{6907C0FD-5302-44BE-87FE-E8E82E501B88}" dt="2024-01-28T00:06:43.020" v="39" actId="478"/>
          <ac:spMkLst>
            <pc:docMk/>
            <pc:sldMk cId="2853532279" sldId="680"/>
            <ac:spMk id="108" creationId="{9E64ECA1-43C3-8F20-6CA2-104CAFE67F1E}"/>
          </ac:spMkLst>
        </pc:spChg>
        <pc:grpChg chg="mod">
          <ac:chgData name="David Williams" userId="35a5f6dfa23fba43" providerId="LiveId" clId="{6907C0FD-5302-44BE-87FE-E8E82E501B88}" dt="2024-01-28T00:10:54.373" v="326" actId="207"/>
          <ac:grpSpMkLst>
            <pc:docMk/>
            <pc:sldMk cId="2853532279" sldId="680"/>
            <ac:grpSpMk id="13" creationId="{AF88A8E0-2EE8-65EC-2AD9-5DB0BFD862EB}"/>
          </ac:grpSpMkLst>
        </pc:grpChg>
        <pc:grpChg chg="mod">
          <ac:chgData name="David Williams" userId="35a5f6dfa23fba43" providerId="LiveId" clId="{6907C0FD-5302-44BE-87FE-E8E82E501B88}" dt="2024-01-28T01:00:47.070" v="664" actId="1038"/>
          <ac:grpSpMkLst>
            <pc:docMk/>
            <pc:sldMk cId="2853532279" sldId="680"/>
            <ac:grpSpMk id="83" creationId="{72D2EC75-BB78-E9F3-CA05-83CB01E28275}"/>
          </ac:grpSpMkLst>
        </pc:grpChg>
        <pc:picChg chg="mod">
          <ac:chgData name="David Williams" userId="35a5f6dfa23fba43" providerId="LiveId" clId="{6907C0FD-5302-44BE-87FE-E8E82E501B88}" dt="2024-01-28T01:00:47.070" v="664" actId="1038"/>
          <ac:picMkLst>
            <pc:docMk/>
            <pc:sldMk cId="2853532279" sldId="680"/>
            <ac:picMk id="71" creationId="{3D829910-456B-5AC3-6A59-6B395AF8F766}"/>
          </ac:picMkLst>
        </pc:picChg>
        <pc:cxnChg chg="mod">
          <ac:chgData name="David Williams" userId="35a5f6dfa23fba43" providerId="LiveId" clId="{6907C0FD-5302-44BE-87FE-E8E82E501B88}" dt="2024-01-28T01:00:47.070" v="664" actId="1038"/>
          <ac:cxnSpMkLst>
            <pc:docMk/>
            <pc:sldMk cId="2853532279" sldId="680"/>
            <ac:cxnSpMk id="87" creationId="{201DC26C-D265-ED06-E06D-FD6C8FFCB44F}"/>
          </ac:cxnSpMkLst>
        </pc:cxnChg>
      </pc:sldChg>
      <pc:sldChg chg="del">
        <pc:chgData name="David Williams" userId="35a5f6dfa23fba43" providerId="LiveId" clId="{6907C0FD-5302-44BE-87FE-E8E82E501B88}" dt="2024-01-28T02:41:25.443" v="2333" actId="47"/>
        <pc:sldMkLst>
          <pc:docMk/>
          <pc:sldMk cId="2091888512" sldId="686"/>
        </pc:sldMkLst>
      </pc:sldChg>
      <pc:sldChg chg="del">
        <pc:chgData name="David Williams" userId="35a5f6dfa23fba43" providerId="LiveId" clId="{6907C0FD-5302-44BE-87FE-E8E82E501B88}" dt="2024-01-27T23:41:20.545" v="30" actId="47"/>
        <pc:sldMkLst>
          <pc:docMk/>
          <pc:sldMk cId="387592276" sldId="690"/>
        </pc:sldMkLst>
      </pc:sldChg>
      <pc:sldChg chg="del">
        <pc:chgData name="David Williams" userId="35a5f6dfa23fba43" providerId="LiveId" clId="{6907C0FD-5302-44BE-87FE-E8E82E501B88}" dt="2024-01-28T02:41:25.443" v="2333" actId="47"/>
        <pc:sldMkLst>
          <pc:docMk/>
          <pc:sldMk cId="506303289" sldId="693"/>
        </pc:sldMkLst>
      </pc:sldChg>
      <pc:sldChg chg="del">
        <pc:chgData name="David Williams" userId="35a5f6dfa23fba43" providerId="LiveId" clId="{6907C0FD-5302-44BE-87FE-E8E82E501B88}" dt="2024-01-28T02:41:25.443" v="2333" actId="47"/>
        <pc:sldMkLst>
          <pc:docMk/>
          <pc:sldMk cId="2627378521" sldId="694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3041972277" sldId="696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3464713001" sldId="699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3453881085" sldId="700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1076042571" sldId="701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1743681951" sldId="702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2909470230" sldId="703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1899317968" sldId="704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3077808097" sldId="705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1778987525" sldId="706"/>
        </pc:sldMkLst>
      </pc:sldChg>
      <pc:sldChg chg="del">
        <pc:chgData name="David Williams" userId="35a5f6dfa23fba43" providerId="LiveId" clId="{6907C0FD-5302-44BE-87FE-E8E82E501B88}" dt="2024-01-27T21:22:49.640" v="29" actId="47"/>
        <pc:sldMkLst>
          <pc:docMk/>
          <pc:sldMk cId="3602687062" sldId="707"/>
        </pc:sldMkLst>
      </pc:sldChg>
      <pc:sldChg chg="del">
        <pc:chgData name="David Williams" userId="35a5f6dfa23fba43" providerId="LiveId" clId="{6907C0FD-5302-44BE-87FE-E8E82E501B88}" dt="2024-01-28T02:41:25.443" v="2333" actId="47"/>
        <pc:sldMkLst>
          <pc:docMk/>
          <pc:sldMk cId="3091155552" sldId="708"/>
        </pc:sldMkLst>
      </pc:sldChg>
      <pc:sldChg chg="add del modAnim">
        <pc:chgData name="David Williams" userId="35a5f6dfa23fba43" providerId="LiveId" clId="{6907C0FD-5302-44BE-87FE-E8E82E501B88}" dt="2024-01-28T00:41:19.473" v="408" actId="2696"/>
        <pc:sldMkLst>
          <pc:docMk/>
          <pc:sldMk cId="4058121285" sldId="709"/>
        </pc:sldMkLst>
      </pc:sldChg>
      <pc:sldChg chg="add del mod modShow">
        <pc:chgData name="David Williams" userId="35a5f6dfa23fba43" providerId="LiveId" clId="{6907C0FD-5302-44BE-87FE-E8E82E501B88}" dt="2024-01-28T04:58:23.022" v="3523" actId="2696"/>
        <pc:sldMkLst>
          <pc:docMk/>
          <pc:sldMk cId="3230700072" sldId="710"/>
        </pc:sldMkLst>
      </pc:sldChg>
      <pc:sldChg chg="addSp delSp modSp add mod ord delAnim modAnim">
        <pc:chgData name="David Williams" userId="35a5f6dfa23fba43" providerId="LiveId" clId="{6907C0FD-5302-44BE-87FE-E8E82E501B88}" dt="2024-01-28T03:24:27.018" v="2387" actId="20577"/>
        <pc:sldMkLst>
          <pc:docMk/>
          <pc:sldMk cId="3889640409" sldId="711"/>
        </pc:sldMkLst>
        <pc:spChg chg="add mod ord">
          <ac:chgData name="David Williams" userId="35a5f6dfa23fba43" providerId="LiveId" clId="{6907C0FD-5302-44BE-87FE-E8E82E501B88}" dt="2024-01-28T00:13:28.773" v="332" actId="13244"/>
          <ac:spMkLst>
            <pc:docMk/>
            <pc:sldMk cId="3889640409" sldId="711"/>
            <ac:spMk id="46" creationId="{566009E4-11D3-5CE8-C871-0DA80AEAF1E3}"/>
          </ac:spMkLst>
        </pc:spChg>
        <pc:spChg chg="add mod ord">
          <ac:chgData name="David Williams" userId="35a5f6dfa23fba43" providerId="LiveId" clId="{6907C0FD-5302-44BE-87FE-E8E82E501B88}" dt="2024-01-28T00:13:28.773" v="332" actId="13244"/>
          <ac:spMkLst>
            <pc:docMk/>
            <pc:sldMk cId="3889640409" sldId="711"/>
            <ac:spMk id="48" creationId="{38613A0A-CCBC-0803-763E-8C595D08353B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49" creationId="{211E4AF8-D5B1-A905-0763-B09C821A8C61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0" creationId="{16672BBF-4D61-203C-C656-92A60D500EE3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1" creationId="{07E5355A-BD81-F4CA-71C1-A1D648E99AB6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2" creationId="{BAFFD3BE-C3C4-36C7-1179-0F572BC5A2BE}"/>
          </ac:spMkLst>
        </pc:spChg>
        <pc:spChg chg="add mod">
          <ac:chgData name="David Williams" userId="35a5f6dfa23fba43" providerId="LiveId" clId="{6907C0FD-5302-44BE-87FE-E8E82E501B88}" dt="2024-01-28T00:25:44.707" v="339" actId="2085"/>
          <ac:spMkLst>
            <pc:docMk/>
            <pc:sldMk cId="3889640409" sldId="711"/>
            <ac:spMk id="53" creationId="{17894DFF-E642-AAD4-0ED5-78F7B6795DFD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4" creationId="{331B2C4A-0FDA-1941-65DF-1B1ED08C389F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5" creationId="{5FD1CD84-562F-CFB9-0034-B12A5C866613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6" creationId="{4F87CA4D-A323-E96F-BBCE-8CEE1D23CB49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7" creationId="{32BC3B40-7384-4A52-66B4-2470201FBBF3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8" creationId="{D0F7D03D-A1C3-31C7-42CE-22BBD0092344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59" creationId="{048C9987-F728-C0BF-EF67-1B60D8F4A484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1" creationId="{C8813235-CFB3-0046-43A8-74E75D7F01DE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4" creationId="{1A691F84-8D6F-5A28-97B6-6F5F737AFBF4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5" creationId="{20473492-8CEC-A22B-2EE9-A094503FB32A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6" creationId="{0182AFF1-C476-C90D-F135-6CD992C29A13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7" creationId="{9FBA7B9C-0C62-2189-0298-037976782EB3}"/>
          </ac:spMkLst>
        </pc:spChg>
        <pc:spChg chg="add mod">
          <ac:chgData name="David Williams" userId="35a5f6dfa23fba43" providerId="LiveId" clId="{6907C0FD-5302-44BE-87FE-E8E82E501B88}" dt="2024-01-28T00:12:38.776" v="331"/>
          <ac:spMkLst>
            <pc:docMk/>
            <pc:sldMk cId="3889640409" sldId="711"/>
            <ac:spMk id="69" creationId="{07075DC4-D795-7870-7D14-1289339BCAA4}"/>
          </ac:spMkLst>
        </pc:spChg>
        <pc:spChg chg="add mod ord modVis">
          <ac:chgData name="David Williams" userId="35a5f6dfa23fba43" providerId="LiveId" clId="{6907C0FD-5302-44BE-87FE-E8E82E501B88}" dt="2024-01-28T00:29:22.138" v="388" actId="1035"/>
          <ac:spMkLst>
            <pc:docMk/>
            <pc:sldMk cId="3889640409" sldId="711"/>
            <ac:spMk id="70" creationId="{6BE68C2F-0365-ACE4-3261-8BCD68A45730}"/>
          </ac:spMkLst>
        </pc:spChg>
        <pc:spChg chg="add del mod">
          <ac:chgData name="David Williams" userId="35a5f6dfa23fba43" providerId="LiveId" clId="{6907C0FD-5302-44BE-87FE-E8E82E501B88}" dt="2024-01-28T00:48:36.921" v="589" actId="478"/>
          <ac:spMkLst>
            <pc:docMk/>
            <pc:sldMk cId="3889640409" sldId="711"/>
            <ac:spMk id="72" creationId="{8EA65C27-01C1-9D81-A980-9BEA39576330}"/>
          </ac:spMkLst>
        </pc:spChg>
        <pc:spChg chg="add del mod">
          <ac:chgData name="David Williams" userId="35a5f6dfa23fba43" providerId="LiveId" clId="{6907C0FD-5302-44BE-87FE-E8E82E501B88}" dt="2024-01-28T00:48:36.921" v="589" actId="478"/>
          <ac:spMkLst>
            <pc:docMk/>
            <pc:sldMk cId="3889640409" sldId="711"/>
            <ac:spMk id="73" creationId="{173100AA-EA13-B7D7-C23E-FC18E447E84F}"/>
          </ac:spMkLst>
        </pc:spChg>
        <pc:spChg chg="add mod">
          <ac:chgData name="David Williams" userId="35a5f6dfa23fba43" providerId="LiveId" clId="{6907C0FD-5302-44BE-87FE-E8E82E501B88}" dt="2024-01-28T03:24:27.018" v="2387" actId="20577"/>
          <ac:spMkLst>
            <pc:docMk/>
            <pc:sldMk cId="3889640409" sldId="711"/>
            <ac:spMk id="77" creationId="{75E5EA60-1FAC-8D34-C4A2-9817B306302B}"/>
          </ac:spMkLst>
        </pc:spChg>
        <pc:picChg chg="add mod">
          <ac:chgData name="David Williams" userId="35a5f6dfa23fba43" providerId="LiveId" clId="{6907C0FD-5302-44BE-87FE-E8E82E501B88}" dt="2024-01-28T00:12:38.776" v="331"/>
          <ac:picMkLst>
            <pc:docMk/>
            <pc:sldMk cId="3889640409" sldId="711"/>
            <ac:picMk id="60" creationId="{D487CC03-151E-537C-3656-380D574EE8CE}"/>
          </ac:picMkLst>
        </pc:picChg>
        <pc:picChg chg="add del mod modCrop">
          <ac:chgData name="David Williams" userId="35a5f6dfa23fba43" providerId="LiveId" clId="{6907C0FD-5302-44BE-87FE-E8E82E501B88}" dt="2024-01-28T00:48:36.921" v="589" actId="478"/>
          <ac:picMkLst>
            <pc:docMk/>
            <pc:sldMk cId="3889640409" sldId="711"/>
            <ac:picMk id="74" creationId="{9747EA5E-E7F6-3AF5-53E5-2C9C501B6117}"/>
          </ac:picMkLst>
        </pc:picChg>
        <pc:picChg chg="add del mod">
          <ac:chgData name="David Williams" userId="35a5f6dfa23fba43" providerId="LiveId" clId="{6907C0FD-5302-44BE-87FE-E8E82E501B88}" dt="2024-01-28T00:47:03.841" v="411" actId="478"/>
          <ac:picMkLst>
            <pc:docMk/>
            <pc:sldMk cId="3889640409" sldId="711"/>
            <ac:picMk id="75" creationId="{60C29D31-9BE9-A842-ADB6-1260EE20EB6A}"/>
          </ac:picMkLst>
        </pc:picChg>
        <pc:picChg chg="add del mod">
          <ac:chgData name="David Williams" userId="35a5f6dfa23fba43" providerId="LiveId" clId="{6907C0FD-5302-44BE-87FE-E8E82E501B88}" dt="2024-01-28T00:48:36.921" v="589" actId="478"/>
          <ac:picMkLst>
            <pc:docMk/>
            <pc:sldMk cId="3889640409" sldId="711"/>
            <ac:picMk id="76" creationId="{5FD28AE9-39A2-F544-C7A8-1D2DAFB27BE7}"/>
          </ac:picMkLst>
        </pc:picChg>
        <pc:cxnChg chg="add mod">
          <ac:chgData name="David Williams" userId="35a5f6dfa23fba43" providerId="LiveId" clId="{6907C0FD-5302-44BE-87FE-E8E82E501B88}" dt="2024-01-28T00:29:40.563" v="389" actId="14100"/>
          <ac:cxnSpMkLst>
            <pc:docMk/>
            <pc:sldMk cId="3889640409" sldId="711"/>
            <ac:cxnSpMk id="62" creationId="{AA765C04-A4E2-7FCA-8A5A-FC0A00212FEE}"/>
          </ac:cxnSpMkLst>
        </pc:cxnChg>
        <pc:cxnChg chg="add mod">
          <ac:chgData name="David Williams" userId="35a5f6dfa23fba43" providerId="LiveId" clId="{6907C0FD-5302-44BE-87FE-E8E82E501B88}" dt="2024-01-28T00:12:38.776" v="331"/>
          <ac:cxnSpMkLst>
            <pc:docMk/>
            <pc:sldMk cId="3889640409" sldId="711"/>
            <ac:cxnSpMk id="63" creationId="{523081D6-2945-4045-5D37-C1E2541CC3A5}"/>
          </ac:cxnSpMkLst>
        </pc:cxnChg>
      </pc:sldChg>
      <pc:sldChg chg="addSp delSp modSp add mod modTransition modAnim">
        <pc:chgData name="David Williams" userId="35a5f6dfa23fba43" providerId="LiveId" clId="{6907C0FD-5302-44BE-87FE-E8E82E501B88}" dt="2024-01-28T01:06:46.288" v="754" actId="14430"/>
        <pc:sldMkLst>
          <pc:docMk/>
          <pc:sldMk cId="1518779947" sldId="712"/>
        </pc:sldMkLst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3" creationId="{FA6F8B5D-4613-7EF0-CDCB-100C2523C1A9}"/>
          </ac:spMkLst>
        </pc:spChg>
        <pc:spChg chg="ord">
          <ac:chgData name="David Williams" userId="35a5f6dfa23fba43" providerId="LiveId" clId="{6907C0FD-5302-44BE-87FE-E8E82E501B88}" dt="2024-01-28T00:57:55.898" v="621" actId="13244"/>
          <ac:spMkLst>
            <pc:docMk/>
            <pc:sldMk cId="1518779947" sldId="712"/>
            <ac:spMk id="7" creationId="{0B7880AC-046D-A709-96B3-D8FA656FDA5F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33" creationId="{4F8EE673-4C1F-CDAE-B7AC-CEBCB9777838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34" creationId="{026C8D96-236D-283C-DD97-944799C8A231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37" creationId="{8389FF00-47CD-C7DE-60F1-1C01B2F4CD67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43" creationId="{E152ED3E-3777-7576-C918-6A42711A56C0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44" creationId="{4F228140-1DAA-5C48-FFC8-F2032F6D1173}"/>
          </ac:spMkLst>
        </pc:spChg>
        <pc:spChg chg="del">
          <ac:chgData name="David Williams" userId="35a5f6dfa23fba43" providerId="LiveId" clId="{6907C0FD-5302-44BE-87FE-E8E82E501B88}" dt="2024-01-28T00:48:43.665" v="590" actId="478"/>
          <ac:spMkLst>
            <pc:docMk/>
            <pc:sldMk cId="1518779947" sldId="712"/>
            <ac:spMk id="45" creationId="{83DC8AB8-810B-5F93-700F-9419BACB2C2D}"/>
          </ac:spMkLst>
        </pc:spChg>
        <pc:spChg chg="ord">
          <ac:chgData name="David Williams" userId="35a5f6dfa23fba43" providerId="LiveId" clId="{6907C0FD-5302-44BE-87FE-E8E82E501B88}" dt="2024-01-28T00:56:28.507" v="618" actId="13244"/>
          <ac:spMkLst>
            <pc:docMk/>
            <pc:sldMk cId="1518779947" sldId="712"/>
            <ac:spMk id="46" creationId="{566009E4-11D3-5CE8-C871-0DA80AEAF1E3}"/>
          </ac:spMkLst>
        </pc:spChg>
        <pc:spChg chg="ord">
          <ac:chgData name="David Williams" userId="35a5f6dfa23fba43" providerId="LiveId" clId="{6907C0FD-5302-44BE-87FE-E8E82E501B88}" dt="2024-01-28T00:56:22.406" v="617" actId="13244"/>
          <ac:spMkLst>
            <pc:docMk/>
            <pc:sldMk cId="1518779947" sldId="712"/>
            <ac:spMk id="48" creationId="{38613A0A-CCBC-0803-763E-8C595D08353B}"/>
          </ac:spMkLst>
        </pc:spChg>
        <pc:spChg chg="add mod ord">
          <ac:chgData name="David Williams" userId="35a5f6dfa23fba43" providerId="LiveId" clId="{6907C0FD-5302-44BE-87FE-E8E82E501B88}" dt="2024-01-28T00:58:01.778" v="622" actId="13244"/>
          <ac:spMkLst>
            <pc:docMk/>
            <pc:sldMk cId="1518779947" sldId="712"/>
            <ac:spMk id="71" creationId="{0C98875F-10C1-88B1-08F8-146E2908493A}"/>
          </ac:spMkLst>
        </pc:spChg>
        <pc:spChg chg="mod modVis">
          <ac:chgData name="David Williams" userId="35a5f6dfa23fba43" providerId="LiveId" clId="{6907C0FD-5302-44BE-87FE-E8E82E501B88}" dt="2024-01-28T01:06:46.288" v="754" actId="14430"/>
          <ac:spMkLst>
            <pc:docMk/>
            <pc:sldMk cId="1518779947" sldId="712"/>
            <ac:spMk id="73" creationId="{173100AA-EA13-B7D7-C23E-FC18E447E84F}"/>
          </ac:spMkLst>
        </pc:spChg>
        <pc:spChg chg="add mod">
          <ac:chgData name="David Williams" userId="35a5f6dfa23fba43" providerId="LiveId" clId="{6907C0FD-5302-44BE-87FE-E8E82E501B88}" dt="2024-01-28T00:52:45.221" v="605"/>
          <ac:spMkLst>
            <pc:docMk/>
            <pc:sldMk cId="1518779947" sldId="712"/>
            <ac:spMk id="75" creationId="{2D0E8F86-CEBA-D0C1-DD47-BDCAB23757C9}"/>
          </ac:spMkLst>
        </pc:spChg>
        <pc:spChg chg="add mod">
          <ac:chgData name="David Williams" userId="35a5f6dfa23fba43" providerId="LiveId" clId="{6907C0FD-5302-44BE-87FE-E8E82E501B88}" dt="2024-01-28T00:53:13.717" v="608" actId="20577"/>
          <ac:spMkLst>
            <pc:docMk/>
            <pc:sldMk cId="1518779947" sldId="712"/>
            <ac:spMk id="77" creationId="{A0A20482-305D-B1CC-B985-7ADA37C05F3D}"/>
          </ac:spMkLst>
        </pc:spChg>
        <pc:grpChg chg="del">
          <ac:chgData name="David Williams" userId="35a5f6dfa23fba43" providerId="LiveId" clId="{6907C0FD-5302-44BE-87FE-E8E82E501B88}" dt="2024-01-28T00:48:43.665" v="590" actId="478"/>
          <ac:grpSpMkLst>
            <pc:docMk/>
            <pc:sldMk cId="1518779947" sldId="712"/>
            <ac:grpSpMk id="12" creationId="{C55EA836-101B-5BFE-64E7-D2B5B46356B2}"/>
          </ac:grpSpMkLst>
        </pc:grpChg>
        <pc:picChg chg="del">
          <ac:chgData name="David Williams" userId="35a5f6dfa23fba43" providerId="LiveId" clId="{6907C0FD-5302-44BE-87FE-E8E82E501B88}" dt="2024-01-28T00:48:48.124" v="591" actId="478"/>
          <ac:picMkLst>
            <pc:docMk/>
            <pc:sldMk cId="1518779947" sldId="712"/>
            <ac:picMk id="2" creationId="{CFADD0EB-BCCB-F622-D858-8AA6E33C1103}"/>
          </ac:picMkLst>
        </pc:picChg>
        <pc:picChg chg="ord">
          <ac:chgData name="David Williams" userId="35a5f6dfa23fba43" providerId="LiveId" clId="{6907C0FD-5302-44BE-87FE-E8E82E501B88}" dt="2024-01-28T00:58:09.669" v="623" actId="13244"/>
          <ac:picMkLst>
            <pc:docMk/>
            <pc:sldMk cId="1518779947" sldId="712"/>
            <ac:picMk id="68" creationId="{5836F07C-1FC6-99F4-EA87-92465163D3BE}"/>
          </ac:picMkLst>
        </pc:picChg>
        <pc:cxnChg chg="del mod">
          <ac:chgData name="David Williams" userId="35a5f6dfa23fba43" providerId="LiveId" clId="{6907C0FD-5302-44BE-87FE-E8E82E501B88}" dt="2024-01-28T00:48:43.665" v="590" actId="478"/>
          <ac:cxnSpMkLst>
            <pc:docMk/>
            <pc:sldMk cId="1518779947" sldId="712"/>
            <ac:cxnSpMk id="32" creationId="{B03A5D91-C94F-19CD-E23A-C93D2182CAA2}"/>
          </ac:cxnSpMkLst>
        </pc:cxnChg>
      </pc:sldChg>
      <pc:sldChg chg="add del">
        <pc:chgData name="David Williams" userId="35a5f6dfa23fba43" providerId="LiveId" clId="{6907C0FD-5302-44BE-87FE-E8E82E501B88}" dt="2024-01-28T00:48:25.703" v="587" actId="2890"/>
        <pc:sldMkLst>
          <pc:docMk/>
          <pc:sldMk cId="2099586032" sldId="712"/>
        </pc:sldMkLst>
      </pc:sldChg>
      <pc:sldChg chg="addSp delSp modSp add mod modTransition modAnim">
        <pc:chgData name="David Williams" userId="35a5f6dfa23fba43" providerId="LiveId" clId="{6907C0FD-5302-44BE-87FE-E8E82E501B88}" dt="2024-01-28T01:13:05.458" v="816" actId="20577"/>
        <pc:sldMkLst>
          <pc:docMk/>
          <pc:sldMk cId="517367777" sldId="713"/>
        </pc:sldMkLst>
        <pc:spChg chg="add del mod">
          <ac:chgData name="David Williams" userId="35a5f6dfa23fba43" providerId="LiveId" clId="{6907C0FD-5302-44BE-87FE-E8E82E501B88}" dt="2024-01-28T01:05:59.393" v="751" actId="478"/>
          <ac:spMkLst>
            <pc:docMk/>
            <pc:sldMk cId="517367777" sldId="713"/>
            <ac:spMk id="12" creationId="{7494B7DB-9F65-CD3D-7814-CF8D7E332A4B}"/>
          </ac:spMkLst>
        </pc:spChg>
        <pc:spChg chg="add mod">
          <ac:chgData name="David Williams" userId="35a5f6dfa23fba43" providerId="LiveId" clId="{6907C0FD-5302-44BE-87FE-E8E82E501B88}" dt="2024-01-28T01:05:50.483" v="750"/>
          <ac:spMkLst>
            <pc:docMk/>
            <pc:sldMk cId="517367777" sldId="713"/>
            <ac:spMk id="30" creationId="{F5CBFDFD-796F-E444-40CD-333A47115B81}"/>
          </ac:spMkLst>
        </pc:spChg>
        <pc:spChg chg="add mod">
          <ac:chgData name="David Williams" userId="35a5f6dfa23fba43" providerId="LiveId" clId="{6907C0FD-5302-44BE-87FE-E8E82E501B88}" dt="2024-01-28T01:05:50.483" v="750"/>
          <ac:spMkLst>
            <pc:docMk/>
            <pc:sldMk cId="517367777" sldId="713"/>
            <ac:spMk id="31" creationId="{4E86D241-F448-DABC-4E00-DF21F7DEE4C9}"/>
          </ac:spMkLst>
        </pc:spChg>
        <pc:spChg chg="add mod">
          <ac:chgData name="David Williams" userId="35a5f6dfa23fba43" providerId="LiveId" clId="{6907C0FD-5302-44BE-87FE-E8E82E501B88}" dt="2024-01-28T01:05:50.483" v="750"/>
          <ac:spMkLst>
            <pc:docMk/>
            <pc:sldMk cId="517367777" sldId="713"/>
            <ac:spMk id="32" creationId="{3415035C-4C7A-74BB-4474-BBFC7A3222F1}"/>
          </ac:spMkLst>
        </pc:spChg>
        <pc:spChg chg="add mod">
          <ac:chgData name="David Williams" userId="35a5f6dfa23fba43" providerId="LiveId" clId="{6907C0FD-5302-44BE-87FE-E8E82E501B88}" dt="2024-01-28T01:05:50.483" v="750"/>
          <ac:spMkLst>
            <pc:docMk/>
            <pc:sldMk cId="517367777" sldId="713"/>
            <ac:spMk id="33" creationId="{58E1BD9F-B57C-E1D7-1097-EB0B397C69C1}"/>
          </ac:spMkLst>
        </pc:spChg>
        <pc:spChg chg="mod">
          <ac:chgData name="David Williams" userId="35a5f6dfa23fba43" providerId="LiveId" clId="{6907C0FD-5302-44BE-87FE-E8E82E501B88}" dt="2024-01-28T01:03:51.601" v="737" actId="1036"/>
          <ac:spMkLst>
            <pc:docMk/>
            <pc:sldMk cId="517367777" sldId="713"/>
            <ac:spMk id="72" creationId="{8EA65C27-01C1-9D81-A980-9BEA39576330}"/>
          </ac:spMkLst>
        </pc:spChg>
        <pc:spChg chg="mod modVis">
          <ac:chgData name="David Williams" userId="35a5f6dfa23fba43" providerId="LiveId" clId="{6907C0FD-5302-44BE-87FE-E8E82E501B88}" dt="2024-01-28T01:04:24.551" v="738" actId="14430"/>
          <ac:spMkLst>
            <pc:docMk/>
            <pc:sldMk cId="517367777" sldId="713"/>
            <ac:spMk id="73" creationId="{173100AA-EA13-B7D7-C23E-FC18E447E84F}"/>
          </ac:spMkLst>
        </pc:spChg>
        <pc:spChg chg="mod">
          <ac:chgData name="David Williams" userId="35a5f6dfa23fba43" providerId="LiveId" clId="{6907C0FD-5302-44BE-87FE-E8E82E501B88}" dt="2024-01-28T01:13:05.458" v="816" actId="20577"/>
          <ac:spMkLst>
            <pc:docMk/>
            <pc:sldMk cId="517367777" sldId="713"/>
            <ac:spMk id="77" creationId="{A0A20482-305D-B1CC-B985-7ADA37C05F3D}"/>
          </ac:spMkLst>
        </pc:spChg>
        <pc:picChg chg="add del mod ord modCrop">
          <ac:chgData name="David Williams" userId="35a5f6dfa23fba43" providerId="LiveId" clId="{6907C0FD-5302-44BE-87FE-E8E82E501B88}" dt="2024-01-28T01:11:56.004" v="764" actId="478"/>
          <ac:picMkLst>
            <pc:docMk/>
            <pc:sldMk cId="517367777" sldId="713"/>
            <ac:picMk id="2" creationId="{CCDB1DE0-FD74-53FE-D537-7EC63023142A}"/>
          </ac:picMkLst>
        </pc:picChg>
        <pc:picChg chg="add mod">
          <ac:chgData name="David Williams" userId="35a5f6dfa23fba43" providerId="LiveId" clId="{6907C0FD-5302-44BE-87FE-E8E82E501B88}" dt="2024-01-28T01:05:21.511" v="749"/>
          <ac:picMkLst>
            <pc:docMk/>
            <pc:sldMk cId="517367777" sldId="713"/>
            <ac:picMk id="3" creationId="{F4970D1F-C0A3-41A6-21F5-EAE2918A9E41}"/>
          </ac:picMkLst>
        </pc:picChg>
        <pc:picChg chg="add mod ord">
          <ac:chgData name="David Williams" userId="35a5f6dfa23fba43" providerId="LiveId" clId="{6907C0FD-5302-44BE-87FE-E8E82E501B88}" dt="2024-01-28T01:06:14.211" v="752" actId="13244"/>
          <ac:picMkLst>
            <pc:docMk/>
            <pc:sldMk cId="517367777" sldId="713"/>
            <ac:picMk id="22" creationId="{15BCB1E2-89D4-1BFA-168C-0EF113B4639D}"/>
          </ac:picMkLst>
        </pc:picChg>
        <pc:picChg chg="add mod ord">
          <ac:chgData name="David Williams" userId="35a5f6dfa23fba43" providerId="LiveId" clId="{6907C0FD-5302-44BE-87FE-E8E82E501B88}" dt="2024-01-28T01:12:09.577" v="800" actId="1036"/>
          <ac:picMkLst>
            <pc:docMk/>
            <pc:sldMk cId="517367777" sldId="713"/>
            <ac:picMk id="34" creationId="{BE51FBDE-30E4-DCB6-90AC-D4DBA0DE6DBC}"/>
          </ac:picMkLst>
        </pc:picChg>
        <pc:picChg chg="del">
          <ac:chgData name="David Williams" userId="35a5f6dfa23fba43" providerId="LiveId" clId="{6907C0FD-5302-44BE-87FE-E8E82E501B88}" dt="2024-01-28T01:02:23.813" v="668" actId="478"/>
          <ac:picMkLst>
            <pc:docMk/>
            <pc:sldMk cId="517367777" sldId="713"/>
            <ac:picMk id="74" creationId="{9747EA5E-E7F6-3AF5-53E5-2C9C501B6117}"/>
          </ac:picMkLst>
        </pc:picChg>
        <pc:picChg chg="mod">
          <ac:chgData name="David Williams" userId="35a5f6dfa23fba43" providerId="LiveId" clId="{6907C0FD-5302-44BE-87FE-E8E82E501B88}" dt="2024-01-28T01:03:51.601" v="737" actId="1036"/>
          <ac:picMkLst>
            <pc:docMk/>
            <pc:sldMk cId="517367777" sldId="713"/>
            <ac:picMk id="76" creationId="{5FD28AE9-39A2-F544-C7A8-1D2DAFB27BE7}"/>
          </ac:picMkLst>
        </pc:picChg>
      </pc:sldChg>
      <pc:sldChg chg="addSp modSp add mod modTransition modAnim">
        <pc:chgData name="David Williams" userId="35a5f6dfa23fba43" providerId="LiveId" clId="{6907C0FD-5302-44BE-87FE-E8E82E501B88}" dt="2024-01-28T01:33:20.354" v="1036" actId="1076"/>
        <pc:sldMkLst>
          <pc:docMk/>
          <pc:sldMk cId="2028430048" sldId="714"/>
        </pc:sldMkLst>
        <pc:spChg chg="add mod">
          <ac:chgData name="David Williams" userId="35a5f6dfa23fba43" providerId="LiveId" clId="{6907C0FD-5302-44BE-87FE-E8E82E501B88}" dt="2024-01-28T01:28:35.580" v="1026" actId="1076"/>
          <ac:spMkLst>
            <pc:docMk/>
            <pc:sldMk cId="2028430048" sldId="714"/>
            <ac:spMk id="37" creationId="{B88DD3B5-355C-1C56-B570-4DD716E03A69}"/>
          </ac:spMkLst>
        </pc:spChg>
        <pc:spChg chg="add mod ord">
          <ac:chgData name="David Williams" userId="35a5f6dfa23fba43" providerId="LiveId" clId="{6907C0FD-5302-44BE-87FE-E8E82E501B88}" dt="2024-01-28T01:30:05.548" v="1029" actId="13244"/>
          <ac:spMkLst>
            <pc:docMk/>
            <pc:sldMk cId="2028430048" sldId="714"/>
            <ac:spMk id="43" creationId="{542631EC-D014-6001-B7CE-D67149C8E136}"/>
          </ac:spMkLst>
        </pc:spChg>
        <pc:spChg chg="add mod">
          <ac:chgData name="David Williams" userId="35a5f6dfa23fba43" providerId="LiveId" clId="{6907C0FD-5302-44BE-87FE-E8E82E501B88}" dt="2024-01-28T01:30:48.959" v="1032"/>
          <ac:spMkLst>
            <pc:docMk/>
            <pc:sldMk cId="2028430048" sldId="714"/>
            <ac:spMk id="44" creationId="{4B9A52DC-BEF2-F8F4-9513-95CFAA6E3441}"/>
          </ac:spMkLst>
        </pc:spChg>
        <pc:spChg chg="add mod">
          <ac:chgData name="David Williams" userId="35a5f6dfa23fba43" providerId="LiveId" clId="{6907C0FD-5302-44BE-87FE-E8E82E501B88}" dt="2024-01-28T01:33:20.354" v="1036" actId="1076"/>
          <ac:spMkLst>
            <pc:docMk/>
            <pc:sldMk cId="2028430048" sldId="714"/>
            <ac:spMk id="45" creationId="{30737934-E0B1-6C3B-35E2-AE1357CA611F}"/>
          </ac:spMkLst>
        </pc:spChg>
        <pc:spChg chg="mod">
          <ac:chgData name="David Williams" userId="35a5f6dfa23fba43" providerId="LiveId" clId="{6907C0FD-5302-44BE-87FE-E8E82E501B88}" dt="2024-01-28T01:21:30.383" v="998" actId="1035"/>
          <ac:spMkLst>
            <pc:docMk/>
            <pc:sldMk cId="2028430048" sldId="714"/>
            <ac:spMk id="72" creationId="{8EA65C27-01C1-9D81-A980-9BEA39576330}"/>
          </ac:spMkLst>
        </pc:spChg>
        <pc:spChg chg="mod modVis">
          <ac:chgData name="David Williams" userId="35a5f6dfa23fba43" providerId="LiveId" clId="{6907C0FD-5302-44BE-87FE-E8E82E501B88}" dt="2024-01-28T01:29:06.453" v="1027" actId="14430"/>
          <ac:spMkLst>
            <pc:docMk/>
            <pc:sldMk cId="2028430048" sldId="714"/>
            <ac:spMk id="73" creationId="{173100AA-EA13-B7D7-C23E-FC18E447E84F}"/>
          </ac:spMkLst>
        </pc:spChg>
        <pc:picChg chg="add mod ord">
          <ac:chgData name="David Williams" userId="35a5f6dfa23fba43" providerId="LiveId" clId="{6907C0FD-5302-44BE-87FE-E8E82E501B88}" dt="2024-01-28T01:22:08.815" v="1018" actId="1035"/>
          <ac:picMkLst>
            <pc:docMk/>
            <pc:sldMk cId="2028430048" sldId="714"/>
            <ac:picMk id="2" creationId="{28E61531-263F-A532-88AF-ABED4A361EDD}"/>
          </ac:picMkLst>
        </pc:picChg>
        <pc:picChg chg="add mod">
          <ac:chgData name="David Williams" userId="35a5f6dfa23fba43" providerId="LiveId" clId="{6907C0FD-5302-44BE-87FE-E8E82E501B88}" dt="2024-01-28T01:27:40.968" v="1020"/>
          <ac:picMkLst>
            <pc:docMk/>
            <pc:sldMk cId="2028430048" sldId="714"/>
            <ac:picMk id="12" creationId="{6E231A71-03F2-7939-7369-8C9994E557A9}"/>
          </ac:picMkLst>
        </pc:picChg>
        <pc:picChg chg="mod modCrop">
          <ac:chgData name="David Williams" userId="35a5f6dfa23fba43" providerId="LiveId" clId="{6907C0FD-5302-44BE-87FE-E8E82E501B88}" dt="2024-01-28T01:22:08.815" v="1018" actId="1035"/>
          <ac:picMkLst>
            <pc:docMk/>
            <pc:sldMk cId="2028430048" sldId="714"/>
            <ac:picMk id="34" creationId="{BE51FBDE-30E4-DCB6-90AC-D4DBA0DE6DBC}"/>
          </ac:picMkLst>
        </pc:picChg>
        <pc:picChg chg="mod">
          <ac:chgData name="David Williams" userId="35a5f6dfa23fba43" providerId="LiveId" clId="{6907C0FD-5302-44BE-87FE-E8E82E501B88}" dt="2024-01-28T01:21:30.383" v="998" actId="1035"/>
          <ac:picMkLst>
            <pc:docMk/>
            <pc:sldMk cId="2028430048" sldId="714"/>
            <ac:picMk id="76" creationId="{5FD28AE9-39A2-F544-C7A8-1D2DAFB27BE7}"/>
          </ac:picMkLst>
        </pc:picChg>
      </pc:sldChg>
      <pc:sldChg chg="addSp modSp add mod modAnim">
        <pc:chgData name="David Williams" userId="35a5f6dfa23fba43" providerId="LiveId" clId="{6907C0FD-5302-44BE-87FE-E8E82E501B88}" dt="2024-01-28T02:20:04.474" v="1293" actId="732"/>
        <pc:sldMkLst>
          <pc:docMk/>
          <pc:sldMk cId="2882216484" sldId="715"/>
        </pc:sldMkLst>
        <pc:spChg chg="add mod">
          <ac:chgData name="David Williams" userId="35a5f6dfa23fba43" providerId="LiveId" clId="{6907C0FD-5302-44BE-87FE-E8E82E501B88}" dt="2024-01-28T01:39:12.809" v="1193"/>
          <ac:spMkLst>
            <pc:docMk/>
            <pc:sldMk cId="2882216484" sldId="715"/>
            <ac:spMk id="12" creationId="{0E4DD0CE-D0C8-5526-4F28-9FD06E7DBE84}"/>
          </ac:spMkLst>
        </pc:spChg>
        <pc:spChg chg="mod">
          <ac:chgData name="David Williams" userId="35a5f6dfa23fba43" providerId="LiveId" clId="{6907C0FD-5302-44BE-87FE-E8E82E501B88}" dt="2024-01-28T01:33:56.392" v="1084" actId="1038"/>
          <ac:spMkLst>
            <pc:docMk/>
            <pc:sldMk cId="2882216484" sldId="715"/>
            <ac:spMk id="45" creationId="{30737934-E0B1-6C3B-35E2-AE1357CA611F}"/>
          </ac:spMkLst>
        </pc:spChg>
        <pc:picChg chg="mod">
          <ac:chgData name="David Williams" userId="35a5f6dfa23fba43" providerId="LiveId" clId="{6907C0FD-5302-44BE-87FE-E8E82E501B88}" dt="2024-01-28T02:19:47.578" v="1292" actId="1035"/>
          <ac:picMkLst>
            <pc:docMk/>
            <pc:sldMk cId="2882216484" sldId="715"/>
            <ac:picMk id="2" creationId="{28E61531-263F-A532-88AF-ABED4A361EDD}"/>
          </ac:picMkLst>
        </pc:picChg>
        <pc:picChg chg="mod modCrop">
          <ac:chgData name="David Williams" userId="35a5f6dfa23fba43" providerId="LiveId" clId="{6907C0FD-5302-44BE-87FE-E8E82E501B88}" dt="2024-01-28T02:20:04.474" v="1293" actId="732"/>
          <ac:picMkLst>
            <pc:docMk/>
            <pc:sldMk cId="2882216484" sldId="715"/>
            <ac:picMk id="34" creationId="{BE51FBDE-30E4-DCB6-90AC-D4DBA0DE6DBC}"/>
          </ac:picMkLst>
        </pc:picChg>
      </pc:sldChg>
      <pc:sldChg chg="addSp delSp modSp add mod delAnim modAnim">
        <pc:chgData name="David Williams" userId="35a5f6dfa23fba43" providerId="LiveId" clId="{6907C0FD-5302-44BE-87FE-E8E82E501B88}" dt="2024-01-28T02:46:58.933" v="2342" actId="478"/>
        <pc:sldMkLst>
          <pc:docMk/>
          <pc:sldMk cId="1791810141" sldId="716"/>
        </pc:sldMkLst>
        <pc:spChg chg="del">
          <ac:chgData name="David Williams" userId="35a5f6dfa23fba43" providerId="LiveId" clId="{6907C0FD-5302-44BE-87FE-E8E82E501B88}" dt="2024-01-28T02:23:56.201" v="1482" actId="478"/>
          <ac:spMkLst>
            <pc:docMk/>
            <pc:sldMk cId="1791810141" sldId="716"/>
            <ac:spMk id="37" creationId="{B88DD3B5-355C-1C56-B570-4DD716E03A69}"/>
          </ac:spMkLst>
        </pc:spChg>
        <pc:spChg chg="add mod ord">
          <ac:chgData name="David Williams" userId="35a5f6dfa23fba43" providerId="LiveId" clId="{6907C0FD-5302-44BE-87FE-E8E82E501B88}" dt="2024-01-28T02:27:45.398" v="1491" actId="13244"/>
          <ac:spMkLst>
            <pc:docMk/>
            <pc:sldMk cId="1791810141" sldId="716"/>
            <ac:spMk id="78" creationId="{388CE7A4-6493-E9DE-4C74-8AD0D6ED8D78}"/>
          </ac:spMkLst>
        </pc:spChg>
        <pc:spChg chg="add mod">
          <ac:chgData name="David Williams" userId="35a5f6dfa23fba43" providerId="LiveId" clId="{6907C0FD-5302-44BE-87FE-E8E82E501B88}" dt="2024-01-28T02:28:29.764" v="1494"/>
          <ac:spMkLst>
            <pc:docMk/>
            <pc:sldMk cId="1791810141" sldId="716"/>
            <ac:spMk id="79" creationId="{3EABBAC9-846D-A0CF-A2CB-E55DC9C8582C}"/>
          </ac:spMkLst>
        </pc:spChg>
        <pc:picChg chg="mod modCrop">
          <ac:chgData name="David Williams" userId="35a5f6dfa23fba43" providerId="LiveId" clId="{6907C0FD-5302-44BE-87FE-E8E82E501B88}" dt="2024-01-28T02:23:40.167" v="1481" actId="732"/>
          <ac:picMkLst>
            <pc:docMk/>
            <pc:sldMk cId="1791810141" sldId="716"/>
            <ac:picMk id="2" creationId="{28E61531-263F-A532-88AF-ABED4A361EDD}"/>
          </ac:picMkLst>
        </pc:picChg>
        <pc:picChg chg="mod">
          <ac:chgData name="David Williams" userId="35a5f6dfa23fba43" providerId="LiveId" clId="{6907C0FD-5302-44BE-87FE-E8E82E501B88}" dt="2024-01-28T02:22:52.447" v="1480" actId="1036"/>
          <ac:picMkLst>
            <pc:docMk/>
            <pc:sldMk cId="1791810141" sldId="716"/>
            <ac:picMk id="34" creationId="{BE51FBDE-30E4-DCB6-90AC-D4DBA0DE6DBC}"/>
          </ac:picMkLst>
        </pc:picChg>
        <pc:picChg chg="add mod ord">
          <ac:chgData name="David Williams" userId="35a5f6dfa23fba43" providerId="LiveId" clId="{6907C0FD-5302-44BE-87FE-E8E82E501B88}" dt="2024-01-28T02:26:27.872" v="1489" actId="1076"/>
          <ac:picMkLst>
            <pc:docMk/>
            <pc:sldMk cId="1791810141" sldId="716"/>
            <ac:picMk id="74" creationId="{EAB424E7-ECB2-8A23-2BDC-4F26C9F4C9D0}"/>
          </ac:picMkLst>
        </pc:picChg>
        <pc:picChg chg="add del mod ord modVis">
          <ac:chgData name="David Williams" userId="35a5f6dfa23fba43" providerId="LiveId" clId="{6907C0FD-5302-44BE-87FE-E8E82E501B88}" dt="2024-01-28T02:46:58.933" v="2342" actId="478"/>
          <ac:picMkLst>
            <pc:docMk/>
            <pc:sldMk cId="1791810141" sldId="716"/>
            <ac:picMk id="80" creationId="{0DB12666-D37E-2C39-3A68-A8D302D91717}"/>
          </ac:picMkLst>
        </pc:picChg>
      </pc:sldChg>
      <pc:sldChg chg="delSp modSp add mod modAnim">
        <pc:chgData name="David Williams" userId="35a5f6dfa23fba43" providerId="LiveId" clId="{6907C0FD-5302-44BE-87FE-E8E82E501B88}" dt="2024-01-28T02:31:43.539" v="1685" actId="1035"/>
        <pc:sldMkLst>
          <pc:docMk/>
          <pc:sldMk cId="932024474" sldId="717"/>
        </pc:sldMkLst>
        <pc:picChg chg="mod">
          <ac:chgData name="David Williams" userId="35a5f6dfa23fba43" providerId="LiveId" clId="{6907C0FD-5302-44BE-87FE-E8E82E501B88}" dt="2024-01-28T02:31:43.539" v="1685" actId="1035"/>
          <ac:picMkLst>
            <pc:docMk/>
            <pc:sldMk cId="932024474" sldId="717"/>
            <ac:picMk id="2" creationId="{28E61531-263F-A532-88AF-ABED4A361EDD}"/>
          </ac:picMkLst>
        </pc:picChg>
        <pc:picChg chg="del">
          <ac:chgData name="David Williams" userId="35a5f6dfa23fba43" providerId="LiveId" clId="{6907C0FD-5302-44BE-87FE-E8E82E501B88}" dt="2024-01-28T02:30:57.986" v="1499" actId="478"/>
          <ac:picMkLst>
            <pc:docMk/>
            <pc:sldMk cId="932024474" sldId="717"/>
            <ac:picMk id="34" creationId="{BE51FBDE-30E4-DCB6-90AC-D4DBA0DE6DBC}"/>
          </ac:picMkLst>
        </pc:picChg>
        <pc:picChg chg="mod">
          <ac:chgData name="David Williams" userId="35a5f6dfa23fba43" providerId="LiveId" clId="{6907C0FD-5302-44BE-87FE-E8E82E501B88}" dt="2024-01-28T02:31:43.539" v="1685" actId="1035"/>
          <ac:picMkLst>
            <pc:docMk/>
            <pc:sldMk cId="932024474" sldId="717"/>
            <ac:picMk id="74" creationId="{EAB424E7-ECB2-8A23-2BDC-4F26C9F4C9D0}"/>
          </ac:picMkLst>
        </pc:picChg>
      </pc:sldChg>
      <pc:sldChg chg="modSp add mod">
        <pc:chgData name="David Williams" userId="35a5f6dfa23fba43" providerId="LiveId" clId="{6907C0FD-5302-44BE-87FE-E8E82E501B88}" dt="2024-01-28T02:34:19.469" v="2038" actId="732"/>
        <pc:sldMkLst>
          <pc:docMk/>
          <pc:sldMk cId="343213294" sldId="718"/>
        </pc:sldMkLst>
        <pc:picChg chg="mod modCrop">
          <ac:chgData name="David Williams" userId="35a5f6dfa23fba43" providerId="LiveId" clId="{6907C0FD-5302-44BE-87FE-E8E82E501B88}" dt="2024-01-28T02:34:19.469" v="2038" actId="732"/>
          <ac:picMkLst>
            <pc:docMk/>
            <pc:sldMk cId="343213294" sldId="718"/>
            <ac:picMk id="2" creationId="{28E61531-263F-A532-88AF-ABED4A361EDD}"/>
          </ac:picMkLst>
        </pc:picChg>
        <pc:picChg chg="mod">
          <ac:chgData name="David Williams" userId="35a5f6dfa23fba43" providerId="LiveId" clId="{6907C0FD-5302-44BE-87FE-E8E82E501B88}" dt="2024-01-28T02:34:00.131" v="2037" actId="1035"/>
          <ac:picMkLst>
            <pc:docMk/>
            <pc:sldMk cId="343213294" sldId="718"/>
            <ac:picMk id="74" creationId="{EAB424E7-ECB2-8A23-2BDC-4F26C9F4C9D0}"/>
          </ac:picMkLst>
        </pc:picChg>
      </pc:sldChg>
      <pc:sldChg chg="addSp modSp add mod">
        <pc:chgData name="David Williams" userId="35a5f6dfa23fba43" providerId="LiveId" clId="{6907C0FD-5302-44BE-87FE-E8E82E501B88}" dt="2024-01-28T02:37:16.899" v="2148" actId="13244"/>
        <pc:sldMkLst>
          <pc:docMk/>
          <pc:sldMk cId="2400829285" sldId="719"/>
        </pc:sldMkLst>
        <pc:picChg chg="mod">
          <ac:chgData name="David Williams" userId="35a5f6dfa23fba43" providerId="LiveId" clId="{6907C0FD-5302-44BE-87FE-E8E82E501B88}" dt="2024-01-28T02:34:59.690" v="2143" actId="1035"/>
          <ac:picMkLst>
            <pc:docMk/>
            <pc:sldMk cId="2400829285" sldId="719"/>
            <ac:picMk id="2" creationId="{28E61531-263F-A532-88AF-ABED4A361EDD}"/>
          </ac:picMkLst>
        </pc:picChg>
        <pc:picChg chg="add mod ord">
          <ac:chgData name="David Williams" userId="35a5f6dfa23fba43" providerId="LiveId" clId="{6907C0FD-5302-44BE-87FE-E8E82E501B88}" dt="2024-01-28T02:37:16.899" v="2148" actId="13244"/>
          <ac:picMkLst>
            <pc:docMk/>
            <pc:sldMk cId="2400829285" sldId="719"/>
            <ac:picMk id="34" creationId="{E5DBCB7B-AE4B-A668-CD16-4EBEB8C62184}"/>
          </ac:picMkLst>
        </pc:picChg>
        <pc:picChg chg="mod modCrop">
          <ac:chgData name="David Williams" userId="35a5f6dfa23fba43" providerId="LiveId" clId="{6907C0FD-5302-44BE-87FE-E8E82E501B88}" dt="2024-01-28T02:36:27.664" v="2144" actId="732"/>
          <ac:picMkLst>
            <pc:docMk/>
            <pc:sldMk cId="2400829285" sldId="719"/>
            <ac:picMk id="74" creationId="{EAB424E7-ECB2-8A23-2BDC-4F26C9F4C9D0}"/>
          </ac:picMkLst>
        </pc:picChg>
      </pc:sldChg>
      <pc:sldChg chg="delSp modSp add mod">
        <pc:chgData name="David Williams" userId="35a5f6dfa23fba43" providerId="LiveId" clId="{6907C0FD-5302-44BE-87FE-E8E82E501B88}" dt="2024-01-28T02:38:17.505" v="2245" actId="732"/>
        <pc:sldMkLst>
          <pc:docMk/>
          <pc:sldMk cId="2443071837" sldId="720"/>
        </pc:sldMkLst>
        <pc:picChg chg="del">
          <ac:chgData name="David Williams" userId="35a5f6dfa23fba43" providerId="LiveId" clId="{6907C0FD-5302-44BE-87FE-E8E82E501B88}" dt="2024-01-28T02:37:47.978" v="2150" actId="478"/>
          <ac:picMkLst>
            <pc:docMk/>
            <pc:sldMk cId="2443071837" sldId="720"/>
            <ac:picMk id="2" creationId="{28E61531-263F-A532-88AF-ABED4A361EDD}"/>
          </ac:picMkLst>
        </pc:picChg>
        <pc:picChg chg="mod">
          <ac:chgData name="David Williams" userId="35a5f6dfa23fba43" providerId="LiveId" clId="{6907C0FD-5302-44BE-87FE-E8E82E501B88}" dt="2024-01-28T02:38:00.393" v="2244" actId="1035"/>
          <ac:picMkLst>
            <pc:docMk/>
            <pc:sldMk cId="2443071837" sldId="720"/>
            <ac:picMk id="34" creationId="{E5DBCB7B-AE4B-A668-CD16-4EBEB8C62184}"/>
          </ac:picMkLst>
        </pc:picChg>
        <pc:picChg chg="mod modCrop">
          <ac:chgData name="David Williams" userId="35a5f6dfa23fba43" providerId="LiveId" clId="{6907C0FD-5302-44BE-87FE-E8E82E501B88}" dt="2024-01-28T02:38:17.505" v="2245" actId="732"/>
          <ac:picMkLst>
            <pc:docMk/>
            <pc:sldMk cId="2443071837" sldId="720"/>
            <ac:picMk id="74" creationId="{EAB424E7-ECB2-8A23-2BDC-4F26C9F4C9D0}"/>
          </ac:picMkLst>
        </pc:picChg>
      </pc:sldChg>
      <pc:sldChg chg="modSp add mod">
        <pc:chgData name="David Williams" userId="35a5f6dfa23fba43" providerId="LiveId" clId="{6907C0FD-5302-44BE-87FE-E8E82E501B88}" dt="2024-01-28T02:39:55.257" v="2331" actId="732"/>
        <pc:sldMkLst>
          <pc:docMk/>
          <pc:sldMk cId="3109466113" sldId="721"/>
        </pc:sldMkLst>
        <pc:picChg chg="mod">
          <ac:chgData name="David Williams" userId="35a5f6dfa23fba43" providerId="LiveId" clId="{6907C0FD-5302-44BE-87FE-E8E82E501B88}" dt="2024-01-28T02:39:38.977" v="2330" actId="1035"/>
          <ac:picMkLst>
            <pc:docMk/>
            <pc:sldMk cId="3109466113" sldId="721"/>
            <ac:picMk id="34" creationId="{E5DBCB7B-AE4B-A668-CD16-4EBEB8C62184}"/>
          </ac:picMkLst>
        </pc:picChg>
        <pc:picChg chg="mod modCrop">
          <ac:chgData name="David Williams" userId="35a5f6dfa23fba43" providerId="LiveId" clId="{6907C0FD-5302-44BE-87FE-E8E82E501B88}" dt="2024-01-28T02:39:55.257" v="2331" actId="732"/>
          <ac:picMkLst>
            <pc:docMk/>
            <pc:sldMk cId="3109466113" sldId="721"/>
            <ac:picMk id="74" creationId="{EAB424E7-ECB2-8A23-2BDC-4F26C9F4C9D0}"/>
          </ac:picMkLst>
        </pc:picChg>
      </pc:sldChg>
      <pc:sldChg chg="addSp delSp modSp mod delAnim modAnim">
        <pc:chgData name="David Williams" userId="35a5f6dfa23fba43" providerId="LiveId" clId="{6907C0FD-5302-44BE-87FE-E8E82E501B88}" dt="2024-01-28T04:59:30.895" v="3599" actId="1076"/>
        <pc:sldMkLst>
          <pc:docMk/>
          <pc:sldMk cId="3332964533" sldId="722"/>
        </pc:sldMkLst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2" creationId="{684683CC-A97E-AB04-B8C6-140EDEFCA0DA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4" creationId="{617FAF7E-22FA-5684-3609-CCFD7B1EBB5B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5" creationId="{F2E6F236-F0D9-E3A0-8A5D-D0BF77249B84}"/>
          </ac:spMkLst>
        </pc:spChg>
        <pc:spChg chg="del">
          <ac:chgData name="David Williams" userId="35a5f6dfa23fba43" providerId="LiveId" clId="{6907C0FD-5302-44BE-87FE-E8E82E501B88}" dt="2024-01-28T03:54:37.941" v="2749" actId="478"/>
          <ac:spMkLst>
            <pc:docMk/>
            <pc:sldMk cId="3332964533" sldId="722"/>
            <ac:spMk id="7" creationId="{0B7880AC-046D-A709-96B3-D8FA656FDA5F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9" creationId="{425CF5BA-7144-EE51-36FA-9811FB3E8F9E}"/>
          </ac:spMkLst>
        </pc:spChg>
        <pc:spChg chg="add del mod">
          <ac:chgData name="David Williams" userId="35a5f6dfa23fba43" providerId="LiveId" clId="{6907C0FD-5302-44BE-87FE-E8E82E501B88}" dt="2024-01-28T04:01:12.101" v="2866" actId="478"/>
          <ac:spMkLst>
            <pc:docMk/>
            <pc:sldMk cId="3332964533" sldId="722"/>
            <ac:spMk id="12" creationId="{545BDFF5-1C85-3116-CA4E-66A81A04F36A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14" creationId="{B43E8F16-0C53-9B9A-3EFD-160D8E102A2E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15" creationId="{893C4845-3986-A92E-9720-259134C14491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16" creationId="{A1B088DD-0628-4893-BDFC-C5FBB8E90EAC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24" creationId="{D6A06EE1-4A15-DD8F-B0BC-536333F7377A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25" creationId="{EEEA058F-A64B-3202-80DA-BCFF4CA901F8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30" creationId="{F5CBFDFD-796F-E444-40CD-333A47115B81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31" creationId="{4E86D241-F448-DABC-4E00-DF21F7DEE4C9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32" creationId="{3415035C-4C7A-74BB-4474-BBFC7A3222F1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33" creationId="{58E1BD9F-B57C-E1D7-1097-EB0B397C69C1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35" creationId="{D9DB614B-6008-3792-8C85-9C546789892D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36" creationId="{00EC9B8B-4058-056D-D007-8EDDFB44B276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37" creationId="{A0FE1A37-E2B6-4F40-8E82-70E149E99A6B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38" creationId="{B7A3F34A-141F-8454-4E62-0641E752E96A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39" creationId="{B98B8BAC-5DA9-77FA-2240-92DB46405548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40" creationId="{C939D17E-7310-B045-EDA7-6CC1E72A7D47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41" creationId="{C431B94E-93C7-4849-2F74-CAEDADB6302D}"/>
          </ac:spMkLst>
        </pc:spChg>
        <pc:spChg chg="del">
          <ac:chgData name="David Williams" userId="35a5f6dfa23fba43" providerId="LiveId" clId="{6907C0FD-5302-44BE-87FE-E8E82E501B88}" dt="2024-01-28T03:54:29.847" v="2747" actId="478"/>
          <ac:spMkLst>
            <pc:docMk/>
            <pc:sldMk cId="3332964533" sldId="722"/>
            <ac:spMk id="42" creationId="{EA61E6A9-9FE7-6E52-27D7-8D445420E502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43" creationId="{E9767091-F22F-4984-74FA-A43EFD8346B1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44" creationId="{87BCD88E-ECE3-4337-8957-106B5C47DAAE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45" creationId="{D29A0417-D44C-BEE0-DE5B-5AADFA7C5A8E}"/>
          </ac:spMkLst>
        </pc:spChg>
        <pc:spChg chg="del">
          <ac:chgData name="David Williams" userId="35a5f6dfa23fba43" providerId="LiveId" clId="{6907C0FD-5302-44BE-87FE-E8E82E501B88}" dt="2024-01-28T03:54:42.888" v="2751" actId="478"/>
          <ac:spMkLst>
            <pc:docMk/>
            <pc:sldMk cId="3332964533" sldId="722"/>
            <ac:spMk id="46" creationId="{566009E4-11D3-5CE8-C871-0DA80AEAF1E3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48" creationId="{38613A0A-CCBC-0803-763E-8C595D08353B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49" creationId="{211E4AF8-D5B1-A905-0763-B09C821A8C61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50" creationId="{16672BBF-4D61-203C-C656-92A60D500EE3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51" creationId="{07E5355A-BD81-F4CA-71C1-A1D648E99AB6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2" creationId="{BAFFD3BE-C3C4-36C7-1179-0F572BC5A2BE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53" creationId="{17894DFF-E642-AAD4-0ED5-78F7B6795DFD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4" creationId="{331B2C4A-0FDA-1941-65DF-1B1ED08C389F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5" creationId="{5FD1CD84-562F-CFB9-0034-B12A5C866613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6" creationId="{4F87CA4D-A323-E96F-BBCE-8CEE1D23CB49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7" creationId="{32BC3B40-7384-4A52-66B4-2470201FBBF3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58" creationId="{D0F7D03D-A1C3-31C7-42CE-22BBD0092344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59" creationId="{048C9987-F728-C0BF-EF67-1B60D8F4A484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61" creationId="{C8813235-CFB3-0046-43A8-74E75D7F01DE}"/>
          </ac:spMkLst>
        </pc:spChg>
        <pc:spChg chg="del">
          <ac:chgData name="David Williams" userId="35a5f6dfa23fba43" providerId="LiveId" clId="{6907C0FD-5302-44BE-87FE-E8E82E501B88}" dt="2024-01-28T03:54:44.932" v="2752" actId="478"/>
          <ac:spMkLst>
            <pc:docMk/>
            <pc:sldMk cId="3332964533" sldId="722"/>
            <ac:spMk id="64" creationId="{1A691F84-8D6F-5A28-97B6-6F5F737AFBF4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65" creationId="{20473492-8CEC-A22B-2EE9-A094503FB32A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66" creationId="{0182AFF1-C476-C90D-F135-6CD992C29A13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67" creationId="{9FBA7B9C-0C62-2189-0298-037976782EB3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69" creationId="{07075DC4-D795-7870-7D14-1289339BCAA4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70" creationId="{6BE68C2F-0365-ACE4-3261-8BCD68A45730}"/>
          </ac:spMkLst>
        </pc:spChg>
        <pc:spChg chg="del">
          <ac:chgData name="David Williams" userId="35a5f6dfa23fba43" providerId="LiveId" clId="{6907C0FD-5302-44BE-87FE-E8E82E501B88}" dt="2024-01-28T03:54:36.772" v="2748" actId="478"/>
          <ac:spMkLst>
            <pc:docMk/>
            <pc:sldMk cId="3332964533" sldId="722"/>
            <ac:spMk id="71" creationId="{0C98875F-10C1-88B1-08F8-146E2908493A}"/>
          </ac:spMkLst>
        </pc:spChg>
        <pc:spChg chg="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72" creationId="{8EA65C27-01C1-9D81-A980-9BEA39576330}"/>
          </ac:spMkLst>
        </pc:spChg>
        <pc:spChg chg="del mod modVis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73" creationId="{173100AA-EA13-B7D7-C23E-FC18E447E84F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74" creationId="{942B58BE-F4D9-E7D9-5776-A270CBE743A1}"/>
          </ac:spMkLst>
        </pc:spChg>
        <pc:spChg chg="del">
          <ac:chgData name="David Williams" userId="35a5f6dfa23fba43" providerId="LiveId" clId="{6907C0FD-5302-44BE-87FE-E8E82E501B88}" dt="2024-01-28T03:54:41.362" v="2750" actId="478"/>
          <ac:spMkLst>
            <pc:docMk/>
            <pc:sldMk cId="3332964533" sldId="722"/>
            <ac:spMk id="75" creationId="{2D0E8F86-CEBA-D0C1-DD47-BDCAB23757C9}"/>
          </ac:spMkLst>
        </pc:spChg>
        <pc:spChg chg="del">
          <ac:chgData name="David Williams" userId="35a5f6dfa23fba43" providerId="LiveId" clId="{6907C0FD-5302-44BE-87FE-E8E82E501B88}" dt="2024-01-28T03:55:57.372" v="2818" actId="478"/>
          <ac:spMkLst>
            <pc:docMk/>
            <pc:sldMk cId="3332964533" sldId="722"/>
            <ac:spMk id="77" creationId="{A0A20482-305D-B1CC-B985-7ADA37C05F3D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78" creationId="{21E18717-6DF2-2613-9A92-49E8A66CC770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79" creationId="{962D10DA-4839-429C-CBEB-F0CF0DA4BC69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0" creationId="{68AF4728-E41B-6920-9F4B-E0E8C57108C9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1" creationId="{45A5702F-A710-4703-1A94-0590317E41F9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2" creationId="{22C1FE88-CE3F-7694-F862-0FA37ED83063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3" creationId="{CCC5072B-8964-540A-4EC8-BC6AA467A7D9}"/>
          </ac:spMkLst>
        </pc:spChg>
        <pc:spChg chg="add del mod or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4" creationId="{0C09A8BA-0FC7-9CAD-00B3-21443C7C0178}"/>
          </ac:spMkLst>
        </pc:spChg>
        <pc:spChg chg="add del mod">
          <ac:chgData name="David Williams" userId="35a5f6dfa23fba43" providerId="LiveId" clId="{6907C0FD-5302-44BE-87FE-E8E82E501B88}" dt="2024-01-28T04:58:37.474" v="3525" actId="478"/>
          <ac:spMkLst>
            <pc:docMk/>
            <pc:sldMk cId="3332964533" sldId="722"/>
            <ac:spMk id="85" creationId="{B8DEC116-C303-9E62-BF45-590A853A5C64}"/>
          </ac:spMkLst>
        </pc:spChg>
        <pc:spChg chg="add del mod">
          <ac:chgData name="David Williams" userId="35a5f6dfa23fba43" providerId="LiveId" clId="{6907C0FD-5302-44BE-87FE-E8E82E501B88}" dt="2024-01-28T04:59:04.008" v="3562" actId="478"/>
          <ac:spMkLst>
            <pc:docMk/>
            <pc:sldMk cId="3332964533" sldId="722"/>
            <ac:spMk id="86" creationId="{7B016DD4-5CA9-1FDF-3F43-2968D3B58EFC}"/>
          </ac:spMkLst>
        </pc:spChg>
        <pc:spChg chg="add mod">
          <ac:chgData name="David Williams" userId="35a5f6dfa23fba43" providerId="LiveId" clId="{6907C0FD-5302-44BE-87FE-E8E82E501B88}" dt="2024-01-28T04:59:30.895" v="3599" actId="1076"/>
          <ac:spMkLst>
            <pc:docMk/>
            <pc:sldMk cId="3332964533" sldId="722"/>
            <ac:spMk id="87" creationId="{3BC69E8B-E74C-230F-BB3A-08EEC2D1EC94}"/>
          </ac:spMkLst>
        </pc:spChg>
        <pc:grpChg chg="del">
          <ac:chgData name="David Williams" userId="35a5f6dfa23fba43" providerId="LiveId" clId="{6907C0FD-5302-44BE-87FE-E8E82E501B88}" dt="2024-01-28T03:54:29.847" v="2747" actId="478"/>
          <ac:grpSpMkLst>
            <pc:docMk/>
            <pc:sldMk cId="3332964533" sldId="722"/>
            <ac:grpSpMk id="11" creationId="{83F83C22-557A-9480-4669-0CC1825588A8}"/>
          </ac:grpSpMkLst>
        </pc:grpChg>
        <pc:grpChg chg="del">
          <ac:chgData name="David Williams" userId="35a5f6dfa23fba43" providerId="LiveId" clId="{6907C0FD-5302-44BE-87FE-E8E82E501B88}" dt="2024-01-28T03:54:29.847" v="2747" actId="478"/>
          <ac:grpSpMkLst>
            <pc:docMk/>
            <pc:sldMk cId="3332964533" sldId="722"/>
            <ac:grpSpMk id="13" creationId="{AF88A8E0-2EE8-65EC-2AD9-5DB0BFD862EB}"/>
          </ac:grpSpMkLst>
        </pc:grpChg>
        <pc:grpChg chg="del">
          <ac:chgData name="David Williams" userId="35a5f6dfa23fba43" providerId="LiveId" clId="{6907C0FD-5302-44BE-87FE-E8E82E501B88}" dt="2024-01-28T03:54:29.847" v="2747" actId="478"/>
          <ac:grpSpMkLst>
            <pc:docMk/>
            <pc:sldMk cId="3332964533" sldId="722"/>
            <ac:grpSpMk id="26" creationId="{CFF6283C-19E5-D103-D7DD-36B102A36714}"/>
          </ac:grpSpMkLst>
        </pc:grpChg>
        <pc:picChg chg="del">
          <ac:chgData name="David Williams" userId="35a5f6dfa23fba43" providerId="LiveId" clId="{6907C0FD-5302-44BE-87FE-E8E82E501B88}" dt="2024-01-28T03:54:41.362" v="2750" actId="478"/>
          <ac:picMkLst>
            <pc:docMk/>
            <pc:sldMk cId="3332964533" sldId="722"/>
            <ac:picMk id="3" creationId="{F4970D1F-C0A3-41A6-21F5-EAE2918A9E41}"/>
          </ac:picMkLst>
        </pc:picChg>
        <pc:picChg chg="del">
          <ac:chgData name="David Williams" userId="35a5f6dfa23fba43" providerId="LiveId" clId="{6907C0FD-5302-44BE-87FE-E8E82E501B88}" dt="2024-01-28T03:54:29.847" v="2747" actId="478"/>
          <ac:picMkLst>
            <pc:docMk/>
            <pc:sldMk cId="3332964533" sldId="722"/>
            <ac:picMk id="8" creationId="{A1409DB4-E7F8-DB9A-2A6F-C5AAE48FB1AD}"/>
          </ac:picMkLst>
        </pc:picChg>
        <pc:picChg chg="del">
          <ac:chgData name="David Williams" userId="35a5f6dfa23fba43" providerId="LiveId" clId="{6907C0FD-5302-44BE-87FE-E8E82E501B88}" dt="2024-01-28T03:54:29.847" v="2747" actId="478"/>
          <ac:picMkLst>
            <pc:docMk/>
            <pc:sldMk cId="3332964533" sldId="722"/>
            <ac:picMk id="20" creationId="{13AB26C3-4A9A-959B-3856-66D9765D4405}"/>
          </ac:picMkLst>
        </pc:picChg>
        <pc:picChg chg="del">
          <ac:chgData name="David Williams" userId="35a5f6dfa23fba43" providerId="LiveId" clId="{6907C0FD-5302-44BE-87FE-E8E82E501B88}" dt="2024-01-28T03:54:29.847" v="2747" actId="478"/>
          <ac:picMkLst>
            <pc:docMk/>
            <pc:sldMk cId="3332964533" sldId="722"/>
            <ac:picMk id="21" creationId="{6359A922-70FF-F9E4-1BF0-B9F226960FEF}"/>
          </ac:picMkLst>
        </pc:picChg>
        <pc:picChg chg="del">
          <ac:chgData name="David Williams" userId="35a5f6dfa23fba43" providerId="LiveId" clId="{6907C0FD-5302-44BE-87FE-E8E82E501B88}" dt="2024-01-28T03:54:19.841" v="2744" actId="478"/>
          <ac:picMkLst>
            <pc:docMk/>
            <pc:sldMk cId="3332964533" sldId="722"/>
            <ac:picMk id="22" creationId="{15BCB1E2-89D4-1BFA-168C-0EF113B4639D}"/>
          </ac:picMkLst>
        </pc:picChg>
        <pc:picChg chg="del">
          <ac:chgData name="David Williams" userId="35a5f6dfa23fba43" providerId="LiveId" clId="{6907C0FD-5302-44BE-87FE-E8E82E501B88}" dt="2024-01-28T03:54:29.847" v="2747" actId="478"/>
          <ac:picMkLst>
            <pc:docMk/>
            <pc:sldMk cId="3332964533" sldId="722"/>
            <ac:picMk id="23" creationId="{9841856F-B25F-8848-F42A-F446328602AC}"/>
          </ac:picMkLst>
        </pc:picChg>
        <pc:picChg chg="del mod">
          <ac:chgData name="David Williams" userId="35a5f6dfa23fba43" providerId="LiveId" clId="{6907C0FD-5302-44BE-87FE-E8E82E501B88}" dt="2024-01-28T04:58:37.474" v="3525" actId="478"/>
          <ac:picMkLst>
            <pc:docMk/>
            <pc:sldMk cId="3332964533" sldId="722"/>
            <ac:picMk id="34" creationId="{BE51FBDE-30E4-DCB6-90AC-D4DBA0DE6DBC}"/>
          </ac:picMkLst>
        </pc:picChg>
        <pc:picChg chg="del">
          <ac:chgData name="David Williams" userId="35a5f6dfa23fba43" providerId="LiveId" clId="{6907C0FD-5302-44BE-87FE-E8E82E501B88}" dt="2024-01-28T03:54:20.829" v="2745" actId="478"/>
          <ac:picMkLst>
            <pc:docMk/>
            <pc:sldMk cId="3332964533" sldId="722"/>
            <ac:picMk id="60" creationId="{D487CC03-151E-537C-3656-380D574EE8CE}"/>
          </ac:picMkLst>
        </pc:picChg>
        <pc:picChg chg="del">
          <ac:chgData name="David Williams" userId="35a5f6dfa23fba43" providerId="LiveId" clId="{6907C0FD-5302-44BE-87FE-E8E82E501B88}" dt="2024-01-28T03:54:22.641" v="2746" actId="478"/>
          <ac:picMkLst>
            <pc:docMk/>
            <pc:sldMk cId="3332964533" sldId="722"/>
            <ac:picMk id="68" creationId="{5836F07C-1FC6-99F4-EA87-92465163D3BE}"/>
          </ac:picMkLst>
        </pc:picChg>
        <pc:picChg chg="del mod">
          <ac:chgData name="David Williams" userId="35a5f6dfa23fba43" providerId="LiveId" clId="{6907C0FD-5302-44BE-87FE-E8E82E501B88}" dt="2024-01-28T04:58:37.474" v="3525" actId="478"/>
          <ac:picMkLst>
            <pc:docMk/>
            <pc:sldMk cId="3332964533" sldId="722"/>
            <ac:picMk id="76" creationId="{5FD28AE9-39A2-F544-C7A8-1D2DAFB27BE7}"/>
          </ac:picMkLst>
        </pc:picChg>
        <pc:cxnChg chg="del">
          <ac:chgData name="David Williams" userId="35a5f6dfa23fba43" providerId="LiveId" clId="{6907C0FD-5302-44BE-87FE-E8E82E501B88}" dt="2024-01-28T03:54:29.847" v="2747" actId="478"/>
          <ac:cxnSpMkLst>
            <pc:docMk/>
            <pc:sldMk cId="3332964533" sldId="722"/>
            <ac:cxnSpMk id="19" creationId="{74894FF0-6F08-B35D-2830-A904A8CA72B4}"/>
          </ac:cxnSpMkLst>
        </pc:cxnChg>
        <pc:cxnChg chg="del mod">
          <ac:chgData name="David Williams" userId="35a5f6dfa23fba43" providerId="LiveId" clId="{6907C0FD-5302-44BE-87FE-E8E82E501B88}" dt="2024-01-28T03:54:41.362" v="2750" actId="478"/>
          <ac:cxnSpMkLst>
            <pc:docMk/>
            <pc:sldMk cId="3332964533" sldId="722"/>
            <ac:cxnSpMk id="62" creationId="{AA765C04-A4E2-7FCA-8A5A-FC0A00212FEE}"/>
          </ac:cxnSpMkLst>
        </pc:cxnChg>
        <pc:cxnChg chg="del mod">
          <ac:chgData name="David Williams" userId="35a5f6dfa23fba43" providerId="LiveId" clId="{6907C0FD-5302-44BE-87FE-E8E82E501B88}" dt="2024-01-28T03:54:41.362" v="2750" actId="478"/>
          <ac:cxnSpMkLst>
            <pc:docMk/>
            <pc:sldMk cId="3332964533" sldId="722"/>
            <ac:cxnSpMk id="63" creationId="{523081D6-2945-4045-5D37-C1E2541CC3A5}"/>
          </ac:cxnSpMkLst>
        </pc:cxnChg>
      </pc:sldChg>
      <pc:sldChg chg="addSp delSp modSp add mod delAnim modAnim">
        <pc:chgData name="David Williams" userId="35a5f6dfa23fba43" providerId="LiveId" clId="{6907C0FD-5302-44BE-87FE-E8E82E501B88}" dt="2024-01-28T10:30:15.942" v="3600" actId="114"/>
        <pc:sldMkLst>
          <pc:docMk/>
          <pc:sldMk cId="681752809" sldId="723"/>
        </pc:sldMkLst>
        <pc:spChg chg="del">
          <ac:chgData name="David Williams" userId="35a5f6dfa23fba43" providerId="LiveId" clId="{6907C0FD-5302-44BE-87FE-E8E82E501B88}" dt="2024-01-28T04:39:03.817" v="3180" actId="478"/>
          <ac:spMkLst>
            <pc:docMk/>
            <pc:sldMk cId="681752809" sldId="723"/>
            <ac:spMk id="2" creationId="{684683CC-A97E-AB04-B8C6-140EDEFCA0DA}"/>
          </ac:spMkLst>
        </pc:spChg>
        <pc:spChg chg="add mod">
          <ac:chgData name="David Williams" userId="35a5f6dfa23fba43" providerId="LiveId" clId="{6907C0FD-5302-44BE-87FE-E8E82E501B88}" dt="2024-01-28T04:39:43.535" v="3200" actId="20577"/>
          <ac:spMkLst>
            <pc:docMk/>
            <pc:sldMk cId="681752809" sldId="723"/>
            <ac:spMk id="3" creationId="{A959EC1C-AFBD-A396-6299-CB3F002EB4C1}"/>
          </ac:spMkLst>
        </pc:spChg>
        <pc:spChg chg="add mod">
          <ac:chgData name="David Williams" userId="35a5f6dfa23fba43" providerId="LiveId" clId="{6907C0FD-5302-44BE-87FE-E8E82E501B88}" dt="2024-01-28T04:44:43.200" v="3317" actId="207"/>
          <ac:spMkLst>
            <pc:docMk/>
            <pc:sldMk cId="681752809" sldId="723"/>
            <ac:spMk id="4" creationId="{9AA8F75A-DA66-2EBD-BADE-9FD40CB99728}"/>
          </ac:spMkLst>
        </pc:spChg>
        <pc:spChg chg="add mod">
          <ac:chgData name="David Williams" userId="35a5f6dfa23fba43" providerId="LiveId" clId="{6907C0FD-5302-44BE-87FE-E8E82E501B88}" dt="2024-01-28T04:48:29.656" v="3380" actId="207"/>
          <ac:spMkLst>
            <pc:docMk/>
            <pc:sldMk cId="681752809" sldId="723"/>
            <ac:spMk id="5" creationId="{AF78C6D8-9D9F-5E44-7D53-884683E95055}"/>
          </ac:spMkLst>
        </pc:spChg>
        <pc:spChg chg="add mod">
          <ac:chgData name="David Williams" userId="35a5f6dfa23fba43" providerId="LiveId" clId="{6907C0FD-5302-44BE-87FE-E8E82E501B88}" dt="2024-01-28T10:30:15.942" v="3600" actId="114"/>
          <ac:spMkLst>
            <pc:docMk/>
            <pc:sldMk cId="681752809" sldId="723"/>
            <ac:spMk id="6" creationId="{D90B93C1-7E28-4E41-CD5C-7DE6B9233B92}"/>
          </ac:spMkLst>
        </pc:spChg>
        <pc:spChg chg="del">
          <ac:chgData name="David Williams" userId="35a5f6dfa23fba43" providerId="LiveId" clId="{6907C0FD-5302-44BE-87FE-E8E82E501B88}" dt="2024-01-28T04:39:03.817" v="3180" actId="478"/>
          <ac:spMkLst>
            <pc:docMk/>
            <pc:sldMk cId="681752809" sldId="723"/>
            <ac:spMk id="37" creationId="{A0FE1A37-E2B6-4F40-8E82-70E149E99A6B}"/>
          </ac:spMkLst>
        </pc:spChg>
        <pc:spChg chg="mod modVis">
          <ac:chgData name="David Williams" userId="35a5f6dfa23fba43" providerId="LiveId" clId="{6907C0FD-5302-44BE-87FE-E8E82E501B88}" dt="2024-01-28T04:42:00.865" v="3212" actId="14429"/>
          <ac:spMkLst>
            <pc:docMk/>
            <pc:sldMk cId="681752809" sldId="723"/>
            <ac:spMk id="44" creationId="{87BCD88E-ECE3-4337-8957-106B5C47DAAE}"/>
          </ac:spMkLst>
        </pc:spChg>
        <pc:spChg chg="mod modVis">
          <ac:chgData name="David Williams" userId="35a5f6dfa23fba43" providerId="LiveId" clId="{6907C0FD-5302-44BE-87FE-E8E82E501B88}" dt="2024-01-28T04:42:02.535" v="3213" actId="14429"/>
          <ac:spMkLst>
            <pc:docMk/>
            <pc:sldMk cId="681752809" sldId="723"/>
            <ac:spMk id="45" creationId="{D29A0417-D44C-BEE0-DE5B-5AADFA7C5A8E}"/>
          </ac:spMkLst>
        </pc:spChg>
        <pc:spChg chg="mod modVis">
          <ac:chgData name="David Williams" userId="35a5f6dfa23fba43" providerId="LiveId" clId="{6907C0FD-5302-44BE-87FE-E8E82E501B88}" dt="2024-01-28T04:41:17.334" v="3211" actId="14429"/>
          <ac:spMkLst>
            <pc:docMk/>
            <pc:sldMk cId="681752809" sldId="723"/>
            <ac:spMk id="73" creationId="{173100AA-EA13-B7D7-C23E-FC18E447E84F}"/>
          </ac:spMkLst>
        </pc:spChg>
        <pc:spChg chg="mod">
          <ac:chgData name="David Williams" userId="35a5f6dfa23fba43" providerId="LiveId" clId="{6907C0FD-5302-44BE-87FE-E8E82E501B88}" dt="2024-01-28T04:40:57.957" v="3202" actId="207"/>
          <ac:spMkLst>
            <pc:docMk/>
            <pc:sldMk cId="681752809" sldId="723"/>
            <ac:spMk id="74" creationId="{942B58BE-F4D9-E7D9-5776-A270CBE743A1}"/>
          </ac:spMkLst>
        </pc:spChg>
        <pc:spChg chg="mod modVis">
          <ac:chgData name="David Williams" userId="35a5f6dfa23fba43" providerId="LiveId" clId="{6907C0FD-5302-44BE-87FE-E8E82E501B88}" dt="2024-01-28T04:42:23.728" v="3217" actId="207"/>
          <ac:spMkLst>
            <pc:docMk/>
            <pc:sldMk cId="681752809" sldId="723"/>
            <ac:spMk id="78" creationId="{21E18717-6DF2-2613-9A92-49E8A66CC770}"/>
          </ac:spMkLst>
        </pc:spChg>
        <pc:spChg chg="mod modVis">
          <ac:chgData name="David Williams" userId="35a5f6dfa23fba43" providerId="LiveId" clId="{6907C0FD-5302-44BE-87FE-E8E82E501B88}" dt="2024-01-28T04:42:23.728" v="3217" actId="207"/>
          <ac:spMkLst>
            <pc:docMk/>
            <pc:sldMk cId="681752809" sldId="723"/>
            <ac:spMk id="79" creationId="{962D10DA-4839-429C-CBEB-F0CF0DA4BC69}"/>
          </ac:spMkLst>
        </pc:spChg>
        <pc:spChg chg="mod">
          <ac:chgData name="David Williams" userId="35a5f6dfa23fba43" providerId="LiveId" clId="{6907C0FD-5302-44BE-87FE-E8E82E501B88}" dt="2024-01-28T04:40:57.957" v="3202" actId="207"/>
          <ac:spMkLst>
            <pc:docMk/>
            <pc:sldMk cId="681752809" sldId="723"/>
            <ac:spMk id="80" creationId="{68AF4728-E41B-6920-9F4B-E0E8C57108C9}"/>
          </ac:spMkLst>
        </pc:spChg>
        <pc:spChg chg="mod modVis">
          <ac:chgData name="David Williams" userId="35a5f6dfa23fba43" providerId="LiveId" clId="{6907C0FD-5302-44BE-87FE-E8E82E501B88}" dt="2024-01-28T04:50:09.923" v="3385" actId="207"/>
          <ac:spMkLst>
            <pc:docMk/>
            <pc:sldMk cId="681752809" sldId="723"/>
            <ac:spMk id="81" creationId="{45A5702F-A710-4703-1A94-0590317E41F9}"/>
          </ac:spMkLst>
        </pc:spChg>
        <pc:spChg chg="mod modVis">
          <ac:chgData name="David Williams" userId="35a5f6dfa23fba43" providerId="LiveId" clId="{6907C0FD-5302-44BE-87FE-E8E82E501B88}" dt="2024-01-28T04:50:09.923" v="3385" actId="207"/>
          <ac:spMkLst>
            <pc:docMk/>
            <pc:sldMk cId="681752809" sldId="723"/>
            <ac:spMk id="82" creationId="{22C1FE88-CE3F-7694-F862-0FA37ED83063}"/>
          </ac:spMkLst>
        </pc:spChg>
        <pc:spChg chg="mod">
          <ac:chgData name="David Williams" userId="35a5f6dfa23fba43" providerId="LiveId" clId="{6907C0FD-5302-44BE-87FE-E8E82E501B88}" dt="2024-01-28T04:40:57.957" v="3202" actId="207"/>
          <ac:spMkLst>
            <pc:docMk/>
            <pc:sldMk cId="681752809" sldId="723"/>
            <ac:spMk id="83" creationId="{CCC5072B-8964-540A-4EC8-BC6AA467A7D9}"/>
          </ac:spMkLst>
        </pc:spChg>
        <pc:spChg chg="mod modVis">
          <ac:chgData name="David Williams" userId="35a5f6dfa23fba43" providerId="LiveId" clId="{6907C0FD-5302-44BE-87FE-E8E82E501B88}" dt="2024-01-28T04:47:42.016" v="3327" actId="207"/>
          <ac:spMkLst>
            <pc:docMk/>
            <pc:sldMk cId="681752809" sldId="723"/>
            <ac:spMk id="84" creationId="{0C09A8BA-0FC7-9CAD-00B3-21443C7C0178}"/>
          </ac:spMkLst>
        </pc:spChg>
        <pc:spChg chg="mod">
          <ac:chgData name="David Williams" userId="35a5f6dfa23fba43" providerId="LiveId" clId="{6907C0FD-5302-44BE-87FE-E8E82E501B88}" dt="2024-01-28T04:40:57.957" v="3202" actId="207"/>
          <ac:spMkLst>
            <pc:docMk/>
            <pc:sldMk cId="681752809" sldId="723"/>
            <ac:spMk id="85" creationId="{B8DEC116-C303-9E62-BF45-590A853A5C64}"/>
          </ac:spMkLst>
        </pc:spChg>
      </pc:sldChg>
      <pc:sldChg chg="add">
        <pc:chgData name="David Williams" userId="35a5f6dfa23fba43" providerId="LiveId" clId="{6907C0FD-5302-44BE-87FE-E8E82E501B88}" dt="2024-01-28T04:58:31.828" v="3524" actId="2890"/>
        <pc:sldMkLst>
          <pc:docMk/>
          <pc:sldMk cId="3694294214" sldId="724"/>
        </pc:sldMkLst>
      </pc:sldChg>
      <pc:sldChg chg="addSp delSp modSp add mod modTransition delAnim modAnim">
        <pc:chgData name="David Williams" userId="35a5f6dfa23fba43" providerId="LiveId" clId="{6907C0FD-5302-44BE-87FE-E8E82E501B88}" dt="2024-01-28T11:05:41.869" v="4255" actId="1038"/>
        <pc:sldMkLst>
          <pc:docMk/>
          <pc:sldMk cId="3972090133" sldId="725"/>
        </pc:sldMkLst>
        <pc:spChg chg="del">
          <ac:chgData name="David Williams" userId="35a5f6dfa23fba43" providerId="LiveId" clId="{6907C0FD-5302-44BE-87FE-E8E82E501B88}" dt="2024-01-28T10:33:05.801" v="3603" actId="478"/>
          <ac:spMkLst>
            <pc:docMk/>
            <pc:sldMk cId="3972090133" sldId="725"/>
            <ac:spMk id="4" creationId="{9AA8F75A-DA66-2EBD-BADE-9FD40CB99728}"/>
          </ac:spMkLst>
        </pc:spChg>
        <pc:spChg chg="del">
          <ac:chgData name="David Williams" userId="35a5f6dfa23fba43" providerId="LiveId" clId="{6907C0FD-5302-44BE-87FE-E8E82E501B88}" dt="2024-01-28T10:33:05.801" v="3603" actId="478"/>
          <ac:spMkLst>
            <pc:docMk/>
            <pc:sldMk cId="3972090133" sldId="725"/>
            <ac:spMk id="5" creationId="{AF78C6D8-9D9F-5E44-7D53-884683E95055}"/>
          </ac:spMkLst>
        </pc:spChg>
        <pc:spChg chg="del">
          <ac:chgData name="David Williams" userId="35a5f6dfa23fba43" providerId="LiveId" clId="{6907C0FD-5302-44BE-87FE-E8E82E501B88}" dt="2024-01-28T10:33:05.801" v="3603" actId="478"/>
          <ac:spMkLst>
            <pc:docMk/>
            <pc:sldMk cId="3972090133" sldId="725"/>
            <ac:spMk id="6" creationId="{D90B93C1-7E28-4E41-CD5C-7DE6B9233B92}"/>
          </ac:spMkLst>
        </pc:spChg>
        <pc:spChg chg="add mod">
          <ac:chgData name="David Williams" userId="35a5f6dfa23fba43" providerId="LiveId" clId="{6907C0FD-5302-44BE-87FE-E8E82E501B88}" dt="2024-01-28T10:41:24.857" v="3821" actId="207"/>
          <ac:spMkLst>
            <pc:docMk/>
            <pc:sldMk cId="3972090133" sldId="725"/>
            <ac:spMk id="7" creationId="{795E12AC-9A85-07E8-FF93-42FD54F2810B}"/>
          </ac:spMkLst>
        </pc:spChg>
        <pc:spChg chg="add mod">
          <ac:chgData name="David Williams" userId="35a5f6dfa23fba43" providerId="LiveId" clId="{6907C0FD-5302-44BE-87FE-E8E82E501B88}" dt="2024-01-28T10:46:57.961" v="3838" actId="6549"/>
          <ac:spMkLst>
            <pc:docMk/>
            <pc:sldMk cId="3972090133" sldId="725"/>
            <ac:spMk id="8" creationId="{D41E7C2C-BEEF-3923-297D-8CEFFC6C3558}"/>
          </ac:spMkLst>
        </pc:spChg>
        <pc:spChg chg="add mod">
          <ac:chgData name="David Williams" userId="35a5f6dfa23fba43" providerId="LiveId" clId="{6907C0FD-5302-44BE-87FE-E8E82E501B88}" dt="2024-01-28T10:47:55.696" v="3854" actId="20577"/>
          <ac:spMkLst>
            <pc:docMk/>
            <pc:sldMk cId="3972090133" sldId="725"/>
            <ac:spMk id="9" creationId="{89BAA6AE-CF4B-297B-2837-81850573CD1E}"/>
          </ac:spMkLst>
        </pc:spChg>
        <pc:spChg chg="add mod">
          <ac:chgData name="David Williams" userId="35a5f6dfa23fba43" providerId="LiveId" clId="{6907C0FD-5302-44BE-87FE-E8E82E501B88}" dt="2024-01-28T10:52:35.364" v="3883" actId="113"/>
          <ac:spMkLst>
            <pc:docMk/>
            <pc:sldMk cId="3972090133" sldId="725"/>
            <ac:spMk id="10" creationId="{BD38CEF5-8A0B-2F9A-ECF3-9E365570CCAD}"/>
          </ac:spMkLst>
        </pc:spChg>
        <pc:spChg chg="mod modVis">
          <ac:chgData name="David Williams" userId="35a5f6dfa23fba43" providerId="LiveId" clId="{6907C0FD-5302-44BE-87FE-E8E82E501B88}" dt="2024-01-28T10:36:09.490" v="3790" actId="14100"/>
          <ac:spMkLst>
            <pc:docMk/>
            <pc:sldMk cId="3972090133" sldId="725"/>
            <ac:spMk id="44" creationId="{87BCD88E-ECE3-4337-8957-106B5C47DAAE}"/>
          </ac:spMkLst>
        </pc:spChg>
        <pc:spChg chg="mod modVis">
          <ac:chgData name="David Williams" userId="35a5f6dfa23fba43" providerId="LiveId" clId="{6907C0FD-5302-44BE-87FE-E8E82E501B88}" dt="2024-01-28T10:36:45.314" v="3795" actId="14100"/>
          <ac:spMkLst>
            <pc:docMk/>
            <pc:sldMk cId="3972090133" sldId="725"/>
            <ac:spMk id="45" creationId="{D29A0417-D44C-BEE0-DE5B-5AADFA7C5A8E}"/>
          </ac:spMkLst>
        </pc:spChg>
        <pc:spChg chg="mod">
          <ac:chgData name="David Williams" userId="35a5f6dfa23fba43" providerId="LiveId" clId="{6907C0FD-5302-44BE-87FE-E8E82E501B88}" dt="2024-01-28T10:34:43.902" v="3785" actId="14100"/>
          <ac:spMkLst>
            <pc:docMk/>
            <pc:sldMk cId="3972090133" sldId="725"/>
            <ac:spMk id="73" creationId="{173100AA-EA13-B7D7-C23E-FC18E447E84F}"/>
          </ac:spMkLst>
        </pc:spChg>
        <pc:spChg chg="del">
          <ac:chgData name="David Williams" userId="35a5f6dfa23fba43" providerId="LiveId" clId="{6907C0FD-5302-44BE-87FE-E8E82E501B88}" dt="2024-01-28T10:33:12.648" v="3604" actId="478"/>
          <ac:spMkLst>
            <pc:docMk/>
            <pc:sldMk cId="3972090133" sldId="725"/>
            <ac:spMk id="74" creationId="{942B58BE-F4D9-E7D9-5776-A270CBE743A1}"/>
          </ac:spMkLst>
        </pc:spChg>
        <pc:spChg chg="mod modVis">
          <ac:chgData name="David Williams" userId="35a5f6dfa23fba43" providerId="LiveId" clId="{6907C0FD-5302-44BE-87FE-E8E82E501B88}" dt="2024-01-28T10:37:16.825" v="3802" actId="14100"/>
          <ac:spMkLst>
            <pc:docMk/>
            <pc:sldMk cId="3972090133" sldId="725"/>
            <ac:spMk id="78" creationId="{21E18717-6DF2-2613-9A92-49E8A66CC770}"/>
          </ac:spMkLst>
        </pc:spChg>
        <pc:spChg chg="mod modVis">
          <ac:chgData name="David Williams" userId="35a5f6dfa23fba43" providerId="LiveId" clId="{6907C0FD-5302-44BE-87FE-E8E82E501B88}" dt="2024-01-28T10:33:33.640" v="3608" actId="14430"/>
          <ac:spMkLst>
            <pc:docMk/>
            <pc:sldMk cId="3972090133" sldId="725"/>
            <ac:spMk id="79" creationId="{962D10DA-4839-429C-CBEB-F0CF0DA4BC69}"/>
          </ac:spMkLst>
        </pc:spChg>
        <pc:spChg chg="del">
          <ac:chgData name="David Williams" userId="35a5f6dfa23fba43" providerId="LiveId" clId="{6907C0FD-5302-44BE-87FE-E8E82E501B88}" dt="2024-01-28T10:33:12.648" v="3604" actId="478"/>
          <ac:spMkLst>
            <pc:docMk/>
            <pc:sldMk cId="3972090133" sldId="725"/>
            <ac:spMk id="80" creationId="{68AF4728-E41B-6920-9F4B-E0E8C57108C9}"/>
          </ac:spMkLst>
        </pc:spChg>
        <pc:spChg chg="mod modVis">
          <ac:chgData name="David Williams" userId="35a5f6dfa23fba43" providerId="LiveId" clId="{6907C0FD-5302-44BE-87FE-E8E82E501B88}" dt="2024-01-28T10:33:34.350" v="3609" actId="14430"/>
          <ac:spMkLst>
            <pc:docMk/>
            <pc:sldMk cId="3972090133" sldId="725"/>
            <ac:spMk id="81" creationId="{45A5702F-A710-4703-1A94-0590317E41F9}"/>
          </ac:spMkLst>
        </pc:spChg>
        <pc:spChg chg="mod modVis">
          <ac:chgData name="David Williams" userId="35a5f6dfa23fba43" providerId="LiveId" clId="{6907C0FD-5302-44BE-87FE-E8E82E501B88}" dt="2024-01-28T10:33:35.260" v="3610" actId="14430"/>
          <ac:spMkLst>
            <pc:docMk/>
            <pc:sldMk cId="3972090133" sldId="725"/>
            <ac:spMk id="82" creationId="{22C1FE88-CE3F-7694-F862-0FA37ED83063}"/>
          </ac:spMkLst>
        </pc:spChg>
        <pc:spChg chg="del">
          <ac:chgData name="David Williams" userId="35a5f6dfa23fba43" providerId="LiveId" clId="{6907C0FD-5302-44BE-87FE-E8E82E501B88}" dt="2024-01-28T10:33:12.648" v="3604" actId="478"/>
          <ac:spMkLst>
            <pc:docMk/>
            <pc:sldMk cId="3972090133" sldId="725"/>
            <ac:spMk id="83" creationId="{CCC5072B-8964-540A-4EC8-BC6AA467A7D9}"/>
          </ac:spMkLst>
        </pc:spChg>
        <pc:spChg chg="mod modVis">
          <ac:chgData name="David Williams" userId="35a5f6dfa23fba43" providerId="LiveId" clId="{6907C0FD-5302-44BE-87FE-E8E82E501B88}" dt="2024-01-28T10:33:36.183" v="3611" actId="14430"/>
          <ac:spMkLst>
            <pc:docMk/>
            <pc:sldMk cId="3972090133" sldId="725"/>
            <ac:spMk id="84" creationId="{0C09A8BA-0FC7-9CAD-00B3-21443C7C0178}"/>
          </ac:spMkLst>
        </pc:spChg>
        <pc:spChg chg="del">
          <ac:chgData name="David Williams" userId="35a5f6dfa23fba43" providerId="LiveId" clId="{6907C0FD-5302-44BE-87FE-E8E82E501B88}" dt="2024-01-28T10:33:12.648" v="3604" actId="478"/>
          <ac:spMkLst>
            <pc:docMk/>
            <pc:sldMk cId="3972090133" sldId="725"/>
            <ac:spMk id="85" creationId="{B8DEC116-C303-9E62-BF45-590A853A5C64}"/>
          </ac:spMkLst>
        </pc:spChg>
        <pc:picChg chg="add mod ord modCrop">
          <ac:chgData name="David Williams" userId="35a5f6dfa23fba43" providerId="LiveId" clId="{6907C0FD-5302-44BE-87FE-E8E82E501B88}" dt="2024-01-28T11:05:41.869" v="4255" actId="1038"/>
          <ac:picMkLst>
            <pc:docMk/>
            <pc:sldMk cId="3972090133" sldId="725"/>
            <ac:picMk id="11" creationId="{9D68A723-4572-48DF-EB05-60DE29EB63D1}"/>
          </ac:picMkLst>
        </pc:picChg>
        <pc:picChg chg="mod modCrop">
          <ac:chgData name="David Williams" userId="35a5f6dfa23fba43" providerId="LiveId" clId="{6907C0FD-5302-44BE-87FE-E8E82E501B88}" dt="2024-01-28T10:34:24.803" v="3783" actId="732"/>
          <ac:picMkLst>
            <pc:docMk/>
            <pc:sldMk cId="3972090133" sldId="725"/>
            <ac:picMk id="34" creationId="{BE51FBDE-30E4-DCB6-90AC-D4DBA0DE6DBC}"/>
          </ac:picMkLst>
        </pc:picChg>
      </pc:sldChg>
      <pc:sldChg chg="addSp delSp modSp add mod delAnim modAnim">
        <pc:chgData name="David Williams" userId="35a5f6dfa23fba43" providerId="LiveId" clId="{6907C0FD-5302-44BE-87FE-E8E82E501B88}" dt="2024-01-28T11:28:16.720" v="4443"/>
        <pc:sldMkLst>
          <pc:docMk/>
          <pc:sldMk cId="717935830" sldId="726"/>
        </pc:sldMkLst>
        <pc:spChg chg="add mod">
          <ac:chgData name="David Williams" userId="35a5f6dfa23fba43" providerId="LiveId" clId="{6907C0FD-5302-44BE-87FE-E8E82E501B88}" dt="2024-01-28T11:18:59.308" v="4295" actId="14100"/>
          <ac:spMkLst>
            <pc:docMk/>
            <pc:sldMk cId="717935830" sldId="726"/>
            <ac:spMk id="2" creationId="{9DC605BB-E864-71FD-AC20-C1E5F4CE2B77}"/>
          </ac:spMkLst>
        </pc:spChg>
        <pc:spChg chg="add mod">
          <ac:chgData name="David Williams" userId="35a5f6dfa23fba43" providerId="LiveId" clId="{6907C0FD-5302-44BE-87FE-E8E82E501B88}" dt="2024-01-28T11:24:21.003" v="4432" actId="1076"/>
          <ac:spMkLst>
            <pc:docMk/>
            <pc:sldMk cId="717935830" sldId="726"/>
            <ac:spMk id="4" creationId="{0A73A42F-A6B8-3E37-DE61-6BE677E18EF4}"/>
          </ac:spMkLst>
        </pc:spChg>
        <pc:spChg chg="add mod">
          <ac:chgData name="David Williams" userId="35a5f6dfa23fba43" providerId="LiveId" clId="{6907C0FD-5302-44BE-87FE-E8E82E501B88}" dt="2024-01-28T11:23:49.691" v="4431" actId="114"/>
          <ac:spMkLst>
            <pc:docMk/>
            <pc:sldMk cId="717935830" sldId="726"/>
            <ac:spMk id="5" creationId="{6E985D90-3D21-DA73-BABF-34723A24BA05}"/>
          </ac:spMkLst>
        </pc:spChg>
        <pc:spChg chg="add mod">
          <ac:chgData name="David Williams" userId="35a5f6dfa23fba43" providerId="LiveId" clId="{6907C0FD-5302-44BE-87FE-E8E82E501B88}" dt="2024-01-28T11:23:25.184" v="4426" actId="1076"/>
          <ac:spMkLst>
            <pc:docMk/>
            <pc:sldMk cId="717935830" sldId="726"/>
            <ac:spMk id="6" creationId="{DCBE8673-E4E7-7542-0C34-BF45B119A4CB}"/>
          </ac:spMkLst>
        </pc:spChg>
        <pc:spChg chg="del">
          <ac:chgData name="David Williams" userId="35a5f6dfa23fba43" providerId="LiveId" clId="{6907C0FD-5302-44BE-87FE-E8E82E501B88}" dt="2024-01-28T11:06:08.644" v="4258" actId="478"/>
          <ac:spMkLst>
            <pc:docMk/>
            <pc:sldMk cId="717935830" sldId="726"/>
            <ac:spMk id="7" creationId="{795E12AC-9A85-07E8-FF93-42FD54F2810B}"/>
          </ac:spMkLst>
        </pc:spChg>
        <pc:spChg chg="del">
          <ac:chgData name="David Williams" userId="35a5f6dfa23fba43" providerId="LiveId" clId="{6907C0FD-5302-44BE-87FE-E8E82E501B88}" dt="2024-01-28T11:06:02.006" v="4257" actId="478"/>
          <ac:spMkLst>
            <pc:docMk/>
            <pc:sldMk cId="717935830" sldId="726"/>
            <ac:spMk id="8" creationId="{D41E7C2C-BEEF-3923-297D-8CEFFC6C3558}"/>
          </ac:spMkLst>
        </pc:spChg>
        <pc:spChg chg="del">
          <ac:chgData name="David Williams" userId="35a5f6dfa23fba43" providerId="LiveId" clId="{6907C0FD-5302-44BE-87FE-E8E82E501B88}" dt="2024-01-28T11:06:02.006" v="4257" actId="478"/>
          <ac:spMkLst>
            <pc:docMk/>
            <pc:sldMk cId="717935830" sldId="726"/>
            <ac:spMk id="9" creationId="{89BAA6AE-CF4B-297B-2837-81850573CD1E}"/>
          </ac:spMkLst>
        </pc:spChg>
        <pc:spChg chg="del">
          <ac:chgData name="David Williams" userId="35a5f6dfa23fba43" providerId="LiveId" clId="{6907C0FD-5302-44BE-87FE-E8E82E501B88}" dt="2024-01-28T11:06:02.006" v="4257" actId="478"/>
          <ac:spMkLst>
            <pc:docMk/>
            <pc:sldMk cId="717935830" sldId="726"/>
            <ac:spMk id="10" creationId="{BD38CEF5-8A0B-2F9A-ECF3-9E365570CCAD}"/>
          </ac:spMkLst>
        </pc:spChg>
        <pc:spChg chg="mod">
          <ac:chgData name="David Williams" userId="35a5f6dfa23fba43" providerId="LiveId" clId="{6907C0FD-5302-44BE-87FE-E8E82E501B88}" dt="2024-01-28T11:15:37.334" v="4274" actId="14100"/>
          <ac:spMkLst>
            <pc:docMk/>
            <pc:sldMk cId="717935830" sldId="726"/>
            <ac:spMk id="44" creationId="{87BCD88E-ECE3-4337-8957-106B5C47DAAE}"/>
          </ac:spMkLst>
        </pc:spChg>
        <pc:spChg chg="mod">
          <ac:chgData name="David Williams" userId="35a5f6dfa23fba43" providerId="LiveId" clId="{6907C0FD-5302-44BE-87FE-E8E82E501B88}" dt="2024-01-28T11:14:52.709" v="4266" actId="14100"/>
          <ac:spMkLst>
            <pc:docMk/>
            <pc:sldMk cId="717935830" sldId="726"/>
            <ac:spMk id="45" creationId="{D29A0417-D44C-BEE0-DE5B-5AADFA7C5A8E}"/>
          </ac:spMkLst>
        </pc:spChg>
        <pc:spChg chg="mod">
          <ac:chgData name="David Williams" userId="35a5f6dfa23fba43" providerId="LiveId" clId="{6907C0FD-5302-44BE-87FE-E8E82E501B88}" dt="2024-01-28T11:05:53.539" v="4256" actId="14100"/>
          <ac:spMkLst>
            <pc:docMk/>
            <pc:sldMk cId="717935830" sldId="726"/>
            <ac:spMk id="73" creationId="{173100AA-EA13-B7D7-C23E-FC18E447E84F}"/>
          </ac:spMkLst>
        </pc:spChg>
        <pc:spChg chg="mod">
          <ac:chgData name="David Williams" userId="35a5f6dfa23fba43" providerId="LiveId" clId="{6907C0FD-5302-44BE-87FE-E8E82E501B88}" dt="2024-01-28T11:15:19.872" v="4272" actId="14100"/>
          <ac:spMkLst>
            <pc:docMk/>
            <pc:sldMk cId="717935830" sldId="726"/>
            <ac:spMk id="78" creationId="{21E18717-6DF2-2613-9A92-49E8A66CC770}"/>
          </ac:spMkLst>
        </pc:spChg>
        <pc:picChg chg="mod modCrop">
          <ac:chgData name="David Williams" userId="35a5f6dfa23fba43" providerId="LiveId" clId="{6907C0FD-5302-44BE-87FE-E8E82E501B88}" dt="2024-01-28T11:28:05.110" v="4441" actId="732"/>
          <ac:picMkLst>
            <pc:docMk/>
            <pc:sldMk cId="717935830" sldId="726"/>
            <ac:picMk id="11" creationId="{9D68A723-4572-48DF-EB05-60DE29EB63D1}"/>
          </ac:picMkLst>
        </pc:picChg>
        <pc:picChg chg="mod modCrop">
          <ac:chgData name="David Williams" userId="35a5f6dfa23fba43" providerId="LiveId" clId="{6907C0FD-5302-44BE-87FE-E8E82E501B88}" dt="2024-01-28T11:04:43.624" v="4227" actId="732"/>
          <ac:picMkLst>
            <pc:docMk/>
            <pc:sldMk cId="717935830" sldId="726"/>
            <ac:picMk id="34" creationId="{BE51FBDE-30E4-DCB6-90AC-D4DBA0DE6DBC}"/>
          </ac:picMkLst>
        </pc:picChg>
      </pc:sldChg>
      <pc:sldChg chg="addSp delSp modSp add mod modTransition">
        <pc:chgData name="David Williams" userId="35a5f6dfa23fba43" providerId="LiveId" clId="{6907C0FD-5302-44BE-87FE-E8E82E501B88}" dt="2024-01-28T11:40:39.233" v="4832" actId="14100"/>
        <pc:sldMkLst>
          <pc:docMk/>
          <pc:sldMk cId="2179203043" sldId="727"/>
        </pc:sldMkLst>
        <pc:spChg chg="mod">
          <ac:chgData name="David Williams" userId="35a5f6dfa23fba43" providerId="LiveId" clId="{6907C0FD-5302-44BE-87FE-E8E82E501B88}" dt="2024-01-28T11:37:40.580" v="4782" actId="1076"/>
          <ac:spMkLst>
            <pc:docMk/>
            <pc:sldMk cId="2179203043" sldId="727"/>
            <ac:spMk id="2" creationId="{9DC605BB-E864-71FD-AC20-C1E5F4CE2B77}"/>
          </ac:spMkLst>
        </pc:spChg>
        <pc:spChg chg="mod">
          <ac:chgData name="David Williams" userId="35a5f6dfa23fba43" providerId="LiveId" clId="{6907C0FD-5302-44BE-87FE-E8E82E501B88}" dt="2024-01-28T11:37:37.301" v="4781" actId="1076"/>
          <ac:spMkLst>
            <pc:docMk/>
            <pc:sldMk cId="2179203043" sldId="727"/>
            <ac:spMk id="4" creationId="{0A73A42F-A6B8-3E37-DE61-6BE677E18EF4}"/>
          </ac:spMkLst>
        </pc:spChg>
        <pc:spChg chg="mod">
          <ac:chgData name="David Williams" userId="35a5f6dfa23fba43" providerId="LiveId" clId="{6907C0FD-5302-44BE-87FE-E8E82E501B88}" dt="2024-01-28T11:39:23.362" v="4818" actId="1076"/>
          <ac:spMkLst>
            <pc:docMk/>
            <pc:sldMk cId="2179203043" sldId="727"/>
            <ac:spMk id="5" creationId="{6E985D90-3D21-DA73-BABF-34723A24BA05}"/>
          </ac:spMkLst>
        </pc:spChg>
        <pc:spChg chg="mod">
          <ac:chgData name="David Williams" userId="35a5f6dfa23fba43" providerId="LiveId" clId="{6907C0FD-5302-44BE-87FE-E8E82E501B88}" dt="2024-01-28T11:39:32.551" v="4821" actId="114"/>
          <ac:spMkLst>
            <pc:docMk/>
            <pc:sldMk cId="2179203043" sldId="727"/>
            <ac:spMk id="6" creationId="{DCBE8673-E4E7-7542-0C34-BF45B119A4CB}"/>
          </ac:spMkLst>
        </pc:spChg>
        <pc:spChg chg="mod">
          <ac:chgData name="David Williams" userId="35a5f6dfa23fba43" providerId="LiveId" clId="{6907C0FD-5302-44BE-87FE-E8E82E501B88}" dt="2024-01-28T11:40:13.273" v="4827" actId="14100"/>
          <ac:spMkLst>
            <pc:docMk/>
            <pc:sldMk cId="2179203043" sldId="727"/>
            <ac:spMk id="44" creationId="{87BCD88E-ECE3-4337-8957-106B5C47DAAE}"/>
          </ac:spMkLst>
        </pc:spChg>
        <pc:spChg chg="mod modVis">
          <ac:chgData name="David Williams" userId="35a5f6dfa23fba43" providerId="LiveId" clId="{6907C0FD-5302-44BE-87FE-E8E82E501B88}" dt="2024-01-28T11:40:24.454" v="4828" actId="14430"/>
          <ac:spMkLst>
            <pc:docMk/>
            <pc:sldMk cId="2179203043" sldId="727"/>
            <ac:spMk id="45" creationId="{D29A0417-D44C-BEE0-DE5B-5AADFA7C5A8E}"/>
          </ac:spMkLst>
        </pc:spChg>
        <pc:spChg chg="mod">
          <ac:chgData name="David Williams" userId="35a5f6dfa23fba43" providerId="LiveId" clId="{6907C0FD-5302-44BE-87FE-E8E82E501B88}" dt="2024-01-28T11:34:34.198" v="4739" actId="14100"/>
          <ac:spMkLst>
            <pc:docMk/>
            <pc:sldMk cId="2179203043" sldId="727"/>
            <ac:spMk id="73" creationId="{173100AA-EA13-B7D7-C23E-FC18E447E84F}"/>
          </ac:spMkLst>
        </pc:spChg>
        <pc:spChg chg="mod">
          <ac:chgData name="David Williams" userId="35a5f6dfa23fba43" providerId="LiveId" clId="{6907C0FD-5302-44BE-87FE-E8E82E501B88}" dt="2024-01-28T11:40:39.233" v="4832" actId="14100"/>
          <ac:spMkLst>
            <pc:docMk/>
            <pc:sldMk cId="2179203043" sldId="727"/>
            <ac:spMk id="78" creationId="{21E18717-6DF2-2613-9A92-49E8A66CC770}"/>
          </ac:spMkLst>
        </pc:spChg>
        <pc:picChg chg="add mod ord modCrop">
          <ac:chgData name="David Williams" userId="35a5f6dfa23fba43" providerId="LiveId" clId="{6907C0FD-5302-44BE-87FE-E8E82E501B88}" dt="2024-01-28T11:34:20.318" v="4737" actId="732"/>
          <ac:picMkLst>
            <pc:docMk/>
            <pc:sldMk cId="2179203043" sldId="727"/>
            <ac:picMk id="7" creationId="{05FD654E-CBD8-267A-3F3B-D967C60FDAB7}"/>
          </ac:picMkLst>
        </pc:picChg>
        <pc:picChg chg="del">
          <ac:chgData name="David Williams" userId="35a5f6dfa23fba43" providerId="LiveId" clId="{6907C0FD-5302-44BE-87FE-E8E82E501B88}" dt="2024-01-28T11:32:17.408" v="4445" actId="478"/>
          <ac:picMkLst>
            <pc:docMk/>
            <pc:sldMk cId="2179203043" sldId="727"/>
            <ac:picMk id="11" creationId="{9D68A723-4572-48DF-EB05-60DE29EB63D1}"/>
          </ac:picMkLst>
        </pc:picChg>
        <pc:picChg chg="del">
          <ac:chgData name="David Williams" userId="35a5f6dfa23fba43" providerId="LiveId" clId="{6907C0FD-5302-44BE-87FE-E8E82E501B88}" dt="2024-01-28T11:32:36.289" v="4450" actId="478"/>
          <ac:picMkLst>
            <pc:docMk/>
            <pc:sldMk cId="2179203043" sldId="727"/>
            <ac:picMk id="34" creationId="{BE51FBDE-30E4-DCB6-90AC-D4DBA0DE6DBC}"/>
          </ac:picMkLst>
        </pc:picChg>
        <pc:picChg chg="mod">
          <ac:chgData name="David Williams" userId="35a5f6dfa23fba43" providerId="LiveId" clId="{6907C0FD-5302-44BE-87FE-E8E82E501B88}" dt="2024-01-28T11:39:55.586" v="4823" actId="1076"/>
          <ac:picMkLst>
            <pc:docMk/>
            <pc:sldMk cId="2179203043" sldId="727"/>
            <ac:picMk id="76" creationId="{5FD28AE9-39A2-F544-C7A8-1D2DAFB27BE7}"/>
          </ac:picMkLst>
        </pc:picChg>
      </pc:sldChg>
      <pc:sldChg chg="addSp delSp modSp add mod delAnim modAnim">
        <pc:chgData name="David Williams" userId="35a5f6dfa23fba43" providerId="LiveId" clId="{6907C0FD-5302-44BE-87FE-E8E82E501B88}" dt="2024-01-28T12:04:34.732" v="5145"/>
        <pc:sldMkLst>
          <pc:docMk/>
          <pc:sldMk cId="2626049891" sldId="728"/>
        </pc:sldMkLst>
        <pc:spChg chg="del">
          <ac:chgData name="David Williams" userId="35a5f6dfa23fba43" providerId="LiveId" clId="{6907C0FD-5302-44BE-87FE-E8E82E501B88}" dt="2024-01-28T11:48:48.434" v="4842" actId="478"/>
          <ac:spMkLst>
            <pc:docMk/>
            <pc:sldMk cId="2626049891" sldId="728"/>
            <ac:spMk id="2" creationId="{9DC605BB-E864-71FD-AC20-C1E5F4CE2B77}"/>
          </ac:spMkLst>
        </pc:spChg>
        <pc:spChg chg="mod">
          <ac:chgData name="David Williams" userId="35a5f6dfa23fba43" providerId="LiveId" clId="{6907C0FD-5302-44BE-87FE-E8E82E501B88}" dt="2024-01-28T11:56:01.440" v="5013" actId="1076"/>
          <ac:spMkLst>
            <pc:docMk/>
            <pc:sldMk cId="2626049891" sldId="728"/>
            <ac:spMk id="3" creationId="{A959EC1C-AFBD-A396-6299-CB3F002EB4C1}"/>
          </ac:spMkLst>
        </pc:spChg>
        <pc:spChg chg="del">
          <ac:chgData name="David Williams" userId="35a5f6dfa23fba43" providerId="LiveId" clId="{6907C0FD-5302-44BE-87FE-E8E82E501B88}" dt="2024-01-28T11:48:49.443" v="4843" actId="478"/>
          <ac:spMkLst>
            <pc:docMk/>
            <pc:sldMk cId="2626049891" sldId="728"/>
            <ac:spMk id="4" creationId="{0A73A42F-A6B8-3E37-DE61-6BE677E18EF4}"/>
          </ac:spMkLst>
        </pc:spChg>
        <pc:spChg chg="del">
          <ac:chgData name="David Williams" userId="35a5f6dfa23fba43" providerId="LiveId" clId="{6907C0FD-5302-44BE-87FE-E8E82E501B88}" dt="2024-01-28T11:48:46.865" v="4841" actId="478"/>
          <ac:spMkLst>
            <pc:docMk/>
            <pc:sldMk cId="2626049891" sldId="728"/>
            <ac:spMk id="5" creationId="{6E985D90-3D21-DA73-BABF-34723A24BA05}"/>
          </ac:spMkLst>
        </pc:spChg>
        <pc:spChg chg="del">
          <ac:chgData name="David Williams" userId="35a5f6dfa23fba43" providerId="LiveId" clId="{6907C0FD-5302-44BE-87FE-E8E82E501B88}" dt="2024-01-28T11:48:46.137" v="4840" actId="478"/>
          <ac:spMkLst>
            <pc:docMk/>
            <pc:sldMk cId="2626049891" sldId="728"/>
            <ac:spMk id="6" creationId="{DCBE8673-E4E7-7542-0C34-BF45B119A4CB}"/>
          </ac:spMkLst>
        </pc:spChg>
        <pc:spChg chg="add del mod">
          <ac:chgData name="David Williams" userId="35a5f6dfa23fba43" providerId="LiveId" clId="{6907C0FD-5302-44BE-87FE-E8E82E501B88}" dt="2024-01-28T11:50:57.008" v="4877" actId="478"/>
          <ac:spMkLst>
            <pc:docMk/>
            <pc:sldMk cId="2626049891" sldId="728"/>
            <ac:spMk id="8" creationId="{F332972D-E2D7-AC5B-6023-A4C0C694CC54}"/>
          </ac:spMkLst>
        </pc:spChg>
        <pc:spChg chg="add mod">
          <ac:chgData name="David Williams" userId="35a5f6dfa23fba43" providerId="LiveId" clId="{6907C0FD-5302-44BE-87FE-E8E82E501B88}" dt="2024-01-28T11:54:42.313" v="5008" actId="1035"/>
          <ac:spMkLst>
            <pc:docMk/>
            <pc:sldMk cId="2626049891" sldId="728"/>
            <ac:spMk id="9" creationId="{8084FCCC-1729-4B13-591B-3F4AD72C246F}"/>
          </ac:spMkLst>
        </pc:spChg>
        <pc:spChg chg="add mod">
          <ac:chgData name="David Williams" userId="35a5f6dfa23fba43" providerId="LiveId" clId="{6907C0FD-5302-44BE-87FE-E8E82E501B88}" dt="2024-01-28T11:55:35.347" v="5011" actId="207"/>
          <ac:spMkLst>
            <pc:docMk/>
            <pc:sldMk cId="2626049891" sldId="728"/>
            <ac:spMk id="10" creationId="{784D96C4-BCD1-0ABE-47D7-16D2103AEF12}"/>
          </ac:spMkLst>
        </pc:spChg>
        <pc:spChg chg="add mod">
          <ac:chgData name="David Williams" userId="35a5f6dfa23fba43" providerId="LiveId" clId="{6907C0FD-5302-44BE-87FE-E8E82E501B88}" dt="2024-01-28T11:55:27.931" v="5010" actId="207"/>
          <ac:spMkLst>
            <pc:docMk/>
            <pc:sldMk cId="2626049891" sldId="728"/>
            <ac:spMk id="11" creationId="{D235ECA3-E1EB-22D5-0902-CDD473426628}"/>
          </ac:spMkLst>
        </pc:spChg>
        <pc:spChg chg="add mod">
          <ac:chgData name="David Williams" userId="35a5f6dfa23fba43" providerId="LiveId" clId="{6907C0FD-5302-44BE-87FE-E8E82E501B88}" dt="2024-01-28T11:55:45.234" v="5012" actId="207"/>
          <ac:spMkLst>
            <pc:docMk/>
            <pc:sldMk cId="2626049891" sldId="728"/>
            <ac:spMk id="12" creationId="{C00FEB91-4220-A796-7D04-EB4864E7FAAE}"/>
          </ac:spMkLst>
        </pc:spChg>
        <pc:spChg chg="add mod">
          <ac:chgData name="David Williams" userId="35a5f6dfa23fba43" providerId="LiveId" clId="{6907C0FD-5302-44BE-87FE-E8E82E501B88}" dt="2024-01-28T11:55:27.931" v="5010" actId="207"/>
          <ac:spMkLst>
            <pc:docMk/>
            <pc:sldMk cId="2626049891" sldId="728"/>
            <ac:spMk id="13" creationId="{552CDFF5-2A3F-67BA-0FBF-D1928D98FA73}"/>
          </ac:spMkLst>
        </pc:spChg>
        <pc:spChg chg="add mod">
          <ac:chgData name="David Williams" userId="35a5f6dfa23fba43" providerId="LiveId" clId="{6907C0FD-5302-44BE-87FE-E8E82E501B88}" dt="2024-01-28T11:55:45.234" v="5012" actId="207"/>
          <ac:spMkLst>
            <pc:docMk/>
            <pc:sldMk cId="2626049891" sldId="728"/>
            <ac:spMk id="14" creationId="{7DC51A79-C7E5-C9ED-18FC-89FBF5689BAA}"/>
          </ac:spMkLst>
        </pc:spChg>
        <pc:spChg chg="add mod">
          <ac:chgData name="David Williams" userId="35a5f6dfa23fba43" providerId="LiveId" clId="{6907C0FD-5302-44BE-87FE-E8E82E501B88}" dt="2024-01-28T11:55:27.931" v="5010" actId="207"/>
          <ac:spMkLst>
            <pc:docMk/>
            <pc:sldMk cId="2626049891" sldId="728"/>
            <ac:spMk id="15" creationId="{F352C203-B2F1-886E-292E-2F5E390A2AAD}"/>
          </ac:spMkLst>
        </pc:spChg>
        <pc:spChg chg="add mod">
          <ac:chgData name="David Williams" userId="35a5f6dfa23fba43" providerId="LiveId" clId="{6907C0FD-5302-44BE-87FE-E8E82E501B88}" dt="2024-01-28T11:55:45.234" v="5012" actId="207"/>
          <ac:spMkLst>
            <pc:docMk/>
            <pc:sldMk cId="2626049891" sldId="728"/>
            <ac:spMk id="16" creationId="{A957FA79-CF3D-53AB-A1D9-1A4E8BD655D5}"/>
          </ac:spMkLst>
        </pc:spChg>
        <pc:spChg chg="add mod">
          <ac:chgData name="David Williams" userId="35a5f6dfa23fba43" providerId="LiveId" clId="{6907C0FD-5302-44BE-87FE-E8E82E501B88}" dt="2024-01-28T11:55:27.931" v="5010" actId="207"/>
          <ac:spMkLst>
            <pc:docMk/>
            <pc:sldMk cId="2626049891" sldId="728"/>
            <ac:spMk id="17" creationId="{A3E8879D-3143-BCA3-8570-FEE3D36F2BBA}"/>
          </ac:spMkLst>
        </pc:spChg>
        <pc:spChg chg="add mod">
          <ac:chgData name="David Williams" userId="35a5f6dfa23fba43" providerId="LiveId" clId="{6907C0FD-5302-44BE-87FE-E8E82E501B88}" dt="2024-01-28T11:55:45.234" v="5012" actId="207"/>
          <ac:spMkLst>
            <pc:docMk/>
            <pc:sldMk cId="2626049891" sldId="728"/>
            <ac:spMk id="18" creationId="{C251AC73-96DD-17EF-662E-951E67EC0324}"/>
          </ac:spMkLst>
        </pc:spChg>
        <pc:spChg chg="mod">
          <ac:chgData name="David Williams" userId="35a5f6dfa23fba43" providerId="LiveId" clId="{6907C0FD-5302-44BE-87FE-E8E82E501B88}" dt="2024-01-28T11:56:11.032" v="5014" actId="1076"/>
          <ac:spMkLst>
            <pc:docMk/>
            <pc:sldMk cId="2626049891" sldId="728"/>
            <ac:spMk id="43" creationId="{E9767091-F22F-4984-74FA-A43EFD8346B1}"/>
          </ac:spMkLst>
        </pc:spChg>
        <pc:spChg chg="del">
          <ac:chgData name="David Williams" userId="35a5f6dfa23fba43" providerId="LiveId" clId="{6907C0FD-5302-44BE-87FE-E8E82E501B88}" dt="2024-01-28T11:48:25.724" v="4838" actId="478"/>
          <ac:spMkLst>
            <pc:docMk/>
            <pc:sldMk cId="2626049891" sldId="728"/>
            <ac:spMk id="44" creationId="{87BCD88E-ECE3-4337-8957-106B5C47DAAE}"/>
          </ac:spMkLst>
        </pc:spChg>
        <pc:spChg chg="del">
          <ac:chgData name="David Williams" userId="35a5f6dfa23fba43" providerId="LiveId" clId="{6907C0FD-5302-44BE-87FE-E8E82E501B88}" dt="2024-01-28T11:48:26.301" v="4839" actId="478"/>
          <ac:spMkLst>
            <pc:docMk/>
            <pc:sldMk cId="2626049891" sldId="728"/>
            <ac:spMk id="72" creationId="{8EA65C27-01C1-9D81-A980-9BEA39576330}"/>
          </ac:spMkLst>
        </pc:spChg>
        <pc:spChg chg="del">
          <ac:chgData name="David Williams" userId="35a5f6dfa23fba43" providerId="LiveId" clId="{6907C0FD-5302-44BE-87FE-E8E82E501B88}" dt="2024-01-28T11:48:23.477" v="4836" actId="478"/>
          <ac:spMkLst>
            <pc:docMk/>
            <pc:sldMk cId="2626049891" sldId="728"/>
            <ac:spMk id="73" creationId="{173100AA-EA13-B7D7-C23E-FC18E447E84F}"/>
          </ac:spMkLst>
        </pc:spChg>
        <pc:spChg chg="del">
          <ac:chgData name="David Williams" userId="35a5f6dfa23fba43" providerId="LiveId" clId="{6907C0FD-5302-44BE-87FE-E8E82E501B88}" dt="2024-01-28T11:48:24.890" v="4837" actId="478"/>
          <ac:spMkLst>
            <pc:docMk/>
            <pc:sldMk cId="2626049891" sldId="728"/>
            <ac:spMk id="78" creationId="{21E18717-6DF2-2613-9A92-49E8A66CC770}"/>
          </ac:spMkLst>
        </pc:spChg>
        <pc:picChg chg="del">
          <ac:chgData name="David Williams" userId="35a5f6dfa23fba43" providerId="LiveId" clId="{6907C0FD-5302-44BE-87FE-E8E82E501B88}" dt="2024-01-28T11:48:22.645" v="4835" actId="478"/>
          <ac:picMkLst>
            <pc:docMk/>
            <pc:sldMk cId="2626049891" sldId="728"/>
            <ac:picMk id="7" creationId="{05FD654E-CBD8-267A-3F3B-D967C60FDAB7}"/>
          </ac:picMkLst>
        </pc:picChg>
        <pc:picChg chg="del">
          <ac:chgData name="David Williams" userId="35a5f6dfa23fba43" providerId="LiveId" clId="{6907C0FD-5302-44BE-87FE-E8E82E501B88}" dt="2024-01-28T11:48:21.595" v="4834" actId="478"/>
          <ac:picMkLst>
            <pc:docMk/>
            <pc:sldMk cId="2626049891" sldId="728"/>
            <ac:picMk id="76" creationId="{5FD28AE9-39A2-F544-C7A8-1D2DAFB27BE7}"/>
          </ac:picMkLst>
        </pc:picChg>
      </pc:sldChg>
      <pc:sldChg chg="addSp modSp add mod ord setBg modAnim replTag">
        <pc:chgData name="David Williams" userId="35a5f6dfa23fba43" providerId="LiveId" clId="{6907C0FD-5302-44BE-87FE-E8E82E501B88}" dt="2024-01-28T13:06:43.920" v="5186"/>
        <pc:sldMkLst>
          <pc:docMk/>
          <pc:sldMk cId="208382808" sldId="729"/>
        </pc:sldMkLst>
        <pc:spChg chg="add mod replST">
          <ac:chgData name="David Williams" userId="35a5f6dfa23fba43" providerId="LiveId" clId="{6907C0FD-5302-44BE-87FE-E8E82E501B88}" dt="2024-01-28T13:06:30.044" v="5168"/>
          <ac:spMkLst>
            <pc:docMk/>
            <pc:sldMk cId="208382808" sldId="729"/>
            <ac:spMk id="6" creationId="{1B1AD04E-1EAC-2998-68A6-E8451A6C1045}"/>
          </ac:spMkLst>
        </pc:spChg>
        <pc:spChg chg="add mod replST">
          <ac:chgData name="David Williams" userId="35a5f6dfa23fba43" providerId="LiveId" clId="{6907C0FD-5302-44BE-87FE-E8E82E501B88}" dt="2024-01-28T13:06:30.126" v="5178"/>
          <ac:spMkLst>
            <pc:docMk/>
            <pc:sldMk cId="208382808" sldId="729"/>
            <ac:spMk id="7" creationId="{A54F760A-9241-83F2-BA35-A93A4B2408F0}"/>
          </ac:spMkLst>
        </pc:spChg>
        <pc:picChg chg="add mod replST">
          <ac:chgData name="David Williams" userId="35a5f6dfa23fba43" providerId="LiveId" clId="{6907C0FD-5302-44BE-87FE-E8E82E501B88}" dt="2024-01-28T13:06:29.766" v="5155"/>
          <ac:picMkLst>
            <pc:docMk/>
            <pc:sldMk cId="208382808" sldId="729"/>
            <ac:picMk id="3" creationId="{EB57EEED-1415-503B-41BF-9F1F261AD34B}"/>
          </ac:picMkLst>
        </pc:picChg>
        <pc:picChg chg="add mod replST">
          <ac:chgData name="David Williams" userId="35a5f6dfa23fba43" providerId="LiveId" clId="{6907C0FD-5302-44BE-87FE-E8E82E501B88}" dt="2024-01-28T13:06:29.947" v="5159"/>
          <ac:picMkLst>
            <pc:docMk/>
            <pc:sldMk cId="208382808" sldId="729"/>
            <ac:picMk id="5" creationId="{867B45FD-2072-AB3E-66A2-FC6D8735E865}"/>
          </ac:picMkLst>
        </pc:picChg>
      </pc:sldChg>
      <pc:sldMasterChg chg="del delSldLayout">
        <pc:chgData name="David Williams" userId="35a5f6dfa23fba43" providerId="LiveId" clId="{6907C0FD-5302-44BE-87FE-E8E82E501B88}" dt="2024-01-28T02:41:25.443" v="2333" actId="47"/>
        <pc:sldMasterMkLst>
          <pc:docMk/>
          <pc:sldMasterMk cId="2589658381" sldId="2147483684"/>
        </pc:sldMasterMkLst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98643816" sldId="2147483685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1561067260" sldId="2147483686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2436534113" sldId="2147483687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1998353779" sldId="2147483688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2532726658" sldId="2147483689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2065744369" sldId="2147483690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732065006" sldId="2147483691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1175361132" sldId="2147483692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2915695371" sldId="2147483693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1191437729" sldId="2147483694"/>
          </pc:sldLayoutMkLst>
        </pc:sldLayoutChg>
        <pc:sldLayoutChg chg="del">
          <pc:chgData name="David Williams" userId="35a5f6dfa23fba43" providerId="LiveId" clId="{6907C0FD-5302-44BE-87FE-E8E82E501B88}" dt="2024-01-28T02:41:25.443" v="2333" actId="47"/>
          <pc:sldLayoutMkLst>
            <pc:docMk/>
            <pc:sldMasterMk cId="2589658381" sldId="2147483684"/>
            <pc:sldLayoutMk cId="3203255988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0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9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15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8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26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31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1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3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32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20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2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2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8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.xml"/><Relationship Id="rId7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321797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465551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377573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487951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178955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47989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28867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320765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67004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56369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67803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281090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24828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242242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275095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461286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10019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390818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51024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Seven: The Eternal Priesthood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EB78E-E0D4-DEE5-4BAE-ADDB2B1AE059}"/>
              </a:ext>
            </a:extLst>
          </p:cNvPr>
          <p:cNvSpPr txBox="1"/>
          <p:nvPr/>
        </p:nvSpPr>
        <p:spPr>
          <a:xfrm>
            <a:off x="5845781" y="3181498"/>
            <a:ext cx="2969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slido.com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#embryhills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0473EEB-7752-CA06-6EF6-2EA7CB9D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10" y="1095669"/>
            <a:ext cx="2006955" cy="20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8C10C5-1623-A5AE-CAC0-AE29D2E788E1}"/>
              </a:ext>
            </a:extLst>
          </p:cNvPr>
          <p:cNvSpPr txBox="1"/>
          <p:nvPr/>
        </p:nvSpPr>
        <p:spPr>
          <a:xfrm>
            <a:off x="563526" y="701579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exalted Son of God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5FD7AB-CC6D-DDD4-8566-01418C2B8912}"/>
              </a:ext>
            </a:extLst>
          </p:cNvPr>
          <p:cNvSpPr txBox="1"/>
          <p:nvPr/>
        </p:nvSpPr>
        <p:spPr>
          <a:xfrm>
            <a:off x="72756" y="4397224"/>
            <a:ext cx="685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lower than the angels … partook of flesh and blood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1ECD1A-368E-86C0-A513-11EA5F63A6E8}"/>
              </a:ext>
            </a:extLst>
          </p:cNvPr>
          <p:cNvSpPr txBox="1"/>
          <p:nvPr/>
        </p:nvSpPr>
        <p:spPr>
          <a:xfrm>
            <a:off x="563526" y="3288477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Tasted of death for everyone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2FF3AC-F087-5E95-8F0A-D7F4204CF2FA}"/>
              </a:ext>
            </a:extLst>
          </p:cNvPr>
          <p:cNvSpPr txBox="1"/>
          <p:nvPr/>
        </p:nvSpPr>
        <p:spPr>
          <a:xfrm>
            <a:off x="662298" y="597124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Perfected to be the author of our salvation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003FB-489F-D819-7AB8-1EB68A672FE1}"/>
              </a:ext>
            </a:extLst>
          </p:cNvPr>
          <p:cNvSpPr txBox="1"/>
          <p:nvPr/>
        </p:nvSpPr>
        <p:spPr>
          <a:xfrm>
            <a:off x="645211" y="2534334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us from slavery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2" name="cloud rect">
            <a:extLst>
              <a:ext uri="{FF2B5EF4-FFF2-40B4-BE49-F238E27FC236}">
                <a16:creationId xmlns:a16="http://schemas.microsoft.com/office/drawing/2014/main" id="{CFADD0EB-BCCB-F622-D858-8AA6E33C11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3320987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6F8B5D-4613-7EF0-CDCB-100C2523C1A9}"/>
              </a:ext>
            </a:extLst>
          </p:cNvPr>
          <p:cNvSpPr/>
          <p:nvPr/>
        </p:nvSpPr>
        <p:spPr>
          <a:xfrm>
            <a:off x="-2330382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5EA836-101B-5BFE-64E7-D2B5B46356B2}"/>
              </a:ext>
            </a:extLst>
          </p:cNvPr>
          <p:cNvGrpSpPr>
            <a:grpSpLocks/>
          </p:cNvGrpSpPr>
          <p:nvPr/>
        </p:nvGrpSpPr>
        <p:grpSpPr>
          <a:xfrm>
            <a:off x="-2235147" y="4674612"/>
            <a:ext cx="714108" cy="721862"/>
            <a:chOff x="9801741" y="638980"/>
            <a:chExt cx="1717405" cy="17174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A6D1DFF-5697-CBDF-C447-4CA297D05AA8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6AD472-5559-50AC-F926-F5AE743704B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347CF7-B5B0-8CF8-1FDE-BE831DE4879C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A5D91-C94F-19CD-E23A-C93D2182CAA2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-1878092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8EE673-4C1F-CDAE-B7AC-CEBCB9777838}"/>
              </a:ext>
            </a:extLst>
          </p:cNvPr>
          <p:cNvSpPr txBox="1"/>
          <p:nvPr/>
        </p:nvSpPr>
        <p:spPr>
          <a:xfrm>
            <a:off x="-2822350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26C8D96-236D-283C-DD97-944799C8A231}"/>
              </a:ext>
            </a:extLst>
          </p:cNvPr>
          <p:cNvSpPr/>
          <p:nvPr/>
        </p:nvSpPr>
        <p:spPr>
          <a:xfrm>
            <a:off x="-2465855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89FF00-47CD-C7DE-60F1-1C01B2F4CD67}"/>
              </a:ext>
            </a:extLst>
          </p:cNvPr>
          <p:cNvSpPr/>
          <p:nvPr/>
        </p:nvSpPr>
        <p:spPr>
          <a:xfrm>
            <a:off x="-1500513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52ED3E-3777-7576-C918-6A42711A56C0}"/>
              </a:ext>
            </a:extLst>
          </p:cNvPr>
          <p:cNvSpPr/>
          <p:nvPr/>
        </p:nvSpPr>
        <p:spPr>
          <a:xfrm>
            <a:off x="-2652657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228140-1DAA-5C48-FFC8-F2032F6D1173}"/>
              </a:ext>
            </a:extLst>
          </p:cNvPr>
          <p:cNvSpPr/>
          <p:nvPr/>
        </p:nvSpPr>
        <p:spPr>
          <a:xfrm>
            <a:off x="-2323473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3DC8AB8-810B-5F93-700F-9419BACB2C2D}"/>
              </a:ext>
            </a:extLst>
          </p:cNvPr>
          <p:cNvSpPr/>
          <p:nvPr/>
        </p:nvSpPr>
        <p:spPr>
          <a:xfrm>
            <a:off x="-1838841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BCCEF9-5833-4744-7247-242B9502859C}"/>
              </a:ext>
            </a:extLst>
          </p:cNvPr>
          <p:cNvSpPr txBox="1"/>
          <p:nvPr/>
        </p:nvSpPr>
        <p:spPr>
          <a:xfrm>
            <a:off x="293113" y="1396969"/>
            <a:ext cx="643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To bring many sons to glory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DCA88E-5693-48D2-0723-3DA158B07E37}"/>
              </a:ext>
            </a:extLst>
          </p:cNvPr>
          <p:cNvSpPr txBox="1"/>
          <p:nvPr/>
        </p:nvSpPr>
        <p:spPr>
          <a:xfrm>
            <a:off x="655053" y="549818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become our merciful and faithful high priest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  <p:bldP spid="46" grpId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500104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1490709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1585944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1942999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998741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1355236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2320578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116843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1497618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1982250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F56EFA-79CB-71D7-8DE6-91727809D8AB}"/>
              </a:ext>
            </a:extLst>
          </p:cNvPr>
          <p:cNvSpPr txBox="1"/>
          <p:nvPr/>
        </p:nvSpPr>
        <p:spPr>
          <a:xfrm>
            <a:off x="3079398" y="701579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 was a type of Christ</a:t>
            </a:r>
          </a:p>
        </p:txBody>
      </p:sp>
    </p:spTree>
    <p:extLst>
      <p:ext uri="{BB962C8B-B14F-4D97-AF65-F5344CB8AC3E}">
        <p14:creationId xmlns:p14="http://schemas.microsoft.com/office/powerpoint/2010/main" val="285353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2" name="cloud rect">
            <a:extLst>
              <a:ext uri="{FF2B5EF4-FFF2-40B4-BE49-F238E27FC236}">
                <a16:creationId xmlns:a16="http://schemas.microsoft.com/office/drawing/2014/main" id="{CFADD0EB-BCCB-F622-D858-8AA6E33C11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3320987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6F8B5D-4613-7EF0-CDCB-100C2523C1A9}"/>
              </a:ext>
            </a:extLst>
          </p:cNvPr>
          <p:cNvSpPr/>
          <p:nvPr/>
        </p:nvSpPr>
        <p:spPr>
          <a:xfrm>
            <a:off x="-2330382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5EA836-101B-5BFE-64E7-D2B5B46356B2}"/>
              </a:ext>
            </a:extLst>
          </p:cNvPr>
          <p:cNvGrpSpPr>
            <a:grpSpLocks/>
          </p:cNvGrpSpPr>
          <p:nvPr/>
        </p:nvGrpSpPr>
        <p:grpSpPr>
          <a:xfrm>
            <a:off x="-2235147" y="4674612"/>
            <a:ext cx="714108" cy="721862"/>
            <a:chOff x="9801741" y="638980"/>
            <a:chExt cx="1717405" cy="17174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A6D1DFF-5697-CBDF-C447-4CA297D05AA8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6AD472-5559-50AC-F926-F5AE743704B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347CF7-B5B0-8CF8-1FDE-BE831DE4879C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A5D91-C94F-19CD-E23A-C93D2182CAA2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-1878092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8EE673-4C1F-CDAE-B7AC-CEBCB9777838}"/>
              </a:ext>
            </a:extLst>
          </p:cNvPr>
          <p:cNvSpPr txBox="1"/>
          <p:nvPr/>
        </p:nvSpPr>
        <p:spPr>
          <a:xfrm>
            <a:off x="-2822350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26C8D96-236D-283C-DD97-944799C8A231}"/>
              </a:ext>
            </a:extLst>
          </p:cNvPr>
          <p:cNvSpPr/>
          <p:nvPr/>
        </p:nvSpPr>
        <p:spPr>
          <a:xfrm>
            <a:off x="-2465855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89FF00-47CD-C7DE-60F1-1C01B2F4CD67}"/>
              </a:ext>
            </a:extLst>
          </p:cNvPr>
          <p:cNvSpPr/>
          <p:nvPr/>
        </p:nvSpPr>
        <p:spPr>
          <a:xfrm>
            <a:off x="-1500513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52ED3E-3777-7576-C918-6A42711A56C0}"/>
              </a:ext>
            </a:extLst>
          </p:cNvPr>
          <p:cNvSpPr/>
          <p:nvPr/>
        </p:nvSpPr>
        <p:spPr>
          <a:xfrm>
            <a:off x="-2652657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228140-1DAA-5C48-FFC8-F2032F6D1173}"/>
              </a:ext>
            </a:extLst>
          </p:cNvPr>
          <p:cNvSpPr/>
          <p:nvPr/>
        </p:nvSpPr>
        <p:spPr>
          <a:xfrm>
            <a:off x="-2323473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3DC8AB8-810B-5F93-700F-9419BACB2C2D}"/>
              </a:ext>
            </a:extLst>
          </p:cNvPr>
          <p:cNvSpPr/>
          <p:nvPr/>
        </p:nvSpPr>
        <p:spPr>
          <a:xfrm>
            <a:off x="-1838841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5E5EA60-1FAC-8D34-C4A2-9817B306302B}"/>
              </a:ext>
            </a:extLst>
          </p:cNvPr>
          <p:cNvSpPr txBox="1"/>
          <p:nvPr/>
        </p:nvSpPr>
        <p:spPr>
          <a:xfrm>
            <a:off x="3079398" y="701579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Aaron was a type of Christ</a:t>
            </a:r>
          </a:p>
        </p:txBody>
      </p:sp>
    </p:spTree>
    <p:extLst>
      <p:ext uri="{BB962C8B-B14F-4D97-AF65-F5344CB8AC3E}">
        <p14:creationId xmlns:p14="http://schemas.microsoft.com/office/powerpoint/2010/main" val="38896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  <p:bldP spid="51" grpId="0" animBg="1"/>
      <p:bldP spid="52" grpId="0"/>
      <p:bldP spid="7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1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866176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9747EA5E-E7F6-3AF5-53E5-2C9C501B6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2"/>
          <a:stretch/>
        </p:blipFill>
        <p:spPr>
          <a:xfrm>
            <a:off x="2961051" y="502749"/>
            <a:ext cx="3886200" cy="5041672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5</a:t>
            </a:r>
          </a:p>
        </p:txBody>
      </p:sp>
    </p:spTree>
    <p:extLst>
      <p:ext uri="{BB962C8B-B14F-4D97-AF65-F5344CB8AC3E}">
        <p14:creationId xmlns:p14="http://schemas.microsoft.com/office/powerpoint/2010/main" val="15187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866176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39" y="423201"/>
            <a:ext cx="4023360" cy="1181051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</p:spTree>
    <p:extLst>
      <p:ext uri="{BB962C8B-B14F-4D97-AF65-F5344CB8AC3E}">
        <p14:creationId xmlns:p14="http://schemas.microsoft.com/office/powerpoint/2010/main" val="5173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7044032"/>
            <a:ext cx="4023360" cy="8609125"/>
          </a:xfrm>
          <a:prstGeom prst="rect">
            <a:avLst/>
          </a:prstGeom>
        </p:spPr>
      </p:pic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2"/>
          <a:stretch/>
        </p:blipFill>
        <p:spPr>
          <a:xfrm>
            <a:off x="2905339" y="115043"/>
            <a:ext cx="4023360" cy="6928989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88DD3B5-355C-1C56-B570-4DD716E03A69}"/>
              </a:ext>
            </a:extLst>
          </p:cNvPr>
          <p:cNvSpPr/>
          <p:nvPr/>
        </p:nvSpPr>
        <p:spPr>
          <a:xfrm rot="16200000">
            <a:off x="1143404" y="3203339"/>
            <a:ext cx="1586394" cy="1468094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1283898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</p:spTree>
    <p:extLst>
      <p:ext uri="{BB962C8B-B14F-4D97-AF65-F5344CB8AC3E}">
        <p14:creationId xmlns:p14="http://schemas.microsoft.com/office/powerpoint/2010/main" val="202843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3" grpId="0" animBg="1"/>
      <p:bldP spid="37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3094047"/>
            <a:ext cx="4023360" cy="8609125"/>
          </a:xfrm>
          <a:prstGeom prst="rect">
            <a:avLst/>
          </a:prstGeom>
        </p:spPr>
      </p:pic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8"/>
          <a:stretch/>
        </p:blipFill>
        <p:spPr>
          <a:xfrm>
            <a:off x="2905339" y="164879"/>
            <a:ext cx="4023360" cy="2929167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88DD3B5-355C-1C56-B570-4DD716E03A69}"/>
              </a:ext>
            </a:extLst>
          </p:cNvPr>
          <p:cNvSpPr/>
          <p:nvPr/>
        </p:nvSpPr>
        <p:spPr>
          <a:xfrm rot="16200000">
            <a:off x="1143404" y="3203339"/>
            <a:ext cx="1586394" cy="1468094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</p:spTree>
    <p:extLst>
      <p:ext uri="{BB962C8B-B14F-4D97-AF65-F5344CB8AC3E}">
        <p14:creationId xmlns:p14="http://schemas.microsoft.com/office/powerpoint/2010/main" val="288221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7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6"/>
          <a:stretch/>
        </p:blipFill>
        <p:spPr>
          <a:xfrm>
            <a:off x="2892471" y="164880"/>
            <a:ext cx="4023360" cy="6774893"/>
          </a:xfrm>
          <a:prstGeom prst="rect">
            <a:avLst/>
          </a:prstGeom>
        </p:spPr>
      </p:pic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8"/>
          <a:stretch/>
        </p:blipFill>
        <p:spPr>
          <a:xfrm>
            <a:off x="2905339" y="-4598520"/>
            <a:ext cx="4023360" cy="2929167"/>
          </a:xfrm>
          <a:prstGeom prst="rect">
            <a:avLst/>
          </a:prstGeom>
        </p:spPr>
      </p:pic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6951067"/>
            <a:ext cx="4023360" cy="995024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1791810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3" grpId="0" animBg="1"/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6"/>
          <a:stretch/>
        </p:blipFill>
        <p:spPr>
          <a:xfrm>
            <a:off x="2892471" y="-3184391"/>
            <a:ext cx="4023360" cy="6774893"/>
          </a:xfrm>
          <a:prstGeom prst="rect">
            <a:avLst/>
          </a:prstGeom>
        </p:spPr>
      </p:pic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3601796"/>
            <a:ext cx="4023360" cy="995024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932024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5"/>
          <a:stretch/>
        </p:blipFill>
        <p:spPr>
          <a:xfrm>
            <a:off x="2892471" y="154342"/>
            <a:ext cx="4023360" cy="437771"/>
          </a:xfrm>
          <a:prstGeom prst="rect">
            <a:avLst/>
          </a:prstGeom>
        </p:spPr>
      </p:pic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603407"/>
            <a:ext cx="4023360" cy="995024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34321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28E61531-263F-A532-88AF-ABED4A361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5"/>
          <a:stretch/>
        </p:blipFill>
        <p:spPr>
          <a:xfrm>
            <a:off x="2892471" y="-2440010"/>
            <a:ext cx="4023360" cy="437771"/>
          </a:xfrm>
          <a:prstGeom prst="rect">
            <a:avLst/>
          </a:prstGeom>
        </p:spPr>
      </p:pic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/>
          <a:stretch/>
        </p:blipFill>
        <p:spPr>
          <a:xfrm>
            <a:off x="2892471" y="164879"/>
            <a:ext cx="4023360" cy="7794419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DBCB7B-AE4B-A668-CD16-4EBEB8C62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7905229"/>
            <a:ext cx="4023360" cy="4577109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240082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4"/>
          <a:stretch/>
        </p:blipFill>
        <p:spPr>
          <a:xfrm>
            <a:off x="2892471" y="164880"/>
            <a:ext cx="4023360" cy="3610492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DBCB7B-AE4B-A668-CD16-4EBEB8C62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3721303"/>
            <a:ext cx="4023360" cy="4577109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24430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EW COVENANT">
            <a:extLst>
              <a:ext uri="{FF2B5EF4-FFF2-40B4-BE49-F238E27FC236}">
                <a16:creationId xmlns:a16="http://schemas.microsoft.com/office/drawing/2014/main" id="{388CE7A4-6493-E9DE-4C74-8AD0D6ED8D78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ovenant-abraham">
            <a:extLst>
              <a:ext uri="{FF2B5EF4-FFF2-40B4-BE49-F238E27FC236}">
                <a16:creationId xmlns:a16="http://schemas.microsoft.com/office/drawing/2014/main" id="{542631EC-D014-6001-B7CE-D67149C8E136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1" name="Arrow: Left-Right 70">
            <a:extLst>
              <a:ext uri="{FF2B5EF4-FFF2-40B4-BE49-F238E27FC236}">
                <a16:creationId xmlns:a16="http://schemas.microsoft.com/office/drawing/2014/main" id="{0C98875F-10C1-88B1-08F8-146E2908493A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22" name="cloud melchizedek">
            <a:extLst>
              <a:ext uri="{FF2B5EF4-FFF2-40B4-BE49-F238E27FC236}">
                <a16:creationId xmlns:a16="http://schemas.microsoft.com/office/drawing/2014/main" id="{15BCB1E2-89D4-1BFA-168C-0EF113B46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3027472" y="88376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3154893" y="1557330"/>
            <a:ext cx="3444025" cy="3624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B424E7-ECB2-8A23-2BDC-4F26C9F4C9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3"/>
          <a:stretch/>
        </p:blipFill>
        <p:spPr>
          <a:xfrm>
            <a:off x="2892471" y="154341"/>
            <a:ext cx="4023360" cy="1117059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DBCB7B-AE4B-A668-CD16-4EBEB8C62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1" y="1217332"/>
            <a:ext cx="4023360" cy="4577109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1" y="28872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2D0E8F86-CEBA-D0C1-DD47-BDCAB23757C9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A20482-305D-B1CC-B985-7ADA37C05F3D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7</a:t>
            </a:r>
          </a:p>
        </p:txBody>
      </p:sp>
      <p:pic>
        <p:nvPicPr>
          <p:cNvPr id="3" name="Graphic 2" descr="Crown with solid fill">
            <a:extLst>
              <a:ext uri="{FF2B5EF4-FFF2-40B4-BE49-F238E27FC236}">
                <a16:creationId xmlns:a16="http://schemas.microsoft.com/office/drawing/2014/main" id="{F4970D1F-C0A3-41A6-21F5-EAE2918A9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30" name="God - melchizedek">
            <a:extLst>
              <a:ext uri="{FF2B5EF4-FFF2-40B4-BE49-F238E27FC236}">
                <a16:creationId xmlns:a16="http://schemas.microsoft.com/office/drawing/2014/main" id="{F5CBFDFD-796F-E444-40CD-333A47115B81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E86D241-F448-DABC-4E00-DF21F7DEE4C9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415035C-4C7A-74BB-4474-BBFC7A3222F1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E1BD9F-B57C-E1D7-1097-EB0B397C69C1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9A52DC-BEF2-F8F4-9513-95CFAA6E344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45" name="double Levi">
            <a:extLst>
              <a:ext uri="{FF2B5EF4-FFF2-40B4-BE49-F238E27FC236}">
                <a16:creationId xmlns:a16="http://schemas.microsoft.com/office/drawing/2014/main" id="{30737934-E0B1-6C3B-35E2-AE1357CA611F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DD0CE-D0C8-5526-4F28-9FD06E7DBE84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ABBAC9-846D-A0CF-A2CB-E55DC9C8582C}"/>
              </a:ext>
            </a:extLst>
          </p:cNvPr>
          <p:cNvSpPr txBox="1"/>
          <p:nvPr/>
        </p:nvSpPr>
        <p:spPr>
          <a:xfrm>
            <a:off x="7503119" y="4526280"/>
            <a:ext cx="11648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310946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BC69E8B-E74C-230F-BB3A-08EEC2D1EC94}"/>
              </a:ext>
            </a:extLst>
          </p:cNvPr>
          <p:cNvSpPr txBox="1"/>
          <p:nvPr/>
        </p:nvSpPr>
        <p:spPr>
          <a:xfrm>
            <a:off x="1341966" y="2417234"/>
            <a:ext cx="646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Now … about verse 3 …</a:t>
            </a:r>
          </a:p>
        </p:txBody>
      </p:sp>
    </p:spTree>
    <p:extLst>
      <p:ext uri="{BB962C8B-B14F-4D97-AF65-F5344CB8AC3E}">
        <p14:creationId xmlns:p14="http://schemas.microsoft.com/office/powerpoint/2010/main" val="333296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2695125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2849988" y="3705447"/>
            <a:ext cx="3444025" cy="1612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BCD88E-ECE3-4337-8957-106B5C47DAAE}"/>
              </a:ext>
            </a:extLst>
          </p:cNvPr>
          <p:cNvSpPr/>
          <p:nvPr/>
        </p:nvSpPr>
        <p:spPr>
          <a:xfrm>
            <a:off x="3005667" y="3746500"/>
            <a:ext cx="2887133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17721" y="4047646"/>
            <a:ext cx="1717779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E18717-6DF2-2613-9A92-49E8A66CC770}"/>
              </a:ext>
            </a:extLst>
          </p:cNvPr>
          <p:cNvSpPr/>
          <p:nvPr/>
        </p:nvSpPr>
        <p:spPr>
          <a:xfrm>
            <a:off x="4681221" y="4055649"/>
            <a:ext cx="1287780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B68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B68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23201"/>
            <a:ext cx="4023360" cy="1181051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4683CC-A97E-AB04-B8C6-140EDEFCA0DA}"/>
              </a:ext>
            </a:extLst>
          </p:cNvPr>
          <p:cNvSpPr/>
          <p:nvPr/>
        </p:nvSpPr>
        <p:spPr>
          <a:xfrm>
            <a:off x="478465" y="611372"/>
            <a:ext cx="1669312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Literally Eternal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FE1A37-E2B6-4F40-8E82-70E149E99A6B}"/>
              </a:ext>
            </a:extLst>
          </p:cNvPr>
          <p:cNvSpPr txBox="1"/>
          <p:nvPr/>
        </p:nvSpPr>
        <p:spPr>
          <a:xfrm>
            <a:off x="382772" y="1816150"/>
            <a:ext cx="18181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Supernatural Being?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Angel?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Preincarnate Christ?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Still alive on earth?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0530" y="61137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42B58BE-F4D9-E7D9-5776-A270CBE743A1}"/>
              </a:ext>
            </a:extLst>
          </p:cNvPr>
          <p:cNvSpPr/>
          <p:nvPr/>
        </p:nvSpPr>
        <p:spPr>
          <a:xfrm>
            <a:off x="6900530" y="1644306"/>
            <a:ext cx="1988290" cy="5428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predecessor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8AF4728-E41B-6920-9F4B-E0E8C57108C9}"/>
              </a:ext>
            </a:extLst>
          </p:cNvPr>
          <p:cNvSpPr/>
          <p:nvPr/>
        </p:nvSpPr>
        <p:spPr>
          <a:xfrm>
            <a:off x="6900530" y="2314648"/>
            <a:ext cx="1988290" cy="5428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successor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CC5072B-8964-540A-4EC8-BC6AA467A7D9}"/>
              </a:ext>
            </a:extLst>
          </p:cNvPr>
          <p:cNvSpPr/>
          <p:nvPr/>
        </p:nvSpPr>
        <p:spPr>
          <a:xfrm>
            <a:off x="6900530" y="3011181"/>
            <a:ext cx="1988290" cy="1010486"/>
          </a:xfrm>
          <a:prstGeom prst="roundRect">
            <a:avLst>
              <a:gd name="adj" fmla="val 12478"/>
            </a:avLst>
          </a:prstGeom>
          <a:solidFill>
            <a:srgbClr val="B68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priesthood ended when he died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8DEC116-C303-9E62-BF45-590A853A5C64}"/>
              </a:ext>
            </a:extLst>
          </p:cNvPr>
          <p:cNvSpPr/>
          <p:nvPr/>
        </p:nvSpPr>
        <p:spPr>
          <a:xfrm>
            <a:off x="6889117" y="4151385"/>
            <a:ext cx="1988290" cy="1010486"/>
          </a:xfrm>
          <a:prstGeom prst="roundRect">
            <a:avLst>
              <a:gd name="adj" fmla="val 1247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priesthood foreshadows that of Christ</a:t>
            </a:r>
          </a:p>
        </p:txBody>
      </p:sp>
    </p:spTree>
    <p:extLst>
      <p:ext uri="{BB962C8B-B14F-4D97-AF65-F5344CB8AC3E}">
        <p14:creationId xmlns:p14="http://schemas.microsoft.com/office/powerpoint/2010/main" val="36942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44" grpId="0" animBg="1"/>
      <p:bldP spid="45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2" grpId="0" animBg="1"/>
      <p:bldP spid="37" grpId="0" build="p"/>
      <p:bldP spid="43" grpId="0" animBg="1"/>
      <p:bldP spid="74" grpId="0" animBg="1"/>
      <p:bldP spid="80" grpId="0" animBg="1"/>
      <p:bldP spid="83" grpId="0" animBg="1"/>
      <p:bldP spid="8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2695125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2849988" y="3705447"/>
            <a:ext cx="3444025" cy="1612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BCD88E-ECE3-4337-8957-106B5C47DAAE}"/>
              </a:ext>
            </a:extLst>
          </p:cNvPr>
          <p:cNvSpPr/>
          <p:nvPr/>
        </p:nvSpPr>
        <p:spPr>
          <a:xfrm>
            <a:off x="3005667" y="3746500"/>
            <a:ext cx="2887133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17721" y="4047646"/>
            <a:ext cx="1717779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E18717-6DF2-2613-9A92-49E8A66CC770}"/>
              </a:ext>
            </a:extLst>
          </p:cNvPr>
          <p:cNvSpPr/>
          <p:nvPr/>
        </p:nvSpPr>
        <p:spPr>
          <a:xfrm>
            <a:off x="4681221" y="4055649"/>
            <a:ext cx="1287780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23201"/>
            <a:ext cx="4023360" cy="11810514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0530" y="61137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42B58BE-F4D9-E7D9-5776-A270CBE743A1}"/>
              </a:ext>
            </a:extLst>
          </p:cNvPr>
          <p:cNvSpPr/>
          <p:nvPr/>
        </p:nvSpPr>
        <p:spPr>
          <a:xfrm>
            <a:off x="6900530" y="1644306"/>
            <a:ext cx="1988290" cy="54285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predecessor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8AF4728-E41B-6920-9F4B-E0E8C57108C9}"/>
              </a:ext>
            </a:extLst>
          </p:cNvPr>
          <p:cNvSpPr/>
          <p:nvPr/>
        </p:nvSpPr>
        <p:spPr>
          <a:xfrm>
            <a:off x="6900530" y="2314648"/>
            <a:ext cx="1988290" cy="54285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successor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CC5072B-8964-540A-4EC8-BC6AA467A7D9}"/>
              </a:ext>
            </a:extLst>
          </p:cNvPr>
          <p:cNvSpPr/>
          <p:nvPr/>
        </p:nvSpPr>
        <p:spPr>
          <a:xfrm>
            <a:off x="6900530" y="3011181"/>
            <a:ext cx="1988290" cy="1010486"/>
          </a:xfrm>
          <a:prstGeom prst="roundRect">
            <a:avLst>
              <a:gd name="adj" fmla="val 1247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priesthood ended when he died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8DEC116-C303-9E62-BF45-590A853A5C64}"/>
              </a:ext>
            </a:extLst>
          </p:cNvPr>
          <p:cNvSpPr/>
          <p:nvPr/>
        </p:nvSpPr>
        <p:spPr>
          <a:xfrm>
            <a:off x="6889117" y="4151385"/>
            <a:ext cx="1988290" cy="1010486"/>
          </a:xfrm>
          <a:prstGeom prst="roundRect">
            <a:avLst>
              <a:gd name="adj" fmla="val 1247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priesthood foreshadows that of Christ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611370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A8F75A-DA66-2EBD-BADE-9FD40CB99728}"/>
              </a:ext>
            </a:extLst>
          </p:cNvPr>
          <p:cNvSpPr/>
          <p:nvPr/>
        </p:nvSpPr>
        <p:spPr>
          <a:xfrm>
            <a:off x="255180" y="1575587"/>
            <a:ext cx="1988290" cy="1435594"/>
          </a:xfrm>
          <a:prstGeom prst="roundRect">
            <a:avLst>
              <a:gd name="adj" fmla="val 1247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Unrecorded facts suggest he is “always living”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78C6D8-9D9F-5E44-7D53-884683E95055}"/>
              </a:ext>
            </a:extLst>
          </p:cNvPr>
          <p:cNvSpPr/>
          <p:nvPr/>
        </p:nvSpPr>
        <p:spPr>
          <a:xfrm>
            <a:off x="247018" y="3124793"/>
            <a:ext cx="1988290" cy="1435594"/>
          </a:xfrm>
          <a:prstGeom prst="roundRect">
            <a:avLst>
              <a:gd name="adj" fmla="val 1247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“having been made like”: how and by whom?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0B93C1-7E28-4E41-CD5C-7DE6B9233B92}"/>
              </a:ext>
            </a:extLst>
          </p:cNvPr>
          <p:cNvSpPr/>
          <p:nvPr/>
        </p:nvSpPr>
        <p:spPr>
          <a:xfrm>
            <a:off x="252206" y="4641935"/>
            <a:ext cx="1988290" cy="878332"/>
          </a:xfrm>
          <a:prstGeom prst="roundRect">
            <a:avLst>
              <a:gd name="adj" fmla="val 12478"/>
            </a:avLst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Has a </a:t>
            </a:r>
            <a:r>
              <a:rPr lang="en-US" sz="2000" i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type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of eternal life</a:t>
            </a:r>
          </a:p>
        </p:txBody>
      </p:sp>
    </p:spTree>
    <p:extLst>
      <p:ext uri="{BB962C8B-B14F-4D97-AF65-F5344CB8AC3E}">
        <p14:creationId xmlns:p14="http://schemas.microsoft.com/office/powerpoint/2010/main" val="6817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2695125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2849988" y="3179233"/>
            <a:ext cx="3444025" cy="1231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BCD88E-ECE3-4337-8957-106B5C47DAAE}"/>
              </a:ext>
            </a:extLst>
          </p:cNvPr>
          <p:cNvSpPr/>
          <p:nvPr/>
        </p:nvSpPr>
        <p:spPr>
          <a:xfrm>
            <a:off x="5194299" y="3217334"/>
            <a:ext cx="1032933" cy="3132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4203699" y="3822701"/>
            <a:ext cx="1198033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E18717-6DF2-2613-9A92-49E8A66CC770}"/>
              </a:ext>
            </a:extLst>
          </p:cNvPr>
          <p:cNvSpPr/>
          <p:nvPr/>
        </p:nvSpPr>
        <p:spPr>
          <a:xfrm>
            <a:off x="2908300" y="4127501"/>
            <a:ext cx="2319867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9D68A723-4572-48DF-EB05-60DE29EB6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71"/>
          <a:stretch/>
        </p:blipFill>
        <p:spPr>
          <a:xfrm>
            <a:off x="2569629" y="5715000"/>
            <a:ext cx="4023360" cy="8621339"/>
          </a:xfrm>
          <a:prstGeom prst="rect">
            <a:avLst/>
          </a:prstGeom>
        </p:spPr>
      </p:pic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4"/>
          <a:stretch/>
        </p:blipFill>
        <p:spPr>
          <a:xfrm>
            <a:off x="2560320" y="457200"/>
            <a:ext cx="4023360" cy="5274161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0530" y="61137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611370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E12AC-9A85-07E8-FF93-42FD54F2810B}"/>
              </a:ext>
            </a:extLst>
          </p:cNvPr>
          <p:cNvSpPr txBox="1"/>
          <p:nvPr/>
        </p:nvSpPr>
        <p:spPr>
          <a:xfrm>
            <a:off x="6799951" y="2006256"/>
            <a:ext cx="21894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“In this case, a </a:t>
            </a:r>
            <a:r>
              <a:rPr lang="en-US" sz="2000" b="1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succession</a:t>
            </a:r>
            <a:r>
              <a:rPr lang="en-US" sz="2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of men receive tithes, but in that case, one receives them </a:t>
            </a:r>
            <a:r>
              <a:rPr lang="en-US" sz="2000" b="1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who has no successor</a:t>
            </a:r>
            <a:r>
              <a:rPr lang="en-US" sz="2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1E7C2C-BEEF-3923-297D-8CEFFC6C3558}"/>
              </a:ext>
            </a:extLst>
          </p:cNvPr>
          <p:cNvSpPr/>
          <p:nvPr/>
        </p:nvSpPr>
        <p:spPr>
          <a:xfrm>
            <a:off x="255180" y="1575587"/>
            <a:ext cx="1988290" cy="1435594"/>
          </a:xfrm>
          <a:prstGeom prst="roundRect">
            <a:avLst>
              <a:gd name="adj" fmla="val 1247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“mortal”: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dying, about to die, wither, decay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BAA6AE-CF4B-297B-2837-81850573CD1E}"/>
              </a:ext>
            </a:extLst>
          </p:cNvPr>
          <p:cNvSpPr/>
          <p:nvPr/>
        </p:nvSpPr>
        <p:spPr>
          <a:xfrm>
            <a:off x="247018" y="3124793"/>
            <a:ext cx="1988290" cy="1435594"/>
          </a:xfrm>
          <a:prstGeom prst="roundRect">
            <a:avLst>
              <a:gd name="adj" fmla="val 1247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“it is witnessed”: how and by whom?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38CEF5-8A0B-2F9A-ECF3-9E365570CCAD}"/>
              </a:ext>
            </a:extLst>
          </p:cNvPr>
          <p:cNvSpPr/>
          <p:nvPr/>
        </p:nvSpPr>
        <p:spPr>
          <a:xfrm>
            <a:off x="252206" y="4641935"/>
            <a:ext cx="1988290" cy="878332"/>
          </a:xfrm>
          <a:prstGeom prst="roundRect">
            <a:avLst>
              <a:gd name="adj" fmla="val 12478"/>
            </a:avLst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Posterama" panose="020B0504020200020000" pitchFamily="34" charset="0"/>
                <a:cs typeface="Posterama" panose="020B0504020200020000" pitchFamily="34" charset="0"/>
              </a:rPr>
              <a:t>Zē</a:t>
            </a:r>
            <a:r>
              <a:rPr lang="en-US" dirty="0">
                <a:latin typeface="Posterama" panose="020B0504020200020000" pitchFamily="34" charset="0"/>
                <a:cs typeface="Posterama" panose="020B0504020200020000" pitchFamily="34" charset="0"/>
              </a:rPr>
              <a:t> = “to live, be alive”</a:t>
            </a:r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0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7" grpId="0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2695125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2849988" y="2302933"/>
            <a:ext cx="3444025" cy="33104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BCD88E-ECE3-4337-8957-106B5C47DAAE}"/>
              </a:ext>
            </a:extLst>
          </p:cNvPr>
          <p:cNvSpPr/>
          <p:nvPr/>
        </p:nvSpPr>
        <p:spPr>
          <a:xfrm>
            <a:off x="3361268" y="3255434"/>
            <a:ext cx="2463800" cy="3136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08301" y="3590103"/>
            <a:ext cx="1892299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E18717-6DF2-2613-9A92-49E8A66CC770}"/>
              </a:ext>
            </a:extLst>
          </p:cNvPr>
          <p:cNvSpPr/>
          <p:nvPr/>
        </p:nvSpPr>
        <p:spPr>
          <a:xfrm>
            <a:off x="3484033" y="3894735"/>
            <a:ext cx="2692400" cy="2836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9D68A723-4572-48DF-EB05-60DE29EB6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39428" r="71"/>
          <a:stretch/>
        </p:blipFill>
        <p:spPr>
          <a:xfrm>
            <a:off x="2569629" y="465589"/>
            <a:ext cx="4023360" cy="5222117"/>
          </a:xfrm>
          <a:prstGeom prst="rect">
            <a:avLst/>
          </a:prstGeom>
        </p:spPr>
      </p:pic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E51FBDE-30E4-DCB6-90AC-D4DBA0DE6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4"/>
          <a:stretch/>
        </p:blipFill>
        <p:spPr>
          <a:xfrm>
            <a:off x="2560320" y="-3344333"/>
            <a:ext cx="4023360" cy="427061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0530" y="61137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611370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C605BB-E864-71FD-AC20-C1E5F4CE2B77}"/>
              </a:ext>
            </a:extLst>
          </p:cNvPr>
          <p:cNvSpPr/>
          <p:nvPr/>
        </p:nvSpPr>
        <p:spPr>
          <a:xfrm>
            <a:off x="6900530" y="1644306"/>
            <a:ext cx="1988290" cy="76333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16A: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Succession!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73A42F-A6B8-3E37-DE61-6BE677E18EF4}"/>
              </a:ext>
            </a:extLst>
          </p:cNvPr>
          <p:cNvSpPr/>
          <p:nvPr/>
        </p:nvSpPr>
        <p:spPr>
          <a:xfrm>
            <a:off x="6928058" y="3390796"/>
            <a:ext cx="1988290" cy="1134742"/>
          </a:xfrm>
          <a:prstGeom prst="roundRect">
            <a:avLst>
              <a:gd name="adj" fmla="val 1223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16B: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Only applies to Jesus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985D90-3D21-DA73-BABF-34723A24BA05}"/>
              </a:ext>
            </a:extLst>
          </p:cNvPr>
          <p:cNvSpPr/>
          <p:nvPr/>
        </p:nvSpPr>
        <p:spPr>
          <a:xfrm>
            <a:off x="255180" y="2546177"/>
            <a:ext cx="1988290" cy="2655115"/>
          </a:xfrm>
          <a:prstGeom prst="roundRect">
            <a:avLst>
              <a:gd name="adj" fmla="val 1247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16B: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Applies to Melchizedek </a:t>
            </a:r>
            <a:r>
              <a:rPr lang="en-US" sz="2000" b="1" i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as a type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Applies to Jesus in the </a:t>
            </a:r>
            <a:r>
              <a:rPr lang="en-US" sz="2000" b="1" i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full reality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E8673-E4E7-7542-0C34-BF45B119A4CB}"/>
              </a:ext>
            </a:extLst>
          </p:cNvPr>
          <p:cNvSpPr/>
          <p:nvPr/>
        </p:nvSpPr>
        <p:spPr>
          <a:xfrm>
            <a:off x="255180" y="1595370"/>
            <a:ext cx="1988290" cy="76333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16A: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Succession!</a:t>
            </a:r>
          </a:p>
        </p:txBody>
      </p:sp>
    </p:spTree>
    <p:extLst>
      <p:ext uri="{BB962C8B-B14F-4D97-AF65-F5344CB8AC3E}">
        <p14:creationId xmlns:p14="http://schemas.microsoft.com/office/powerpoint/2010/main" val="717935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72" name="iPhone Screen">
            <a:extLst>
              <a:ext uri="{FF2B5EF4-FFF2-40B4-BE49-F238E27FC236}">
                <a16:creationId xmlns:a16="http://schemas.microsoft.com/office/drawing/2014/main" id="{8EA65C27-01C1-9D81-A980-9BEA39576330}"/>
              </a:ext>
            </a:extLst>
          </p:cNvPr>
          <p:cNvSpPr/>
          <p:nvPr/>
        </p:nvSpPr>
        <p:spPr>
          <a:xfrm>
            <a:off x="2695125" y="397222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3100AA-EA13-B7D7-C23E-FC18E447E84F}"/>
              </a:ext>
            </a:extLst>
          </p:cNvPr>
          <p:cNvSpPr>
            <a:spLocks/>
          </p:cNvSpPr>
          <p:nvPr/>
        </p:nvSpPr>
        <p:spPr>
          <a:xfrm>
            <a:off x="2849988" y="2260833"/>
            <a:ext cx="3444025" cy="3352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BCD88E-ECE3-4337-8957-106B5C47DAAE}"/>
              </a:ext>
            </a:extLst>
          </p:cNvPr>
          <p:cNvSpPr/>
          <p:nvPr/>
        </p:nvSpPr>
        <p:spPr>
          <a:xfrm>
            <a:off x="2908301" y="3141677"/>
            <a:ext cx="476657" cy="3086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08301" y="3590103"/>
            <a:ext cx="1892299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E18717-6DF2-2613-9A92-49E8A66CC770}"/>
              </a:ext>
            </a:extLst>
          </p:cNvPr>
          <p:cNvSpPr/>
          <p:nvPr/>
        </p:nvSpPr>
        <p:spPr>
          <a:xfrm>
            <a:off x="3384958" y="4983061"/>
            <a:ext cx="1350627" cy="3347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5FD654E-CBD8-267A-3F3B-D967C60FD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9"/>
          <a:stretch/>
        </p:blipFill>
        <p:spPr>
          <a:xfrm>
            <a:off x="2560320" y="432033"/>
            <a:ext cx="4023360" cy="5260830"/>
          </a:xfrm>
          <a:prstGeom prst="rect">
            <a:avLst/>
          </a:prstGeom>
        </p:spPr>
      </p:pic>
      <p:pic>
        <p:nvPicPr>
          <p:cNvPr id="76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FD28AE9-39A2-F544-C7A8-1D2DAFB27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7718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0530" y="61137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611370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C605BB-E864-71FD-AC20-C1E5F4CE2B77}"/>
              </a:ext>
            </a:extLst>
          </p:cNvPr>
          <p:cNvSpPr/>
          <p:nvPr/>
        </p:nvSpPr>
        <p:spPr>
          <a:xfrm>
            <a:off x="6900530" y="2420288"/>
            <a:ext cx="1988290" cy="76333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Levites: Succession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73A42F-A6B8-3E37-DE61-6BE677E18EF4}"/>
              </a:ext>
            </a:extLst>
          </p:cNvPr>
          <p:cNvSpPr/>
          <p:nvPr/>
        </p:nvSpPr>
        <p:spPr>
          <a:xfrm>
            <a:off x="6928058" y="3888926"/>
            <a:ext cx="1988290" cy="728198"/>
          </a:xfrm>
          <a:prstGeom prst="roundRect">
            <a:avLst>
              <a:gd name="adj" fmla="val 1223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Jesus: Permanent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985D90-3D21-DA73-BABF-34723A24BA05}"/>
              </a:ext>
            </a:extLst>
          </p:cNvPr>
          <p:cNvSpPr/>
          <p:nvPr/>
        </p:nvSpPr>
        <p:spPr>
          <a:xfrm>
            <a:off x="255180" y="3780413"/>
            <a:ext cx="1988290" cy="851600"/>
          </a:xfrm>
          <a:prstGeom prst="roundRect">
            <a:avLst>
              <a:gd name="adj" fmla="val 1247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Jesus: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Always Lives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E8673-E4E7-7542-0C34-BF45B119A4CB}"/>
              </a:ext>
            </a:extLst>
          </p:cNvPr>
          <p:cNvSpPr/>
          <p:nvPr/>
        </p:nvSpPr>
        <p:spPr>
          <a:xfrm>
            <a:off x="255180" y="2346185"/>
            <a:ext cx="1988290" cy="76333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Levites: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1792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78" grpId="0" animBg="1"/>
      <p:bldP spid="79" grpId="0" animBg="1"/>
      <p:bldP spid="81" grpId="0" animBg="1"/>
      <p:bldP spid="82" grpId="0" animBg="1"/>
      <p:bldP spid="84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7EEED-1415-503B-41BF-9F1F261AD34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B45FD-2072-AB3E-66A2-FC6D8735E86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43100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1AD04E-1EAC-2998-68A6-E8451A6C10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2143125"/>
            <a:ext cx="6045200" cy="142875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Independence Day in the USA and Bastille Day in France are like each other (and different from other days) primarily because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F760A-9241-83F2-BA35-A93A4B2408F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9530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08301" y="3590103"/>
            <a:ext cx="1892299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9956" y="1771226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47468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4FCCC-1729-4B13-591B-3F4AD72C246F}"/>
              </a:ext>
            </a:extLst>
          </p:cNvPr>
          <p:cNvSpPr/>
          <p:nvPr/>
        </p:nvSpPr>
        <p:spPr>
          <a:xfrm>
            <a:off x="5027631" y="222077"/>
            <a:ext cx="1241194" cy="118777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DEATH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4D96C4-BCD1-0ABE-47D7-16D2103AEF12}"/>
              </a:ext>
            </a:extLst>
          </p:cNvPr>
          <p:cNvSpPr/>
          <p:nvPr/>
        </p:nvSpPr>
        <p:spPr>
          <a:xfrm>
            <a:off x="2835060" y="207116"/>
            <a:ext cx="1241194" cy="1187778"/>
          </a:xfrm>
          <a:prstGeom prst="ellipse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35ECA3-E1EB-22D5-0902-CDD473426628}"/>
              </a:ext>
            </a:extLst>
          </p:cNvPr>
          <p:cNvSpPr/>
          <p:nvPr/>
        </p:nvSpPr>
        <p:spPr>
          <a:xfrm>
            <a:off x="2461512" y="1771227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0FEB91-4220-A796-7D04-EB4864E7FAAE}"/>
              </a:ext>
            </a:extLst>
          </p:cNvPr>
          <p:cNvSpPr/>
          <p:nvPr/>
        </p:nvSpPr>
        <p:spPr>
          <a:xfrm>
            <a:off x="4654083" y="1771228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Need Successors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2CDFF5-2A3F-67BA-0FBF-D1928D98FA73}"/>
              </a:ext>
            </a:extLst>
          </p:cNvPr>
          <p:cNvSpPr/>
          <p:nvPr/>
        </p:nvSpPr>
        <p:spPr>
          <a:xfrm>
            <a:off x="2461512" y="2767326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Law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51A79-C7E5-C9ED-18FC-89FBF5689BAA}"/>
              </a:ext>
            </a:extLst>
          </p:cNvPr>
          <p:cNvSpPr/>
          <p:nvPr/>
        </p:nvSpPr>
        <p:spPr>
          <a:xfrm>
            <a:off x="4654083" y="2767327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Law of Requirements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52C203-B2F1-886E-292E-2F5E390A2AAD}"/>
              </a:ext>
            </a:extLst>
          </p:cNvPr>
          <p:cNvSpPr/>
          <p:nvPr/>
        </p:nvSpPr>
        <p:spPr>
          <a:xfrm>
            <a:off x="2461512" y="3763424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Genealogy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7FA79-CF3D-53AB-A1D9-1A4E8BD655D5}"/>
              </a:ext>
            </a:extLst>
          </p:cNvPr>
          <p:cNvSpPr/>
          <p:nvPr/>
        </p:nvSpPr>
        <p:spPr>
          <a:xfrm>
            <a:off x="4654083" y="3763425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Need Genealogy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E8879D-3143-BCA3-8570-FEE3D36F2BBA}"/>
              </a:ext>
            </a:extLst>
          </p:cNvPr>
          <p:cNvSpPr/>
          <p:nvPr/>
        </p:nvSpPr>
        <p:spPr>
          <a:xfrm>
            <a:off x="2461512" y="4759522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One Priest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51AC73-96DD-17EF-662E-951E67EC0324}"/>
              </a:ext>
            </a:extLst>
          </p:cNvPr>
          <p:cNvSpPr/>
          <p:nvPr/>
        </p:nvSpPr>
        <p:spPr>
          <a:xfrm>
            <a:off x="4654083" y="4759523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Many Priests</a:t>
            </a:r>
          </a:p>
        </p:txBody>
      </p:sp>
    </p:spTree>
    <p:extLst>
      <p:ext uri="{BB962C8B-B14F-4D97-AF65-F5344CB8AC3E}">
        <p14:creationId xmlns:p14="http://schemas.microsoft.com/office/powerpoint/2010/main" val="2626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9" grpId="0" animBg="1"/>
      <p:bldP spid="81" grpId="0" animBg="1"/>
      <p:bldP spid="82" grpId="0" animBg="1"/>
      <p:bldP spid="84" grpId="0" animBg="1"/>
      <p:bldP spid="43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Y0NDcxODl9"/>
  <p:tag name="SLIDO_TYPE" val="SlidoPoll"/>
  <p:tag name="SLIDO_POLL_UUID" val="15dff0df-e81f-41dd-87a2-1cf5f9154908"/>
  <p:tag name="SLIDO_TIMELINE" val="W3sicG9sbFF1ZXN0aW9uVXVpZCI6Ijk0NTk1ZTllLTEwZTMtNDU0ZC04YjZkLWE4MDMxMDUzOTExYiIsInNob3dSZXN1bHRzIjpmYWxzZSwic2hvd0NvcnJlY3RBbnN3ZXJzIjpmYWxzZSwidm90aW5nTG9ja2VkIjpmYWxzZX0seyJwb2xsUXVlc3Rpb25VdWlkIjoiOTQ1OTVlOWUtMTBlMy00NTRkLThiNmQtYTgwMzEwNTM5MTFiIiwic2hvd1Jlc3VsdHMiOnRydWUsInNob3dDb3JyZWN0QW5zd2VycyI6dHJ1ZSwidm90aW5nTG9ja2VkIjpmYWxzZX1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39329</TotalTime>
  <Words>1326</Words>
  <Application>Microsoft Office PowerPoint</Application>
  <PresentationFormat>On-screen Show (16:10)</PresentationFormat>
  <Paragraphs>894</Paragraphs>
  <Slides>42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Inside Out</vt:lpstr>
      <vt:lpstr>Segoe UI</vt:lpstr>
      <vt:lpstr>Arial</vt:lpstr>
      <vt:lpstr>Posterama</vt:lpstr>
      <vt:lpstr>Calibri Light</vt:lpstr>
      <vt:lpstr>Calibri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9</cp:revision>
  <dcterms:created xsi:type="dcterms:W3CDTF">2023-11-05T19:08:06Z</dcterms:created>
  <dcterms:modified xsi:type="dcterms:W3CDTF">2024-01-28T13:08:04Z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