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 id="2147483677" r:id="rId2"/>
  </p:sldMasterIdLst>
  <p:sldIdLst>
    <p:sldId id="264" r:id="rId3"/>
    <p:sldId id="256" r:id="rId4"/>
    <p:sldId id="266" r:id="rId5"/>
    <p:sldId id="265" r:id="rId6"/>
    <p:sldId id="268" r:id="rId7"/>
    <p:sldId id="270" r:id="rId8"/>
    <p:sldId id="271" r:id="rId9"/>
    <p:sldId id="272" r:id="rId10"/>
    <p:sldId id="273" r:id="rId11"/>
    <p:sldId id="274" r:id="rId12"/>
    <p:sldId id="277" r:id="rId13"/>
    <p:sldId id="276" r:id="rId14"/>
    <p:sldId id="278" r:id="rId15"/>
    <p:sldId id="275" r:id="rId16"/>
    <p:sldId id="26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40"/>
  </p:normalViewPr>
  <p:slideViewPr>
    <p:cSldViewPr snapToGrid="0">
      <p:cViewPr varScale="1">
        <p:scale>
          <a:sx n="90" d="100"/>
          <a:sy n="90" d="100"/>
        </p:scale>
        <p:origin x="232" y="9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BC344EB-DE07-B444-8DC7-C5334BBAB2BF}" type="doc">
      <dgm:prSet loTypeId="urn:microsoft.com/office/officeart/2005/8/layout/arrow1" loCatId="" qsTypeId="urn:microsoft.com/office/officeart/2005/8/quickstyle/simple1" qsCatId="simple" csTypeId="urn:microsoft.com/office/officeart/2005/8/colors/accent1_2" csCatId="accent1" phldr="1"/>
      <dgm:spPr/>
      <dgm:t>
        <a:bodyPr/>
        <a:lstStyle/>
        <a:p>
          <a:endParaRPr lang="en-US"/>
        </a:p>
      </dgm:t>
    </dgm:pt>
    <dgm:pt modelId="{98635F2F-0F5C-BD4F-B2B5-820DC39995F8}">
      <dgm:prSet phldrT="[Text]"/>
      <dgm:spPr/>
      <dgm:t>
        <a:bodyPr/>
        <a:lstStyle/>
        <a:p>
          <a:r>
            <a:rPr lang="en-US" dirty="0">
              <a:solidFill>
                <a:schemeClr val="bg1"/>
              </a:solidFill>
            </a:rPr>
            <a:t>“Contempt of the World”</a:t>
          </a:r>
        </a:p>
        <a:p>
          <a:r>
            <a:rPr lang="en-US" dirty="0">
              <a:solidFill>
                <a:schemeClr val="bg1"/>
              </a:solidFill>
            </a:rPr>
            <a:t>(Jerome)</a:t>
          </a:r>
        </a:p>
      </dgm:t>
    </dgm:pt>
    <dgm:pt modelId="{149C047A-CA85-7548-B179-9CD078F87CA6}" type="parTrans" cxnId="{CD4D4E2A-6956-1E49-A3A5-1D8F6619CD1B}">
      <dgm:prSet/>
      <dgm:spPr/>
      <dgm:t>
        <a:bodyPr/>
        <a:lstStyle/>
        <a:p>
          <a:endParaRPr lang="en-US"/>
        </a:p>
      </dgm:t>
    </dgm:pt>
    <dgm:pt modelId="{C06FEEF9-D405-F244-ADEA-5965A41B6D7D}" type="sibTrans" cxnId="{CD4D4E2A-6956-1E49-A3A5-1D8F6619CD1B}">
      <dgm:prSet/>
      <dgm:spPr/>
      <dgm:t>
        <a:bodyPr/>
        <a:lstStyle/>
        <a:p>
          <a:endParaRPr lang="en-US"/>
        </a:p>
      </dgm:t>
    </dgm:pt>
    <dgm:pt modelId="{2D9B9B88-6687-1846-9243-A307F0E39349}">
      <dgm:prSet phldrT="[Text]"/>
      <dgm:spPr/>
      <dgm:t>
        <a:bodyPr/>
        <a:lstStyle/>
        <a:p>
          <a:r>
            <a:rPr lang="en-US" dirty="0">
              <a:solidFill>
                <a:schemeClr val="bg1"/>
              </a:solidFill>
            </a:rPr>
            <a:t>“Go, eat your bread with joy … Enjoy life…”</a:t>
          </a:r>
        </a:p>
        <a:p>
          <a:r>
            <a:rPr lang="en-US" dirty="0">
              <a:solidFill>
                <a:schemeClr val="bg1"/>
              </a:solidFill>
            </a:rPr>
            <a:t>(9:7-9)</a:t>
          </a:r>
        </a:p>
      </dgm:t>
    </dgm:pt>
    <dgm:pt modelId="{AFA70A93-B27E-A44B-9778-12027F7541AD}" type="parTrans" cxnId="{88B29404-8C68-4144-A288-8B308739F140}">
      <dgm:prSet/>
      <dgm:spPr/>
      <dgm:t>
        <a:bodyPr/>
        <a:lstStyle/>
        <a:p>
          <a:endParaRPr lang="en-US"/>
        </a:p>
      </dgm:t>
    </dgm:pt>
    <dgm:pt modelId="{35BCF8B2-24ED-724E-A705-0B6F02AC7BD6}" type="sibTrans" cxnId="{88B29404-8C68-4144-A288-8B308739F140}">
      <dgm:prSet/>
      <dgm:spPr/>
      <dgm:t>
        <a:bodyPr/>
        <a:lstStyle/>
        <a:p>
          <a:endParaRPr lang="en-US"/>
        </a:p>
      </dgm:t>
    </dgm:pt>
    <dgm:pt modelId="{57CBD4F2-D5CA-4A4C-B807-C7E02E6CEBE4}" type="pres">
      <dgm:prSet presAssocID="{ABC344EB-DE07-B444-8DC7-C5334BBAB2BF}" presName="cycle" presStyleCnt="0">
        <dgm:presLayoutVars>
          <dgm:dir/>
          <dgm:resizeHandles val="exact"/>
        </dgm:presLayoutVars>
      </dgm:prSet>
      <dgm:spPr/>
    </dgm:pt>
    <dgm:pt modelId="{9B414644-A74A-7C44-A02C-1D61828A3C79}" type="pres">
      <dgm:prSet presAssocID="{98635F2F-0F5C-BD4F-B2B5-820DC39995F8}" presName="arrow" presStyleLbl="node1" presStyleIdx="0" presStyleCnt="2" custScaleY="113075">
        <dgm:presLayoutVars>
          <dgm:bulletEnabled val="1"/>
        </dgm:presLayoutVars>
      </dgm:prSet>
      <dgm:spPr/>
    </dgm:pt>
    <dgm:pt modelId="{9B1FAFC7-71DE-314B-A416-A4FDBA8028E4}" type="pres">
      <dgm:prSet presAssocID="{2D9B9B88-6687-1846-9243-A307F0E39349}" presName="arrow" presStyleLbl="node1" presStyleIdx="1" presStyleCnt="2" custScaleY="112823">
        <dgm:presLayoutVars>
          <dgm:bulletEnabled val="1"/>
        </dgm:presLayoutVars>
      </dgm:prSet>
      <dgm:spPr/>
    </dgm:pt>
  </dgm:ptLst>
  <dgm:cxnLst>
    <dgm:cxn modelId="{88B29404-8C68-4144-A288-8B308739F140}" srcId="{ABC344EB-DE07-B444-8DC7-C5334BBAB2BF}" destId="{2D9B9B88-6687-1846-9243-A307F0E39349}" srcOrd="1" destOrd="0" parTransId="{AFA70A93-B27E-A44B-9778-12027F7541AD}" sibTransId="{35BCF8B2-24ED-724E-A705-0B6F02AC7BD6}"/>
    <dgm:cxn modelId="{6E6A7919-794B-FB41-B277-0FF7E2D0974A}" type="presOf" srcId="{98635F2F-0F5C-BD4F-B2B5-820DC39995F8}" destId="{9B414644-A74A-7C44-A02C-1D61828A3C79}" srcOrd="0" destOrd="0" presId="urn:microsoft.com/office/officeart/2005/8/layout/arrow1"/>
    <dgm:cxn modelId="{CD4D4E2A-6956-1E49-A3A5-1D8F6619CD1B}" srcId="{ABC344EB-DE07-B444-8DC7-C5334BBAB2BF}" destId="{98635F2F-0F5C-BD4F-B2B5-820DC39995F8}" srcOrd="0" destOrd="0" parTransId="{149C047A-CA85-7548-B179-9CD078F87CA6}" sibTransId="{C06FEEF9-D405-F244-ADEA-5965A41B6D7D}"/>
    <dgm:cxn modelId="{E38EFA8C-2958-0346-A75D-0111FC601690}" type="presOf" srcId="{ABC344EB-DE07-B444-8DC7-C5334BBAB2BF}" destId="{57CBD4F2-D5CA-4A4C-B807-C7E02E6CEBE4}" srcOrd="0" destOrd="0" presId="urn:microsoft.com/office/officeart/2005/8/layout/arrow1"/>
    <dgm:cxn modelId="{438153B0-21B2-B74C-936A-058A91ED21BB}" type="presOf" srcId="{2D9B9B88-6687-1846-9243-A307F0E39349}" destId="{9B1FAFC7-71DE-314B-A416-A4FDBA8028E4}" srcOrd="0" destOrd="0" presId="urn:microsoft.com/office/officeart/2005/8/layout/arrow1"/>
    <dgm:cxn modelId="{27AE9554-B66A-2A47-A224-7F25B8C2834B}" type="presParOf" srcId="{57CBD4F2-D5CA-4A4C-B807-C7E02E6CEBE4}" destId="{9B414644-A74A-7C44-A02C-1D61828A3C79}" srcOrd="0" destOrd="0" presId="urn:microsoft.com/office/officeart/2005/8/layout/arrow1"/>
    <dgm:cxn modelId="{3AC0B76B-A785-F14B-8628-086AF25B67EF}" type="presParOf" srcId="{57CBD4F2-D5CA-4A4C-B807-C7E02E6CEBE4}" destId="{9B1FAFC7-71DE-314B-A416-A4FDBA8028E4}" srcOrd="1" destOrd="0" presId="urn:microsoft.com/office/officeart/2005/8/layout/arrow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67B4071-81EE-44E8-AB92-AB15E4F8CBF6}" type="doc">
      <dgm:prSet loTypeId="urn:microsoft.com/office/officeart/2008/layout/LinedList" loCatId="list" qsTypeId="urn:microsoft.com/office/officeart/2005/8/quickstyle/simple1" qsCatId="simple" csTypeId="urn:microsoft.com/office/officeart/2005/8/colors/accent1_2" csCatId="accent1"/>
      <dgm:spPr/>
      <dgm:t>
        <a:bodyPr/>
        <a:lstStyle/>
        <a:p>
          <a:endParaRPr lang="en-US"/>
        </a:p>
      </dgm:t>
    </dgm:pt>
    <dgm:pt modelId="{5FCE4BAC-58E1-4157-AFDF-B3658039DF17}">
      <dgm:prSet/>
      <dgm:spPr/>
      <dgm:t>
        <a:bodyPr/>
        <a:lstStyle/>
        <a:p>
          <a:r>
            <a:rPr lang="en-US"/>
            <a:t>Proverbs</a:t>
          </a:r>
        </a:p>
      </dgm:t>
    </dgm:pt>
    <dgm:pt modelId="{E651A0F3-7DA4-4D6E-83C7-2B24C339CAE8}" type="parTrans" cxnId="{01223261-5E54-40A6-A78F-E1DB2857FDD0}">
      <dgm:prSet/>
      <dgm:spPr/>
      <dgm:t>
        <a:bodyPr/>
        <a:lstStyle/>
        <a:p>
          <a:endParaRPr lang="en-US"/>
        </a:p>
      </dgm:t>
    </dgm:pt>
    <dgm:pt modelId="{D27507B7-D30C-4F8D-980E-B900471A8A27}" type="sibTrans" cxnId="{01223261-5E54-40A6-A78F-E1DB2857FDD0}">
      <dgm:prSet/>
      <dgm:spPr/>
      <dgm:t>
        <a:bodyPr/>
        <a:lstStyle/>
        <a:p>
          <a:endParaRPr lang="en-US"/>
        </a:p>
      </dgm:t>
    </dgm:pt>
    <dgm:pt modelId="{0D14BE2B-F2D5-4240-B196-2475B72D8EDF}">
      <dgm:prSet/>
      <dgm:spPr/>
      <dgm:t>
        <a:bodyPr/>
        <a:lstStyle/>
        <a:p>
          <a:r>
            <a:rPr lang="en-US"/>
            <a:t>Job</a:t>
          </a:r>
        </a:p>
      </dgm:t>
    </dgm:pt>
    <dgm:pt modelId="{37671AC3-9E11-4ACF-9ED3-8B4C6BE5AF6C}" type="parTrans" cxnId="{70EDA0A9-4743-4ACB-A8D9-8A196F4E96A9}">
      <dgm:prSet/>
      <dgm:spPr/>
      <dgm:t>
        <a:bodyPr/>
        <a:lstStyle/>
        <a:p>
          <a:endParaRPr lang="en-US"/>
        </a:p>
      </dgm:t>
    </dgm:pt>
    <dgm:pt modelId="{58587E2A-D50D-4AC8-9342-F4B003F3BD1F}" type="sibTrans" cxnId="{70EDA0A9-4743-4ACB-A8D9-8A196F4E96A9}">
      <dgm:prSet/>
      <dgm:spPr/>
      <dgm:t>
        <a:bodyPr/>
        <a:lstStyle/>
        <a:p>
          <a:endParaRPr lang="en-US"/>
        </a:p>
      </dgm:t>
    </dgm:pt>
    <dgm:pt modelId="{7ED9ACAF-7578-46C6-BA12-FCBDF0127B33}">
      <dgm:prSet/>
      <dgm:spPr/>
      <dgm:t>
        <a:bodyPr/>
        <a:lstStyle/>
        <a:p>
          <a:r>
            <a:rPr lang="en-US"/>
            <a:t>Ecclesiastes</a:t>
          </a:r>
        </a:p>
      </dgm:t>
    </dgm:pt>
    <dgm:pt modelId="{6D0E2430-0DBC-40EC-98C3-C1539738E0F7}" type="parTrans" cxnId="{EC6B622A-16DA-4BAA-B6CB-7F4D230B4F63}">
      <dgm:prSet/>
      <dgm:spPr/>
      <dgm:t>
        <a:bodyPr/>
        <a:lstStyle/>
        <a:p>
          <a:endParaRPr lang="en-US"/>
        </a:p>
      </dgm:t>
    </dgm:pt>
    <dgm:pt modelId="{F154BA4F-167D-4276-8F39-B6576EDC28D5}" type="sibTrans" cxnId="{EC6B622A-16DA-4BAA-B6CB-7F4D230B4F63}">
      <dgm:prSet/>
      <dgm:spPr/>
      <dgm:t>
        <a:bodyPr/>
        <a:lstStyle/>
        <a:p>
          <a:endParaRPr lang="en-US"/>
        </a:p>
      </dgm:t>
    </dgm:pt>
    <dgm:pt modelId="{529C3CA9-C3F9-4D75-9203-C483CFE75126}">
      <dgm:prSet/>
      <dgm:spPr/>
      <dgm:t>
        <a:bodyPr/>
        <a:lstStyle/>
        <a:p>
          <a:r>
            <a:rPr lang="en-US"/>
            <a:t>Song of Songs</a:t>
          </a:r>
        </a:p>
      </dgm:t>
    </dgm:pt>
    <dgm:pt modelId="{83492D22-5C76-41F6-898F-AF9DEA929B9F}" type="parTrans" cxnId="{8AFB5C24-AD2E-4811-9556-D974C65E795A}">
      <dgm:prSet/>
      <dgm:spPr/>
      <dgm:t>
        <a:bodyPr/>
        <a:lstStyle/>
        <a:p>
          <a:endParaRPr lang="en-US"/>
        </a:p>
      </dgm:t>
    </dgm:pt>
    <dgm:pt modelId="{CDDE09FF-21CF-4A23-8F20-D07D730AA8C9}" type="sibTrans" cxnId="{8AFB5C24-AD2E-4811-9556-D974C65E795A}">
      <dgm:prSet/>
      <dgm:spPr/>
      <dgm:t>
        <a:bodyPr/>
        <a:lstStyle/>
        <a:p>
          <a:endParaRPr lang="en-US"/>
        </a:p>
      </dgm:t>
    </dgm:pt>
    <dgm:pt modelId="{8A3B6121-8D5D-4D62-9819-A64F54CF0088}">
      <dgm:prSet custT="1"/>
      <dgm:spPr/>
      <dgm:t>
        <a:bodyPr/>
        <a:lstStyle/>
        <a:p>
          <a:r>
            <a:rPr lang="en-US" sz="4700" dirty="0"/>
            <a:t>Psalms </a:t>
          </a:r>
          <a:r>
            <a:rPr lang="en-US" sz="2000" dirty="0"/>
            <a:t>(at least a few)</a:t>
          </a:r>
          <a:endParaRPr lang="en-US" sz="4700" dirty="0"/>
        </a:p>
      </dgm:t>
    </dgm:pt>
    <dgm:pt modelId="{1E532ED1-6CBA-47DD-8B95-ED8A5172AC03}" type="parTrans" cxnId="{B6E7196C-688C-454A-8649-149917E4B655}">
      <dgm:prSet/>
      <dgm:spPr/>
      <dgm:t>
        <a:bodyPr/>
        <a:lstStyle/>
        <a:p>
          <a:endParaRPr lang="en-US"/>
        </a:p>
      </dgm:t>
    </dgm:pt>
    <dgm:pt modelId="{3B7C3E5A-EC3F-4069-9161-012E624775B6}" type="sibTrans" cxnId="{B6E7196C-688C-454A-8649-149917E4B655}">
      <dgm:prSet/>
      <dgm:spPr/>
      <dgm:t>
        <a:bodyPr/>
        <a:lstStyle/>
        <a:p>
          <a:endParaRPr lang="en-US"/>
        </a:p>
      </dgm:t>
    </dgm:pt>
    <dgm:pt modelId="{1E96921A-81CB-514A-A976-2E60731ECF8D}" type="pres">
      <dgm:prSet presAssocID="{067B4071-81EE-44E8-AB92-AB15E4F8CBF6}" presName="vert0" presStyleCnt="0">
        <dgm:presLayoutVars>
          <dgm:dir/>
          <dgm:animOne val="branch"/>
          <dgm:animLvl val="lvl"/>
        </dgm:presLayoutVars>
      </dgm:prSet>
      <dgm:spPr/>
    </dgm:pt>
    <dgm:pt modelId="{EEAE1787-AB71-6C4B-A917-F710FE8163F7}" type="pres">
      <dgm:prSet presAssocID="{5FCE4BAC-58E1-4157-AFDF-B3658039DF17}" presName="thickLine" presStyleLbl="alignNode1" presStyleIdx="0" presStyleCnt="5"/>
      <dgm:spPr/>
    </dgm:pt>
    <dgm:pt modelId="{FB9121AD-348E-3842-A539-1627B52FC2BE}" type="pres">
      <dgm:prSet presAssocID="{5FCE4BAC-58E1-4157-AFDF-B3658039DF17}" presName="horz1" presStyleCnt="0"/>
      <dgm:spPr/>
    </dgm:pt>
    <dgm:pt modelId="{5B3D9271-D1F7-8441-A23D-6358AD40BF2A}" type="pres">
      <dgm:prSet presAssocID="{5FCE4BAC-58E1-4157-AFDF-B3658039DF17}" presName="tx1" presStyleLbl="revTx" presStyleIdx="0" presStyleCnt="5"/>
      <dgm:spPr/>
    </dgm:pt>
    <dgm:pt modelId="{267400BA-A0D6-684F-870F-933CDDDE270B}" type="pres">
      <dgm:prSet presAssocID="{5FCE4BAC-58E1-4157-AFDF-B3658039DF17}" presName="vert1" presStyleCnt="0"/>
      <dgm:spPr/>
    </dgm:pt>
    <dgm:pt modelId="{0DA23B58-D927-0149-B928-2B65152077D4}" type="pres">
      <dgm:prSet presAssocID="{0D14BE2B-F2D5-4240-B196-2475B72D8EDF}" presName="thickLine" presStyleLbl="alignNode1" presStyleIdx="1" presStyleCnt="5"/>
      <dgm:spPr/>
    </dgm:pt>
    <dgm:pt modelId="{02DA0D68-7826-194D-82F4-2A11E9FCD1EE}" type="pres">
      <dgm:prSet presAssocID="{0D14BE2B-F2D5-4240-B196-2475B72D8EDF}" presName="horz1" presStyleCnt="0"/>
      <dgm:spPr/>
    </dgm:pt>
    <dgm:pt modelId="{3BA38322-5B72-DB49-ABE7-4B70C3DF03E3}" type="pres">
      <dgm:prSet presAssocID="{0D14BE2B-F2D5-4240-B196-2475B72D8EDF}" presName="tx1" presStyleLbl="revTx" presStyleIdx="1" presStyleCnt="5"/>
      <dgm:spPr/>
    </dgm:pt>
    <dgm:pt modelId="{5F5F4B36-4F92-514B-901F-0990926B5E7C}" type="pres">
      <dgm:prSet presAssocID="{0D14BE2B-F2D5-4240-B196-2475B72D8EDF}" presName="vert1" presStyleCnt="0"/>
      <dgm:spPr/>
    </dgm:pt>
    <dgm:pt modelId="{0CAD7ADF-5F55-7E4E-BCCF-823D40C0AB40}" type="pres">
      <dgm:prSet presAssocID="{7ED9ACAF-7578-46C6-BA12-FCBDF0127B33}" presName="thickLine" presStyleLbl="alignNode1" presStyleIdx="2" presStyleCnt="5"/>
      <dgm:spPr/>
    </dgm:pt>
    <dgm:pt modelId="{0E0D1BCF-B2AD-D344-949B-B5CD7CBB7CD1}" type="pres">
      <dgm:prSet presAssocID="{7ED9ACAF-7578-46C6-BA12-FCBDF0127B33}" presName="horz1" presStyleCnt="0"/>
      <dgm:spPr/>
    </dgm:pt>
    <dgm:pt modelId="{29DCE6F6-3BAF-B24C-9E79-F6433110F789}" type="pres">
      <dgm:prSet presAssocID="{7ED9ACAF-7578-46C6-BA12-FCBDF0127B33}" presName="tx1" presStyleLbl="revTx" presStyleIdx="2" presStyleCnt="5"/>
      <dgm:spPr/>
    </dgm:pt>
    <dgm:pt modelId="{EC9316B8-AE10-8C43-B74F-7CC1571FE1F4}" type="pres">
      <dgm:prSet presAssocID="{7ED9ACAF-7578-46C6-BA12-FCBDF0127B33}" presName="vert1" presStyleCnt="0"/>
      <dgm:spPr/>
    </dgm:pt>
    <dgm:pt modelId="{782568B6-A8DA-5249-A252-AA96BA0DB9B2}" type="pres">
      <dgm:prSet presAssocID="{529C3CA9-C3F9-4D75-9203-C483CFE75126}" presName="thickLine" presStyleLbl="alignNode1" presStyleIdx="3" presStyleCnt="5"/>
      <dgm:spPr/>
    </dgm:pt>
    <dgm:pt modelId="{B5B8F2AF-882F-5448-8BF2-91BAFD87AE14}" type="pres">
      <dgm:prSet presAssocID="{529C3CA9-C3F9-4D75-9203-C483CFE75126}" presName="horz1" presStyleCnt="0"/>
      <dgm:spPr/>
    </dgm:pt>
    <dgm:pt modelId="{7E469144-517C-1A42-8890-09E11ECF21E6}" type="pres">
      <dgm:prSet presAssocID="{529C3CA9-C3F9-4D75-9203-C483CFE75126}" presName="tx1" presStyleLbl="revTx" presStyleIdx="3" presStyleCnt="5"/>
      <dgm:spPr/>
    </dgm:pt>
    <dgm:pt modelId="{1BE9E071-4AEE-2C40-AD43-AA5CDACB57B9}" type="pres">
      <dgm:prSet presAssocID="{529C3CA9-C3F9-4D75-9203-C483CFE75126}" presName="vert1" presStyleCnt="0"/>
      <dgm:spPr/>
    </dgm:pt>
    <dgm:pt modelId="{14385B2D-7F39-8444-8E64-6B9E5E18E411}" type="pres">
      <dgm:prSet presAssocID="{8A3B6121-8D5D-4D62-9819-A64F54CF0088}" presName="thickLine" presStyleLbl="alignNode1" presStyleIdx="4" presStyleCnt="5"/>
      <dgm:spPr/>
    </dgm:pt>
    <dgm:pt modelId="{966A1E88-8F74-4B46-A3E8-718F4B2E9FEB}" type="pres">
      <dgm:prSet presAssocID="{8A3B6121-8D5D-4D62-9819-A64F54CF0088}" presName="horz1" presStyleCnt="0"/>
      <dgm:spPr/>
    </dgm:pt>
    <dgm:pt modelId="{8DBDAD3A-CC07-EE4D-BC23-777CB1BA688B}" type="pres">
      <dgm:prSet presAssocID="{8A3B6121-8D5D-4D62-9819-A64F54CF0088}" presName="tx1" presStyleLbl="revTx" presStyleIdx="4" presStyleCnt="5"/>
      <dgm:spPr/>
    </dgm:pt>
    <dgm:pt modelId="{EDD7D594-B635-B147-A72D-D5081CEAEAC5}" type="pres">
      <dgm:prSet presAssocID="{8A3B6121-8D5D-4D62-9819-A64F54CF0088}" presName="vert1" presStyleCnt="0"/>
      <dgm:spPr/>
    </dgm:pt>
  </dgm:ptLst>
  <dgm:cxnLst>
    <dgm:cxn modelId="{8AFB5C24-AD2E-4811-9556-D974C65E795A}" srcId="{067B4071-81EE-44E8-AB92-AB15E4F8CBF6}" destId="{529C3CA9-C3F9-4D75-9203-C483CFE75126}" srcOrd="3" destOrd="0" parTransId="{83492D22-5C76-41F6-898F-AF9DEA929B9F}" sibTransId="{CDDE09FF-21CF-4A23-8F20-D07D730AA8C9}"/>
    <dgm:cxn modelId="{EC6B622A-16DA-4BAA-B6CB-7F4D230B4F63}" srcId="{067B4071-81EE-44E8-AB92-AB15E4F8CBF6}" destId="{7ED9ACAF-7578-46C6-BA12-FCBDF0127B33}" srcOrd="2" destOrd="0" parTransId="{6D0E2430-0DBC-40EC-98C3-C1539738E0F7}" sibTransId="{F154BA4F-167D-4276-8F39-B6576EDC28D5}"/>
    <dgm:cxn modelId="{89027E5C-5122-F04F-912B-D7967C672EDD}" type="presOf" srcId="{5FCE4BAC-58E1-4157-AFDF-B3658039DF17}" destId="{5B3D9271-D1F7-8441-A23D-6358AD40BF2A}" srcOrd="0" destOrd="0" presId="urn:microsoft.com/office/officeart/2008/layout/LinedList"/>
    <dgm:cxn modelId="{7C63E15F-7C50-CD43-BBC0-72A380C2E569}" type="presOf" srcId="{7ED9ACAF-7578-46C6-BA12-FCBDF0127B33}" destId="{29DCE6F6-3BAF-B24C-9E79-F6433110F789}" srcOrd="0" destOrd="0" presId="urn:microsoft.com/office/officeart/2008/layout/LinedList"/>
    <dgm:cxn modelId="{01223261-5E54-40A6-A78F-E1DB2857FDD0}" srcId="{067B4071-81EE-44E8-AB92-AB15E4F8CBF6}" destId="{5FCE4BAC-58E1-4157-AFDF-B3658039DF17}" srcOrd="0" destOrd="0" parTransId="{E651A0F3-7DA4-4D6E-83C7-2B24C339CAE8}" sibTransId="{D27507B7-D30C-4F8D-980E-B900471A8A27}"/>
    <dgm:cxn modelId="{B6E7196C-688C-454A-8649-149917E4B655}" srcId="{067B4071-81EE-44E8-AB92-AB15E4F8CBF6}" destId="{8A3B6121-8D5D-4D62-9819-A64F54CF0088}" srcOrd="4" destOrd="0" parTransId="{1E532ED1-6CBA-47DD-8B95-ED8A5172AC03}" sibTransId="{3B7C3E5A-EC3F-4069-9161-012E624775B6}"/>
    <dgm:cxn modelId="{D792998B-C258-4447-A621-D6F18E005FED}" type="presOf" srcId="{0D14BE2B-F2D5-4240-B196-2475B72D8EDF}" destId="{3BA38322-5B72-DB49-ABE7-4B70C3DF03E3}" srcOrd="0" destOrd="0" presId="urn:microsoft.com/office/officeart/2008/layout/LinedList"/>
    <dgm:cxn modelId="{15249B94-83EA-EF45-9875-54636610F5AD}" type="presOf" srcId="{067B4071-81EE-44E8-AB92-AB15E4F8CBF6}" destId="{1E96921A-81CB-514A-A976-2E60731ECF8D}" srcOrd="0" destOrd="0" presId="urn:microsoft.com/office/officeart/2008/layout/LinedList"/>
    <dgm:cxn modelId="{70EDA0A9-4743-4ACB-A8D9-8A196F4E96A9}" srcId="{067B4071-81EE-44E8-AB92-AB15E4F8CBF6}" destId="{0D14BE2B-F2D5-4240-B196-2475B72D8EDF}" srcOrd="1" destOrd="0" parTransId="{37671AC3-9E11-4ACF-9ED3-8B4C6BE5AF6C}" sibTransId="{58587E2A-D50D-4AC8-9342-F4B003F3BD1F}"/>
    <dgm:cxn modelId="{F9B1B6B3-72B8-6F45-A643-FDE37EA446EC}" type="presOf" srcId="{8A3B6121-8D5D-4D62-9819-A64F54CF0088}" destId="{8DBDAD3A-CC07-EE4D-BC23-777CB1BA688B}" srcOrd="0" destOrd="0" presId="urn:microsoft.com/office/officeart/2008/layout/LinedList"/>
    <dgm:cxn modelId="{440AEFD3-6E5A-6B4A-B5CD-98E53A0128A6}" type="presOf" srcId="{529C3CA9-C3F9-4D75-9203-C483CFE75126}" destId="{7E469144-517C-1A42-8890-09E11ECF21E6}" srcOrd="0" destOrd="0" presId="urn:microsoft.com/office/officeart/2008/layout/LinedList"/>
    <dgm:cxn modelId="{95C8904B-6EEC-0441-AFF7-BA6ADFEEE17D}" type="presParOf" srcId="{1E96921A-81CB-514A-A976-2E60731ECF8D}" destId="{EEAE1787-AB71-6C4B-A917-F710FE8163F7}" srcOrd="0" destOrd="0" presId="urn:microsoft.com/office/officeart/2008/layout/LinedList"/>
    <dgm:cxn modelId="{71644B27-CB95-9441-877B-F4DF0F9A74B5}" type="presParOf" srcId="{1E96921A-81CB-514A-A976-2E60731ECF8D}" destId="{FB9121AD-348E-3842-A539-1627B52FC2BE}" srcOrd="1" destOrd="0" presId="urn:microsoft.com/office/officeart/2008/layout/LinedList"/>
    <dgm:cxn modelId="{838F3496-FEBD-1042-A591-822C6133B415}" type="presParOf" srcId="{FB9121AD-348E-3842-A539-1627B52FC2BE}" destId="{5B3D9271-D1F7-8441-A23D-6358AD40BF2A}" srcOrd="0" destOrd="0" presId="urn:microsoft.com/office/officeart/2008/layout/LinedList"/>
    <dgm:cxn modelId="{D47558F5-DC25-7F47-8B4D-34676B626C2D}" type="presParOf" srcId="{FB9121AD-348E-3842-A539-1627B52FC2BE}" destId="{267400BA-A0D6-684F-870F-933CDDDE270B}" srcOrd="1" destOrd="0" presId="urn:microsoft.com/office/officeart/2008/layout/LinedList"/>
    <dgm:cxn modelId="{C9ABA727-359A-5D41-9040-A1F272886DFF}" type="presParOf" srcId="{1E96921A-81CB-514A-A976-2E60731ECF8D}" destId="{0DA23B58-D927-0149-B928-2B65152077D4}" srcOrd="2" destOrd="0" presId="urn:microsoft.com/office/officeart/2008/layout/LinedList"/>
    <dgm:cxn modelId="{F5204906-80B8-DB42-8063-38DE7AF0C7E7}" type="presParOf" srcId="{1E96921A-81CB-514A-A976-2E60731ECF8D}" destId="{02DA0D68-7826-194D-82F4-2A11E9FCD1EE}" srcOrd="3" destOrd="0" presId="urn:microsoft.com/office/officeart/2008/layout/LinedList"/>
    <dgm:cxn modelId="{8491D4C1-5F11-C847-AD32-A1C9BFEF17BF}" type="presParOf" srcId="{02DA0D68-7826-194D-82F4-2A11E9FCD1EE}" destId="{3BA38322-5B72-DB49-ABE7-4B70C3DF03E3}" srcOrd="0" destOrd="0" presId="urn:microsoft.com/office/officeart/2008/layout/LinedList"/>
    <dgm:cxn modelId="{02D7C1D8-27A1-9140-819C-6B83A2158FB1}" type="presParOf" srcId="{02DA0D68-7826-194D-82F4-2A11E9FCD1EE}" destId="{5F5F4B36-4F92-514B-901F-0990926B5E7C}" srcOrd="1" destOrd="0" presId="urn:microsoft.com/office/officeart/2008/layout/LinedList"/>
    <dgm:cxn modelId="{D43009DD-5886-D74E-AA5D-1A8AB52B80C7}" type="presParOf" srcId="{1E96921A-81CB-514A-A976-2E60731ECF8D}" destId="{0CAD7ADF-5F55-7E4E-BCCF-823D40C0AB40}" srcOrd="4" destOrd="0" presId="urn:microsoft.com/office/officeart/2008/layout/LinedList"/>
    <dgm:cxn modelId="{7BC3F83A-DEE4-5441-AEF9-92F09F3E8BA3}" type="presParOf" srcId="{1E96921A-81CB-514A-A976-2E60731ECF8D}" destId="{0E0D1BCF-B2AD-D344-949B-B5CD7CBB7CD1}" srcOrd="5" destOrd="0" presId="urn:microsoft.com/office/officeart/2008/layout/LinedList"/>
    <dgm:cxn modelId="{7F9E8206-71B8-A44F-BC41-BBA4F0D16F5C}" type="presParOf" srcId="{0E0D1BCF-B2AD-D344-949B-B5CD7CBB7CD1}" destId="{29DCE6F6-3BAF-B24C-9E79-F6433110F789}" srcOrd="0" destOrd="0" presId="urn:microsoft.com/office/officeart/2008/layout/LinedList"/>
    <dgm:cxn modelId="{022DEE57-5B3C-6641-8153-91896148AC20}" type="presParOf" srcId="{0E0D1BCF-B2AD-D344-949B-B5CD7CBB7CD1}" destId="{EC9316B8-AE10-8C43-B74F-7CC1571FE1F4}" srcOrd="1" destOrd="0" presId="urn:microsoft.com/office/officeart/2008/layout/LinedList"/>
    <dgm:cxn modelId="{9EBA22F9-6B0F-574E-BBE5-3B99E063519D}" type="presParOf" srcId="{1E96921A-81CB-514A-A976-2E60731ECF8D}" destId="{782568B6-A8DA-5249-A252-AA96BA0DB9B2}" srcOrd="6" destOrd="0" presId="urn:microsoft.com/office/officeart/2008/layout/LinedList"/>
    <dgm:cxn modelId="{9DF617F8-6FA5-DD4B-B221-77F0EA506C67}" type="presParOf" srcId="{1E96921A-81CB-514A-A976-2E60731ECF8D}" destId="{B5B8F2AF-882F-5448-8BF2-91BAFD87AE14}" srcOrd="7" destOrd="0" presId="urn:microsoft.com/office/officeart/2008/layout/LinedList"/>
    <dgm:cxn modelId="{CB824095-4070-0048-969D-9FD5667D6AF8}" type="presParOf" srcId="{B5B8F2AF-882F-5448-8BF2-91BAFD87AE14}" destId="{7E469144-517C-1A42-8890-09E11ECF21E6}" srcOrd="0" destOrd="0" presId="urn:microsoft.com/office/officeart/2008/layout/LinedList"/>
    <dgm:cxn modelId="{8C4F36A0-2650-E24F-8429-C275C8786778}" type="presParOf" srcId="{B5B8F2AF-882F-5448-8BF2-91BAFD87AE14}" destId="{1BE9E071-4AEE-2C40-AD43-AA5CDACB57B9}" srcOrd="1" destOrd="0" presId="urn:microsoft.com/office/officeart/2008/layout/LinedList"/>
    <dgm:cxn modelId="{B608120E-EE3A-2745-BE01-4A82025D1F79}" type="presParOf" srcId="{1E96921A-81CB-514A-A976-2E60731ECF8D}" destId="{14385B2D-7F39-8444-8E64-6B9E5E18E411}" srcOrd="8" destOrd="0" presId="urn:microsoft.com/office/officeart/2008/layout/LinedList"/>
    <dgm:cxn modelId="{EFA3E4CB-3D9B-B641-8860-5879569F8061}" type="presParOf" srcId="{1E96921A-81CB-514A-A976-2E60731ECF8D}" destId="{966A1E88-8F74-4B46-A3E8-718F4B2E9FEB}" srcOrd="9" destOrd="0" presId="urn:microsoft.com/office/officeart/2008/layout/LinedList"/>
    <dgm:cxn modelId="{8A7E74A2-5278-1046-9375-1F07030692AA}" type="presParOf" srcId="{966A1E88-8F74-4B46-A3E8-718F4B2E9FEB}" destId="{8DBDAD3A-CC07-EE4D-BC23-777CB1BA688B}" srcOrd="0" destOrd="0" presId="urn:microsoft.com/office/officeart/2008/layout/LinedList"/>
    <dgm:cxn modelId="{A99BE7BA-216B-034F-B9CE-6508A959CCB9}" type="presParOf" srcId="{966A1E88-8F74-4B46-A3E8-718F4B2E9FEB}" destId="{EDD7D594-B635-B147-A72D-D5081CEAEAC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414644-A74A-7C44-A02C-1D61828A3C79}">
      <dsp:nvSpPr>
        <dsp:cNvPr id="0" name=""/>
        <dsp:cNvSpPr/>
      </dsp:nvSpPr>
      <dsp:spPr>
        <a:xfrm rot="16200000">
          <a:off x="323" y="60"/>
          <a:ext cx="1619537" cy="1831292"/>
        </a:xfrm>
        <a:prstGeom prst="upArrow">
          <a:avLst>
            <a:gd name="adj1" fmla="val 50000"/>
            <a:gd name="adj2" fmla="val 35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“Contempt of the World”</a:t>
          </a:r>
        </a:p>
        <a:p>
          <a:pPr marL="0" lvl="0" indent="0" algn="ctr" defTabSz="488950">
            <a:lnSpc>
              <a:spcPct val="90000"/>
            </a:lnSpc>
            <a:spcBef>
              <a:spcPct val="0"/>
            </a:spcBef>
            <a:spcAft>
              <a:spcPct val="35000"/>
            </a:spcAft>
            <a:buNone/>
          </a:pPr>
          <a:r>
            <a:rPr lang="en-US" sz="1100" kern="1200" dirty="0">
              <a:solidFill>
                <a:schemeClr val="bg1"/>
              </a:solidFill>
            </a:rPr>
            <a:t>(Jerome)</a:t>
          </a:r>
        </a:p>
      </dsp:txBody>
      <dsp:txXfrm rot="5400000">
        <a:off x="177864" y="510821"/>
        <a:ext cx="1547873" cy="809769"/>
      </dsp:txXfrm>
    </dsp:sp>
    <dsp:sp modelId="{9B1FAFC7-71DE-314B-A416-A4FDBA8028E4}">
      <dsp:nvSpPr>
        <dsp:cNvPr id="0" name=""/>
        <dsp:cNvSpPr/>
      </dsp:nvSpPr>
      <dsp:spPr>
        <a:xfrm rot="5400000">
          <a:off x="2434923" y="2100"/>
          <a:ext cx="1619537" cy="1827211"/>
        </a:xfrm>
        <a:prstGeom prst="upArrow">
          <a:avLst>
            <a:gd name="adj1" fmla="val 50000"/>
            <a:gd name="adj2" fmla="val 35000"/>
          </a:avLst>
        </a:prstGeom>
        <a:solidFill>
          <a:schemeClr val="accent1">
            <a:hueOff val="0"/>
            <a:satOff val="0"/>
            <a:lumOff val="0"/>
            <a:alphaOff val="0"/>
          </a:schemeClr>
        </a:solidFill>
        <a:ln w="12700"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8232" tIns="78232" rIns="78232" bIns="78232" numCol="1" spcCol="1270" anchor="ctr" anchorCtr="0">
          <a:noAutofit/>
        </a:bodyPr>
        <a:lstStyle/>
        <a:p>
          <a:pPr marL="0" lvl="0" indent="0" algn="ctr" defTabSz="488950">
            <a:lnSpc>
              <a:spcPct val="90000"/>
            </a:lnSpc>
            <a:spcBef>
              <a:spcPct val="0"/>
            </a:spcBef>
            <a:spcAft>
              <a:spcPct val="35000"/>
            </a:spcAft>
            <a:buNone/>
          </a:pPr>
          <a:r>
            <a:rPr lang="en-US" sz="1100" kern="1200" dirty="0">
              <a:solidFill>
                <a:schemeClr val="bg1"/>
              </a:solidFill>
            </a:rPr>
            <a:t>“Go, eat your bread with joy … Enjoy life…”</a:t>
          </a:r>
        </a:p>
        <a:p>
          <a:pPr marL="0" lvl="0" indent="0" algn="ctr" defTabSz="488950">
            <a:lnSpc>
              <a:spcPct val="90000"/>
            </a:lnSpc>
            <a:spcBef>
              <a:spcPct val="0"/>
            </a:spcBef>
            <a:spcAft>
              <a:spcPct val="35000"/>
            </a:spcAft>
            <a:buNone/>
          </a:pPr>
          <a:r>
            <a:rPr lang="en-US" sz="1100" kern="1200" dirty="0">
              <a:solidFill>
                <a:schemeClr val="bg1"/>
              </a:solidFill>
            </a:rPr>
            <a:t>(9:7-9)</a:t>
          </a:r>
        </a:p>
      </dsp:txBody>
      <dsp:txXfrm rot="-5400000">
        <a:off x="2331087" y="510821"/>
        <a:ext cx="1543792" cy="8097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AE1787-AB71-6C4B-A917-F710FE8163F7}">
      <dsp:nvSpPr>
        <dsp:cNvPr id="0" name=""/>
        <dsp:cNvSpPr/>
      </dsp:nvSpPr>
      <dsp:spPr>
        <a:xfrm>
          <a:off x="0" y="608"/>
          <a:ext cx="6158418"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3D9271-D1F7-8441-A23D-6358AD40BF2A}">
      <dsp:nvSpPr>
        <dsp:cNvPr id="0" name=""/>
        <dsp:cNvSpPr/>
      </dsp:nvSpPr>
      <dsp:spPr>
        <a:xfrm>
          <a:off x="0" y="608"/>
          <a:ext cx="6158418" cy="99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Proverbs</a:t>
          </a:r>
        </a:p>
      </dsp:txBody>
      <dsp:txXfrm>
        <a:off x="0" y="608"/>
        <a:ext cx="6158418" cy="996781"/>
      </dsp:txXfrm>
    </dsp:sp>
    <dsp:sp modelId="{0DA23B58-D927-0149-B928-2B65152077D4}">
      <dsp:nvSpPr>
        <dsp:cNvPr id="0" name=""/>
        <dsp:cNvSpPr/>
      </dsp:nvSpPr>
      <dsp:spPr>
        <a:xfrm>
          <a:off x="0" y="997389"/>
          <a:ext cx="6158418"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BA38322-5B72-DB49-ABE7-4B70C3DF03E3}">
      <dsp:nvSpPr>
        <dsp:cNvPr id="0" name=""/>
        <dsp:cNvSpPr/>
      </dsp:nvSpPr>
      <dsp:spPr>
        <a:xfrm>
          <a:off x="0" y="997389"/>
          <a:ext cx="6158418" cy="99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Job</a:t>
          </a:r>
        </a:p>
      </dsp:txBody>
      <dsp:txXfrm>
        <a:off x="0" y="997389"/>
        <a:ext cx="6158418" cy="996781"/>
      </dsp:txXfrm>
    </dsp:sp>
    <dsp:sp modelId="{0CAD7ADF-5F55-7E4E-BCCF-823D40C0AB40}">
      <dsp:nvSpPr>
        <dsp:cNvPr id="0" name=""/>
        <dsp:cNvSpPr/>
      </dsp:nvSpPr>
      <dsp:spPr>
        <a:xfrm>
          <a:off x="0" y="1994171"/>
          <a:ext cx="6158418"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9DCE6F6-3BAF-B24C-9E79-F6433110F789}">
      <dsp:nvSpPr>
        <dsp:cNvPr id="0" name=""/>
        <dsp:cNvSpPr/>
      </dsp:nvSpPr>
      <dsp:spPr>
        <a:xfrm>
          <a:off x="0" y="1994171"/>
          <a:ext cx="6158418" cy="99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Ecclesiastes</a:t>
          </a:r>
        </a:p>
      </dsp:txBody>
      <dsp:txXfrm>
        <a:off x="0" y="1994171"/>
        <a:ext cx="6158418" cy="996781"/>
      </dsp:txXfrm>
    </dsp:sp>
    <dsp:sp modelId="{782568B6-A8DA-5249-A252-AA96BA0DB9B2}">
      <dsp:nvSpPr>
        <dsp:cNvPr id="0" name=""/>
        <dsp:cNvSpPr/>
      </dsp:nvSpPr>
      <dsp:spPr>
        <a:xfrm>
          <a:off x="0" y="2990952"/>
          <a:ext cx="6158418"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469144-517C-1A42-8890-09E11ECF21E6}">
      <dsp:nvSpPr>
        <dsp:cNvPr id="0" name=""/>
        <dsp:cNvSpPr/>
      </dsp:nvSpPr>
      <dsp:spPr>
        <a:xfrm>
          <a:off x="0" y="2990952"/>
          <a:ext cx="6158418" cy="99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a:t>Song of Songs</a:t>
          </a:r>
        </a:p>
      </dsp:txBody>
      <dsp:txXfrm>
        <a:off x="0" y="2990952"/>
        <a:ext cx="6158418" cy="996781"/>
      </dsp:txXfrm>
    </dsp:sp>
    <dsp:sp modelId="{14385B2D-7F39-8444-8E64-6B9E5E18E411}">
      <dsp:nvSpPr>
        <dsp:cNvPr id="0" name=""/>
        <dsp:cNvSpPr/>
      </dsp:nvSpPr>
      <dsp:spPr>
        <a:xfrm>
          <a:off x="0" y="3987734"/>
          <a:ext cx="6158418" cy="0"/>
        </a:xfrm>
        <a:prstGeom prst="line">
          <a:avLst/>
        </a:prstGeom>
        <a:solidFill>
          <a:schemeClr val="accent1">
            <a:hueOff val="0"/>
            <a:satOff val="0"/>
            <a:lumOff val="0"/>
            <a:alphaOff val="0"/>
          </a:schemeClr>
        </a:solidFill>
        <a:ln w="12700" cap="flat" cmpd="sng" algn="in">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BDAD3A-CC07-EE4D-BC23-777CB1BA688B}">
      <dsp:nvSpPr>
        <dsp:cNvPr id="0" name=""/>
        <dsp:cNvSpPr/>
      </dsp:nvSpPr>
      <dsp:spPr>
        <a:xfrm>
          <a:off x="0" y="3987734"/>
          <a:ext cx="6158418" cy="9967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070" tIns="179070" rIns="179070" bIns="179070" numCol="1" spcCol="1270" anchor="t" anchorCtr="0">
          <a:noAutofit/>
        </a:bodyPr>
        <a:lstStyle/>
        <a:p>
          <a:pPr marL="0" lvl="0" indent="0" algn="l" defTabSz="2089150">
            <a:lnSpc>
              <a:spcPct val="90000"/>
            </a:lnSpc>
            <a:spcBef>
              <a:spcPct val="0"/>
            </a:spcBef>
            <a:spcAft>
              <a:spcPct val="35000"/>
            </a:spcAft>
            <a:buNone/>
          </a:pPr>
          <a:r>
            <a:rPr lang="en-US" sz="4700" kern="1200" dirty="0"/>
            <a:t>Psalms </a:t>
          </a:r>
          <a:r>
            <a:rPr lang="en-US" sz="2000" kern="1200" dirty="0"/>
            <a:t>(at least a few)</a:t>
          </a:r>
          <a:endParaRPr lang="en-US" sz="4700" kern="1200" dirty="0"/>
        </a:p>
      </dsp:txBody>
      <dsp:txXfrm>
        <a:off x="0" y="3987734"/>
        <a:ext cx="6158418" cy="996781"/>
      </dsp:txXfrm>
    </dsp:sp>
  </dsp:spTree>
</dsp:drawing>
</file>

<file path=ppt/diagrams/layout1.xml><?xml version="1.0" encoding="utf-8"?>
<dgm:layoutDef xmlns:dgm="http://schemas.openxmlformats.org/drawingml/2006/diagram" xmlns:a="http://schemas.openxmlformats.org/drawingml/2006/main" uniqueId="urn:microsoft.com/office/officeart/2005/8/layout/arrow1">
  <dgm:title val=""/>
  <dgm:desc val=""/>
  <dgm:catLst>
    <dgm:cat type="relationship" pri="7000"/>
    <dgm:cat type="process" pri="32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ycle">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equ" val="2">
        <dgm:constrLst>
          <dgm:constr type="primFontSz" for="ch" ptType="node" op="equ" val="65"/>
          <dgm:constr type="w" for="ch" ptType="node" refType="w"/>
          <dgm:constr type="h" for="ch" ptType="node" refType="w" refFor="ch" refPtType="node"/>
          <dgm:constr type="sibSp" refType="w" refFor="ch" refPtType="node" fact="0.1"/>
          <dgm:constr type="diam" refType="w" refFor="ch" refPtType="node" fact="1.1"/>
        </dgm:constrLst>
      </dgm:if>
      <dgm:if name="Name11" axis="ch" ptType="node" func="cnt" op="equ" val="5">
        <dgm:constrLst>
          <dgm:constr type="primFontSz" for="ch" ptType="node" op="equ" val="65"/>
          <dgm:constr type="w" for="ch" ptType="node" refType="w"/>
          <dgm:constr type="h" for="ch" ptType="node" refType="w" refFor="ch" refPtType="node"/>
          <dgm:constr type="sibSp" refType="w" refFor="ch" refPtType="node" fact="-0.24"/>
        </dgm:constrLst>
      </dgm:if>
      <dgm:if name="Name12" axis="ch" ptType="node" func="cnt" op="equ" val="6">
        <dgm:constrLst>
          <dgm:constr type="primFontSz" for="ch" ptType="node" op="equ" val="65"/>
          <dgm:constr type="w" for="ch" ptType="node" refType="w"/>
          <dgm:constr type="h" for="ch" ptType="node" refType="w" refFor="ch" refPtType="node"/>
          <dgm:constr type="sibSp" refType="w" refFor="ch" refPtType="node" fact="-0.2"/>
        </dgm:constrLst>
      </dgm:if>
      <dgm:if name="Name13" axis="ch" ptType="node" func="cnt" op="equ" val="8">
        <dgm:constrLst>
          <dgm:constr type="primFontSz" for="ch" ptType="node" op="equ" val="65"/>
          <dgm:constr type="w" for="ch" ptType="node" refType="w"/>
          <dgm:constr type="h" for="ch" ptType="node" refType="w" refFor="ch" refPtType="node"/>
          <dgm:constr type="sibSp" refType="w" refFor="ch" refPtType="node" fact="-0.15"/>
        </dgm:constrLst>
      </dgm:if>
      <dgm:if name="Name14" axis="ch" ptType="node" func="cnt" op="equ" val="10">
        <dgm:constrLst>
          <dgm:constr type="primFontSz" for="ch" ptType="node" op="lte" val="65"/>
          <dgm:constr type="w" for="ch" ptType="node" refType="w"/>
          <dgm:constr type="h" for="ch" ptType="node" refType="w" refFor="ch" refPtType="node"/>
          <dgm:constr type="sibSp" refType="w" refFor="ch" refPtType="node" fact="-0.24"/>
        </dgm:constrLst>
      </dgm:if>
      <dgm:else name="Name15">
        <dgm:constrLst>
          <dgm:constr type="primFontSz" for="ch" ptType="node" op="equ" val="65"/>
          <dgm:constr type="w" for="ch" ptType="node" refType="w"/>
          <dgm:constr type="h" for="ch" ptType="node" refType="w" refFor="ch" refPtType="node"/>
          <dgm:constr type="sibSp" refType="w" refFor="ch" refPtType="node" fact="-0.35"/>
        </dgm:constrLst>
      </dgm:else>
    </dgm:choose>
    <dgm:ruleLst/>
    <dgm:forEach name="Name16" axis="ch" ptType="node">
      <dgm:layoutNode name="arrow">
        <dgm:varLst>
          <dgm:bulletEnabled val="1"/>
        </dgm:varLst>
        <dgm:alg type="tx"/>
        <dgm:shape xmlns:r="http://schemas.openxmlformats.org/officeDocument/2006/relationships" type="up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B61BEF0D-F0BB-DE4B-95CE-6DB70DBA9567}" type="datetimeFigureOut">
              <a:rPr lang="en-US" smtClean="0"/>
              <a:pPr/>
              <a:t>2/24/24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D57F1E4F-1CFF-5643-939E-217C01CDF565}" type="slidenum">
              <a:rPr lang="en-US" smtClean="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922668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34902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523088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B6CE4-CFC3-6A74-2D5D-2AB6DACF83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2B975F2-1163-A172-3C9B-FE32FD5B88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0E90FE0-004A-C42A-DB04-5B9F57950C4A}"/>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5" name="Footer Placeholder 4">
            <a:extLst>
              <a:ext uri="{FF2B5EF4-FFF2-40B4-BE49-F238E27FC236}">
                <a16:creationId xmlns:a16="http://schemas.microsoft.com/office/drawing/2014/main" id="{CF49AA30-6D75-0C8A-6C0F-E1595B3C74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7853DE-1DF8-3D70-87FD-CAFFF1B1807F}"/>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19210492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E41CBA-21FC-930C-78DD-9117890D3A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646CDB-9251-3EF9-B5BE-31F74732E22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3D3C38-D5D9-C87C-1CC1-8E7511BB362A}"/>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5" name="Footer Placeholder 4">
            <a:extLst>
              <a:ext uri="{FF2B5EF4-FFF2-40B4-BE49-F238E27FC236}">
                <a16:creationId xmlns:a16="http://schemas.microsoft.com/office/drawing/2014/main" id="{ED5E697B-E598-EBAF-E923-F595BF8186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EACFB9-83BE-9E86-49C5-051C1564E53B}"/>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990184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FA2CE-90C6-C5F1-54AF-1D225AE45BA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5A67F4-73BA-6BB6-52BA-AA575A005F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D0EAD4-49EB-4B05-546B-83772B84E1A9}"/>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5" name="Footer Placeholder 4">
            <a:extLst>
              <a:ext uri="{FF2B5EF4-FFF2-40B4-BE49-F238E27FC236}">
                <a16:creationId xmlns:a16="http://schemas.microsoft.com/office/drawing/2014/main" id="{FBCFE007-EF27-3AB4-63CC-D5098C5C6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A74A6-E7C8-6A07-EFC2-8B254E4B3F3C}"/>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10402347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2E3968-B304-7EB8-1E64-3CA97C7164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F38B74-42A8-1CEA-A114-5F5DEDA4FC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44B8915-A44A-C3D1-3189-E7BF2C9B838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6BC4BF-5F7B-55AC-6028-D4DFF3C6D6C8}"/>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6" name="Footer Placeholder 5">
            <a:extLst>
              <a:ext uri="{FF2B5EF4-FFF2-40B4-BE49-F238E27FC236}">
                <a16:creationId xmlns:a16="http://schemas.microsoft.com/office/drawing/2014/main" id="{EA1BDF8A-3201-CA62-B89F-F6186564A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D6C0CB2-1153-6D7C-D57F-C0E044B0C73B}"/>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27611307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158FF1-BDAD-0958-157A-3D4F5A9325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A174FD4-8F7C-E1C8-5EC4-E1298726D0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C8C2EBC-6753-E438-B97F-28D02C708BC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4C39D46-6D8A-9348-1FEC-56F05AD541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3E983EE-13FA-363A-6165-939B78CD475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331A60-6136-0D69-F1F1-EFD6DBAD8ACC}"/>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8" name="Footer Placeholder 7">
            <a:extLst>
              <a:ext uri="{FF2B5EF4-FFF2-40B4-BE49-F238E27FC236}">
                <a16:creationId xmlns:a16="http://schemas.microsoft.com/office/drawing/2014/main" id="{26876AEC-847C-05A0-BB21-FE1BBDE1931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B852B2F-30B2-1102-2666-85660479FF0D}"/>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31858345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6BA59-01B2-2FC5-D9AF-1FA80D86E7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5394F09-0D67-F132-D8E1-8598A882B0C5}"/>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4" name="Footer Placeholder 3">
            <a:extLst>
              <a:ext uri="{FF2B5EF4-FFF2-40B4-BE49-F238E27FC236}">
                <a16:creationId xmlns:a16="http://schemas.microsoft.com/office/drawing/2014/main" id="{8AA6D96F-B392-44D8-6FB5-C147F18DBF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5E08D2-6201-1097-C183-0C0C78B1F1A2}"/>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307734552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2BFBD74-3721-7DAA-9578-4A7DB5913330}"/>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3" name="Footer Placeholder 2">
            <a:extLst>
              <a:ext uri="{FF2B5EF4-FFF2-40B4-BE49-F238E27FC236}">
                <a16:creationId xmlns:a16="http://schemas.microsoft.com/office/drawing/2014/main" id="{E99481E8-CA0A-F0A3-01E9-88A2293EDED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0657F94-5AD8-C344-23F6-6D7D98A0A19A}"/>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182108797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4CC71-165B-0A32-C48A-07197FF8CB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91233F4-AD6F-FA04-AA8D-2CB1E4C583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95B6CA-173E-BD55-BE79-C3B583E481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01BB8D-F370-57BE-3E33-3EF26BBB9E34}"/>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6" name="Footer Placeholder 5">
            <a:extLst>
              <a:ext uri="{FF2B5EF4-FFF2-40B4-BE49-F238E27FC236}">
                <a16:creationId xmlns:a16="http://schemas.microsoft.com/office/drawing/2014/main" id="{486FE83B-9610-134E-5E5A-DFD86E1A53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7A4973-B65B-5C12-A4ED-30656D4305B4}"/>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35843343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2/24/24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1296060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39BEC-82BD-D1AE-847E-C389BF9A2A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38791D9-52F1-89EB-FEEE-6794818B77D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7B5543-7977-D3B8-12F3-77C6133FE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AAE84F-B086-D3B4-4A82-DA2CB2C9C8CF}"/>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6" name="Footer Placeholder 5">
            <a:extLst>
              <a:ext uri="{FF2B5EF4-FFF2-40B4-BE49-F238E27FC236}">
                <a16:creationId xmlns:a16="http://schemas.microsoft.com/office/drawing/2014/main" id="{30D38517-FCA7-E532-6324-D06C625FC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06F770-EB75-9BB5-ED0B-44BB51378235}"/>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29828614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2A9F8-82ED-468A-3A87-DA1676FB5A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E62CE32-CFED-EA97-DCEE-A0D94B86136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6866C8-AC4B-F219-D07A-33F1DDE1AEA0}"/>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5" name="Footer Placeholder 4">
            <a:extLst>
              <a:ext uri="{FF2B5EF4-FFF2-40B4-BE49-F238E27FC236}">
                <a16:creationId xmlns:a16="http://schemas.microsoft.com/office/drawing/2014/main" id="{53B965CB-1F09-7324-09C8-A11D4D806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31E14-D018-234A-D6A3-D34254E7B07B}"/>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22987761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0C476C-275E-D846-381B-7C9D2345DA0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56936B9-0581-9E30-2D4B-FE915DA5C7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5991E4-14B8-5DAA-3739-ED2DF3B679E8}"/>
              </a:ext>
            </a:extLst>
          </p:cNvPr>
          <p:cNvSpPr>
            <a:spLocks noGrp="1"/>
          </p:cNvSpPr>
          <p:nvPr>
            <p:ph type="dt" sz="half" idx="10"/>
          </p:nvPr>
        </p:nvSpPr>
        <p:spPr/>
        <p:txBody>
          <a:bodyPr/>
          <a:lstStyle/>
          <a:p>
            <a:fld id="{34D1DBFD-1761-654D-852C-F5BB2B927E0D}" type="datetimeFigureOut">
              <a:rPr lang="en-US" smtClean="0"/>
              <a:t>2/23/24</a:t>
            </a:fld>
            <a:endParaRPr lang="en-US"/>
          </a:p>
        </p:txBody>
      </p:sp>
      <p:sp>
        <p:nvSpPr>
          <p:cNvPr id="5" name="Footer Placeholder 4">
            <a:extLst>
              <a:ext uri="{FF2B5EF4-FFF2-40B4-BE49-F238E27FC236}">
                <a16:creationId xmlns:a16="http://schemas.microsoft.com/office/drawing/2014/main" id="{8989F2D4-E4B7-581E-BAF9-586071A4A8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541D5-447F-82F0-3528-716B9A930FAF}"/>
              </a:ext>
            </a:extLst>
          </p:cNvPr>
          <p:cNvSpPr>
            <a:spLocks noGrp="1"/>
          </p:cNvSpPr>
          <p:nvPr>
            <p:ph type="sldNum" sz="quarter" idx="12"/>
          </p:nvPr>
        </p:nvSpPr>
        <p:spPr/>
        <p:txBody>
          <a:bodyPr/>
          <a:lstStyle/>
          <a:p>
            <a:fld id="{B434FC3A-B1C6-EC41-9158-531F70CDF72B}" type="slidenum">
              <a:rPr lang="en-US" smtClean="0"/>
              <a:t>‹#›</a:t>
            </a:fld>
            <a:endParaRPr lang="en-US"/>
          </a:p>
        </p:txBody>
      </p:sp>
    </p:spTree>
    <p:extLst>
      <p:ext uri="{BB962C8B-B14F-4D97-AF65-F5344CB8AC3E}">
        <p14:creationId xmlns:p14="http://schemas.microsoft.com/office/powerpoint/2010/main" val="2928042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B61BEF0D-F0BB-DE4B-95CE-6DB70DBA9567}" type="datetimeFigureOut">
              <a:rPr lang="en-US" smtClean="0"/>
              <a:pPr/>
              <a:t>2/24/24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D57F1E4F-1CFF-5643-939E-217C01CDF565}" type="slidenum">
              <a:rPr lang="en-US" smtClean="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201715004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2/24/24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89056161"/>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2/24/24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6136698"/>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2/24/24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7331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2/24/24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40191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051" y="6375679"/>
            <a:ext cx="1233355" cy="348462"/>
          </a:xfrm>
        </p:spPr>
        <p:txBody>
          <a:bodyPr/>
          <a:lstStyle/>
          <a:p>
            <a:fld id="{B61BEF0D-F0BB-DE4B-95CE-6DB70DBA9567}" type="datetimeFigureOut">
              <a:rPr lang="en-US" smtClean="0"/>
              <a:pPr/>
              <a:t>2/24/24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D57F1E4F-1CFF-5643-939E-217C01CDF565}" type="slidenum">
              <a:rPr lang="en-US" smtClean="0"/>
              <a:pPr/>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03051940"/>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65950" y="6375679"/>
            <a:ext cx="1232456" cy="348462"/>
          </a:xfrm>
        </p:spPr>
        <p:txBody>
          <a:bodyPr/>
          <a:lstStyle/>
          <a:p>
            <a:fld id="{B61BEF0D-F0BB-DE4B-95CE-6DB70DBA9567}" type="datetimeFigureOut">
              <a:rPr lang="en-US" smtClean="0"/>
              <a:pPr/>
              <a:t>2/24/24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9941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B61BEF0D-F0BB-DE4B-95CE-6DB70DBA9567}" type="datetimeFigureOut">
              <a:rPr lang="en-US" smtClean="0"/>
              <a:pPr/>
              <a:t>2/24/24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D57F1E4F-1CFF-5643-939E-217C01CDF565}" type="slidenum">
              <a:rPr lang="en-US" smtClean="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162283414"/>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374992-702D-3123-E0F2-AB4C3DE6F3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A24784F-B8BC-4EEF-4A46-005345A0E5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1B8EB-550C-5A5F-6FCC-609351DA1CD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D1DBFD-1761-654D-852C-F5BB2B927E0D}" type="datetimeFigureOut">
              <a:rPr lang="en-US" smtClean="0"/>
              <a:t>2/23/24</a:t>
            </a:fld>
            <a:endParaRPr lang="en-US"/>
          </a:p>
        </p:txBody>
      </p:sp>
      <p:sp>
        <p:nvSpPr>
          <p:cNvPr id="5" name="Footer Placeholder 4">
            <a:extLst>
              <a:ext uri="{FF2B5EF4-FFF2-40B4-BE49-F238E27FC236}">
                <a16:creationId xmlns:a16="http://schemas.microsoft.com/office/drawing/2014/main" id="{D0817335-6615-2BD3-BD2D-63C125A9DC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10396D6-5C60-3DCA-BAFA-9E247DD90B6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4FC3A-B1C6-EC41-9158-531F70CDF72B}" type="slidenum">
              <a:rPr lang="en-US" smtClean="0"/>
              <a:t>‹#›</a:t>
            </a:fld>
            <a:endParaRPr lang="en-US"/>
          </a:p>
        </p:txBody>
      </p:sp>
    </p:spTree>
    <p:extLst>
      <p:ext uri="{BB962C8B-B14F-4D97-AF65-F5344CB8AC3E}">
        <p14:creationId xmlns:p14="http://schemas.microsoft.com/office/powerpoint/2010/main" val="1329858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8.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C32BD-D5B9-3293-208F-6849B8072F88}"/>
              </a:ext>
            </a:extLst>
          </p:cNvPr>
          <p:cNvSpPr>
            <a:spLocks noGrp="1"/>
          </p:cNvSpPr>
          <p:nvPr>
            <p:ph type="ctrTitle"/>
          </p:nvPr>
        </p:nvSpPr>
        <p:spPr/>
        <p:txBody>
          <a:bodyPr/>
          <a:lstStyle/>
          <a:p>
            <a:r>
              <a:rPr lang="en-US" sz="7200" dirty="0"/>
              <a:t>Ecclesiastes</a:t>
            </a:r>
          </a:p>
        </p:txBody>
      </p:sp>
      <p:sp>
        <p:nvSpPr>
          <p:cNvPr id="3" name="Subtitle 2">
            <a:extLst>
              <a:ext uri="{FF2B5EF4-FFF2-40B4-BE49-F238E27FC236}">
                <a16:creationId xmlns:a16="http://schemas.microsoft.com/office/drawing/2014/main" id="{0B11E8BF-5579-A114-218A-75AC0A466B57}"/>
              </a:ext>
            </a:extLst>
          </p:cNvPr>
          <p:cNvSpPr>
            <a:spLocks noGrp="1"/>
          </p:cNvSpPr>
          <p:nvPr>
            <p:ph type="subTitle" idx="1"/>
          </p:nvPr>
        </p:nvSpPr>
        <p:spPr/>
        <p:txBody>
          <a:bodyPr>
            <a:normAutofit lnSpcReduction="10000"/>
          </a:bodyPr>
          <a:lstStyle/>
          <a:p>
            <a:r>
              <a:rPr lang="en-US" dirty="0"/>
              <a:t>Class #1</a:t>
            </a:r>
          </a:p>
          <a:p>
            <a:r>
              <a:rPr lang="en-US" dirty="0"/>
              <a:t>Introduction</a:t>
            </a:r>
          </a:p>
        </p:txBody>
      </p:sp>
      <p:sp>
        <p:nvSpPr>
          <p:cNvPr id="4" name="TextBox 3">
            <a:extLst>
              <a:ext uri="{FF2B5EF4-FFF2-40B4-BE49-F238E27FC236}">
                <a16:creationId xmlns:a16="http://schemas.microsoft.com/office/drawing/2014/main" id="{CAC78A07-4DA2-ECA2-EAA5-A4EB4316456A}"/>
              </a:ext>
            </a:extLst>
          </p:cNvPr>
          <p:cNvSpPr txBox="1"/>
          <p:nvPr/>
        </p:nvSpPr>
        <p:spPr>
          <a:xfrm>
            <a:off x="9566910" y="5154930"/>
            <a:ext cx="2331720" cy="1477328"/>
          </a:xfrm>
          <a:prstGeom prst="rect">
            <a:avLst/>
          </a:prstGeom>
          <a:noFill/>
        </p:spPr>
        <p:txBody>
          <a:bodyPr wrap="square" rtlCol="0">
            <a:spAutoFit/>
          </a:bodyPr>
          <a:lstStyle/>
          <a:p>
            <a:pPr algn="ctr"/>
            <a:r>
              <a:rPr lang="en-US" b="1" dirty="0"/>
              <a:t>Thought Question:</a:t>
            </a:r>
          </a:p>
          <a:p>
            <a:pPr algn="ctr"/>
            <a:r>
              <a:rPr lang="en-US" dirty="0"/>
              <a:t>What has the book of Ecclesiastes meant to you in your spiritual development?</a:t>
            </a:r>
          </a:p>
        </p:txBody>
      </p:sp>
    </p:spTree>
    <p:extLst>
      <p:ext uri="{BB962C8B-B14F-4D97-AF65-F5344CB8AC3E}">
        <p14:creationId xmlns:p14="http://schemas.microsoft.com/office/powerpoint/2010/main" val="12869762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p:txBody>
          <a:bodyPr/>
          <a:lstStyle/>
          <a:p>
            <a:r>
              <a:rPr lang="en-US" dirty="0"/>
              <a:t>ECCLESIASTES</a:t>
            </a:r>
          </a:p>
        </p:txBody>
      </p:sp>
      <p:sp>
        <p:nvSpPr>
          <p:cNvPr id="5" name="Content Placeholder 4">
            <a:extLst>
              <a:ext uri="{FF2B5EF4-FFF2-40B4-BE49-F238E27FC236}">
                <a16:creationId xmlns:a16="http://schemas.microsoft.com/office/drawing/2014/main" id="{1E31F783-9B97-CD63-525F-AB79C4520A73}"/>
              </a:ext>
            </a:extLst>
          </p:cNvPr>
          <p:cNvSpPr>
            <a:spLocks noGrp="1"/>
          </p:cNvSpPr>
          <p:nvPr>
            <p:ph idx="1"/>
          </p:nvPr>
        </p:nvSpPr>
        <p:spPr>
          <a:xfrm>
            <a:off x="1251678" y="1443039"/>
            <a:ext cx="10498362" cy="5032576"/>
          </a:xfrm>
        </p:spPr>
        <p:txBody>
          <a:bodyPr>
            <a:normAutofit/>
          </a:bodyPr>
          <a:lstStyle/>
          <a:p>
            <a:r>
              <a:rPr lang="en-US" dirty="0"/>
              <a:t>Writer?</a:t>
            </a:r>
          </a:p>
        </p:txBody>
      </p:sp>
    </p:spTree>
    <p:extLst>
      <p:ext uri="{BB962C8B-B14F-4D97-AF65-F5344CB8AC3E}">
        <p14:creationId xmlns:p14="http://schemas.microsoft.com/office/powerpoint/2010/main" val="15659815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3A4B5-D8BE-5311-E61E-AB9876EA8E95}"/>
              </a:ext>
            </a:extLst>
          </p:cNvPr>
          <p:cNvSpPr>
            <a:spLocks noGrp="1"/>
          </p:cNvSpPr>
          <p:nvPr>
            <p:ph type="title"/>
          </p:nvPr>
        </p:nvSpPr>
        <p:spPr>
          <a:xfrm>
            <a:off x="8334834" y="2411729"/>
            <a:ext cx="3092115" cy="1196671"/>
          </a:xfrm>
        </p:spPr>
        <p:txBody>
          <a:bodyPr/>
          <a:lstStyle/>
          <a:p>
            <a:pPr algn="ctr"/>
            <a:r>
              <a:rPr lang="en-US" dirty="0"/>
              <a:t>References to The Preacher</a:t>
            </a:r>
          </a:p>
        </p:txBody>
      </p:sp>
      <p:sp>
        <p:nvSpPr>
          <p:cNvPr id="3" name="Content Placeholder 2">
            <a:extLst>
              <a:ext uri="{FF2B5EF4-FFF2-40B4-BE49-F238E27FC236}">
                <a16:creationId xmlns:a16="http://schemas.microsoft.com/office/drawing/2014/main" id="{6095C65D-452A-BE77-797C-3DDE6CEA796B}"/>
              </a:ext>
            </a:extLst>
          </p:cNvPr>
          <p:cNvSpPr>
            <a:spLocks noGrp="1"/>
          </p:cNvSpPr>
          <p:nvPr>
            <p:ph idx="1"/>
          </p:nvPr>
        </p:nvSpPr>
        <p:spPr/>
        <p:txBody>
          <a:bodyPr anchor="ctr">
            <a:normAutofit fontScale="92500" lnSpcReduction="20000"/>
          </a:bodyPr>
          <a:lstStyle/>
          <a:p>
            <a:pPr>
              <a:lnSpc>
                <a:spcPct val="115000"/>
              </a:lnSpc>
              <a:spcBef>
                <a:spcPts val="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words of the Preacher, the son of David, king in Jerusalem.” (1:1)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“Vanity of vanities, says the Preacher, vanity of vanities! All is vanity.” (1:2)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 the Preacher have been king over Israel in Jerusalem.” (1:12)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“Behold, this is what I found, says the Preacher, while adding one thing to another to find the scheme of things –“ (7:27)</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“Vanity of vanities, says the Preacher; all is vanity.” (12:8)</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“Besides being wise, the Preacher also taught the people knowledge, weighing and studying and arranging many proverbs with great care.” (12:9)</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Bef>
                <a:spcPts val="0"/>
              </a:spcBef>
              <a:spcAft>
                <a:spcPts val="6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 Preacher sought to find words of delight, and uprightly he wrote words of truth.” (12:10)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71198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tint val="95000"/>
            <a:satMod val="170000"/>
          </a:schemeClr>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1DF61F47-37EC-408A-BDC8-E491FB5E5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txBody>
          <a:bodyPr/>
          <a:lstStyle/>
          <a:p>
            <a:endParaRPr lang="en-US"/>
          </a:p>
        </p:txBody>
      </p:sp>
      <p:sp>
        <p:nvSpPr>
          <p:cNvPr id="10" name="Rectangle 9">
            <a:extLst>
              <a:ext uri="{FF2B5EF4-FFF2-40B4-BE49-F238E27FC236}">
                <a16:creationId xmlns:a16="http://schemas.microsoft.com/office/drawing/2014/main" id="{68157995-9098-42A2-8E36-8BA9015D75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2" name="Rectangle 11">
            <a:extLst>
              <a:ext uri="{FF2B5EF4-FFF2-40B4-BE49-F238E27FC236}">
                <a16:creationId xmlns:a16="http://schemas.microsoft.com/office/drawing/2014/main" id="{310A4E0E-502E-444B-B37E-40557A2662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BA68F03-D88C-4F27-AD65-034133F1A8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09705"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B4DB13C2-D61D-4A8D-B973-BE6546C7B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455266"/>
            <a:ext cx="2313214" cy="5947468"/>
          </a:xfrm>
          <a:custGeom>
            <a:avLst/>
            <a:gdLst>
              <a:gd name="connsiteX0" fmla="*/ 162291 w 2313214"/>
              <a:gd name="connsiteY0" fmla="*/ 0 h 5947468"/>
              <a:gd name="connsiteX1" fmla="*/ 224243 w 2313214"/>
              <a:gd name="connsiteY1" fmla="*/ 1936 h 5947468"/>
              <a:gd name="connsiteX2" fmla="*/ 284260 w 2313214"/>
              <a:gd name="connsiteY2" fmla="*/ 9680 h 5947468"/>
              <a:gd name="connsiteX3" fmla="*/ 342341 w 2313214"/>
              <a:gd name="connsiteY3" fmla="*/ 27104 h 5947468"/>
              <a:gd name="connsiteX4" fmla="*/ 390742 w 2313214"/>
              <a:gd name="connsiteY4" fmla="*/ 52273 h 5947468"/>
              <a:gd name="connsiteX5" fmla="*/ 437206 w 2313214"/>
              <a:gd name="connsiteY5" fmla="*/ 85185 h 5947468"/>
              <a:gd name="connsiteX6" fmla="*/ 477863 w 2313214"/>
              <a:gd name="connsiteY6" fmla="*/ 123905 h 5947468"/>
              <a:gd name="connsiteX7" fmla="*/ 518519 w 2313214"/>
              <a:gd name="connsiteY7" fmla="*/ 168434 h 5947468"/>
              <a:gd name="connsiteX8" fmla="*/ 555304 w 2313214"/>
              <a:gd name="connsiteY8" fmla="*/ 214899 h 5947468"/>
              <a:gd name="connsiteX9" fmla="*/ 592088 w 2313214"/>
              <a:gd name="connsiteY9" fmla="*/ 263299 h 5947468"/>
              <a:gd name="connsiteX10" fmla="*/ 628873 w 2313214"/>
              <a:gd name="connsiteY10" fmla="*/ 311700 h 5947468"/>
              <a:gd name="connsiteX11" fmla="*/ 665657 w 2313214"/>
              <a:gd name="connsiteY11" fmla="*/ 358165 h 5947468"/>
              <a:gd name="connsiteX12" fmla="*/ 704378 w 2313214"/>
              <a:gd name="connsiteY12" fmla="*/ 402693 h 5947468"/>
              <a:gd name="connsiteX13" fmla="*/ 748906 w 2313214"/>
              <a:gd name="connsiteY13" fmla="*/ 441414 h 5947468"/>
              <a:gd name="connsiteX14" fmla="*/ 791499 w 2313214"/>
              <a:gd name="connsiteY14" fmla="*/ 476262 h 5947468"/>
              <a:gd name="connsiteX15" fmla="*/ 839899 w 2313214"/>
              <a:gd name="connsiteY15" fmla="*/ 503366 h 5947468"/>
              <a:gd name="connsiteX16" fmla="*/ 892172 w 2313214"/>
              <a:gd name="connsiteY16" fmla="*/ 526599 h 5947468"/>
              <a:gd name="connsiteX17" fmla="*/ 948317 w 2313214"/>
              <a:gd name="connsiteY17" fmla="*/ 545959 h 5947468"/>
              <a:gd name="connsiteX18" fmla="*/ 1006397 w 2313214"/>
              <a:gd name="connsiteY18" fmla="*/ 563383 h 5947468"/>
              <a:gd name="connsiteX19" fmla="*/ 1064478 w 2313214"/>
              <a:gd name="connsiteY19" fmla="*/ 578871 h 5947468"/>
              <a:gd name="connsiteX20" fmla="*/ 1124495 w 2313214"/>
              <a:gd name="connsiteY20" fmla="*/ 594360 h 5947468"/>
              <a:gd name="connsiteX21" fmla="*/ 1180640 w 2313214"/>
              <a:gd name="connsiteY21" fmla="*/ 611784 h 5947468"/>
              <a:gd name="connsiteX22" fmla="*/ 1236784 w 2313214"/>
              <a:gd name="connsiteY22" fmla="*/ 631144 h 5947468"/>
              <a:gd name="connsiteX23" fmla="*/ 1289057 w 2313214"/>
              <a:gd name="connsiteY23" fmla="*/ 654376 h 5947468"/>
              <a:gd name="connsiteX24" fmla="*/ 1335522 w 2313214"/>
              <a:gd name="connsiteY24" fmla="*/ 683417 h 5947468"/>
              <a:gd name="connsiteX25" fmla="*/ 1378114 w 2313214"/>
              <a:gd name="connsiteY25" fmla="*/ 718265 h 5947468"/>
              <a:gd name="connsiteX26" fmla="*/ 1412963 w 2313214"/>
              <a:gd name="connsiteY26" fmla="*/ 760858 h 5947468"/>
              <a:gd name="connsiteX27" fmla="*/ 1442003 w 2313214"/>
              <a:gd name="connsiteY27" fmla="*/ 807322 h 5947468"/>
              <a:gd name="connsiteX28" fmla="*/ 1465235 w 2313214"/>
              <a:gd name="connsiteY28" fmla="*/ 859595 h 5947468"/>
              <a:gd name="connsiteX29" fmla="*/ 1484596 w 2313214"/>
              <a:gd name="connsiteY29" fmla="*/ 915740 h 5947468"/>
              <a:gd name="connsiteX30" fmla="*/ 1502020 w 2313214"/>
              <a:gd name="connsiteY30" fmla="*/ 971884 h 5947468"/>
              <a:gd name="connsiteX31" fmla="*/ 1517508 w 2313214"/>
              <a:gd name="connsiteY31" fmla="*/ 1031901 h 5947468"/>
              <a:gd name="connsiteX32" fmla="*/ 1532996 w 2313214"/>
              <a:gd name="connsiteY32" fmla="*/ 1089982 h 5947468"/>
              <a:gd name="connsiteX33" fmla="*/ 1550420 w 2313214"/>
              <a:gd name="connsiteY33" fmla="*/ 1148063 h 5947468"/>
              <a:gd name="connsiteX34" fmla="*/ 1569781 w 2313214"/>
              <a:gd name="connsiteY34" fmla="*/ 1204207 h 5947468"/>
              <a:gd name="connsiteX35" fmla="*/ 1593013 w 2313214"/>
              <a:gd name="connsiteY35" fmla="*/ 1256480 h 5947468"/>
              <a:gd name="connsiteX36" fmla="*/ 1620117 w 2313214"/>
              <a:gd name="connsiteY36" fmla="*/ 1304881 h 5947468"/>
              <a:gd name="connsiteX37" fmla="*/ 1654966 w 2313214"/>
              <a:gd name="connsiteY37" fmla="*/ 1347473 h 5947468"/>
              <a:gd name="connsiteX38" fmla="*/ 1693686 w 2313214"/>
              <a:gd name="connsiteY38" fmla="*/ 1392002 h 5947468"/>
              <a:gd name="connsiteX39" fmla="*/ 1738215 w 2313214"/>
              <a:gd name="connsiteY39" fmla="*/ 1430722 h 5947468"/>
              <a:gd name="connsiteX40" fmla="*/ 1784679 w 2313214"/>
              <a:gd name="connsiteY40" fmla="*/ 1467507 h 5947468"/>
              <a:gd name="connsiteX41" fmla="*/ 1835016 w 2313214"/>
              <a:gd name="connsiteY41" fmla="*/ 1504291 h 5947468"/>
              <a:gd name="connsiteX42" fmla="*/ 1883417 w 2313214"/>
              <a:gd name="connsiteY42" fmla="*/ 1541076 h 5947468"/>
              <a:gd name="connsiteX43" fmla="*/ 1929881 w 2313214"/>
              <a:gd name="connsiteY43" fmla="*/ 1577860 h 5947468"/>
              <a:gd name="connsiteX44" fmla="*/ 1974410 w 2313214"/>
              <a:gd name="connsiteY44" fmla="*/ 1618517 h 5947468"/>
              <a:gd name="connsiteX45" fmla="*/ 2013130 w 2313214"/>
              <a:gd name="connsiteY45" fmla="*/ 1659173 h 5947468"/>
              <a:gd name="connsiteX46" fmla="*/ 2046043 w 2313214"/>
              <a:gd name="connsiteY46" fmla="*/ 1705638 h 5947468"/>
              <a:gd name="connsiteX47" fmla="*/ 2071211 w 2313214"/>
              <a:gd name="connsiteY47" fmla="*/ 1754039 h 5947468"/>
              <a:gd name="connsiteX48" fmla="*/ 2088635 w 2313214"/>
              <a:gd name="connsiteY48" fmla="*/ 1812119 h 5947468"/>
              <a:gd name="connsiteX49" fmla="*/ 2096379 w 2313214"/>
              <a:gd name="connsiteY49" fmla="*/ 1872136 h 5947468"/>
              <a:gd name="connsiteX50" fmla="*/ 2098315 w 2313214"/>
              <a:gd name="connsiteY50" fmla="*/ 1934089 h 5947468"/>
              <a:gd name="connsiteX51" fmla="*/ 2092507 w 2313214"/>
              <a:gd name="connsiteY51" fmla="*/ 1999914 h 5947468"/>
              <a:gd name="connsiteX52" fmla="*/ 2084763 w 2313214"/>
              <a:gd name="connsiteY52" fmla="*/ 2065738 h 5947468"/>
              <a:gd name="connsiteX53" fmla="*/ 2075083 w 2313214"/>
              <a:gd name="connsiteY53" fmla="*/ 2131563 h 5947468"/>
              <a:gd name="connsiteX54" fmla="*/ 2067339 w 2313214"/>
              <a:gd name="connsiteY54" fmla="*/ 2197388 h 5947468"/>
              <a:gd name="connsiteX55" fmla="*/ 2063467 w 2313214"/>
              <a:gd name="connsiteY55" fmla="*/ 2263213 h 5947468"/>
              <a:gd name="connsiteX56" fmla="*/ 2063467 w 2313214"/>
              <a:gd name="connsiteY56" fmla="*/ 2327102 h 5947468"/>
              <a:gd name="connsiteX57" fmla="*/ 2071211 w 2313214"/>
              <a:gd name="connsiteY57" fmla="*/ 2387119 h 5947468"/>
              <a:gd name="connsiteX58" fmla="*/ 2086699 w 2313214"/>
              <a:gd name="connsiteY58" fmla="*/ 2447135 h 5947468"/>
              <a:gd name="connsiteX59" fmla="*/ 2109932 w 2313214"/>
              <a:gd name="connsiteY59" fmla="*/ 2503280 h 5947468"/>
              <a:gd name="connsiteX60" fmla="*/ 2140908 w 2313214"/>
              <a:gd name="connsiteY60" fmla="*/ 2561361 h 5947468"/>
              <a:gd name="connsiteX61" fmla="*/ 2171884 w 2313214"/>
              <a:gd name="connsiteY61" fmla="*/ 2619442 h 5947468"/>
              <a:gd name="connsiteX62" fmla="*/ 2206733 w 2313214"/>
              <a:gd name="connsiteY62" fmla="*/ 2677522 h 5947468"/>
              <a:gd name="connsiteX63" fmla="*/ 2239645 w 2313214"/>
              <a:gd name="connsiteY63" fmla="*/ 2733667 h 5947468"/>
              <a:gd name="connsiteX64" fmla="*/ 2268686 w 2313214"/>
              <a:gd name="connsiteY64" fmla="*/ 2793684 h 5947468"/>
              <a:gd name="connsiteX65" fmla="*/ 2291918 w 2313214"/>
              <a:gd name="connsiteY65" fmla="*/ 2851765 h 5947468"/>
              <a:gd name="connsiteX66" fmla="*/ 2307406 w 2313214"/>
              <a:gd name="connsiteY66" fmla="*/ 2911781 h 5947468"/>
              <a:gd name="connsiteX67" fmla="*/ 2313214 w 2313214"/>
              <a:gd name="connsiteY67" fmla="*/ 2973734 h 5947468"/>
              <a:gd name="connsiteX68" fmla="*/ 2307406 w 2313214"/>
              <a:gd name="connsiteY68" fmla="*/ 3035687 h 5947468"/>
              <a:gd name="connsiteX69" fmla="*/ 2291918 w 2313214"/>
              <a:gd name="connsiteY69" fmla="*/ 3095704 h 5947468"/>
              <a:gd name="connsiteX70" fmla="*/ 2268686 w 2313214"/>
              <a:gd name="connsiteY70" fmla="*/ 3153784 h 5947468"/>
              <a:gd name="connsiteX71" fmla="*/ 2239645 w 2313214"/>
              <a:gd name="connsiteY71" fmla="*/ 3213801 h 5947468"/>
              <a:gd name="connsiteX72" fmla="*/ 2206733 w 2313214"/>
              <a:gd name="connsiteY72" fmla="*/ 3269946 h 5947468"/>
              <a:gd name="connsiteX73" fmla="*/ 2171884 w 2313214"/>
              <a:gd name="connsiteY73" fmla="*/ 3328027 h 5947468"/>
              <a:gd name="connsiteX74" fmla="*/ 2140908 w 2313214"/>
              <a:gd name="connsiteY74" fmla="*/ 3386107 h 5947468"/>
              <a:gd name="connsiteX75" fmla="*/ 2109932 w 2313214"/>
              <a:gd name="connsiteY75" fmla="*/ 3444188 h 5947468"/>
              <a:gd name="connsiteX76" fmla="*/ 2086699 w 2313214"/>
              <a:gd name="connsiteY76" fmla="*/ 3500333 h 5947468"/>
              <a:gd name="connsiteX77" fmla="*/ 2071211 w 2313214"/>
              <a:gd name="connsiteY77" fmla="*/ 3560350 h 5947468"/>
              <a:gd name="connsiteX78" fmla="*/ 2063467 w 2313214"/>
              <a:gd name="connsiteY78" fmla="*/ 3620366 h 5947468"/>
              <a:gd name="connsiteX79" fmla="*/ 2063467 w 2313214"/>
              <a:gd name="connsiteY79" fmla="*/ 3684255 h 5947468"/>
              <a:gd name="connsiteX80" fmla="*/ 2067339 w 2313214"/>
              <a:gd name="connsiteY80" fmla="*/ 3750080 h 5947468"/>
              <a:gd name="connsiteX81" fmla="*/ 2075083 w 2313214"/>
              <a:gd name="connsiteY81" fmla="*/ 3815905 h 5947468"/>
              <a:gd name="connsiteX82" fmla="*/ 2084763 w 2313214"/>
              <a:gd name="connsiteY82" fmla="*/ 3881730 h 5947468"/>
              <a:gd name="connsiteX83" fmla="*/ 2092507 w 2313214"/>
              <a:gd name="connsiteY83" fmla="*/ 3947555 h 5947468"/>
              <a:gd name="connsiteX84" fmla="*/ 2098315 w 2313214"/>
              <a:gd name="connsiteY84" fmla="*/ 4013380 h 5947468"/>
              <a:gd name="connsiteX85" fmla="*/ 2096379 w 2313214"/>
              <a:gd name="connsiteY85" fmla="*/ 4075332 h 5947468"/>
              <a:gd name="connsiteX86" fmla="*/ 2088635 w 2313214"/>
              <a:gd name="connsiteY86" fmla="*/ 4135349 h 5947468"/>
              <a:gd name="connsiteX87" fmla="*/ 2071211 w 2313214"/>
              <a:gd name="connsiteY87" fmla="*/ 4193430 h 5947468"/>
              <a:gd name="connsiteX88" fmla="*/ 2046043 w 2313214"/>
              <a:gd name="connsiteY88" fmla="*/ 4241831 h 5947468"/>
              <a:gd name="connsiteX89" fmla="*/ 2013130 w 2313214"/>
              <a:gd name="connsiteY89" fmla="*/ 4288295 h 5947468"/>
              <a:gd name="connsiteX90" fmla="*/ 1974410 w 2313214"/>
              <a:gd name="connsiteY90" fmla="*/ 4328952 h 5947468"/>
              <a:gd name="connsiteX91" fmla="*/ 1929881 w 2313214"/>
              <a:gd name="connsiteY91" fmla="*/ 4369608 h 5947468"/>
              <a:gd name="connsiteX92" fmla="*/ 1883417 w 2313214"/>
              <a:gd name="connsiteY92" fmla="*/ 4406393 h 5947468"/>
              <a:gd name="connsiteX93" fmla="*/ 1835016 w 2313214"/>
              <a:gd name="connsiteY93" fmla="*/ 4443177 h 5947468"/>
              <a:gd name="connsiteX94" fmla="*/ 1784679 w 2313214"/>
              <a:gd name="connsiteY94" fmla="*/ 4479962 h 5947468"/>
              <a:gd name="connsiteX95" fmla="*/ 1738215 w 2313214"/>
              <a:gd name="connsiteY95" fmla="*/ 4516746 h 5947468"/>
              <a:gd name="connsiteX96" fmla="*/ 1693686 w 2313214"/>
              <a:gd name="connsiteY96" fmla="*/ 4555467 h 5947468"/>
              <a:gd name="connsiteX97" fmla="*/ 1654966 w 2313214"/>
              <a:gd name="connsiteY97" fmla="*/ 4599995 h 5947468"/>
              <a:gd name="connsiteX98" fmla="*/ 1620117 w 2313214"/>
              <a:gd name="connsiteY98" fmla="*/ 4642588 h 5947468"/>
              <a:gd name="connsiteX99" fmla="*/ 1593013 w 2313214"/>
              <a:gd name="connsiteY99" fmla="*/ 4690988 h 5947468"/>
              <a:gd name="connsiteX100" fmla="*/ 1569781 w 2313214"/>
              <a:gd name="connsiteY100" fmla="*/ 4743261 h 5947468"/>
              <a:gd name="connsiteX101" fmla="*/ 1550420 w 2313214"/>
              <a:gd name="connsiteY101" fmla="*/ 4799406 h 5947468"/>
              <a:gd name="connsiteX102" fmla="*/ 1532996 w 2313214"/>
              <a:gd name="connsiteY102" fmla="*/ 4857486 h 5947468"/>
              <a:gd name="connsiteX103" fmla="*/ 1517508 w 2313214"/>
              <a:gd name="connsiteY103" fmla="*/ 4915567 h 5947468"/>
              <a:gd name="connsiteX104" fmla="*/ 1502020 w 2313214"/>
              <a:gd name="connsiteY104" fmla="*/ 4975584 h 5947468"/>
              <a:gd name="connsiteX105" fmla="*/ 1484596 w 2313214"/>
              <a:gd name="connsiteY105" fmla="*/ 5031729 h 5947468"/>
              <a:gd name="connsiteX106" fmla="*/ 1465235 w 2313214"/>
              <a:gd name="connsiteY106" fmla="*/ 5087873 h 5947468"/>
              <a:gd name="connsiteX107" fmla="*/ 1442003 w 2313214"/>
              <a:gd name="connsiteY107" fmla="*/ 5140146 h 5947468"/>
              <a:gd name="connsiteX108" fmla="*/ 1412963 w 2313214"/>
              <a:gd name="connsiteY108" fmla="*/ 5186611 h 5947468"/>
              <a:gd name="connsiteX109" fmla="*/ 1378114 w 2313214"/>
              <a:gd name="connsiteY109" fmla="*/ 5229203 h 5947468"/>
              <a:gd name="connsiteX110" fmla="*/ 1335522 w 2313214"/>
              <a:gd name="connsiteY110" fmla="*/ 5264052 h 5947468"/>
              <a:gd name="connsiteX111" fmla="*/ 1289057 w 2313214"/>
              <a:gd name="connsiteY111" fmla="*/ 5293092 h 5947468"/>
              <a:gd name="connsiteX112" fmla="*/ 1236784 w 2313214"/>
              <a:gd name="connsiteY112" fmla="*/ 5316324 h 5947468"/>
              <a:gd name="connsiteX113" fmla="*/ 1180640 w 2313214"/>
              <a:gd name="connsiteY113" fmla="*/ 5335685 h 5947468"/>
              <a:gd name="connsiteX114" fmla="*/ 1124495 w 2313214"/>
              <a:gd name="connsiteY114" fmla="*/ 5353109 h 5947468"/>
              <a:gd name="connsiteX115" fmla="*/ 1064478 w 2313214"/>
              <a:gd name="connsiteY115" fmla="*/ 5368597 h 5947468"/>
              <a:gd name="connsiteX116" fmla="*/ 1006397 w 2313214"/>
              <a:gd name="connsiteY116" fmla="*/ 5384085 h 5947468"/>
              <a:gd name="connsiteX117" fmla="*/ 948317 w 2313214"/>
              <a:gd name="connsiteY117" fmla="*/ 5401509 h 5947468"/>
              <a:gd name="connsiteX118" fmla="*/ 892172 w 2313214"/>
              <a:gd name="connsiteY118" fmla="*/ 5420870 h 5947468"/>
              <a:gd name="connsiteX119" fmla="*/ 839899 w 2313214"/>
              <a:gd name="connsiteY119" fmla="*/ 5444102 h 5947468"/>
              <a:gd name="connsiteX120" fmla="*/ 791499 w 2313214"/>
              <a:gd name="connsiteY120" fmla="*/ 5471206 h 5947468"/>
              <a:gd name="connsiteX121" fmla="*/ 748906 w 2313214"/>
              <a:gd name="connsiteY121" fmla="*/ 5506055 h 5947468"/>
              <a:gd name="connsiteX122" fmla="*/ 704378 w 2313214"/>
              <a:gd name="connsiteY122" fmla="*/ 5544775 h 5947468"/>
              <a:gd name="connsiteX123" fmla="*/ 665657 w 2313214"/>
              <a:gd name="connsiteY123" fmla="*/ 5589304 h 5947468"/>
              <a:gd name="connsiteX124" fmla="*/ 628873 w 2313214"/>
              <a:gd name="connsiteY124" fmla="*/ 5635768 h 5947468"/>
              <a:gd name="connsiteX125" fmla="*/ 592088 w 2313214"/>
              <a:gd name="connsiteY125" fmla="*/ 5684169 h 5947468"/>
              <a:gd name="connsiteX126" fmla="*/ 555304 w 2313214"/>
              <a:gd name="connsiteY126" fmla="*/ 5732570 h 5947468"/>
              <a:gd name="connsiteX127" fmla="*/ 518519 w 2313214"/>
              <a:gd name="connsiteY127" fmla="*/ 5779034 h 5947468"/>
              <a:gd name="connsiteX128" fmla="*/ 477863 w 2313214"/>
              <a:gd name="connsiteY128" fmla="*/ 5823563 h 5947468"/>
              <a:gd name="connsiteX129" fmla="*/ 437206 w 2313214"/>
              <a:gd name="connsiteY129" fmla="*/ 5862283 h 5947468"/>
              <a:gd name="connsiteX130" fmla="*/ 390742 w 2313214"/>
              <a:gd name="connsiteY130" fmla="*/ 5895196 h 5947468"/>
              <a:gd name="connsiteX131" fmla="*/ 342341 w 2313214"/>
              <a:gd name="connsiteY131" fmla="*/ 5920364 h 5947468"/>
              <a:gd name="connsiteX132" fmla="*/ 284260 w 2313214"/>
              <a:gd name="connsiteY132" fmla="*/ 5937788 h 5947468"/>
              <a:gd name="connsiteX133" fmla="*/ 224243 w 2313214"/>
              <a:gd name="connsiteY133" fmla="*/ 5945532 h 5947468"/>
              <a:gd name="connsiteX134" fmla="*/ 162291 w 2313214"/>
              <a:gd name="connsiteY134" fmla="*/ 5947468 h 5947468"/>
              <a:gd name="connsiteX135" fmla="*/ 96466 w 2313214"/>
              <a:gd name="connsiteY135" fmla="*/ 5941660 h 5947468"/>
              <a:gd name="connsiteX136" fmla="*/ 30641 w 2313214"/>
              <a:gd name="connsiteY136" fmla="*/ 5933916 h 5947468"/>
              <a:gd name="connsiteX137" fmla="*/ 0 w 2313214"/>
              <a:gd name="connsiteY137" fmla="*/ 5929410 h 5947468"/>
              <a:gd name="connsiteX138" fmla="*/ 0 w 2313214"/>
              <a:gd name="connsiteY138" fmla="*/ 18058 h 5947468"/>
              <a:gd name="connsiteX139" fmla="*/ 30641 w 2313214"/>
              <a:gd name="connsiteY139" fmla="*/ 13552 h 5947468"/>
              <a:gd name="connsiteX140" fmla="*/ 96466 w 2313214"/>
              <a:gd name="connsiteY140" fmla="*/ 5808 h 5947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Lst>
            <a:rect l="l" t="t" r="r" b="b"/>
            <a:pathLst>
              <a:path w="2313214" h="5947468">
                <a:moveTo>
                  <a:pt x="162291" y="0"/>
                </a:moveTo>
                <a:lnTo>
                  <a:pt x="224243" y="1936"/>
                </a:lnTo>
                <a:lnTo>
                  <a:pt x="284260" y="9680"/>
                </a:lnTo>
                <a:lnTo>
                  <a:pt x="342341" y="27104"/>
                </a:lnTo>
                <a:lnTo>
                  <a:pt x="390742" y="52273"/>
                </a:lnTo>
                <a:lnTo>
                  <a:pt x="437206" y="85185"/>
                </a:lnTo>
                <a:lnTo>
                  <a:pt x="477863" y="123905"/>
                </a:lnTo>
                <a:lnTo>
                  <a:pt x="518519" y="168434"/>
                </a:lnTo>
                <a:lnTo>
                  <a:pt x="555304" y="214899"/>
                </a:lnTo>
                <a:lnTo>
                  <a:pt x="592088" y="263299"/>
                </a:lnTo>
                <a:lnTo>
                  <a:pt x="628873" y="311700"/>
                </a:lnTo>
                <a:lnTo>
                  <a:pt x="665657" y="358165"/>
                </a:lnTo>
                <a:lnTo>
                  <a:pt x="704378" y="402693"/>
                </a:lnTo>
                <a:lnTo>
                  <a:pt x="748906" y="441414"/>
                </a:lnTo>
                <a:lnTo>
                  <a:pt x="791499" y="476262"/>
                </a:lnTo>
                <a:lnTo>
                  <a:pt x="839899" y="503366"/>
                </a:lnTo>
                <a:lnTo>
                  <a:pt x="892172" y="526599"/>
                </a:lnTo>
                <a:lnTo>
                  <a:pt x="948317" y="545959"/>
                </a:lnTo>
                <a:lnTo>
                  <a:pt x="1006397" y="563383"/>
                </a:lnTo>
                <a:lnTo>
                  <a:pt x="1064478" y="578871"/>
                </a:lnTo>
                <a:lnTo>
                  <a:pt x="1124495" y="594360"/>
                </a:lnTo>
                <a:lnTo>
                  <a:pt x="1180640" y="611784"/>
                </a:lnTo>
                <a:lnTo>
                  <a:pt x="1236784" y="631144"/>
                </a:lnTo>
                <a:lnTo>
                  <a:pt x="1289057" y="654376"/>
                </a:lnTo>
                <a:lnTo>
                  <a:pt x="1335522" y="683417"/>
                </a:lnTo>
                <a:lnTo>
                  <a:pt x="1378114" y="718265"/>
                </a:lnTo>
                <a:lnTo>
                  <a:pt x="1412963" y="760858"/>
                </a:lnTo>
                <a:lnTo>
                  <a:pt x="1442003" y="807322"/>
                </a:lnTo>
                <a:lnTo>
                  <a:pt x="1465235" y="859595"/>
                </a:lnTo>
                <a:lnTo>
                  <a:pt x="1484596" y="915740"/>
                </a:lnTo>
                <a:lnTo>
                  <a:pt x="1502020" y="971884"/>
                </a:lnTo>
                <a:lnTo>
                  <a:pt x="1517508" y="1031901"/>
                </a:lnTo>
                <a:lnTo>
                  <a:pt x="1532996" y="1089982"/>
                </a:lnTo>
                <a:lnTo>
                  <a:pt x="1550420" y="1148063"/>
                </a:lnTo>
                <a:lnTo>
                  <a:pt x="1569781" y="1204207"/>
                </a:lnTo>
                <a:lnTo>
                  <a:pt x="1593013" y="1256480"/>
                </a:lnTo>
                <a:lnTo>
                  <a:pt x="1620117" y="1304881"/>
                </a:lnTo>
                <a:lnTo>
                  <a:pt x="1654966" y="1347473"/>
                </a:lnTo>
                <a:lnTo>
                  <a:pt x="1693686" y="1392002"/>
                </a:lnTo>
                <a:lnTo>
                  <a:pt x="1738215" y="1430722"/>
                </a:lnTo>
                <a:lnTo>
                  <a:pt x="1784679" y="1467507"/>
                </a:lnTo>
                <a:lnTo>
                  <a:pt x="1835016" y="1504291"/>
                </a:lnTo>
                <a:lnTo>
                  <a:pt x="1883417" y="1541076"/>
                </a:lnTo>
                <a:lnTo>
                  <a:pt x="1929881" y="1577860"/>
                </a:lnTo>
                <a:lnTo>
                  <a:pt x="1974410" y="1618517"/>
                </a:lnTo>
                <a:lnTo>
                  <a:pt x="2013130" y="1659173"/>
                </a:lnTo>
                <a:lnTo>
                  <a:pt x="2046043" y="1705638"/>
                </a:lnTo>
                <a:lnTo>
                  <a:pt x="2071211" y="1754039"/>
                </a:lnTo>
                <a:lnTo>
                  <a:pt x="2088635" y="1812119"/>
                </a:lnTo>
                <a:lnTo>
                  <a:pt x="2096379" y="1872136"/>
                </a:lnTo>
                <a:lnTo>
                  <a:pt x="2098315" y="1934089"/>
                </a:lnTo>
                <a:lnTo>
                  <a:pt x="2092507" y="1999914"/>
                </a:lnTo>
                <a:lnTo>
                  <a:pt x="2084763" y="2065738"/>
                </a:lnTo>
                <a:lnTo>
                  <a:pt x="2075083" y="2131563"/>
                </a:lnTo>
                <a:lnTo>
                  <a:pt x="2067339" y="2197388"/>
                </a:lnTo>
                <a:lnTo>
                  <a:pt x="2063467" y="2263213"/>
                </a:lnTo>
                <a:lnTo>
                  <a:pt x="2063467" y="2327102"/>
                </a:lnTo>
                <a:lnTo>
                  <a:pt x="2071211" y="2387119"/>
                </a:lnTo>
                <a:lnTo>
                  <a:pt x="2086699" y="2447135"/>
                </a:lnTo>
                <a:lnTo>
                  <a:pt x="2109932" y="2503280"/>
                </a:lnTo>
                <a:lnTo>
                  <a:pt x="2140908" y="2561361"/>
                </a:lnTo>
                <a:lnTo>
                  <a:pt x="2171884" y="2619442"/>
                </a:lnTo>
                <a:lnTo>
                  <a:pt x="2206733" y="2677522"/>
                </a:lnTo>
                <a:lnTo>
                  <a:pt x="2239645" y="2733667"/>
                </a:lnTo>
                <a:lnTo>
                  <a:pt x="2268686" y="2793684"/>
                </a:lnTo>
                <a:lnTo>
                  <a:pt x="2291918" y="2851765"/>
                </a:lnTo>
                <a:lnTo>
                  <a:pt x="2307406" y="2911781"/>
                </a:lnTo>
                <a:lnTo>
                  <a:pt x="2313214" y="2973734"/>
                </a:lnTo>
                <a:lnTo>
                  <a:pt x="2307406" y="3035687"/>
                </a:lnTo>
                <a:lnTo>
                  <a:pt x="2291918" y="3095704"/>
                </a:lnTo>
                <a:lnTo>
                  <a:pt x="2268686" y="3153784"/>
                </a:lnTo>
                <a:lnTo>
                  <a:pt x="2239645" y="3213801"/>
                </a:lnTo>
                <a:lnTo>
                  <a:pt x="2206733" y="3269946"/>
                </a:lnTo>
                <a:lnTo>
                  <a:pt x="2171884" y="3328027"/>
                </a:lnTo>
                <a:lnTo>
                  <a:pt x="2140908" y="3386107"/>
                </a:lnTo>
                <a:lnTo>
                  <a:pt x="2109932" y="3444188"/>
                </a:lnTo>
                <a:lnTo>
                  <a:pt x="2086699" y="3500333"/>
                </a:lnTo>
                <a:lnTo>
                  <a:pt x="2071211" y="3560350"/>
                </a:lnTo>
                <a:lnTo>
                  <a:pt x="2063467" y="3620366"/>
                </a:lnTo>
                <a:lnTo>
                  <a:pt x="2063467" y="3684255"/>
                </a:lnTo>
                <a:lnTo>
                  <a:pt x="2067339" y="3750080"/>
                </a:lnTo>
                <a:lnTo>
                  <a:pt x="2075083" y="3815905"/>
                </a:lnTo>
                <a:lnTo>
                  <a:pt x="2084763" y="3881730"/>
                </a:lnTo>
                <a:lnTo>
                  <a:pt x="2092507" y="3947555"/>
                </a:lnTo>
                <a:lnTo>
                  <a:pt x="2098315" y="4013380"/>
                </a:lnTo>
                <a:lnTo>
                  <a:pt x="2096379" y="4075332"/>
                </a:lnTo>
                <a:lnTo>
                  <a:pt x="2088635" y="4135349"/>
                </a:lnTo>
                <a:lnTo>
                  <a:pt x="2071211" y="4193430"/>
                </a:lnTo>
                <a:lnTo>
                  <a:pt x="2046043" y="4241831"/>
                </a:lnTo>
                <a:lnTo>
                  <a:pt x="2013130" y="4288295"/>
                </a:lnTo>
                <a:lnTo>
                  <a:pt x="1974410" y="4328952"/>
                </a:lnTo>
                <a:lnTo>
                  <a:pt x="1929881" y="4369608"/>
                </a:lnTo>
                <a:lnTo>
                  <a:pt x="1883417" y="4406393"/>
                </a:lnTo>
                <a:lnTo>
                  <a:pt x="1835016" y="4443177"/>
                </a:lnTo>
                <a:lnTo>
                  <a:pt x="1784679" y="4479962"/>
                </a:lnTo>
                <a:lnTo>
                  <a:pt x="1738215" y="4516746"/>
                </a:lnTo>
                <a:lnTo>
                  <a:pt x="1693686" y="4555467"/>
                </a:lnTo>
                <a:lnTo>
                  <a:pt x="1654966" y="4599995"/>
                </a:lnTo>
                <a:lnTo>
                  <a:pt x="1620117" y="4642588"/>
                </a:lnTo>
                <a:lnTo>
                  <a:pt x="1593013" y="4690988"/>
                </a:lnTo>
                <a:lnTo>
                  <a:pt x="1569781" y="4743261"/>
                </a:lnTo>
                <a:lnTo>
                  <a:pt x="1550420" y="4799406"/>
                </a:lnTo>
                <a:lnTo>
                  <a:pt x="1532996" y="4857486"/>
                </a:lnTo>
                <a:lnTo>
                  <a:pt x="1517508" y="4915567"/>
                </a:lnTo>
                <a:lnTo>
                  <a:pt x="1502020" y="4975584"/>
                </a:lnTo>
                <a:lnTo>
                  <a:pt x="1484596" y="5031729"/>
                </a:lnTo>
                <a:lnTo>
                  <a:pt x="1465235" y="5087873"/>
                </a:lnTo>
                <a:lnTo>
                  <a:pt x="1442003" y="5140146"/>
                </a:lnTo>
                <a:lnTo>
                  <a:pt x="1412963" y="5186611"/>
                </a:lnTo>
                <a:lnTo>
                  <a:pt x="1378114" y="5229203"/>
                </a:lnTo>
                <a:lnTo>
                  <a:pt x="1335522" y="5264052"/>
                </a:lnTo>
                <a:lnTo>
                  <a:pt x="1289057" y="5293092"/>
                </a:lnTo>
                <a:lnTo>
                  <a:pt x="1236784" y="5316324"/>
                </a:lnTo>
                <a:lnTo>
                  <a:pt x="1180640" y="5335685"/>
                </a:lnTo>
                <a:lnTo>
                  <a:pt x="1124495" y="5353109"/>
                </a:lnTo>
                <a:lnTo>
                  <a:pt x="1064478" y="5368597"/>
                </a:lnTo>
                <a:lnTo>
                  <a:pt x="1006397" y="5384085"/>
                </a:lnTo>
                <a:lnTo>
                  <a:pt x="948317" y="5401509"/>
                </a:lnTo>
                <a:lnTo>
                  <a:pt x="892172" y="5420870"/>
                </a:lnTo>
                <a:lnTo>
                  <a:pt x="839899" y="5444102"/>
                </a:lnTo>
                <a:lnTo>
                  <a:pt x="791499" y="5471206"/>
                </a:lnTo>
                <a:lnTo>
                  <a:pt x="748906" y="5506055"/>
                </a:lnTo>
                <a:lnTo>
                  <a:pt x="704378" y="5544775"/>
                </a:lnTo>
                <a:lnTo>
                  <a:pt x="665657" y="5589304"/>
                </a:lnTo>
                <a:lnTo>
                  <a:pt x="628873" y="5635768"/>
                </a:lnTo>
                <a:lnTo>
                  <a:pt x="592088" y="5684169"/>
                </a:lnTo>
                <a:lnTo>
                  <a:pt x="555304" y="5732570"/>
                </a:lnTo>
                <a:lnTo>
                  <a:pt x="518519" y="5779034"/>
                </a:lnTo>
                <a:lnTo>
                  <a:pt x="477863" y="5823563"/>
                </a:lnTo>
                <a:lnTo>
                  <a:pt x="437206" y="5862283"/>
                </a:lnTo>
                <a:lnTo>
                  <a:pt x="390742" y="5895196"/>
                </a:lnTo>
                <a:lnTo>
                  <a:pt x="342341" y="5920364"/>
                </a:lnTo>
                <a:lnTo>
                  <a:pt x="284260" y="5937788"/>
                </a:lnTo>
                <a:lnTo>
                  <a:pt x="224243" y="5945532"/>
                </a:lnTo>
                <a:lnTo>
                  <a:pt x="162291" y="5947468"/>
                </a:lnTo>
                <a:lnTo>
                  <a:pt x="96466" y="5941660"/>
                </a:lnTo>
                <a:lnTo>
                  <a:pt x="30641" y="5933916"/>
                </a:lnTo>
                <a:lnTo>
                  <a:pt x="0" y="5929410"/>
                </a:lnTo>
                <a:lnTo>
                  <a:pt x="0" y="18058"/>
                </a:lnTo>
                <a:lnTo>
                  <a:pt x="30641" y="13552"/>
                </a:lnTo>
                <a:lnTo>
                  <a:pt x="96466" y="5808"/>
                </a:lnTo>
                <a:close/>
              </a:path>
            </a:pathLst>
          </a:custGeom>
          <a:solidFill>
            <a:schemeClr val="tx1">
              <a:alpha val="10000"/>
            </a:schemeClr>
          </a:solidFill>
          <a:ln w="0">
            <a:noFill/>
            <a:prstDash val="solid"/>
            <a:round/>
            <a:headEnd/>
            <a:tailEnd/>
          </a:ln>
        </p:spPr>
        <p:txBody>
          <a:bodyPr/>
          <a:lstStyle/>
          <a:p>
            <a:endParaRPr lang="en-US"/>
          </a:p>
        </p:txBody>
      </p:sp>
      <p:sp>
        <p:nvSpPr>
          <p:cNvPr id="2" name="Title 1">
            <a:extLst>
              <a:ext uri="{FF2B5EF4-FFF2-40B4-BE49-F238E27FC236}">
                <a16:creationId xmlns:a16="http://schemas.microsoft.com/office/drawing/2014/main" id="{1E068C85-7A88-38E2-D6E1-9C0A0ADAC519}"/>
              </a:ext>
            </a:extLst>
          </p:cNvPr>
          <p:cNvSpPr>
            <a:spLocks noGrp="1"/>
          </p:cNvSpPr>
          <p:nvPr>
            <p:ph type="title"/>
          </p:nvPr>
        </p:nvSpPr>
        <p:spPr>
          <a:xfrm>
            <a:off x="612989" y="776175"/>
            <a:ext cx="3990455" cy="5305650"/>
          </a:xfrm>
        </p:spPr>
        <p:txBody>
          <a:bodyPr vert="horz" lIns="91440" tIns="45720" rIns="91440" bIns="45720" rtlCol="0" anchor="b">
            <a:normAutofit/>
          </a:bodyPr>
          <a:lstStyle/>
          <a:p>
            <a:pPr>
              <a:lnSpc>
                <a:spcPct val="90000"/>
              </a:lnSpc>
            </a:pPr>
            <a:r>
              <a:rPr lang="en-US" sz="5100" spc="200" dirty="0">
                <a:solidFill>
                  <a:schemeClr val="tx2"/>
                </a:solidFill>
                <a:latin typeface="+mj-lt"/>
              </a:rPr>
              <a:t>Solomon</a:t>
            </a:r>
            <a:br>
              <a:rPr lang="en-US" sz="5100" spc="200" dirty="0">
                <a:solidFill>
                  <a:schemeClr val="tx2"/>
                </a:solidFill>
                <a:latin typeface="+mj-lt"/>
              </a:rPr>
            </a:br>
            <a:r>
              <a:rPr lang="en-US" sz="5100" spc="200" dirty="0">
                <a:solidFill>
                  <a:schemeClr val="tx2"/>
                </a:solidFill>
                <a:latin typeface="+mj-lt"/>
              </a:rPr>
              <a:t>(1 Kings)</a:t>
            </a:r>
          </a:p>
        </p:txBody>
      </p:sp>
      <p:sp>
        <p:nvSpPr>
          <p:cNvPr id="3" name="Content Placeholder 2">
            <a:extLst>
              <a:ext uri="{FF2B5EF4-FFF2-40B4-BE49-F238E27FC236}">
                <a16:creationId xmlns:a16="http://schemas.microsoft.com/office/drawing/2014/main" id="{2EE44024-1E3A-09DE-5C78-3DF5A0B46CF9}"/>
              </a:ext>
            </a:extLst>
          </p:cNvPr>
          <p:cNvSpPr>
            <a:spLocks noGrp="1"/>
          </p:cNvSpPr>
          <p:nvPr>
            <p:ph idx="1"/>
          </p:nvPr>
        </p:nvSpPr>
        <p:spPr>
          <a:xfrm>
            <a:off x="3857625" y="870113"/>
            <a:ext cx="7572375" cy="5117775"/>
          </a:xfrm>
        </p:spPr>
        <p:txBody>
          <a:bodyPr vert="horz" lIns="91440" tIns="45720" rIns="91440" bIns="45720" rtlCol="0" anchor="ctr">
            <a:normAutofit/>
          </a:bodyPr>
          <a:lstStyle/>
          <a:p>
            <a:r>
              <a:rPr lang="en-US" dirty="0"/>
              <a:t>3:5-14 - God gives wisdom</a:t>
            </a:r>
          </a:p>
          <a:p>
            <a:r>
              <a:rPr lang="en-US" dirty="0"/>
              <a:t>4:29-34 – Wisdom, proverbs, songs</a:t>
            </a:r>
          </a:p>
          <a:p>
            <a:r>
              <a:rPr lang="en-US" dirty="0"/>
              <a:t>7:1-12 – His houses</a:t>
            </a:r>
          </a:p>
          <a:p>
            <a:r>
              <a:rPr lang="en-US" dirty="0"/>
              <a:t>10:14-29 – His wealth</a:t>
            </a:r>
          </a:p>
          <a:p>
            <a:r>
              <a:rPr lang="en-US" dirty="0"/>
              <a:t>11:1-3 – His women</a:t>
            </a:r>
          </a:p>
        </p:txBody>
      </p:sp>
    </p:spTree>
    <p:extLst>
      <p:ext uri="{BB962C8B-B14F-4D97-AF65-F5344CB8AC3E}">
        <p14:creationId xmlns:p14="http://schemas.microsoft.com/office/powerpoint/2010/main" val="1456115851"/>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anim calcmode="lin" valueType="num">
                                      <p:cBhvr>
                                        <p:cTn id="16"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1000"/>
                                        <p:tgtEl>
                                          <p:spTgt spid="3">
                                            <p:txEl>
                                              <p:pRg st="2" end="2"/>
                                            </p:txEl>
                                          </p:spTgt>
                                        </p:tgtEl>
                                      </p:cBhvr>
                                    </p:animEffect>
                                    <p:anim calcmode="lin" valueType="num">
                                      <p:cBhvr>
                                        <p:cTn id="24"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3">
                                            <p:txEl>
                                              <p:pRg st="2" end="2"/>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3">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1000"/>
                                        <p:tgtEl>
                                          <p:spTgt spid="3">
                                            <p:txEl>
                                              <p:pRg st="3" end="3"/>
                                            </p:txEl>
                                          </p:spTgt>
                                        </p:tgtEl>
                                      </p:cBhvr>
                                    </p:animEffect>
                                    <p:anim calcmode="lin" valueType="num">
                                      <p:cBhvr>
                                        <p:cTn id="3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3">
                                            <p:txEl>
                                              <p:pRg st="3" end="3"/>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3">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Effect transition="in" filter="fade">
                                      <p:cBhvr>
                                        <p:cTn id="39" dur="1000"/>
                                        <p:tgtEl>
                                          <p:spTgt spid="3">
                                            <p:txEl>
                                              <p:pRg st="4" end="4"/>
                                            </p:txEl>
                                          </p:spTgt>
                                        </p:tgtEl>
                                      </p:cBhvr>
                                    </p:animEffect>
                                    <p:anim calcmode="lin" valueType="num">
                                      <p:cBhvr>
                                        <p:cTn id="4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1"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p:txBody>
          <a:bodyPr/>
          <a:lstStyle/>
          <a:p>
            <a:r>
              <a:rPr lang="en-US" dirty="0"/>
              <a:t>ECCLESIASTES</a:t>
            </a:r>
          </a:p>
        </p:txBody>
      </p:sp>
      <p:sp>
        <p:nvSpPr>
          <p:cNvPr id="5" name="Content Placeholder 4">
            <a:extLst>
              <a:ext uri="{FF2B5EF4-FFF2-40B4-BE49-F238E27FC236}">
                <a16:creationId xmlns:a16="http://schemas.microsoft.com/office/drawing/2014/main" id="{1E31F783-9B97-CD63-525F-AB79C4520A73}"/>
              </a:ext>
            </a:extLst>
          </p:cNvPr>
          <p:cNvSpPr>
            <a:spLocks noGrp="1"/>
          </p:cNvSpPr>
          <p:nvPr>
            <p:ph idx="1"/>
          </p:nvPr>
        </p:nvSpPr>
        <p:spPr>
          <a:xfrm>
            <a:off x="1251678" y="1443039"/>
            <a:ext cx="10498362" cy="5032576"/>
          </a:xfrm>
        </p:spPr>
        <p:txBody>
          <a:bodyPr>
            <a:normAutofit/>
          </a:bodyPr>
          <a:lstStyle/>
          <a:p>
            <a:r>
              <a:rPr lang="en-US" dirty="0"/>
              <a:t>Writer?</a:t>
            </a:r>
          </a:p>
          <a:p>
            <a:pPr lvl="1"/>
            <a:r>
              <a:rPr lang="en-US" dirty="0"/>
              <a:t>Solomon (but when?  cf. 2 Chron. 11:17)</a:t>
            </a:r>
          </a:p>
          <a:p>
            <a:r>
              <a:rPr lang="en-US" dirty="0"/>
              <a:t>Purpose?</a:t>
            </a:r>
          </a:p>
          <a:p>
            <a:pPr lvl="1"/>
            <a:r>
              <a:rPr lang="en-US" dirty="0"/>
              <a:t>“What does a man gain by all the toil at which he toils under the sun?” (1:3), “The end of the matter, all has been heard.  ‘Fear God and keep his commandments, for this is the whole duty of man.  For God will bring every deed into judgment, with every secret thing, whether good or evil.” (12:13-14)</a:t>
            </a:r>
          </a:p>
          <a:p>
            <a:r>
              <a:rPr lang="en-US" dirty="0"/>
              <a:t>Value?</a:t>
            </a:r>
          </a:p>
          <a:p>
            <a:pPr lvl="1"/>
            <a:r>
              <a:rPr lang="en-US" dirty="0"/>
              <a:t>TBD </a:t>
            </a:r>
            <a:r>
              <a:rPr lang="en-US" dirty="0">
                <a:sym typeface="Wingdings" pitchFamily="2" charset="2"/>
              </a:rPr>
              <a:t></a:t>
            </a:r>
            <a:endParaRPr lang="en-US" dirty="0"/>
          </a:p>
          <a:p>
            <a:r>
              <a:rPr lang="en-US" dirty="0"/>
              <a:t>Design?</a:t>
            </a:r>
          </a:p>
          <a:p>
            <a:pPr lvl="1"/>
            <a:r>
              <a:rPr lang="en-US" dirty="0"/>
              <a:t>Autobiographical sections (e.g., 1:12-2:26; 3:10-4:16; 5:13-6:12), including 1</a:t>
            </a:r>
            <a:r>
              <a:rPr lang="en-US" baseline="30000" dirty="0"/>
              <a:t>st</a:t>
            </a:r>
            <a:r>
              <a:rPr lang="en-US" dirty="0"/>
              <a:t> person narration, reflection</a:t>
            </a:r>
          </a:p>
          <a:p>
            <a:pPr lvl="1"/>
            <a:r>
              <a:rPr lang="en-US" dirty="0"/>
              <a:t>Proverbs (e.g., 1:15, 1:18, 7:1-12); Poems (1:4-11, 3:1-8, 11:7-12:8); Rhetorical Questions</a:t>
            </a:r>
          </a:p>
          <a:p>
            <a:pPr lvl="1"/>
            <a:r>
              <a:rPr lang="en-US" dirty="0"/>
              <a:t>Example Stories (4:13-16, 9:13-16); Commands/Prohibitions (5:1-7, 8:2-4)</a:t>
            </a:r>
          </a:p>
          <a:p>
            <a:pPr lvl="1"/>
            <a:r>
              <a:rPr lang="en-US" dirty="0"/>
              <a:t>Repetitive phrases/refrains</a:t>
            </a:r>
          </a:p>
        </p:txBody>
      </p:sp>
    </p:spTree>
    <p:extLst>
      <p:ext uri="{BB962C8B-B14F-4D97-AF65-F5344CB8AC3E}">
        <p14:creationId xmlns:p14="http://schemas.microsoft.com/office/powerpoint/2010/main" val="94928778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fade">
                                      <p:cBhvr>
                                        <p:cTn id="17" dur="500"/>
                                        <p:tgtEl>
                                          <p:spTgt spid="5">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fade">
                                      <p:cBhvr>
                                        <p:cTn id="22" dur="500"/>
                                        <p:tgtEl>
                                          <p:spTgt spid="5">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animEffect transition="in" filter="fade">
                                      <p:cBhvr>
                                        <p:cTn id="27" dur="500"/>
                                        <p:tgtEl>
                                          <p:spTgt spid="5">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6" end="6"/>
                                            </p:txEl>
                                          </p:spTgt>
                                        </p:tgtEl>
                                        <p:attrNameLst>
                                          <p:attrName>style.visibility</p:attrName>
                                        </p:attrNameLst>
                                      </p:cBhvr>
                                      <p:to>
                                        <p:strVal val="visible"/>
                                      </p:to>
                                    </p:set>
                                    <p:animEffect transition="in" filter="fade">
                                      <p:cBhvr>
                                        <p:cTn id="32" dur="500"/>
                                        <p:tgtEl>
                                          <p:spTgt spid="5">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7" end="7"/>
                                            </p:txEl>
                                          </p:spTgt>
                                        </p:tgtEl>
                                        <p:attrNameLst>
                                          <p:attrName>style.visibility</p:attrName>
                                        </p:attrNameLst>
                                      </p:cBhvr>
                                      <p:to>
                                        <p:strVal val="visible"/>
                                      </p:to>
                                    </p:set>
                                    <p:animEffect transition="in" filter="fade">
                                      <p:cBhvr>
                                        <p:cTn id="37" dur="500"/>
                                        <p:tgtEl>
                                          <p:spTgt spid="5">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8" end="8"/>
                                            </p:txEl>
                                          </p:spTgt>
                                        </p:tgtEl>
                                        <p:attrNameLst>
                                          <p:attrName>style.visibility</p:attrName>
                                        </p:attrNameLst>
                                      </p:cBhvr>
                                      <p:to>
                                        <p:strVal val="visible"/>
                                      </p:to>
                                    </p:set>
                                    <p:animEffect transition="in" filter="fade">
                                      <p:cBhvr>
                                        <p:cTn id="42" dur="500"/>
                                        <p:tgtEl>
                                          <p:spTgt spid="5">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9" end="9"/>
                                            </p:txEl>
                                          </p:spTgt>
                                        </p:tgtEl>
                                        <p:attrNameLst>
                                          <p:attrName>style.visibility</p:attrName>
                                        </p:attrNameLst>
                                      </p:cBhvr>
                                      <p:to>
                                        <p:strVal val="visible"/>
                                      </p:to>
                                    </p:set>
                                    <p:animEffect transition="in" filter="fade">
                                      <p:cBhvr>
                                        <p:cTn id="47" dur="500"/>
                                        <p:tgtEl>
                                          <p:spTgt spid="5">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10" end="10"/>
                                            </p:txEl>
                                          </p:spTgt>
                                        </p:tgtEl>
                                        <p:attrNameLst>
                                          <p:attrName>style.visibility</p:attrName>
                                        </p:attrNameLst>
                                      </p:cBhvr>
                                      <p:to>
                                        <p:strVal val="visible"/>
                                      </p:to>
                                    </p:set>
                                    <p:animEffect transition="in" filter="fade">
                                      <p:cBhvr>
                                        <p:cTn id="52"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6">
            <a:extLst>
              <a:ext uri="{FF2B5EF4-FFF2-40B4-BE49-F238E27FC236}">
                <a16:creationId xmlns:a16="http://schemas.microsoft.com/office/drawing/2014/main" id="{B217C2AD-51B4-40CE-A71F-F5D3F846D9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1" name="Rectangle 10">
            <a:extLst>
              <a:ext uri="{FF2B5EF4-FFF2-40B4-BE49-F238E27FC236}">
                <a16:creationId xmlns:a16="http://schemas.microsoft.com/office/drawing/2014/main" id="{6F1BF92E-23CF-4BFE-9E1F-C359BACFA3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3" name="Rectangle 12">
            <a:extLst>
              <a:ext uri="{FF2B5EF4-FFF2-40B4-BE49-F238E27FC236}">
                <a16:creationId xmlns:a16="http://schemas.microsoft.com/office/drawing/2014/main" id="{33DFEFC0-99B4-4D27-9168-1B2F659A34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5" name="Freeform: Shape 14">
            <a:extLst>
              <a:ext uri="{FF2B5EF4-FFF2-40B4-BE49-F238E27FC236}">
                <a16:creationId xmlns:a16="http://schemas.microsoft.com/office/drawing/2014/main" id="{A2C20081-2005-4B05-BEA4-EB8D4C90A3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8"/>
            <a:ext cx="12192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a:xfrm>
            <a:off x="1078523" y="5449151"/>
            <a:ext cx="10318418" cy="523811"/>
          </a:xfrm>
        </p:spPr>
        <p:txBody>
          <a:bodyPr vert="horz" lIns="91440" tIns="45720" rIns="91440" bIns="45720" rtlCol="0" anchor="b">
            <a:normAutofit/>
          </a:bodyPr>
          <a:lstStyle/>
          <a:p>
            <a:pPr algn="ctr"/>
            <a:r>
              <a:rPr lang="en-US" sz="2400" spc="800">
                <a:solidFill>
                  <a:srgbClr val="2A1A00"/>
                </a:solidFill>
              </a:rPr>
              <a:t>outline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1412358379"/>
              </p:ext>
            </p:extLst>
          </p:nvPr>
        </p:nvGraphicFramePr>
        <p:xfrm>
          <a:off x="822704" y="643467"/>
          <a:ext cx="10546595" cy="3925875"/>
        </p:xfrm>
        <a:graphic>
          <a:graphicData uri="http://schemas.openxmlformats.org/drawingml/2006/table">
            <a:tbl>
              <a:tblPr firstRow="1" bandRow="1"/>
              <a:tblGrid>
                <a:gridCol w="1439943">
                  <a:extLst>
                    <a:ext uri="{9D8B030D-6E8A-4147-A177-3AD203B41FA5}">
                      <a16:colId xmlns:a16="http://schemas.microsoft.com/office/drawing/2014/main" val="1333703210"/>
                    </a:ext>
                  </a:extLst>
                </a:gridCol>
                <a:gridCol w="920162">
                  <a:extLst>
                    <a:ext uri="{9D8B030D-6E8A-4147-A177-3AD203B41FA5}">
                      <a16:colId xmlns:a16="http://schemas.microsoft.com/office/drawing/2014/main" val="1822382334"/>
                    </a:ext>
                  </a:extLst>
                </a:gridCol>
                <a:gridCol w="1344266">
                  <a:extLst>
                    <a:ext uri="{9D8B030D-6E8A-4147-A177-3AD203B41FA5}">
                      <a16:colId xmlns:a16="http://schemas.microsoft.com/office/drawing/2014/main" val="48242682"/>
                    </a:ext>
                  </a:extLst>
                </a:gridCol>
                <a:gridCol w="1643460">
                  <a:extLst>
                    <a:ext uri="{9D8B030D-6E8A-4147-A177-3AD203B41FA5}">
                      <a16:colId xmlns:a16="http://schemas.microsoft.com/office/drawing/2014/main" val="1407099400"/>
                    </a:ext>
                  </a:extLst>
                </a:gridCol>
                <a:gridCol w="5198764">
                  <a:extLst>
                    <a:ext uri="{9D8B030D-6E8A-4147-A177-3AD203B41FA5}">
                      <a16:colId xmlns:a16="http://schemas.microsoft.com/office/drawing/2014/main" val="386609812"/>
                    </a:ext>
                  </a:extLst>
                </a:gridCol>
              </a:tblGrid>
              <a:tr h="261725">
                <a:tc>
                  <a:txBody>
                    <a:bodyPr/>
                    <a:lstStyle/>
                    <a:p>
                      <a:pPr algn="ctr" fontAlgn="b"/>
                      <a:r>
                        <a:rPr lang="en-US" sz="1400" b="1" i="0" u="none" strike="noStrike">
                          <a:solidFill>
                            <a:srgbClr val="000000"/>
                          </a:solidFill>
                          <a:effectLst/>
                          <a:latin typeface="Times New Roman" panose="02020603050405020304" pitchFamily="18" charset="0"/>
                        </a:rPr>
                        <a:t>Class #</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Times New Roman" panose="02020603050405020304" pitchFamily="18" charset="0"/>
                        </a:rPr>
                        <a:t>Day</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Times New Roman" panose="02020603050405020304" pitchFamily="18" charset="0"/>
                        </a:rPr>
                        <a:t>Date</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Times New Roman" panose="02020603050405020304" pitchFamily="18" charset="0"/>
                        </a:rPr>
                        <a:t>Reading</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1" i="0" u="none" strike="noStrike">
                          <a:solidFill>
                            <a:srgbClr val="000000"/>
                          </a:solidFill>
                          <a:effectLst/>
                          <a:latin typeface="Times New Roman" panose="02020603050405020304" pitchFamily="18" charset="0"/>
                        </a:rPr>
                        <a:t>Lesson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261725">
                <a:tc>
                  <a:txBody>
                    <a:bodyPr/>
                    <a:lstStyle/>
                    <a:p>
                      <a:pPr algn="ctr" fontAlgn="b"/>
                      <a:r>
                        <a:rPr lang="en-US" sz="1400" b="0" i="0" u="none" strike="noStrike">
                          <a:solidFill>
                            <a:srgbClr val="000000"/>
                          </a:solidFill>
                          <a:effectLst/>
                          <a:latin typeface="Times New Roman" panose="02020603050405020304" pitchFamily="18" charset="0"/>
                        </a:rPr>
                        <a:t>1</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Sun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2/25/24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(intro)</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Introduction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261725">
                <a:tc>
                  <a:txBody>
                    <a:bodyPr/>
                    <a:lstStyle/>
                    <a:p>
                      <a:pPr algn="ctr" fontAlgn="b"/>
                      <a:r>
                        <a:rPr lang="en-US" sz="1400" b="0" i="0" u="none" strike="noStrike">
                          <a:solidFill>
                            <a:srgbClr val="000000"/>
                          </a:solidFill>
                          <a:effectLst/>
                          <a:latin typeface="Times New Roman" panose="02020603050405020304" pitchFamily="18" charset="0"/>
                        </a:rPr>
                        <a:t>2</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Wed</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2/28/24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1:1-11</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Opening Statement</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261725">
                <a:tc>
                  <a:txBody>
                    <a:bodyPr/>
                    <a:lstStyle/>
                    <a:p>
                      <a:pPr algn="ctr" fontAlgn="b"/>
                      <a:r>
                        <a:rPr lang="en-US" sz="1400" b="0" i="0" u="none" strike="noStrike">
                          <a:solidFill>
                            <a:srgbClr val="000000"/>
                          </a:solidFill>
                          <a:effectLst/>
                          <a:latin typeface="Times New Roman" panose="02020603050405020304" pitchFamily="18" charset="0"/>
                        </a:rPr>
                        <a:t>3</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Sun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3/3/24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1:12-2:26</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Solomon's Search</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261725">
                <a:tc>
                  <a:txBody>
                    <a:bodyPr/>
                    <a:lstStyle/>
                    <a:p>
                      <a:pPr algn="ctr" fontAlgn="b"/>
                      <a:r>
                        <a:rPr lang="en-US" sz="1400" b="0" i="0" u="none" strike="noStrike">
                          <a:solidFill>
                            <a:srgbClr val="000000"/>
                          </a:solidFill>
                          <a:effectLst/>
                          <a:latin typeface="Times New Roman" panose="02020603050405020304" pitchFamily="18" charset="0"/>
                        </a:rPr>
                        <a:t>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Wed</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3/6/24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3:1-22</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"For Everything There Is A Season"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261725">
                <a:tc>
                  <a:txBody>
                    <a:bodyPr/>
                    <a:lstStyle/>
                    <a:p>
                      <a:pPr algn="ctr" fontAlgn="b"/>
                      <a:r>
                        <a:rPr lang="en-US" sz="1400" b="0" i="0" u="none" strike="noStrike">
                          <a:solidFill>
                            <a:srgbClr val="000000"/>
                          </a:solidFill>
                          <a:effectLst/>
                          <a:latin typeface="Times New Roman" panose="02020603050405020304" pitchFamily="18" charset="0"/>
                        </a:rPr>
                        <a:t>5</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Sun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3/10/24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4:1-5:7</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Problems Under The Sun (Part 1)</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261725">
                <a:tc>
                  <a:txBody>
                    <a:bodyPr/>
                    <a:lstStyle/>
                    <a:p>
                      <a:pPr algn="ctr" fontAlgn="b"/>
                      <a:r>
                        <a:rPr lang="en-US" sz="1400" b="0" i="0" u="none" strike="noStrike">
                          <a:solidFill>
                            <a:srgbClr val="000000"/>
                          </a:solidFill>
                          <a:effectLst/>
                          <a:latin typeface="Times New Roman" panose="02020603050405020304" pitchFamily="18" charset="0"/>
                        </a:rPr>
                        <a:t>6</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Wed</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3/13/24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5:8-6:12</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Problems Under The Sun (Part 2)</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261725">
                <a:tc>
                  <a:txBody>
                    <a:bodyPr/>
                    <a:lstStyle/>
                    <a:p>
                      <a:pPr algn="ctr" fontAlgn="b"/>
                      <a:r>
                        <a:rPr lang="en-US" sz="1400" b="0" i="0" u="none" strike="noStrike">
                          <a:solidFill>
                            <a:srgbClr val="000000"/>
                          </a:solidFill>
                          <a:effectLst/>
                          <a:latin typeface="Times New Roman" panose="02020603050405020304" pitchFamily="18" charset="0"/>
                        </a:rPr>
                        <a:t>7</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Sun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3/17/24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7:1-18</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What Is "Better"?</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261725">
                <a:tc>
                  <a:txBody>
                    <a:bodyPr/>
                    <a:lstStyle/>
                    <a:p>
                      <a:pPr algn="ctr" fontAlgn="b"/>
                      <a:r>
                        <a:rPr lang="en-US" sz="1400" b="0" i="0" u="none" strike="noStrike">
                          <a:solidFill>
                            <a:srgbClr val="000000"/>
                          </a:solidFill>
                          <a:effectLst/>
                          <a:latin typeface="Times New Roman" panose="02020603050405020304" pitchFamily="18" charset="0"/>
                        </a:rPr>
                        <a:t>Meeting</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400" b="0" i="0" u="none" strike="noStrike">
                          <a:solidFill>
                            <a:srgbClr val="000000"/>
                          </a:solidFill>
                          <a:effectLst/>
                          <a:latin typeface="Times New Roman" panose="02020603050405020304" pitchFamily="18" charset="0"/>
                        </a:rPr>
                        <a:t>Wed</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3/20/24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 </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400" b="0" i="0" u="none" strike="noStrike">
                          <a:solidFill>
                            <a:srgbClr val="000000"/>
                          </a:solidFill>
                          <a:effectLst/>
                          <a:latin typeface="Times New Roman" panose="02020603050405020304" pitchFamily="18" charset="0"/>
                        </a:rPr>
                        <a:t> </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261725">
                <a:tc>
                  <a:txBody>
                    <a:bodyPr/>
                    <a:lstStyle/>
                    <a:p>
                      <a:pPr algn="ctr" fontAlgn="b"/>
                      <a:r>
                        <a:rPr lang="en-US" sz="1400" b="0" i="0" u="none" strike="noStrike">
                          <a:solidFill>
                            <a:srgbClr val="000000"/>
                          </a:solidFill>
                          <a:effectLst/>
                          <a:latin typeface="Times New Roman" panose="02020603050405020304" pitchFamily="18" charset="0"/>
                        </a:rPr>
                        <a:t>8</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Sun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3/24/24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7:19-8:17</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Finding Wisdom</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261725">
                <a:tc>
                  <a:txBody>
                    <a:bodyPr/>
                    <a:lstStyle/>
                    <a:p>
                      <a:pPr algn="ctr" fontAlgn="b"/>
                      <a:r>
                        <a:rPr lang="en-US" sz="1400" b="0" i="0" u="none" strike="noStrike">
                          <a:solidFill>
                            <a:srgbClr val="000000"/>
                          </a:solidFill>
                          <a:effectLst/>
                          <a:latin typeface="Times New Roman" panose="02020603050405020304" pitchFamily="18" charset="0"/>
                        </a:rPr>
                        <a:t>9</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Wed</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3/27/24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9:1-12</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Death, Time, and Chance</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261725">
                <a:tc>
                  <a:txBody>
                    <a:bodyPr/>
                    <a:lstStyle/>
                    <a:p>
                      <a:pPr algn="ctr" fontAlgn="b"/>
                      <a:r>
                        <a:rPr lang="en-US" sz="1400" b="0" i="0" u="none" strike="noStrike">
                          <a:solidFill>
                            <a:srgbClr val="000000"/>
                          </a:solidFill>
                          <a:effectLst/>
                          <a:latin typeface="Times New Roman" panose="02020603050405020304" pitchFamily="18" charset="0"/>
                        </a:rPr>
                        <a:t>10</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Sun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3/31/24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9:13-10:20</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There Is More Gain In Wisdom</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261725">
                <a:tc>
                  <a:txBody>
                    <a:bodyPr/>
                    <a:lstStyle/>
                    <a:p>
                      <a:pPr algn="ctr" fontAlgn="b"/>
                      <a:r>
                        <a:rPr lang="en-US" sz="1400" b="0" i="0" u="none" strike="noStrike">
                          <a:solidFill>
                            <a:srgbClr val="000000"/>
                          </a:solidFill>
                          <a:effectLst/>
                          <a:latin typeface="Times New Roman" panose="02020603050405020304" pitchFamily="18" charset="0"/>
                        </a:rPr>
                        <a:t>11</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Wed</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4/3/24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11:1-12:8</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Carpe Diem</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261725">
                <a:tc>
                  <a:txBody>
                    <a:bodyPr/>
                    <a:lstStyle/>
                    <a:p>
                      <a:pPr algn="ctr" fontAlgn="b"/>
                      <a:r>
                        <a:rPr lang="en-US" sz="1400" b="0" i="0" u="none" strike="noStrike">
                          <a:solidFill>
                            <a:srgbClr val="000000"/>
                          </a:solidFill>
                          <a:effectLst/>
                          <a:latin typeface="Times New Roman" panose="02020603050405020304" pitchFamily="18" charset="0"/>
                        </a:rPr>
                        <a:t>12</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Sun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4/7/24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12:9-14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The End of the Matter</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261725">
                <a:tc>
                  <a:txBody>
                    <a:bodyPr/>
                    <a:lstStyle/>
                    <a:p>
                      <a:pPr algn="ctr" fontAlgn="b"/>
                      <a:r>
                        <a:rPr lang="en-US" sz="1400" b="0" i="0" u="none" strike="noStrike">
                          <a:solidFill>
                            <a:srgbClr val="000000"/>
                          </a:solidFill>
                          <a:effectLst/>
                          <a:latin typeface="Times New Roman" panose="02020603050405020304" pitchFamily="18" charset="0"/>
                        </a:rPr>
                        <a:t>13</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Wed</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4/10/24</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400" b="0" i="0" u="none" strike="noStrike">
                          <a:solidFill>
                            <a:srgbClr val="000000"/>
                          </a:solidFill>
                          <a:effectLst/>
                          <a:latin typeface="Times New Roman" panose="02020603050405020304" pitchFamily="18" charset="0"/>
                        </a:rPr>
                        <a:t>(conclusion)</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400" b="0" i="0" u="none" strike="noStrike">
                          <a:solidFill>
                            <a:srgbClr val="000000"/>
                          </a:solidFill>
                          <a:effectLst/>
                          <a:latin typeface="Times New Roman" panose="02020603050405020304" pitchFamily="18" charset="0"/>
                        </a:rPr>
                        <a:t>Review and Miscellaneous</a:t>
                      </a:r>
                    </a:p>
                  </a:txBody>
                  <a:tcPr marL="10887" marR="10887" marT="10887"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37380893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3" name="Freeform 6">
            <a:extLst>
              <a:ext uri="{FF2B5EF4-FFF2-40B4-BE49-F238E27FC236}">
                <a16:creationId xmlns:a16="http://schemas.microsoft.com/office/drawing/2014/main" id="{7520F84D-966A-41CD-B818-16BF32EF1E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15" name="Rectangle 14">
            <a:extLst>
              <a:ext uri="{FF2B5EF4-FFF2-40B4-BE49-F238E27FC236}">
                <a16:creationId xmlns:a16="http://schemas.microsoft.com/office/drawing/2014/main" id="{57510D23-E323-4577-A8EA-12C6C6019B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useBgFill="1">
        <p:nvSpPr>
          <p:cNvPr id="17" name="Rectangle 16">
            <a:extLst>
              <a:ext uri="{FF2B5EF4-FFF2-40B4-BE49-F238E27FC236}">
                <a16:creationId xmlns:a16="http://schemas.microsoft.com/office/drawing/2014/main" id="{8AACE35A-DD26-4C0E-81A5-8C18F73905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6">
            <a:extLst>
              <a:ext uri="{FF2B5EF4-FFF2-40B4-BE49-F238E27FC236}">
                <a16:creationId xmlns:a16="http://schemas.microsoft.com/office/drawing/2014/main" id="{B9E871BE-68DD-43BE-B3DB-E11D2B5402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808051" y="1262092"/>
            <a:ext cx="4369702" cy="4364402"/>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txBody>
          <a:bodyPr/>
          <a:lstStyle/>
          <a:p>
            <a:endParaRPr lang="en-US"/>
          </a:p>
        </p:txBody>
      </p:sp>
      <p:sp>
        <p:nvSpPr>
          <p:cNvPr id="7" name="Title 6">
            <a:extLst>
              <a:ext uri="{FF2B5EF4-FFF2-40B4-BE49-F238E27FC236}">
                <a16:creationId xmlns:a16="http://schemas.microsoft.com/office/drawing/2014/main" id="{783B8C26-8EA9-7F2C-2D07-C3CEB36613FB}"/>
              </a:ext>
            </a:extLst>
          </p:cNvPr>
          <p:cNvSpPr>
            <a:spLocks noGrp="1"/>
          </p:cNvSpPr>
          <p:nvPr>
            <p:ph type="title"/>
          </p:nvPr>
        </p:nvSpPr>
        <p:spPr>
          <a:xfrm>
            <a:off x="761996" y="1231506"/>
            <a:ext cx="6461812" cy="4394988"/>
          </a:xfrm>
        </p:spPr>
        <p:txBody>
          <a:bodyPr vert="horz" lIns="91440" tIns="45720" rIns="91440" bIns="45720" rtlCol="0" anchor="ctr">
            <a:normAutofit/>
          </a:bodyPr>
          <a:lstStyle/>
          <a:p>
            <a:pPr algn="ctr"/>
            <a:r>
              <a:rPr lang="en-US" sz="4800" dirty="0"/>
              <a:t>1:2-11</a:t>
            </a:r>
            <a:br>
              <a:rPr lang="en-US" sz="4800" dirty="0"/>
            </a:br>
            <a:br>
              <a:rPr lang="en-US" sz="4800" dirty="0"/>
            </a:br>
            <a:r>
              <a:rPr lang="en-US" sz="4800" dirty="0"/>
              <a:t>Opening</a:t>
            </a:r>
            <a:br>
              <a:rPr lang="en-US" sz="4800" dirty="0"/>
            </a:br>
            <a:r>
              <a:rPr lang="en-US" sz="4800" dirty="0" err="1"/>
              <a:t>Statment</a:t>
            </a:r>
            <a:endParaRPr lang="en-US" sz="4800" dirty="0"/>
          </a:p>
        </p:txBody>
      </p:sp>
      <p:sp>
        <p:nvSpPr>
          <p:cNvPr id="8" name="Text Placeholder 7">
            <a:extLst>
              <a:ext uri="{FF2B5EF4-FFF2-40B4-BE49-F238E27FC236}">
                <a16:creationId xmlns:a16="http://schemas.microsoft.com/office/drawing/2014/main" id="{F14FD5B8-DAA6-27BC-B532-EF8564F42F8F}"/>
              </a:ext>
            </a:extLst>
          </p:cNvPr>
          <p:cNvSpPr>
            <a:spLocks noGrp="1"/>
          </p:cNvSpPr>
          <p:nvPr>
            <p:ph type="body" idx="1"/>
          </p:nvPr>
        </p:nvSpPr>
        <p:spPr>
          <a:xfrm>
            <a:off x="7867275" y="1231506"/>
            <a:ext cx="3207933" cy="4394988"/>
          </a:xfrm>
        </p:spPr>
        <p:txBody>
          <a:bodyPr vert="horz" lIns="91440" tIns="45720" rIns="91440" bIns="45720" rtlCol="0" anchor="ctr">
            <a:normAutofit/>
          </a:bodyPr>
          <a:lstStyle/>
          <a:p>
            <a:pPr algn="r"/>
            <a:r>
              <a:rPr lang="en-US" dirty="0">
                <a:solidFill>
                  <a:schemeClr val="tx2"/>
                </a:solidFill>
              </a:rPr>
              <a:t>Next time</a:t>
            </a:r>
          </a:p>
        </p:txBody>
      </p:sp>
      <p:sp>
        <p:nvSpPr>
          <p:cNvPr id="21" name="Freeform: Shape 20">
            <a:extLst>
              <a:ext uri="{FF2B5EF4-FFF2-40B4-BE49-F238E27FC236}">
                <a16:creationId xmlns:a16="http://schemas.microsoft.com/office/drawing/2014/main" id="{19C71155-FE2E-4DAD-A34B-04706245E3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402742" y="3407199"/>
            <a:ext cx="2032000" cy="43602"/>
          </a:xfrm>
          <a:custGeom>
            <a:avLst/>
            <a:gdLst>
              <a:gd name="connsiteX0" fmla="*/ 103232 w 2032000"/>
              <a:gd name="connsiteY0" fmla="*/ 0 h 43602"/>
              <a:gd name="connsiteX1" fmla="*/ 114609 w 2032000"/>
              <a:gd name="connsiteY1" fmla="*/ 529 h 43602"/>
              <a:gd name="connsiteX2" fmla="*/ 124663 w 2032000"/>
              <a:gd name="connsiteY2" fmla="*/ 1588 h 43602"/>
              <a:gd name="connsiteX3" fmla="*/ 133394 w 2032000"/>
              <a:gd name="connsiteY3" fmla="*/ 3440 h 43602"/>
              <a:gd name="connsiteX4" fmla="*/ 141067 w 2032000"/>
              <a:gd name="connsiteY4" fmla="*/ 6085 h 43602"/>
              <a:gd name="connsiteX5" fmla="*/ 147946 w 2032000"/>
              <a:gd name="connsiteY5" fmla="*/ 8731 h 43602"/>
              <a:gd name="connsiteX6" fmla="*/ 154032 w 2032000"/>
              <a:gd name="connsiteY6" fmla="*/ 11377 h 43602"/>
              <a:gd name="connsiteX7" fmla="*/ 160382 w 2032000"/>
              <a:gd name="connsiteY7" fmla="*/ 14552 h 43602"/>
              <a:gd name="connsiteX8" fmla="*/ 166732 w 2032000"/>
              <a:gd name="connsiteY8" fmla="*/ 17727 h 43602"/>
              <a:gd name="connsiteX9" fmla="*/ 172817 w 2032000"/>
              <a:gd name="connsiteY9" fmla="*/ 20902 h 43602"/>
              <a:gd name="connsiteX10" fmla="*/ 179696 w 2032000"/>
              <a:gd name="connsiteY10" fmla="*/ 23548 h 43602"/>
              <a:gd name="connsiteX11" fmla="*/ 187369 w 2032000"/>
              <a:gd name="connsiteY11" fmla="*/ 25929 h 43602"/>
              <a:gd name="connsiteX12" fmla="*/ 196100 w 2032000"/>
              <a:gd name="connsiteY12" fmla="*/ 27781 h 43602"/>
              <a:gd name="connsiteX13" fmla="*/ 206155 w 2032000"/>
              <a:gd name="connsiteY13" fmla="*/ 29104 h 43602"/>
              <a:gd name="connsiteX14" fmla="*/ 217532 w 2032000"/>
              <a:gd name="connsiteY14" fmla="*/ 29369 h 43602"/>
              <a:gd name="connsiteX15" fmla="*/ 228909 w 2032000"/>
              <a:gd name="connsiteY15" fmla="*/ 29104 h 43602"/>
              <a:gd name="connsiteX16" fmla="*/ 238963 w 2032000"/>
              <a:gd name="connsiteY16" fmla="*/ 27781 h 43602"/>
              <a:gd name="connsiteX17" fmla="*/ 247694 w 2032000"/>
              <a:gd name="connsiteY17" fmla="*/ 25929 h 43602"/>
              <a:gd name="connsiteX18" fmla="*/ 255367 w 2032000"/>
              <a:gd name="connsiteY18" fmla="*/ 23548 h 43602"/>
              <a:gd name="connsiteX19" fmla="*/ 262246 w 2032000"/>
              <a:gd name="connsiteY19" fmla="*/ 20902 h 43602"/>
              <a:gd name="connsiteX20" fmla="*/ 268332 w 2032000"/>
              <a:gd name="connsiteY20" fmla="*/ 17727 h 43602"/>
              <a:gd name="connsiteX21" fmla="*/ 274682 w 2032000"/>
              <a:gd name="connsiteY21" fmla="*/ 14552 h 43602"/>
              <a:gd name="connsiteX22" fmla="*/ 281032 w 2032000"/>
              <a:gd name="connsiteY22" fmla="*/ 11377 h 43602"/>
              <a:gd name="connsiteX23" fmla="*/ 287117 w 2032000"/>
              <a:gd name="connsiteY23" fmla="*/ 8731 h 43602"/>
              <a:gd name="connsiteX24" fmla="*/ 293996 w 2032000"/>
              <a:gd name="connsiteY24" fmla="*/ 6085 h 43602"/>
              <a:gd name="connsiteX25" fmla="*/ 301669 w 2032000"/>
              <a:gd name="connsiteY25" fmla="*/ 3440 h 43602"/>
              <a:gd name="connsiteX26" fmla="*/ 310400 w 2032000"/>
              <a:gd name="connsiteY26" fmla="*/ 1588 h 43602"/>
              <a:gd name="connsiteX27" fmla="*/ 320455 w 2032000"/>
              <a:gd name="connsiteY27" fmla="*/ 529 h 43602"/>
              <a:gd name="connsiteX28" fmla="*/ 331832 w 2032000"/>
              <a:gd name="connsiteY28" fmla="*/ 0 h 43602"/>
              <a:gd name="connsiteX29" fmla="*/ 343209 w 2032000"/>
              <a:gd name="connsiteY29" fmla="*/ 529 h 43602"/>
              <a:gd name="connsiteX30" fmla="*/ 353263 w 2032000"/>
              <a:gd name="connsiteY30" fmla="*/ 1588 h 43602"/>
              <a:gd name="connsiteX31" fmla="*/ 361994 w 2032000"/>
              <a:gd name="connsiteY31" fmla="*/ 3440 h 43602"/>
              <a:gd name="connsiteX32" fmla="*/ 369667 w 2032000"/>
              <a:gd name="connsiteY32" fmla="*/ 6085 h 43602"/>
              <a:gd name="connsiteX33" fmla="*/ 376546 w 2032000"/>
              <a:gd name="connsiteY33" fmla="*/ 8731 h 43602"/>
              <a:gd name="connsiteX34" fmla="*/ 382632 w 2032000"/>
              <a:gd name="connsiteY34" fmla="*/ 11377 h 43602"/>
              <a:gd name="connsiteX35" fmla="*/ 388982 w 2032000"/>
              <a:gd name="connsiteY35" fmla="*/ 14552 h 43602"/>
              <a:gd name="connsiteX36" fmla="*/ 395332 w 2032000"/>
              <a:gd name="connsiteY36" fmla="*/ 17727 h 43602"/>
              <a:gd name="connsiteX37" fmla="*/ 401417 w 2032000"/>
              <a:gd name="connsiteY37" fmla="*/ 20902 h 43602"/>
              <a:gd name="connsiteX38" fmla="*/ 408296 w 2032000"/>
              <a:gd name="connsiteY38" fmla="*/ 23548 h 43602"/>
              <a:gd name="connsiteX39" fmla="*/ 415969 w 2032000"/>
              <a:gd name="connsiteY39" fmla="*/ 25929 h 43602"/>
              <a:gd name="connsiteX40" fmla="*/ 424700 w 2032000"/>
              <a:gd name="connsiteY40" fmla="*/ 27781 h 43602"/>
              <a:gd name="connsiteX41" fmla="*/ 434755 w 2032000"/>
              <a:gd name="connsiteY41" fmla="*/ 29104 h 43602"/>
              <a:gd name="connsiteX42" fmla="*/ 446132 w 2032000"/>
              <a:gd name="connsiteY42" fmla="*/ 29369 h 43602"/>
              <a:gd name="connsiteX43" fmla="*/ 457509 w 2032000"/>
              <a:gd name="connsiteY43" fmla="*/ 29104 h 43602"/>
              <a:gd name="connsiteX44" fmla="*/ 467563 w 2032000"/>
              <a:gd name="connsiteY44" fmla="*/ 27781 h 43602"/>
              <a:gd name="connsiteX45" fmla="*/ 476294 w 2032000"/>
              <a:gd name="connsiteY45" fmla="*/ 25929 h 43602"/>
              <a:gd name="connsiteX46" fmla="*/ 483967 w 2032000"/>
              <a:gd name="connsiteY46" fmla="*/ 23548 h 43602"/>
              <a:gd name="connsiteX47" fmla="*/ 490846 w 2032000"/>
              <a:gd name="connsiteY47" fmla="*/ 20902 h 43602"/>
              <a:gd name="connsiteX48" fmla="*/ 496932 w 2032000"/>
              <a:gd name="connsiteY48" fmla="*/ 17727 h 43602"/>
              <a:gd name="connsiteX49" fmla="*/ 503282 w 2032000"/>
              <a:gd name="connsiteY49" fmla="*/ 14552 h 43602"/>
              <a:gd name="connsiteX50" fmla="*/ 509632 w 2032000"/>
              <a:gd name="connsiteY50" fmla="*/ 11377 h 43602"/>
              <a:gd name="connsiteX51" fmla="*/ 515717 w 2032000"/>
              <a:gd name="connsiteY51" fmla="*/ 8731 h 43602"/>
              <a:gd name="connsiteX52" fmla="*/ 522596 w 2032000"/>
              <a:gd name="connsiteY52" fmla="*/ 6085 h 43602"/>
              <a:gd name="connsiteX53" fmla="*/ 530269 w 2032000"/>
              <a:gd name="connsiteY53" fmla="*/ 3440 h 43602"/>
              <a:gd name="connsiteX54" fmla="*/ 539000 w 2032000"/>
              <a:gd name="connsiteY54" fmla="*/ 1588 h 43602"/>
              <a:gd name="connsiteX55" fmla="*/ 549055 w 2032000"/>
              <a:gd name="connsiteY55" fmla="*/ 529 h 43602"/>
              <a:gd name="connsiteX56" fmla="*/ 560167 w 2032000"/>
              <a:gd name="connsiteY56" fmla="*/ 0 h 43602"/>
              <a:gd name="connsiteX57" fmla="*/ 571809 w 2032000"/>
              <a:gd name="connsiteY57" fmla="*/ 529 h 43602"/>
              <a:gd name="connsiteX58" fmla="*/ 581863 w 2032000"/>
              <a:gd name="connsiteY58" fmla="*/ 1588 h 43602"/>
              <a:gd name="connsiteX59" fmla="*/ 590594 w 2032000"/>
              <a:gd name="connsiteY59" fmla="*/ 3440 h 43602"/>
              <a:gd name="connsiteX60" fmla="*/ 598267 w 2032000"/>
              <a:gd name="connsiteY60" fmla="*/ 6085 h 43602"/>
              <a:gd name="connsiteX61" fmla="*/ 605146 w 2032000"/>
              <a:gd name="connsiteY61" fmla="*/ 8731 h 43602"/>
              <a:gd name="connsiteX62" fmla="*/ 611232 w 2032000"/>
              <a:gd name="connsiteY62" fmla="*/ 11377 h 43602"/>
              <a:gd name="connsiteX63" fmla="*/ 617582 w 2032000"/>
              <a:gd name="connsiteY63" fmla="*/ 14552 h 43602"/>
              <a:gd name="connsiteX64" fmla="*/ 623932 w 2032000"/>
              <a:gd name="connsiteY64" fmla="*/ 17727 h 43602"/>
              <a:gd name="connsiteX65" fmla="*/ 630017 w 2032000"/>
              <a:gd name="connsiteY65" fmla="*/ 20902 h 43602"/>
              <a:gd name="connsiteX66" fmla="*/ 636896 w 2032000"/>
              <a:gd name="connsiteY66" fmla="*/ 23548 h 43602"/>
              <a:gd name="connsiteX67" fmla="*/ 644569 w 2032000"/>
              <a:gd name="connsiteY67" fmla="*/ 25929 h 43602"/>
              <a:gd name="connsiteX68" fmla="*/ 653300 w 2032000"/>
              <a:gd name="connsiteY68" fmla="*/ 27781 h 43602"/>
              <a:gd name="connsiteX69" fmla="*/ 663355 w 2032000"/>
              <a:gd name="connsiteY69" fmla="*/ 29104 h 43602"/>
              <a:gd name="connsiteX70" fmla="*/ 674732 w 2032000"/>
              <a:gd name="connsiteY70" fmla="*/ 29369 h 43602"/>
              <a:gd name="connsiteX71" fmla="*/ 686109 w 2032000"/>
              <a:gd name="connsiteY71" fmla="*/ 29104 h 43602"/>
              <a:gd name="connsiteX72" fmla="*/ 696163 w 2032000"/>
              <a:gd name="connsiteY72" fmla="*/ 27781 h 43602"/>
              <a:gd name="connsiteX73" fmla="*/ 704894 w 2032000"/>
              <a:gd name="connsiteY73" fmla="*/ 25929 h 43602"/>
              <a:gd name="connsiteX74" fmla="*/ 712567 w 2032000"/>
              <a:gd name="connsiteY74" fmla="*/ 23548 h 43602"/>
              <a:gd name="connsiteX75" fmla="*/ 719446 w 2032000"/>
              <a:gd name="connsiteY75" fmla="*/ 20902 h 43602"/>
              <a:gd name="connsiteX76" fmla="*/ 725532 w 2032000"/>
              <a:gd name="connsiteY76" fmla="*/ 17727 h 43602"/>
              <a:gd name="connsiteX77" fmla="*/ 738232 w 2032000"/>
              <a:gd name="connsiteY77" fmla="*/ 11377 h 43602"/>
              <a:gd name="connsiteX78" fmla="*/ 744317 w 2032000"/>
              <a:gd name="connsiteY78" fmla="*/ 8731 h 43602"/>
              <a:gd name="connsiteX79" fmla="*/ 751196 w 2032000"/>
              <a:gd name="connsiteY79" fmla="*/ 6085 h 43602"/>
              <a:gd name="connsiteX80" fmla="*/ 758869 w 2032000"/>
              <a:gd name="connsiteY80" fmla="*/ 3440 h 43602"/>
              <a:gd name="connsiteX81" fmla="*/ 767600 w 2032000"/>
              <a:gd name="connsiteY81" fmla="*/ 1588 h 43602"/>
              <a:gd name="connsiteX82" fmla="*/ 777655 w 2032000"/>
              <a:gd name="connsiteY82" fmla="*/ 529 h 43602"/>
              <a:gd name="connsiteX83" fmla="*/ 789032 w 2032000"/>
              <a:gd name="connsiteY83" fmla="*/ 0 h 43602"/>
              <a:gd name="connsiteX84" fmla="*/ 800409 w 2032000"/>
              <a:gd name="connsiteY84" fmla="*/ 529 h 43602"/>
              <a:gd name="connsiteX85" fmla="*/ 810463 w 2032000"/>
              <a:gd name="connsiteY85" fmla="*/ 1588 h 43602"/>
              <a:gd name="connsiteX86" fmla="*/ 819194 w 2032000"/>
              <a:gd name="connsiteY86" fmla="*/ 3440 h 43602"/>
              <a:gd name="connsiteX87" fmla="*/ 826867 w 2032000"/>
              <a:gd name="connsiteY87" fmla="*/ 6085 h 43602"/>
              <a:gd name="connsiteX88" fmla="*/ 833746 w 2032000"/>
              <a:gd name="connsiteY88" fmla="*/ 8731 h 43602"/>
              <a:gd name="connsiteX89" fmla="*/ 839832 w 2032000"/>
              <a:gd name="connsiteY89" fmla="*/ 11377 h 43602"/>
              <a:gd name="connsiteX90" fmla="*/ 846182 w 2032000"/>
              <a:gd name="connsiteY90" fmla="*/ 14552 h 43602"/>
              <a:gd name="connsiteX91" fmla="*/ 852532 w 2032000"/>
              <a:gd name="connsiteY91" fmla="*/ 17727 h 43602"/>
              <a:gd name="connsiteX92" fmla="*/ 858617 w 2032000"/>
              <a:gd name="connsiteY92" fmla="*/ 20902 h 43602"/>
              <a:gd name="connsiteX93" fmla="*/ 865496 w 2032000"/>
              <a:gd name="connsiteY93" fmla="*/ 23548 h 43602"/>
              <a:gd name="connsiteX94" fmla="*/ 873169 w 2032000"/>
              <a:gd name="connsiteY94" fmla="*/ 25929 h 43602"/>
              <a:gd name="connsiteX95" fmla="*/ 881900 w 2032000"/>
              <a:gd name="connsiteY95" fmla="*/ 27781 h 43602"/>
              <a:gd name="connsiteX96" fmla="*/ 891955 w 2032000"/>
              <a:gd name="connsiteY96" fmla="*/ 29104 h 43602"/>
              <a:gd name="connsiteX97" fmla="*/ 901700 w 2032000"/>
              <a:gd name="connsiteY97" fmla="*/ 29331 h 43602"/>
              <a:gd name="connsiteX98" fmla="*/ 911445 w 2032000"/>
              <a:gd name="connsiteY98" fmla="*/ 29104 h 43602"/>
              <a:gd name="connsiteX99" fmla="*/ 921499 w 2032000"/>
              <a:gd name="connsiteY99" fmla="*/ 27781 h 43602"/>
              <a:gd name="connsiteX100" fmla="*/ 930231 w 2032000"/>
              <a:gd name="connsiteY100" fmla="*/ 25929 h 43602"/>
              <a:gd name="connsiteX101" fmla="*/ 937904 w 2032000"/>
              <a:gd name="connsiteY101" fmla="*/ 23548 h 43602"/>
              <a:gd name="connsiteX102" fmla="*/ 944783 w 2032000"/>
              <a:gd name="connsiteY102" fmla="*/ 20902 h 43602"/>
              <a:gd name="connsiteX103" fmla="*/ 950868 w 2032000"/>
              <a:gd name="connsiteY103" fmla="*/ 17727 h 43602"/>
              <a:gd name="connsiteX104" fmla="*/ 957218 w 2032000"/>
              <a:gd name="connsiteY104" fmla="*/ 14552 h 43602"/>
              <a:gd name="connsiteX105" fmla="*/ 963568 w 2032000"/>
              <a:gd name="connsiteY105" fmla="*/ 11377 h 43602"/>
              <a:gd name="connsiteX106" fmla="*/ 969654 w 2032000"/>
              <a:gd name="connsiteY106" fmla="*/ 8731 h 43602"/>
              <a:gd name="connsiteX107" fmla="*/ 976533 w 2032000"/>
              <a:gd name="connsiteY107" fmla="*/ 6085 h 43602"/>
              <a:gd name="connsiteX108" fmla="*/ 984206 w 2032000"/>
              <a:gd name="connsiteY108" fmla="*/ 3440 h 43602"/>
              <a:gd name="connsiteX109" fmla="*/ 992937 w 2032000"/>
              <a:gd name="connsiteY109" fmla="*/ 1588 h 43602"/>
              <a:gd name="connsiteX110" fmla="*/ 1002991 w 2032000"/>
              <a:gd name="connsiteY110" fmla="*/ 529 h 43602"/>
              <a:gd name="connsiteX111" fmla="*/ 1014368 w 2032000"/>
              <a:gd name="connsiteY111" fmla="*/ 0 h 43602"/>
              <a:gd name="connsiteX112" fmla="*/ 1016000 w 2032000"/>
              <a:gd name="connsiteY112" fmla="*/ 76 h 43602"/>
              <a:gd name="connsiteX113" fmla="*/ 1017632 w 2032000"/>
              <a:gd name="connsiteY113" fmla="*/ 0 h 43602"/>
              <a:gd name="connsiteX114" fmla="*/ 1029009 w 2032000"/>
              <a:gd name="connsiteY114" fmla="*/ 529 h 43602"/>
              <a:gd name="connsiteX115" fmla="*/ 1039063 w 2032000"/>
              <a:gd name="connsiteY115" fmla="*/ 1588 h 43602"/>
              <a:gd name="connsiteX116" fmla="*/ 1047794 w 2032000"/>
              <a:gd name="connsiteY116" fmla="*/ 3440 h 43602"/>
              <a:gd name="connsiteX117" fmla="*/ 1055467 w 2032000"/>
              <a:gd name="connsiteY117" fmla="*/ 6085 h 43602"/>
              <a:gd name="connsiteX118" fmla="*/ 1062346 w 2032000"/>
              <a:gd name="connsiteY118" fmla="*/ 8731 h 43602"/>
              <a:gd name="connsiteX119" fmla="*/ 1068432 w 2032000"/>
              <a:gd name="connsiteY119" fmla="*/ 11377 h 43602"/>
              <a:gd name="connsiteX120" fmla="*/ 1074782 w 2032000"/>
              <a:gd name="connsiteY120" fmla="*/ 14552 h 43602"/>
              <a:gd name="connsiteX121" fmla="*/ 1081132 w 2032000"/>
              <a:gd name="connsiteY121" fmla="*/ 17727 h 43602"/>
              <a:gd name="connsiteX122" fmla="*/ 1087217 w 2032000"/>
              <a:gd name="connsiteY122" fmla="*/ 20902 h 43602"/>
              <a:gd name="connsiteX123" fmla="*/ 1094096 w 2032000"/>
              <a:gd name="connsiteY123" fmla="*/ 23548 h 43602"/>
              <a:gd name="connsiteX124" fmla="*/ 1101769 w 2032000"/>
              <a:gd name="connsiteY124" fmla="*/ 25929 h 43602"/>
              <a:gd name="connsiteX125" fmla="*/ 1110501 w 2032000"/>
              <a:gd name="connsiteY125" fmla="*/ 27781 h 43602"/>
              <a:gd name="connsiteX126" fmla="*/ 1120555 w 2032000"/>
              <a:gd name="connsiteY126" fmla="*/ 29104 h 43602"/>
              <a:gd name="connsiteX127" fmla="*/ 1130300 w 2032000"/>
              <a:gd name="connsiteY127" fmla="*/ 29331 h 43602"/>
              <a:gd name="connsiteX128" fmla="*/ 1140045 w 2032000"/>
              <a:gd name="connsiteY128" fmla="*/ 29104 h 43602"/>
              <a:gd name="connsiteX129" fmla="*/ 1150100 w 2032000"/>
              <a:gd name="connsiteY129" fmla="*/ 27781 h 43602"/>
              <a:gd name="connsiteX130" fmla="*/ 1158831 w 2032000"/>
              <a:gd name="connsiteY130" fmla="*/ 25929 h 43602"/>
              <a:gd name="connsiteX131" fmla="*/ 1166504 w 2032000"/>
              <a:gd name="connsiteY131" fmla="*/ 23548 h 43602"/>
              <a:gd name="connsiteX132" fmla="*/ 1173383 w 2032000"/>
              <a:gd name="connsiteY132" fmla="*/ 20902 h 43602"/>
              <a:gd name="connsiteX133" fmla="*/ 1179468 w 2032000"/>
              <a:gd name="connsiteY133" fmla="*/ 17727 h 43602"/>
              <a:gd name="connsiteX134" fmla="*/ 1185818 w 2032000"/>
              <a:gd name="connsiteY134" fmla="*/ 14552 h 43602"/>
              <a:gd name="connsiteX135" fmla="*/ 1192168 w 2032000"/>
              <a:gd name="connsiteY135" fmla="*/ 11377 h 43602"/>
              <a:gd name="connsiteX136" fmla="*/ 1198254 w 2032000"/>
              <a:gd name="connsiteY136" fmla="*/ 8731 h 43602"/>
              <a:gd name="connsiteX137" fmla="*/ 1205133 w 2032000"/>
              <a:gd name="connsiteY137" fmla="*/ 6085 h 43602"/>
              <a:gd name="connsiteX138" fmla="*/ 1212806 w 2032000"/>
              <a:gd name="connsiteY138" fmla="*/ 3440 h 43602"/>
              <a:gd name="connsiteX139" fmla="*/ 1221537 w 2032000"/>
              <a:gd name="connsiteY139" fmla="*/ 1588 h 43602"/>
              <a:gd name="connsiteX140" fmla="*/ 1231591 w 2032000"/>
              <a:gd name="connsiteY140" fmla="*/ 529 h 43602"/>
              <a:gd name="connsiteX141" fmla="*/ 1242968 w 2032000"/>
              <a:gd name="connsiteY141" fmla="*/ 0 h 43602"/>
              <a:gd name="connsiteX142" fmla="*/ 1254345 w 2032000"/>
              <a:gd name="connsiteY142" fmla="*/ 529 h 43602"/>
              <a:gd name="connsiteX143" fmla="*/ 1264400 w 2032000"/>
              <a:gd name="connsiteY143" fmla="*/ 1588 h 43602"/>
              <a:gd name="connsiteX144" fmla="*/ 1273131 w 2032000"/>
              <a:gd name="connsiteY144" fmla="*/ 3440 h 43602"/>
              <a:gd name="connsiteX145" fmla="*/ 1280804 w 2032000"/>
              <a:gd name="connsiteY145" fmla="*/ 6085 h 43602"/>
              <a:gd name="connsiteX146" fmla="*/ 1287683 w 2032000"/>
              <a:gd name="connsiteY146" fmla="*/ 8731 h 43602"/>
              <a:gd name="connsiteX147" fmla="*/ 1293768 w 2032000"/>
              <a:gd name="connsiteY147" fmla="*/ 11377 h 43602"/>
              <a:gd name="connsiteX148" fmla="*/ 1300118 w 2032000"/>
              <a:gd name="connsiteY148" fmla="*/ 14552 h 43602"/>
              <a:gd name="connsiteX149" fmla="*/ 1306468 w 2032000"/>
              <a:gd name="connsiteY149" fmla="*/ 17727 h 43602"/>
              <a:gd name="connsiteX150" fmla="*/ 1312554 w 2032000"/>
              <a:gd name="connsiteY150" fmla="*/ 20902 h 43602"/>
              <a:gd name="connsiteX151" fmla="*/ 1319433 w 2032000"/>
              <a:gd name="connsiteY151" fmla="*/ 23548 h 43602"/>
              <a:gd name="connsiteX152" fmla="*/ 1327106 w 2032000"/>
              <a:gd name="connsiteY152" fmla="*/ 25929 h 43602"/>
              <a:gd name="connsiteX153" fmla="*/ 1335837 w 2032000"/>
              <a:gd name="connsiteY153" fmla="*/ 27781 h 43602"/>
              <a:gd name="connsiteX154" fmla="*/ 1345891 w 2032000"/>
              <a:gd name="connsiteY154" fmla="*/ 29104 h 43602"/>
              <a:gd name="connsiteX155" fmla="*/ 1357268 w 2032000"/>
              <a:gd name="connsiteY155" fmla="*/ 29369 h 43602"/>
              <a:gd name="connsiteX156" fmla="*/ 1368645 w 2032000"/>
              <a:gd name="connsiteY156" fmla="*/ 29104 h 43602"/>
              <a:gd name="connsiteX157" fmla="*/ 1378700 w 2032000"/>
              <a:gd name="connsiteY157" fmla="*/ 27781 h 43602"/>
              <a:gd name="connsiteX158" fmla="*/ 1387431 w 2032000"/>
              <a:gd name="connsiteY158" fmla="*/ 25929 h 43602"/>
              <a:gd name="connsiteX159" fmla="*/ 1395104 w 2032000"/>
              <a:gd name="connsiteY159" fmla="*/ 23548 h 43602"/>
              <a:gd name="connsiteX160" fmla="*/ 1401983 w 2032000"/>
              <a:gd name="connsiteY160" fmla="*/ 20902 h 43602"/>
              <a:gd name="connsiteX161" fmla="*/ 1408068 w 2032000"/>
              <a:gd name="connsiteY161" fmla="*/ 17727 h 43602"/>
              <a:gd name="connsiteX162" fmla="*/ 1414418 w 2032000"/>
              <a:gd name="connsiteY162" fmla="*/ 14552 h 43602"/>
              <a:gd name="connsiteX163" fmla="*/ 1420768 w 2032000"/>
              <a:gd name="connsiteY163" fmla="*/ 11377 h 43602"/>
              <a:gd name="connsiteX164" fmla="*/ 1426854 w 2032000"/>
              <a:gd name="connsiteY164" fmla="*/ 8731 h 43602"/>
              <a:gd name="connsiteX165" fmla="*/ 1433733 w 2032000"/>
              <a:gd name="connsiteY165" fmla="*/ 6085 h 43602"/>
              <a:gd name="connsiteX166" fmla="*/ 1441406 w 2032000"/>
              <a:gd name="connsiteY166" fmla="*/ 3440 h 43602"/>
              <a:gd name="connsiteX167" fmla="*/ 1450137 w 2032000"/>
              <a:gd name="connsiteY167" fmla="*/ 1588 h 43602"/>
              <a:gd name="connsiteX168" fmla="*/ 1460191 w 2032000"/>
              <a:gd name="connsiteY168" fmla="*/ 529 h 43602"/>
              <a:gd name="connsiteX169" fmla="*/ 1471304 w 2032000"/>
              <a:gd name="connsiteY169" fmla="*/ 0 h 43602"/>
              <a:gd name="connsiteX170" fmla="*/ 1482945 w 2032000"/>
              <a:gd name="connsiteY170" fmla="*/ 529 h 43602"/>
              <a:gd name="connsiteX171" fmla="*/ 1493000 w 2032000"/>
              <a:gd name="connsiteY171" fmla="*/ 1588 h 43602"/>
              <a:gd name="connsiteX172" fmla="*/ 1501731 w 2032000"/>
              <a:gd name="connsiteY172" fmla="*/ 3440 h 43602"/>
              <a:gd name="connsiteX173" fmla="*/ 1509404 w 2032000"/>
              <a:gd name="connsiteY173" fmla="*/ 6085 h 43602"/>
              <a:gd name="connsiteX174" fmla="*/ 1516283 w 2032000"/>
              <a:gd name="connsiteY174" fmla="*/ 8731 h 43602"/>
              <a:gd name="connsiteX175" fmla="*/ 1522368 w 2032000"/>
              <a:gd name="connsiteY175" fmla="*/ 11377 h 43602"/>
              <a:gd name="connsiteX176" fmla="*/ 1528718 w 2032000"/>
              <a:gd name="connsiteY176" fmla="*/ 14552 h 43602"/>
              <a:gd name="connsiteX177" fmla="*/ 1535068 w 2032000"/>
              <a:gd name="connsiteY177" fmla="*/ 17727 h 43602"/>
              <a:gd name="connsiteX178" fmla="*/ 1541154 w 2032000"/>
              <a:gd name="connsiteY178" fmla="*/ 20902 h 43602"/>
              <a:gd name="connsiteX179" fmla="*/ 1548033 w 2032000"/>
              <a:gd name="connsiteY179" fmla="*/ 23548 h 43602"/>
              <a:gd name="connsiteX180" fmla="*/ 1555706 w 2032000"/>
              <a:gd name="connsiteY180" fmla="*/ 25929 h 43602"/>
              <a:gd name="connsiteX181" fmla="*/ 1564437 w 2032000"/>
              <a:gd name="connsiteY181" fmla="*/ 27781 h 43602"/>
              <a:gd name="connsiteX182" fmla="*/ 1574491 w 2032000"/>
              <a:gd name="connsiteY182" fmla="*/ 29104 h 43602"/>
              <a:gd name="connsiteX183" fmla="*/ 1585868 w 2032000"/>
              <a:gd name="connsiteY183" fmla="*/ 29369 h 43602"/>
              <a:gd name="connsiteX184" fmla="*/ 1597245 w 2032000"/>
              <a:gd name="connsiteY184" fmla="*/ 29104 h 43602"/>
              <a:gd name="connsiteX185" fmla="*/ 1607300 w 2032000"/>
              <a:gd name="connsiteY185" fmla="*/ 27781 h 43602"/>
              <a:gd name="connsiteX186" fmla="*/ 1616031 w 2032000"/>
              <a:gd name="connsiteY186" fmla="*/ 25929 h 43602"/>
              <a:gd name="connsiteX187" fmla="*/ 1623704 w 2032000"/>
              <a:gd name="connsiteY187" fmla="*/ 23548 h 43602"/>
              <a:gd name="connsiteX188" fmla="*/ 1630583 w 2032000"/>
              <a:gd name="connsiteY188" fmla="*/ 20902 h 43602"/>
              <a:gd name="connsiteX189" fmla="*/ 1636668 w 2032000"/>
              <a:gd name="connsiteY189" fmla="*/ 17727 h 43602"/>
              <a:gd name="connsiteX190" fmla="*/ 1649368 w 2032000"/>
              <a:gd name="connsiteY190" fmla="*/ 11377 h 43602"/>
              <a:gd name="connsiteX191" fmla="*/ 1655454 w 2032000"/>
              <a:gd name="connsiteY191" fmla="*/ 8731 h 43602"/>
              <a:gd name="connsiteX192" fmla="*/ 1662333 w 2032000"/>
              <a:gd name="connsiteY192" fmla="*/ 6085 h 43602"/>
              <a:gd name="connsiteX193" fmla="*/ 1670006 w 2032000"/>
              <a:gd name="connsiteY193" fmla="*/ 3440 h 43602"/>
              <a:gd name="connsiteX194" fmla="*/ 1678737 w 2032000"/>
              <a:gd name="connsiteY194" fmla="*/ 1588 h 43602"/>
              <a:gd name="connsiteX195" fmla="*/ 1688791 w 2032000"/>
              <a:gd name="connsiteY195" fmla="*/ 529 h 43602"/>
              <a:gd name="connsiteX196" fmla="*/ 1700168 w 2032000"/>
              <a:gd name="connsiteY196" fmla="*/ 0 h 43602"/>
              <a:gd name="connsiteX197" fmla="*/ 1711545 w 2032000"/>
              <a:gd name="connsiteY197" fmla="*/ 529 h 43602"/>
              <a:gd name="connsiteX198" fmla="*/ 1721600 w 2032000"/>
              <a:gd name="connsiteY198" fmla="*/ 1588 h 43602"/>
              <a:gd name="connsiteX199" fmla="*/ 1730331 w 2032000"/>
              <a:gd name="connsiteY199" fmla="*/ 3440 h 43602"/>
              <a:gd name="connsiteX200" fmla="*/ 1738004 w 2032000"/>
              <a:gd name="connsiteY200" fmla="*/ 6085 h 43602"/>
              <a:gd name="connsiteX201" fmla="*/ 1744883 w 2032000"/>
              <a:gd name="connsiteY201" fmla="*/ 8731 h 43602"/>
              <a:gd name="connsiteX202" fmla="*/ 1750968 w 2032000"/>
              <a:gd name="connsiteY202" fmla="*/ 11377 h 43602"/>
              <a:gd name="connsiteX203" fmla="*/ 1757318 w 2032000"/>
              <a:gd name="connsiteY203" fmla="*/ 14552 h 43602"/>
              <a:gd name="connsiteX204" fmla="*/ 1763668 w 2032000"/>
              <a:gd name="connsiteY204" fmla="*/ 17727 h 43602"/>
              <a:gd name="connsiteX205" fmla="*/ 1769754 w 2032000"/>
              <a:gd name="connsiteY205" fmla="*/ 20902 h 43602"/>
              <a:gd name="connsiteX206" fmla="*/ 1776633 w 2032000"/>
              <a:gd name="connsiteY206" fmla="*/ 23548 h 43602"/>
              <a:gd name="connsiteX207" fmla="*/ 1784306 w 2032000"/>
              <a:gd name="connsiteY207" fmla="*/ 25929 h 43602"/>
              <a:gd name="connsiteX208" fmla="*/ 1793037 w 2032000"/>
              <a:gd name="connsiteY208" fmla="*/ 27781 h 43602"/>
              <a:gd name="connsiteX209" fmla="*/ 1803091 w 2032000"/>
              <a:gd name="connsiteY209" fmla="*/ 29104 h 43602"/>
              <a:gd name="connsiteX210" fmla="*/ 1814468 w 2032000"/>
              <a:gd name="connsiteY210" fmla="*/ 29369 h 43602"/>
              <a:gd name="connsiteX211" fmla="*/ 1825845 w 2032000"/>
              <a:gd name="connsiteY211" fmla="*/ 29104 h 43602"/>
              <a:gd name="connsiteX212" fmla="*/ 1835900 w 2032000"/>
              <a:gd name="connsiteY212" fmla="*/ 27781 h 43602"/>
              <a:gd name="connsiteX213" fmla="*/ 1844631 w 2032000"/>
              <a:gd name="connsiteY213" fmla="*/ 25929 h 43602"/>
              <a:gd name="connsiteX214" fmla="*/ 1852304 w 2032000"/>
              <a:gd name="connsiteY214" fmla="*/ 23548 h 43602"/>
              <a:gd name="connsiteX215" fmla="*/ 1859183 w 2032000"/>
              <a:gd name="connsiteY215" fmla="*/ 20902 h 43602"/>
              <a:gd name="connsiteX216" fmla="*/ 1865268 w 2032000"/>
              <a:gd name="connsiteY216" fmla="*/ 17727 h 43602"/>
              <a:gd name="connsiteX217" fmla="*/ 1871618 w 2032000"/>
              <a:gd name="connsiteY217" fmla="*/ 14552 h 43602"/>
              <a:gd name="connsiteX218" fmla="*/ 1877968 w 2032000"/>
              <a:gd name="connsiteY218" fmla="*/ 11377 h 43602"/>
              <a:gd name="connsiteX219" fmla="*/ 1884054 w 2032000"/>
              <a:gd name="connsiteY219" fmla="*/ 8731 h 43602"/>
              <a:gd name="connsiteX220" fmla="*/ 1890933 w 2032000"/>
              <a:gd name="connsiteY220" fmla="*/ 6085 h 43602"/>
              <a:gd name="connsiteX221" fmla="*/ 1898606 w 2032000"/>
              <a:gd name="connsiteY221" fmla="*/ 3440 h 43602"/>
              <a:gd name="connsiteX222" fmla="*/ 1907337 w 2032000"/>
              <a:gd name="connsiteY222" fmla="*/ 1588 h 43602"/>
              <a:gd name="connsiteX223" fmla="*/ 1917391 w 2032000"/>
              <a:gd name="connsiteY223" fmla="*/ 529 h 43602"/>
              <a:gd name="connsiteX224" fmla="*/ 1928768 w 2032000"/>
              <a:gd name="connsiteY224" fmla="*/ 0 h 43602"/>
              <a:gd name="connsiteX225" fmla="*/ 1940145 w 2032000"/>
              <a:gd name="connsiteY225" fmla="*/ 529 h 43602"/>
              <a:gd name="connsiteX226" fmla="*/ 1950200 w 2032000"/>
              <a:gd name="connsiteY226" fmla="*/ 1588 h 43602"/>
              <a:gd name="connsiteX227" fmla="*/ 1958931 w 2032000"/>
              <a:gd name="connsiteY227" fmla="*/ 3440 h 43602"/>
              <a:gd name="connsiteX228" fmla="*/ 1966604 w 2032000"/>
              <a:gd name="connsiteY228" fmla="*/ 6085 h 43602"/>
              <a:gd name="connsiteX229" fmla="*/ 1973483 w 2032000"/>
              <a:gd name="connsiteY229" fmla="*/ 8731 h 43602"/>
              <a:gd name="connsiteX230" fmla="*/ 1979568 w 2032000"/>
              <a:gd name="connsiteY230" fmla="*/ 11377 h 43602"/>
              <a:gd name="connsiteX231" fmla="*/ 1985918 w 2032000"/>
              <a:gd name="connsiteY231" fmla="*/ 14552 h 43602"/>
              <a:gd name="connsiteX232" fmla="*/ 1992268 w 2032000"/>
              <a:gd name="connsiteY232" fmla="*/ 17727 h 43602"/>
              <a:gd name="connsiteX233" fmla="*/ 1998354 w 2032000"/>
              <a:gd name="connsiteY233" fmla="*/ 20902 h 43602"/>
              <a:gd name="connsiteX234" fmla="*/ 2005233 w 2032000"/>
              <a:gd name="connsiteY234" fmla="*/ 23548 h 43602"/>
              <a:gd name="connsiteX235" fmla="*/ 2012906 w 2032000"/>
              <a:gd name="connsiteY235" fmla="*/ 25929 h 43602"/>
              <a:gd name="connsiteX236" fmla="*/ 2021637 w 2032000"/>
              <a:gd name="connsiteY236" fmla="*/ 27781 h 43602"/>
              <a:gd name="connsiteX237" fmla="*/ 2031691 w 2032000"/>
              <a:gd name="connsiteY237" fmla="*/ 29104 h 43602"/>
              <a:gd name="connsiteX238" fmla="*/ 2032000 w 2032000"/>
              <a:gd name="connsiteY238" fmla="*/ 29111 h 43602"/>
              <a:gd name="connsiteX239" fmla="*/ 2032000 w 2032000"/>
              <a:gd name="connsiteY239" fmla="*/ 43344 h 43602"/>
              <a:gd name="connsiteX240" fmla="*/ 2031691 w 2032000"/>
              <a:gd name="connsiteY240" fmla="*/ 43337 h 43602"/>
              <a:gd name="connsiteX241" fmla="*/ 2021637 w 2032000"/>
              <a:gd name="connsiteY241" fmla="*/ 42014 h 43602"/>
              <a:gd name="connsiteX242" fmla="*/ 2012906 w 2032000"/>
              <a:gd name="connsiteY242" fmla="*/ 40162 h 43602"/>
              <a:gd name="connsiteX243" fmla="*/ 2005233 w 2032000"/>
              <a:gd name="connsiteY243" fmla="*/ 37781 h 43602"/>
              <a:gd name="connsiteX244" fmla="*/ 1998354 w 2032000"/>
              <a:gd name="connsiteY244" fmla="*/ 35135 h 43602"/>
              <a:gd name="connsiteX245" fmla="*/ 1992268 w 2032000"/>
              <a:gd name="connsiteY245" fmla="*/ 31960 h 43602"/>
              <a:gd name="connsiteX246" fmla="*/ 1985918 w 2032000"/>
              <a:gd name="connsiteY246" fmla="*/ 28785 h 43602"/>
              <a:gd name="connsiteX247" fmla="*/ 1979568 w 2032000"/>
              <a:gd name="connsiteY247" fmla="*/ 25610 h 43602"/>
              <a:gd name="connsiteX248" fmla="*/ 1973483 w 2032000"/>
              <a:gd name="connsiteY248" fmla="*/ 22964 h 43602"/>
              <a:gd name="connsiteX249" fmla="*/ 1966604 w 2032000"/>
              <a:gd name="connsiteY249" fmla="*/ 20318 h 43602"/>
              <a:gd name="connsiteX250" fmla="*/ 1958931 w 2032000"/>
              <a:gd name="connsiteY250" fmla="*/ 17673 h 43602"/>
              <a:gd name="connsiteX251" fmla="*/ 1950200 w 2032000"/>
              <a:gd name="connsiteY251" fmla="*/ 15821 h 43602"/>
              <a:gd name="connsiteX252" fmla="*/ 1940145 w 2032000"/>
              <a:gd name="connsiteY252" fmla="*/ 14762 h 43602"/>
              <a:gd name="connsiteX253" fmla="*/ 1928768 w 2032000"/>
              <a:gd name="connsiteY253" fmla="*/ 14233 h 43602"/>
              <a:gd name="connsiteX254" fmla="*/ 1917391 w 2032000"/>
              <a:gd name="connsiteY254" fmla="*/ 14762 h 43602"/>
              <a:gd name="connsiteX255" fmla="*/ 1907337 w 2032000"/>
              <a:gd name="connsiteY255" fmla="*/ 15821 h 43602"/>
              <a:gd name="connsiteX256" fmla="*/ 1898606 w 2032000"/>
              <a:gd name="connsiteY256" fmla="*/ 17673 h 43602"/>
              <a:gd name="connsiteX257" fmla="*/ 1890933 w 2032000"/>
              <a:gd name="connsiteY257" fmla="*/ 20318 h 43602"/>
              <a:gd name="connsiteX258" fmla="*/ 1884054 w 2032000"/>
              <a:gd name="connsiteY258" fmla="*/ 22964 h 43602"/>
              <a:gd name="connsiteX259" fmla="*/ 1877968 w 2032000"/>
              <a:gd name="connsiteY259" fmla="*/ 25610 h 43602"/>
              <a:gd name="connsiteX260" fmla="*/ 1871618 w 2032000"/>
              <a:gd name="connsiteY260" fmla="*/ 28785 h 43602"/>
              <a:gd name="connsiteX261" fmla="*/ 1865268 w 2032000"/>
              <a:gd name="connsiteY261" fmla="*/ 31960 h 43602"/>
              <a:gd name="connsiteX262" fmla="*/ 1859183 w 2032000"/>
              <a:gd name="connsiteY262" fmla="*/ 35135 h 43602"/>
              <a:gd name="connsiteX263" fmla="*/ 1852304 w 2032000"/>
              <a:gd name="connsiteY263" fmla="*/ 37781 h 43602"/>
              <a:gd name="connsiteX264" fmla="*/ 1844631 w 2032000"/>
              <a:gd name="connsiteY264" fmla="*/ 40162 h 43602"/>
              <a:gd name="connsiteX265" fmla="*/ 1835900 w 2032000"/>
              <a:gd name="connsiteY265" fmla="*/ 42014 h 43602"/>
              <a:gd name="connsiteX266" fmla="*/ 1825845 w 2032000"/>
              <a:gd name="connsiteY266" fmla="*/ 43337 h 43602"/>
              <a:gd name="connsiteX267" fmla="*/ 1814468 w 2032000"/>
              <a:gd name="connsiteY267" fmla="*/ 43602 h 43602"/>
              <a:gd name="connsiteX268" fmla="*/ 1803091 w 2032000"/>
              <a:gd name="connsiteY268" fmla="*/ 43337 h 43602"/>
              <a:gd name="connsiteX269" fmla="*/ 1793037 w 2032000"/>
              <a:gd name="connsiteY269" fmla="*/ 42014 h 43602"/>
              <a:gd name="connsiteX270" fmla="*/ 1784306 w 2032000"/>
              <a:gd name="connsiteY270" fmla="*/ 40162 h 43602"/>
              <a:gd name="connsiteX271" fmla="*/ 1776633 w 2032000"/>
              <a:gd name="connsiteY271" fmla="*/ 37781 h 43602"/>
              <a:gd name="connsiteX272" fmla="*/ 1769754 w 2032000"/>
              <a:gd name="connsiteY272" fmla="*/ 35135 h 43602"/>
              <a:gd name="connsiteX273" fmla="*/ 1763668 w 2032000"/>
              <a:gd name="connsiteY273" fmla="*/ 31960 h 43602"/>
              <a:gd name="connsiteX274" fmla="*/ 1757318 w 2032000"/>
              <a:gd name="connsiteY274" fmla="*/ 28785 h 43602"/>
              <a:gd name="connsiteX275" fmla="*/ 1750968 w 2032000"/>
              <a:gd name="connsiteY275" fmla="*/ 25610 h 43602"/>
              <a:gd name="connsiteX276" fmla="*/ 1744883 w 2032000"/>
              <a:gd name="connsiteY276" fmla="*/ 22964 h 43602"/>
              <a:gd name="connsiteX277" fmla="*/ 1738004 w 2032000"/>
              <a:gd name="connsiteY277" fmla="*/ 20318 h 43602"/>
              <a:gd name="connsiteX278" fmla="*/ 1730331 w 2032000"/>
              <a:gd name="connsiteY278" fmla="*/ 17673 h 43602"/>
              <a:gd name="connsiteX279" fmla="*/ 1721600 w 2032000"/>
              <a:gd name="connsiteY279" fmla="*/ 15821 h 43602"/>
              <a:gd name="connsiteX280" fmla="*/ 1711545 w 2032000"/>
              <a:gd name="connsiteY280" fmla="*/ 14762 h 43602"/>
              <a:gd name="connsiteX281" fmla="*/ 1700168 w 2032000"/>
              <a:gd name="connsiteY281" fmla="*/ 14233 h 43602"/>
              <a:gd name="connsiteX282" fmla="*/ 1688791 w 2032000"/>
              <a:gd name="connsiteY282" fmla="*/ 14762 h 43602"/>
              <a:gd name="connsiteX283" fmla="*/ 1678737 w 2032000"/>
              <a:gd name="connsiteY283" fmla="*/ 15821 h 43602"/>
              <a:gd name="connsiteX284" fmla="*/ 1670006 w 2032000"/>
              <a:gd name="connsiteY284" fmla="*/ 17673 h 43602"/>
              <a:gd name="connsiteX285" fmla="*/ 1662333 w 2032000"/>
              <a:gd name="connsiteY285" fmla="*/ 20318 h 43602"/>
              <a:gd name="connsiteX286" fmla="*/ 1655454 w 2032000"/>
              <a:gd name="connsiteY286" fmla="*/ 22964 h 43602"/>
              <a:gd name="connsiteX287" fmla="*/ 1649368 w 2032000"/>
              <a:gd name="connsiteY287" fmla="*/ 25610 h 43602"/>
              <a:gd name="connsiteX288" fmla="*/ 1636668 w 2032000"/>
              <a:gd name="connsiteY288" fmla="*/ 31960 h 43602"/>
              <a:gd name="connsiteX289" fmla="*/ 1630583 w 2032000"/>
              <a:gd name="connsiteY289" fmla="*/ 35135 h 43602"/>
              <a:gd name="connsiteX290" fmla="*/ 1623704 w 2032000"/>
              <a:gd name="connsiteY290" fmla="*/ 37781 h 43602"/>
              <a:gd name="connsiteX291" fmla="*/ 1616031 w 2032000"/>
              <a:gd name="connsiteY291" fmla="*/ 40162 h 43602"/>
              <a:gd name="connsiteX292" fmla="*/ 1607300 w 2032000"/>
              <a:gd name="connsiteY292" fmla="*/ 42014 h 43602"/>
              <a:gd name="connsiteX293" fmla="*/ 1597245 w 2032000"/>
              <a:gd name="connsiteY293" fmla="*/ 43337 h 43602"/>
              <a:gd name="connsiteX294" fmla="*/ 1585868 w 2032000"/>
              <a:gd name="connsiteY294" fmla="*/ 43602 h 43602"/>
              <a:gd name="connsiteX295" fmla="*/ 1574491 w 2032000"/>
              <a:gd name="connsiteY295" fmla="*/ 43337 h 43602"/>
              <a:gd name="connsiteX296" fmla="*/ 1564437 w 2032000"/>
              <a:gd name="connsiteY296" fmla="*/ 42014 h 43602"/>
              <a:gd name="connsiteX297" fmla="*/ 1555706 w 2032000"/>
              <a:gd name="connsiteY297" fmla="*/ 40162 h 43602"/>
              <a:gd name="connsiteX298" fmla="*/ 1548033 w 2032000"/>
              <a:gd name="connsiteY298" fmla="*/ 37781 h 43602"/>
              <a:gd name="connsiteX299" fmla="*/ 1541154 w 2032000"/>
              <a:gd name="connsiteY299" fmla="*/ 35135 h 43602"/>
              <a:gd name="connsiteX300" fmla="*/ 1535068 w 2032000"/>
              <a:gd name="connsiteY300" fmla="*/ 31960 h 43602"/>
              <a:gd name="connsiteX301" fmla="*/ 1528718 w 2032000"/>
              <a:gd name="connsiteY301" fmla="*/ 28785 h 43602"/>
              <a:gd name="connsiteX302" fmla="*/ 1522368 w 2032000"/>
              <a:gd name="connsiteY302" fmla="*/ 25610 h 43602"/>
              <a:gd name="connsiteX303" fmla="*/ 1516283 w 2032000"/>
              <a:gd name="connsiteY303" fmla="*/ 22964 h 43602"/>
              <a:gd name="connsiteX304" fmla="*/ 1509404 w 2032000"/>
              <a:gd name="connsiteY304" fmla="*/ 20318 h 43602"/>
              <a:gd name="connsiteX305" fmla="*/ 1501731 w 2032000"/>
              <a:gd name="connsiteY305" fmla="*/ 17673 h 43602"/>
              <a:gd name="connsiteX306" fmla="*/ 1493000 w 2032000"/>
              <a:gd name="connsiteY306" fmla="*/ 15821 h 43602"/>
              <a:gd name="connsiteX307" fmla="*/ 1482945 w 2032000"/>
              <a:gd name="connsiteY307" fmla="*/ 14762 h 43602"/>
              <a:gd name="connsiteX308" fmla="*/ 1471304 w 2032000"/>
              <a:gd name="connsiteY308" fmla="*/ 14233 h 43602"/>
              <a:gd name="connsiteX309" fmla="*/ 1460191 w 2032000"/>
              <a:gd name="connsiteY309" fmla="*/ 14762 h 43602"/>
              <a:gd name="connsiteX310" fmla="*/ 1450137 w 2032000"/>
              <a:gd name="connsiteY310" fmla="*/ 15821 h 43602"/>
              <a:gd name="connsiteX311" fmla="*/ 1441406 w 2032000"/>
              <a:gd name="connsiteY311" fmla="*/ 17673 h 43602"/>
              <a:gd name="connsiteX312" fmla="*/ 1433733 w 2032000"/>
              <a:gd name="connsiteY312" fmla="*/ 20318 h 43602"/>
              <a:gd name="connsiteX313" fmla="*/ 1426854 w 2032000"/>
              <a:gd name="connsiteY313" fmla="*/ 22964 h 43602"/>
              <a:gd name="connsiteX314" fmla="*/ 1420768 w 2032000"/>
              <a:gd name="connsiteY314" fmla="*/ 25610 h 43602"/>
              <a:gd name="connsiteX315" fmla="*/ 1414418 w 2032000"/>
              <a:gd name="connsiteY315" fmla="*/ 28785 h 43602"/>
              <a:gd name="connsiteX316" fmla="*/ 1408068 w 2032000"/>
              <a:gd name="connsiteY316" fmla="*/ 31960 h 43602"/>
              <a:gd name="connsiteX317" fmla="*/ 1401983 w 2032000"/>
              <a:gd name="connsiteY317" fmla="*/ 35135 h 43602"/>
              <a:gd name="connsiteX318" fmla="*/ 1395104 w 2032000"/>
              <a:gd name="connsiteY318" fmla="*/ 37781 h 43602"/>
              <a:gd name="connsiteX319" fmla="*/ 1387431 w 2032000"/>
              <a:gd name="connsiteY319" fmla="*/ 40162 h 43602"/>
              <a:gd name="connsiteX320" fmla="*/ 1378700 w 2032000"/>
              <a:gd name="connsiteY320" fmla="*/ 42014 h 43602"/>
              <a:gd name="connsiteX321" fmla="*/ 1368645 w 2032000"/>
              <a:gd name="connsiteY321" fmla="*/ 43337 h 43602"/>
              <a:gd name="connsiteX322" fmla="*/ 1357268 w 2032000"/>
              <a:gd name="connsiteY322" fmla="*/ 43602 h 43602"/>
              <a:gd name="connsiteX323" fmla="*/ 1345891 w 2032000"/>
              <a:gd name="connsiteY323" fmla="*/ 43337 h 43602"/>
              <a:gd name="connsiteX324" fmla="*/ 1335837 w 2032000"/>
              <a:gd name="connsiteY324" fmla="*/ 42014 h 43602"/>
              <a:gd name="connsiteX325" fmla="*/ 1327106 w 2032000"/>
              <a:gd name="connsiteY325" fmla="*/ 40162 h 43602"/>
              <a:gd name="connsiteX326" fmla="*/ 1319433 w 2032000"/>
              <a:gd name="connsiteY326" fmla="*/ 37781 h 43602"/>
              <a:gd name="connsiteX327" fmla="*/ 1312554 w 2032000"/>
              <a:gd name="connsiteY327" fmla="*/ 35135 h 43602"/>
              <a:gd name="connsiteX328" fmla="*/ 1306468 w 2032000"/>
              <a:gd name="connsiteY328" fmla="*/ 31960 h 43602"/>
              <a:gd name="connsiteX329" fmla="*/ 1300118 w 2032000"/>
              <a:gd name="connsiteY329" fmla="*/ 28785 h 43602"/>
              <a:gd name="connsiteX330" fmla="*/ 1293768 w 2032000"/>
              <a:gd name="connsiteY330" fmla="*/ 25610 h 43602"/>
              <a:gd name="connsiteX331" fmla="*/ 1287683 w 2032000"/>
              <a:gd name="connsiteY331" fmla="*/ 22964 h 43602"/>
              <a:gd name="connsiteX332" fmla="*/ 1280804 w 2032000"/>
              <a:gd name="connsiteY332" fmla="*/ 20318 h 43602"/>
              <a:gd name="connsiteX333" fmla="*/ 1273131 w 2032000"/>
              <a:gd name="connsiteY333" fmla="*/ 17673 h 43602"/>
              <a:gd name="connsiteX334" fmla="*/ 1264400 w 2032000"/>
              <a:gd name="connsiteY334" fmla="*/ 15821 h 43602"/>
              <a:gd name="connsiteX335" fmla="*/ 1254345 w 2032000"/>
              <a:gd name="connsiteY335" fmla="*/ 14762 h 43602"/>
              <a:gd name="connsiteX336" fmla="*/ 1242968 w 2032000"/>
              <a:gd name="connsiteY336" fmla="*/ 14233 h 43602"/>
              <a:gd name="connsiteX337" fmla="*/ 1231591 w 2032000"/>
              <a:gd name="connsiteY337" fmla="*/ 14762 h 43602"/>
              <a:gd name="connsiteX338" fmla="*/ 1221537 w 2032000"/>
              <a:gd name="connsiteY338" fmla="*/ 15821 h 43602"/>
              <a:gd name="connsiteX339" fmla="*/ 1212806 w 2032000"/>
              <a:gd name="connsiteY339" fmla="*/ 17673 h 43602"/>
              <a:gd name="connsiteX340" fmla="*/ 1205133 w 2032000"/>
              <a:gd name="connsiteY340" fmla="*/ 20318 h 43602"/>
              <a:gd name="connsiteX341" fmla="*/ 1198254 w 2032000"/>
              <a:gd name="connsiteY341" fmla="*/ 22964 h 43602"/>
              <a:gd name="connsiteX342" fmla="*/ 1192168 w 2032000"/>
              <a:gd name="connsiteY342" fmla="*/ 25610 h 43602"/>
              <a:gd name="connsiteX343" fmla="*/ 1185818 w 2032000"/>
              <a:gd name="connsiteY343" fmla="*/ 28785 h 43602"/>
              <a:gd name="connsiteX344" fmla="*/ 1179468 w 2032000"/>
              <a:gd name="connsiteY344" fmla="*/ 31960 h 43602"/>
              <a:gd name="connsiteX345" fmla="*/ 1173383 w 2032000"/>
              <a:gd name="connsiteY345" fmla="*/ 35135 h 43602"/>
              <a:gd name="connsiteX346" fmla="*/ 1166504 w 2032000"/>
              <a:gd name="connsiteY346" fmla="*/ 37781 h 43602"/>
              <a:gd name="connsiteX347" fmla="*/ 1158831 w 2032000"/>
              <a:gd name="connsiteY347" fmla="*/ 40162 h 43602"/>
              <a:gd name="connsiteX348" fmla="*/ 1150100 w 2032000"/>
              <a:gd name="connsiteY348" fmla="*/ 42014 h 43602"/>
              <a:gd name="connsiteX349" fmla="*/ 1140045 w 2032000"/>
              <a:gd name="connsiteY349" fmla="*/ 43337 h 43602"/>
              <a:gd name="connsiteX350" fmla="*/ 1130300 w 2032000"/>
              <a:gd name="connsiteY350" fmla="*/ 43564 h 43602"/>
              <a:gd name="connsiteX351" fmla="*/ 1120555 w 2032000"/>
              <a:gd name="connsiteY351" fmla="*/ 43337 h 43602"/>
              <a:gd name="connsiteX352" fmla="*/ 1110501 w 2032000"/>
              <a:gd name="connsiteY352" fmla="*/ 42014 h 43602"/>
              <a:gd name="connsiteX353" fmla="*/ 1101769 w 2032000"/>
              <a:gd name="connsiteY353" fmla="*/ 40162 h 43602"/>
              <a:gd name="connsiteX354" fmla="*/ 1094096 w 2032000"/>
              <a:gd name="connsiteY354" fmla="*/ 37781 h 43602"/>
              <a:gd name="connsiteX355" fmla="*/ 1087217 w 2032000"/>
              <a:gd name="connsiteY355" fmla="*/ 35135 h 43602"/>
              <a:gd name="connsiteX356" fmla="*/ 1081132 w 2032000"/>
              <a:gd name="connsiteY356" fmla="*/ 31960 h 43602"/>
              <a:gd name="connsiteX357" fmla="*/ 1074782 w 2032000"/>
              <a:gd name="connsiteY357" fmla="*/ 28785 h 43602"/>
              <a:gd name="connsiteX358" fmla="*/ 1068432 w 2032000"/>
              <a:gd name="connsiteY358" fmla="*/ 25610 h 43602"/>
              <a:gd name="connsiteX359" fmla="*/ 1062346 w 2032000"/>
              <a:gd name="connsiteY359" fmla="*/ 22964 h 43602"/>
              <a:gd name="connsiteX360" fmla="*/ 1055467 w 2032000"/>
              <a:gd name="connsiteY360" fmla="*/ 20318 h 43602"/>
              <a:gd name="connsiteX361" fmla="*/ 1047794 w 2032000"/>
              <a:gd name="connsiteY361" fmla="*/ 17673 h 43602"/>
              <a:gd name="connsiteX362" fmla="*/ 1039063 w 2032000"/>
              <a:gd name="connsiteY362" fmla="*/ 15821 h 43602"/>
              <a:gd name="connsiteX363" fmla="*/ 1029009 w 2032000"/>
              <a:gd name="connsiteY363" fmla="*/ 14762 h 43602"/>
              <a:gd name="connsiteX364" fmla="*/ 1017632 w 2032000"/>
              <a:gd name="connsiteY364" fmla="*/ 14233 h 43602"/>
              <a:gd name="connsiteX365" fmla="*/ 1016000 w 2032000"/>
              <a:gd name="connsiteY365" fmla="*/ 14309 h 43602"/>
              <a:gd name="connsiteX366" fmla="*/ 1014368 w 2032000"/>
              <a:gd name="connsiteY366" fmla="*/ 14233 h 43602"/>
              <a:gd name="connsiteX367" fmla="*/ 1002991 w 2032000"/>
              <a:gd name="connsiteY367" fmla="*/ 14762 h 43602"/>
              <a:gd name="connsiteX368" fmla="*/ 992937 w 2032000"/>
              <a:gd name="connsiteY368" fmla="*/ 15821 h 43602"/>
              <a:gd name="connsiteX369" fmla="*/ 984206 w 2032000"/>
              <a:gd name="connsiteY369" fmla="*/ 17673 h 43602"/>
              <a:gd name="connsiteX370" fmla="*/ 976533 w 2032000"/>
              <a:gd name="connsiteY370" fmla="*/ 20318 h 43602"/>
              <a:gd name="connsiteX371" fmla="*/ 969654 w 2032000"/>
              <a:gd name="connsiteY371" fmla="*/ 22964 h 43602"/>
              <a:gd name="connsiteX372" fmla="*/ 963568 w 2032000"/>
              <a:gd name="connsiteY372" fmla="*/ 25610 h 43602"/>
              <a:gd name="connsiteX373" fmla="*/ 957218 w 2032000"/>
              <a:gd name="connsiteY373" fmla="*/ 28785 h 43602"/>
              <a:gd name="connsiteX374" fmla="*/ 950868 w 2032000"/>
              <a:gd name="connsiteY374" fmla="*/ 31960 h 43602"/>
              <a:gd name="connsiteX375" fmla="*/ 944783 w 2032000"/>
              <a:gd name="connsiteY375" fmla="*/ 35135 h 43602"/>
              <a:gd name="connsiteX376" fmla="*/ 937904 w 2032000"/>
              <a:gd name="connsiteY376" fmla="*/ 37781 h 43602"/>
              <a:gd name="connsiteX377" fmla="*/ 930231 w 2032000"/>
              <a:gd name="connsiteY377" fmla="*/ 40162 h 43602"/>
              <a:gd name="connsiteX378" fmla="*/ 921499 w 2032000"/>
              <a:gd name="connsiteY378" fmla="*/ 42014 h 43602"/>
              <a:gd name="connsiteX379" fmla="*/ 911445 w 2032000"/>
              <a:gd name="connsiteY379" fmla="*/ 43337 h 43602"/>
              <a:gd name="connsiteX380" fmla="*/ 901700 w 2032000"/>
              <a:gd name="connsiteY380" fmla="*/ 43564 h 43602"/>
              <a:gd name="connsiteX381" fmla="*/ 891955 w 2032000"/>
              <a:gd name="connsiteY381" fmla="*/ 43337 h 43602"/>
              <a:gd name="connsiteX382" fmla="*/ 881900 w 2032000"/>
              <a:gd name="connsiteY382" fmla="*/ 42014 h 43602"/>
              <a:gd name="connsiteX383" fmla="*/ 873169 w 2032000"/>
              <a:gd name="connsiteY383" fmla="*/ 40162 h 43602"/>
              <a:gd name="connsiteX384" fmla="*/ 865496 w 2032000"/>
              <a:gd name="connsiteY384" fmla="*/ 37781 h 43602"/>
              <a:gd name="connsiteX385" fmla="*/ 858617 w 2032000"/>
              <a:gd name="connsiteY385" fmla="*/ 35135 h 43602"/>
              <a:gd name="connsiteX386" fmla="*/ 852532 w 2032000"/>
              <a:gd name="connsiteY386" fmla="*/ 31960 h 43602"/>
              <a:gd name="connsiteX387" fmla="*/ 846182 w 2032000"/>
              <a:gd name="connsiteY387" fmla="*/ 28785 h 43602"/>
              <a:gd name="connsiteX388" fmla="*/ 839832 w 2032000"/>
              <a:gd name="connsiteY388" fmla="*/ 25610 h 43602"/>
              <a:gd name="connsiteX389" fmla="*/ 833746 w 2032000"/>
              <a:gd name="connsiteY389" fmla="*/ 22964 h 43602"/>
              <a:gd name="connsiteX390" fmla="*/ 826867 w 2032000"/>
              <a:gd name="connsiteY390" fmla="*/ 20318 h 43602"/>
              <a:gd name="connsiteX391" fmla="*/ 819194 w 2032000"/>
              <a:gd name="connsiteY391" fmla="*/ 17673 h 43602"/>
              <a:gd name="connsiteX392" fmla="*/ 810463 w 2032000"/>
              <a:gd name="connsiteY392" fmla="*/ 15821 h 43602"/>
              <a:gd name="connsiteX393" fmla="*/ 800409 w 2032000"/>
              <a:gd name="connsiteY393" fmla="*/ 14762 h 43602"/>
              <a:gd name="connsiteX394" fmla="*/ 789032 w 2032000"/>
              <a:gd name="connsiteY394" fmla="*/ 14233 h 43602"/>
              <a:gd name="connsiteX395" fmla="*/ 777655 w 2032000"/>
              <a:gd name="connsiteY395" fmla="*/ 14762 h 43602"/>
              <a:gd name="connsiteX396" fmla="*/ 767600 w 2032000"/>
              <a:gd name="connsiteY396" fmla="*/ 15821 h 43602"/>
              <a:gd name="connsiteX397" fmla="*/ 758869 w 2032000"/>
              <a:gd name="connsiteY397" fmla="*/ 17673 h 43602"/>
              <a:gd name="connsiteX398" fmla="*/ 751196 w 2032000"/>
              <a:gd name="connsiteY398" fmla="*/ 20318 h 43602"/>
              <a:gd name="connsiteX399" fmla="*/ 744317 w 2032000"/>
              <a:gd name="connsiteY399" fmla="*/ 22964 h 43602"/>
              <a:gd name="connsiteX400" fmla="*/ 738232 w 2032000"/>
              <a:gd name="connsiteY400" fmla="*/ 25610 h 43602"/>
              <a:gd name="connsiteX401" fmla="*/ 725532 w 2032000"/>
              <a:gd name="connsiteY401" fmla="*/ 31960 h 43602"/>
              <a:gd name="connsiteX402" fmla="*/ 719446 w 2032000"/>
              <a:gd name="connsiteY402" fmla="*/ 35135 h 43602"/>
              <a:gd name="connsiteX403" fmla="*/ 712567 w 2032000"/>
              <a:gd name="connsiteY403" fmla="*/ 37781 h 43602"/>
              <a:gd name="connsiteX404" fmla="*/ 704894 w 2032000"/>
              <a:gd name="connsiteY404" fmla="*/ 40162 h 43602"/>
              <a:gd name="connsiteX405" fmla="*/ 696163 w 2032000"/>
              <a:gd name="connsiteY405" fmla="*/ 42014 h 43602"/>
              <a:gd name="connsiteX406" fmla="*/ 686109 w 2032000"/>
              <a:gd name="connsiteY406" fmla="*/ 43337 h 43602"/>
              <a:gd name="connsiteX407" fmla="*/ 674732 w 2032000"/>
              <a:gd name="connsiteY407" fmla="*/ 43602 h 43602"/>
              <a:gd name="connsiteX408" fmla="*/ 663355 w 2032000"/>
              <a:gd name="connsiteY408" fmla="*/ 43337 h 43602"/>
              <a:gd name="connsiteX409" fmla="*/ 653300 w 2032000"/>
              <a:gd name="connsiteY409" fmla="*/ 42014 h 43602"/>
              <a:gd name="connsiteX410" fmla="*/ 644569 w 2032000"/>
              <a:gd name="connsiteY410" fmla="*/ 40162 h 43602"/>
              <a:gd name="connsiteX411" fmla="*/ 636896 w 2032000"/>
              <a:gd name="connsiteY411" fmla="*/ 37781 h 43602"/>
              <a:gd name="connsiteX412" fmla="*/ 630017 w 2032000"/>
              <a:gd name="connsiteY412" fmla="*/ 35135 h 43602"/>
              <a:gd name="connsiteX413" fmla="*/ 623932 w 2032000"/>
              <a:gd name="connsiteY413" fmla="*/ 31960 h 43602"/>
              <a:gd name="connsiteX414" fmla="*/ 617582 w 2032000"/>
              <a:gd name="connsiteY414" fmla="*/ 28785 h 43602"/>
              <a:gd name="connsiteX415" fmla="*/ 611232 w 2032000"/>
              <a:gd name="connsiteY415" fmla="*/ 25610 h 43602"/>
              <a:gd name="connsiteX416" fmla="*/ 605146 w 2032000"/>
              <a:gd name="connsiteY416" fmla="*/ 22964 h 43602"/>
              <a:gd name="connsiteX417" fmla="*/ 598267 w 2032000"/>
              <a:gd name="connsiteY417" fmla="*/ 20318 h 43602"/>
              <a:gd name="connsiteX418" fmla="*/ 590594 w 2032000"/>
              <a:gd name="connsiteY418" fmla="*/ 17673 h 43602"/>
              <a:gd name="connsiteX419" fmla="*/ 581863 w 2032000"/>
              <a:gd name="connsiteY419" fmla="*/ 15821 h 43602"/>
              <a:gd name="connsiteX420" fmla="*/ 571809 w 2032000"/>
              <a:gd name="connsiteY420" fmla="*/ 14762 h 43602"/>
              <a:gd name="connsiteX421" fmla="*/ 560167 w 2032000"/>
              <a:gd name="connsiteY421" fmla="*/ 14233 h 43602"/>
              <a:gd name="connsiteX422" fmla="*/ 549055 w 2032000"/>
              <a:gd name="connsiteY422" fmla="*/ 14762 h 43602"/>
              <a:gd name="connsiteX423" fmla="*/ 539000 w 2032000"/>
              <a:gd name="connsiteY423" fmla="*/ 15821 h 43602"/>
              <a:gd name="connsiteX424" fmla="*/ 530269 w 2032000"/>
              <a:gd name="connsiteY424" fmla="*/ 17673 h 43602"/>
              <a:gd name="connsiteX425" fmla="*/ 522596 w 2032000"/>
              <a:gd name="connsiteY425" fmla="*/ 20318 h 43602"/>
              <a:gd name="connsiteX426" fmla="*/ 515717 w 2032000"/>
              <a:gd name="connsiteY426" fmla="*/ 22964 h 43602"/>
              <a:gd name="connsiteX427" fmla="*/ 509632 w 2032000"/>
              <a:gd name="connsiteY427" fmla="*/ 25610 h 43602"/>
              <a:gd name="connsiteX428" fmla="*/ 503282 w 2032000"/>
              <a:gd name="connsiteY428" fmla="*/ 28785 h 43602"/>
              <a:gd name="connsiteX429" fmla="*/ 496932 w 2032000"/>
              <a:gd name="connsiteY429" fmla="*/ 31960 h 43602"/>
              <a:gd name="connsiteX430" fmla="*/ 490846 w 2032000"/>
              <a:gd name="connsiteY430" fmla="*/ 35135 h 43602"/>
              <a:gd name="connsiteX431" fmla="*/ 483967 w 2032000"/>
              <a:gd name="connsiteY431" fmla="*/ 37781 h 43602"/>
              <a:gd name="connsiteX432" fmla="*/ 476294 w 2032000"/>
              <a:gd name="connsiteY432" fmla="*/ 40162 h 43602"/>
              <a:gd name="connsiteX433" fmla="*/ 467563 w 2032000"/>
              <a:gd name="connsiteY433" fmla="*/ 42014 h 43602"/>
              <a:gd name="connsiteX434" fmla="*/ 457509 w 2032000"/>
              <a:gd name="connsiteY434" fmla="*/ 43337 h 43602"/>
              <a:gd name="connsiteX435" fmla="*/ 446132 w 2032000"/>
              <a:gd name="connsiteY435" fmla="*/ 43602 h 43602"/>
              <a:gd name="connsiteX436" fmla="*/ 434755 w 2032000"/>
              <a:gd name="connsiteY436" fmla="*/ 43337 h 43602"/>
              <a:gd name="connsiteX437" fmla="*/ 424700 w 2032000"/>
              <a:gd name="connsiteY437" fmla="*/ 42014 h 43602"/>
              <a:gd name="connsiteX438" fmla="*/ 415969 w 2032000"/>
              <a:gd name="connsiteY438" fmla="*/ 40162 h 43602"/>
              <a:gd name="connsiteX439" fmla="*/ 408296 w 2032000"/>
              <a:gd name="connsiteY439" fmla="*/ 37781 h 43602"/>
              <a:gd name="connsiteX440" fmla="*/ 401417 w 2032000"/>
              <a:gd name="connsiteY440" fmla="*/ 35135 h 43602"/>
              <a:gd name="connsiteX441" fmla="*/ 395332 w 2032000"/>
              <a:gd name="connsiteY441" fmla="*/ 31960 h 43602"/>
              <a:gd name="connsiteX442" fmla="*/ 388982 w 2032000"/>
              <a:gd name="connsiteY442" fmla="*/ 28785 h 43602"/>
              <a:gd name="connsiteX443" fmla="*/ 382632 w 2032000"/>
              <a:gd name="connsiteY443" fmla="*/ 25610 h 43602"/>
              <a:gd name="connsiteX444" fmla="*/ 376546 w 2032000"/>
              <a:gd name="connsiteY444" fmla="*/ 22964 h 43602"/>
              <a:gd name="connsiteX445" fmla="*/ 369667 w 2032000"/>
              <a:gd name="connsiteY445" fmla="*/ 20318 h 43602"/>
              <a:gd name="connsiteX446" fmla="*/ 361994 w 2032000"/>
              <a:gd name="connsiteY446" fmla="*/ 17673 h 43602"/>
              <a:gd name="connsiteX447" fmla="*/ 353263 w 2032000"/>
              <a:gd name="connsiteY447" fmla="*/ 15821 h 43602"/>
              <a:gd name="connsiteX448" fmla="*/ 343209 w 2032000"/>
              <a:gd name="connsiteY448" fmla="*/ 14762 h 43602"/>
              <a:gd name="connsiteX449" fmla="*/ 331832 w 2032000"/>
              <a:gd name="connsiteY449" fmla="*/ 14233 h 43602"/>
              <a:gd name="connsiteX450" fmla="*/ 320455 w 2032000"/>
              <a:gd name="connsiteY450" fmla="*/ 14762 h 43602"/>
              <a:gd name="connsiteX451" fmla="*/ 310400 w 2032000"/>
              <a:gd name="connsiteY451" fmla="*/ 15821 h 43602"/>
              <a:gd name="connsiteX452" fmla="*/ 301669 w 2032000"/>
              <a:gd name="connsiteY452" fmla="*/ 17673 h 43602"/>
              <a:gd name="connsiteX453" fmla="*/ 293996 w 2032000"/>
              <a:gd name="connsiteY453" fmla="*/ 20318 h 43602"/>
              <a:gd name="connsiteX454" fmla="*/ 287117 w 2032000"/>
              <a:gd name="connsiteY454" fmla="*/ 22964 h 43602"/>
              <a:gd name="connsiteX455" fmla="*/ 281032 w 2032000"/>
              <a:gd name="connsiteY455" fmla="*/ 25610 h 43602"/>
              <a:gd name="connsiteX456" fmla="*/ 274682 w 2032000"/>
              <a:gd name="connsiteY456" fmla="*/ 28785 h 43602"/>
              <a:gd name="connsiteX457" fmla="*/ 268332 w 2032000"/>
              <a:gd name="connsiteY457" fmla="*/ 31960 h 43602"/>
              <a:gd name="connsiteX458" fmla="*/ 262246 w 2032000"/>
              <a:gd name="connsiteY458" fmla="*/ 35135 h 43602"/>
              <a:gd name="connsiteX459" fmla="*/ 255367 w 2032000"/>
              <a:gd name="connsiteY459" fmla="*/ 37781 h 43602"/>
              <a:gd name="connsiteX460" fmla="*/ 247694 w 2032000"/>
              <a:gd name="connsiteY460" fmla="*/ 40162 h 43602"/>
              <a:gd name="connsiteX461" fmla="*/ 238963 w 2032000"/>
              <a:gd name="connsiteY461" fmla="*/ 42014 h 43602"/>
              <a:gd name="connsiteX462" fmla="*/ 228909 w 2032000"/>
              <a:gd name="connsiteY462" fmla="*/ 43337 h 43602"/>
              <a:gd name="connsiteX463" fmla="*/ 217532 w 2032000"/>
              <a:gd name="connsiteY463" fmla="*/ 43602 h 43602"/>
              <a:gd name="connsiteX464" fmla="*/ 206155 w 2032000"/>
              <a:gd name="connsiteY464" fmla="*/ 43337 h 43602"/>
              <a:gd name="connsiteX465" fmla="*/ 196100 w 2032000"/>
              <a:gd name="connsiteY465" fmla="*/ 42014 h 43602"/>
              <a:gd name="connsiteX466" fmla="*/ 187369 w 2032000"/>
              <a:gd name="connsiteY466" fmla="*/ 40162 h 43602"/>
              <a:gd name="connsiteX467" fmla="*/ 179696 w 2032000"/>
              <a:gd name="connsiteY467" fmla="*/ 37781 h 43602"/>
              <a:gd name="connsiteX468" fmla="*/ 172817 w 2032000"/>
              <a:gd name="connsiteY468" fmla="*/ 35135 h 43602"/>
              <a:gd name="connsiteX469" fmla="*/ 166732 w 2032000"/>
              <a:gd name="connsiteY469" fmla="*/ 31960 h 43602"/>
              <a:gd name="connsiteX470" fmla="*/ 160382 w 2032000"/>
              <a:gd name="connsiteY470" fmla="*/ 28785 h 43602"/>
              <a:gd name="connsiteX471" fmla="*/ 154032 w 2032000"/>
              <a:gd name="connsiteY471" fmla="*/ 25610 h 43602"/>
              <a:gd name="connsiteX472" fmla="*/ 147946 w 2032000"/>
              <a:gd name="connsiteY472" fmla="*/ 22964 h 43602"/>
              <a:gd name="connsiteX473" fmla="*/ 141067 w 2032000"/>
              <a:gd name="connsiteY473" fmla="*/ 20318 h 43602"/>
              <a:gd name="connsiteX474" fmla="*/ 133394 w 2032000"/>
              <a:gd name="connsiteY474" fmla="*/ 17673 h 43602"/>
              <a:gd name="connsiteX475" fmla="*/ 124663 w 2032000"/>
              <a:gd name="connsiteY475" fmla="*/ 15821 h 43602"/>
              <a:gd name="connsiteX476" fmla="*/ 114609 w 2032000"/>
              <a:gd name="connsiteY476" fmla="*/ 14762 h 43602"/>
              <a:gd name="connsiteX477" fmla="*/ 103232 w 2032000"/>
              <a:gd name="connsiteY477" fmla="*/ 14233 h 43602"/>
              <a:gd name="connsiteX478" fmla="*/ 91855 w 2032000"/>
              <a:gd name="connsiteY478" fmla="*/ 14762 h 43602"/>
              <a:gd name="connsiteX479" fmla="*/ 81800 w 2032000"/>
              <a:gd name="connsiteY479" fmla="*/ 15821 h 43602"/>
              <a:gd name="connsiteX480" fmla="*/ 73069 w 2032000"/>
              <a:gd name="connsiteY480" fmla="*/ 17673 h 43602"/>
              <a:gd name="connsiteX481" fmla="*/ 65396 w 2032000"/>
              <a:gd name="connsiteY481" fmla="*/ 20318 h 43602"/>
              <a:gd name="connsiteX482" fmla="*/ 58517 w 2032000"/>
              <a:gd name="connsiteY482" fmla="*/ 22964 h 43602"/>
              <a:gd name="connsiteX483" fmla="*/ 52432 w 2032000"/>
              <a:gd name="connsiteY483" fmla="*/ 25610 h 43602"/>
              <a:gd name="connsiteX484" fmla="*/ 46082 w 2032000"/>
              <a:gd name="connsiteY484" fmla="*/ 28785 h 43602"/>
              <a:gd name="connsiteX485" fmla="*/ 39732 w 2032000"/>
              <a:gd name="connsiteY485" fmla="*/ 31960 h 43602"/>
              <a:gd name="connsiteX486" fmla="*/ 33646 w 2032000"/>
              <a:gd name="connsiteY486" fmla="*/ 35135 h 43602"/>
              <a:gd name="connsiteX487" fmla="*/ 26767 w 2032000"/>
              <a:gd name="connsiteY487" fmla="*/ 37781 h 43602"/>
              <a:gd name="connsiteX488" fmla="*/ 19094 w 2032000"/>
              <a:gd name="connsiteY488" fmla="*/ 40162 h 43602"/>
              <a:gd name="connsiteX489" fmla="*/ 10363 w 2032000"/>
              <a:gd name="connsiteY489" fmla="*/ 42014 h 43602"/>
              <a:gd name="connsiteX490" fmla="*/ 309 w 2032000"/>
              <a:gd name="connsiteY490" fmla="*/ 43337 h 43602"/>
              <a:gd name="connsiteX491" fmla="*/ 0 w 2032000"/>
              <a:gd name="connsiteY491" fmla="*/ 43344 h 43602"/>
              <a:gd name="connsiteX492" fmla="*/ 0 w 2032000"/>
              <a:gd name="connsiteY492" fmla="*/ 29111 h 43602"/>
              <a:gd name="connsiteX493" fmla="*/ 309 w 2032000"/>
              <a:gd name="connsiteY493" fmla="*/ 29104 h 43602"/>
              <a:gd name="connsiteX494" fmla="*/ 10363 w 2032000"/>
              <a:gd name="connsiteY494" fmla="*/ 27781 h 43602"/>
              <a:gd name="connsiteX495" fmla="*/ 19094 w 2032000"/>
              <a:gd name="connsiteY495" fmla="*/ 25929 h 43602"/>
              <a:gd name="connsiteX496" fmla="*/ 26767 w 2032000"/>
              <a:gd name="connsiteY496" fmla="*/ 23548 h 43602"/>
              <a:gd name="connsiteX497" fmla="*/ 33646 w 2032000"/>
              <a:gd name="connsiteY497" fmla="*/ 20902 h 43602"/>
              <a:gd name="connsiteX498" fmla="*/ 39732 w 2032000"/>
              <a:gd name="connsiteY498" fmla="*/ 17727 h 43602"/>
              <a:gd name="connsiteX499" fmla="*/ 46082 w 2032000"/>
              <a:gd name="connsiteY499" fmla="*/ 14552 h 43602"/>
              <a:gd name="connsiteX500" fmla="*/ 52432 w 2032000"/>
              <a:gd name="connsiteY500" fmla="*/ 11377 h 43602"/>
              <a:gd name="connsiteX501" fmla="*/ 58517 w 2032000"/>
              <a:gd name="connsiteY501" fmla="*/ 8731 h 43602"/>
              <a:gd name="connsiteX502" fmla="*/ 65396 w 2032000"/>
              <a:gd name="connsiteY502" fmla="*/ 6085 h 43602"/>
              <a:gd name="connsiteX503" fmla="*/ 73069 w 2032000"/>
              <a:gd name="connsiteY503" fmla="*/ 3440 h 43602"/>
              <a:gd name="connsiteX504" fmla="*/ 81800 w 2032000"/>
              <a:gd name="connsiteY504" fmla="*/ 1588 h 43602"/>
              <a:gd name="connsiteX505" fmla="*/ 91855 w 2032000"/>
              <a:gd name="connsiteY505" fmla="*/ 529 h 436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Lst>
            <a:rect l="l" t="t" r="r" b="b"/>
            <a:pathLst>
              <a:path w="2032000" h="43602">
                <a:moveTo>
                  <a:pt x="103232" y="0"/>
                </a:moveTo>
                <a:lnTo>
                  <a:pt x="114609" y="529"/>
                </a:lnTo>
                <a:lnTo>
                  <a:pt x="124663" y="1588"/>
                </a:lnTo>
                <a:lnTo>
                  <a:pt x="133394" y="3440"/>
                </a:lnTo>
                <a:lnTo>
                  <a:pt x="141067" y="6085"/>
                </a:lnTo>
                <a:lnTo>
                  <a:pt x="147946" y="8731"/>
                </a:lnTo>
                <a:lnTo>
                  <a:pt x="154032" y="11377"/>
                </a:lnTo>
                <a:lnTo>
                  <a:pt x="160382" y="14552"/>
                </a:lnTo>
                <a:lnTo>
                  <a:pt x="166732" y="17727"/>
                </a:lnTo>
                <a:lnTo>
                  <a:pt x="172817" y="20902"/>
                </a:lnTo>
                <a:lnTo>
                  <a:pt x="179696" y="23548"/>
                </a:lnTo>
                <a:lnTo>
                  <a:pt x="187369" y="25929"/>
                </a:lnTo>
                <a:lnTo>
                  <a:pt x="196100" y="27781"/>
                </a:lnTo>
                <a:lnTo>
                  <a:pt x="206155" y="29104"/>
                </a:lnTo>
                <a:lnTo>
                  <a:pt x="217532" y="29369"/>
                </a:lnTo>
                <a:lnTo>
                  <a:pt x="228909" y="29104"/>
                </a:lnTo>
                <a:lnTo>
                  <a:pt x="238963" y="27781"/>
                </a:lnTo>
                <a:lnTo>
                  <a:pt x="247694" y="25929"/>
                </a:lnTo>
                <a:lnTo>
                  <a:pt x="255367" y="23548"/>
                </a:lnTo>
                <a:lnTo>
                  <a:pt x="262246" y="20902"/>
                </a:lnTo>
                <a:lnTo>
                  <a:pt x="268332" y="17727"/>
                </a:lnTo>
                <a:lnTo>
                  <a:pt x="274682" y="14552"/>
                </a:lnTo>
                <a:lnTo>
                  <a:pt x="281032" y="11377"/>
                </a:lnTo>
                <a:lnTo>
                  <a:pt x="287117" y="8731"/>
                </a:lnTo>
                <a:lnTo>
                  <a:pt x="293996" y="6085"/>
                </a:lnTo>
                <a:lnTo>
                  <a:pt x="301669" y="3440"/>
                </a:lnTo>
                <a:lnTo>
                  <a:pt x="310400" y="1588"/>
                </a:lnTo>
                <a:lnTo>
                  <a:pt x="320455" y="529"/>
                </a:lnTo>
                <a:lnTo>
                  <a:pt x="331832" y="0"/>
                </a:lnTo>
                <a:lnTo>
                  <a:pt x="343209" y="529"/>
                </a:lnTo>
                <a:lnTo>
                  <a:pt x="353263" y="1588"/>
                </a:lnTo>
                <a:lnTo>
                  <a:pt x="361994" y="3440"/>
                </a:lnTo>
                <a:lnTo>
                  <a:pt x="369667" y="6085"/>
                </a:lnTo>
                <a:lnTo>
                  <a:pt x="376546" y="8731"/>
                </a:lnTo>
                <a:lnTo>
                  <a:pt x="382632" y="11377"/>
                </a:lnTo>
                <a:lnTo>
                  <a:pt x="388982" y="14552"/>
                </a:lnTo>
                <a:lnTo>
                  <a:pt x="395332" y="17727"/>
                </a:lnTo>
                <a:lnTo>
                  <a:pt x="401417" y="20902"/>
                </a:lnTo>
                <a:lnTo>
                  <a:pt x="408296" y="23548"/>
                </a:lnTo>
                <a:lnTo>
                  <a:pt x="415969" y="25929"/>
                </a:lnTo>
                <a:lnTo>
                  <a:pt x="424700" y="27781"/>
                </a:lnTo>
                <a:lnTo>
                  <a:pt x="434755" y="29104"/>
                </a:lnTo>
                <a:lnTo>
                  <a:pt x="446132" y="29369"/>
                </a:lnTo>
                <a:lnTo>
                  <a:pt x="457509" y="29104"/>
                </a:lnTo>
                <a:lnTo>
                  <a:pt x="467563" y="27781"/>
                </a:lnTo>
                <a:lnTo>
                  <a:pt x="476294" y="25929"/>
                </a:lnTo>
                <a:lnTo>
                  <a:pt x="483967" y="23548"/>
                </a:lnTo>
                <a:lnTo>
                  <a:pt x="490846" y="20902"/>
                </a:lnTo>
                <a:lnTo>
                  <a:pt x="496932" y="17727"/>
                </a:lnTo>
                <a:lnTo>
                  <a:pt x="503282" y="14552"/>
                </a:lnTo>
                <a:lnTo>
                  <a:pt x="509632" y="11377"/>
                </a:lnTo>
                <a:lnTo>
                  <a:pt x="515717" y="8731"/>
                </a:lnTo>
                <a:lnTo>
                  <a:pt x="522596" y="6085"/>
                </a:lnTo>
                <a:lnTo>
                  <a:pt x="530269" y="3440"/>
                </a:lnTo>
                <a:lnTo>
                  <a:pt x="539000" y="1588"/>
                </a:lnTo>
                <a:lnTo>
                  <a:pt x="549055" y="529"/>
                </a:lnTo>
                <a:lnTo>
                  <a:pt x="560167" y="0"/>
                </a:lnTo>
                <a:lnTo>
                  <a:pt x="571809" y="529"/>
                </a:lnTo>
                <a:lnTo>
                  <a:pt x="581863" y="1588"/>
                </a:lnTo>
                <a:lnTo>
                  <a:pt x="590594" y="3440"/>
                </a:lnTo>
                <a:lnTo>
                  <a:pt x="598267" y="6085"/>
                </a:lnTo>
                <a:lnTo>
                  <a:pt x="605146" y="8731"/>
                </a:lnTo>
                <a:lnTo>
                  <a:pt x="611232" y="11377"/>
                </a:lnTo>
                <a:lnTo>
                  <a:pt x="617582" y="14552"/>
                </a:lnTo>
                <a:lnTo>
                  <a:pt x="623932" y="17727"/>
                </a:lnTo>
                <a:lnTo>
                  <a:pt x="630017" y="20902"/>
                </a:lnTo>
                <a:lnTo>
                  <a:pt x="636896" y="23548"/>
                </a:lnTo>
                <a:lnTo>
                  <a:pt x="644569" y="25929"/>
                </a:lnTo>
                <a:lnTo>
                  <a:pt x="653300" y="27781"/>
                </a:lnTo>
                <a:lnTo>
                  <a:pt x="663355" y="29104"/>
                </a:lnTo>
                <a:lnTo>
                  <a:pt x="674732" y="29369"/>
                </a:lnTo>
                <a:lnTo>
                  <a:pt x="686109" y="29104"/>
                </a:lnTo>
                <a:lnTo>
                  <a:pt x="696163" y="27781"/>
                </a:lnTo>
                <a:lnTo>
                  <a:pt x="704894" y="25929"/>
                </a:lnTo>
                <a:lnTo>
                  <a:pt x="712567" y="23548"/>
                </a:lnTo>
                <a:lnTo>
                  <a:pt x="719446" y="20902"/>
                </a:lnTo>
                <a:lnTo>
                  <a:pt x="725532" y="17727"/>
                </a:lnTo>
                <a:lnTo>
                  <a:pt x="738232" y="11377"/>
                </a:lnTo>
                <a:lnTo>
                  <a:pt x="744317" y="8731"/>
                </a:lnTo>
                <a:lnTo>
                  <a:pt x="751196" y="6085"/>
                </a:lnTo>
                <a:lnTo>
                  <a:pt x="758869" y="3440"/>
                </a:lnTo>
                <a:lnTo>
                  <a:pt x="767600" y="1588"/>
                </a:lnTo>
                <a:lnTo>
                  <a:pt x="777655" y="529"/>
                </a:lnTo>
                <a:lnTo>
                  <a:pt x="789032" y="0"/>
                </a:lnTo>
                <a:lnTo>
                  <a:pt x="800409" y="529"/>
                </a:lnTo>
                <a:lnTo>
                  <a:pt x="810463" y="1588"/>
                </a:lnTo>
                <a:lnTo>
                  <a:pt x="819194" y="3440"/>
                </a:lnTo>
                <a:lnTo>
                  <a:pt x="826867" y="6085"/>
                </a:lnTo>
                <a:lnTo>
                  <a:pt x="833746" y="8731"/>
                </a:lnTo>
                <a:lnTo>
                  <a:pt x="839832" y="11377"/>
                </a:lnTo>
                <a:lnTo>
                  <a:pt x="846182" y="14552"/>
                </a:lnTo>
                <a:lnTo>
                  <a:pt x="852532" y="17727"/>
                </a:lnTo>
                <a:lnTo>
                  <a:pt x="858617" y="20902"/>
                </a:lnTo>
                <a:lnTo>
                  <a:pt x="865496" y="23548"/>
                </a:lnTo>
                <a:lnTo>
                  <a:pt x="873169" y="25929"/>
                </a:lnTo>
                <a:lnTo>
                  <a:pt x="881900" y="27781"/>
                </a:lnTo>
                <a:lnTo>
                  <a:pt x="891955" y="29104"/>
                </a:lnTo>
                <a:lnTo>
                  <a:pt x="901700" y="29331"/>
                </a:lnTo>
                <a:lnTo>
                  <a:pt x="911445" y="29104"/>
                </a:lnTo>
                <a:lnTo>
                  <a:pt x="921499" y="27781"/>
                </a:lnTo>
                <a:lnTo>
                  <a:pt x="930231" y="25929"/>
                </a:lnTo>
                <a:lnTo>
                  <a:pt x="937904" y="23548"/>
                </a:lnTo>
                <a:lnTo>
                  <a:pt x="944783" y="20902"/>
                </a:lnTo>
                <a:lnTo>
                  <a:pt x="950868" y="17727"/>
                </a:lnTo>
                <a:lnTo>
                  <a:pt x="957218" y="14552"/>
                </a:lnTo>
                <a:lnTo>
                  <a:pt x="963568" y="11377"/>
                </a:lnTo>
                <a:lnTo>
                  <a:pt x="969654" y="8731"/>
                </a:lnTo>
                <a:lnTo>
                  <a:pt x="976533" y="6085"/>
                </a:lnTo>
                <a:lnTo>
                  <a:pt x="984206" y="3440"/>
                </a:lnTo>
                <a:lnTo>
                  <a:pt x="992937" y="1588"/>
                </a:lnTo>
                <a:lnTo>
                  <a:pt x="1002991" y="529"/>
                </a:lnTo>
                <a:lnTo>
                  <a:pt x="1014368" y="0"/>
                </a:lnTo>
                <a:lnTo>
                  <a:pt x="1016000" y="76"/>
                </a:lnTo>
                <a:lnTo>
                  <a:pt x="1017632" y="0"/>
                </a:lnTo>
                <a:lnTo>
                  <a:pt x="1029009" y="529"/>
                </a:lnTo>
                <a:lnTo>
                  <a:pt x="1039063" y="1588"/>
                </a:lnTo>
                <a:lnTo>
                  <a:pt x="1047794" y="3440"/>
                </a:lnTo>
                <a:lnTo>
                  <a:pt x="1055467" y="6085"/>
                </a:lnTo>
                <a:lnTo>
                  <a:pt x="1062346" y="8731"/>
                </a:lnTo>
                <a:lnTo>
                  <a:pt x="1068432" y="11377"/>
                </a:lnTo>
                <a:lnTo>
                  <a:pt x="1074782" y="14552"/>
                </a:lnTo>
                <a:lnTo>
                  <a:pt x="1081132" y="17727"/>
                </a:lnTo>
                <a:lnTo>
                  <a:pt x="1087217" y="20902"/>
                </a:lnTo>
                <a:lnTo>
                  <a:pt x="1094096" y="23548"/>
                </a:lnTo>
                <a:lnTo>
                  <a:pt x="1101769" y="25929"/>
                </a:lnTo>
                <a:lnTo>
                  <a:pt x="1110501" y="27781"/>
                </a:lnTo>
                <a:lnTo>
                  <a:pt x="1120555" y="29104"/>
                </a:lnTo>
                <a:lnTo>
                  <a:pt x="1130300" y="29331"/>
                </a:lnTo>
                <a:lnTo>
                  <a:pt x="1140045" y="29104"/>
                </a:lnTo>
                <a:lnTo>
                  <a:pt x="1150100" y="27781"/>
                </a:lnTo>
                <a:lnTo>
                  <a:pt x="1158831" y="25929"/>
                </a:lnTo>
                <a:lnTo>
                  <a:pt x="1166504" y="23548"/>
                </a:lnTo>
                <a:lnTo>
                  <a:pt x="1173383" y="20902"/>
                </a:lnTo>
                <a:lnTo>
                  <a:pt x="1179468" y="17727"/>
                </a:lnTo>
                <a:lnTo>
                  <a:pt x="1185818" y="14552"/>
                </a:lnTo>
                <a:lnTo>
                  <a:pt x="1192168" y="11377"/>
                </a:lnTo>
                <a:lnTo>
                  <a:pt x="1198254" y="8731"/>
                </a:lnTo>
                <a:lnTo>
                  <a:pt x="1205133" y="6085"/>
                </a:lnTo>
                <a:lnTo>
                  <a:pt x="1212806" y="3440"/>
                </a:lnTo>
                <a:lnTo>
                  <a:pt x="1221537" y="1588"/>
                </a:lnTo>
                <a:lnTo>
                  <a:pt x="1231591" y="529"/>
                </a:lnTo>
                <a:lnTo>
                  <a:pt x="1242968" y="0"/>
                </a:lnTo>
                <a:lnTo>
                  <a:pt x="1254345" y="529"/>
                </a:lnTo>
                <a:lnTo>
                  <a:pt x="1264400" y="1588"/>
                </a:lnTo>
                <a:lnTo>
                  <a:pt x="1273131" y="3440"/>
                </a:lnTo>
                <a:lnTo>
                  <a:pt x="1280804" y="6085"/>
                </a:lnTo>
                <a:lnTo>
                  <a:pt x="1287683" y="8731"/>
                </a:lnTo>
                <a:lnTo>
                  <a:pt x="1293768" y="11377"/>
                </a:lnTo>
                <a:lnTo>
                  <a:pt x="1300118" y="14552"/>
                </a:lnTo>
                <a:lnTo>
                  <a:pt x="1306468" y="17727"/>
                </a:lnTo>
                <a:lnTo>
                  <a:pt x="1312554" y="20902"/>
                </a:lnTo>
                <a:lnTo>
                  <a:pt x="1319433" y="23548"/>
                </a:lnTo>
                <a:lnTo>
                  <a:pt x="1327106" y="25929"/>
                </a:lnTo>
                <a:lnTo>
                  <a:pt x="1335837" y="27781"/>
                </a:lnTo>
                <a:lnTo>
                  <a:pt x="1345891" y="29104"/>
                </a:lnTo>
                <a:lnTo>
                  <a:pt x="1357268" y="29369"/>
                </a:lnTo>
                <a:lnTo>
                  <a:pt x="1368645" y="29104"/>
                </a:lnTo>
                <a:lnTo>
                  <a:pt x="1378700" y="27781"/>
                </a:lnTo>
                <a:lnTo>
                  <a:pt x="1387431" y="25929"/>
                </a:lnTo>
                <a:lnTo>
                  <a:pt x="1395104" y="23548"/>
                </a:lnTo>
                <a:lnTo>
                  <a:pt x="1401983" y="20902"/>
                </a:lnTo>
                <a:lnTo>
                  <a:pt x="1408068" y="17727"/>
                </a:lnTo>
                <a:lnTo>
                  <a:pt x="1414418" y="14552"/>
                </a:lnTo>
                <a:lnTo>
                  <a:pt x="1420768" y="11377"/>
                </a:lnTo>
                <a:lnTo>
                  <a:pt x="1426854" y="8731"/>
                </a:lnTo>
                <a:lnTo>
                  <a:pt x="1433733" y="6085"/>
                </a:lnTo>
                <a:lnTo>
                  <a:pt x="1441406" y="3440"/>
                </a:lnTo>
                <a:lnTo>
                  <a:pt x="1450137" y="1588"/>
                </a:lnTo>
                <a:lnTo>
                  <a:pt x="1460191" y="529"/>
                </a:lnTo>
                <a:lnTo>
                  <a:pt x="1471304" y="0"/>
                </a:lnTo>
                <a:lnTo>
                  <a:pt x="1482945" y="529"/>
                </a:lnTo>
                <a:lnTo>
                  <a:pt x="1493000" y="1588"/>
                </a:lnTo>
                <a:lnTo>
                  <a:pt x="1501731" y="3440"/>
                </a:lnTo>
                <a:lnTo>
                  <a:pt x="1509404" y="6085"/>
                </a:lnTo>
                <a:lnTo>
                  <a:pt x="1516283" y="8731"/>
                </a:lnTo>
                <a:lnTo>
                  <a:pt x="1522368" y="11377"/>
                </a:lnTo>
                <a:lnTo>
                  <a:pt x="1528718" y="14552"/>
                </a:lnTo>
                <a:lnTo>
                  <a:pt x="1535068" y="17727"/>
                </a:lnTo>
                <a:lnTo>
                  <a:pt x="1541154" y="20902"/>
                </a:lnTo>
                <a:lnTo>
                  <a:pt x="1548033" y="23548"/>
                </a:lnTo>
                <a:lnTo>
                  <a:pt x="1555706" y="25929"/>
                </a:lnTo>
                <a:lnTo>
                  <a:pt x="1564437" y="27781"/>
                </a:lnTo>
                <a:lnTo>
                  <a:pt x="1574491" y="29104"/>
                </a:lnTo>
                <a:lnTo>
                  <a:pt x="1585868" y="29369"/>
                </a:lnTo>
                <a:lnTo>
                  <a:pt x="1597245" y="29104"/>
                </a:lnTo>
                <a:lnTo>
                  <a:pt x="1607300" y="27781"/>
                </a:lnTo>
                <a:lnTo>
                  <a:pt x="1616031" y="25929"/>
                </a:lnTo>
                <a:lnTo>
                  <a:pt x="1623704" y="23548"/>
                </a:lnTo>
                <a:lnTo>
                  <a:pt x="1630583" y="20902"/>
                </a:lnTo>
                <a:lnTo>
                  <a:pt x="1636668" y="17727"/>
                </a:lnTo>
                <a:lnTo>
                  <a:pt x="1649368" y="11377"/>
                </a:lnTo>
                <a:lnTo>
                  <a:pt x="1655454" y="8731"/>
                </a:lnTo>
                <a:lnTo>
                  <a:pt x="1662333" y="6085"/>
                </a:lnTo>
                <a:lnTo>
                  <a:pt x="1670006" y="3440"/>
                </a:lnTo>
                <a:lnTo>
                  <a:pt x="1678737" y="1588"/>
                </a:lnTo>
                <a:lnTo>
                  <a:pt x="1688791" y="529"/>
                </a:lnTo>
                <a:lnTo>
                  <a:pt x="1700168" y="0"/>
                </a:lnTo>
                <a:lnTo>
                  <a:pt x="1711545" y="529"/>
                </a:lnTo>
                <a:lnTo>
                  <a:pt x="1721600" y="1588"/>
                </a:lnTo>
                <a:lnTo>
                  <a:pt x="1730331" y="3440"/>
                </a:lnTo>
                <a:lnTo>
                  <a:pt x="1738004" y="6085"/>
                </a:lnTo>
                <a:lnTo>
                  <a:pt x="1744883" y="8731"/>
                </a:lnTo>
                <a:lnTo>
                  <a:pt x="1750968" y="11377"/>
                </a:lnTo>
                <a:lnTo>
                  <a:pt x="1757318" y="14552"/>
                </a:lnTo>
                <a:lnTo>
                  <a:pt x="1763668" y="17727"/>
                </a:lnTo>
                <a:lnTo>
                  <a:pt x="1769754" y="20902"/>
                </a:lnTo>
                <a:lnTo>
                  <a:pt x="1776633" y="23548"/>
                </a:lnTo>
                <a:lnTo>
                  <a:pt x="1784306" y="25929"/>
                </a:lnTo>
                <a:lnTo>
                  <a:pt x="1793037" y="27781"/>
                </a:lnTo>
                <a:lnTo>
                  <a:pt x="1803091" y="29104"/>
                </a:lnTo>
                <a:lnTo>
                  <a:pt x="1814468" y="29369"/>
                </a:lnTo>
                <a:lnTo>
                  <a:pt x="1825845" y="29104"/>
                </a:lnTo>
                <a:lnTo>
                  <a:pt x="1835900" y="27781"/>
                </a:lnTo>
                <a:lnTo>
                  <a:pt x="1844631" y="25929"/>
                </a:lnTo>
                <a:lnTo>
                  <a:pt x="1852304" y="23548"/>
                </a:lnTo>
                <a:lnTo>
                  <a:pt x="1859183" y="20902"/>
                </a:lnTo>
                <a:lnTo>
                  <a:pt x="1865268" y="17727"/>
                </a:lnTo>
                <a:lnTo>
                  <a:pt x="1871618" y="14552"/>
                </a:lnTo>
                <a:lnTo>
                  <a:pt x="1877968" y="11377"/>
                </a:lnTo>
                <a:lnTo>
                  <a:pt x="1884054" y="8731"/>
                </a:lnTo>
                <a:lnTo>
                  <a:pt x="1890933" y="6085"/>
                </a:lnTo>
                <a:lnTo>
                  <a:pt x="1898606" y="3440"/>
                </a:lnTo>
                <a:lnTo>
                  <a:pt x="1907337" y="1588"/>
                </a:lnTo>
                <a:lnTo>
                  <a:pt x="1917391" y="529"/>
                </a:lnTo>
                <a:lnTo>
                  <a:pt x="1928768" y="0"/>
                </a:lnTo>
                <a:lnTo>
                  <a:pt x="1940145" y="529"/>
                </a:lnTo>
                <a:lnTo>
                  <a:pt x="1950200" y="1588"/>
                </a:lnTo>
                <a:lnTo>
                  <a:pt x="1958931" y="3440"/>
                </a:lnTo>
                <a:lnTo>
                  <a:pt x="1966604" y="6085"/>
                </a:lnTo>
                <a:lnTo>
                  <a:pt x="1973483" y="8731"/>
                </a:lnTo>
                <a:lnTo>
                  <a:pt x="1979568" y="11377"/>
                </a:lnTo>
                <a:lnTo>
                  <a:pt x="1985918" y="14552"/>
                </a:lnTo>
                <a:lnTo>
                  <a:pt x="1992268" y="17727"/>
                </a:lnTo>
                <a:lnTo>
                  <a:pt x="1998354" y="20902"/>
                </a:lnTo>
                <a:lnTo>
                  <a:pt x="2005233" y="23548"/>
                </a:lnTo>
                <a:lnTo>
                  <a:pt x="2012906" y="25929"/>
                </a:lnTo>
                <a:lnTo>
                  <a:pt x="2021637" y="27781"/>
                </a:lnTo>
                <a:lnTo>
                  <a:pt x="2031691" y="29104"/>
                </a:lnTo>
                <a:lnTo>
                  <a:pt x="2032000" y="29111"/>
                </a:lnTo>
                <a:lnTo>
                  <a:pt x="2032000" y="43344"/>
                </a:lnTo>
                <a:lnTo>
                  <a:pt x="2031691" y="43337"/>
                </a:lnTo>
                <a:lnTo>
                  <a:pt x="2021637" y="42014"/>
                </a:lnTo>
                <a:lnTo>
                  <a:pt x="2012906" y="40162"/>
                </a:lnTo>
                <a:lnTo>
                  <a:pt x="2005233" y="37781"/>
                </a:lnTo>
                <a:lnTo>
                  <a:pt x="1998354" y="35135"/>
                </a:lnTo>
                <a:lnTo>
                  <a:pt x="1992268" y="31960"/>
                </a:lnTo>
                <a:lnTo>
                  <a:pt x="1985918" y="28785"/>
                </a:lnTo>
                <a:lnTo>
                  <a:pt x="1979568" y="25610"/>
                </a:lnTo>
                <a:lnTo>
                  <a:pt x="1973483" y="22964"/>
                </a:lnTo>
                <a:lnTo>
                  <a:pt x="1966604" y="20318"/>
                </a:lnTo>
                <a:lnTo>
                  <a:pt x="1958931" y="17673"/>
                </a:lnTo>
                <a:lnTo>
                  <a:pt x="1950200" y="15821"/>
                </a:lnTo>
                <a:lnTo>
                  <a:pt x="1940145" y="14762"/>
                </a:lnTo>
                <a:lnTo>
                  <a:pt x="1928768" y="14233"/>
                </a:lnTo>
                <a:lnTo>
                  <a:pt x="1917391" y="14762"/>
                </a:lnTo>
                <a:lnTo>
                  <a:pt x="1907337" y="15821"/>
                </a:lnTo>
                <a:lnTo>
                  <a:pt x="1898606" y="17673"/>
                </a:lnTo>
                <a:lnTo>
                  <a:pt x="1890933" y="20318"/>
                </a:lnTo>
                <a:lnTo>
                  <a:pt x="1884054" y="22964"/>
                </a:lnTo>
                <a:lnTo>
                  <a:pt x="1877968" y="25610"/>
                </a:lnTo>
                <a:lnTo>
                  <a:pt x="1871618" y="28785"/>
                </a:lnTo>
                <a:lnTo>
                  <a:pt x="1865268" y="31960"/>
                </a:lnTo>
                <a:lnTo>
                  <a:pt x="1859183" y="35135"/>
                </a:lnTo>
                <a:lnTo>
                  <a:pt x="1852304" y="37781"/>
                </a:lnTo>
                <a:lnTo>
                  <a:pt x="1844631" y="40162"/>
                </a:lnTo>
                <a:lnTo>
                  <a:pt x="1835900" y="42014"/>
                </a:lnTo>
                <a:lnTo>
                  <a:pt x="1825845" y="43337"/>
                </a:lnTo>
                <a:lnTo>
                  <a:pt x="1814468" y="43602"/>
                </a:lnTo>
                <a:lnTo>
                  <a:pt x="1803091" y="43337"/>
                </a:lnTo>
                <a:lnTo>
                  <a:pt x="1793037" y="42014"/>
                </a:lnTo>
                <a:lnTo>
                  <a:pt x="1784306" y="40162"/>
                </a:lnTo>
                <a:lnTo>
                  <a:pt x="1776633" y="37781"/>
                </a:lnTo>
                <a:lnTo>
                  <a:pt x="1769754" y="35135"/>
                </a:lnTo>
                <a:lnTo>
                  <a:pt x="1763668" y="31960"/>
                </a:lnTo>
                <a:lnTo>
                  <a:pt x="1757318" y="28785"/>
                </a:lnTo>
                <a:lnTo>
                  <a:pt x="1750968" y="25610"/>
                </a:lnTo>
                <a:lnTo>
                  <a:pt x="1744883" y="22964"/>
                </a:lnTo>
                <a:lnTo>
                  <a:pt x="1738004" y="20318"/>
                </a:lnTo>
                <a:lnTo>
                  <a:pt x="1730331" y="17673"/>
                </a:lnTo>
                <a:lnTo>
                  <a:pt x="1721600" y="15821"/>
                </a:lnTo>
                <a:lnTo>
                  <a:pt x="1711545" y="14762"/>
                </a:lnTo>
                <a:lnTo>
                  <a:pt x="1700168" y="14233"/>
                </a:lnTo>
                <a:lnTo>
                  <a:pt x="1688791" y="14762"/>
                </a:lnTo>
                <a:lnTo>
                  <a:pt x="1678737" y="15821"/>
                </a:lnTo>
                <a:lnTo>
                  <a:pt x="1670006" y="17673"/>
                </a:lnTo>
                <a:lnTo>
                  <a:pt x="1662333" y="20318"/>
                </a:lnTo>
                <a:lnTo>
                  <a:pt x="1655454" y="22964"/>
                </a:lnTo>
                <a:lnTo>
                  <a:pt x="1649368" y="25610"/>
                </a:lnTo>
                <a:lnTo>
                  <a:pt x="1636668" y="31960"/>
                </a:lnTo>
                <a:lnTo>
                  <a:pt x="1630583" y="35135"/>
                </a:lnTo>
                <a:lnTo>
                  <a:pt x="1623704" y="37781"/>
                </a:lnTo>
                <a:lnTo>
                  <a:pt x="1616031" y="40162"/>
                </a:lnTo>
                <a:lnTo>
                  <a:pt x="1607300" y="42014"/>
                </a:lnTo>
                <a:lnTo>
                  <a:pt x="1597245" y="43337"/>
                </a:lnTo>
                <a:lnTo>
                  <a:pt x="1585868" y="43602"/>
                </a:lnTo>
                <a:lnTo>
                  <a:pt x="1574491" y="43337"/>
                </a:lnTo>
                <a:lnTo>
                  <a:pt x="1564437" y="42014"/>
                </a:lnTo>
                <a:lnTo>
                  <a:pt x="1555706" y="40162"/>
                </a:lnTo>
                <a:lnTo>
                  <a:pt x="1548033" y="37781"/>
                </a:lnTo>
                <a:lnTo>
                  <a:pt x="1541154" y="35135"/>
                </a:lnTo>
                <a:lnTo>
                  <a:pt x="1535068" y="31960"/>
                </a:lnTo>
                <a:lnTo>
                  <a:pt x="1528718" y="28785"/>
                </a:lnTo>
                <a:lnTo>
                  <a:pt x="1522368" y="25610"/>
                </a:lnTo>
                <a:lnTo>
                  <a:pt x="1516283" y="22964"/>
                </a:lnTo>
                <a:lnTo>
                  <a:pt x="1509404" y="20318"/>
                </a:lnTo>
                <a:lnTo>
                  <a:pt x="1501731" y="17673"/>
                </a:lnTo>
                <a:lnTo>
                  <a:pt x="1493000" y="15821"/>
                </a:lnTo>
                <a:lnTo>
                  <a:pt x="1482945" y="14762"/>
                </a:lnTo>
                <a:lnTo>
                  <a:pt x="1471304" y="14233"/>
                </a:lnTo>
                <a:lnTo>
                  <a:pt x="1460191" y="14762"/>
                </a:lnTo>
                <a:lnTo>
                  <a:pt x="1450137" y="15821"/>
                </a:lnTo>
                <a:lnTo>
                  <a:pt x="1441406" y="17673"/>
                </a:lnTo>
                <a:lnTo>
                  <a:pt x="1433733" y="20318"/>
                </a:lnTo>
                <a:lnTo>
                  <a:pt x="1426854" y="22964"/>
                </a:lnTo>
                <a:lnTo>
                  <a:pt x="1420768" y="25610"/>
                </a:lnTo>
                <a:lnTo>
                  <a:pt x="1414418" y="28785"/>
                </a:lnTo>
                <a:lnTo>
                  <a:pt x="1408068" y="31960"/>
                </a:lnTo>
                <a:lnTo>
                  <a:pt x="1401983" y="35135"/>
                </a:lnTo>
                <a:lnTo>
                  <a:pt x="1395104" y="37781"/>
                </a:lnTo>
                <a:lnTo>
                  <a:pt x="1387431" y="40162"/>
                </a:lnTo>
                <a:lnTo>
                  <a:pt x="1378700" y="42014"/>
                </a:lnTo>
                <a:lnTo>
                  <a:pt x="1368645" y="43337"/>
                </a:lnTo>
                <a:lnTo>
                  <a:pt x="1357268" y="43602"/>
                </a:lnTo>
                <a:lnTo>
                  <a:pt x="1345891" y="43337"/>
                </a:lnTo>
                <a:lnTo>
                  <a:pt x="1335837" y="42014"/>
                </a:lnTo>
                <a:lnTo>
                  <a:pt x="1327106" y="40162"/>
                </a:lnTo>
                <a:lnTo>
                  <a:pt x="1319433" y="37781"/>
                </a:lnTo>
                <a:lnTo>
                  <a:pt x="1312554" y="35135"/>
                </a:lnTo>
                <a:lnTo>
                  <a:pt x="1306468" y="31960"/>
                </a:lnTo>
                <a:lnTo>
                  <a:pt x="1300118" y="28785"/>
                </a:lnTo>
                <a:lnTo>
                  <a:pt x="1293768" y="25610"/>
                </a:lnTo>
                <a:lnTo>
                  <a:pt x="1287683" y="22964"/>
                </a:lnTo>
                <a:lnTo>
                  <a:pt x="1280804" y="20318"/>
                </a:lnTo>
                <a:lnTo>
                  <a:pt x="1273131" y="17673"/>
                </a:lnTo>
                <a:lnTo>
                  <a:pt x="1264400" y="15821"/>
                </a:lnTo>
                <a:lnTo>
                  <a:pt x="1254345" y="14762"/>
                </a:lnTo>
                <a:lnTo>
                  <a:pt x="1242968" y="14233"/>
                </a:lnTo>
                <a:lnTo>
                  <a:pt x="1231591" y="14762"/>
                </a:lnTo>
                <a:lnTo>
                  <a:pt x="1221537" y="15821"/>
                </a:lnTo>
                <a:lnTo>
                  <a:pt x="1212806" y="17673"/>
                </a:lnTo>
                <a:lnTo>
                  <a:pt x="1205133" y="20318"/>
                </a:lnTo>
                <a:lnTo>
                  <a:pt x="1198254" y="22964"/>
                </a:lnTo>
                <a:lnTo>
                  <a:pt x="1192168" y="25610"/>
                </a:lnTo>
                <a:lnTo>
                  <a:pt x="1185818" y="28785"/>
                </a:lnTo>
                <a:lnTo>
                  <a:pt x="1179468" y="31960"/>
                </a:lnTo>
                <a:lnTo>
                  <a:pt x="1173383" y="35135"/>
                </a:lnTo>
                <a:lnTo>
                  <a:pt x="1166504" y="37781"/>
                </a:lnTo>
                <a:lnTo>
                  <a:pt x="1158831" y="40162"/>
                </a:lnTo>
                <a:lnTo>
                  <a:pt x="1150100" y="42014"/>
                </a:lnTo>
                <a:lnTo>
                  <a:pt x="1140045" y="43337"/>
                </a:lnTo>
                <a:lnTo>
                  <a:pt x="1130300" y="43564"/>
                </a:lnTo>
                <a:lnTo>
                  <a:pt x="1120555" y="43337"/>
                </a:lnTo>
                <a:lnTo>
                  <a:pt x="1110501" y="42014"/>
                </a:lnTo>
                <a:lnTo>
                  <a:pt x="1101769" y="40162"/>
                </a:lnTo>
                <a:lnTo>
                  <a:pt x="1094096" y="37781"/>
                </a:lnTo>
                <a:lnTo>
                  <a:pt x="1087217" y="35135"/>
                </a:lnTo>
                <a:lnTo>
                  <a:pt x="1081132" y="31960"/>
                </a:lnTo>
                <a:lnTo>
                  <a:pt x="1074782" y="28785"/>
                </a:lnTo>
                <a:lnTo>
                  <a:pt x="1068432" y="25610"/>
                </a:lnTo>
                <a:lnTo>
                  <a:pt x="1062346" y="22964"/>
                </a:lnTo>
                <a:lnTo>
                  <a:pt x="1055467" y="20318"/>
                </a:lnTo>
                <a:lnTo>
                  <a:pt x="1047794" y="17673"/>
                </a:lnTo>
                <a:lnTo>
                  <a:pt x="1039063" y="15821"/>
                </a:lnTo>
                <a:lnTo>
                  <a:pt x="1029009" y="14762"/>
                </a:lnTo>
                <a:lnTo>
                  <a:pt x="1017632" y="14233"/>
                </a:lnTo>
                <a:lnTo>
                  <a:pt x="1016000" y="14309"/>
                </a:lnTo>
                <a:lnTo>
                  <a:pt x="1014368" y="14233"/>
                </a:lnTo>
                <a:lnTo>
                  <a:pt x="1002991" y="14762"/>
                </a:lnTo>
                <a:lnTo>
                  <a:pt x="992937" y="15821"/>
                </a:lnTo>
                <a:lnTo>
                  <a:pt x="984206" y="17673"/>
                </a:lnTo>
                <a:lnTo>
                  <a:pt x="976533" y="20318"/>
                </a:lnTo>
                <a:lnTo>
                  <a:pt x="969654" y="22964"/>
                </a:lnTo>
                <a:lnTo>
                  <a:pt x="963568" y="25610"/>
                </a:lnTo>
                <a:lnTo>
                  <a:pt x="957218" y="28785"/>
                </a:lnTo>
                <a:lnTo>
                  <a:pt x="950868" y="31960"/>
                </a:lnTo>
                <a:lnTo>
                  <a:pt x="944783" y="35135"/>
                </a:lnTo>
                <a:lnTo>
                  <a:pt x="937904" y="37781"/>
                </a:lnTo>
                <a:lnTo>
                  <a:pt x="930231" y="40162"/>
                </a:lnTo>
                <a:lnTo>
                  <a:pt x="921499" y="42014"/>
                </a:lnTo>
                <a:lnTo>
                  <a:pt x="911445" y="43337"/>
                </a:lnTo>
                <a:lnTo>
                  <a:pt x="901700" y="43564"/>
                </a:lnTo>
                <a:lnTo>
                  <a:pt x="891955" y="43337"/>
                </a:lnTo>
                <a:lnTo>
                  <a:pt x="881900" y="42014"/>
                </a:lnTo>
                <a:lnTo>
                  <a:pt x="873169" y="40162"/>
                </a:lnTo>
                <a:lnTo>
                  <a:pt x="865496" y="37781"/>
                </a:lnTo>
                <a:lnTo>
                  <a:pt x="858617" y="35135"/>
                </a:lnTo>
                <a:lnTo>
                  <a:pt x="852532" y="31960"/>
                </a:lnTo>
                <a:lnTo>
                  <a:pt x="846182" y="28785"/>
                </a:lnTo>
                <a:lnTo>
                  <a:pt x="839832" y="25610"/>
                </a:lnTo>
                <a:lnTo>
                  <a:pt x="833746" y="22964"/>
                </a:lnTo>
                <a:lnTo>
                  <a:pt x="826867" y="20318"/>
                </a:lnTo>
                <a:lnTo>
                  <a:pt x="819194" y="17673"/>
                </a:lnTo>
                <a:lnTo>
                  <a:pt x="810463" y="15821"/>
                </a:lnTo>
                <a:lnTo>
                  <a:pt x="800409" y="14762"/>
                </a:lnTo>
                <a:lnTo>
                  <a:pt x="789032" y="14233"/>
                </a:lnTo>
                <a:lnTo>
                  <a:pt x="777655" y="14762"/>
                </a:lnTo>
                <a:lnTo>
                  <a:pt x="767600" y="15821"/>
                </a:lnTo>
                <a:lnTo>
                  <a:pt x="758869" y="17673"/>
                </a:lnTo>
                <a:lnTo>
                  <a:pt x="751196" y="20318"/>
                </a:lnTo>
                <a:lnTo>
                  <a:pt x="744317" y="22964"/>
                </a:lnTo>
                <a:lnTo>
                  <a:pt x="738232" y="25610"/>
                </a:lnTo>
                <a:lnTo>
                  <a:pt x="725532" y="31960"/>
                </a:lnTo>
                <a:lnTo>
                  <a:pt x="719446" y="35135"/>
                </a:lnTo>
                <a:lnTo>
                  <a:pt x="712567" y="37781"/>
                </a:lnTo>
                <a:lnTo>
                  <a:pt x="704894" y="40162"/>
                </a:lnTo>
                <a:lnTo>
                  <a:pt x="696163" y="42014"/>
                </a:lnTo>
                <a:lnTo>
                  <a:pt x="686109" y="43337"/>
                </a:lnTo>
                <a:lnTo>
                  <a:pt x="674732" y="43602"/>
                </a:lnTo>
                <a:lnTo>
                  <a:pt x="663355" y="43337"/>
                </a:lnTo>
                <a:lnTo>
                  <a:pt x="653300" y="42014"/>
                </a:lnTo>
                <a:lnTo>
                  <a:pt x="644569" y="40162"/>
                </a:lnTo>
                <a:lnTo>
                  <a:pt x="636896" y="37781"/>
                </a:lnTo>
                <a:lnTo>
                  <a:pt x="630017" y="35135"/>
                </a:lnTo>
                <a:lnTo>
                  <a:pt x="623932" y="31960"/>
                </a:lnTo>
                <a:lnTo>
                  <a:pt x="617582" y="28785"/>
                </a:lnTo>
                <a:lnTo>
                  <a:pt x="611232" y="25610"/>
                </a:lnTo>
                <a:lnTo>
                  <a:pt x="605146" y="22964"/>
                </a:lnTo>
                <a:lnTo>
                  <a:pt x="598267" y="20318"/>
                </a:lnTo>
                <a:lnTo>
                  <a:pt x="590594" y="17673"/>
                </a:lnTo>
                <a:lnTo>
                  <a:pt x="581863" y="15821"/>
                </a:lnTo>
                <a:lnTo>
                  <a:pt x="571809" y="14762"/>
                </a:lnTo>
                <a:lnTo>
                  <a:pt x="560167" y="14233"/>
                </a:lnTo>
                <a:lnTo>
                  <a:pt x="549055" y="14762"/>
                </a:lnTo>
                <a:lnTo>
                  <a:pt x="539000" y="15821"/>
                </a:lnTo>
                <a:lnTo>
                  <a:pt x="530269" y="17673"/>
                </a:lnTo>
                <a:lnTo>
                  <a:pt x="522596" y="20318"/>
                </a:lnTo>
                <a:lnTo>
                  <a:pt x="515717" y="22964"/>
                </a:lnTo>
                <a:lnTo>
                  <a:pt x="509632" y="25610"/>
                </a:lnTo>
                <a:lnTo>
                  <a:pt x="503282" y="28785"/>
                </a:lnTo>
                <a:lnTo>
                  <a:pt x="496932" y="31960"/>
                </a:lnTo>
                <a:lnTo>
                  <a:pt x="490846" y="35135"/>
                </a:lnTo>
                <a:lnTo>
                  <a:pt x="483967" y="37781"/>
                </a:lnTo>
                <a:lnTo>
                  <a:pt x="476294" y="40162"/>
                </a:lnTo>
                <a:lnTo>
                  <a:pt x="467563" y="42014"/>
                </a:lnTo>
                <a:lnTo>
                  <a:pt x="457509" y="43337"/>
                </a:lnTo>
                <a:lnTo>
                  <a:pt x="446132" y="43602"/>
                </a:lnTo>
                <a:lnTo>
                  <a:pt x="434755" y="43337"/>
                </a:lnTo>
                <a:lnTo>
                  <a:pt x="424700" y="42014"/>
                </a:lnTo>
                <a:lnTo>
                  <a:pt x="415969" y="40162"/>
                </a:lnTo>
                <a:lnTo>
                  <a:pt x="408296" y="37781"/>
                </a:lnTo>
                <a:lnTo>
                  <a:pt x="401417" y="35135"/>
                </a:lnTo>
                <a:lnTo>
                  <a:pt x="395332" y="31960"/>
                </a:lnTo>
                <a:lnTo>
                  <a:pt x="388982" y="28785"/>
                </a:lnTo>
                <a:lnTo>
                  <a:pt x="382632" y="25610"/>
                </a:lnTo>
                <a:lnTo>
                  <a:pt x="376546" y="22964"/>
                </a:lnTo>
                <a:lnTo>
                  <a:pt x="369667" y="20318"/>
                </a:lnTo>
                <a:lnTo>
                  <a:pt x="361994" y="17673"/>
                </a:lnTo>
                <a:lnTo>
                  <a:pt x="353263" y="15821"/>
                </a:lnTo>
                <a:lnTo>
                  <a:pt x="343209" y="14762"/>
                </a:lnTo>
                <a:lnTo>
                  <a:pt x="331832" y="14233"/>
                </a:lnTo>
                <a:lnTo>
                  <a:pt x="320455" y="14762"/>
                </a:lnTo>
                <a:lnTo>
                  <a:pt x="310400" y="15821"/>
                </a:lnTo>
                <a:lnTo>
                  <a:pt x="301669" y="17673"/>
                </a:lnTo>
                <a:lnTo>
                  <a:pt x="293996" y="20318"/>
                </a:lnTo>
                <a:lnTo>
                  <a:pt x="287117" y="22964"/>
                </a:lnTo>
                <a:lnTo>
                  <a:pt x="281032" y="25610"/>
                </a:lnTo>
                <a:lnTo>
                  <a:pt x="274682" y="28785"/>
                </a:lnTo>
                <a:lnTo>
                  <a:pt x="268332" y="31960"/>
                </a:lnTo>
                <a:lnTo>
                  <a:pt x="262246" y="35135"/>
                </a:lnTo>
                <a:lnTo>
                  <a:pt x="255367" y="37781"/>
                </a:lnTo>
                <a:lnTo>
                  <a:pt x="247694" y="40162"/>
                </a:lnTo>
                <a:lnTo>
                  <a:pt x="238963" y="42014"/>
                </a:lnTo>
                <a:lnTo>
                  <a:pt x="228909" y="43337"/>
                </a:lnTo>
                <a:lnTo>
                  <a:pt x="217532" y="43602"/>
                </a:lnTo>
                <a:lnTo>
                  <a:pt x="206155" y="43337"/>
                </a:lnTo>
                <a:lnTo>
                  <a:pt x="196100" y="42014"/>
                </a:lnTo>
                <a:lnTo>
                  <a:pt x="187369" y="40162"/>
                </a:lnTo>
                <a:lnTo>
                  <a:pt x="179696" y="37781"/>
                </a:lnTo>
                <a:lnTo>
                  <a:pt x="172817" y="35135"/>
                </a:lnTo>
                <a:lnTo>
                  <a:pt x="166732" y="31960"/>
                </a:lnTo>
                <a:lnTo>
                  <a:pt x="160382" y="28785"/>
                </a:lnTo>
                <a:lnTo>
                  <a:pt x="154032" y="25610"/>
                </a:lnTo>
                <a:lnTo>
                  <a:pt x="147946" y="22964"/>
                </a:lnTo>
                <a:lnTo>
                  <a:pt x="141067" y="20318"/>
                </a:lnTo>
                <a:lnTo>
                  <a:pt x="133394" y="17673"/>
                </a:lnTo>
                <a:lnTo>
                  <a:pt x="124663" y="15821"/>
                </a:lnTo>
                <a:lnTo>
                  <a:pt x="114609" y="14762"/>
                </a:lnTo>
                <a:lnTo>
                  <a:pt x="103232" y="14233"/>
                </a:lnTo>
                <a:lnTo>
                  <a:pt x="91855" y="14762"/>
                </a:lnTo>
                <a:lnTo>
                  <a:pt x="81800" y="15821"/>
                </a:lnTo>
                <a:lnTo>
                  <a:pt x="73069" y="17673"/>
                </a:lnTo>
                <a:lnTo>
                  <a:pt x="65396" y="20318"/>
                </a:lnTo>
                <a:lnTo>
                  <a:pt x="58517" y="22964"/>
                </a:lnTo>
                <a:lnTo>
                  <a:pt x="52432" y="25610"/>
                </a:lnTo>
                <a:lnTo>
                  <a:pt x="46082" y="28785"/>
                </a:lnTo>
                <a:lnTo>
                  <a:pt x="39732" y="31960"/>
                </a:lnTo>
                <a:lnTo>
                  <a:pt x="33646" y="35135"/>
                </a:lnTo>
                <a:lnTo>
                  <a:pt x="26767" y="37781"/>
                </a:lnTo>
                <a:lnTo>
                  <a:pt x="19094" y="40162"/>
                </a:lnTo>
                <a:lnTo>
                  <a:pt x="10363" y="42014"/>
                </a:lnTo>
                <a:lnTo>
                  <a:pt x="309" y="43337"/>
                </a:lnTo>
                <a:lnTo>
                  <a:pt x="0" y="43344"/>
                </a:lnTo>
                <a:lnTo>
                  <a:pt x="0" y="29111"/>
                </a:lnTo>
                <a:lnTo>
                  <a:pt x="309" y="29104"/>
                </a:lnTo>
                <a:lnTo>
                  <a:pt x="10363" y="27781"/>
                </a:lnTo>
                <a:lnTo>
                  <a:pt x="19094" y="25929"/>
                </a:lnTo>
                <a:lnTo>
                  <a:pt x="26767" y="23548"/>
                </a:lnTo>
                <a:lnTo>
                  <a:pt x="33646" y="20902"/>
                </a:lnTo>
                <a:lnTo>
                  <a:pt x="39732" y="17727"/>
                </a:lnTo>
                <a:lnTo>
                  <a:pt x="46082" y="14552"/>
                </a:lnTo>
                <a:lnTo>
                  <a:pt x="52432" y="11377"/>
                </a:lnTo>
                <a:lnTo>
                  <a:pt x="58517" y="8731"/>
                </a:lnTo>
                <a:lnTo>
                  <a:pt x="65396" y="6085"/>
                </a:lnTo>
                <a:lnTo>
                  <a:pt x="73069" y="3440"/>
                </a:lnTo>
                <a:lnTo>
                  <a:pt x="81800" y="1588"/>
                </a:lnTo>
                <a:lnTo>
                  <a:pt x="91855" y="52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76358747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B680D4D6-B06E-4316-8BBC-7A65A10AC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761996" y="1153287"/>
            <a:ext cx="3570566" cy="4551426"/>
          </a:xfrm>
        </p:spPr>
        <p:txBody>
          <a:bodyPr anchor="ctr">
            <a:normAutofit/>
          </a:bodyPr>
          <a:lstStyle/>
          <a:p>
            <a:pPr algn="r"/>
            <a:r>
              <a:rPr lang="en-US" sz="3200" dirty="0"/>
              <a:t>1:1-3</a:t>
            </a:r>
          </a:p>
        </p:txBody>
      </p:sp>
      <p:cxnSp>
        <p:nvCxnSpPr>
          <p:cNvPr id="25" name="Straight Connector 24">
            <a:extLst>
              <a:ext uri="{FF2B5EF4-FFF2-40B4-BE49-F238E27FC236}">
                <a16:creationId xmlns:a16="http://schemas.microsoft.com/office/drawing/2014/main" id="{ED72A37F-0C2F-473C-9D71-B80AEE71BF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4976031" y="1153287"/>
            <a:ext cx="6453969" cy="4551426"/>
          </a:xfrm>
        </p:spPr>
        <p:txBody>
          <a:bodyPr anchor="ctr">
            <a:normAutofit fontScale="92500"/>
          </a:bodyPr>
          <a:lstStyle/>
          <a:p>
            <a:pPr marL="0" indent="0">
              <a:buNone/>
            </a:pPr>
            <a:r>
              <a:rPr lang="en-US" sz="3600" dirty="0">
                <a:effectLst/>
                <a:latin typeface="Times New Roman" panose="02020603050405020304" pitchFamily="18" charset="0"/>
                <a:ea typeface="Calibri" panose="020F0502020204030204" pitchFamily="34" charset="0"/>
              </a:rPr>
              <a:t>“The words of the Preacher, the son of David, king in Jerusalem.</a:t>
            </a:r>
          </a:p>
          <a:p>
            <a:pPr marL="0" indent="0">
              <a:buNone/>
            </a:pPr>
            <a:r>
              <a:rPr lang="en-US" sz="3600" dirty="0">
                <a:effectLst/>
                <a:latin typeface="Times New Roman" panose="02020603050405020304" pitchFamily="18" charset="0"/>
                <a:ea typeface="Calibri" panose="020F0502020204030204" pitchFamily="34" charset="0"/>
              </a:rPr>
              <a:t>Vanity of vanities, says the Preacher, vanity of vanities!  All is vanity.</a:t>
            </a:r>
          </a:p>
          <a:p>
            <a:pPr marL="0" indent="0">
              <a:buNone/>
            </a:pPr>
            <a:r>
              <a:rPr lang="en-US" sz="3600" dirty="0">
                <a:effectLst/>
                <a:latin typeface="Times New Roman" panose="02020603050405020304" pitchFamily="18" charset="0"/>
                <a:ea typeface="Calibri" panose="020F0502020204030204" pitchFamily="34" charset="0"/>
              </a:rPr>
              <a:t>What does a man gain by all the toil at which he toils under the sun?”</a:t>
            </a:r>
            <a:endParaRPr lang="en-US" sz="3600" dirty="0"/>
          </a:p>
        </p:txBody>
      </p:sp>
      <p:sp>
        <p:nvSpPr>
          <p:cNvPr id="27" name="Rectangle 26">
            <a:extLst>
              <a:ext uri="{FF2B5EF4-FFF2-40B4-BE49-F238E27FC236}">
                <a16:creationId xmlns:a16="http://schemas.microsoft.com/office/drawing/2014/main" id="{64016ABB-4F5D-4BFA-9406-7CD61399B6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graphicFrame>
        <p:nvGraphicFramePr>
          <p:cNvPr id="8" name="Diagram 7">
            <a:extLst>
              <a:ext uri="{FF2B5EF4-FFF2-40B4-BE49-F238E27FC236}">
                <a16:creationId xmlns:a16="http://schemas.microsoft.com/office/drawing/2014/main" id="{3E384617-A5DE-68EB-2C4F-2DB13028D83F}"/>
              </a:ext>
            </a:extLst>
          </p:cNvPr>
          <p:cNvGraphicFramePr/>
          <p:nvPr>
            <p:extLst>
              <p:ext uri="{D42A27DB-BD31-4B8C-83A1-F6EECF244321}">
                <p14:modId xmlns:p14="http://schemas.microsoft.com/office/powerpoint/2010/main" val="2743718423"/>
              </p:ext>
            </p:extLst>
          </p:nvPr>
        </p:nvGraphicFramePr>
        <p:xfrm>
          <a:off x="277779" y="130984"/>
          <a:ext cx="4054784" cy="1831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extBox 8">
            <a:extLst>
              <a:ext uri="{FF2B5EF4-FFF2-40B4-BE49-F238E27FC236}">
                <a16:creationId xmlns:a16="http://schemas.microsoft.com/office/drawing/2014/main" id="{0DB74F1E-D02F-DBB4-8096-76AE3FAFE994}"/>
              </a:ext>
            </a:extLst>
          </p:cNvPr>
          <p:cNvSpPr txBox="1"/>
          <p:nvPr/>
        </p:nvSpPr>
        <p:spPr>
          <a:xfrm>
            <a:off x="2132215" y="754380"/>
            <a:ext cx="353291" cy="646331"/>
          </a:xfrm>
          <a:prstGeom prst="rect">
            <a:avLst/>
          </a:prstGeom>
          <a:noFill/>
        </p:spPr>
        <p:txBody>
          <a:bodyPr wrap="square" rtlCol="0">
            <a:spAutoFit/>
          </a:bodyPr>
          <a:lstStyle/>
          <a:p>
            <a:r>
              <a:rPr lang="en-US" sz="3600" dirty="0"/>
              <a:t>?</a:t>
            </a:r>
          </a:p>
        </p:txBody>
      </p:sp>
    </p:spTree>
    <p:extLst>
      <p:ext uri="{BB962C8B-B14F-4D97-AF65-F5344CB8AC3E}">
        <p14:creationId xmlns:p14="http://schemas.microsoft.com/office/powerpoint/2010/main" val="268047839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0FC8-8549-A6C3-9DFF-4791F45E11F6}"/>
              </a:ext>
            </a:extLst>
          </p:cNvPr>
          <p:cNvSpPr>
            <a:spLocks noGrp="1"/>
          </p:cNvSpPr>
          <p:nvPr>
            <p:ph type="title"/>
          </p:nvPr>
        </p:nvSpPr>
        <p:spPr/>
        <p:txBody>
          <a:bodyPr/>
          <a:lstStyle/>
          <a:p>
            <a:r>
              <a:rPr lang="en-US" dirty="0"/>
              <a:t>schedule</a:t>
            </a:r>
          </a:p>
        </p:txBody>
      </p:sp>
      <p:graphicFrame>
        <p:nvGraphicFramePr>
          <p:cNvPr id="4" name="Table 3">
            <a:extLst>
              <a:ext uri="{FF2B5EF4-FFF2-40B4-BE49-F238E27FC236}">
                <a16:creationId xmlns:a16="http://schemas.microsoft.com/office/drawing/2014/main" id="{46416D6F-B051-FA61-ECB4-AC5BB1E2699C}"/>
              </a:ext>
            </a:extLst>
          </p:cNvPr>
          <p:cNvGraphicFramePr>
            <a:graphicFrameLocks noGrp="1"/>
          </p:cNvGraphicFramePr>
          <p:nvPr>
            <p:extLst>
              <p:ext uri="{D42A27DB-BD31-4B8C-83A1-F6EECF244321}">
                <p14:modId xmlns:p14="http://schemas.microsoft.com/office/powerpoint/2010/main" val="4260863210"/>
              </p:ext>
            </p:extLst>
          </p:nvPr>
        </p:nvGraphicFramePr>
        <p:xfrm>
          <a:off x="2005013" y="1450971"/>
          <a:ext cx="8935309" cy="4792665"/>
        </p:xfrm>
        <a:graphic>
          <a:graphicData uri="http://schemas.openxmlformats.org/drawingml/2006/table">
            <a:tbl>
              <a:tblPr/>
              <a:tblGrid>
                <a:gridCol w="1175461">
                  <a:extLst>
                    <a:ext uri="{9D8B030D-6E8A-4147-A177-3AD203B41FA5}">
                      <a16:colId xmlns:a16="http://schemas.microsoft.com/office/drawing/2014/main" val="1333703210"/>
                    </a:ext>
                  </a:extLst>
                </a:gridCol>
                <a:gridCol w="1175461">
                  <a:extLst>
                    <a:ext uri="{9D8B030D-6E8A-4147-A177-3AD203B41FA5}">
                      <a16:colId xmlns:a16="http://schemas.microsoft.com/office/drawing/2014/main" val="1822382334"/>
                    </a:ext>
                  </a:extLst>
                </a:gridCol>
                <a:gridCol w="1175461">
                  <a:extLst>
                    <a:ext uri="{9D8B030D-6E8A-4147-A177-3AD203B41FA5}">
                      <a16:colId xmlns:a16="http://schemas.microsoft.com/office/drawing/2014/main" val="48242682"/>
                    </a:ext>
                  </a:extLst>
                </a:gridCol>
                <a:gridCol w="1175461">
                  <a:extLst>
                    <a:ext uri="{9D8B030D-6E8A-4147-A177-3AD203B41FA5}">
                      <a16:colId xmlns:a16="http://schemas.microsoft.com/office/drawing/2014/main" val="1407099400"/>
                    </a:ext>
                  </a:extLst>
                </a:gridCol>
                <a:gridCol w="4233465">
                  <a:extLst>
                    <a:ext uri="{9D8B030D-6E8A-4147-A177-3AD203B41FA5}">
                      <a16:colId xmlns:a16="http://schemas.microsoft.com/office/drawing/2014/main" val="386609812"/>
                    </a:ext>
                  </a:extLst>
                </a:gridCol>
              </a:tblGrid>
              <a:tr h="319511">
                <a:tc>
                  <a:txBody>
                    <a:bodyPr/>
                    <a:lstStyle/>
                    <a:p>
                      <a:pPr algn="ctr" fontAlgn="b"/>
                      <a:r>
                        <a:rPr lang="en-US" sz="1200" b="1" i="0" u="none" strike="noStrike">
                          <a:solidFill>
                            <a:srgbClr val="000000"/>
                          </a:solidFill>
                          <a:effectLst/>
                          <a:latin typeface="Times New Roman" panose="02020603050405020304" pitchFamily="18" charset="0"/>
                        </a:rPr>
                        <a:t>Class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Day</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Date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Reading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1" i="0" u="none" strike="noStrike">
                          <a:solidFill>
                            <a:srgbClr val="000000"/>
                          </a:solidFill>
                          <a:effectLst/>
                          <a:latin typeface="Times New Roman" panose="02020603050405020304" pitchFamily="18" charset="0"/>
                        </a:rPr>
                        <a:t>Lesson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497797366"/>
                  </a:ext>
                </a:extLst>
              </a:tr>
              <a:tr h="319511">
                <a:tc>
                  <a:txBody>
                    <a:bodyPr/>
                    <a:lstStyle/>
                    <a:p>
                      <a:pPr algn="ctr" fontAlgn="b"/>
                      <a:r>
                        <a:rPr lang="en-US" sz="1200" b="0" i="0" u="none" strike="noStrike">
                          <a:solidFill>
                            <a:srgbClr val="000000"/>
                          </a:solidFill>
                          <a:effectLst/>
                          <a:latin typeface="Times New Roman" panose="02020603050405020304" pitchFamily="18" charset="0"/>
                        </a:rPr>
                        <a:t>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2/25/24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(intro)</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Introduction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641473304"/>
                  </a:ext>
                </a:extLst>
              </a:tr>
              <a:tr h="319511">
                <a:tc>
                  <a:txBody>
                    <a:bodyPr/>
                    <a:lstStyle/>
                    <a:p>
                      <a:pPr algn="ctr" fontAlgn="b"/>
                      <a:r>
                        <a:rPr lang="en-US" sz="1200" b="0" i="0" u="none" strike="noStrike">
                          <a:solidFill>
                            <a:srgbClr val="000000"/>
                          </a:solidFill>
                          <a:effectLst/>
                          <a:latin typeface="Times New Roman" panose="02020603050405020304" pitchFamily="18" charset="0"/>
                        </a:rPr>
                        <a:t>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2/28/24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Opening Statement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01258657"/>
                  </a:ext>
                </a:extLst>
              </a:tr>
              <a:tr h="319511">
                <a:tc>
                  <a:txBody>
                    <a:bodyPr/>
                    <a:lstStyle/>
                    <a:p>
                      <a:pPr algn="ctr" fontAlgn="b"/>
                      <a:r>
                        <a:rPr lang="en-US" sz="1200" b="0" i="0" u="none" strike="noStrike">
                          <a:solidFill>
                            <a:srgbClr val="000000"/>
                          </a:solidFill>
                          <a:effectLst/>
                          <a:latin typeface="Times New Roman" panose="02020603050405020304" pitchFamily="18" charset="0"/>
                        </a:rPr>
                        <a:t>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1:12-2:26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Solomon's Search</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171355837"/>
                  </a:ext>
                </a:extLst>
              </a:tr>
              <a:tr h="319511">
                <a:tc>
                  <a:txBody>
                    <a:bodyPr/>
                    <a:lstStyle/>
                    <a:p>
                      <a:pPr algn="ctr" fontAlgn="b"/>
                      <a:r>
                        <a:rPr lang="en-US" sz="1200" b="0" i="0" u="none" strike="noStrike">
                          <a:solidFill>
                            <a:srgbClr val="000000"/>
                          </a:solidFill>
                          <a:effectLst/>
                          <a:latin typeface="Times New Roman" panose="02020603050405020304" pitchFamily="18" charset="0"/>
                        </a:rPr>
                        <a:t>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3/6/24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3:1-22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"For Everything There Is A Season"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22944844"/>
                  </a:ext>
                </a:extLst>
              </a:tr>
              <a:tr h="319511">
                <a:tc>
                  <a:txBody>
                    <a:bodyPr/>
                    <a:lstStyle/>
                    <a:p>
                      <a:pPr algn="ctr" fontAlgn="b"/>
                      <a:r>
                        <a:rPr lang="en-US" sz="1200" b="0" i="0" u="none" strike="noStrike">
                          <a:solidFill>
                            <a:srgbClr val="000000"/>
                          </a:solidFill>
                          <a:effectLst/>
                          <a:latin typeface="Times New Roman" panose="02020603050405020304" pitchFamily="18" charset="0"/>
                        </a:rPr>
                        <a:t>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4:1-5:7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5684457"/>
                  </a:ext>
                </a:extLst>
              </a:tr>
              <a:tr h="319511">
                <a:tc>
                  <a:txBody>
                    <a:bodyPr/>
                    <a:lstStyle/>
                    <a:p>
                      <a:pPr algn="ctr" fontAlgn="b"/>
                      <a:r>
                        <a:rPr lang="en-US" sz="1200" b="0" i="0" u="none" strike="noStrike">
                          <a:solidFill>
                            <a:srgbClr val="000000"/>
                          </a:solidFill>
                          <a:effectLst/>
                          <a:latin typeface="Times New Roman" panose="02020603050405020304" pitchFamily="18" charset="0"/>
                        </a:rPr>
                        <a:t>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5:8-6:12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Problems Under The Sun (Part 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485645626"/>
                  </a:ext>
                </a:extLst>
              </a:tr>
              <a:tr h="319511">
                <a:tc>
                  <a:txBody>
                    <a:bodyPr/>
                    <a:lstStyle/>
                    <a:p>
                      <a:pPr algn="ctr" fontAlgn="b"/>
                      <a:r>
                        <a:rPr lang="en-US" sz="1200" b="0" i="0" u="none" strike="noStrike">
                          <a:solidFill>
                            <a:srgbClr val="000000"/>
                          </a:solidFill>
                          <a:effectLst/>
                          <a:latin typeface="Times New Roman" panose="02020603050405020304" pitchFamily="18" charset="0"/>
                        </a:rPr>
                        <a:t>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3/17/24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What Is "Better"?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85372689"/>
                  </a:ext>
                </a:extLst>
              </a:tr>
              <a:tr h="319511">
                <a:tc>
                  <a:txBody>
                    <a:bodyPr/>
                    <a:lstStyle/>
                    <a:p>
                      <a:pPr algn="ctr" fontAlgn="b"/>
                      <a:r>
                        <a:rPr lang="en-US" sz="1200" b="0" i="0" u="none" strike="noStrike">
                          <a:solidFill>
                            <a:srgbClr val="000000"/>
                          </a:solidFill>
                          <a:effectLst/>
                          <a:latin typeface="Times New Roman" panose="02020603050405020304" pitchFamily="18" charset="0"/>
                        </a:rPr>
                        <a:t>Meeting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tc>
                  <a:txBody>
                    <a:bodyPr/>
                    <a:lstStyle/>
                    <a:p>
                      <a:pPr algn="l" fontAlgn="b"/>
                      <a:r>
                        <a:rPr lang="en-US" sz="1200" b="0" i="0" u="none" strike="noStrike">
                          <a:solidFill>
                            <a:srgbClr val="000000"/>
                          </a:solidFill>
                          <a:effectLst/>
                          <a:latin typeface="Times New Roman" panose="02020603050405020304" pitchFamily="18"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1756268823"/>
                  </a:ext>
                </a:extLst>
              </a:tr>
              <a:tr h="319511">
                <a:tc>
                  <a:txBody>
                    <a:bodyPr/>
                    <a:lstStyle/>
                    <a:p>
                      <a:pPr algn="ctr" fontAlgn="b"/>
                      <a:r>
                        <a:rPr lang="en-US" sz="1200" b="0" i="0" u="none" strike="noStrike">
                          <a:solidFill>
                            <a:srgbClr val="000000"/>
                          </a:solidFill>
                          <a:effectLst/>
                          <a:latin typeface="Times New Roman" panose="02020603050405020304" pitchFamily="18" charset="0"/>
                        </a:rPr>
                        <a:t>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3/24/24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7:19-8:17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Finding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206592290"/>
                  </a:ext>
                </a:extLst>
              </a:tr>
              <a:tr h="319511">
                <a:tc>
                  <a:txBody>
                    <a:bodyPr/>
                    <a:lstStyle/>
                    <a:p>
                      <a:pPr algn="ctr" fontAlgn="b"/>
                      <a:r>
                        <a:rPr lang="en-US" sz="1200" b="0" i="0" u="none" strike="noStrike">
                          <a:solidFill>
                            <a:srgbClr val="000000"/>
                          </a:solidFill>
                          <a:effectLst/>
                          <a:latin typeface="Times New Roman" panose="02020603050405020304" pitchFamily="18" charset="0"/>
                        </a:rPr>
                        <a:t>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3/27/24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Death, Time, and Chance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03448547"/>
                  </a:ext>
                </a:extLst>
              </a:tr>
              <a:tr h="319511">
                <a:tc>
                  <a:txBody>
                    <a:bodyPr/>
                    <a:lstStyle/>
                    <a:p>
                      <a:pPr algn="ctr" fontAlgn="b"/>
                      <a:r>
                        <a:rPr lang="en-US" sz="1200" b="0" i="0" u="none" strike="noStrike">
                          <a:solidFill>
                            <a:srgbClr val="000000"/>
                          </a:solidFill>
                          <a:effectLst/>
                          <a:latin typeface="Times New Roman" panose="02020603050405020304" pitchFamily="18" charset="0"/>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3/31/24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9:13-10:20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There Is More Gain In Wisdom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98278608"/>
                  </a:ext>
                </a:extLst>
              </a:tr>
              <a:tr h="319511">
                <a:tc>
                  <a:txBody>
                    <a:bodyPr/>
                    <a:lstStyle/>
                    <a:p>
                      <a:pPr algn="ctr" fontAlgn="b"/>
                      <a:r>
                        <a:rPr lang="en-US" sz="1200" b="0" i="0" u="none" strike="noStrike">
                          <a:solidFill>
                            <a:srgbClr val="000000"/>
                          </a:solidFill>
                          <a:effectLst/>
                          <a:latin typeface="Times New Roman" panose="02020603050405020304" pitchFamily="18" charset="0"/>
                        </a:rPr>
                        <a:t>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4/3/24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11:1-12:8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Carpe Diem</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97628167"/>
                  </a:ext>
                </a:extLst>
              </a:tr>
              <a:tr h="319511">
                <a:tc>
                  <a:txBody>
                    <a:bodyPr/>
                    <a:lstStyle/>
                    <a:p>
                      <a:pPr algn="ctr" fontAlgn="b"/>
                      <a:r>
                        <a:rPr lang="en-US" sz="1200" b="0" i="0" u="none" strike="noStrike">
                          <a:solidFill>
                            <a:srgbClr val="000000"/>
                          </a:solidFill>
                          <a:effectLst/>
                          <a:latin typeface="Times New Roman" panose="02020603050405020304" pitchFamily="18" charset="0"/>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Sun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4/7/24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12:9-14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a:solidFill>
                            <a:srgbClr val="000000"/>
                          </a:solidFill>
                          <a:effectLst/>
                          <a:latin typeface="Times New Roman" panose="02020603050405020304" pitchFamily="18" charset="0"/>
                        </a:rPr>
                        <a:t>The End of the Matter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611448932"/>
                  </a:ext>
                </a:extLst>
              </a:tr>
              <a:tr h="319511">
                <a:tc>
                  <a:txBody>
                    <a:bodyPr/>
                    <a:lstStyle/>
                    <a:p>
                      <a:pPr algn="ctr" fontAlgn="b"/>
                      <a:r>
                        <a:rPr lang="en-US" sz="1200" b="0" i="0" u="none" strike="noStrike">
                          <a:solidFill>
                            <a:srgbClr val="000000"/>
                          </a:solidFill>
                          <a:effectLst/>
                          <a:latin typeface="Times New Roman" panose="02020603050405020304" pitchFamily="18" charset="0"/>
                        </a:rPr>
                        <a:t>13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Wed</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4/10/24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200" b="0" i="0" u="none" strike="noStrike">
                          <a:solidFill>
                            <a:srgbClr val="000000"/>
                          </a:solidFill>
                          <a:effectLst/>
                          <a:latin typeface="Times New Roman" panose="02020603050405020304" pitchFamily="18" charset="0"/>
                        </a:rPr>
                        <a:t>(conclusion)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1200" b="0" i="0" u="none" strike="noStrike" dirty="0">
                          <a:solidFill>
                            <a:srgbClr val="000000"/>
                          </a:solidFill>
                          <a:effectLst/>
                          <a:latin typeface="Times New Roman" panose="02020603050405020304" pitchFamily="18" charset="0"/>
                        </a:rPr>
                        <a:t>Review and Miscellaneous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247491613"/>
                  </a:ext>
                </a:extLst>
              </a:tr>
            </a:tbl>
          </a:graphicData>
        </a:graphic>
      </p:graphicFrame>
    </p:spTree>
    <p:extLst>
      <p:ext uri="{BB962C8B-B14F-4D97-AF65-F5344CB8AC3E}">
        <p14:creationId xmlns:p14="http://schemas.microsoft.com/office/powerpoint/2010/main" val="122432528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a:extLst>
              <a:ext uri="{FF2B5EF4-FFF2-40B4-BE49-F238E27FC236}">
                <a16:creationId xmlns:a16="http://schemas.microsoft.com/office/drawing/2014/main" id="{6BC9AF11-EA04-A9AF-0A14-07EA374550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3150" y="159644"/>
            <a:ext cx="10045700" cy="6538711"/>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a:extLst>
              <a:ext uri="{FF2B5EF4-FFF2-40B4-BE49-F238E27FC236}">
                <a16:creationId xmlns:a16="http://schemas.microsoft.com/office/drawing/2014/main" id="{89DEA854-F05B-9DE7-DBEF-E4E08417667C}"/>
              </a:ext>
            </a:extLst>
          </p:cNvPr>
          <p:cNvSpPr/>
          <p:nvPr/>
        </p:nvSpPr>
        <p:spPr>
          <a:xfrm>
            <a:off x="2370219" y="4106067"/>
            <a:ext cx="930193" cy="2592287"/>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CD7F32C-A2BE-081F-B3F5-A2EBE639EF8A}"/>
              </a:ext>
            </a:extLst>
          </p:cNvPr>
          <p:cNvSpPr/>
          <p:nvPr/>
        </p:nvSpPr>
        <p:spPr>
          <a:xfrm>
            <a:off x="5437268" y="4106066"/>
            <a:ext cx="930193" cy="2592287"/>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E3E2E636-572A-A102-1B52-6221F308B178}"/>
              </a:ext>
            </a:extLst>
          </p:cNvPr>
          <p:cNvSpPr/>
          <p:nvPr/>
        </p:nvSpPr>
        <p:spPr>
          <a:xfrm>
            <a:off x="8504317" y="4106065"/>
            <a:ext cx="930193" cy="2592287"/>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51AFBBCC-6384-611F-990F-C654C4CA7B97}"/>
              </a:ext>
            </a:extLst>
          </p:cNvPr>
          <p:cNvSpPr/>
          <p:nvPr/>
        </p:nvSpPr>
        <p:spPr>
          <a:xfrm>
            <a:off x="10042604" y="4106065"/>
            <a:ext cx="930193" cy="2592287"/>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41577C78-6828-8E15-6F21-50C10A099191}"/>
              </a:ext>
            </a:extLst>
          </p:cNvPr>
          <p:cNvSpPr/>
          <p:nvPr/>
        </p:nvSpPr>
        <p:spPr>
          <a:xfrm>
            <a:off x="3872828" y="4107598"/>
            <a:ext cx="970634" cy="2592287"/>
          </a:xfrm>
          <a:prstGeom prst="rect">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3664466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FC012A5-170D-4B0F-A916-A8EE2C6CE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17" name="Rectangle 16">
            <a:extLst>
              <a:ext uri="{FF2B5EF4-FFF2-40B4-BE49-F238E27FC236}">
                <a16:creationId xmlns:a16="http://schemas.microsoft.com/office/drawing/2014/main" id="{37F40654-5E8C-468A-9596-50927AF198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34598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4" name="Title 3">
            <a:extLst>
              <a:ext uri="{FF2B5EF4-FFF2-40B4-BE49-F238E27FC236}">
                <a16:creationId xmlns:a16="http://schemas.microsoft.com/office/drawing/2014/main" id="{00DC49DC-299B-29A2-D121-96A6321DA076}"/>
              </a:ext>
            </a:extLst>
          </p:cNvPr>
          <p:cNvSpPr>
            <a:spLocks noGrp="1"/>
          </p:cNvSpPr>
          <p:nvPr>
            <p:ph type="title"/>
          </p:nvPr>
        </p:nvSpPr>
        <p:spPr>
          <a:xfrm>
            <a:off x="965201" y="1354945"/>
            <a:ext cx="2059048" cy="4148110"/>
          </a:xfrm>
        </p:spPr>
        <p:txBody>
          <a:bodyPr anchor="ctr">
            <a:normAutofit/>
          </a:bodyPr>
          <a:lstStyle/>
          <a:p>
            <a:pPr algn="ctr"/>
            <a:r>
              <a:rPr lang="en-US" sz="4000" dirty="0">
                <a:solidFill>
                  <a:srgbClr val="2A1A00"/>
                </a:solidFill>
              </a:rPr>
              <a:t>The Value of OT Study</a:t>
            </a:r>
          </a:p>
        </p:txBody>
      </p:sp>
      <p:sp>
        <p:nvSpPr>
          <p:cNvPr id="18" name="Rectangle 17">
            <a:extLst>
              <a:ext uri="{FF2B5EF4-FFF2-40B4-BE49-F238E27FC236}">
                <a16:creationId xmlns:a16="http://schemas.microsoft.com/office/drawing/2014/main" id="{50B1BD4A-8DE6-4266-9C27-59260F938ED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43467" cy="6858000"/>
          </a:xfrm>
          <a:prstGeom prst="rect">
            <a:avLst/>
          </a:prstGeom>
          <a:solidFill>
            <a:schemeClr val="accent1">
              <a:lumMod val="75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656A59"/>
              </a:solidFill>
              <a:effectLst/>
              <a:uLnTx/>
              <a:uFillTx/>
              <a:latin typeface="Gill Sans MT" panose="020B0502020104020203"/>
              <a:ea typeface="+mn-ea"/>
              <a:cs typeface="+mn-cs"/>
            </a:endParaRPr>
          </a:p>
        </p:txBody>
      </p:sp>
      <p:sp>
        <p:nvSpPr>
          <p:cNvPr id="5" name="Content Placeholder 4">
            <a:extLst>
              <a:ext uri="{FF2B5EF4-FFF2-40B4-BE49-F238E27FC236}">
                <a16:creationId xmlns:a16="http://schemas.microsoft.com/office/drawing/2014/main" id="{4F29BD05-003C-C776-FB7B-CB105AA4502B}"/>
              </a:ext>
            </a:extLst>
          </p:cNvPr>
          <p:cNvSpPr>
            <a:spLocks noGrp="1"/>
          </p:cNvSpPr>
          <p:nvPr>
            <p:ph idx="1"/>
          </p:nvPr>
        </p:nvSpPr>
        <p:spPr>
          <a:xfrm>
            <a:off x="3749041" y="275300"/>
            <a:ext cx="8046720" cy="5988340"/>
          </a:xfrm>
        </p:spPr>
        <p:txBody>
          <a:bodyPr anchor="ctr">
            <a:normAutofit/>
          </a:bodyPr>
          <a:lstStyle/>
          <a:p>
            <a:pPr marL="0" indent="0">
              <a:buNone/>
            </a:pPr>
            <a:r>
              <a:rPr lang="en-US" sz="2800" dirty="0">
                <a:latin typeface="Times New Roman" panose="02020603050405020304" pitchFamily="18" charset="0"/>
              </a:rPr>
              <a:t>“Now these things took place as examples for us, that we might not desire evil as they did … Now these things happened to them as an example, but they were written down for our instruction, on whom the end of the ages has come.” (1 Corinthians 10:6-12)</a:t>
            </a:r>
          </a:p>
          <a:p>
            <a:pPr marL="0" indent="0">
              <a:buNone/>
            </a:pPr>
            <a:endParaRPr lang="en-US" sz="3200" dirty="0"/>
          </a:p>
          <a:p>
            <a:pPr marL="0" indent="0">
              <a:buNone/>
            </a:pPr>
            <a:r>
              <a:rPr lang="en-US" sz="2800" dirty="0">
                <a:latin typeface="Times New Roman" panose="02020603050405020304" pitchFamily="18" charset="0"/>
                <a:cs typeface="Times New Roman" panose="02020603050405020304" pitchFamily="18" charset="0"/>
              </a:rPr>
              <a:t>“… and how from childhood you have been acquainted with the sacred writings, which are able to make you wise for salvation through faith in Christ Jesus.  All Scripture is breathed out by God and profitable…” (2 Timothy 3:14-17)</a:t>
            </a:r>
          </a:p>
        </p:txBody>
      </p:sp>
    </p:spTree>
    <p:extLst>
      <p:ext uri="{BB962C8B-B14F-4D97-AF65-F5344CB8AC3E}">
        <p14:creationId xmlns:p14="http://schemas.microsoft.com/office/powerpoint/2010/main" val="151907641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B0A9DB-74D2-3151-D2D6-50D9C52BDDE7}"/>
              </a:ext>
            </a:extLst>
          </p:cNvPr>
          <p:cNvSpPr>
            <a:spLocks noGrp="1"/>
          </p:cNvSpPr>
          <p:nvPr>
            <p:ph type="title"/>
          </p:nvPr>
        </p:nvSpPr>
        <p:spPr>
          <a:xfrm>
            <a:off x="8334834" y="2617469"/>
            <a:ext cx="3092115" cy="1196671"/>
          </a:xfrm>
        </p:spPr>
        <p:txBody>
          <a:bodyPr/>
          <a:lstStyle/>
          <a:p>
            <a:pPr algn="ctr"/>
            <a:r>
              <a:rPr lang="en-US" dirty="0"/>
              <a:t>Old Testament Wisdom literature</a:t>
            </a:r>
          </a:p>
        </p:txBody>
      </p:sp>
      <p:graphicFrame>
        <p:nvGraphicFramePr>
          <p:cNvPr id="7" name="Content Placeholder 4">
            <a:extLst>
              <a:ext uri="{FF2B5EF4-FFF2-40B4-BE49-F238E27FC236}">
                <a16:creationId xmlns:a16="http://schemas.microsoft.com/office/drawing/2014/main" id="{C1997488-E2B1-4BCB-FF27-0222AD9474B9}"/>
              </a:ext>
            </a:extLst>
          </p:cNvPr>
          <p:cNvGraphicFramePr>
            <a:graphicFrameLocks noGrp="1"/>
          </p:cNvGraphicFramePr>
          <p:nvPr>
            <p:ph idx="1"/>
            <p:extLst>
              <p:ext uri="{D42A27DB-BD31-4B8C-83A1-F6EECF244321}">
                <p14:modId xmlns:p14="http://schemas.microsoft.com/office/powerpoint/2010/main" val="544980051"/>
              </p:ext>
            </p:extLst>
          </p:nvPr>
        </p:nvGraphicFramePr>
        <p:xfrm>
          <a:off x="765051" y="920377"/>
          <a:ext cx="6158418" cy="49851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120232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p:txBody>
          <a:bodyPr/>
          <a:lstStyle/>
          <a:p>
            <a:r>
              <a:rPr lang="en-US" dirty="0"/>
              <a:t>proverbs</a:t>
            </a:r>
          </a:p>
        </p:txBody>
      </p:sp>
      <p:sp>
        <p:nvSpPr>
          <p:cNvPr id="5" name="Content Placeholder 4">
            <a:extLst>
              <a:ext uri="{FF2B5EF4-FFF2-40B4-BE49-F238E27FC236}">
                <a16:creationId xmlns:a16="http://schemas.microsoft.com/office/drawing/2014/main" id="{1E31F783-9B97-CD63-525F-AB79C4520A73}"/>
              </a:ext>
            </a:extLst>
          </p:cNvPr>
          <p:cNvSpPr>
            <a:spLocks noGrp="1"/>
          </p:cNvSpPr>
          <p:nvPr>
            <p:ph idx="1"/>
          </p:nvPr>
        </p:nvSpPr>
        <p:spPr>
          <a:xfrm>
            <a:off x="1251678" y="1443039"/>
            <a:ext cx="10498362" cy="5032576"/>
          </a:xfrm>
        </p:spPr>
        <p:txBody>
          <a:bodyPr/>
          <a:lstStyle/>
          <a:p>
            <a:r>
              <a:rPr lang="en-US" dirty="0"/>
              <a:t>Writer?</a:t>
            </a:r>
          </a:p>
          <a:p>
            <a:pPr lvl="1"/>
            <a:r>
              <a:rPr lang="en-US" dirty="0"/>
              <a:t>Mostly Solomon (1:1, 10:1, 25:1)</a:t>
            </a:r>
          </a:p>
          <a:p>
            <a:r>
              <a:rPr lang="en-US" dirty="0"/>
              <a:t>Purpose?</a:t>
            </a:r>
          </a:p>
          <a:p>
            <a:pPr lvl="1"/>
            <a:r>
              <a:rPr lang="en-US" dirty="0"/>
              <a:t>“To know wisdom and instruction, to understand words of insight, to receive instruction in wise dealing…” (1:2-3)</a:t>
            </a:r>
          </a:p>
          <a:p>
            <a:r>
              <a:rPr lang="en-US" dirty="0"/>
              <a:t>Value?</a:t>
            </a:r>
          </a:p>
          <a:p>
            <a:pPr lvl="1"/>
            <a:r>
              <a:rPr lang="en-US" dirty="0"/>
              <a:t>“So you will walk in the way of the good and keep to the paths of the righteous.” (2:30)</a:t>
            </a:r>
          </a:p>
          <a:p>
            <a:r>
              <a:rPr lang="en-US" dirty="0"/>
              <a:t>Design?</a:t>
            </a:r>
          </a:p>
          <a:p>
            <a:pPr lvl="1"/>
            <a:r>
              <a:rPr lang="en-US" dirty="0"/>
              <a:t>Wit; well-constructed; structure (groupings); parallelism; cause/effect; formulaic?</a:t>
            </a:r>
          </a:p>
          <a:p>
            <a:pPr lvl="2"/>
            <a:r>
              <a:rPr lang="en-US" dirty="0"/>
              <a:t>”Whoever works his land will have plenty of bread, but he who follows worthless pursuits lacks sense.” (12:11)</a:t>
            </a:r>
          </a:p>
          <a:p>
            <a:pPr lvl="2"/>
            <a:r>
              <a:rPr lang="en-US" dirty="0"/>
              <a:t>“No ill befalls the righteous, but the wicked are filled with trouble.” (12:21)</a:t>
            </a:r>
          </a:p>
          <a:p>
            <a:pPr lvl="2"/>
            <a:r>
              <a:rPr lang="en-US" dirty="0"/>
              <a:t>“Train up a child in the way he should go; even when he is old he will not depart from it.” (22:6)</a:t>
            </a:r>
          </a:p>
        </p:txBody>
      </p:sp>
    </p:spTree>
    <p:extLst>
      <p:ext uri="{BB962C8B-B14F-4D97-AF65-F5344CB8AC3E}">
        <p14:creationId xmlns:p14="http://schemas.microsoft.com/office/powerpoint/2010/main" val="31188316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p:txBody>
          <a:bodyPr/>
          <a:lstStyle/>
          <a:p>
            <a:r>
              <a:rPr lang="en-US" dirty="0"/>
              <a:t>JOB</a:t>
            </a:r>
          </a:p>
        </p:txBody>
      </p:sp>
      <p:sp>
        <p:nvSpPr>
          <p:cNvPr id="5" name="Content Placeholder 4">
            <a:extLst>
              <a:ext uri="{FF2B5EF4-FFF2-40B4-BE49-F238E27FC236}">
                <a16:creationId xmlns:a16="http://schemas.microsoft.com/office/drawing/2014/main" id="{1E31F783-9B97-CD63-525F-AB79C4520A73}"/>
              </a:ext>
            </a:extLst>
          </p:cNvPr>
          <p:cNvSpPr>
            <a:spLocks noGrp="1"/>
          </p:cNvSpPr>
          <p:nvPr>
            <p:ph idx="1"/>
          </p:nvPr>
        </p:nvSpPr>
        <p:spPr>
          <a:xfrm>
            <a:off x="1251678" y="1443039"/>
            <a:ext cx="10498362" cy="5032576"/>
          </a:xfrm>
        </p:spPr>
        <p:txBody>
          <a:bodyPr/>
          <a:lstStyle/>
          <a:p>
            <a:r>
              <a:rPr lang="en-US" dirty="0"/>
              <a:t>Writer?</a:t>
            </a:r>
          </a:p>
          <a:p>
            <a:pPr lvl="1"/>
            <a:r>
              <a:rPr lang="en-US" dirty="0"/>
              <a:t>Possibly Moses, Job, or Elihu, but Solomon is a considered candidate.</a:t>
            </a:r>
          </a:p>
          <a:p>
            <a:r>
              <a:rPr lang="en-US" dirty="0"/>
              <a:t>Purpose?</a:t>
            </a:r>
          </a:p>
          <a:p>
            <a:pPr lvl="1"/>
            <a:r>
              <a:rPr lang="en-US" dirty="0"/>
              <a:t>“I know that you can do all things, and that no purpose of yours can be thwarted.  ‘Who is this who hides counsel without knowledge?’  Therefore I have uttered what I did not understand, things too wonderful for me, which I did not know.” (42:2-3)</a:t>
            </a:r>
          </a:p>
          <a:p>
            <a:r>
              <a:rPr lang="en-US" dirty="0"/>
              <a:t>Value?</a:t>
            </a:r>
          </a:p>
          <a:p>
            <a:pPr lvl="1"/>
            <a:r>
              <a:rPr lang="en-US" dirty="0"/>
              <a:t>When wisdom has failed, how do believers respond to God?</a:t>
            </a:r>
          </a:p>
          <a:p>
            <a:r>
              <a:rPr lang="en-US" dirty="0"/>
              <a:t>Design?</a:t>
            </a:r>
          </a:p>
          <a:p>
            <a:pPr lvl="1"/>
            <a:r>
              <a:rPr lang="en-US" dirty="0"/>
              <a:t>Poetry, dialogues</a:t>
            </a:r>
          </a:p>
          <a:p>
            <a:pPr lvl="1"/>
            <a:r>
              <a:rPr lang="en-US" dirty="0"/>
              <a:t>Structure (1</a:t>
            </a:r>
            <a:r>
              <a:rPr lang="en-US" baseline="30000" dirty="0"/>
              <a:t>st</a:t>
            </a:r>
            <a:r>
              <a:rPr lang="en-US" dirty="0"/>
              <a:t> two chapters are narrative, 3</a:t>
            </a:r>
            <a:r>
              <a:rPr lang="en-US" baseline="30000" dirty="0"/>
              <a:t>rd</a:t>
            </a:r>
            <a:r>
              <a:rPr lang="en-US" dirty="0"/>
              <a:t> is Job’s lament, then 3 cycles of speeches between Job and Eliphaz/Bildad/Zophar.  Elihu speaks, God speaks, Job confesses, then concluding narrative)</a:t>
            </a:r>
          </a:p>
        </p:txBody>
      </p:sp>
    </p:spTree>
    <p:extLst>
      <p:ext uri="{BB962C8B-B14F-4D97-AF65-F5344CB8AC3E}">
        <p14:creationId xmlns:p14="http://schemas.microsoft.com/office/powerpoint/2010/main" val="13582170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E4018-9F36-913D-A28F-27A2B6AC161A}"/>
              </a:ext>
            </a:extLst>
          </p:cNvPr>
          <p:cNvSpPr>
            <a:spLocks noGrp="1"/>
          </p:cNvSpPr>
          <p:nvPr>
            <p:ph type="title"/>
          </p:nvPr>
        </p:nvSpPr>
        <p:spPr/>
        <p:txBody>
          <a:bodyPr/>
          <a:lstStyle/>
          <a:p>
            <a:r>
              <a:rPr lang="en-US" dirty="0"/>
              <a:t>Song of Songs</a:t>
            </a:r>
          </a:p>
        </p:txBody>
      </p:sp>
      <p:sp>
        <p:nvSpPr>
          <p:cNvPr id="5" name="Content Placeholder 4">
            <a:extLst>
              <a:ext uri="{FF2B5EF4-FFF2-40B4-BE49-F238E27FC236}">
                <a16:creationId xmlns:a16="http://schemas.microsoft.com/office/drawing/2014/main" id="{1E31F783-9B97-CD63-525F-AB79C4520A73}"/>
              </a:ext>
            </a:extLst>
          </p:cNvPr>
          <p:cNvSpPr>
            <a:spLocks noGrp="1"/>
          </p:cNvSpPr>
          <p:nvPr>
            <p:ph idx="1"/>
          </p:nvPr>
        </p:nvSpPr>
        <p:spPr>
          <a:xfrm>
            <a:off x="1251678" y="1443039"/>
            <a:ext cx="10498362" cy="5032576"/>
          </a:xfrm>
        </p:spPr>
        <p:txBody>
          <a:bodyPr/>
          <a:lstStyle/>
          <a:p>
            <a:r>
              <a:rPr lang="en-US" dirty="0"/>
              <a:t>Writer?</a:t>
            </a:r>
          </a:p>
          <a:p>
            <a:pPr lvl="1"/>
            <a:r>
              <a:rPr lang="en-US" dirty="0"/>
              <a:t>Solomon (1:1)</a:t>
            </a:r>
          </a:p>
          <a:p>
            <a:r>
              <a:rPr lang="en-US" dirty="0"/>
              <a:t>Purpose?</a:t>
            </a:r>
          </a:p>
          <a:p>
            <a:pPr lvl="1"/>
            <a:r>
              <a:rPr lang="en-US" dirty="0"/>
              <a:t>God’s wisdom regarding love, marriage, and sexuality</a:t>
            </a:r>
          </a:p>
          <a:p>
            <a:r>
              <a:rPr lang="en-US" dirty="0"/>
              <a:t>Value?</a:t>
            </a:r>
          </a:p>
          <a:p>
            <a:pPr lvl="1"/>
            <a:r>
              <a:rPr lang="en-US" dirty="0"/>
              <a:t>Who created these things?  Wouldn’t it be awesome if He gave us a book of Scripture to understand?</a:t>
            </a:r>
          </a:p>
          <a:p>
            <a:r>
              <a:rPr lang="en-US" dirty="0"/>
              <a:t>Design?</a:t>
            </a:r>
          </a:p>
          <a:p>
            <a:pPr lvl="1"/>
            <a:r>
              <a:rPr lang="en-US" dirty="0"/>
              <a:t>Poetry: terseness/brevity, parallelism, imagery (e.g., vineyards, spices, pomegranates, myrrh, frankincense, ‘like a roe or a young deer’, ‘gazelle or a young stag’)</a:t>
            </a:r>
          </a:p>
          <a:p>
            <a:pPr lvl="1"/>
            <a:r>
              <a:rPr lang="en-US" dirty="0"/>
              <a:t>Repetitive phrases/refrains</a:t>
            </a:r>
          </a:p>
          <a:p>
            <a:pPr lvl="2"/>
            <a:r>
              <a:rPr lang="en-US" dirty="0"/>
              <a:t>”Do not awaken love” (2:7, 3:5, 8:4);  “I am my beloved’s” (2:16, 6:3, 7:10)</a:t>
            </a:r>
          </a:p>
          <a:p>
            <a:pPr lvl="2"/>
            <a:r>
              <a:rPr lang="en-US" dirty="0"/>
              <a:t>Dream sequences (3:1-5 and 5:2-7);  Description of woman/man</a:t>
            </a:r>
          </a:p>
        </p:txBody>
      </p:sp>
    </p:spTree>
    <p:extLst>
      <p:ext uri="{BB962C8B-B14F-4D97-AF65-F5344CB8AC3E}">
        <p14:creationId xmlns:p14="http://schemas.microsoft.com/office/powerpoint/2010/main" val="24540299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fade">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fade">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fade">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fade">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fade">
                                      <p:cBhvr>
                                        <p:cTn id="52" dur="500"/>
                                        <p:tgtEl>
                                          <p:spTgt spid="5">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5">
                                            <p:txEl>
                                              <p:pRg st="10" end="10"/>
                                            </p:txEl>
                                          </p:spTgt>
                                        </p:tgtEl>
                                        <p:attrNameLst>
                                          <p:attrName>style.visibility</p:attrName>
                                        </p:attrNameLst>
                                      </p:cBhvr>
                                      <p:to>
                                        <p:strVal val="visible"/>
                                      </p:to>
                                    </p:set>
                                    <p:animEffect transition="in" filter="fade">
                                      <p:cBhvr>
                                        <p:cTn id="57" dur="500"/>
                                        <p:tgtEl>
                                          <p:spTgt spid="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{221B030E-B774-C14A-9A7E-E534A52AE5D3}tf10001071</Template>
  <TotalTime>595</TotalTime>
  <Words>1225</Words>
  <Application>Microsoft Macintosh PowerPoint</Application>
  <PresentationFormat>Widescreen</PresentationFormat>
  <Paragraphs>240</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Arial</vt:lpstr>
      <vt:lpstr>Calibri</vt:lpstr>
      <vt:lpstr>Calibri Light</vt:lpstr>
      <vt:lpstr>Gill Sans MT</vt:lpstr>
      <vt:lpstr>Impact</vt:lpstr>
      <vt:lpstr>Times New Roman</vt:lpstr>
      <vt:lpstr>Wingdings</vt:lpstr>
      <vt:lpstr>Badge</vt:lpstr>
      <vt:lpstr>Office Theme</vt:lpstr>
      <vt:lpstr>Ecclesiastes</vt:lpstr>
      <vt:lpstr>1:1-3</vt:lpstr>
      <vt:lpstr>schedule</vt:lpstr>
      <vt:lpstr>PowerPoint Presentation</vt:lpstr>
      <vt:lpstr>The Value of OT Study</vt:lpstr>
      <vt:lpstr>Old Testament Wisdom literature</vt:lpstr>
      <vt:lpstr>proverbs</vt:lpstr>
      <vt:lpstr>JOB</vt:lpstr>
      <vt:lpstr>Song of Songs</vt:lpstr>
      <vt:lpstr>ECCLESIASTES</vt:lpstr>
      <vt:lpstr>References to The Preacher</vt:lpstr>
      <vt:lpstr>Solomon (1 Kings)</vt:lpstr>
      <vt:lpstr>ECCLESIASTES</vt:lpstr>
      <vt:lpstr>outline</vt:lpstr>
      <vt:lpstr>1:2-11  Opening Statment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Ecclesiastes</dc:title>
  <dc:creator>David Hamlett</dc:creator>
  <cp:lastModifiedBy>David Hamlett</cp:lastModifiedBy>
  <cp:revision>7</cp:revision>
  <dcterms:created xsi:type="dcterms:W3CDTF">2024-02-25T02:51:32Z</dcterms:created>
  <dcterms:modified xsi:type="dcterms:W3CDTF">2024-02-25T12:47:05Z</dcterms:modified>
</cp:coreProperties>
</file>