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2"/>
  </p:notesMasterIdLst>
  <p:sldIdLst>
    <p:sldId id="604" r:id="rId2"/>
    <p:sldId id="651" r:id="rId3"/>
    <p:sldId id="620" r:id="rId4"/>
    <p:sldId id="621" r:id="rId5"/>
    <p:sldId id="622" r:id="rId6"/>
    <p:sldId id="623" r:id="rId7"/>
    <p:sldId id="656" r:id="rId8"/>
    <p:sldId id="657" r:id="rId9"/>
    <p:sldId id="658" r:id="rId10"/>
    <p:sldId id="660" r:id="rId11"/>
    <p:sldId id="661" r:id="rId12"/>
    <p:sldId id="668" r:id="rId13"/>
    <p:sldId id="626" r:id="rId14"/>
    <p:sldId id="627" r:id="rId15"/>
    <p:sldId id="640" r:id="rId16"/>
    <p:sldId id="641" r:id="rId17"/>
    <p:sldId id="654" r:id="rId18"/>
    <p:sldId id="655" r:id="rId19"/>
    <p:sldId id="594" r:id="rId20"/>
    <p:sldId id="596" r:id="rId21"/>
    <p:sldId id="669" r:id="rId22"/>
    <p:sldId id="670" r:id="rId23"/>
    <p:sldId id="662" r:id="rId24"/>
    <p:sldId id="671" r:id="rId25"/>
    <p:sldId id="664" r:id="rId26"/>
    <p:sldId id="665" r:id="rId27"/>
    <p:sldId id="666" r:id="rId28"/>
    <p:sldId id="667" r:id="rId29"/>
    <p:sldId id="597" r:id="rId30"/>
    <p:sldId id="644" r:id="rId31"/>
  </p:sldIdLst>
  <p:sldSz cx="9144000" cy="5715000" type="screen16x10"/>
  <p:notesSz cx="6858000" cy="9144000"/>
  <p:embeddedFontLst>
    <p:embeddedFont>
      <p:font typeface="Inside Out" panose="02000500000000000000" pitchFamily="2" charset="0"/>
      <p:regular r:id="rId33"/>
    </p:embeddedFont>
    <p:embeddedFont>
      <p:font typeface="Posterama" panose="020B0504020200020000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0059E0"/>
    <a:srgbClr val="D9D9D9"/>
    <a:srgbClr val="E5EB6B"/>
    <a:srgbClr val="4D4D4D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E27E87-4314-4643-81AD-6D4DBADDB1EC}" v="491" dt="2024-01-10T22:44:49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254" autoAdjust="0"/>
  </p:normalViewPr>
  <p:slideViewPr>
    <p:cSldViewPr snapToGrid="0">
      <p:cViewPr>
        <p:scale>
          <a:sx n="60" d="100"/>
          <a:sy n="60" d="100"/>
        </p:scale>
        <p:origin x="1339" y="7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76E27E87-4314-4643-81AD-6D4DBADDB1EC}"/>
    <pc:docChg chg="undo custSel addSld delSld modSld sldOrd">
      <pc:chgData name="David Williams" userId="35a5f6dfa23fba43" providerId="LiveId" clId="{76E27E87-4314-4643-81AD-6D4DBADDB1EC}" dt="2024-01-10T22:44:49.804" v="2647" actId="20577"/>
      <pc:docMkLst>
        <pc:docMk/>
      </pc:docMkLst>
      <pc:sldChg chg="del">
        <pc:chgData name="David Williams" userId="35a5f6dfa23fba43" providerId="LiveId" clId="{76E27E87-4314-4643-81AD-6D4DBADDB1EC}" dt="2024-01-08T03:52:34.984" v="0" actId="47"/>
        <pc:sldMkLst>
          <pc:docMk/>
          <pc:sldMk cId="1231299786" sldId="272"/>
        </pc:sldMkLst>
      </pc:sldChg>
      <pc:sldChg chg="del">
        <pc:chgData name="David Williams" userId="35a5f6dfa23fba43" providerId="LiveId" clId="{76E27E87-4314-4643-81AD-6D4DBADDB1EC}" dt="2024-01-08T03:52:34.984" v="0" actId="47"/>
        <pc:sldMkLst>
          <pc:docMk/>
          <pc:sldMk cId="639045986" sldId="281"/>
        </pc:sldMkLst>
      </pc:sldChg>
      <pc:sldChg chg="del">
        <pc:chgData name="David Williams" userId="35a5f6dfa23fba43" providerId="LiveId" clId="{76E27E87-4314-4643-81AD-6D4DBADDB1EC}" dt="2024-01-10T22:14:26.603" v="2468" actId="2696"/>
        <pc:sldMkLst>
          <pc:docMk/>
          <pc:sldMk cId="3254681203" sldId="486"/>
        </pc:sldMkLst>
      </pc:sldChg>
      <pc:sldChg chg="del">
        <pc:chgData name="David Williams" userId="35a5f6dfa23fba43" providerId="LiveId" clId="{76E27E87-4314-4643-81AD-6D4DBADDB1EC}" dt="2024-01-08T03:52:34.984" v="0" actId="47"/>
        <pc:sldMkLst>
          <pc:docMk/>
          <pc:sldMk cId="2453874732" sldId="487"/>
        </pc:sldMkLst>
      </pc:sldChg>
      <pc:sldChg chg="del">
        <pc:chgData name="David Williams" userId="35a5f6dfa23fba43" providerId="LiveId" clId="{76E27E87-4314-4643-81AD-6D4DBADDB1EC}" dt="2024-01-08T03:52:34.984" v="0" actId="47"/>
        <pc:sldMkLst>
          <pc:docMk/>
          <pc:sldMk cId="1526547688" sldId="488"/>
        </pc:sldMkLst>
      </pc:sldChg>
      <pc:sldChg chg="del">
        <pc:chgData name="David Williams" userId="35a5f6dfa23fba43" providerId="LiveId" clId="{76E27E87-4314-4643-81AD-6D4DBADDB1EC}" dt="2024-01-08T03:52:34.984" v="0" actId="47"/>
        <pc:sldMkLst>
          <pc:docMk/>
          <pc:sldMk cId="4109822625" sldId="489"/>
        </pc:sldMkLst>
      </pc:sldChg>
      <pc:sldChg chg="del">
        <pc:chgData name="David Williams" userId="35a5f6dfa23fba43" providerId="LiveId" clId="{76E27E87-4314-4643-81AD-6D4DBADDB1EC}" dt="2024-01-08T03:52:34.984" v="0" actId="47"/>
        <pc:sldMkLst>
          <pc:docMk/>
          <pc:sldMk cId="1733458713" sldId="490"/>
        </pc:sldMkLst>
      </pc:sldChg>
      <pc:sldChg chg="addSp delSp modSp mod modTransition modAnim">
        <pc:chgData name="David Williams" userId="35a5f6dfa23fba43" providerId="LiveId" clId="{76E27E87-4314-4643-81AD-6D4DBADDB1EC}" dt="2024-01-10T03:36:13.674" v="1374"/>
        <pc:sldMkLst>
          <pc:docMk/>
          <pc:sldMk cId="1200841292" sldId="597"/>
        </pc:sldMkLst>
        <pc:spChg chg="add del mod">
          <ac:chgData name="David Williams" userId="35a5f6dfa23fba43" providerId="LiveId" clId="{76E27E87-4314-4643-81AD-6D4DBADDB1EC}" dt="2024-01-10T02:53:07.580" v="1337" actId="478"/>
          <ac:spMkLst>
            <pc:docMk/>
            <pc:sldMk cId="1200841292" sldId="597"/>
            <ac:spMk id="15" creationId="{31AADD41-6676-35EF-87BA-C8F64B376735}"/>
          </ac:spMkLst>
        </pc:spChg>
        <pc:spChg chg="add mod">
          <ac:chgData name="David Williams" userId="35a5f6dfa23fba43" providerId="LiveId" clId="{76E27E87-4314-4643-81AD-6D4DBADDB1EC}" dt="2024-01-10T02:44:11.264" v="1139"/>
          <ac:spMkLst>
            <pc:docMk/>
            <pc:sldMk cId="1200841292" sldId="597"/>
            <ac:spMk id="16" creationId="{9C41B873-539A-0428-4523-5BA3BAD17E60}"/>
          </ac:spMkLst>
        </pc:spChg>
        <pc:spChg chg="add mod">
          <ac:chgData name="David Williams" userId="35a5f6dfa23fba43" providerId="LiveId" clId="{76E27E87-4314-4643-81AD-6D4DBADDB1EC}" dt="2024-01-10T03:33:12.221" v="1363" actId="14861"/>
          <ac:spMkLst>
            <pc:docMk/>
            <pc:sldMk cId="1200841292" sldId="597"/>
            <ac:spMk id="17" creationId="{571C2A0A-5A1B-2CDF-548B-CC761CCD5609}"/>
          </ac:spMkLst>
        </pc:spChg>
        <pc:spChg chg="add mod">
          <ac:chgData name="David Williams" userId="35a5f6dfa23fba43" providerId="LiveId" clId="{76E27E87-4314-4643-81AD-6D4DBADDB1EC}" dt="2024-01-10T02:56:47.043" v="1358" actId="1076"/>
          <ac:spMkLst>
            <pc:docMk/>
            <pc:sldMk cId="1200841292" sldId="597"/>
            <ac:spMk id="18" creationId="{95DD73AC-328F-43C3-40B8-72FFE2141099}"/>
          </ac:spMkLst>
        </pc:spChg>
        <pc:spChg chg="add mod">
          <ac:chgData name="David Williams" userId="35a5f6dfa23fba43" providerId="LiveId" clId="{76E27E87-4314-4643-81AD-6D4DBADDB1EC}" dt="2024-01-10T02:56:13.705" v="1355"/>
          <ac:spMkLst>
            <pc:docMk/>
            <pc:sldMk cId="1200841292" sldId="597"/>
            <ac:spMk id="19" creationId="{B770FB43-4C7F-3B1D-791D-7A4CEE907F09}"/>
          </ac:spMkLst>
        </pc:spChg>
        <pc:spChg chg="add mod">
          <ac:chgData name="David Williams" userId="35a5f6dfa23fba43" providerId="LiveId" clId="{76E27E87-4314-4643-81AD-6D4DBADDB1EC}" dt="2024-01-10T02:56:13.705" v="1355"/>
          <ac:spMkLst>
            <pc:docMk/>
            <pc:sldMk cId="1200841292" sldId="597"/>
            <ac:spMk id="22" creationId="{55689864-EE7C-93C2-CCF8-3C753F22317E}"/>
          </ac:spMkLst>
        </pc:spChg>
        <pc:spChg chg="add mod">
          <ac:chgData name="David Williams" userId="35a5f6dfa23fba43" providerId="LiveId" clId="{76E27E87-4314-4643-81AD-6D4DBADDB1EC}" dt="2024-01-10T02:56:47.043" v="1358" actId="1076"/>
          <ac:spMkLst>
            <pc:docMk/>
            <pc:sldMk cId="1200841292" sldId="597"/>
            <ac:spMk id="24" creationId="{1A5D1520-301D-F3FC-39E2-9B95D561BF2C}"/>
          </ac:spMkLst>
        </pc:spChg>
        <pc:spChg chg="add mod">
          <ac:chgData name="David Williams" userId="35a5f6dfa23fba43" providerId="LiveId" clId="{76E27E87-4314-4643-81AD-6D4DBADDB1EC}" dt="2024-01-10T02:56:13.705" v="1355"/>
          <ac:spMkLst>
            <pc:docMk/>
            <pc:sldMk cId="1200841292" sldId="597"/>
            <ac:spMk id="25" creationId="{43380027-523A-D025-322F-6653B5C9F9C5}"/>
          </ac:spMkLst>
        </pc:spChg>
        <pc:spChg chg="add mod">
          <ac:chgData name="David Williams" userId="35a5f6dfa23fba43" providerId="LiveId" clId="{76E27E87-4314-4643-81AD-6D4DBADDB1EC}" dt="2024-01-10T02:56:13.705" v="1355"/>
          <ac:spMkLst>
            <pc:docMk/>
            <pc:sldMk cId="1200841292" sldId="597"/>
            <ac:spMk id="26" creationId="{0EDA2FD4-513D-7F61-6BE7-192EAD48C4DA}"/>
          </ac:spMkLst>
        </pc:spChg>
        <pc:spChg chg="add mod">
          <ac:chgData name="David Williams" userId="35a5f6dfa23fba43" providerId="LiveId" clId="{76E27E87-4314-4643-81AD-6D4DBADDB1EC}" dt="2024-01-10T02:56:47.043" v="1358" actId="1076"/>
          <ac:spMkLst>
            <pc:docMk/>
            <pc:sldMk cId="1200841292" sldId="597"/>
            <ac:spMk id="27" creationId="{74ADD402-F337-F157-7648-6EF23806E9A3}"/>
          </ac:spMkLst>
        </pc:spChg>
        <pc:spChg chg="add mod">
          <ac:chgData name="David Williams" userId="35a5f6dfa23fba43" providerId="LiveId" clId="{76E27E87-4314-4643-81AD-6D4DBADDB1EC}" dt="2024-01-10T02:56:47.043" v="1358" actId="1076"/>
          <ac:spMkLst>
            <pc:docMk/>
            <pc:sldMk cId="1200841292" sldId="597"/>
            <ac:spMk id="28" creationId="{FE9CE678-5F30-D54E-CCDF-1FF9F21D29BC}"/>
          </ac:spMkLst>
        </pc:spChg>
        <pc:spChg chg="add mod">
          <ac:chgData name="David Williams" userId="35a5f6dfa23fba43" providerId="LiveId" clId="{76E27E87-4314-4643-81AD-6D4DBADDB1EC}" dt="2024-01-10T02:56:47.043" v="1358" actId="1076"/>
          <ac:spMkLst>
            <pc:docMk/>
            <pc:sldMk cId="1200841292" sldId="597"/>
            <ac:spMk id="29" creationId="{E4277A69-0E3D-F30C-DDF7-4ACE361372BA}"/>
          </ac:spMkLst>
        </pc:spChg>
        <pc:spChg chg="add mod ord">
          <ac:chgData name="David Williams" userId="35a5f6dfa23fba43" providerId="LiveId" clId="{76E27E87-4314-4643-81AD-6D4DBADDB1EC}" dt="2024-01-10T03:35:39.422" v="1368" actId="962"/>
          <ac:spMkLst>
            <pc:docMk/>
            <pc:sldMk cId="1200841292" sldId="597"/>
            <ac:spMk id="32" creationId="{56CF8E0E-62E2-BFA5-005D-8D6D14F78A0F}"/>
          </ac:spMkLst>
        </pc:spChg>
        <pc:spChg chg="mod">
          <ac:chgData name="David Williams" userId="35a5f6dfa23fba43" providerId="LiveId" clId="{76E27E87-4314-4643-81AD-6D4DBADDB1EC}" dt="2024-01-10T02:30:18.750" v="1116" actId="14100"/>
          <ac:spMkLst>
            <pc:docMk/>
            <pc:sldMk cId="1200841292" sldId="597"/>
            <ac:spMk id="70" creationId="{DDE2A894-73BE-185E-6540-F25F51CC65B0}"/>
          </ac:spMkLst>
        </pc:spChg>
        <pc:spChg chg="mod">
          <ac:chgData name="David Williams" userId="35a5f6dfa23fba43" providerId="LiveId" clId="{76E27E87-4314-4643-81AD-6D4DBADDB1EC}" dt="2024-01-10T02:24:00.276" v="1102" actId="20577"/>
          <ac:spMkLst>
            <pc:docMk/>
            <pc:sldMk cId="1200841292" sldId="597"/>
            <ac:spMk id="119" creationId="{7374015C-91C9-3793-CDE7-0F016D23CFDB}"/>
          </ac:spMkLst>
        </pc:spChg>
        <pc:picChg chg="add mod ord">
          <ac:chgData name="David Williams" userId="35a5f6dfa23fba43" providerId="LiveId" clId="{76E27E87-4314-4643-81AD-6D4DBADDB1EC}" dt="2024-01-10T02:30:00.487" v="1112" actId="1076"/>
          <ac:picMkLst>
            <pc:docMk/>
            <pc:sldMk cId="1200841292" sldId="597"/>
            <ac:picMk id="14" creationId="{384A7F63-9384-9B37-7D69-BB2914A2D7CC}"/>
          </ac:picMkLst>
        </pc:picChg>
        <pc:picChg chg="del mod modVis">
          <ac:chgData name="David Williams" userId="35a5f6dfa23fba43" providerId="LiveId" clId="{76E27E87-4314-4643-81AD-6D4DBADDB1EC}" dt="2024-01-10T02:30:10.345" v="1115" actId="478"/>
          <ac:picMkLst>
            <pc:docMk/>
            <pc:sldMk cId="1200841292" sldId="597"/>
            <ac:picMk id="71" creationId="{159BE154-3E32-B9D3-2C8B-419E628FEF79}"/>
          </ac:picMkLst>
        </pc:picChg>
      </pc:sldChg>
      <pc:sldChg chg="addSp delSp modSp mod">
        <pc:chgData name="David Williams" userId="35a5f6dfa23fba43" providerId="LiveId" clId="{76E27E87-4314-4643-81AD-6D4DBADDB1EC}" dt="2024-01-10T22:14:58.947" v="2470" actId="165"/>
        <pc:sldMkLst>
          <pc:docMk/>
          <pc:sldMk cId="624476853" sldId="604"/>
        </pc:sldMkLst>
        <pc:spChg chg="mod">
          <ac:chgData name="David Williams" userId="35a5f6dfa23fba43" providerId="LiveId" clId="{76E27E87-4314-4643-81AD-6D4DBADDB1EC}" dt="2024-01-10T22:14:01.180" v="2466" actId="12788"/>
          <ac:spMkLst>
            <pc:docMk/>
            <pc:sldMk cId="624476853" sldId="604"/>
            <ac:spMk id="2" creationId="{DC63AB6D-5ADF-A508-DB1A-68E78AB659C0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3" creationId="{EAC2E4DE-65A2-31D8-BD03-F386A80BC2FC}"/>
          </ac:spMkLst>
        </pc:spChg>
        <pc:spChg chg="mod">
          <ac:chgData name="David Williams" userId="35a5f6dfa23fba43" providerId="LiveId" clId="{76E27E87-4314-4643-81AD-6D4DBADDB1EC}" dt="2024-01-10T22:14:09.232" v="2467" actId="12788"/>
          <ac:spMkLst>
            <pc:docMk/>
            <pc:sldMk cId="624476853" sldId="604"/>
            <ac:spMk id="4" creationId="{29954591-8069-08AD-A79A-B5798AC36BFD}"/>
          </ac:spMkLst>
        </pc:spChg>
        <pc:spChg chg="del">
          <ac:chgData name="David Williams" userId="35a5f6dfa23fba43" providerId="LiveId" clId="{76E27E87-4314-4643-81AD-6D4DBADDB1EC}" dt="2024-01-10T22:13:42.615" v="2464" actId="478"/>
          <ac:spMkLst>
            <pc:docMk/>
            <pc:sldMk cId="624476853" sldId="604"/>
            <ac:spMk id="6" creationId="{C8E7C383-DE43-F4EE-818E-2BBCC44E7298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7" creationId="{0D2B7F60-5B3D-90B5-9B5C-FEE26C99B9ED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8" creationId="{515E8E6A-2FDD-E955-C8DF-CDC450330E5A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11" creationId="{591FB5A6-2D7F-DBCF-0BD8-04D791529FE7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12" creationId="{6D5858A3-4498-9015-9F23-3F5B79136780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16" creationId="{A4488ED0-9ED5-1E6D-2C7E-1FC92E94E005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18" creationId="{E009B5CA-7423-5704-92AC-BE1ECB11B509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19" creationId="{AA27FC6A-0D01-1A54-68BF-4C242E98DA5D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20" creationId="{AACF5D4B-728C-7FD3-6C3C-0706480DF2A7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21" creationId="{69F2B480-2572-4F5A-96BD-0940A73DFCFB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22" creationId="{4674050D-C319-B2E9-A55B-F2CEE90DF92F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23" creationId="{1BDE8B5C-ED7E-B5FF-7259-336537389F0C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24" creationId="{F8E7733C-4D23-DB02-C725-3D12D719D47B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25" creationId="{D25F69DA-43AC-8F70-74F6-5ED4BA167F16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26" creationId="{606DCEFD-A66D-9D60-3937-1C74A7484B87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28" creationId="{C8DB373C-B5AD-3D9C-E242-55B3521022CE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29" creationId="{98070DF1-1018-91D6-8739-D66DDC2E9866}"/>
          </ac:spMkLst>
        </pc:spChg>
        <pc:spChg chg="mod topLvl">
          <ac:chgData name="David Williams" userId="35a5f6dfa23fba43" providerId="LiveId" clId="{76E27E87-4314-4643-81AD-6D4DBADDB1EC}" dt="2024-01-10T22:14:58.947" v="2470" actId="165"/>
          <ac:spMkLst>
            <pc:docMk/>
            <pc:sldMk cId="624476853" sldId="604"/>
            <ac:spMk id="32" creationId="{92DF53B3-CB6F-DBCB-D5B0-38F58A46F809}"/>
          </ac:spMkLst>
        </pc:spChg>
        <pc:grpChg chg="add del mod">
          <ac:chgData name="David Williams" userId="35a5f6dfa23fba43" providerId="LiveId" clId="{76E27E87-4314-4643-81AD-6D4DBADDB1EC}" dt="2024-01-10T22:14:58.947" v="2470" actId="165"/>
          <ac:grpSpMkLst>
            <pc:docMk/>
            <pc:sldMk cId="624476853" sldId="604"/>
            <ac:grpSpMk id="5" creationId="{14011B93-2B13-2BAB-220C-52B8A7D5FE35}"/>
          </ac:grpSpMkLst>
        </pc:grpChg>
        <pc:picChg chg="del">
          <ac:chgData name="David Williams" userId="35a5f6dfa23fba43" providerId="LiveId" clId="{76E27E87-4314-4643-81AD-6D4DBADDB1EC}" dt="2024-01-10T22:13:40.528" v="2463" actId="478"/>
          <ac:picMkLst>
            <pc:docMk/>
            <pc:sldMk cId="624476853" sldId="604"/>
            <ac:picMk id="14" creationId="{E466D1A2-29BA-B8EB-F175-3B3BE4B34C7C}"/>
          </ac:picMkLst>
        </pc:picChg>
      </pc:sldChg>
      <pc:sldChg chg="addSp delSp modSp mod delAnim modAnim">
        <pc:chgData name="David Williams" userId="35a5f6dfa23fba43" providerId="LiveId" clId="{76E27E87-4314-4643-81AD-6D4DBADDB1EC}" dt="2024-01-09T16:57:44.180" v="176"/>
        <pc:sldMkLst>
          <pc:docMk/>
          <pc:sldMk cId="697209177" sldId="620"/>
        </pc:sldMkLst>
        <pc:spChg chg="add mod">
          <ac:chgData name="David Williams" userId="35a5f6dfa23fba43" providerId="LiveId" clId="{76E27E87-4314-4643-81AD-6D4DBADDB1EC}" dt="2024-01-09T16:57:16.992" v="174"/>
          <ac:spMkLst>
            <pc:docMk/>
            <pc:sldMk cId="697209177" sldId="620"/>
            <ac:spMk id="2" creationId="{E67212E3-183F-0AAB-3F78-9BEA4B988AA4}"/>
          </ac:spMkLst>
        </pc:spChg>
        <pc:spChg chg="del">
          <ac:chgData name="David Williams" userId="35a5f6dfa23fba43" providerId="LiveId" clId="{76E27E87-4314-4643-81AD-6D4DBADDB1EC}" dt="2024-01-09T16:56:15.670" v="171" actId="478"/>
          <ac:spMkLst>
            <pc:docMk/>
            <pc:sldMk cId="697209177" sldId="620"/>
            <ac:spMk id="4" creationId="{C3611416-9950-16EF-2780-E43674778FC0}"/>
          </ac:spMkLst>
        </pc:spChg>
        <pc:spChg chg="del">
          <ac:chgData name="David Williams" userId="35a5f6dfa23fba43" providerId="LiveId" clId="{76E27E87-4314-4643-81AD-6D4DBADDB1EC}" dt="2024-01-09T16:57:06.699" v="173" actId="478"/>
          <ac:spMkLst>
            <pc:docMk/>
            <pc:sldMk cId="697209177" sldId="620"/>
            <ac:spMk id="7" creationId="{791E4A05-B0D1-82ED-4C09-30875A79BB42}"/>
          </ac:spMkLst>
        </pc:spChg>
        <pc:spChg chg="del">
          <ac:chgData name="David Williams" userId="35a5f6dfa23fba43" providerId="LiveId" clId="{76E27E87-4314-4643-81AD-6D4DBADDB1EC}" dt="2024-01-09T16:55:51.094" v="164" actId="478"/>
          <ac:spMkLst>
            <pc:docMk/>
            <pc:sldMk cId="697209177" sldId="620"/>
            <ac:spMk id="26" creationId="{443385B3-BD92-D038-9F1B-B2C5410B0DCA}"/>
          </ac:spMkLst>
        </pc:spChg>
        <pc:picChg chg="del">
          <ac:chgData name="David Williams" userId="35a5f6dfa23fba43" providerId="LiveId" clId="{76E27E87-4314-4643-81AD-6D4DBADDB1EC}" dt="2024-01-09T16:56:10.377" v="169" actId="478"/>
          <ac:picMkLst>
            <pc:docMk/>
            <pc:sldMk cId="697209177" sldId="620"/>
            <ac:picMk id="5" creationId="{3F7440AB-3743-B984-189F-1BE64E800C5F}"/>
          </ac:picMkLst>
        </pc:picChg>
        <pc:picChg chg="del">
          <ac:chgData name="David Williams" userId="35a5f6dfa23fba43" providerId="LiveId" clId="{76E27E87-4314-4643-81AD-6D4DBADDB1EC}" dt="2024-01-09T16:56:09.113" v="168" actId="478"/>
          <ac:picMkLst>
            <pc:docMk/>
            <pc:sldMk cId="697209177" sldId="620"/>
            <ac:picMk id="10" creationId="{3732D6E4-A007-251C-4703-B6DEF8C0DE67}"/>
          </ac:picMkLst>
        </pc:picChg>
        <pc:picChg chg="mod modVis">
          <ac:chgData name="David Williams" userId="35a5f6dfa23fba43" providerId="LiveId" clId="{76E27E87-4314-4643-81AD-6D4DBADDB1EC}" dt="2024-01-09T16:56:12.848" v="170" actId="14429"/>
          <ac:picMkLst>
            <pc:docMk/>
            <pc:sldMk cId="697209177" sldId="620"/>
            <ac:picMk id="13" creationId="{D6C54FAD-6755-B8CE-B8C8-E0A572C573A7}"/>
          </ac:picMkLst>
        </pc:picChg>
        <pc:picChg chg="del">
          <ac:chgData name="David Williams" userId="35a5f6dfa23fba43" providerId="LiveId" clId="{76E27E87-4314-4643-81AD-6D4DBADDB1EC}" dt="2024-01-09T16:55:55.498" v="166" actId="478"/>
          <ac:picMkLst>
            <pc:docMk/>
            <pc:sldMk cId="697209177" sldId="620"/>
            <ac:picMk id="22" creationId="{83D29C7A-951F-4066-8C51-CE31BADA7033}"/>
          </ac:picMkLst>
        </pc:picChg>
        <pc:picChg chg="del">
          <ac:chgData name="David Williams" userId="35a5f6dfa23fba43" providerId="LiveId" clId="{76E27E87-4314-4643-81AD-6D4DBADDB1EC}" dt="2024-01-09T16:55:54.313" v="165" actId="478"/>
          <ac:picMkLst>
            <pc:docMk/>
            <pc:sldMk cId="697209177" sldId="620"/>
            <ac:picMk id="25" creationId="{ABFEABF3-F881-000C-C716-B4B9697976FF}"/>
          </ac:picMkLst>
        </pc:picChg>
      </pc:sldChg>
      <pc:sldChg chg="addSp delSp modSp mod delAnim modAnim">
        <pc:chgData name="David Williams" userId="35a5f6dfa23fba43" providerId="LiveId" clId="{76E27E87-4314-4643-81AD-6D4DBADDB1EC}" dt="2024-01-09T16:59:43.150" v="188"/>
        <pc:sldMkLst>
          <pc:docMk/>
          <pc:sldMk cId="830629217" sldId="621"/>
        </pc:sldMkLst>
        <pc:spChg chg="add mod">
          <ac:chgData name="David Williams" userId="35a5f6dfa23fba43" providerId="LiveId" clId="{76E27E87-4314-4643-81AD-6D4DBADDB1EC}" dt="2024-01-09T16:58:44.996" v="184"/>
          <ac:spMkLst>
            <pc:docMk/>
            <pc:sldMk cId="830629217" sldId="621"/>
            <ac:spMk id="2" creationId="{E5524061-571D-B148-03D2-DBB1885BF5F3}"/>
          </ac:spMkLst>
        </pc:spChg>
        <pc:spChg chg="del">
          <ac:chgData name="David Williams" userId="35a5f6dfa23fba43" providerId="LiveId" clId="{76E27E87-4314-4643-81AD-6D4DBADDB1EC}" dt="2024-01-09T16:58:22.128" v="179" actId="478"/>
          <ac:spMkLst>
            <pc:docMk/>
            <pc:sldMk cId="830629217" sldId="621"/>
            <ac:spMk id="4" creationId="{C2D1F9FA-9D04-EE8C-AC57-AC5FF80D09B0}"/>
          </ac:spMkLst>
        </pc:spChg>
        <pc:spChg chg="add mod">
          <ac:chgData name="David Williams" userId="35a5f6dfa23fba43" providerId="LiveId" clId="{76E27E87-4314-4643-81AD-6D4DBADDB1EC}" dt="2024-01-09T16:59:01.677" v="186"/>
          <ac:spMkLst>
            <pc:docMk/>
            <pc:sldMk cId="830629217" sldId="621"/>
            <ac:spMk id="5" creationId="{C724BF12-33FA-5D5A-807D-DB98EB9E36CA}"/>
          </ac:spMkLst>
        </pc:spChg>
        <pc:spChg chg="del">
          <ac:chgData name="David Williams" userId="35a5f6dfa23fba43" providerId="LiveId" clId="{76E27E87-4314-4643-81AD-6D4DBADDB1EC}" dt="2024-01-09T16:58:39.581" v="181" actId="478"/>
          <ac:spMkLst>
            <pc:docMk/>
            <pc:sldMk cId="830629217" sldId="621"/>
            <ac:spMk id="6" creationId="{98DB1034-D4D4-B4AD-CCCA-CA1962CE4E34}"/>
          </ac:spMkLst>
        </pc:spChg>
        <pc:spChg chg="del">
          <ac:chgData name="David Williams" userId="35a5f6dfa23fba43" providerId="LiveId" clId="{76E27E87-4314-4643-81AD-6D4DBADDB1EC}" dt="2024-01-09T16:58:19.705" v="178" actId="478"/>
          <ac:spMkLst>
            <pc:docMk/>
            <pc:sldMk cId="830629217" sldId="621"/>
            <ac:spMk id="10" creationId="{33F40185-C9A9-19A0-2002-0804AF6D30CF}"/>
          </ac:spMkLst>
        </pc:spChg>
        <pc:spChg chg="del mod">
          <ac:chgData name="David Williams" userId="35a5f6dfa23fba43" providerId="LiveId" clId="{76E27E87-4314-4643-81AD-6D4DBADDB1EC}" dt="2024-01-09T16:58:40.268" v="183" actId="478"/>
          <ac:spMkLst>
            <pc:docMk/>
            <pc:sldMk cId="830629217" sldId="621"/>
            <ac:spMk id="11" creationId="{6703B900-047C-9FA3-BF1E-B10B80079B14}"/>
          </ac:spMkLst>
        </pc:spChg>
        <pc:picChg chg="del">
          <ac:chgData name="David Williams" userId="35a5f6dfa23fba43" providerId="LiveId" clId="{76E27E87-4314-4643-81AD-6D4DBADDB1EC}" dt="2024-01-09T16:58:08.864" v="177" actId="478"/>
          <ac:picMkLst>
            <pc:docMk/>
            <pc:sldMk cId="830629217" sldId="621"/>
            <ac:picMk id="8" creationId="{CDFA1F0A-EA65-01B4-8192-F114513D89CC}"/>
          </ac:picMkLst>
        </pc:picChg>
      </pc:sldChg>
      <pc:sldChg chg="addSp delSp modSp mod delAnim modAnim">
        <pc:chgData name="David Williams" userId="35a5f6dfa23fba43" providerId="LiveId" clId="{76E27E87-4314-4643-81AD-6D4DBADDB1EC}" dt="2024-01-09T17:10:39.016" v="204"/>
        <pc:sldMkLst>
          <pc:docMk/>
          <pc:sldMk cId="4160887711" sldId="622"/>
        </pc:sldMkLst>
        <pc:spChg chg="add mod">
          <ac:chgData name="David Williams" userId="35a5f6dfa23fba43" providerId="LiveId" clId="{76E27E87-4314-4643-81AD-6D4DBADDB1EC}" dt="2024-01-09T17:01:00.482" v="198"/>
          <ac:spMkLst>
            <pc:docMk/>
            <pc:sldMk cId="4160887711" sldId="622"/>
            <ac:spMk id="2" creationId="{6CBD42A4-CF76-DE31-208A-661148EC6B17}"/>
          </ac:spMkLst>
        </pc:spChg>
        <pc:spChg chg="del">
          <ac:chgData name="David Williams" userId="35a5f6dfa23fba43" providerId="LiveId" clId="{76E27E87-4314-4643-81AD-6D4DBADDB1EC}" dt="2024-01-09T17:00:16.566" v="189" actId="478"/>
          <ac:spMkLst>
            <pc:docMk/>
            <pc:sldMk cId="4160887711" sldId="622"/>
            <ac:spMk id="4" creationId="{FC653FD8-5ABD-C10E-B10F-7F176B3B9DF9}"/>
          </ac:spMkLst>
        </pc:spChg>
        <pc:spChg chg="add mod">
          <ac:chgData name="David Williams" userId="35a5f6dfa23fba43" providerId="LiveId" clId="{76E27E87-4314-4643-81AD-6D4DBADDB1EC}" dt="2024-01-09T17:01:00.482" v="198"/>
          <ac:spMkLst>
            <pc:docMk/>
            <pc:sldMk cId="4160887711" sldId="622"/>
            <ac:spMk id="5" creationId="{49BEF0C7-1AAA-B2F5-DDD3-8CF1C667C4AA}"/>
          </ac:spMkLst>
        </pc:spChg>
        <pc:spChg chg="del">
          <ac:chgData name="David Williams" userId="35a5f6dfa23fba43" providerId="LiveId" clId="{76E27E87-4314-4643-81AD-6D4DBADDB1EC}" dt="2024-01-09T17:00:53.427" v="197" actId="478"/>
          <ac:spMkLst>
            <pc:docMk/>
            <pc:sldMk cId="4160887711" sldId="622"/>
            <ac:spMk id="6" creationId="{98DB1034-D4D4-B4AD-CCCA-CA1962CE4E34}"/>
          </ac:spMkLst>
        </pc:spChg>
        <pc:spChg chg="mod">
          <ac:chgData name="David Williams" userId="35a5f6dfa23fba43" providerId="LiveId" clId="{76E27E87-4314-4643-81AD-6D4DBADDB1EC}" dt="2024-01-09T17:01:14.196" v="201" actId="1076"/>
          <ac:spMkLst>
            <pc:docMk/>
            <pc:sldMk cId="4160887711" sldId="622"/>
            <ac:spMk id="7" creationId="{AFAC9975-0288-EE60-759F-9319B5675AF3}"/>
          </ac:spMkLst>
        </pc:spChg>
        <pc:spChg chg="add mod">
          <ac:chgData name="David Williams" userId="35a5f6dfa23fba43" providerId="LiveId" clId="{76E27E87-4314-4643-81AD-6D4DBADDB1EC}" dt="2024-01-09T17:01:43.983" v="203"/>
          <ac:spMkLst>
            <pc:docMk/>
            <pc:sldMk cId="4160887711" sldId="622"/>
            <ac:spMk id="8" creationId="{D401DFEF-7F25-0711-47BB-710CA4DE959F}"/>
          </ac:spMkLst>
        </pc:spChg>
        <pc:spChg chg="del">
          <ac:chgData name="David Williams" userId="35a5f6dfa23fba43" providerId="LiveId" clId="{76E27E87-4314-4643-81AD-6D4DBADDB1EC}" dt="2024-01-09T17:00:53.427" v="197" actId="478"/>
          <ac:spMkLst>
            <pc:docMk/>
            <pc:sldMk cId="4160887711" sldId="622"/>
            <ac:spMk id="9" creationId="{AFF491F8-0DE4-9FC2-A740-4E4057BA6CF0}"/>
          </ac:spMkLst>
        </pc:spChg>
        <pc:spChg chg="mod">
          <ac:chgData name="David Williams" userId="35a5f6dfa23fba43" providerId="LiveId" clId="{76E27E87-4314-4643-81AD-6D4DBADDB1EC}" dt="2024-01-09T17:01:14.196" v="201" actId="1076"/>
          <ac:spMkLst>
            <pc:docMk/>
            <pc:sldMk cId="4160887711" sldId="622"/>
            <ac:spMk id="11" creationId="{4FB8DD47-7F70-2305-0578-0324B8C8C9B6}"/>
          </ac:spMkLst>
        </pc:spChg>
        <pc:spChg chg="del">
          <ac:chgData name="David Williams" userId="35a5f6dfa23fba43" providerId="LiveId" clId="{76E27E87-4314-4643-81AD-6D4DBADDB1EC}" dt="2024-01-09T17:00:53.427" v="197" actId="478"/>
          <ac:spMkLst>
            <pc:docMk/>
            <pc:sldMk cId="4160887711" sldId="622"/>
            <ac:spMk id="14" creationId="{31A75D5A-0745-8676-7882-83C5686F646D}"/>
          </ac:spMkLst>
        </pc:spChg>
        <pc:spChg chg="mod">
          <ac:chgData name="David Williams" userId="35a5f6dfa23fba43" providerId="LiveId" clId="{76E27E87-4314-4643-81AD-6D4DBADDB1EC}" dt="2024-01-09T17:01:14.196" v="201" actId="1076"/>
          <ac:spMkLst>
            <pc:docMk/>
            <pc:sldMk cId="4160887711" sldId="622"/>
            <ac:spMk id="16" creationId="{8E40933A-B8CC-A70D-027D-06B9D1ED27A7}"/>
          </ac:spMkLst>
        </pc:spChg>
        <pc:spChg chg="mod">
          <ac:chgData name="David Williams" userId="35a5f6dfa23fba43" providerId="LiveId" clId="{76E27E87-4314-4643-81AD-6D4DBADDB1EC}" dt="2024-01-09T17:01:14.196" v="201" actId="1076"/>
          <ac:spMkLst>
            <pc:docMk/>
            <pc:sldMk cId="4160887711" sldId="622"/>
            <ac:spMk id="20" creationId="{4CA7FE0F-A817-E52C-0CE2-F3E6DFD7D4A8}"/>
          </ac:spMkLst>
        </pc:spChg>
        <pc:picChg chg="del">
          <ac:chgData name="David Williams" userId="35a5f6dfa23fba43" providerId="LiveId" clId="{76E27E87-4314-4643-81AD-6D4DBADDB1EC}" dt="2024-01-09T17:00:37.897" v="194" actId="478"/>
          <ac:picMkLst>
            <pc:docMk/>
            <pc:sldMk cId="4160887711" sldId="622"/>
            <ac:picMk id="3" creationId="{2749E5F0-B34E-371C-6983-B9E12DEAC6B4}"/>
          </ac:picMkLst>
        </pc:picChg>
        <pc:picChg chg="mod modVis">
          <ac:chgData name="David Williams" userId="35a5f6dfa23fba43" providerId="LiveId" clId="{76E27E87-4314-4643-81AD-6D4DBADDB1EC}" dt="2024-01-09T17:00:41.217" v="195" actId="14429"/>
          <ac:picMkLst>
            <pc:docMk/>
            <pc:sldMk cId="4160887711" sldId="622"/>
            <ac:picMk id="10" creationId="{3D1CEA9E-1B38-AEE0-45BF-CB13ABC25732}"/>
          </ac:picMkLst>
        </pc:picChg>
        <pc:picChg chg="del">
          <ac:chgData name="David Williams" userId="35a5f6dfa23fba43" providerId="LiveId" clId="{76E27E87-4314-4643-81AD-6D4DBADDB1EC}" dt="2024-01-09T17:00:23.363" v="192" actId="478"/>
          <ac:picMkLst>
            <pc:docMk/>
            <pc:sldMk cId="4160887711" sldId="622"/>
            <ac:picMk id="13" creationId="{8BEBCE06-20F2-7BC3-0A80-8CAC5C514C44}"/>
          </ac:picMkLst>
        </pc:picChg>
        <pc:picChg chg="del">
          <ac:chgData name="David Williams" userId="35a5f6dfa23fba43" providerId="LiveId" clId="{76E27E87-4314-4643-81AD-6D4DBADDB1EC}" dt="2024-01-09T17:00:21.524" v="191" actId="478"/>
          <ac:picMkLst>
            <pc:docMk/>
            <pc:sldMk cId="4160887711" sldId="622"/>
            <ac:picMk id="19" creationId="{2EEBAD18-56FA-4551-6952-A09440AB2879}"/>
          </ac:picMkLst>
        </pc:picChg>
        <pc:picChg chg="del">
          <ac:chgData name="David Williams" userId="35a5f6dfa23fba43" providerId="LiveId" clId="{76E27E87-4314-4643-81AD-6D4DBADDB1EC}" dt="2024-01-09T17:00:20.018" v="190" actId="478"/>
          <ac:picMkLst>
            <pc:docMk/>
            <pc:sldMk cId="4160887711" sldId="622"/>
            <ac:picMk id="22" creationId="{70EDA8A2-85FA-296B-7FE0-85C196CCF09C}"/>
          </ac:picMkLst>
        </pc:picChg>
      </pc:sldChg>
      <pc:sldChg chg="addSp delSp modSp mod delAnim modAnim">
        <pc:chgData name="David Williams" userId="35a5f6dfa23fba43" providerId="LiveId" clId="{76E27E87-4314-4643-81AD-6D4DBADDB1EC}" dt="2024-01-09T22:16:27.496" v="243"/>
        <pc:sldMkLst>
          <pc:docMk/>
          <pc:sldMk cId="3943204909" sldId="623"/>
        </pc:sldMkLst>
        <pc:spChg chg="del">
          <ac:chgData name="David Williams" userId="35a5f6dfa23fba43" providerId="LiveId" clId="{76E27E87-4314-4643-81AD-6D4DBADDB1EC}" dt="2024-01-09T21:58:55.781" v="228" actId="478"/>
          <ac:spMkLst>
            <pc:docMk/>
            <pc:sldMk cId="3943204909" sldId="623"/>
            <ac:spMk id="2" creationId="{CD67253D-9030-E0F7-3871-F9687ACEC5F7}"/>
          </ac:spMkLst>
        </pc:spChg>
        <pc:spChg chg="add mod">
          <ac:chgData name="David Williams" userId="35a5f6dfa23fba43" providerId="LiveId" clId="{76E27E87-4314-4643-81AD-6D4DBADDB1EC}" dt="2024-01-09T21:59:12.590" v="229"/>
          <ac:spMkLst>
            <pc:docMk/>
            <pc:sldMk cId="3943204909" sldId="623"/>
            <ac:spMk id="3" creationId="{ADCF40A2-8102-E511-EE5B-6BAE089C70F3}"/>
          </ac:spMkLst>
        </pc:spChg>
        <pc:spChg chg="del">
          <ac:chgData name="David Williams" userId="35a5f6dfa23fba43" providerId="LiveId" clId="{76E27E87-4314-4643-81AD-6D4DBADDB1EC}" dt="2024-01-09T21:56:49.291" v="205" actId="478"/>
          <ac:spMkLst>
            <pc:docMk/>
            <pc:sldMk cId="3943204909" sldId="623"/>
            <ac:spMk id="4" creationId="{FC653FD8-5ABD-C10E-B10F-7F176B3B9DF9}"/>
          </ac:spMkLst>
        </pc:spChg>
        <pc:spChg chg="add mod">
          <ac:chgData name="David Williams" userId="35a5f6dfa23fba43" providerId="LiveId" clId="{76E27E87-4314-4643-81AD-6D4DBADDB1EC}" dt="2024-01-09T21:59:20.261" v="230"/>
          <ac:spMkLst>
            <pc:docMk/>
            <pc:sldMk cId="3943204909" sldId="623"/>
            <ac:spMk id="5" creationId="{F8F91C4B-7B23-989B-1324-C960A9264CC4}"/>
          </ac:spMkLst>
        </pc:spChg>
        <pc:spChg chg="del">
          <ac:chgData name="David Williams" userId="35a5f6dfa23fba43" providerId="LiveId" clId="{76E27E87-4314-4643-81AD-6D4DBADDB1EC}" dt="2024-01-09T21:58:55.781" v="228" actId="478"/>
          <ac:spMkLst>
            <pc:docMk/>
            <pc:sldMk cId="3943204909" sldId="623"/>
            <ac:spMk id="6" creationId="{98DB1034-D4D4-B4AD-CCCA-CA1962CE4E34}"/>
          </ac:spMkLst>
        </pc:spChg>
        <pc:spChg chg="add mod">
          <ac:chgData name="David Williams" userId="35a5f6dfa23fba43" providerId="LiveId" clId="{76E27E87-4314-4643-81AD-6D4DBADDB1EC}" dt="2024-01-09T21:59:20.261" v="230"/>
          <ac:spMkLst>
            <pc:docMk/>
            <pc:sldMk cId="3943204909" sldId="623"/>
            <ac:spMk id="7" creationId="{547D06D6-5E88-6066-E20A-E38CB00B8FDC}"/>
          </ac:spMkLst>
        </pc:spChg>
        <pc:spChg chg="del">
          <ac:chgData name="David Williams" userId="35a5f6dfa23fba43" providerId="LiveId" clId="{76E27E87-4314-4643-81AD-6D4DBADDB1EC}" dt="2024-01-09T21:58:55.781" v="228" actId="478"/>
          <ac:spMkLst>
            <pc:docMk/>
            <pc:sldMk cId="3943204909" sldId="623"/>
            <ac:spMk id="8" creationId="{15BC8FCB-4ED4-9C02-0797-6564FFDD1B1D}"/>
          </ac:spMkLst>
        </pc:spChg>
        <pc:spChg chg="del">
          <ac:chgData name="David Williams" userId="35a5f6dfa23fba43" providerId="LiveId" clId="{76E27E87-4314-4643-81AD-6D4DBADDB1EC}" dt="2024-01-09T21:58:55.781" v="228" actId="478"/>
          <ac:spMkLst>
            <pc:docMk/>
            <pc:sldMk cId="3943204909" sldId="623"/>
            <ac:spMk id="9" creationId="{AFF491F8-0DE4-9FC2-A740-4E4057BA6CF0}"/>
          </ac:spMkLst>
        </pc:spChg>
        <pc:spChg chg="add mod">
          <ac:chgData name="David Williams" userId="35a5f6dfa23fba43" providerId="LiveId" clId="{76E27E87-4314-4643-81AD-6D4DBADDB1EC}" dt="2024-01-09T21:59:20.261" v="230"/>
          <ac:spMkLst>
            <pc:docMk/>
            <pc:sldMk cId="3943204909" sldId="623"/>
            <ac:spMk id="10" creationId="{DEBA6C13-3510-9F6E-923E-F70081CB0DF2}"/>
          </ac:spMkLst>
        </pc:spChg>
        <pc:spChg chg="del">
          <ac:chgData name="David Williams" userId="35a5f6dfa23fba43" providerId="LiveId" clId="{76E27E87-4314-4643-81AD-6D4DBADDB1EC}" dt="2024-01-09T21:58:55.781" v="228" actId="478"/>
          <ac:spMkLst>
            <pc:docMk/>
            <pc:sldMk cId="3943204909" sldId="623"/>
            <ac:spMk id="14" creationId="{31A75D5A-0745-8676-7882-83C5686F646D}"/>
          </ac:spMkLst>
        </pc:spChg>
        <pc:spChg chg="del">
          <ac:chgData name="David Williams" userId="35a5f6dfa23fba43" providerId="LiveId" clId="{76E27E87-4314-4643-81AD-6D4DBADDB1EC}" dt="2024-01-09T21:56:49.291" v="205" actId="478"/>
          <ac:spMkLst>
            <pc:docMk/>
            <pc:sldMk cId="3943204909" sldId="623"/>
            <ac:spMk id="30" creationId="{F6CE21F6-E233-B205-58E3-175156AD8AA5}"/>
          </ac:spMkLst>
        </pc:spChg>
        <pc:spChg chg="del">
          <ac:chgData name="David Williams" userId="35a5f6dfa23fba43" providerId="LiveId" clId="{76E27E87-4314-4643-81AD-6D4DBADDB1EC}" dt="2024-01-09T21:56:49.291" v="205" actId="478"/>
          <ac:spMkLst>
            <pc:docMk/>
            <pc:sldMk cId="3943204909" sldId="623"/>
            <ac:spMk id="31" creationId="{D7476993-0743-4A5B-5373-BB4B0CEA5F6E}"/>
          </ac:spMkLst>
        </pc:spChg>
        <pc:spChg chg="del">
          <ac:chgData name="David Williams" userId="35a5f6dfa23fba43" providerId="LiveId" clId="{76E27E87-4314-4643-81AD-6D4DBADDB1EC}" dt="2024-01-09T21:56:49.291" v="205" actId="478"/>
          <ac:spMkLst>
            <pc:docMk/>
            <pc:sldMk cId="3943204909" sldId="623"/>
            <ac:spMk id="32" creationId="{E8833D81-B720-6327-7789-4C6F7B2FD9F8}"/>
          </ac:spMkLst>
        </pc:spChg>
        <pc:spChg chg="del">
          <ac:chgData name="David Williams" userId="35a5f6dfa23fba43" providerId="LiveId" clId="{76E27E87-4314-4643-81AD-6D4DBADDB1EC}" dt="2024-01-09T21:56:49.291" v="205" actId="478"/>
          <ac:spMkLst>
            <pc:docMk/>
            <pc:sldMk cId="3943204909" sldId="623"/>
            <ac:spMk id="33" creationId="{68D9CDEB-9E46-BBE3-AC9D-13069C7125CF}"/>
          </ac:spMkLst>
        </pc:spChg>
        <pc:spChg chg="del">
          <ac:chgData name="David Williams" userId="35a5f6dfa23fba43" providerId="LiveId" clId="{76E27E87-4314-4643-81AD-6D4DBADDB1EC}" dt="2024-01-09T21:56:49.291" v="205" actId="478"/>
          <ac:spMkLst>
            <pc:docMk/>
            <pc:sldMk cId="3943204909" sldId="623"/>
            <ac:spMk id="34" creationId="{BFD96BCA-A82E-83B6-32FA-99EEFAB5E5D6}"/>
          </ac:spMkLst>
        </pc:spChg>
        <pc:picChg chg="del">
          <ac:chgData name="David Williams" userId="35a5f6dfa23fba43" providerId="LiveId" clId="{76E27E87-4314-4643-81AD-6D4DBADDB1EC}" dt="2024-01-09T21:58:32.389" v="227" actId="478"/>
          <ac:picMkLst>
            <pc:docMk/>
            <pc:sldMk cId="3943204909" sldId="623"/>
            <ac:picMk id="12" creationId="{7BCB7778-4849-3081-714B-C8FE0D69D161}"/>
          </ac:picMkLst>
        </pc:picChg>
        <pc:picChg chg="del mod modVis">
          <ac:chgData name="David Williams" userId="35a5f6dfa23fba43" providerId="LiveId" clId="{76E27E87-4314-4643-81AD-6D4DBADDB1EC}" dt="2024-01-09T21:58:29.380" v="226" actId="478"/>
          <ac:picMkLst>
            <pc:docMk/>
            <pc:sldMk cId="3943204909" sldId="623"/>
            <ac:picMk id="17" creationId="{091A4E96-4E25-3CCB-DA71-F8F077F7126D}"/>
          </ac:picMkLst>
        </pc:picChg>
        <pc:picChg chg="mod modVis">
          <ac:chgData name="David Williams" userId="35a5f6dfa23fba43" providerId="LiveId" clId="{76E27E87-4314-4643-81AD-6D4DBADDB1EC}" dt="2024-01-09T21:58:14.782" v="220" actId="14429"/>
          <ac:picMkLst>
            <pc:docMk/>
            <pc:sldMk cId="3943204909" sldId="623"/>
            <ac:picMk id="21" creationId="{8FC6CBBD-FE29-F58D-2A4F-9A6776C4B921}"/>
          </ac:picMkLst>
        </pc:picChg>
        <pc:picChg chg="del mod modVis">
          <ac:chgData name="David Williams" userId="35a5f6dfa23fba43" providerId="LiveId" clId="{76E27E87-4314-4643-81AD-6D4DBADDB1EC}" dt="2024-01-09T21:58:28.020" v="225" actId="478"/>
          <ac:picMkLst>
            <pc:docMk/>
            <pc:sldMk cId="3943204909" sldId="623"/>
            <ac:picMk id="25" creationId="{A0AC299B-213C-499E-573F-BF6CC293EFFA}"/>
          </ac:picMkLst>
        </pc:picChg>
        <pc:picChg chg="del mod modVis">
          <ac:chgData name="David Williams" userId="35a5f6dfa23fba43" providerId="LiveId" clId="{76E27E87-4314-4643-81AD-6D4DBADDB1EC}" dt="2024-01-09T21:57:25.749" v="214" actId="478"/>
          <ac:picMkLst>
            <pc:docMk/>
            <pc:sldMk cId="3943204909" sldId="623"/>
            <ac:picMk id="27" creationId="{57E81EC4-5BF5-3267-F965-F15B3081B7DB}"/>
          </ac:picMkLst>
        </pc:picChg>
        <pc:picChg chg="del mod modVis">
          <ac:chgData name="David Williams" userId="35a5f6dfa23fba43" providerId="LiveId" clId="{76E27E87-4314-4643-81AD-6D4DBADDB1EC}" dt="2024-01-09T21:58:09.751" v="219" actId="478"/>
          <ac:picMkLst>
            <pc:docMk/>
            <pc:sldMk cId="3943204909" sldId="623"/>
            <ac:picMk id="29" creationId="{6899645C-2E19-08E6-0FEB-AEDE64B98EF0}"/>
          </ac:picMkLst>
        </pc:picChg>
      </pc:sldChg>
      <pc:sldChg chg="modSp mod modTransition">
        <pc:chgData name="David Williams" userId="35a5f6dfa23fba43" providerId="LiveId" clId="{76E27E87-4314-4643-81AD-6D4DBADDB1EC}" dt="2024-01-10T04:25:54.927" v="1894" actId="14429"/>
        <pc:sldMkLst>
          <pc:docMk/>
          <pc:sldMk cId="552478985" sldId="627"/>
        </pc:sldMkLst>
        <pc:spChg chg="mod modVis">
          <ac:chgData name="David Williams" userId="35a5f6dfa23fba43" providerId="LiveId" clId="{76E27E87-4314-4643-81AD-6D4DBADDB1EC}" dt="2024-01-10T04:25:54.927" v="1894" actId="14429"/>
          <ac:spMkLst>
            <pc:docMk/>
            <pc:sldMk cId="552478985" sldId="627"/>
            <ac:spMk id="1030" creationId="{43DC36F7-6BBE-3420-F8B4-E2886B6ACEC3}"/>
          </ac:spMkLst>
        </pc:spChg>
      </pc:sldChg>
      <pc:sldChg chg="modSp del mod">
        <pc:chgData name="David Williams" userId="35a5f6dfa23fba43" providerId="LiveId" clId="{76E27E87-4314-4643-81AD-6D4DBADDB1EC}" dt="2024-01-10T00:31:06.428" v="353" actId="47"/>
        <pc:sldMkLst>
          <pc:docMk/>
          <pc:sldMk cId="1512087997" sldId="633"/>
        </pc:sldMkLst>
        <pc:picChg chg="mod modVis">
          <ac:chgData name="David Williams" userId="35a5f6dfa23fba43" providerId="LiveId" clId="{76E27E87-4314-4643-81AD-6D4DBADDB1EC}" dt="2024-01-09T21:57:50.962" v="218" actId="14430"/>
          <ac:picMkLst>
            <pc:docMk/>
            <pc:sldMk cId="1512087997" sldId="633"/>
            <ac:picMk id="15" creationId="{7CAE3C1A-1783-D25F-9C68-3051EE33D2B5}"/>
          </ac:picMkLst>
        </pc:picChg>
        <pc:picChg chg="mod modVis">
          <ac:chgData name="David Williams" userId="35a5f6dfa23fba43" providerId="LiveId" clId="{76E27E87-4314-4643-81AD-6D4DBADDB1EC}" dt="2024-01-09T21:57:49.423" v="217" actId="14430"/>
          <ac:picMkLst>
            <pc:docMk/>
            <pc:sldMk cId="1512087997" sldId="633"/>
            <ac:picMk id="18" creationId="{67C7C804-B9F0-00FF-1B24-437978D5B8E3}"/>
          </ac:picMkLst>
        </pc:picChg>
        <pc:picChg chg="mod modVis">
          <ac:chgData name="David Williams" userId="35a5f6dfa23fba43" providerId="LiveId" clId="{76E27E87-4314-4643-81AD-6D4DBADDB1EC}" dt="2024-01-09T21:57:47.421" v="216" actId="14430"/>
          <ac:picMkLst>
            <pc:docMk/>
            <pc:sldMk cId="1512087997" sldId="633"/>
            <ac:picMk id="20" creationId="{CDCD787A-A524-64AF-FEA7-CBAE1DCE40FB}"/>
          </ac:picMkLst>
        </pc:picChg>
      </pc:sldChg>
      <pc:sldChg chg="modSp del mod">
        <pc:chgData name="David Williams" userId="35a5f6dfa23fba43" providerId="LiveId" clId="{76E27E87-4314-4643-81AD-6D4DBADDB1EC}" dt="2024-01-10T00:31:06.428" v="353" actId="47"/>
        <pc:sldMkLst>
          <pc:docMk/>
          <pc:sldMk cId="1278404744" sldId="635"/>
        </pc:sldMkLst>
        <pc:picChg chg="mod modVis">
          <ac:chgData name="David Williams" userId="35a5f6dfa23fba43" providerId="LiveId" clId="{76E27E87-4314-4643-81AD-6D4DBADDB1EC}" dt="2024-01-09T22:00:32.526" v="234" actId="14429"/>
          <ac:picMkLst>
            <pc:docMk/>
            <pc:sldMk cId="1278404744" sldId="635"/>
            <ac:picMk id="4" creationId="{4AF5CDC6-2716-E963-E22F-F210BD791EBA}"/>
          </ac:picMkLst>
        </pc:picChg>
      </pc:sldChg>
      <pc:sldChg chg="del">
        <pc:chgData name="David Williams" userId="35a5f6dfa23fba43" providerId="LiveId" clId="{76E27E87-4314-4643-81AD-6D4DBADDB1EC}" dt="2024-01-10T00:31:06.428" v="353" actId="47"/>
        <pc:sldMkLst>
          <pc:docMk/>
          <pc:sldMk cId="1595365075" sldId="636"/>
        </pc:sldMkLst>
      </pc:sldChg>
      <pc:sldChg chg="modAnim">
        <pc:chgData name="David Williams" userId="35a5f6dfa23fba43" providerId="LiveId" clId="{76E27E87-4314-4643-81AD-6D4DBADDB1EC}" dt="2024-01-10T01:43:30.513" v="905"/>
        <pc:sldMkLst>
          <pc:docMk/>
          <pc:sldMk cId="1789128257" sldId="640"/>
        </pc:sldMkLst>
      </pc:sldChg>
      <pc:sldChg chg="addSp modSp mod modAnim">
        <pc:chgData name="David Williams" userId="35a5f6dfa23fba43" providerId="LiveId" clId="{76E27E87-4314-4643-81AD-6D4DBADDB1EC}" dt="2024-01-08T22:31:35.535" v="144"/>
        <pc:sldMkLst>
          <pc:docMk/>
          <pc:sldMk cId="1093689713" sldId="641"/>
        </pc:sldMkLst>
        <pc:spChg chg="mod">
          <ac:chgData name="David Williams" userId="35a5f6dfa23fba43" providerId="LiveId" clId="{76E27E87-4314-4643-81AD-6D4DBADDB1EC}" dt="2024-01-08T22:19:43.522" v="121"/>
          <ac:spMkLst>
            <pc:docMk/>
            <pc:sldMk cId="1093689713" sldId="641"/>
            <ac:spMk id="27" creationId="{AB389E5D-3DBB-3CE4-AEE9-A70416ED89AE}"/>
          </ac:spMkLst>
        </pc:spChg>
        <pc:spChg chg="mod">
          <ac:chgData name="David Williams" userId="35a5f6dfa23fba43" providerId="LiveId" clId="{76E27E87-4314-4643-81AD-6D4DBADDB1EC}" dt="2024-01-08T22:19:43.522" v="121"/>
          <ac:spMkLst>
            <pc:docMk/>
            <pc:sldMk cId="1093689713" sldId="641"/>
            <ac:spMk id="31" creationId="{610AABE5-06D5-D547-1DEE-3C2A905073D5}"/>
          </ac:spMkLst>
        </pc:spChg>
        <pc:spChg chg="mod">
          <ac:chgData name="David Williams" userId="35a5f6dfa23fba43" providerId="LiveId" clId="{76E27E87-4314-4643-81AD-6D4DBADDB1EC}" dt="2024-01-08T03:55:14.668" v="4" actId="688"/>
          <ac:spMkLst>
            <pc:docMk/>
            <pc:sldMk cId="1093689713" sldId="641"/>
            <ac:spMk id="1059" creationId="{DFC2CEDF-5768-D039-4EEF-DABA4941FB4D}"/>
          </ac:spMkLst>
        </pc:spChg>
        <pc:spChg chg="mod">
          <ac:chgData name="David Williams" userId="35a5f6dfa23fba43" providerId="LiveId" clId="{76E27E87-4314-4643-81AD-6D4DBADDB1EC}" dt="2024-01-08T22:19:43.522" v="121"/>
          <ac:spMkLst>
            <pc:docMk/>
            <pc:sldMk cId="1093689713" sldId="641"/>
            <ac:spMk id="1064" creationId="{43C71E35-85F3-B163-8E8A-650F52744F67}"/>
          </ac:spMkLst>
        </pc:spChg>
        <pc:spChg chg="mod">
          <ac:chgData name="David Williams" userId="35a5f6dfa23fba43" providerId="LiveId" clId="{76E27E87-4314-4643-81AD-6D4DBADDB1EC}" dt="2024-01-08T22:19:43.522" v="121"/>
          <ac:spMkLst>
            <pc:docMk/>
            <pc:sldMk cId="1093689713" sldId="641"/>
            <ac:spMk id="1068" creationId="{AD96358D-CBFE-78B6-FE1D-3186575254C1}"/>
          </ac:spMkLst>
        </pc:spChg>
        <pc:spChg chg="mod">
          <ac:chgData name="David Williams" userId="35a5f6dfa23fba43" providerId="LiveId" clId="{76E27E87-4314-4643-81AD-6D4DBADDB1EC}" dt="2024-01-08T22:19:43.522" v="121"/>
          <ac:spMkLst>
            <pc:docMk/>
            <pc:sldMk cId="1093689713" sldId="641"/>
            <ac:spMk id="1072" creationId="{147ADC49-570C-0366-2501-480DC21212AA}"/>
          </ac:spMkLst>
        </pc:spChg>
        <pc:grpChg chg="add mod">
          <ac:chgData name="David Williams" userId="35a5f6dfa23fba43" providerId="LiveId" clId="{76E27E87-4314-4643-81AD-6D4DBADDB1EC}" dt="2024-01-08T22:20:29.425" v="125" actId="1076"/>
          <ac:grpSpMkLst>
            <pc:docMk/>
            <pc:sldMk cId="1093689713" sldId="641"/>
            <ac:grpSpMk id="26" creationId="{ABB47B7D-D95B-D75C-B3F3-81026528FA01}"/>
          </ac:grpSpMkLst>
        </pc:grpChg>
        <pc:grpChg chg="add mod">
          <ac:chgData name="David Williams" userId="35a5f6dfa23fba43" providerId="LiveId" clId="{76E27E87-4314-4643-81AD-6D4DBADDB1EC}" dt="2024-01-08T22:20:29.425" v="125" actId="1076"/>
          <ac:grpSpMkLst>
            <pc:docMk/>
            <pc:sldMk cId="1093689713" sldId="641"/>
            <ac:grpSpMk id="30" creationId="{C5C977D1-5914-6A1F-BE9D-C686F34690B7}"/>
          </ac:grpSpMkLst>
        </pc:grpChg>
        <pc:grpChg chg="add mod">
          <ac:chgData name="David Williams" userId="35a5f6dfa23fba43" providerId="LiveId" clId="{76E27E87-4314-4643-81AD-6D4DBADDB1EC}" dt="2024-01-08T22:20:29.425" v="125" actId="1076"/>
          <ac:grpSpMkLst>
            <pc:docMk/>
            <pc:sldMk cId="1093689713" sldId="641"/>
            <ac:grpSpMk id="1063" creationId="{C0BF5605-440A-9102-932E-CE643599DC27}"/>
          </ac:grpSpMkLst>
        </pc:grpChg>
        <pc:grpChg chg="add mod">
          <ac:chgData name="David Williams" userId="35a5f6dfa23fba43" providerId="LiveId" clId="{76E27E87-4314-4643-81AD-6D4DBADDB1EC}" dt="2024-01-08T22:20:29.425" v="125" actId="1076"/>
          <ac:grpSpMkLst>
            <pc:docMk/>
            <pc:sldMk cId="1093689713" sldId="641"/>
            <ac:grpSpMk id="1067" creationId="{76982655-68B8-F0B2-A9FA-F9A613E4A6BD}"/>
          </ac:grpSpMkLst>
        </pc:grpChg>
        <pc:grpChg chg="add mod">
          <ac:chgData name="David Williams" userId="35a5f6dfa23fba43" providerId="LiveId" clId="{76E27E87-4314-4643-81AD-6D4DBADDB1EC}" dt="2024-01-08T22:20:29.425" v="125" actId="1076"/>
          <ac:grpSpMkLst>
            <pc:docMk/>
            <pc:sldMk cId="1093689713" sldId="641"/>
            <ac:grpSpMk id="1071" creationId="{2DAC1023-456B-2ABF-97E2-D6F5022165A4}"/>
          </ac:grpSpMkLst>
        </pc:grp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28" creationId="{AAAA14D1-3992-E55D-27D1-619F82831E4C}"/>
          </ac:picMkLst>
        </pc:pic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29" creationId="{75E72685-BDF3-F02E-4E19-1F63B27B2ED1}"/>
          </ac:picMkLst>
        </pc:pic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1061" creationId="{DAA8E848-78F2-B13E-BAE6-7C507476BAF9}"/>
          </ac:picMkLst>
        </pc:pic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1062" creationId="{09CF9AE0-789B-37BE-74CA-92F4F62C88AF}"/>
          </ac:picMkLst>
        </pc:pic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1065" creationId="{3F4EC6DB-31C6-60B6-68FE-B52C5304D55C}"/>
          </ac:picMkLst>
        </pc:pic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1066" creationId="{D9C6A817-955F-F54E-1396-53A2E5F72B3E}"/>
          </ac:picMkLst>
        </pc:pic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1069" creationId="{DE6D39C5-7964-88A4-0EF9-D47E1A9FB584}"/>
          </ac:picMkLst>
        </pc:pic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1070" creationId="{E8ED1118-93DF-1257-4D4C-B47281DDA36E}"/>
          </ac:picMkLst>
        </pc:pic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1073" creationId="{CD91B7C8-0E26-B622-478C-5B1A8A332C6A}"/>
          </ac:picMkLst>
        </pc:picChg>
        <pc:picChg chg="mod">
          <ac:chgData name="David Williams" userId="35a5f6dfa23fba43" providerId="LiveId" clId="{76E27E87-4314-4643-81AD-6D4DBADDB1EC}" dt="2024-01-08T22:19:43.522" v="121"/>
          <ac:picMkLst>
            <pc:docMk/>
            <pc:sldMk cId="1093689713" sldId="641"/>
            <ac:picMk id="1074" creationId="{487C6A93-4878-2FD2-6F1F-0755A8CF1E6D}"/>
          </ac:picMkLst>
        </pc:picChg>
      </pc:sldChg>
      <pc:sldChg chg="del">
        <pc:chgData name="David Williams" userId="35a5f6dfa23fba43" providerId="LiveId" clId="{76E27E87-4314-4643-81AD-6D4DBADDB1EC}" dt="2024-01-10T00:31:06.428" v="353" actId="47"/>
        <pc:sldMkLst>
          <pc:docMk/>
          <pc:sldMk cId="3903743800" sldId="642"/>
        </pc:sldMkLst>
      </pc:sldChg>
      <pc:sldChg chg="del">
        <pc:chgData name="David Williams" userId="35a5f6dfa23fba43" providerId="LiveId" clId="{76E27E87-4314-4643-81AD-6D4DBADDB1EC}" dt="2024-01-10T00:31:22.054" v="354" actId="47"/>
        <pc:sldMkLst>
          <pc:docMk/>
          <pc:sldMk cId="2035030497" sldId="643"/>
        </pc:sldMkLst>
      </pc:sldChg>
      <pc:sldChg chg="del">
        <pc:chgData name="David Williams" userId="35a5f6dfa23fba43" providerId="LiveId" clId="{76E27E87-4314-4643-81AD-6D4DBADDB1EC}" dt="2024-01-10T00:31:40.693" v="355" actId="2696"/>
        <pc:sldMkLst>
          <pc:docMk/>
          <pc:sldMk cId="946340109" sldId="645"/>
        </pc:sldMkLst>
      </pc:sldChg>
      <pc:sldChg chg="del">
        <pc:chgData name="David Williams" userId="35a5f6dfa23fba43" providerId="LiveId" clId="{76E27E87-4314-4643-81AD-6D4DBADDB1EC}" dt="2024-01-08T03:52:46.757" v="1" actId="47"/>
        <pc:sldMkLst>
          <pc:docMk/>
          <pc:sldMk cId="542623398" sldId="646"/>
        </pc:sldMkLst>
      </pc:sldChg>
      <pc:sldChg chg="del">
        <pc:chgData name="David Williams" userId="35a5f6dfa23fba43" providerId="LiveId" clId="{76E27E87-4314-4643-81AD-6D4DBADDB1EC}" dt="2024-01-08T03:52:46.757" v="1" actId="47"/>
        <pc:sldMkLst>
          <pc:docMk/>
          <pc:sldMk cId="1660209715" sldId="647"/>
        </pc:sldMkLst>
      </pc:sldChg>
      <pc:sldChg chg="del">
        <pc:chgData name="David Williams" userId="35a5f6dfa23fba43" providerId="LiveId" clId="{76E27E87-4314-4643-81AD-6D4DBADDB1EC}" dt="2024-01-08T03:52:46.757" v="1" actId="47"/>
        <pc:sldMkLst>
          <pc:docMk/>
          <pc:sldMk cId="526957577" sldId="648"/>
        </pc:sldMkLst>
      </pc:sldChg>
      <pc:sldChg chg="del">
        <pc:chgData name="David Williams" userId="35a5f6dfa23fba43" providerId="LiveId" clId="{76E27E87-4314-4643-81AD-6D4DBADDB1EC}" dt="2024-01-08T03:52:46.757" v="1" actId="47"/>
        <pc:sldMkLst>
          <pc:docMk/>
          <pc:sldMk cId="581563753" sldId="649"/>
        </pc:sldMkLst>
      </pc:sldChg>
      <pc:sldChg chg="del">
        <pc:chgData name="David Williams" userId="35a5f6dfa23fba43" providerId="LiveId" clId="{76E27E87-4314-4643-81AD-6D4DBADDB1EC}" dt="2024-01-08T03:52:46.757" v="1" actId="47"/>
        <pc:sldMkLst>
          <pc:docMk/>
          <pc:sldMk cId="776224055" sldId="650"/>
        </pc:sldMkLst>
      </pc:sldChg>
      <pc:sldChg chg="modTransition">
        <pc:chgData name="David Williams" userId="35a5f6dfa23fba43" providerId="LiveId" clId="{76E27E87-4314-4643-81AD-6D4DBADDB1EC}" dt="2024-01-10T22:14:48.737" v="2469"/>
        <pc:sldMkLst>
          <pc:docMk/>
          <pc:sldMk cId="7349369" sldId="651"/>
        </pc:sldMkLst>
      </pc:sldChg>
      <pc:sldChg chg="del">
        <pc:chgData name="David Williams" userId="35a5f6dfa23fba43" providerId="LiveId" clId="{76E27E87-4314-4643-81AD-6D4DBADDB1EC}" dt="2024-01-10T00:31:06.428" v="353" actId="47"/>
        <pc:sldMkLst>
          <pc:docMk/>
          <pc:sldMk cId="3586698730" sldId="652"/>
        </pc:sldMkLst>
      </pc:sldChg>
      <pc:sldChg chg="addSp modSp new del mod">
        <pc:chgData name="David Williams" userId="35a5f6dfa23fba43" providerId="LiveId" clId="{76E27E87-4314-4643-81AD-6D4DBADDB1EC}" dt="2024-01-09T03:20:08.817" v="155" actId="47"/>
        <pc:sldMkLst>
          <pc:docMk/>
          <pc:sldMk cId="158610430" sldId="653"/>
        </pc:sldMkLst>
        <pc:picChg chg="add mod">
          <ac:chgData name="David Williams" userId="35a5f6dfa23fba43" providerId="LiveId" clId="{76E27E87-4314-4643-81AD-6D4DBADDB1EC}" dt="2024-01-09T03:15:23.648" v="148" actId="962"/>
          <ac:picMkLst>
            <pc:docMk/>
            <pc:sldMk cId="158610430" sldId="653"/>
            <ac:picMk id="3" creationId="{B64057E0-A1B4-3CBF-7FAA-D5E5B333E715}"/>
          </ac:picMkLst>
        </pc:picChg>
      </pc:sldChg>
      <pc:sldChg chg="addSp delSp modSp add del mod modTransition">
        <pc:chgData name="David Williams" userId="35a5f6dfa23fba43" providerId="LiveId" clId="{76E27E87-4314-4643-81AD-6D4DBADDB1EC}" dt="2024-01-10T00:58:03.790" v="357"/>
        <pc:sldMkLst>
          <pc:docMk/>
          <pc:sldMk cId="230284917" sldId="654"/>
        </pc:sldMkLst>
        <pc:picChg chg="del mod">
          <ac:chgData name="David Williams" userId="35a5f6dfa23fba43" providerId="LiveId" clId="{76E27E87-4314-4643-81AD-6D4DBADDB1EC}" dt="2024-01-09T03:20:07.009" v="154" actId="478"/>
          <ac:picMkLst>
            <pc:docMk/>
            <pc:sldMk cId="230284917" sldId="654"/>
            <ac:picMk id="3" creationId="{B64057E0-A1B4-3CBF-7FAA-D5E5B333E715}"/>
          </ac:picMkLst>
        </pc:picChg>
        <pc:picChg chg="add mod">
          <ac:chgData name="David Williams" userId="35a5f6dfa23fba43" providerId="LiveId" clId="{76E27E87-4314-4643-81AD-6D4DBADDB1EC}" dt="2024-01-09T03:20:16.755" v="158" actId="962"/>
          <ac:picMkLst>
            <pc:docMk/>
            <pc:sldMk cId="230284917" sldId="654"/>
            <ac:picMk id="4" creationId="{47248D22-8E64-ADAC-6361-C39E49D8E869}"/>
          </ac:picMkLst>
        </pc:picChg>
      </pc:sldChg>
      <pc:sldChg chg="new del">
        <pc:chgData name="David Williams" userId="35a5f6dfa23fba43" providerId="LiveId" clId="{76E27E87-4314-4643-81AD-6D4DBADDB1EC}" dt="2024-01-09T03:20:28.403" v="160" actId="2696"/>
        <pc:sldMkLst>
          <pc:docMk/>
          <pc:sldMk cId="410595104" sldId="655"/>
        </pc:sldMkLst>
      </pc:sldChg>
      <pc:sldChg chg="modSp add mod">
        <pc:chgData name="David Williams" userId="35a5f6dfa23fba43" providerId="LiveId" clId="{76E27E87-4314-4643-81AD-6D4DBADDB1EC}" dt="2024-01-09T03:20:43.752" v="162" actId="14100"/>
        <pc:sldMkLst>
          <pc:docMk/>
          <pc:sldMk cId="2653386472" sldId="655"/>
        </pc:sldMkLst>
        <pc:picChg chg="mod">
          <ac:chgData name="David Williams" userId="35a5f6dfa23fba43" providerId="LiveId" clId="{76E27E87-4314-4643-81AD-6D4DBADDB1EC}" dt="2024-01-09T03:20:43.752" v="162" actId="14100"/>
          <ac:picMkLst>
            <pc:docMk/>
            <pc:sldMk cId="2653386472" sldId="655"/>
            <ac:picMk id="4" creationId="{47248D22-8E64-ADAC-6361-C39E49D8E869}"/>
          </ac:picMkLst>
        </pc:picChg>
      </pc:sldChg>
      <pc:sldChg chg="add del">
        <pc:chgData name="David Williams" userId="35a5f6dfa23fba43" providerId="LiveId" clId="{76E27E87-4314-4643-81AD-6D4DBADDB1EC}" dt="2024-01-09T22:01:28.224" v="236" actId="2890"/>
        <pc:sldMkLst>
          <pc:docMk/>
          <pc:sldMk cId="2919048417" sldId="656"/>
        </pc:sldMkLst>
      </pc:sldChg>
      <pc:sldChg chg="addSp delSp modSp add mod modAnim">
        <pc:chgData name="David Williams" userId="35a5f6dfa23fba43" providerId="LiveId" clId="{76E27E87-4314-4643-81AD-6D4DBADDB1EC}" dt="2024-01-09T22:17:07.384" v="246"/>
        <pc:sldMkLst>
          <pc:docMk/>
          <pc:sldMk cId="4081931442" sldId="656"/>
        </pc:sldMkLst>
        <pc:spChg chg="add mod">
          <ac:chgData name="David Williams" userId="35a5f6dfa23fba43" providerId="LiveId" clId="{76E27E87-4314-4643-81AD-6D4DBADDB1EC}" dt="2024-01-09T22:17:02.072" v="245"/>
          <ac:spMkLst>
            <pc:docMk/>
            <pc:sldMk cId="4081931442" sldId="656"/>
            <ac:spMk id="4" creationId="{722ECCAD-B3CE-1F82-258B-AACAEFB2B14C}"/>
          </ac:spMkLst>
        </pc:spChg>
        <pc:picChg chg="add mod ord">
          <ac:chgData name="David Williams" userId="35a5f6dfa23fba43" providerId="LiveId" clId="{76E27E87-4314-4643-81AD-6D4DBADDB1EC}" dt="2024-01-09T22:01:39.562" v="240" actId="13244"/>
          <ac:picMkLst>
            <pc:docMk/>
            <pc:sldMk cId="4081931442" sldId="656"/>
            <ac:picMk id="2" creationId="{545D542A-43E7-FBF9-E81A-2ED7B65FB811}"/>
          </ac:picMkLst>
        </pc:picChg>
        <pc:picChg chg="del">
          <ac:chgData name="David Williams" userId="35a5f6dfa23fba43" providerId="LiveId" clId="{76E27E87-4314-4643-81AD-6D4DBADDB1EC}" dt="2024-01-09T22:01:36.446" v="238" actId="478"/>
          <ac:picMkLst>
            <pc:docMk/>
            <pc:sldMk cId="4081931442" sldId="656"/>
            <ac:picMk id="21" creationId="{8FC6CBBD-FE29-F58D-2A4F-9A6776C4B921}"/>
          </ac:picMkLst>
        </pc:picChg>
        <pc:cxnChg chg="add mod">
          <ac:chgData name="David Williams" userId="35a5f6dfa23fba43" providerId="LiveId" clId="{76E27E87-4314-4643-81AD-6D4DBADDB1EC}" dt="2024-01-09T22:17:02.072" v="245"/>
          <ac:cxnSpMkLst>
            <pc:docMk/>
            <pc:sldMk cId="4081931442" sldId="656"/>
            <ac:cxnSpMk id="6" creationId="{9B0E47D4-70C3-5E3F-FA60-9A8563759362}"/>
          </ac:cxnSpMkLst>
        </pc:cxnChg>
      </pc:sldChg>
      <pc:sldChg chg="addSp delSp modSp add mod modAnim">
        <pc:chgData name="David Williams" userId="35a5f6dfa23fba43" providerId="LiveId" clId="{76E27E87-4314-4643-81AD-6D4DBADDB1EC}" dt="2024-01-09T22:33:58.189" v="253"/>
        <pc:sldMkLst>
          <pc:docMk/>
          <pc:sldMk cId="690871985" sldId="657"/>
        </pc:sldMkLst>
        <pc:spChg chg="add mod">
          <ac:chgData name="David Williams" userId="35a5f6dfa23fba43" providerId="LiveId" clId="{76E27E87-4314-4643-81AD-6D4DBADDB1EC}" dt="2024-01-09T22:22:05.920" v="252"/>
          <ac:spMkLst>
            <pc:docMk/>
            <pc:sldMk cId="690871985" sldId="657"/>
            <ac:spMk id="9" creationId="{96C1F8FA-26BC-CFC7-E083-92AF0EE8E051}"/>
          </ac:spMkLst>
        </pc:spChg>
        <pc:picChg chg="del">
          <ac:chgData name="David Williams" userId="35a5f6dfa23fba43" providerId="LiveId" clId="{76E27E87-4314-4643-81AD-6D4DBADDB1EC}" dt="2024-01-09T22:21:45.342" v="248" actId="478"/>
          <ac:picMkLst>
            <pc:docMk/>
            <pc:sldMk cId="690871985" sldId="657"/>
            <ac:picMk id="2" creationId="{545D542A-43E7-FBF9-E81A-2ED7B65FB811}"/>
          </ac:picMkLst>
        </pc:picChg>
        <pc:picChg chg="add mod ord">
          <ac:chgData name="David Williams" userId="35a5f6dfa23fba43" providerId="LiveId" clId="{76E27E87-4314-4643-81AD-6D4DBADDB1EC}" dt="2024-01-09T22:21:49.245" v="250" actId="13244"/>
          <ac:picMkLst>
            <pc:docMk/>
            <pc:sldMk cId="690871985" sldId="657"/>
            <ac:picMk id="8" creationId="{2FEE19A9-6421-A409-8D29-AC26DDC9CAF6}"/>
          </ac:picMkLst>
        </pc:picChg>
      </pc:sldChg>
      <pc:sldChg chg="addSp delSp modSp add mod modAnim">
        <pc:chgData name="David Williams" userId="35a5f6dfa23fba43" providerId="LiveId" clId="{76E27E87-4314-4643-81AD-6D4DBADDB1EC}" dt="2024-01-09T22:34:52.070" v="260"/>
        <pc:sldMkLst>
          <pc:docMk/>
          <pc:sldMk cId="1825287294" sldId="658"/>
        </pc:sldMkLst>
        <pc:spChg chg="add mod">
          <ac:chgData name="David Williams" userId="35a5f6dfa23fba43" providerId="LiveId" clId="{76E27E87-4314-4643-81AD-6D4DBADDB1EC}" dt="2024-01-09T22:34:52.070" v="260"/>
          <ac:spMkLst>
            <pc:docMk/>
            <pc:sldMk cId="1825287294" sldId="658"/>
            <ac:spMk id="11" creationId="{BE4B5EEF-4A58-07FA-1B53-2DBBE0BD14CE}"/>
          </ac:spMkLst>
        </pc:spChg>
        <pc:picChg chg="add mod ord">
          <ac:chgData name="David Williams" userId="35a5f6dfa23fba43" providerId="LiveId" clId="{76E27E87-4314-4643-81AD-6D4DBADDB1EC}" dt="2024-01-09T22:34:30.307" v="257" actId="13244"/>
          <ac:picMkLst>
            <pc:docMk/>
            <pc:sldMk cId="1825287294" sldId="658"/>
            <ac:picMk id="2" creationId="{15C86550-4DD7-9B7C-D5B2-F01B998F2717}"/>
          </ac:picMkLst>
        </pc:picChg>
        <pc:picChg chg="del">
          <ac:chgData name="David Williams" userId="35a5f6dfa23fba43" providerId="LiveId" clId="{76E27E87-4314-4643-81AD-6D4DBADDB1EC}" dt="2024-01-09T22:34:26.407" v="255" actId="478"/>
          <ac:picMkLst>
            <pc:docMk/>
            <pc:sldMk cId="1825287294" sldId="658"/>
            <ac:picMk id="8" creationId="{2FEE19A9-6421-A409-8D29-AC26DDC9CAF6}"/>
          </ac:picMkLst>
        </pc:picChg>
      </pc:sldChg>
      <pc:sldChg chg="new del">
        <pc:chgData name="David Williams" userId="35a5f6dfa23fba43" providerId="LiveId" clId="{76E27E87-4314-4643-81AD-6D4DBADDB1EC}" dt="2024-01-10T00:31:06.428" v="353" actId="47"/>
        <pc:sldMkLst>
          <pc:docMk/>
          <pc:sldMk cId="3101337610" sldId="659"/>
        </pc:sldMkLst>
      </pc:sldChg>
      <pc:sldChg chg="addSp delSp modSp add mod modTransition delAnim modAnim">
        <pc:chgData name="David Williams" userId="35a5f6dfa23fba43" providerId="LiveId" clId="{76E27E87-4314-4643-81AD-6D4DBADDB1EC}" dt="2024-01-10T00:29:52.855" v="352" actId="478"/>
        <pc:sldMkLst>
          <pc:docMk/>
          <pc:sldMk cId="3514169459" sldId="660"/>
        </pc:sldMkLst>
        <pc:spChg chg="del mod">
          <ac:chgData name="David Williams" userId="35a5f6dfa23fba43" providerId="LiveId" clId="{76E27E87-4314-4643-81AD-6D4DBADDB1EC}" dt="2024-01-10T00:04:39.359" v="300" actId="478"/>
          <ac:spMkLst>
            <pc:docMk/>
            <pc:sldMk cId="3514169459" sldId="660"/>
            <ac:spMk id="3" creationId="{ADCF40A2-8102-E511-EE5B-6BAE089C70F3}"/>
          </ac:spMkLst>
        </pc:spChg>
        <pc:spChg chg="del mod">
          <ac:chgData name="David Williams" userId="35a5f6dfa23fba43" providerId="LiveId" clId="{76E27E87-4314-4643-81AD-6D4DBADDB1EC}" dt="2024-01-10T00:04:44.431" v="303" actId="478"/>
          <ac:spMkLst>
            <pc:docMk/>
            <pc:sldMk cId="3514169459" sldId="660"/>
            <ac:spMk id="4" creationId="{722ECCAD-B3CE-1F82-258B-AACAEFB2B14C}"/>
          </ac:spMkLst>
        </pc:spChg>
        <pc:spChg chg="del mod">
          <ac:chgData name="David Williams" userId="35a5f6dfa23fba43" providerId="LiveId" clId="{76E27E87-4314-4643-81AD-6D4DBADDB1EC}" dt="2024-01-10T00:04:36.542" v="297" actId="478"/>
          <ac:spMkLst>
            <pc:docMk/>
            <pc:sldMk cId="3514169459" sldId="660"/>
            <ac:spMk id="5" creationId="{F8F91C4B-7B23-989B-1324-C960A9264CC4}"/>
          </ac:spMkLst>
        </pc:spChg>
        <pc:spChg chg="del mod">
          <ac:chgData name="David Williams" userId="35a5f6dfa23fba43" providerId="LiveId" clId="{76E27E87-4314-4643-81AD-6D4DBADDB1EC}" dt="2024-01-10T00:04:37.625" v="298" actId="478"/>
          <ac:spMkLst>
            <pc:docMk/>
            <pc:sldMk cId="3514169459" sldId="660"/>
            <ac:spMk id="7" creationId="{547D06D6-5E88-6066-E20A-E38CB00B8FDC}"/>
          </ac:spMkLst>
        </pc:spChg>
        <pc:spChg chg="add mod">
          <ac:chgData name="David Williams" userId="35a5f6dfa23fba43" providerId="LiveId" clId="{76E27E87-4314-4643-81AD-6D4DBADDB1EC}" dt="2024-01-09T22:38:51.903" v="266"/>
          <ac:spMkLst>
            <pc:docMk/>
            <pc:sldMk cId="3514169459" sldId="660"/>
            <ac:spMk id="8" creationId="{68E5224A-0400-5229-E2CB-0E052DFA6614}"/>
          </ac:spMkLst>
        </pc:spChg>
        <pc:spChg chg="del mod">
          <ac:chgData name="David Williams" userId="35a5f6dfa23fba43" providerId="LiveId" clId="{76E27E87-4314-4643-81AD-6D4DBADDB1EC}" dt="2024-01-10T00:04:40.440" v="301" actId="478"/>
          <ac:spMkLst>
            <pc:docMk/>
            <pc:sldMk cId="3514169459" sldId="660"/>
            <ac:spMk id="9" creationId="{96C1F8FA-26BC-CFC7-E083-92AF0EE8E051}"/>
          </ac:spMkLst>
        </pc:spChg>
        <pc:spChg chg="del mod">
          <ac:chgData name="David Williams" userId="35a5f6dfa23fba43" providerId="LiveId" clId="{76E27E87-4314-4643-81AD-6D4DBADDB1EC}" dt="2024-01-10T00:04:38.513" v="299" actId="478"/>
          <ac:spMkLst>
            <pc:docMk/>
            <pc:sldMk cId="3514169459" sldId="660"/>
            <ac:spMk id="10" creationId="{DEBA6C13-3510-9F6E-923E-F70081CB0DF2}"/>
          </ac:spMkLst>
        </pc:spChg>
        <pc:spChg chg="del mod">
          <ac:chgData name="David Williams" userId="35a5f6dfa23fba43" providerId="LiveId" clId="{76E27E87-4314-4643-81AD-6D4DBADDB1EC}" dt="2024-01-10T00:04:42.494" v="302" actId="478"/>
          <ac:spMkLst>
            <pc:docMk/>
            <pc:sldMk cId="3514169459" sldId="660"/>
            <ac:spMk id="11" creationId="{BE4B5EEF-4A58-07FA-1B53-2DBBE0BD14CE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12" creationId="{1F3A7439-84AB-0114-053D-EB2591FFAFEE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13" creationId="{D3AC6286-0169-DD91-3AE1-584756E8D350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14" creationId="{696F6120-2E3C-B95C-09D1-CF1B4D87BE07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15" creationId="{E0898F76-5239-0573-590F-A72DF27FFC97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16" creationId="{2B9D8EBD-8F50-92AF-7195-685EB2AA07AE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17" creationId="{43E4A460-888E-B695-6643-C248580458D3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18" creationId="{90030768-26BB-3112-10CD-7233BB95E9E1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19" creationId="{717822B6-9C91-6788-B52C-6E7E72ABA6D6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0" creationId="{04105EB7-8A5A-E2D9-2B09-47308AC4180C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1" creationId="{D685259F-C32F-D321-00FD-E56624F2AC38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2" creationId="{D61E341F-7445-6DF3-2E07-E9251B07036F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3" creationId="{8040FC86-DA12-12F0-A0A3-41219A799426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4" creationId="{63175B9F-8E14-106B-9CAA-AF5896BDD3AC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5" creationId="{0E7F8FE4-F5C7-046A-940A-8DDA86375444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6" creationId="{6633A472-E3EA-2043-5342-5442EEA3D28C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7" creationId="{4C764F44-45DE-1C7B-2B75-BCFB24A2B27F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8" creationId="{2AC7609B-4FBC-5288-B398-3F0BE0FB0105}"/>
          </ac:spMkLst>
        </pc:spChg>
        <pc:spChg chg="add mod topLvl">
          <ac:chgData name="David Williams" userId="35a5f6dfa23fba43" providerId="LiveId" clId="{76E27E87-4314-4643-81AD-6D4DBADDB1EC}" dt="2024-01-09T22:40:57.072" v="280" actId="404"/>
          <ac:spMkLst>
            <pc:docMk/>
            <pc:sldMk cId="3514169459" sldId="660"/>
            <ac:spMk id="29" creationId="{EB804A86-4D42-0C20-391F-66089B61B052}"/>
          </ac:spMkLst>
        </pc:spChg>
        <pc:spChg chg="add mod topLvl modVis">
          <ac:chgData name="David Williams" userId="35a5f6dfa23fba43" providerId="LiveId" clId="{76E27E87-4314-4643-81AD-6D4DBADDB1EC}" dt="2024-01-09T22:42:21.247" v="286" actId="14429"/>
          <ac:spMkLst>
            <pc:docMk/>
            <pc:sldMk cId="3514169459" sldId="660"/>
            <ac:spMk id="31" creationId="{775052A6-975C-524D-841E-80935ECA1201}"/>
          </ac:spMkLst>
        </pc:spChg>
        <pc:spChg chg="add mod">
          <ac:chgData name="David Williams" userId="35a5f6dfa23fba43" providerId="LiveId" clId="{76E27E87-4314-4643-81AD-6D4DBADDB1EC}" dt="2024-01-10T00:04:47.109" v="305"/>
          <ac:spMkLst>
            <pc:docMk/>
            <pc:sldMk cId="3514169459" sldId="660"/>
            <ac:spMk id="33" creationId="{A55228A1-B768-4C8F-0C4D-114477C2C9C5}"/>
          </ac:spMkLst>
        </pc:spChg>
        <pc:spChg chg="add mod">
          <ac:chgData name="David Williams" userId="35a5f6dfa23fba43" providerId="LiveId" clId="{76E27E87-4314-4643-81AD-6D4DBADDB1EC}" dt="2024-01-10T00:04:47.109" v="305"/>
          <ac:spMkLst>
            <pc:docMk/>
            <pc:sldMk cId="3514169459" sldId="660"/>
            <ac:spMk id="34" creationId="{6D695167-D6AE-DA0A-3329-A79BC6AF8772}"/>
          </ac:spMkLst>
        </pc:spChg>
        <pc:spChg chg="add mod">
          <ac:chgData name="David Williams" userId="35a5f6dfa23fba43" providerId="LiveId" clId="{76E27E87-4314-4643-81AD-6D4DBADDB1EC}" dt="2024-01-10T00:04:47.109" v="305"/>
          <ac:spMkLst>
            <pc:docMk/>
            <pc:sldMk cId="3514169459" sldId="660"/>
            <ac:spMk id="35" creationId="{D3ABD5D8-4DF5-61A9-9A11-A3B2C9FB3C2F}"/>
          </ac:spMkLst>
        </pc:spChg>
        <pc:spChg chg="add mod">
          <ac:chgData name="David Williams" userId="35a5f6dfa23fba43" providerId="LiveId" clId="{76E27E87-4314-4643-81AD-6D4DBADDB1EC}" dt="2024-01-10T00:04:47.109" v="305"/>
          <ac:spMkLst>
            <pc:docMk/>
            <pc:sldMk cId="3514169459" sldId="660"/>
            <ac:spMk id="36" creationId="{9D5769B9-766A-3A26-00DF-87FFFCBEBF61}"/>
          </ac:spMkLst>
        </pc:spChg>
        <pc:spChg chg="add mod">
          <ac:chgData name="David Williams" userId="35a5f6dfa23fba43" providerId="LiveId" clId="{76E27E87-4314-4643-81AD-6D4DBADDB1EC}" dt="2024-01-10T00:04:47.109" v="305"/>
          <ac:spMkLst>
            <pc:docMk/>
            <pc:sldMk cId="3514169459" sldId="660"/>
            <ac:spMk id="37" creationId="{DBAFA62B-D284-61E4-4D5E-F7A9B0A83B13}"/>
          </ac:spMkLst>
        </pc:spChg>
        <pc:spChg chg="add mod">
          <ac:chgData name="David Williams" userId="35a5f6dfa23fba43" providerId="LiveId" clId="{76E27E87-4314-4643-81AD-6D4DBADDB1EC}" dt="2024-01-10T00:04:47.109" v="305"/>
          <ac:spMkLst>
            <pc:docMk/>
            <pc:sldMk cId="3514169459" sldId="660"/>
            <ac:spMk id="39" creationId="{5CAD5F24-B672-C6F3-E7F9-7011019E8D4A}"/>
          </ac:spMkLst>
        </pc:spChg>
        <pc:spChg chg="add mod">
          <ac:chgData name="David Williams" userId="35a5f6dfa23fba43" providerId="LiveId" clId="{76E27E87-4314-4643-81AD-6D4DBADDB1EC}" dt="2024-01-10T00:04:47.109" v="305"/>
          <ac:spMkLst>
            <pc:docMk/>
            <pc:sldMk cId="3514169459" sldId="660"/>
            <ac:spMk id="40" creationId="{F9E2AAF1-2BC9-6FF2-E9DD-E9070A848AAE}"/>
          </ac:spMkLst>
        </pc:spChg>
        <pc:spChg chg="add mod">
          <ac:chgData name="David Williams" userId="35a5f6dfa23fba43" providerId="LiveId" clId="{76E27E87-4314-4643-81AD-6D4DBADDB1EC}" dt="2024-01-10T00:09:43.752" v="312" actId="1076"/>
          <ac:spMkLst>
            <pc:docMk/>
            <pc:sldMk cId="3514169459" sldId="660"/>
            <ac:spMk id="41" creationId="{19B3D559-3B98-6438-AE62-3B0D17E3CB05}"/>
          </ac:spMkLst>
        </pc:spChg>
        <pc:spChg chg="add mod">
          <ac:chgData name="David Williams" userId="35a5f6dfa23fba43" providerId="LiveId" clId="{76E27E87-4314-4643-81AD-6D4DBADDB1EC}" dt="2024-01-10T00:09:43.752" v="312" actId="1076"/>
          <ac:spMkLst>
            <pc:docMk/>
            <pc:sldMk cId="3514169459" sldId="660"/>
            <ac:spMk id="42" creationId="{A9BEB162-9BCD-C8CA-25AA-5F045F95BD2B}"/>
          </ac:spMkLst>
        </pc:spChg>
        <pc:spChg chg="add mod">
          <ac:chgData name="David Williams" userId="35a5f6dfa23fba43" providerId="LiveId" clId="{76E27E87-4314-4643-81AD-6D4DBADDB1EC}" dt="2024-01-10T00:09:43.752" v="312" actId="1076"/>
          <ac:spMkLst>
            <pc:docMk/>
            <pc:sldMk cId="3514169459" sldId="660"/>
            <ac:spMk id="43" creationId="{88A58C7A-622A-1705-4E94-65EE3CE6A947}"/>
          </ac:spMkLst>
        </pc:spChg>
        <pc:spChg chg="add mod">
          <ac:chgData name="David Williams" userId="35a5f6dfa23fba43" providerId="LiveId" clId="{76E27E87-4314-4643-81AD-6D4DBADDB1EC}" dt="2024-01-10T00:29:48.499" v="351" actId="1076"/>
          <ac:spMkLst>
            <pc:docMk/>
            <pc:sldMk cId="3514169459" sldId="660"/>
            <ac:spMk id="44" creationId="{B320678A-332F-79D4-5CAC-45F1E48C0F39}"/>
          </ac:spMkLst>
        </pc:spChg>
        <pc:spChg chg="add del mod">
          <ac:chgData name="David Williams" userId="35a5f6dfa23fba43" providerId="LiveId" clId="{76E27E87-4314-4643-81AD-6D4DBADDB1EC}" dt="2024-01-10T00:29:38.624" v="350" actId="478"/>
          <ac:spMkLst>
            <pc:docMk/>
            <pc:sldMk cId="3514169459" sldId="660"/>
            <ac:spMk id="45" creationId="{2FCD1557-6787-4C0A-B182-6594C240564D}"/>
          </ac:spMkLst>
        </pc:spChg>
        <pc:spChg chg="add del mod">
          <ac:chgData name="David Williams" userId="35a5f6dfa23fba43" providerId="LiveId" clId="{76E27E87-4314-4643-81AD-6D4DBADDB1EC}" dt="2024-01-10T00:29:52.855" v="352" actId="478"/>
          <ac:spMkLst>
            <pc:docMk/>
            <pc:sldMk cId="3514169459" sldId="660"/>
            <ac:spMk id="46" creationId="{754E354C-7D5E-AA3B-9904-42CC7A4CC6D2}"/>
          </ac:spMkLst>
        </pc:spChg>
        <pc:spChg chg="add mod">
          <ac:chgData name="David Williams" userId="35a5f6dfa23fba43" providerId="LiveId" clId="{76E27E87-4314-4643-81AD-6D4DBADDB1EC}" dt="2024-01-10T00:10:14.189" v="315" actId="1076"/>
          <ac:spMkLst>
            <pc:docMk/>
            <pc:sldMk cId="3514169459" sldId="660"/>
            <ac:spMk id="47" creationId="{4451E4C4-6A8D-2FF9-6642-38FCB2C6F45B}"/>
          </ac:spMkLst>
        </pc:spChg>
        <pc:spChg chg="add mod">
          <ac:chgData name="David Williams" userId="35a5f6dfa23fba43" providerId="LiveId" clId="{76E27E87-4314-4643-81AD-6D4DBADDB1EC}" dt="2024-01-10T00:10:14.189" v="315" actId="1076"/>
          <ac:spMkLst>
            <pc:docMk/>
            <pc:sldMk cId="3514169459" sldId="660"/>
            <ac:spMk id="48" creationId="{AA64FA7D-9E71-3504-653A-951BE815897E}"/>
          </ac:spMkLst>
        </pc:spChg>
        <pc:spChg chg="add mod">
          <ac:chgData name="David Williams" userId="35a5f6dfa23fba43" providerId="LiveId" clId="{76E27E87-4314-4643-81AD-6D4DBADDB1EC}" dt="2024-01-10T00:10:14.189" v="315" actId="1076"/>
          <ac:spMkLst>
            <pc:docMk/>
            <pc:sldMk cId="3514169459" sldId="660"/>
            <ac:spMk id="49" creationId="{B81F558D-E14C-8228-BA6F-4606982AE70B}"/>
          </ac:spMkLst>
        </pc:spChg>
        <pc:spChg chg="add mod">
          <ac:chgData name="David Williams" userId="35a5f6dfa23fba43" providerId="LiveId" clId="{76E27E87-4314-4643-81AD-6D4DBADDB1EC}" dt="2024-01-10T00:10:14.189" v="315" actId="1076"/>
          <ac:spMkLst>
            <pc:docMk/>
            <pc:sldMk cId="3514169459" sldId="660"/>
            <ac:spMk id="50" creationId="{C29CB781-8C69-5BE2-9C02-2298D1CD65E8}"/>
          </ac:spMkLst>
        </pc:spChg>
        <pc:spChg chg="add mod">
          <ac:chgData name="David Williams" userId="35a5f6dfa23fba43" providerId="LiveId" clId="{76E27E87-4314-4643-81AD-6D4DBADDB1EC}" dt="2024-01-10T00:12:53.814" v="317"/>
          <ac:spMkLst>
            <pc:docMk/>
            <pc:sldMk cId="3514169459" sldId="660"/>
            <ac:spMk id="51" creationId="{909AD961-FE37-5A04-1B71-9B29E1CA6355}"/>
          </ac:spMkLst>
        </pc:spChg>
        <pc:spChg chg="add mod ord">
          <ac:chgData name="David Williams" userId="35a5f6dfa23fba43" providerId="LiveId" clId="{76E27E87-4314-4643-81AD-6D4DBADDB1EC}" dt="2024-01-10T00:13:20.620" v="319" actId="13244"/>
          <ac:spMkLst>
            <pc:docMk/>
            <pc:sldMk cId="3514169459" sldId="660"/>
            <ac:spMk id="52" creationId="{7198956A-AC33-6B12-E49F-FA1242B0CA84}"/>
          </ac:spMkLst>
        </pc:spChg>
        <pc:grpChg chg="add del mod">
          <ac:chgData name="David Williams" userId="35a5f6dfa23fba43" providerId="LiveId" clId="{76E27E87-4314-4643-81AD-6D4DBADDB1EC}" dt="2024-01-09T22:40:13.153" v="275" actId="165"/>
          <ac:grpSpMkLst>
            <pc:docMk/>
            <pc:sldMk cId="3514169459" sldId="660"/>
            <ac:grpSpMk id="32" creationId="{7EFB5384-1F39-2EF9-C6D2-1840A8319903}"/>
          </ac:grpSpMkLst>
        </pc:grpChg>
        <pc:picChg chg="del">
          <ac:chgData name="David Williams" userId="35a5f6dfa23fba43" providerId="LiveId" clId="{76E27E87-4314-4643-81AD-6D4DBADDB1EC}" dt="2024-01-09T22:38:31.768" v="264" actId="478"/>
          <ac:picMkLst>
            <pc:docMk/>
            <pc:sldMk cId="3514169459" sldId="660"/>
            <ac:picMk id="2" creationId="{15C86550-4DD7-9B7C-D5B2-F01B998F2717}"/>
          </ac:picMkLst>
        </pc:picChg>
        <pc:picChg chg="add mod topLvl">
          <ac:chgData name="David Williams" userId="35a5f6dfa23fba43" providerId="LiveId" clId="{76E27E87-4314-4643-81AD-6D4DBADDB1EC}" dt="2024-01-09T22:40:57.072" v="280" actId="404"/>
          <ac:picMkLst>
            <pc:docMk/>
            <pc:sldMk cId="3514169459" sldId="660"/>
            <ac:picMk id="30" creationId="{95F1B9FB-FA4A-DB6A-8A93-D83AFC0ADE5A}"/>
          </ac:picMkLst>
        </pc:picChg>
        <pc:cxnChg chg="del mod">
          <ac:chgData name="David Williams" userId="35a5f6dfa23fba43" providerId="LiveId" clId="{76E27E87-4314-4643-81AD-6D4DBADDB1EC}" dt="2024-01-10T00:04:45.862" v="304" actId="478"/>
          <ac:cxnSpMkLst>
            <pc:docMk/>
            <pc:sldMk cId="3514169459" sldId="660"/>
            <ac:cxnSpMk id="6" creationId="{9B0E47D4-70C3-5E3F-FA60-9A8563759362}"/>
          </ac:cxnSpMkLst>
        </pc:cxnChg>
        <pc:cxnChg chg="add mod">
          <ac:chgData name="David Williams" userId="35a5f6dfa23fba43" providerId="LiveId" clId="{76E27E87-4314-4643-81AD-6D4DBADDB1EC}" dt="2024-01-10T00:04:47.109" v="305"/>
          <ac:cxnSpMkLst>
            <pc:docMk/>
            <pc:sldMk cId="3514169459" sldId="660"/>
            <ac:cxnSpMk id="38" creationId="{BB5BF336-FA40-9D7F-DBB2-BE82711E2F4A}"/>
          </ac:cxnSpMkLst>
        </pc:cxnChg>
      </pc:sldChg>
      <pc:sldChg chg="addSp delSp modSp add mod delAnim modAnim">
        <pc:chgData name="David Williams" userId="35a5f6dfa23fba43" providerId="LiveId" clId="{76E27E87-4314-4643-81AD-6D4DBADDB1EC}" dt="2024-01-10T00:29:29.848" v="349"/>
        <pc:sldMkLst>
          <pc:docMk/>
          <pc:sldMk cId="2165376373" sldId="661"/>
        </pc:sldMkLst>
        <pc:spChg chg="add mod">
          <ac:chgData name="David Williams" userId="35a5f6dfa23fba43" providerId="LiveId" clId="{76E27E87-4314-4643-81AD-6D4DBADDB1EC}" dt="2024-01-10T00:22:22.810" v="340" actId="207"/>
          <ac:spMkLst>
            <pc:docMk/>
            <pc:sldMk cId="2165376373" sldId="661"/>
            <ac:spMk id="2" creationId="{27922C2F-22AE-EC68-B21B-429E28E81948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12" creationId="{1F3A7439-84AB-0114-053D-EB2591FFAFEE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13" creationId="{D3AC6286-0169-DD91-3AE1-584756E8D350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14" creationId="{696F6120-2E3C-B95C-09D1-CF1B4D87BE07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15" creationId="{E0898F76-5239-0573-590F-A72DF27FFC97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16" creationId="{2B9D8EBD-8F50-92AF-7195-685EB2AA07AE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17" creationId="{43E4A460-888E-B695-6643-C248580458D3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18" creationId="{90030768-26BB-3112-10CD-7233BB95E9E1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19" creationId="{717822B6-9C91-6788-B52C-6E7E72ABA6D6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20" creationId="{04105EB7-8A5A-E2D9-2B09-47308AC4180C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21" creationId="{D685259F-C32F-D321-00FD-E56624F2AC38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22" creationId="{D61E341F-7445-6DF3-2E07-E9251B07036F}"/>
          </ac:spMkLst>
        </pc:spChg>
        <pc:spChg chg="del">
          <ac:chgData name="David Williams" userId="35a5f6dfa23fba43" providerId="LiveId" clId="{76E27E87-4314-4643-81AD-6D4DBADDB1EC}" dt="2024-01-10T00:20:11.030" v="329" actId="478"/>
          <ac:spMkLst>
            <pc:docMk/>
            <pc:sldMk cId="2165376373" sldId="661"/>
            <ac:spMk id="23" creationId="{8040FC86-DA12-12F0-A0A3-41219A799426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24" creationId="{63175B9F-8E14-106B-9CAA-AF5896BDD3AC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25" creationId="{0E7F8FE4-F5C7-046A-940A-8DDA86375444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26" creationId="{6633A472-E3EA-2043-5342-5442EEA3D28C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27" creationId="{4C764F44-45DE-1C7B-2B75-BCFB24A2B27F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28" creationId="{2AC7609B-4FBC-5288-B398-3F0BE0FB0105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29" creationId="{EB804A86-4D42-0C20-391F-66089B61B052}"/>
          </ac:spMkLst>
        </pc:spChg>
        <pc:spChg chg="del mod">
          <ac:chgData name="David Williams" userId="35a5f6dfa23fba43" providerId="LiveId" clId="{76E27E87-4314-4643-81AD-6D4DBADDB1EC}" dt="2024-01-10T00:20:07.495" v="326" actId="478"/>
          <ac:spMkLst>
            <pc:docMk/>
            <pc:sldMk cId="2165376373" sldId="661"/>
            <ac:spMk id="31" creationId="{775052A6-975C-524D-841E-80935ECA1201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41" creationId="{19B3D559-3B98-6438-AE62-3B0D17E3CB05}"/>
          </ac:spMkLst>
        </pc:spChg>
        <pc:spChg chg="del">
          <ac:chgData name="David Williams" userId="35a5f6dfa23fba43" providerId="LiveId" clId="{76E27E87-4314-4643-81AD-6D4DBADDB1EC}" dt="2024-01-10T00:20:12.172" v="330" actId="478"/>
          <ac:spMkLst>
            <pc:docMk/>
            <pc:sldMk cId="2165376373" sldId="661"/>
            <ac:spMk id="42" creationId="{A9BEB162-9BCD-C8CA-25AA-5F045F95BD2B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43" creationId="{88A58C7A-622A-1705-4E94-65EE3CE6A947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44" creationId="{B320678A-332F-79D4-5CAC-45F1E48C0F39}"/>
          </ac:spMkLst>
        </pc:spChg>
        <pc:spChg chg="del">
          <ac:chgData name="David Williams" userId="35a5f6dfa23fba43" providerId="LiveId" clId="{76E27E87-4314-4643-81AD-6D4DBADDB1EC}" dt="2024-01-10T00:20:09.750" v="328" actId="478"/>
          <ac:spMkLst>
            <pc:docMk/>
            <pc:sldMk cId="2165376373" sldId="661"/>
            <ac:spMk id="45" creationId="{2FCD1557-6787-4C0A-B182-6594C240564D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46" creationId="{754E354C-7D5E-AA3B-9904-42CC7A4CC6D2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47" creationId="{4451E4C4-6A8D-2FF9-6642-38FCB2C6F45B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48" creationId="{AA64FA7D-9E71-3504-653A-951BE815897E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49" creationId="{B81F558D-E14C-8228-BA6F-4606982AE70B}"/>
          </ac:spMkLst>
        </pc:spChg>
        <pc:spChg chg="del">
          <ac:chgData name="David Williams" userId="35a5f6dfa23fba43" providerId="LiveId" clId="{76E27E87-4314-4643-81AD-6D4DBADDB1EC}" dt="2024-01-10T00:20:01.821" v="323" actId="478"/>
          <ac:spMkLst>
            <pc:docMk/>
            <pc:sldMk cId="2165376373" sldId="661"/>
            <ac:spMk id="50" creationId="{C29CB781-8C69-5BE2-9C02-2298D1CD65E8}"/>
          </ac:spMkLst>
        </pc:spChg>
        <pc:picChg chg="del">
          <ac:chgData name="David Williams" userId="35a5f6dfa23fba43" providerId="LiveId" clId="{76E27E87-4314-4643-81AD-6D4DBADDB1EC}" dt="2024-01-10T00:20:08.280" v="327" actId="478"/>
          <ac:picMkLst>
            <pc:docMk/>
            <pc:sldMk cId="2165376373" sldId="661"/>
            <ac:picMk id="30" creationId="{95F1B9FB-FA4A-DB6A-8A93-D83AFC0ADE5A}"/>
          </ac:picMkLst>
        </pc:picChg>
        <pc:cxnChg chg="add mod">
          <ac:chgData name="David Williams" userId="35a5f6dfa23fba43" providerId="LiveId" clId="{76E27E87-4314-4643-81AD-6D4DBADDB1EC}" dt="2024-01-10T00:23:47.848" v="344" actId="208"/>
          <ac:cxnSpMkLst>
            <pc:docMk/>
            <pc:sldMk cId="2165376373" sldId="661"/>
            <ac:cxnSpMk id="4" creationId="{7AD6C5DF-803B-FAEF-FC11-1EBD981BABAA}"/>
          </ac:cxnSpMkLst>
        </pc:cxnChg>
      </pc:sldChg>
      <pc:sldChg chg="addSp delSp modSp add mod delAnim modAnim modNotesTx">
        <pc:chgData name="David Williams" userId="35a5f6dfa23fba43" providerId="LiveId" clId="{76E27E87-4314-4643-81AD-6D4DBADDB1EC}" dt="2024-01-10T22:11:42.890" v="2462"/>
        <pc:sldMkLst>
          <pc:docMk/>
          <pc:sldMk cId="999497634" sldId="662"/>
        </pc:sldMkLst>
        <pc:spChg chg="mod modVis">
          <ac:chgData name="David Williams" userId="35a5f6dfa23fba43" providerId="LiveId" clId="{76E27E87-4314-4643-81AD-6D4DBADDB1EC}" dt="2024-01-10T22:08:54.281" v="2438" actId="14100"/>
          <ac:spMkLst>
            <pc:docMk/>
            <pc:sldMk cId="999497634" sldId="662"/>
            <ac:spMk id="3" creationId="{E10A3A77-786B-9F6E-D6CE-0A54354FCCE3}"/>
          </ac:spMkLst>
        </pc:spChg>
        <pc:spChg chg="mod modVis">
          <ac:chgData name="David Williams" userId="35a5f6dfa23fba43" providerId="LiveId" clId="{76E27E87-4314-4643-81AD-6D4DBADDB1EC}" dt="2024-01-10T22:09:24.161" v="2443" actId="14100"/>
          <ac:spMkLst>
            <pc:docMk/>
            <pc:sldMk cId="999497634" sldId="662"/>
            <ac:spMk id="5" creationId="{9FE6C0F0-C157-8C28-010A-164E87FD3C84}"/>
          </ac:spMkLst>
        </pc:spChg>
        <pc:spChg chg="del">
          <ac:chgData name="David Williams" userId="35a5f6dfa23fba43" providerId="LiveId" clId="{76E27E87-4314-4643-81AD-6D4DBADDB1EC}" dt="2024-01-10T01:23:29.382" v="362" actId="478"/>
          <ac:spMkLst>
            <pc:docMk/>
            <pc:sldMk cId="999497634" sldId="662"/>
            <ac:spMk id="7" creationId="{E399B693-CA79-255A-1758-4D74897953FF}"/>
          </ac:spMkLst>
        </pc:spChg>
        <pc:spChg chg="del">
          <ac:chgData name="David Williams" userId="35a5f6dfa23fba43" providerId="LiveId" clId="{76E27E87-4314-4643-81AD-6D4DBADDB1EC}" dt="2024-01-10T01:23:26.451" v="361" actId="478"/>
          <ac:spMkLst>
            <pc:docMk/>
            <pc:sldMk cId="999497634" sldId="662"/>
            <ac:spMk id="8" creationId="{DBFEB87E-51B4-96FF-DF1F-33701F17BF97}"/>
          </ac:spMkLst>
        </pc:spChg>
        <pc:spChg chg="del">
          <ac:chgData name="David Williams" userId="35a5f6dfa23fba43" providerId="LiveId" clId="{76E27E87-4314-4643-81AD-6D4DBADDB1EC}" dt="2024-01-10T01:23:25.287" v="360" actId="478"/>
          <ac:spMkLst>
            <pc:docMk/>
            <pc:sldMk cId="999497634" sldId="662"/>
            <ac:spMk id="13" creationId="{17328429-88BA-1B5D-B440-B8ADA1F1EFD4}"/>
          </ac:spMkLst>
        </pc:spChg>
        <pc:spChg chg="mod modVis">
          <ac:chgData name="David Williams" userId="35a5f6dfa23fba43" providerId="LiveId" clId="{76E27E87-4314-4643-81AD-6D4DBADDB1EC}" dt="2024-01-10T22:10:17.663" v="2450" actId="14100"/>
          <ac:spMkLst>
            <pc:docMk/>
            <pc:sldMk cId="999497634" sldId="662"/>
            <ac:spMk id="14" creationId="{CB856447-BCA4-F802-CC44-4AB8F1D90517}"/>
          </ac:spMkLst>
        </pc:spChg>
        <pc:spChg chg="mod modVis">
          <ac:chgData name="David Williams" userId="35a5f6dfa23fba43" providerId="LiveId" clId="{76E27E87-4314-4643-81AD-6D4DBADDB1EC}" dt="2024-01-10T22:10:40.994" v="2456" actId="14100"/>
          <ac:spMkLst>
            <pc:docMk/>
            <pc:sldMk cId="999497634" sldId="662"/>
            <ac:spMk id="15" creationId="{A5486026-719E-A4A9-9AFB-F6EBB8EDA0ED}"/>
          </ac:spMkLst>
        </pc:spChg>
        <pc:spChg chg="mod modVis">
          <ac:chgData name="David Williams" userId="35a5f6dfa23fba43" providerId="LiveId" clId="{76E27E87-4314-4643-81AD-6D4DBADDB1EC}" dt="2024-01-10T01:27:35.509" v="514" actId="14430"/>
          <ac:spMkLst>
            <pc:docMk/>
            <pc:sldMk cId="999497634" sldId="662"/>
            <ac:spMk id="16" creationId="{519810C1-DDDC-6890-2289-8853B1531F25}"/>
          </ac:spMkLst>
        </pc:spChg>
        <pc:spChg chg="mod modVis">
          <ac:chgData name="David Williams" userId="35a5f6dfa23fba43" providerId="LiveId" clId="{76E27E87-4314-4643-81AD-6D4DBADDB1EC}" dt="2024-01-10T01:27:34.951" v="513" actId="14430"/>
          <ac:spMkLst>
            <pc:docMk/>
            <pc:sldMk cId="999497634" sldId="662"/>
            <ac:spMk id="17" creationId="{722EF4AD-4468-2853-0222-BC1FB0987006}"/>
          </ac:spMkLst>
        </pc:spChg>
        <pc:spChg chg="mod modVis">
          <ac:chgData name="David Williams" userId="35a5f6dfa23fba43" providerId="LiveId" clId="{76E27E87-4314-4643-81AD-6D4DBADDB1EC}" dt="2024-01-10T01:27:34.316" v="512" actId="14430"/>
          <ac:spMkLst>
            <pc:docMk/>
            <pc:sldMk cId="999497634" sldId="662"/>
            <ac:spMk id="18" creationId="{E03784AE-AB4E-6279-801B-F231C324B7F1}"/>
          </ac:spMkLst>
        </pc:spChg>
        <pc:spChg chg="mod modVis">
          <ac:chgData name="David Williams" userId="35a5f6dfa23fba43" providerId="LiveId" clId="{76E27E87-4314-4643-81AD-6D4DBADDB1EC}" dt="2024-01-10T01:27:33.656" v="511" actId="14430"/>
          <ac:spMkLst>
            <pc:docMk/>
            <pc:sldMk cId="999497634" sldId="662"/>
            <ac:spMk id="19" creationId="{26E4B278-5DAB-3C00-1719-17F42683597C}"/>
          </ac:spMkLst>
        </pc:spChg>
        <pc:spChg chg="mod modVis">
          <ac:chgData name="David Williams" userId="35a5f6dfa23fba43" providerId="LiveId" clId="{76E27E87-4314-4643-81AD-6D4DBADDB1EC}" dt="2024-01-10T01:27:33.009" v="510" actId="14430"/>
          <ac:spMkLst>
            <pc:docMk/>
            <pc:sldMk cId="999497634" sldId="662"/>
            <ac:spMk id="20" creationId="{8919AF92-EF88-AFC3-2840-C0F0DDFAC408}"/>
          </ac:spMkLst>
        </pc:spChg>
        <pc:spChg chg="mod modVis">
          <ac:chgData name="David Williams" userId="35a5f6dfa23fba43" providerId="LiveId" clId="{76E27E87-4314-4643-81AD-6D4DBADDB1EC}" dt="2024-01-10T01:27:32.126" v="509" actId="14430"/>
          <ac:spMkLst>
            <pc:docMk/>
            <pc:sldMk cId="999497634" sldId="662"/>
            <ac:spMk id="21" creationId="{236B634B-68D3-0D80-D605-A355F4136DB3}"/>
          </ac:spMkLst>
        </pc:spChg>
        <pc:spChg chg="mod modVis">
          <ac:chgData name="David Williams" userId="35a5f6dfa23fba43" providerId="LiveId" clId="{76E27E87-4314-4643-81AD-6D4DBADDB1EC}" dt="2024-01-10T01:27:31.540" v="508" actId="14430"/>
          <ac:spMkLst>
            <pc:docMk/>
            <pc:sldMk cId="999497634" sldId="662"/>
            <ac:spMk id="22" creationId="{04B8422B-06A5-94C7-DBD9-A4DE8B88C2CE}"/>
          </ac:spMkLst>
        </pc:spChg>
        <pc:spChg chg="mod modVis">
          <ac:chgData name="David Williams" userId="35a5f6dfa23fba43" providerId="LiveId" clId="{76E27E87-4314-4643-81AD-6D4DBADDB1EC}" dt="2024-01-10T01:27:30.957" v="507" actId="14430"/>
          <ac:spMkLst>
            <pc:docMk/>
            <pc:sldMk cId="999497634" sldId="662"/>
            <ac:spMk id="23" creationId="{4F144C61-62E3-D200-7048-8923AFDCBC32}"/>
          </ac:spMkLst>
        </pc:spChg>
        <pc:spChg chg="add del mod">
          <ac:chgData name="David Williams" userId="35a5f6dfa23fba43" providerId="LiveId" clId="{76E27E87-4314-4643-81AD-6D4DBADDB1EC}" dt="2024-01-10T01:25:44.961" v="367" actId="478"/>
          <ac:spMkLst>
            <pc:docMk/>
            <pc:sldMk cId="999497634" sldId="662"/>
            <ac:spMk id="24" creationId="{ABB39424-33FC-724F-E7D7-EFE17DBCB681}"/>
          </ac:spMkLst>
        </pc:spChg>
        <pc:spChg chg="add del mod">
          <ac:chgData name="David Williams" userId="35a5f6dfa23fba43" providerId="LiveId" clId="{76E27E87-4314-4643-81AD-6D4DBADDB1EC}" dt="2024-01-10T01:25:44.961" v="367" actId="478"/>
          <ac:spMkLst>
            <pc:docMk/>
            <pc:sldMk cId="999497634" sldId="662"/>
            <ac:spMk id="25" creationId="{57D3812A-5C82-1D1A-E784-553A7C583B25}"/>
          </ac:spMkLst>
        </pc:spChg>
        <pc:spChg chg="add del mod">
          <ac:chgData name="David Williams" userId="35a5f6dfa23fba43" providerId="LiveId" clId="{76E27E87-4314-4643-81AD-6D4DBADDB1EC}" dt="2024-01-10T01:25:44.961" v="367" actId="478"/>
          <ac:spMkLst>
            <pc:docMk/>
            <pc:sldMk cId="999497634" sldId="662"/>
            <ac:spMk id="26" creationId="{E9D94E63-D2AA-358C-E4C4-815D954151F3}"/>
          </ac:spMkLst>
        </pc:spChg>
        <pc:spChg chg="add del mod">
          <ac:chgData name="David Williams" userId="35a5f6dfa23fba43" providerId="LiveId" clId="{76E27E87-4314-4643-81AD-6D4DBADDB1EC}" dt="2024-01-10T01:25:44.961" v="367" actId="478"/>
          <ac:spMkLst>
            <pc:docMk/>
            <pc:sldMk cId="999497634" sldId="662"/>
            <ac:spMk id="27" creationId="{393892F0-09B9-18FF-A825-A9BA5292E066}"/>
          </ac:spMkLst>
        </pc:spChg>
        <pc:spChg chg="add del mod">
          <ac:chgData name="David Williams" userId="35a5f6dfa23fba43" providerId="LiveId" clId="{76E27E87-4314-4643-81AD-6D4DBADDB1EC}" dt="2024-01-10T01:25:44.961" v="367" actId="478"/>
          <ac:spMkLst>
            <pc:docMk/>
            <pc:sldMk cId="999497634" sldId="662"/>
            <ac:spMk id="28" creationId="{99862202-A175-BEBE-B3E0-2018D406DCF5}"/>
          </ac:spMkLst>
        </pc:spChg>
        <pc:spChg chg="add del mod">
          <ac:chgData name="David Williams" userId="35a5f6dfa23fba43" providerId="LiveId" clId="{76E27E87-4314-4643-81AD-6D4DBADDB1EC}" dt="2024-01-10T01:25:44.961" v="367" actId="478"/>
          <ac:spMkLst>
            <pc:docMk/>
            <pc:sldMk cId="999497634" sldId="662"/>
            <ac:spMk id="29" creationId="{A10A5EB2-7F8D-43A2-A5EA-2BDA92667CEE}"/>
          </ac:spMkLst>
        </pc:spChg>
        <pc:spChg chg="add del mod">
          <ac:chgData name="David Williams" userId="35a5f6dfa23fba43" providerId="LiveId" clId="{76E27E87-4314-4643-81AD-6D4DBADDB1EC}" dt="2024-01-10T01:25:44.961" v="367" actId="478"/>
          <ac:spMkLst>
            <pc:docMk/>
            <pc:sldMk cId="999497634" sldId="662"/>
            <ac:spMk id="30" creationId="{2CD4CD02-953E-2F72-7420-9632F73B1869}"/>
          </ac:spMkLst>
        </pc:spChg>
        <pc:spChg chg="add del mod">
          <ac:chgData name="David Williams" userId="35a5f6dfa23fba43" providerId="LiveId" clId="{76E27E87-4314-4643-81AD-6D4DBADDB1EC}" dt="2024-01-10T01:25:44.961" v="367" actId="478"/>
          <ac:spMkLst>
            <pc:docMk/>
            <pc:sldMk cId="999497634" sldId="662"/>
            <ac:spMk id="31" creationId="{6340887C-7C76-112A-8582-79F019EFF6AD}"/>
          </ac:spMkLst>
        </pc:spChg>
        <pc:spChg chg="add del mod">
          <ac:chgData name="David Williams" userId="35a5f6dfa23fba43" providerId="LiveId" clId="{76E27E87-4314-4643-81AD-6D4DBADDB1EC}" dt="2024-01-10T01:25:44.961" v="367" actId="478"/>
          <ac:spMkLst>
            <pc:docMk/>
            <pc:sldMk cId="999497634" sldId="662"/>
            <ac:spMk id="32" creationId="{FD3086BB-85F7-DE4D-8F54-19DCD2253CEC}"/>
          </ac:spMkLst>
        </pc:spChg>
        <pc:spChg chg="add mod">
          <ac:chgData name="David Williams" userId="35a5f6dfa23fba43" providerId="LiveId" clId="{76E27E87-4314-4643-81AD-6D4DBADDB1EC}" dt="2024-01-10T03:45:31.222" v="1398" actId="1076"/>
          <ac:spMkLst>
            <pc:docMk/>
            <pc:sldMk cId="999497634" sldId="662"/>
            <ac:spMk id="33" creationId="{19693B2F-5845-D22B-D041-16B16192C159}"/>
          </ac:spMkLst>
        </pc:spChg>
        <pc:spChg chg="add mod">
          <ac:chgData name="David Williams" userId="35a5f6dfa23fba43" providerId="LiveId" clId="{76E27E87-4314-4643-81AD-6D4DBADDB1EC}" dt="2024-01-10T03:46:47.227" v="1414" actId="20577"/>
          <ac:spMkLst>
            <pc:docMk/>
            <pc:sldMk cId="999497634" sldId="662"/>
            <ac:spMk id="34" creationId="{BA99A211-A477-3816-E036-37BB3C115844}"/>
          </ac:spMkLst>
        </pc:spChg>
        <pc:spChg chg="mod">
          <ac:chgData name="David Williams" userId="35a5f6dfa23fba43" providerId="LiveId" clId="{76E27E87-4314-4643-81AD-6D4DBADDB1EC}" dt="2024-01-10T01:27:52.306" v="520" actId="14100"/>
          <ac:spMkLst>
            <pc:docMk/>
            <pc:sldMk cId="999497634" sldId="662"/>
            <ac:spMk id="70" creationId="{DDE2A894-73BE-185E-6540-F25F51CC65B0}"/>
          </ac:spMkLst>
        </pc:spChg>
        <pc:picChg chg="mod">
          <ac:chgData name="David Williams" userId="35a5f6dfa23fba43" providerId="LiveId" clId="{76E27E87-4314-4643-81AD-6D4DBADDB1EC}" dt="2024-01-10T01:27:28.529" v="506" actId="1035"/>
          <ac:picMkLst>
            <pc:docMk/>
            <pc:sldMk cId="999497634" sldId="662"/>
            <ac:picMk id="56" creationId="{78B78411-124E-B817-AB71-CB183FEA148D}"/>
          </ac:picMkLst>
        </pc:picChg>
        <pc:picChg chg="mod">
          <ac:chgData name="David Williams" userId="35a5f6dfa23fba43" providerId="LiveId" clId="{76E27E87-4314-4643-81AD-6D4DBADDB1EC}" dt="2024-01-10T01:27:28.529" v="506" actId="1035"/>
          <ac:picMkLst>
            <pc:docMk/>
            <pc:sldMk cId="999497634" sldId="662"/>
            <ac:picMk id="71" creationId="{159BE154-3E32-B9D3-2C8B-419E628FEF79}"/>
          </ac:picMkLst>
        </pc:picChg>
      </pc:sldChg>
      <pc:sldChg chg="addSp modSp new del mod modAnim">
        <pc:chgData name="David Williams" userId="35a5f6dfa23fba43" providerId="LiveId" clId="{76E27E87-4314-4643-81AD-6D4DBADDB1EC}" dt="2024-01-10T02:59:02.628" v="1361" actId="47"/>
        <pc:sldMkLst>
          <pc:docMk/>
          <pc:sldMk cId="3583168167" sldId="663"/>
        </pc:sldMkLst>
        <pc:spChg chg="add mod">
          <ac:chgData name="David Williams" userId="35a5f6dfa23fba43" providerId="LiveId" clId="{76E27E87-4314-4643-81AD-6D4DBADDB1EC}" dt="2024-01-10T01:25:29.729" v="366" actId="1076"/>
          <ac:spMkLst>
            <pc:docMk/>
            <pc:sldMk cId="3583168167" sldId="663"/>
            <ac:spMk id="2" creationId="{EDD0C3BA-50C4-A326-1973-482E85AA0C43}"/>
          </ac:spMkLst>
        </pc:spChg>
        <pc:spChg chg="add mod">
          <ac:chgData name="David Williams" userId="35a5f6dfa23fba43" providerId="LiveId" clId="{76E27E87-4314-4643-81AD-6D4DBADDB1EC}" dt="2024-01-10T01:25:29.729" v="366" actId="1076"/>
          <ac:spMkLst>
            <pc:docMk/>
            <pc:sldMk cId="3583168167" sldId="663"/>
            <ac:spMk id="3" creationId="{1C51F3F3-9A57-B356-A0F5-E37AD9344D59}"/>
          </ac:spMkLst>
        </pc:spChg>
        <pc:spChg chg="add mod">
          <ac:chgData name="David Williams" userId="35a5f6dfa23fba43" providerId="LiveId" clId="{76E27E87-4314-4643-81AD-6D4DBADDB1EC}" dt="2024-01-10T01:25:29.729" v="366" actId="1076"/>
          <ac:spMkLst>
            <pc:docMk/>
            <pc:sldMk cId="3583168167" sldId="663"/>
            <ac:spMk id="4" creationId="{B46BCC99-1DF1-6459-9F46-A202DA77F22F}"/>
          </ac:spMkLst>
        </pc:spChg>
        <pc:spChg chg="add mod">
          <ac:chgData name="David Williams" userId="35a5f6dfa23fba43" providerId="LiveId" clId="{76E27E87-4314-4643-81AD-6D4DBADDB1EC}" dt="2024-01-10T01:25:29.729" v="366" actId="1076"/>
          <ac:spMkLst>
            <pc:docMk/>
            <pc:sldMk cId="3583168167" sldId="663"/>
            <ac:spMk id="5" creationId="{F70DFDEA-78F7-ECFC-8114-B91B1158E0C6}"/>
          </ac:spMkLst>
        </pc:spChg>
        <pc:spChg chg="add mod">
          <ac:chgData name="David Williams" userId="35a5f6dfa23fba43" providerId="LiveId" clId="{76E27E87-4314-4643-81AD-6D4DBADDB1EC}" dt="2024-01-10T01:25:29.729" v="366" actId="1076"/>
          <ac:spMkLst>
            <pc:docMk/>
            <pc:sldMk cId="3583168167" sldId="663"/>
            <ac:spMk id="6" creationId="{46613473-3AF2-4E6A-F9F4-86B856D5B67D}"/>
          </ac:spMkLst>
        </pc:spChg>
        <pc:spChg chg="add mod">
          <ac:chgData name="David Williams" userId="35a5f6dfa23fba43" providerId="LiveId" clId="{76E27E87-4314-4643-81AD-6D4DBADDB1EC}" dt="2024-01-10T01:25:29.729" v="366" actId="1076"/>
          <ac:spMkLst>
            <pc:docMk/>
            <pc:sldMk cId="3583168167" sldId="663"/>
            <ac:spMk id="7" creationId="{90D38BF8-4D90-2B60-5C82-F47BFF63822A}"/>
          </ac:spMkLst>
        </pc:spChg>
        <pc:spChg chg="add mod">
          <ac:chgData name="David Williams" userId="35a5f6dfa23fba43" providerId="LiveId" clId="{76E27E87-4314-4643-81AD-6D4DBADDB1EC}" dt="2024-01-10T01:25:29.729" v="366" actId="1076"/>
          <ac:spMkLst>
            <pc:docMk/>
            <pc:sldMk cId="3583168167" sldId="663"/>
            <ac:spMk id="8" creationId="{4C85EBE0-C8ED-54C1-6FF5-2997FB19607C}"/>
          </ac:spMkLst>
        </pc:spChg>
        <pc:spChg chg="add mod">
          <ac:chgData name="David Williams" userId="35a5f6dfa23fba43" providerId="LiveId" clId="{76E27E87-4314-4643-81AD-6D4DBADDB1EC}" dt="2024-01-10T01:25:29.729" v="366" actId="1076"/>
          <ac:spMkLst>
            <pc:docMk/>
            <pc:sldMk cId="3583168167" sldId="663"/>
            <ac:spMk id="9" creationId="{859933B0-39F0-1B9F-8E6B-32ED74814DCD}"/>
          </ac:spMkLst>
        </pc:spChg>
        <pc:spChg chg="add mod">
          <ac:chgData name="David Williams" userId="35a5f6dfa23fba43" providerId="LiveId" clId="{76E27E87-4314-4643-81AD-6D4DBADDB1EC}" dt="2024-01-10T01:25:29.729" v="366" actId="1076"/>
          <ac:spMkLst>
            <pc:docMk/>
            <pc:sldMk cId="3583168167" sldId="663"/>
            <ac:spMk id="10" creationId="{A1CA78B9-5037-DED5-BB26-759F4A544ABE}"/>
          </ac:spMkLst>
        </pc:spChg>
        <pc:spChg chg="add mod">
          <ac:chgData name="David Williams" userId="35a5f6dfa23fba43" providerId="LiveId" clId="{76E27E87-4314-4643-81AD-6D4DBADDB1EC}" dt="2024-01-10T02:42:12.573" v="1131" actId="14861"/>
          <ac:spMkLst>
            <pc:docMk/>
            <pc:sldMk cId="3583168167" sldId="663"/>
            <ac:spMk id="11" creationId="{844E5410-4320-FED4-E2CE-B8583B825C21}"/>
          </ac:spMkLst>
        </pc:spChg>
      </pc:sldChg>
      <pc:sldChg chg="addSp modSp add mod modAnim modNotesTx">
        <pc:chgData name="David Williams" userId="35a5f6dfa23fba43" providerId="LiveId" clId="{76E27E87-4314-4643-81AD-6D4DBADDB1EC}" dt="2024-01-10T22:33:41.541" v="2546" actId="20577"/>
        <pc:sldMkLst>
          <pc:docMk/>
          <pc:sldMk cId="147774249" sldId="664"/>
        </pc:sldMkLst>
        <pc:spChg chg="add mod">
          <ac:chgData name="David Williams" userId="35a5f6dfa23fba43" providerId="LiveId" clId="{76E27E87-4314-4643-81AD-6D4DBADDB1EC}" dt="2024-01-10T03:52:37.463" v="1431" actId="14100"/>
          <ac:spMkLst>
            <pc:docMk/>
            <pc:sldMk cId="147774249" sldId="664"/>
            <ac:spMk id="7" creationId="{A2448C37-B9D4-873C-AD28-919F12A07B91}"/>
          </ac:spMkLst>
        </pc:spChg>
        <pc:spChg chg="mod">
          <ac:chgData name="David Williams" userId="35a5f6dfa23fba43" providerId="LiveId" clId="{76E27E87-4314-4643-81AD-6D4DBADDB1EC}" dt="2024-01-10T01:31:36.664" v="599" actId="14100"/>
          <ac:spMkLst>
            <pc:docMk/>
            <pc:sldMk cId="147774249" sldId="664"/>
            <ac:spMk id="70" creationId="{DDE2A894-73BE-185E-6540-F25F51CC65B0}"/>
          </ac:spMkLst>
        </pc:spChg>
        <pc:picChg chg="mod">
          <ac:chgData name="David Williams" userId="35a5f6dfa23fba43" providerId="LiveId" clId="{76E27E87-4314-4643-81AD-6D4DBADDB1EC}" dt="2024-01-10T01:30:54.120" v="595" actId="1035"/>
          <ac:picMkLst>
            <pc:docMk/>
            <pc:sldMk cId="147774249" sldId="664"/>
            <ac:picMk id="71" creationId="{159BE154-3E32-B9D3-2C8B-419E628FEF79}"/>
          </ac:picMkLst>
        </pc:picChg>
      </pc:sldChg>
      <pc:sldChg chg="addSp modSp add mod modAnim modNotesTx">
        <pc:chgData name="David Williams" userId="35a5f6dfa23fba43" providerId="LiveId" clId="{76E27E87-4314-4643-81AD-6D4DBADDB1EC}" dt="2024-01-10T22:06:20.140" v="2278" actId="20577"/>
        <pc:sldMkLst>
          <pc:docMk/>
          <pc:sldMk cId="2568701386" sldId="665"/>
        </pc:sldMkLst>
        <pc:spChg chg="add mod ord">
          <ac:chgData name="David Williams" userId="35a5f6dfa23fba43" providerId="LiveId" clId="{76E27E87-4314-4643-81AD-6D4DBADDB1EC}" dt="2024-01-10T01:36:48.275" v="810" actId="13244"/>
          <ac:spMkLst>
            <pc:docMk/>
            <pc:sldMk cId="2568701386" sldId="665"/>
            <ac:spMk id="7" creationId="{C5CFEA21-96B8-6CB1-46BB-842AD0D9F2B5}"/>
          </ac:spMkLst>
        </pc:spChg>
        <pc:spChg chg="add mod">
          <ac:chgData name="David Williams" userId="35a5f6dfa23fba43" providerId="LiveId" clId="{76E27E87-4314-4643-81AD-6D4DBADDB1EC}" dt="2024-01-10T04:05:14.560" v="1465" actId="1076"/>
          <ac:spMkLst>
            <pc:docMk/>
            <pc:sldMk cId="2568701386" sldId="665"/>
            <ac:spMk id="8" creationId="{F8EABFE6-21B6-A094-0C0F-461DE327588E}"/>
          </ac:spMkLst>
        </pc:spChg>
        <pc:spChg chg="add mod">
          <ac:chgData name="David Williams" userId="35a5f6dfa23fba43" providerId="LiveId" clId="{76E27E87-4314-4643-81AD-6D4DBADDB1EC}" dt="2024-01-10T04:05:08.518" v="1464" actId="1076"/>
          <ac:spMkLst>
            <pc:docMk/>
            <pc:sldMk cId="2568701386" sldId="665"/>
            <ac:spMk id="13" creationId="{B4C66669-A171-BB11-7E48-5BE36F857DBA}"/>
          </ac:spMkLst>
        </pc:spChg>
        <pc:spChg chg="mod">
          <ac:chgData name="David Williams" userId="35a5f6dfa23fba43" providerId="LiveId" clId="{76E27E87-4314-4643-81AD-6D4DBADDB1EC}" dt="2024-01-10T01:35:15.306" v="777" actId="14100"/>
          <ac:spMkLst>
            <pc:docMk/>
            <pc:sldMk cId="2568701386" sldId="665"/>
            <ac:spMk id="70" creationId="{DDE2A894-73BE-185E-6540-F25F51CC65B0}"/>
          </ac:spMkLst>
        </pc:spChg>
        <pc:picChg chg="mod">
          <ac:chgData name="David Williams" userId="35a5f6dfa23fba43" providerId="LiveId" clId="{76E27E87-4314-4643-81AD-6D4DBADDB1EC}" dt="2024-01-10T01:34:58.286" v="775" actId="1036"/>
          <ac:picMkLst>
            <pc:docMk/>
            <pc:sldMk cId="2568701386" sldId="665"/>
            <ac:picMk id="71" creationId="{159BE154-3E32-B9D3-2C8B-419E628FEF79}"/>
          </ac:picMkLst>
        </pc:picChg>
      </pc:sldChg>
      <pc:sldChg chg="addSp modSp add mod modAnim">
        <pc:chgData name="David Williams" userId="35a5f6dfa23fba43" providerId="LiveId" clId="{76E27E87-4314-4643-81AD-6D4DBADDB1EC}" dt="2024-01-10T04:07:17.834" v="1486" actId="1076"/>
        <pc:sldMkLst>
          <pc:docMk/>
          <pc:sldMk cId="2363098252" sldId="666"/>
        </pc:sldMkLst>
        <pc:spChg chg="mod modVis">
          <ac:chgData name="David Williams" userId="35a5f6dfa23fba43" providerId="LiveId" clId="{76E27E87-4314-4643-81AD-6D4DBADDB1EC}" dt="2024-01-10T01:39:02.957" v="817" actId="14430"/>
          <ac:spMkLst>
            <pc:docMk/>
            <pc:sldMk cId="2363098252" sldId="666"/>
            <ac:spMk id="7" creationId="{C5CFEA21-96B8-6CB1-46BB-842AD0D9F2B5}"/>
          </ac:spMkLst>
        </pc:spChg>
        <pc:spChg chg="add mod">
          <ac:chgData name="David Williams" userId="35a5f6dfa23fba43" providerId="LiveId" clId="{76E27E87-4314-4643-81AD-6D4DBADDB1EC}" dt="2024-01-10T04:07:17.834" v="1486" actId="1076"/>
          <ac:spMkLst>
            <pc:docMk/>
            <pc:sldMk cId="2363098252" sldId="666"/>
            <ac:spMk id="8" creationId="{AD3D8F22-3C88-6058-A6EB-733F44752BF0}"/>
          </ac:spMkLst>
        </pc:spChg>
        <pc:spChg chg="mod">
          <ac:chgData name="David Williams" userId="35a5f6dfa23fba43" providerId="LiveId" clId="{76E27E87-4314-4643-81AD-6D4DBADDB1EC}" dt="2024-01-10T01:39:24.511" v="903" actId="14100"/>
          <ac:spMkLst>
            <pc:docMk/>
            <pc:sldMk cId="2363098252" sldId="666"/>
            <ac:spMk id="70" creationId="{DDE2A894-73BE-185E-6540-F25F51CC65B0}"/>
          </ac:spMkLst>
        </pc:spChg>
        <pc:picChg chg="mod">
          <ac:chgData name="David Williams" userId="35a5f6dfa23fba43" providerId="LiveId" clId="{76E27E87-4314-4643-81AD-6D4DBADDB1EC}" dt="2024-01-10T01:39:12.304" v="901" actId="1035"/>
          <ac:picMkLst>
            <pc:docMk/>
            <pc:sldMk cId="2363098252" sldId="666"/>
            <ac:picMk id="71" creationId="{159BE154-3E32-B9D3-2C8B-419E628FEF79}"/>
          </ac:picMkLst>
        </pc:picChg>
      </pc:sldChg>
      <pc:sldChg chg="addSp modSp add mod modTransition modAnim">
        <pc:chgData name="David Williams" userId="35a5f6dfa23fba43" providerId="LiveId" clId="{76E27E87-4314-4643-81AD-6D4DBADDB1EC}" dt="2024-01-10T22:44:49.804" v="2647" actId="20577"/>
        <pc:sldMkLst>
          <pc:docMk/>
          <pc:sldMk cId="500039425" sldId="667"/>
        </pc:sldMkLst>
        <pc:spChg chg="mod modVis">
          <ac:chgData name="David Williams" userId="35a5f6dfa23fba43" providerId="LiveId" clId="{76E27E87-4314-4643-81AD-6D4DBADDB1EC}" dt="2024-01-10T01:47:09.575" v="1098" actId="14100"/>
          <ac:spMkLst>
            <pc:docMk/>
            <pc:sldMk cId="500039425" sldId="667"/>
            <ac:spMk id="7" creationId="{C5CFEA21-96B8-6CB1-46BB-842AD0D9F2B5}"/>
          </ac:spMkLst>
        </pc:spChg>
        <pc:spChg chg="add mod">
          <ac:chgData name="David Williams" userId="35a5f6dfa23fba43" providerId="LiveId" clId="{76E27E87-4314-4643-81AD-6D4DBADDB1EC}" dt="2024-01-10T22:44:49.804" v="2647" actId="20577"/>
          <ac:spMkLst>
            <pc:docMk/>
            <pc:sldMk cId="500039425" sldId="667"/>
            <ac:spMk id="8" creationId="{24344D84-6DB5-E7CA-8C25-BD9EBE58FDB9}"/>
          </ac:spMkLst>
        </pc:spChg>
        <pc:spChg chg="mod">
          <ac:chgData name="David Williams" userId="35a5f6dfa23fba43" providerId="LiveId" clId="{76E27E87-4314-4643-81AD-6D4DBADDB1EC}" dt="2024-01-10T01:46:48.928" v="1094" actId="14100"/>
          <ac:spMkLst>
            <pc:docMk/>
            <pc:sldMk cId="500039425" sldId="667"/>
            <ac:spMk id="70" creationId="{DDE2A894-73BE-185E-6540-F25F51CC65B0}"/>
          </ac:spMkLst>
        </pc:spChg>
        <pc:picChg chg="mod">
          <ac:chgData name="David Williams" userId="35a5f6dfa23fba43" providerId="LiveId" clId="{76E27E87-4314-4643-81AD-6D4DBADDB1EC}" dt="2024-01-10T01:46:09.607" v="1038" actId="1036"/>
          <ac:picMkLst>
            <pc:docMk/>
            <pc:sldMk cId="500039425" sldId="667"/>
            <ac:picMk id="56" creationId="{78B78411-124E-B817-AB71-CB183FEA148D}"/>
          </ac:picMkLst>
        </pc:picChg>
        <pc:picChg chg="mod">
          <ac:chgData name="David Williams" userId="35a5f6dfa23fba43" providerId="LiveId" clId="{76E27E87-4314-4643-81AD-6D4DBADDB1EC}" dt="2024-01-10T01:46:22.128" v="1092" actId="1036"/>
          <ac:picMkLst>
            <pc:docMk/>
            <pc:sldMk cId="500039425" sldId="667"/>
            <ac:picMk id="71" creationId="{159BE154-3E32-B9D3-2C8B-419E628FEF79}"/>
          </ac:picMkLst>
        </pc:picChg>
      </pc:sldChg>
      <pc:sldChg chg="addSp modSp new del mod modAnim">
        <pc:chgData name="David Williams" userId="35a5f6dfa23fba43" providerId="LiveId" clId="{76E27E87-4314-4643-81AD-6D4DBADDB1EC}" dt="2024-01-10T02:59:02.628" v="1361" actId="47"/>
        <pc:sldMkLst>
          <pc:docMk/>
          <pc:sldMk cId="544458898" sldId="668"/>
        </pc:sldMkLst>
        <pc:spChg chg="add mod">
          <ac:chgData name="David Williams" userId="35a5f6dfa23fba43" providerId="LiveId" clId="{76E27E87-4314-4643-81AD-6D4DBADDB1EC}" dt="2024-01-10T02:43:42.582" v="1138"/>
          <ac:spMkLst>
            <pc:docMk/>
            <pc:sldMk cId="544458898" sldId="668"/>
            <ac:spMk id="2" creationId="{1B37B329-3375-386D-2826-B239A092AA89}"/>
          </ac:spMkLst>
        </pc:spChg>
        <pc:spChg chg="add mod">
          <ac:chgData name="David Williams" userId="35a5f6dfa23fba43" providerId="LiveId" clId="{76E27E87-4314-4643-81AD-6D4DBADDB1EC}" dt="2024-01-10T02:47:44.176" v="1223" actId="1035"/>
          <ac:spMkLst>
            <pc:docMk/>
            <pc:sldMk cId="544458898" sldId="668"/>
            <ac:spMk id="3" creationId="{15C20205-CD65-C699-7573-9DA2F60A98A6}"/>
          </ac:spMkLst>
        </pc:spChg>
        <pc:spChg chg="add mod">
          <ac:chgData name="David Williams" userId="35a5f6dfa23fba43" providerId="LiveId" clId="{76E27E87-4314-4643-81AD-6D4DBADDB1EC}" dt="2024-01-10T02:49:22.734" v="1275" actId="1038"/>
          <ac:spMkLst>
            <pc:docMk/>
            <pc:sldMk cId="544458898" sldId="668"/>
            <ac:spMk id="4" creationId="{FE804CE5-2089-CA5F-3A9D-DF89BA90C9F3}"/>
          </ac:spMkLst>
        </pc:spChg>
        <pc:spChg chg="add mod">
          <ac:chgData name="David Williams" userId="35a5f6dfa23fba43" providerId="LiveId" clId="{76E27E87-4314-4643-81AD-6D4DBADDB1EC}" dt="2024-01-10T02:49:27.960" v="1276" actId="1076"/>
          <ac:spMkLst>
            <pc:docMk/>
            <pc:sldMk cId="544458898" sldId="668"/>
            <ac:spMk id="5" creationId="{F13018D4-B34A-63C0-D782-B4CBE2D49C96}"/>
          </ac:spMkLst>
        </pc:spChg>
        <pc:spChg chg="add mod">
          <ac:chgData name="David Williams" userId="35a5f6dfa23fba43" providerId="LiveId" clId="{76E27E87-4314-4643-81AD-6D4DBADDB1EC}" dt="2024-01-10T02:49:07.510" v="1241" actId="1076"/>
          <ac:spMkLst>
            <pc:docMk/>
            <pc:sldMk cId="544458898" sldId="668"/>
            <ac:spMk id="6" creationId="{887ECC6C-6CC8-776E-B6A5-96C91E5150ED}"/>
          </ac:spMkLst>
        </pc:spChg>
        <pc:spChg chg="add mod">
          <ac:chgData name="David Williams" userId="35a5f6dfa23fba43" providerId="LiveId" clId="{76E27E87-4314-4643-81AD-6D4DBADDB1EC}" dt="2024-01-10T02:49:58.809" v="1294" actId="404"/>
          <ac:spMkLst>
            <pc:docMk/>
            <pc:sldMk cId="544458898" sldId="668"/>
            <ac:spMk id="7" creationId="{A89767F6-71AC-8B01-FD4A-B6910E260D3C}"/>
          </ac:spMkLst>
        </pc:spChg>
        <pc:spChg chg="add mod">
          <ac:chgData name="David Williams" userId="35a5f6dfa23fba43" providerId="LiveId" clId="{76E27E87-4314-4643-81AD-6D4DBADDB1EC}" dt="2024-01-10T02:49:33.931" v="1278" actId="1076"/>
          <ac:spMkLst>
            <pc:docMk/>
            <pc:sldMk cId="544458898" sldId="668"/>
            <ac:spMk id="8" creationId="{82094BC6-14AD-3FE2-08F8-06FE1285B9DB}"/>
          </ac:spMkLst>
        </pc:spChg>
        <pc:spChg chg="add mod">
          <ac:chgData name="David Williams" userId="35a5f6dfa23fba43" providerId="LiveId" clId="{76E27E87-4314-4643-81AD-6D4DBADDB1EC}" dt="2024-01-10T02:51:03.501" v="1322" actId="1076"/>
          <ac:spMkLst>
            <pc:docMk/>
            <pc:sldMk cId="544458898" sldId="668"/>
            <ac:spMk id="9" creationId="{DC3D6A92-9E2D-7182-50AE-C730545CC177}"/>
          </ac:spMkLst>
        </pc:spChg>
        <pc:spChg chg="add mod">
          <ac:chgData name="David Williams" userId="35a5f6dfa23fba43" providerId="LiveId" clId="{76E27E87-4314-4643-81AD-6D4DBADDB1EC}" dt="2024-01-10T02:51:18.227" v="1331" actId="20577"/>
          <ac:spMkLst>
            <pc:docMk/>
            <pc:sldMk cId="544458898" sldId="668"/>
            <ac:spMk id="10" creationId="{42C2A3C2-085F-29F8-1791-26D7696FBAD2}"/>
          </ac:spMkLst>
        </pc:spChg>
        <pc:spChg chg="add mod">
          <ac:chgData name="David Williams" userId="35a5f6dfa23fba43" providerId="LiveId" clId="{76E27E87-4314-4643-81AD-6D4DBADDB1EC}" dt="2024-01-10T02:51:34.462" v="1335" actId="2085"/>
          <ac:spMkLst>
            <pc:docMk/>
            <pc:sldMk cId="544458898" sldId="668"/>
            <ac:spMk id="11" creationId="{818D9D98-937B-B342-29AB-FA1CC1289FFF}"/>
          </ac:spMkLst>
        </pc:spChg>
      </pc:sldChg>
      <pc:sldChg chg="addSp delSp modSp add mod modTransition modAnim">
        <pc:chgData name="David Williams" userId="35a5f6dfa23fba43" providerId="LiveId" clId="{76E27E87-4314-4643-81AD-6D4DBADDB1EC}" dt="2024-01-10T04:24:34.660" v="1893"/>
        <pc:sldMkLst>
          <pc:docMk/>
          <pc:sldMk cId="3830368287" sldId="668"/>
        </pc:sldMkLst>
        <pc:spChg chg="del">
          <ac:chgData name="David Williams" userId="35a5f6dfa23fba43" providerId="LiveId" clId="{76E27E87-4314-4643-81AD-6D4DBADDB1EC}" dt="2024-01-10T04:16:44.346" v="1507" actId="478"/>
          <ac:spMkLst>
            <pc:docMk/>
            <pc:sldMk cId="3830368287" sldId="668"/>
            <ac:spMk id="2" creationId="{27922C2F-22AE-EC68-B21B-429E28E81948}"/>
          </ac:spMkLst>
        </pc:spChg>
        <pc:spChg chg="add mod">
          <ac:chgData name="David Williams" userId="35a5f6dfa23fba43" providerId="LiveId" clId="{76E27E87-4314-4643-81AD-6D4DBADDB1EC}" dt="2024-01-10T04:18:04.698" v="1519" actId="1076"/>
          <ac:spMkLst>
            <pc:docMk/>
            <pc:sldMk cId="3830368287" sldId="668"/>
            <ac:spMk id="3" creationId="{9AE07596-4C22-9B2B-5139-8B3AE20092FB}"/>
          </ac:spMkLst>
        </pc:spChg>
        <pc:spChg chg="add mod">
          <ac:chgData name="David Williams" userId="35a5f6dfa23fba43" providerId="LiveId" clId="{76E27E87-4314-4643-81AD-6D4DBADDB1EC}" dt="2024-01-10T04:24:02.581" v="1892" actId="403"/>
          <ac:spMkLst>
            <pc:docMk/>
            <pc:sldMk cId="3830368287" sldId="668"/>
            <ac:spMk id="11" creationId="{EEF64C10-A39F-9063-8AF6-8986206F47CC}"/>
          </ac:spMkLst>
        </pc:spChg>
        <pc:cxnChg chg="del mod">
          <ac:chgData name="David Williams" userId="35a5f6dfa23fba43" providerId="LiveId" clId="{76E27E87-4314-4643-81AD-6D4DBADDB1EC}" dt="2024-01-10T04:16:44.346" v="1507" actId="478"/>
          <ac:cxnSpMkLst>
            <pc:docMk/>
            <pc:sldMk cId="3830368287" sldId="668"/>
            <ac:cxnSpMk id="4" creationId="{7AD6C5DF-803B-FAEF-FC11-1EBD981BABAA}"/>
          </ac:cxnSpMkLst>
        </pc:cxnChg>
        <pc:cxnChg chg="add mod">
          <ac:chgData name="David Williams" userId="35a5f6dfa23fba43" providerId="LiveId" clId="{76E27E87-4314-4643-81AD-6D4DBADDB1EC}" dt="2024-01-10T04:18:04.698" v="1519" actId="1076"/>
          <ac:cxnSpMkLst>
            <pc:docMk/>
            <pc:sldMk cId="3830368287" sldId="668"/>
            <ac:cxnSpMk id="5" creationId="{352BB641-4FF3-2F13-275A-A91328341716}"/>
          </ac:cxnSpMkLst>
        </pc:cxnChg>
      </pc:sldChg>
      <pc:sldChg chg="addSp delSp modSp add mod modTransition delAnim modAnim modNotesTx">
        <pc:chgData name="David Williams" userId="35a5f6dfa23fba43" providerId="LiveId" clId="{76E27E87-4314-4643-81AD-6D4DBADDB1EC}" dt="2024-01-10T21:55:29.315" v="2183"/>
        <pc:sldMkLst>
          <pc:docMk/>
          <pc:sldMk cId="1578373866" sldId="669"/>
        </pc:sldMkLst>
        <pc:spChg chg="mod modVis">
          <ac:chgData name="David Williams" userId="35a5f6dfa23fba43" providerId="LiveId" clId="{76E27E87-4314-4643-81AD-6D4DBADDB1EC}" dt="2024-01-10T12:43:03.017" v="1911" actId="14430"/>
          <ac:spMkLst>
            <pc:docMk/>
            <pc:sldMk cId="1578373866" sldId="669"/>
            <ac:spMk id="3" creationId="{E10A3A77-786B-9F6E-D6CE-0A54354FCCE3}"/>
          </ac:spMkLst>
        </pc:spChg>
        <pc:spChg chg="mod modVis">
          <ac:chgData name="David Williams" userId="35a5f6dfa23fba43" providerId="LiveId" clId="{76E27E87-4314-4643-81AD-6D4DBADDB1EC}" dt="2024-01-10T12:42:55.919" v="1910" actId="14430"/>
          <ac:spMkLst>
            <pc:docMk/>
            <pc:sldMk cId="1578373866" sldId="669"/>
            <ac:spMk id="5" creationId="{9FE6C0F0-C157-8C28-010A-164E87FD3C84}"/>
          </ac:spMkLst>
        </pc:spChg>
        <pc:spChg chg="add mod">
          <ac:chgData name="David Williams" userId="35a5f6dfa23fba43" providerId="LiveId" clId="{76E27E87-4314-4643-81AD-6D4DBADDB1EC}" dt="2024-01-10T21:45:39.436" v="2118" actId="20577"/>
          <ac:spMkLst>
            <pc:docMk/>
            <pc:sldMk cId="1578373866" sldId="669"/>
            <ac:spMk id="7" creationId="{594857C4-176B-ACEE-0EB8-54BF047508F1}"/>
          </ac:spMkLst>
        </pc:spChg>
        <pc:spChg chg="del">
          <ac:chgData name="David Williams" userId="35a5f6dfa23fba43" providerId="LiveId" clId="{76E27E87-4314-4643-81AD-6D4DBADDB1EC}" dt="2024-01-10T12:43:18.208" v="1912" actId="478"/>
          <ac:spMkLst>
            <pc:docMk/>
            <pc:sldMk cId="1578373866" sldId="669"/>
            <ac:spMk id="7" creationId="{E399B693-CA79-255A-1758-4D74897953FF}"/>
          </ac:spMkLst>
        </pc:spChg>
        <pc:spChg chg="add mod">
          <ac:chgData name="David Williams" userId="35a5f6dfa23fba43" providerId="LiveId" clId="{76E27E87-4314-4643-81AD-6D4DBADDB1EC}" dt="2024-01-10T21:45:59.934" v="2135"/>
          <ac:spMkLst>
            <pc:docMk/>
            <pc:sldMk cId="1578373866" sldId="669"/>
            <ac:spMk id="8" creationId="{611D26E0-DC8C-4193-A802-C6482D15E5AD}"/>
          </ac:spMkLst>
        </pc:spChg>
        <pc:spChg chg="del">
          <ac:chgData name="David Williams" userId="35a5f6dfa23fba43" providerId="LiveId" clId="{76E27E87-4314-4643-81AD-6D4DBADDB1EC}" dt="2024-01-10T12:43:18.208" v="1912" actId="478"/>
          <ac:spMkLst>
            <pc:docMk/>
            <pc:sldMk cId="1578373866" sldId="669"/>
            <ac:spMk id="8" creationId="{DBFEB87E-51B4-96FF-DF1F-33701F17BF97}"/>
          </ac:spMkLst>
        </pc:spChg>
        <pc:spChg chg="del">
          <ac:chgData name="David Williams" userId="35a5f6dfa23fba43" providerId="LiveId" clId="{76E27E87-4314-4643-81AD-6D4DBADDB1EC}" dt="2024-01-10T12:43:18.208" v="1912" actId="478"/>
          <ac:spMkLst>
            <pc:docMk/>
            <pc:sldMk cId="1578373866" sldId="669"/>
            <ac:spMk id="13" creationId="{17328429-88BA-1B5D-B440-B8ADA1F1EFD4}"/>
          </ac:spMkLst>
        </pc:spChg>
        <pc:spChg chg="add mod">
          <ac:chgData name="David Williams" userId="35a5f6dfa23fba43" providerId="LiveId" clId="{76E27E87-4314-4643-81AD-6D4DBADDB1EC}" dt="2024-01-10T21:46:12.100" v="2137" actId="14100"/>
          <ac:spMkLst>
            <pc:docMk/>
            <pc:sldMk cId="1578373866" sldId="669"/>
            <ac:spMk id="13" creationId="{EFA4ED35-E4EA-D918-43C4-2E28536C4AB3}"/>
          </ac:spMkLst>
        </pc:spChg>
        <pc:spChg chg="mod modVis">
          <ac:chgData name="David Williams" userId="35a5f6dfa23fba43" providerId="LiveId" clId="{76E27E87-4314-4643-81AD-6D4DBADDB1EC}" dt="2024-01-10T12:42:53.187" v="1909" actId="14430"/>
          <ac:spMkLst>
            <pc:docMk/>
            <pc:sldMk cId="1578373866" sldId="669"/>
            <ac:spMk id="14" creationId="{CB856447-BCA4-F802-CC44-4AB8F1D90517}"/>
          </ac:spMkLst>
        </pc:spChg>
        <pc:spChg chg="mod modVis">
          <ac:chgData name="David Williams" userId="35a5f6dfa23fba43" providerId="LiveId" clId="{76E27E87-4314-4643-81AD-6D4DBADDB1EC}" dt="2024-01-10T12:42:52.299" v="1908" actId="14430"/>
          <ac:spMkLst>
            <pc:docMk/>
            <pc:sldMk cId="1578373866" sldId="669"/>
            <ac:spMk id="15" creationId="{A5486026-719E-A4A9-9AFB-F6EBB8EDA0ED}"/>
          </ac:spMkLst>
        </pc:spChg>
        <pc:spChg chg="mod modVis">
          <ac:chgData name="David Williams" userId="35a5f6dfa23fba43" providerId="LiveId" clId="{76E27E87-4314-4643-81AD-6D4DBADDB1EC}" dt="2024-01-10T12:42:49.689" v="1907" actId="14430"/>
          <ac:spMkLst>
            <pc:docMk/>
            <pc:sldMk cId="1578373866" sldId="669"/>
            <ac:spMk id="16" creationId="{519810C1-DDDC-6890-2289-8853B1531F25}"/>
          </ac:spMkLst>
        </pc:spChg>
        <pc:spChg chg="mod modVis">
          <ac:chgData name="David Williams" userId="35a5f6dfa23fba43" providerId="LiveId" clId="{76E27E87-4314-4643-81AD-6D4DBADDB1EC}" dt="2024-01-10T12:42:48.948" v="1906" actId="14430"/>
          <ac:spMkLst>
            <pc:docMk/>
            <pc:sldMk cId="1578373866" sldId="669"/>
            <ac:spMk id="17" creationId="{722EF4AD-4468-2853-0222-BC1FB0987006}"/>
          </ac:spMkLst>
        </pc:spChg>
        <pc:spChg chg="mod modVis">
          <ac:chgData name="David Williams" userId="35a5f6dfa23fba43" providerId="LiveId" clId="{76E27E87-4314-4643-81AD-6D4DBADDB1EC}" dt="2024-01-10T12:42:48.287" v="1905" actId="14430"/>
          <ac:spMkLst>
            <pc:docMk/>
            <pc:sldMk cId="1578373866" sldId="669"/>
            <ac:spMk id="18" creationId="{E03784AE-AB4E-6279-801B-F231C324B7F1}"/>
          </ac:spMkLst>
        </pc:spChg>
        <pc:spChg chg="mod modVis">
          <ac:chgData name="David Williams" userId="35a5f6dfa23fba43" providerId="LiveId" clId="{76E27E87-4314-4643-81AD-6D4DBADDB1EC}" dt="2024-01-10T12:42:47.527" v="1904" actId="14430"/>
          <ac:spMkLst>
            <pc:docMk/>
            <pc:sldMk cId="1578373866" sldId="669"/>
            <ac:spMk id="19" creationId="{26E4B278-5DAB-3C00-1719-17F42683597C}"/>
          </ac:spMkLst>
        </pc:spChg>
        <pc:spChg chg="mod modVis">
          <ac:chgData name="David Williams" userId="35a5f6dfa23fba43" providerId="LiveId" clId="{76E27E87-4314-4643-81AD-6D4DBADDB1EC}" dt="2024-01-10T12:42:46.867" v="1903" actId="14430"/>
          <ac:spMkLst>
            <pc:docMk/>
            <pc:sldMk cId="1578373866" sldId="669"/>
            <ac:spMk id="20" creationId="{8919AF92-EF88-AFC3-2840-C0F0DDFAC408}"/>
          </ac:spMkLst>
        </pc:spChg>
        <pc:spChg chg="mod modVis">
          <ac:chgData name="David Williams" userId="35a5f6dfa23fba43" providerId="LiveId" clId="{76E27E87-4314-4643-81AD-6D4DBADDB1EC}" dt="2024-01-10T12:42:46.287" v="1902" actId="14430"/>
          <ac:spMkLst>
            <pc:docMk/>
            <pc:sldMk cId="1578373866" sldId="669"/>
            <ac:spMk id="21" creationId="{236B634B-68D3-0D80-D605-A355F4136DB3}"/>
          </ac:spMkLst>
        </pc:spChg>
        <pc:spChg chg="mod modVis">
          <ac:chgData name="David Williams" userId="35a5f6dfa23fba43" providerId="LiveId" clId="{76E27E87-4314-4643-81AD-6D4DBADDB1EC}" dt="2024-01-10T12:42:45.688" v="1901" actId="14430"/>
          <ac:spMkLst>
            <pc:docMk/>
            <pc:sldMk cId="1578373866" sldId="669"/>
            <ac:spMk id="22" creationId="{04B8422B-06A5-94C7-DBD9-A4DE8B88C2CE}"/>
          </ac:spMkLst>
        </pc:spChg>
        <pc:spChg chg="mod modVis">
          <ac:chgData name="David Williams" userId="35a5f6dfa23fba43" providerId="LiveId" clId="{76E27E87-4314-4643-81AD-6D4DBADDB1EC}" dt="2024-01-10T12:42:45.027" v="1900" actId="14430"/>
          <ac:spMkLst>
            <pc:docMk/>
            <pc:sldMk cId="1578373866" sldId="669"/>
            <ac:spMk id="23" creationId="{4F144C61-62E3-D200-7048-8923AFDCBC32}"/>
          </ac:spMkLst>
        </pc:spChg>
        <pc:spChg chg="add mod">
          <ac:chgData name="David Williams" userId="35a5f6dfa23fba43" providerId="LiveId" clId="{76E27E87-4314-4643-81AD-6D4DBADDB1EC}" dt="2024-01-10T12:47:51.217" v="1972" actId="14100"/>
          <ac:spMkLst>
            <pc:docMk/>
            <pc:sldMk cId="1578373866" sldId="669"/>
            <ac:spMk id="24" creationId="{B4FCB389-6E02-C6AA-C155-18CFBD480B26}"/>
          </ac:spMkLst>
        </pc:spChg>
        <pc:spChg chg="add mod">
          <ac:chgData name="David Williams" userId="35a5f6dfa23fba43" providerId="LiveId" clId="{76E27E87-4314-4643-81AD-6D4DBADDB1EC}" dt="2024-01-10T12:52:13.852" v="2039" actId="1076"/>
          <ac:spMkLst>
            <pc:docMk/>
            <pc:sldMk cId="1578373866" sldId="669"/>
            <ac:spMk id="25" creationId="{2C44F6D5-F550-A223-81B3-559B53783ABC}"/>
          </ac:spMkLst>
        </pc:spChg>
        <pc:spChg chg="add mod">
          <ac:chgData name="David Williams" userId="35a5f6dfa23fba43" providerId="LiveId" clId="{76E27E87-4314-4643-81AD-6D4DBADDB1EC}" dt="2024-01-10T21:46:24.233" v="2139" actId="14100"/>
          <ac:spMkLst>
            <pc:docMk/>
            <pc:sldMk cId="1578373866" sldId="669"/>
            <ac:spMk id="26" creationId="{0A5719E9-4925-E61C-47B3-C258584A10C3}"/>
          </ac:spMkLst>
        </pc:spChg>
        <pc:spChg chg="del">
          <ac:chgData name="David Williams" userId="35a5f6dfa23fba43" providerId="LiveId" clId="{76E27E87-4314-4643-81AD-6D4DBADDB1EC}" dt="2024-01-10T12:43:23.871" v="1914" actId="478"/>
          <ac:spMkLst>
            <pc:docMk/>
            <pc:sldMk cId="1578373866" sldId="669"/>
            <ac:spMk id="70" creationId="{DDE2A894-73BE-185E-6540-F25F51CC65B0}"/>
          </ac:spMkLst>
        </pc:spChg>
        <pc:spChg chg="del">
          <ac:chgData name="David Williams" userId="35a5f6dfa23fba43" providerId="LiveId" clId="{76E27E87-4314-4643-81AD-6D4DBADDB1EC}" dt="2024-01-10T12:43:46.070" v="1916" actId="478"/>
          <ac:spMkLst>
            <pc:docMk/>
            <pc:sldMk cId="1578373866" sldId="669"/>
            <ac:spMk id="119" creationId="{7374015C-91C9-3793-CDE7-0F016D23CFDB}"/>
          </ac:spMkLst>
        </pc:spChg>
        <pc:picChg chg="add mod">
          <ac:chgData name="David Williams" userId="35a5f6dfa23fba43" providerId="LiveId" clId="{76E27E87-4314-4643-81AD-6D4DBADDB1EC}" dt="2024-01-10T21:54:48.555" v="2179" actId="12788"/>
          <ac:picMkLst>
            <pc:docMk/>
            <pc:sldMk cId="1578373866" sldId="669"/>
            <ac:picMk id="27" creationId="{00E4E330-5F82-9833-11C6-9C7FE18438DF}"/>
          </ac:picMkLst>
        </pc:picChg>
        <pc:picChg chg="add mod">
          <ac:chgData name="David Williams" userId="35a5f6dfa23fba43" providerId="LiveId" clId="{76E27E87-4314-4643-81AD-6D4DBADDB1EC}" dt="2024-01-10T21:54:48.555" v="2179" actId="12788"/>
          <ac:picMkLst>
            <pc:docMk/>
            <pc:sldMk cId="1578373866" sldId="669"/>
            <ac:picMk id="29" creationId="{87D4F823-A756-05A4-A462-D0DC315FA2FF}"/>
          </ac:picMkLst>
        </pc:picChg>
        <pc:picChg chg="add mod">
          <ac:chgData name="David Williams" userId="35a5f6dfa23fba43" providerId="LiveId" clId="{76E27E87-4314-4643-81AD-6D4DBADDB1EC}" dt="2024-01-10T21:54:48.555" v="2179" actId="12788"/>
          <ac:picMkLst>
            <pc:docMk/>
            <pc:sldMk cId="1578373866" sldId="669"/>
            <ac:picMk id="31" creationId="{8A992DCB-6FF1-CD26-A8B4-CB3AE98AD0A9}"/>
          </ac:picMkLst>
        </pc:picChg>
        <pc:picChg chg="add mod">
          <ac:chgData name="David Williams" userId="35a5f6dfa23fba43" providerId="LiveId" clId="{76E27E87-4314-4643-81AD-6D4DBADDB1EC}" dt="2024-01-10T21:54:48.555" v="2179" actId="12788"/>
          <ac:picMkLst>
            <pc:docMk/>
            <pc:sldMk cId="1578373866" sldId="669"/>
            <ac:picMk id="33" creationId="{37D9169F-5520-60D4-EDB8-D1A7867776BE}"/>
          </ac:picMkLst>
        </pc:picChg>
        <pc:picChg chg="add mod">
          <ac:chgData name="David Williams" userId="35a5f6dfa23fba43" providerId="LiveId" clId="{76E27E87-4314-4643-81AD-6D4DBADDB1EC}" dt="2024-01-10T21:54:48.555" v="2179" actId="12788"/>
          <ac:picMkLst>
            <pc:docMk/>
            <pc:sldMk cId="1578373866" sldId="669"/>
            <ac:picMk id="35" creationId="{5D8B5D86-8CB9-EAF9-BB6D-F50E21321377}"/>
          </ac:picMkLst>
        </pc:picChg>
        <pc:picChg chg="del">
          <ac:chgData name="David Williams" userId="35a5f6dfa23fba43" providerId="LiveId" clId="{76E27E87-4314-4643-81AD-6D4DBADDB1EC}" dt="2024-01-10T12:43:26.424" v="1915" actId="478"/>
          <ac:picMkLst>
            <pc:docMk/>
            <pc:sldMk cId="1578373866" sldId="669"/>
            <ac:picMk id="56" creationId="{78B78411-124E-B817-AB71-CB183FEA148D}"/>
          </ac:picMkLst>
        </pc:picChg>
        <pc:picChg chg="del">
          <ac:chgData name="David Williams" userId="35a5f6dfa23fba43" providerId="LiveId" clId="{76E27E87-4314-4643-81AD-6D4DBADDB1EC}" dt="2024-01-10T12:43:21.864" v="1913" actId="478"/>
          <ac:picMkLst>
            <pc:docMk/>
            <pc:sldMk cId="1578373866" sldId="669"/>
            <ac:picMk id="71" creationId="{159BE154-3E32-B9D3-2C8B-419E628FEF79}"/>
          </ac:picMkLst>
        </pc:picChg>
      </pc:sldChg>
      <pc:sldChg chg="delSp modSp add mod ord delAnim modAnim">
        <pc:chgData name="David Williams" userId="35a5f6dfa23fba43" providerId="LiveId" clId="{76E27E87-4314-4643-81AD-6D4DBADDB1EC}" dt="2024-01-10T12:56:39.616" v="2066"/>
        <pc:sldMkLst>
          <pc:docMk/>
          <pc:sldMk cId="299053581" sldId="670"/>
        </pc:sldMkLst>
        <pc:spChg chg="mod modVis">
          <ac:chgData name="David Williams" userId="35a5f6dfa23fba43" providerId="LiveId" clId="{76E27E87-4314-4643-81AD-6D4DBADDB1EC}" dt="2024-01-10T12:56:28.847" v="2065" actId="14430"/>
          <ac:spMkLst>
            <pc:docMk/>
            <pc:sldMk cId="299053581" sldId="670"/>
            <ac:spMk id="3" creationId="{E10A3A77-786B-9F6E-D6CE-0A54354FCCE3}"/>
          </ac:spMkLst>
        </pc:spChg>
        <pc:spChg chg="mod modVis">
          <ac:chgData name="David Williams" userId="35a5f6dfa23fba43" providerId="LiveId" clId="{76E27E87-4314-4643-81AD-6D4DBADDB1EC}" dt="2024-01-10T12:56:27.476" v="2064" actId="14430"/>
          <ac:spMkLst>
            <pc:docMk/>
            <pc:sldMk cId="299053581" sldId="670"/>
            <ac:spMk id="5" creationId="{9FE6C0F0-C157-8C28-010A-164E87FD3C84}"/>
          </ac:spMkLst>
        </pc:spChg>
        <pc:spChg chg="del">
          <ac:chgData name="David Williams" userId="35a5f6dfa23fba43" providerId="LiveId" clId="{76E27E87-4314-4643-81AD-6D4DBADDB1EC}" dt="2024-01-10T12:56:17.480" v="2052" actId="478"/>
          <ac:spMkLst>
            <pc:docMk/>
            <pc:sldMk cId="299053581" sldId="670"/>
            <ac:spMk id="7" creationId="{E399B693-CA79-255A-1758-4D74897953FF}"/>
          </ac:spMkLst>
        </pc:spChg>
        <pc:spChg chg="del">
          <ac:chgData name="David Williams" userId="35a5f6dfa23fba43" providerId="LiveId" clId="{76E27E87-4314-4643-81AD-6D4DBADDB1EC}" dt="2024-01-10T12:56:16.629" v="2051" actId="478"/>
          <ac:spMkLst>
            <pc:docMk/>
            <pc:sldMk cId="299053581" sldId="670"/>
            <ac:spMk id="8" creationId="{DBFEB87E-51B4-96FF-DF1F-33701F17BF97}"/>
          </ac:spMkLst>
        </pc:spChg>
        <pc:spChg chg="del">
          <ac:chgData name="David Williams" userId="35a5f6dfa23fba43" providerId="LiveId" clId="{76E27E87-4314-4643-81AD-6D4DBADDB1EC}" dt="2024-01-10T12:56:15.058" v="2050" actId="478"/>
          <ac:spMkLst>
            <pc:docMk/>
            <pc:sldMk cId="299053581" sldId="670"/>
            <ac:spMk id="13" creationId="{17328429-88BA-1B5D-B440-B8ADA1F1EFD4}"/>
          </ac:spMkLst>
        </pc:spChg>
        <pc:spChg chg="mod modVis">
          <ac:chgData name="David Williams" userId="35a5f6dfa23fba43" providerId="LiveId" clId="{76E27E87-4314-4643-81AD-6D4DBADDB1EC}" dt="2024-01-10T12:56:26.626" v="2063" actId="14430"/>
          <ac:spMkLst>
            <pc:docMk/>
            <pc:sldMk cId="299053581" sldId="670"/>
            <ac:spMk id="14" creationId="{CB856447-BCA4-F802-CC44-4AB8F1D90517}"/>
          </ac:spMkLst>
        </pc:spChg>
        <pc:spChg chg="mod modVis">
          <ac:chgData name="David Williams" userId="35a5f6dfa23fba43" providerId="LiveId" clId="{76E27E87-4314-4643-81AD-6D4DBADDB1EC}" dt="2024-01-10T12:56:26.025" v="2062" actId="14430"/>
          <ac:spMkLst>
            <pc:docMk/>
            <pc:sldMk cId="299053581" sldId="670"/>
            <ac:spMk id="15" creationId="{A5486026-719E-A4A9-9AFB-F6EBB8EDA0ED}"/>
          </ac:spMkLst>
        </pc:spChg>
        <pc:spChg chg="mod modVis">
          <ac:chgData name="David Williams" userId="35a5f6dfa23fba43" providerId="LiveId" clId="{76E27E87-4314-4643-81AD-6D4DBADDB1EC}" dt="2024-01-10T12:56:25.315" v="2061" actId="14430"/>
          <ac:spMkLst>
            <pc:docMk/>
            <pc:sldMk cId="299053581" sldId="670"/>
            <ac:spMk id="16" creationId="{519810C1-DDDC-6890-2289-8853B1531F25}"/>
          </ac:spMkLst>
        </pc:spChg>
        <pc:spChg chg="mod modVis">
          <ac:chgData name="David Williams" userId="35a5f6dfa23fba43" providerId="LiveId" clId="{76E27E87-4314-4643-81AD-6D4DBADDB1EC}" dt="2024-01-10T12:56:24.615" v="2060" actId="14430"/>
          <ac:spMkLst>
            <pc:docMk/>
            <pc:sldMk cId="299053581" sldId="670"/>
            <ac:spMk id="17" creationId="{722EF4AD-4468-2853-0222-BC1FB0987006}"/>
          </ac:spMkLst>
        </pc:spChg>
        <pc:spChg chg="mod modVis">
          <ac:chgData name="David Williams" userId="35a5f6dfa23fba43" providerId="LiveId" clId="{76E27E87-4314-4643-81AD-6D4DBADDB1EC}" dt="2024-01-10T12:56:23.836" v="2059" actId="14430"/>
          <ac:spMkLst>
            <pc:docMk/>
            <pc:sldMk cId="299053581" sldId="670"/>
            <ac:spMk id="18" creationId="{E03784AE-AB4E-6279-801B-F231C324B7F1}"/>
          </ac:spMkLst>
        </pc:spChg>
        <pc:spChg chg="mod modVis">
          <ac:chgData name="David Williams" userId="35a5f6dfa23fba43" providerId="LiveId" clId="{76E27E87-4314-4643-81AD-6D4DBADDB1EC}" dt="2024-01-10T12:56:23.025" v="2058" actId="14430"/>
          <ac:spMkLst>
            <pc:docMk/>
            <pc:sldMk cId="299053581" sldId="670"/>
            <ac:spMk id="19" creationId="{26E4B278-5DAB-3C00-1719-17F42683597C}"/>
          </ac:spMkLst>
        </pc:spChg>
        <pc:spChg chg="mod modVis">
          <ac:chgData name="David Williams" userId="35a5f6dfa23fba43" providerId="LiveId" clId="{76E27E87-4314-4643-81AD-6D4DBADDB1EC}" dt="2024-01-10T12:56:22.395" v="2057" actId="14430"/>
          <ac:spMkLst>
            <pc:docMk/>
            <pc:sldMk cId="299053581" sldId="670"/>
            <ac:spMk id="20" creationId="{8919AF92-EF88-AFC3-2840-C0F0DDFAC408}"/>
          </ac:spMkLst>
        </pc:spChg>
        <pc:spChg chg="mod modVis">
          <ac:chgData name="David Williams" userId="35a5f6dfa23fba43" providerId="LiveId" clId="{76E27E87-4314-4643-81AD-6D4DBADDB1EC}" dt="2024-01-10T12:56:21.786" v="2056" actId="14430"/>
          <ac:spMkLst>
            <pc:docMk/>
            <pc:sldMk cId="299053581" sldId="670"/>
            <ac:spMk id="21" creationId="{236B634B-68D3-0D80-D605-A355F4136DB3}"/>
          </ac:spMkLst>
        </pc:spChg>
        <pc:spChg chg="mod modVis">
          <ac:chgData name="David Williams" userId="35a5f6dfa23fba43" providerId="LiveId" clId="{76E27E87-4314-4643-81AD-6D4DBADDB1EC}" dt="2024-01-10T12:56:21.175" v="2055" actId="14430"/>
          <ac:spMkLst>
            <pc:docMk/>
            <pc:sldMk cId="299053581" sldId="670"/>
            <ac:spMk id="22" creationId="{04B8422B-06A5-94C7-DBD9-A4DE8B88C2CE}"/>
          </ac:spMkLst>
        </pc:spChg>
        <pc:spChg chg="mod modVis">
          <ac:chgData name="David Williams" userId="35a5f6dfa23fba43" providerId="LiveId" clId="{76E27E87-4314-4643-81AD-6D4DBADDB1EC}" dt="2024-01-10T12:56:20.295" v="2054" actId="14429"/>
          <ac:spMkLst>
            <pc:docMk/>
            <pc:sldMk cId="299053581" sldId="670"/>
            <ac:spMk id="23" creationId="{4F144C61-62E3-D200-7048-8923AFDCBC32}"/>
          </ac:spMkLst>
        </pc:spChg>
      </pc:sldChg>
      <pc:sldChg chg="addSp delSp modSp add mod delAnim">
        <pc:chgData name="David Williams" userId="35a5f6dfa23fba43" providerId="LiveId" clId="{76E27E87-4314-4643-81AD-6D4DBADDB1EC}" dt="2024-01-10T22:40:27.215" v="2645" actId="1036"/>
        <pc:sldMkLst>
          <pc:docMk/>
          <pc:sldMk cId="2008466958" sldId="671"/>
        </pc:sldMkLst>
        <pc:spChg chg="del">
          <ac:chgData name="David Williams" userId="35a5f6dfa23fba43" providerId="LiveId" clId="{76E27E87-4314-4643-81AD-6D4DBADDB1EC}" dt="2024-01-10T22:36:02.556" v="2548" actId="478"/>
          <ac:spMkLst>
            <pc:docMk/>
            <pc:sldMk cId="2008466958" sldId="671"/>
            <ac:spMk id="3" creationId="{E10A3A77-786B-9F6E-D6CE-0A54354FCCE3}"/>
          </ac:spMkLst>
        </pc:spChg>
        <pc:spChg chg="del">
          <ac:chgData name="David Williams" userId="35a5f6dfa23fba43" providerId="LiveId" clId="{76E27E87-4314-4643-81AD-6D4DBADDB1EC}" dt="2024-01-10T22:36:02.556" v="2548" actId="478"/>
          <ac:spMkLst>
            <pc:docMk/>
            <pc:sldMk cId="2008466958" sldId="671"/>
            <ac:spMk id="5" creationId="{9FE6C0F0-C157-8C28-010A-164E87FD3C84}"/>
          </ac:spMkLst>
        </pc:spChg>
        <pc:spChg chg="add mod">
          <ac:chgData name="David Williams" userId="35a5f6dfa23fba43" providerId="LiveId" clId="{76E27E87-4314-4643-81AD-6D4DBADDB1EC}" dt="2024-01-10T22:40:27.215" v="2645" actId="1036"/>
          <ac:spMkLst>
            <pc:docMk/>
            <pc:sldMk cId="2008466958" sldId="671"/>
            <ac:spMk id="7" creationId="{9B1DFCF1-D9DA-BD02-2AFE-2C39E2EE072B}"/>
          </ac:spMkLst>
        </pc:spChg>
        <pc:spChg chg="del">
          <ac:chgData name="David Williams" userId="35a5f6dfa23fba43" providerId="LiveId" clId="{76E27E87-4314-4643-81AD-6D4DBADDB1EC}" dt="2024-01-10T22:36:02.556" v="2548" actId="478"/>
          <ac:spMkLst>
            <pc:docMk/>
            <pc:sldMk cId="2008466958" sldId="671"/>
            <ac:spMk id="14" creationId="{CB856447-BCA4-F802-CC44-4AB8F1D90517}"/>
          </ac:spMkLst>
        </pc:spChg>
        <pc:spChg chg="del">
          <ac:chgData name="David Williams" userId="35a5f6dfa23fba43" providerId="LiveId" clId="{76E27E87-4314-4643-81AD-6D4DBADDB1EC}" dt="2024-01-10T22:36:02.556" v="2548" actId="478"/>
          <ac:spMkLst>
            <pc:docMk/>
            <pc:sldMk cId="2008466958" sldId="671"/>
            <ac:spMk id="15" creationId="{A5486026-719E-A4A9-9AFB-F6EBB8EDA0ED}"/>
          </ac:spMkLst>
        </pc:spChg>
        <pc:spChg chg="del">
          <ac:chgData name="David Williams" userId="35a5f6dfa23fba43" providerId="LiveId" clId="{76E27E87-4314-4643-81AD-6D4DBADDB1EC}" dt="2024-01-10T22:36:02.556" v="2548" actId="478"/>
          <ac:spMkLst>
            <pc:docMk/>
            <pc:sldMk cId="2008466958" sldId="671"/>
            <ac:spMk id="33" creationId="{19693B2F-5845-D22B-D041-16B16192C159}"/>
          </ac:spMkLst>
        </pc:spChg>
        <pc:spChg chg="del">
          <ac:chgData name="David Williams" userId="35a5f6dfa23fba43" providerId="LiveId" clId="{76E27E87-4314-4643-81AD-6D4DBADDB1EC}" dt="2024-01-10T22:36:02.556" v="2548" actId="478"/>
          <ac:spMkLst>
            <pc:docMk/>
            <pc:sldMk cId="2008466958" sldId="671"/>
            <ac:spMk id="34" creationId="{BA99A211-A477-3816-E036-37BB3C115844}"/>
          </ac:spMkLst>
        </pc:spChg>
        <pc:spChg chg="del">
          <ac:chgData name="David Williams" userId="35a5f6dfa23fba43" providerId="LiveId" clId="{76E27E87-4314-4643-81AD-6D4DBADDB1EC}" dt="2024-01-10T22:36:02.556" v="2548" actId="478"/>
          <ac:spMkLst>
            <pc:docMk/>
            <pc:sldMk cId="2008466958" sldId="671"/>
            <ac:spMk id="70" creationId="{DDE2A894-73BE-185E-6540-F25F51CC65B0}"/>
          </ac:spMkLst>
        </pc:spChg>
        <pc:spChg chg="mod">
          <ac:chgData name="David Williams" userId="35a5f6dfa23fba43" providerId="LiveId" clId="{76E27E87-4314-4643-81AD-6D4DBADDB1EC}" dt="2024-01-10T22:38:00.060" v="2618" actId="14100"/>
          <ac:spMkLst>
            <pc:docMk/>
            <pc:sldMk cId="2008466958" sldId="671"/>
            <ac:spMk id="119" creationId="{7374015C-91C9-3793-CDE7-0F016D23CFDB}"/>
          </ac:spMkLst>
        </pc:spChg>
        <pc:picChg chg="add del mod">
          <ac:chgData name="David Williams" userId="35a5f6dfa23fba43" providerId="LiveId" clId="{76E27E87-4314-4643-81AD-6D4DBADDB1EC}" dt="2024-01-10T22:37:34.620" v="2558" actId="478"/>
          <ac:picMkLst>
            <pc:docMk/>
            <pc:sldMk cId="2008466958" sldId="671"/>
            <ac:picMk id="8" creationId="{9CE596AA-AB72-14F9-91E6-09606965E55C}"/>
          </ac:picMkLst>
        </pc:picChg>
        <pc:picChg chg="add del mod">
          <ac:chgData name="David Williams" userId="35a5f6dfa23fba43" providerId="LiveId" clId="{76E27E87-4314-4643-81AD-6D4DBADDB1EC}" dt="2024-01-10T22:36:42.826" v="2552" actId="478"/>
          <ac:picMkLst>
            <pc:docMk/>
            <pc:sldMk cId="2008466958" sldId="671"/>
            <ac:picMk id="13" creationId="{395991DE-9E49-9B00-3C65-CC35D39A66D8}"/>
          </ac:picMkLst>
        </pc:picChg>
        <pc:picChg chg="add mod">
          <ac:chgData name="David Williams" userId="35a5f6dfa23fba43" providerId="LiveId" clId="{76E27E87-4314-4643-81AD-6D4DBADDB1EC}" dt="2024-01-10T22:40:27.215" v="2645" actId="1036"/>
          <ac:picMkLst>
            <pc:docMk/>
            <pc:sldMk cId="2008466958" sldId="671"/>
            <ac:picMk id="24" creationId="{2927010D-6FC9-7423-9C56-64D687EFD6E7}"/>
          </ac:picMkLst>
        </pc:picChg>
        <pc:picChg chg="add mod ord">
          <ac:chgData name="David Williams" userId="35a5f6dfa23fba43" providerId="LiveId" clId="{76E27E87-4314-4643-81AD-6D4DBADDB1EC}" dt="2024-01-10T22:40:27.215" v="2645" actId="1036"/>
          <ac:picMkLst>
            <pc:docMk/>
            <pc:sldMk cId="2008466958" sldId="671"/>
            <ac:picMk id="26" creationId="{7137B9F2-7565-ACCE-6C7F-D0DBD429D35D}"/>
          </ac:picMkLst>
        </pc:picChg>
        <pc:picChg chg="del">
          <ac:chgData name="David Williams" userId="35a5f6dfa23fba43" providerId="LiveId" clId="{76E27E87-4314-4643-81AD-6D4DBADDB1EC}" dt="2024-01-10T22:36:18.917" v="2549" actId="478"/>
          <ac:picMkLst>
            <pc:docMk/>
            <pc:sldMk cId="2008466958" sldId="671"/>
            <ac:picMk id="56" creationId="{78B78411-124E-B817-AB71-CB183FEA148D}"/>
          </ac:picMkLst>
        </pc:picChg>
        <pc:picChg chg="del">
          <ac:chgData name="David Williams" userId="35a5f6dfa23fba43" providerId="LiveId" clId="{76E27E87-4314-4643-81AD-6D4DBADDB1EC}" dt="2024-01-10T22:36:20.121" v="2550" actId="478"/>
          <ac:picMkLst>
            <pc:docMk/>
            <pc:sldMk cId="2008466958" sldId="671"/>
            <ac:picMk id="71" creationId="{159BE154-3E32-B9D3-2C8B-419E628FEF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man, Jesus appears lower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Angels were powerful creatures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worshipped of angels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Law was “ordained” by angels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Angels provide a reference point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 2: “Coronation” Psalm (envisions an ideal king)</a:t>
            </a:r>
          </a:p>
          <a:p>
            <a:endParaRPr lang="en-US" dirty="0"/>
          </a:p>
          <a:p>
            <a:r>
              <a:rPr lang="en-US" dirty="0"/>
              <a:t>2 Samuel 7: Covenant with David: promise of Solomon as heir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4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 2: “Coronation” Psalm (envisions an ideal king)</a:t>
            </a:r>
          </a:p>
          <a:p>
            <a:endParaRPr lang="en-US" dirty="0"/>
          </a:p>
          <a:p>
            <a:r>
              <a:rPr lang="en-US" dirty="0"/>
              <a:t>2 Samuel 7: Covenant with David: promise of Solomon as heir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87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 97: Elohim (angels or gods) Also </a:t>
            </a:r>
            <a:r>
              <a:rPr lang="en-US" dirty="0" err="1"/>
              <a:t>Deut</a:t>
            </a:r>
            <a:r>
              <a:rPr lang="en-US" dirty="0"/>
              <a:t> 32:43 LXX?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34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 104: “makes the winds His messengers” (LXX switches)</a:t>
            </a:r>
          </a:p>
          <a:p>
            <a:endParaRPr lang="en-US" dirty="0"/>
          </a:p>
          <a:p>
            <a:r>
              <a:rPr lang="en-US" dirty="0"/>
              <a:t>Psalm 45: Royal Wedding Psalm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0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23.pn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4199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Two: Introduction • Christ and the Angels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22C2F-22AE-EC68-B21B-429E28E81948}"/>
              </a:ext>
            </a:extLst>
          </p:cNvPr>
          <p:cNvSpPr txBox="1"/>
          <p:nvPr/>
        </p:nvSpPr>
        <p:spPr>
          <a:xfrm>
            <a:off x="351368" y="191837"/>
            <a:ext cx="5981700" cy="2621994"/>
          </a:xfrm>
          <a:prstGeom prst="roundRect">
            <a:avLst/>
          </a:prstGeom>
          <a:solidFill>
            <a:srgbClr val="E5EB6B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0" baseline="30000" dirty="0">
                <a:effectLst/>
                <a:latin typeface="system-ui"/>
              </a:rPr>
              <a:t>14 </a:t>
            </a:r>
            <a:r>
              <a:rPr lang="en-US" b="1" i="0" dirty="0">
                <a:effectLst/>
                <a:latin typeface="system-ui"/>
              </a:rPr>
              <a:t>Therefore, since </a:t>
            </a:r>
            <a:r>
              <a:rPr lang="en-US" sz="2000" b="1" i="0" dirty="0">
                <a:solidFill>
                  <a:srgbClr val="0059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we have a great high priest </a:t>
            </a:r>
            <a:r>
              <a:rPr lang="en-US" b="1" i="0" dirty="0">
                <a:effectLst/>
                <a:latin typeface="system-ui"/>
              </a:rPr>
              <a:t>who has passed through the heavens, Jesus the Son of God, let us hold fast our confession. </a:t>
            </a:r>
            <a:r>
              <a:rPr lang="en-US" b="1" i="0" baseline="30000" dirty="0">
                <a:effectLst/>
                <a:latin typeface="system-ui"/>
              </a:rPr>
              <a:t>15 </a:t>
            </a:r>
            <a:r>
              <a:rPr lang="en-US" b="1" i="0" dirty="0">
                <a:effectLst/>
                <a:latin typeface="system-ui"/>
              </a:rPr>
              <a:t>For we do not have a high priest who cannot sympathize with our weaknesses, but One who has been tempted in all things as </a:t>
            </a:r>
            <a:r>
              <a:rPr lang="en-US" b="1" i="1" dirty="0">
                <a:effectLst/>
                <a:latin typeface="system-ui"/>
              </a:rPr>
              <a:t>we are, yet</a:t>
            </a:r>
            <a:r>
              <a:rPr lang="en-US" b="1" i="0" dirty="0">
                <a:effectLst/>
                <a:latin typeface="system-ui"/>
              </a:rPr>
              <a:t> without sin. </a:t>
            </a:r>
            <a:r>
              <a:rPr lang="en-US" b="1" i="0" baseline="30000" dirty="0">
                <a:effectLst/>
                <a:latin typeface="system-ui"/>
              </a:rPr>
              <a:t>16 </a:t>
            </a:r>
            <a:r>
              <a:rPr lang="en-US" b="1" i="0" dirty="0">
                <a:effectLst/>
                <a:latin typeface="system-ui"/>
              </a:rPr>
              <a:t>Therefore let us draw near with confidence to the throne of grace, so that we may receive mercy and find </a:t>
            </a:r>
            <a:r>
              <a:rPr lang="en-US" sz="2000" b="1" i="0" dirty="0">
                <a:solidFill>
                  <a:srgbClr val="0059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grace to help in time of need</a:t>
            </a:r>
            <a:r>
              <a:rPr lang="en-US" b="1" i="0" dirty="0">
                <a:effectLst/>
                <a:latin typeface="system-ui"/>
              </a:rPr>
              <a:t>.</a:t>
            </a:r>
            <a:endParaRPr lang="en-US" b="1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AD6C5DF-803B-FAEF-FC11-1EBD981BABAA}"/>
              </a:ext>
            </a:extLst>
          </p:cNvPr>
          <p:cNvCxnSpPr>
            <a:stCxn id="2" idx="3"/>
            <a:endCxn id="39" idx="1"/>
          </p:cNvCxnSpPr>
          <p:nvPr/>
        </p:nvCxnSpPr>
        <p:spPr>
          <a:xfrm>
            <a:off x="6333068" y="1502834"/>
            <a:ext cx="1013509" cy="1271743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3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EF64C10-A39F-9063-8AF6-8986206F47CC}"/>
              </a:ext>
            </a:extLst>
          </p:cNvPr>
          <p:cNvSpPr txBox="1"/>
          <p:nvPr/>
        </p:nvSpPr>
        <p:spPr>
          <a:xfrm>
            <a:off x="554567" y="673100"/>
            <a:ext cx="42206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How can our lives today resemble the situation of the Hebrews?</a:t>
            </a:r>
          </a:p>
        </p:txBody>
      </p: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00"/>
                            </p:stCondLst>
                            <p:childTnLst>
                              <p:par>
                                <p:cTn id="2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500"/>
                            </p:stCondLst>
                            <p:childTnLst>
                              <p:par>
                                <p:cTn id="3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47248D22-8E64-ADAC-6361-C39E49D8E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47248D22-8E64-ADAC-6361-C39E49D8E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274363" cy="107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6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93F32BE-A3F4-8D75-CE40-797591061098}"/>
              </a:ext>
            </a:extLst>
          </p:cNvPr>
          <p:cNvCxnSpPr>
            <a:cxnSpLocks/>
          </p:cNvCxnSpPr>
          <p:nvPr/>
        </p:nvCxnSpPr>
        <p:spPr>
          <a:xfrm flipH="1">
            <a:off x="8106694" y="1547785"/>
            <a:ext cx="6900" cy="201715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195484-76A3-FA94-32A1-AAA9E2B720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59460" y="793405"/>
            <a:ext cx="685800" cy="685800"/>
            <a:chOff x="10203243" y="1040272"/>
            <a:chExt cx="914400" cy="914400"/>
          </a:xfrm>
        </p:grpSpPr>
        <p:sp>
          <p:nvSpPr>
            <p:cNvPr id="52" name="Oval 51" hidden="1">
              <a:extLst>
                <a:ext uri="{FF2B5EF4-FFF2-40B4-BE49-F238E27FC236}">
                  <a16:creationId xmlns:a16="http://schemas.microsoft.com/office/drawing/2014/main" id="{8A1EAA2F-DDD0-0B91-9DCE-2709441A90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algn="ctr" defTabSz="685800">
                <a:defRPr/>
              </a:pPr>
              <a:endParaRPr lang="en-US" sz="7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3" name="Oval 52" hidden="1">
              <a:extLst>
                <a:ext uri="{FF2B5EF4-FFF2-40B4-BE49-F238E27FC236}">
                  <a16:creationId xmlns:a16="http://schemas.microsoft.com/office/drawing/2014/main" id="{102737AA-1869-574B-BED2-EA8F8C0DE2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endParaRPr lang="en-US" sz="1050" b="1" spc="75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1E9AB2-29F9-FC25-0D6E-E2E004EDAF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86123" y="1223363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r>
                <a:rPr lang="en-US" sz="1050" b="1" spc="75" dirty="0">
                  <a:solidFill>
                    <a:prstClr val="black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07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6712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125A81-0196-2937-4D54-8980DA2152AD}"/>
              </a:ext>
            </a:extLst>
          </p:cNvPr>
          <p:cNvSpPr>
            <a:spLocks/>
          </p:cNvSpPr>
          <p:nvPr/>
        </p:nvSpPr>
        <p:spPr>
          <a:xfrm>
            <a:off x="493614" y="442470"/>
            <a:ext cx="5021107" cy="30604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248B06-5190-E4B9-90B8-6855E806243A}"/>
              </a:ext>
            </a:extLst>
          </p:cNvPr>
          <p:cNvSpPr>
            <a:spLocks/>
          </p:cNvSpPr>
          <p:nvPr/>
        </p:nvSpPr>
        <p:spPr>
          <a:xfrm>
            <a:off x="291314" y="748513"/>
            <a:ext cx="2694647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274759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B5932B9-5223-9C4E-4EEB-78EE74F2CE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28314" y="2790557"/>
            <a:ext cx="496856" cy="431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3E031AA-F585-091C-F2B8-3189660F3C4A}"/>
              </a:ext>
            </a:extLst>
          </p:cNvPr>
          <p:cNvCxnSpPr>
            <a:cxnSpLocks/>
          </p:cNvCxnSpPr>
          <p:nvPr/>
        </p:nvCxnSpPr>
        <p:spPr>
          <a:xfrm flipH="1">
            <a:off x="7347475" y="1547785"/>
            <a:ext cx="502137" cy="126372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BE13DCA-87BA-145B-6159-D5CB80D537CF}"/>
              </a:ext>
            </a:extLst>
          </p:cNvPr>
          <p:cNvCxnSpPr>
            <a:cxnSpLocks/>
          </p:cNvCxnSpPr>
          <p:nvPr/>
        </p:nvCxnSpPr>
        <p:spPr>
          <a:xfrm>
            <a:off x="8376680" y="1573432"/>
            <a:ext cx="463215" cy="12380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raphic 77" descr="Fire with solid fill">
            <a:extLst>
              <a:ext uri="{FF2B5EF4-FFF2-40B4-BE49-F238E27FC236}">
                <a16:creationId xmlns:a16="http://schemas.microsoft.com/office/drawing/2014/main" id="{51C12E54-BDC2-798E-B049-11E7C783F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0516" y="3684723"/>
            <a:ext cx="397584" cy="397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9" name="Graphic 78" descr="Thought bubble with solid fill">
            <a:extLst>
              <a:ext uri="{FF2B5EF4-FFF2-40B4-BE49-F238E27FC236}">
                <a16:creationId xmlns:a16="http://schemas.microsoft.com/office/drawing/2014/main" id="{A723E0C5-03C3-3AA7-723B-0511970DE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01022" y="2811507"/>
            <a:ext cx="461030" cy="461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91" name="Graphic 90" descr="Male profile with solid fill">
            <a:extLst>
              <a:ext uri="{FF2B5EF4-FFF2-40B4-BE49-F238E27FC236}">
                <a16:creationId xmlns:a16="http://schemas.microsoft.com/office/drawing/2014/main" id="{1922399F-DF07-FCE9-CB25-DA6FCAEF53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97518" y="3445752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D401466-0E99-16CC-E32F-382AD13BC0AD}"/>
              </a:ext>
            </a:extLst>
          </p:cNvPr>
          <p:cNvCxnSpPr>
            <a:cxnSpLocks/>
          </p:cNvCxnSpPr>
          <p:nvPr/>
        </p:nvCxnSpPr>
        <p:spPr>
          <a:xfrm flipH="1">
            <a:off x="7656084" y="1417702"/>
            <a:ext cx="361413" cy="20019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D4D7AE3-21DD-3C93-ED37-C3B500B886AD}"/>
              </a:ext>
            </a:extLst>
          </p:cNvPr>
          <p:cNvCxnSpPr>
            <a:cxnSpLocks/>
          </p:cNvCxnSpPr>
          <p:nvPr/>
        </p:nvCxnSpPr>
        <p:spPr>
          <a:xfrm>
            <a:off x="8212837" y="1417702"/>
            <a:ext cx="369976" cy="20436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7515978" y="549923"/>
            <a:ext cx="1183184" cy="118318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3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pic>
        <p:nvPicPr>
          <p:cNvPr id="113" name="Graphic 112" descr="Horse with solid fill">
            <a:extLst>
              <a:ext uri="{FF2B5EF4-FFF2-40B4-BE49-F238E27FC236}">
                <a16:creationId xmlns:a16="http://schemas.microsoft.com/office/drawing/2014/main" id="{536AF729-CFE9-B653-EDCE-0EB55F605A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8286229" y="3483444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05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4" y="376462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07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7299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274759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99B693-CA79-255A-1758-4D74897953FF}"/>
              </a:ext>
            </a:extLst>
          </p:cNvPr>
          <p:cNvSpPr/>
          <p:nvPr/>
        </p:nvSpPr>
        <p:spPr>
          <a:xfrm>
            <a:off x="540347" y="3386361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Activity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FEB87E-51B4-96FF-DF1F-33701F17BF97}"/>
              </a:ext>
            </a:extLst>
          </p:cNvPr>
          <p:cNvSpPr/>
          <p:nvPr/>
        </p:nvSpPr>
        <p:spPr>
          <a:xfrm>
            <a:off x="2335602" y="3386361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Nature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328429-88BA-1B5D-B440-B8ADA1F1EFD4}"/>
              </a:ext>
            </a:extLst>
          </p:cNvPr>
          <p:cNvSpPr/>
          <p:nvPr/>
        </p:nvSpPr>
        <p:spPr>
          <a:xfrm>
            <a:off x="4130857" y="3386361"/>
            <a:ext cx="1463040" cy="146304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3479382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12" grpId="0"/>
      <p:bldP spid="7" grpId="0" animBg="1"/>
      <p:bldP spid="7" grpId="1" animBg="1"/>
      <p:bldP spid="8" grpId="0" animBg="1"/>
      <p:bldP spid="8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4FCB389-6E02-C6AA-C155-18CFBD480B26}"/>
              </a:ext>
            </a:extLst>
          </p:cNvPr>
          <p:cNvSpPr/>
          <p:nvPr/>
        </p:nvSpPr>
        <p:spPr>
          <a:xfrm>
            <a:off x="358219" y="279175"/>
            <a:ext cx="6447934" cy="62579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Posterama" panose="020B0504020200020000" pitchFamily="34" charset="0"/>
                <a:cs typeface="Posterama" panose="020B0504020200020000" pitchFamily="34" charset="0"/>
              </a:rPr>
              <a:t>Why compare Jesus to Angels?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4F6D5-F550-A223-81B3-559B53783ABC}"/>
              </a:ext>
            </a:extLst>
          </p:cNvPr>
          <p:cNvSpPr txBox="1"/>
          <p:nvPr/>
        </p:nvSpPr>
        <p:spPr>
          <a:xfrm>
            <a:off x="854466" y="1376313"/>
            <a:ext cx="6183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As a man, Jesus appears lower</a:t>
            </a:r>
          </a:p>
        </p:txBody>
      </p:sp>
      <p:pic>
        <p:nvPicPr>
          <p:cNvPr id="27" name="Item 1" descr="Badge 1 with solid fill">
            <a:extLst>
              <a:ext uri="{FF2B5EF4-FFF2-40B4-BE49-F238E27FC236}">
                <a16:creationId xmlns:a16="http://schemas.microsoft.com/office/drawing/2014/main" id="{00E4E330-5F82-9833-11C6-9C7FE1843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126" y="1394380"/>
            <a:ext cx="548640" cy="548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4857C4-176B-ACEE-0EB8-54BF047508F1}"/>
              </a:ext>
            </a:extLst>
          </p:cNvPr>
          <p:cNvSpPr txBox="1"/>
          <p:nvPr/>
        </p:nvSpPr>
        <p:spPr>
          <a:xfrm>
            <a:off x="843799" y="2184208"/>
            <a:ext cx="630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were powerful creatures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D26E0-DC8C-4193-A802-C6482D15E5AD}"/>
              </a:ext>
            </a:extLst>
          </p:cNvPr>
          <p:cNvSpPr txBox="1"/>
          <p:nvPr/>
        </p:nvSpPr>
        <p:spPr>
          <a:xfrm>
            <a:off x="833132" y="2992103"/>
            <a:ext cx="6183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Some worshipped of angels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A4ED35-E4EA-D918-43C4-2E28536C4AB3}"/>
              </a:ext>
            </a:extLst>
          </p:cNvPr>
          <p:cNvSpPr txBox="1"/>
          <p:nvPr/>
        </p:nvSpPr>
        <p:spPr>
          <a:xfrm>
            <a:off x="822465" y="3799998"/>
            <a:ext cx="7003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Law was “ordained” by angels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719E9-4925-E61C-47B3-C258584A10C3}"/>
              </a:ext>
            </a:extLst>
          </p:cNvPr>
          <p:cNvSpPr txBox="1"/>
          <p:nvPr/>
        </p:nvSpPr>
        <p:spPr>
          <a:xfrm>
            <a:off x="811798" y="4607893"/>
            <a:ext cx="6789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provide a reference point</a:t>
            </a:r>
          </a:p>
        </p:txBody>
      </p:sp>
      <p:pic>
        <p:nvPicPr>
          <p:cNvPr id="29" name="Item 2" descr="Badge with solid fill">
            <a:extLst>
              <a:ext uri="{FF2B5EF4-FFF2-40B4-BE49-F238E27FC236}">
                <a16:creationId xmlns:a16="http://schemas.microsoft.com/office/drawing/2014/main" id="{87D4F823-A756-05A4-A462-D0DC315FA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5126" y="2202275"/>
            <a:ext cx="548640" cy="548640"/>
          </a:xfrm>
          <a:prstGeom prst="rect">
            <a:avLst/>
          </a:prstGeom>
        </p:spPr>
      </p:pic>
      <p:pic>
        <p:nvPicPr>
          <p:cNvPr id="31" name="Item 3" descr="Badge 3 with solid fill">
            <a:extLst>
              <a:ext uri="{FF2B5EF4-FFF2-40B4-BE49-F238E27FC236}">
                <a16:creationId xmlns:a16="http://schemas.microsoft.com/office/drawing/2014/main" id="{8A992DCB-6FF1-CD26-A8B4-CB3AE98AD0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5126" y="3010170"/>
            <a:ext cx="548640" cy="548640"/>
          </a:xfrm>
          <a:prstGeom prst="rect">
            <a:avLst/>
          </a:prstGeom>
        </p:spPr>
      </p:pic>
      <p:pic>
        <p:nvPicPr>
          <p:cNvPr id="33" name="Item 4" descr="Badge 4 with solid fill">
            <a:extLst>
              <a:ext uri="{FF2B5EF4-FFF2-40B4-BE49-F238E27FC236}">
                <a16:creationId xmlns:a16="http://schemas.microsoft.com/office/drawing/2014/main" id="{37D9169F-5520-60D4-EDB8-D1A7867776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5126" y="3818065"/>
            <a:ext cx="548640" cy="548640"/>
          </a:xfrm>
          <a:prstGeom prst="rect">
            <a:avLst/>
          </a:prstGeom>
        </p:spPr>
      </p:pic>
      <p:pic>
        <p:nvPicPr>
          <p:cNvPr id="35" name="Item 5" descr="Badge 5 with solid fill">
            <a:extLst>
              <a:ext uri="{FF2B5EF4-FFF2-40B4-BE49-F238E27FC236}">
                <a16:creationId xmlns:a16="http://schemas.microsoft.com/office/drawing/2014/main" id="{5D8B5D86-8CB9-EAF9-BB6D-F50E213213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5126" y="4628341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/>
      <p:bldP spid="7" grpId="0"/>
      <p:bldP spid="8" grpId="0"/>
      <p:bldP spid="13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07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7299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274759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</p:spTree>
    <p:extLst>
      <p:ext uri="{BB962C8B-B14F-4D97-AF65-F5344CB8AC3E}">
        <p14:creationId xmlns:p14="http://schemas.microsoft.com/office/powerpoint/2010/main" val="299053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833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1575707"/>
            <a:ext cx="5697299" cy="2392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2847373" y="923793"/>
            <a:ext cx="2734204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4" y="1183211"/>
            <a:ext cx="495763" cy="27134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68079" y="2131290"/>
            <a:ext cx="435597" cy="2067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2403676" y="3542544"/>
            <a:ext cx="400080" cy="27368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1178467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693B2F-5845-D22B-D041-16B16192C159}"/>
              </a:ext>
            </a:extLst>
          </p:cNvPr>
          <p:cNvSpPr/>
          <p:nvPr/>
        </p:nvSpPr>
        <p:spPr>
          <a:xfrm>
            <a:off x="3644900" y="2083755"/>
            <a:ext cx="1429454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2:7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A99A211-A477-3816-E036-37BB3C115844}"/>
              </a:ext>
            </a:extLst>
          </p:cNvPr>
          <p:cNvSpPr/>
          <p:nvPr/>
        </p:nvSpPr>
        <p:spPr>
          <a:xfrm>
            <a:off x="3644899" y="3290255"/>
            <a:ext cx="1862667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2 Samuel 7:14</a:t>
            </a:r>
          </a:p>
        </p:txBody>
      </p:sp>
    </p:spTree>
    <p:extLst>
      <p:ext uri="{BB962C8B-B14F-4D97-AF65-F5344CB8AC3E}">
        <p14:creationId xmlns:p14="http://schemas.microsoft.com/office/powerpoint/2010/main" val="999497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279411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Matthew 22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7" name="iPhone Screen">
            <a:extLst>
              <a:ext uri="{FF2B5EF4-FFF2-40B4-BE49-F238E27FC236}">
                <a16:creationId xmlns:a16="http://schemas.microsoft.com/office/drawing/2014/main" id="{9B1DFCF1-D9DA-BD02-2AFE-2C39E2EE072B}"/>
              </a:ext>
            </a:extLst>
          </p:cNvPr>
          <p:cNvSpPr/>
          <p:nvPr/>
        </p:nvSpPr>
        <p:spPr>
          <a:xfrm>
            <a:off x="1529076" y="471278"/>
            <a:ext cx="5005001" cy="11292776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screen with numbers&#10;&#10;Description automatically generated">
            <a:extLst>
              <a:ext uri="{FF2B5EF4-FFF2-40B4-BE49-F238E27FC236}">
                <a16:creationId xmlns:a16="http://schemas.microsoft.com/office/drawing/2014/main" id="{7137B9F2-7565-ACCE-6C7F-D0DBD429D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77" y="640617"/>
            <a:ext cx="5029200" cy="5142063"/>
          </a:xfrm>
          <a:prstGeom prst="rect">
            <a:avLst/>
          </a:prstGeom>
        </p:spPr>
      </p:pic>
      <p:pic>
        <p:nvPicPr>
          <p:cNvPr id="24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927010D-6FC9-7423-9C56-64D687EFD6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15" y="391939"/>
            <a:ext cx="5486400" cy="11558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466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833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2175782"/>
            <a:ext cx="5697299" cy="93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2901122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448C37-B9D4-873C-AD28-919F12A07B91}"/>
              </a:ext>
            </a:extLst>
          </p:cNvPr>
          <p:cNvSpPr/>
          <p:nvPr/>
        </p:nvSpPr>
        <p:spPr>
          <a:xfrm>
            <a:off x="4908030" y="2578965"/>
            <a:ext cx="1560925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97:7</a:t>
            </a:r>
          </a:p>
        </p:txBody>
      </p:sp>
    </p:spTree>
    <p:extLst>
      <p:ext uri="{BB962C8B-B14F-4D97-AF65-F5344CB8AC3E}">
        <p14:creationId xmlns:p14="http://schemas.microsoft.com/office/powerpoint/2010/main" val="14777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833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CFEA21-96B8-6CB1-46BB-842AD0D9F2B5}"/>
              </a:ext>
            </a:extLst>
          </p:cNvPr>
          <p:cNvSpPr>
            <a:spLocks/>
          </p:cNvSpPr>
          <p:nvPr/>
        </p:nvSpPr>
        <p:spPr>
          <a:xfrm>
            <a:off x="171224" y="1318533"/>
            <a:ext cx="5697299" cy="1971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114301"/>
            <a:ext cx="5697299" cy="1204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5872902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EABFE6-21B6-A094-0C0F-461DE327588E}"/>
              </a:ext>
            </a:extLst>
          </p:cNvPr>
          <p:cNvSpPr/>
          <p:nvPr/>
        </p:nvSpPr>
        <p:spPr>
          <a:xfrm>
            <a:off x="3953570" y="626364"/>
            <a:ext cx="2373586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104:4 [LXX]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66669-A171-BB11-7E48-5BE36F857DBA}"/>
              </a:ext>
            </a:extLst>
          </p:cNvPr>
          <p:cNvSpPr/>
          <p:nvPr/>
        </p:nvSpPr>
        <p:spPr>
          <a:xfrm>
            <a:off x="4523500" y="1480363"/>
            <a:ext cx="1824314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45:6-7</a:t>
            </a:r>
          </a:p>
        </p:txBody>
      </p:sp>
    </p:spTree>
    <p:extLst>
      <p:ext uri="{BB962C8B-B14F-4D97-AF65-F5344CB8AC3E}">
        <p14:creationId xmlns:p14="http://schemas.microsoft.com/office/powerpoint/2010/main" val="2568701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0" grpId="0" animBg="1"/>
      <p:bldP spid="70" grpId="1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8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833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5CFEA21-96B8-6CB1-46BB-842AD0D9F2B5}"/>
              </a:ext>
            </a:extLst>
          </p:cNvPr>
          <p:cNvSpPr>
            <a:spLocks/>
          </p:cNvSpPr>
          <p:nvPr/>
        </p:nvSpPr>
        <p:spPr>
          <a:xfrm>
            <a:off x="171224" y="1318533"/>
            <a:ext cx="5697299" cy="1971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1376313"/>
            <a:ext cx="5697299" cy="30283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7852728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3D8F22-3C88-6058-A6EB-733F44752BF0}"/>
              </a:ext>
            </a:extLst>
          </p:cNvPr>
          <p:cNvSpPr/>
          <p:nvPr/>
        </p:nvSpPr>
        <p:spPr>
          <a:xfrm>
            <a:off x="4732604" y="2958229"/>
            <a:ext cx="2293397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102:25-26</a:t>
            </a:r>
          </a:p>
        </p:txBody>
      </p:sp>
    </p:spTree>
    <p:extLst>
      <p:ext uri="{BB962C8B-B14F-4D97-AF65-F5344CB8AC3E}">
        <p14:creationId xmlns:p14="http://schemas.microsoft.com/office/powerpoint/2010/main" val="236309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0" grpId="0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1857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CFEA21-96B8-6CB1-46BB-842AD0D9F2B5}"/>
              </a:ext>
            </a:extLst>
          </p:cNvPr>
          <p:cNvSpPr>
            <a:spLocks/>
          </p:cNvSpPr>
          <p:nvPr/>
        </p:nvSpPr>
        <p:spPr>
          <a:xfrm>
            <a:off x="171224" y="4347482"/>
            <a:ext cx="5697299" cy="6070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2857499"/>
            <a:ext cx="5697299" cy="1416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9390208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344D84-6DB5-E7CA-8C25-BD9EBE58FDB9}"/>
              </a:ext>
            </a:extLst>
          </p:cNvPr>
          <p:cNvSpPr/>
          <p:nvPr/>
        </p:nvSpPr>
        <p:spPr>
          <a:xfrm>
            <a:off x="3745410" y="3457762"/>
            <a:ext cx="1736351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110:1</a:t>
            </a:r>
          </a:p>
        </p:txBody>
      </p:sp>
    </p:spTree>
    <p:extLst>
      <p:ext uri="{BB962C8B-B14F-4D97-AF65-F5344CB8AC3E}">
        <p14:creationId xmlns:p14="http://schemas.microsoft.com/office/powerpoint/2010/main" val="50003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0" grpId="0" animBg="1"/>
      <p:bldP spid="70" grpId="1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8" grpId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07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7299" cy="23401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384A7F63-9384-9B37-7D69-BB2914A2D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27475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36625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7B9F38-741B-9113-BC96-BF15092851F5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8572500" y="868680"/>
            <a:ext cx="64008" cy="308313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C41567-FF21-9F7E-B915-D99CBF39E209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7575090" y="853888"/>
            <a:ext cx="91477" cy="307041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C08D2D-124B-D0DA-5E6D-FF53B61554BC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41179E-1A2F-AA9A-38F0-56039B2E4962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2" name="blur">
            <a:extLst>
              <a:ext uri="{FF2B5EF4-FFF2-40B4-BE49-F238E27FC236}">
                <a16:creationId xmlns:a16="http://schemas.microsoft.com/office/drawing/2014/main" id="{56CF8E0E-62E2-BFA5-005D-8D6D14F78A0F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71C2A0A-5A1B-2CDF-548B-CC761CCD5609}"/>
              </a:ext>
            </a:extLst>
          </p:cNvPr>
          <p:cNvSpPr/>
          <p:nvPr/>
        </p:nvSpPr>
        <p:spPr>
          <a:xfrm>
            <a:off x="266236" y="2813413"/>
            <a:ext cx="8580680" cy="380352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DD73AC-328F-43C3-40B8-72FFE2141099}"/>
              </a:ext>
            </a:extLst>
          </p:cNvPr>
          <p:cNvSpPr/>
          <p:nvPr/>
        </p:nvSpPr>
        <p:spPr>
          <a:xfrm>
            <a:off x="2842789" y="3059506"/>
            <a:ext cx="914400" cy="9144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70FB43-4C7F-3B1D-791D-7A4CEE907F09}"/>
              </a:ext>
            </a:extLst>
          </p:cNvPr>
          <p:cNvSpPr/>
          <p:nvPr/>
        </p:nvSpPr>
        <p:spPr>
          <a:xfrm>
            <a:off x="7012788" y="3059435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Punish</a:t>
            </a:r>
          </a:p>
          <a:p>
            <a:pPr algn="ctr" defTabSz="685800"/>
            <a:r>
              <a:rPr lang="en-US" sz="13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ment</a:t>
            </a:r>
            <a:endParaRPr lang="en-US" sz="13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5689864-EE7C-93C2-CCF8-3C753F22317E}"/>
              </a:ext>
            </a:extLst>
          </p:cNvPr>
          <p:cNvSpPr/>
          <p:nvPr/>
        </p:nvSpPr>
        <p:spPr>
          <a:xfrm>
            <a:off x="4259483" y="3194402"/>
            <a:ext cx="2330370" cy="6444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DISOBEDIENCE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5D1520-301D-F3FC-39E2-9B95D561BF2C}"/>
              </a:ext>
            </a:extLst>
          </p:cNvPr>
          <p:cNvSpPr/>
          <p:nvPr/>
        </p:nvSpPr>
        <p:spPr>
          <a:xfrm>
            <a:off x="2568469" y="4117935"/>
            <a:ext cx="1463040" cy="146304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3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3380027-523A-D025-322F-6653B5C9F9C5}"/>
              </a:ext>
            </a:extLst>
          </p:cNvPr>
          <p:cNvSpPr/>
          <p:nvPr/>
        </p:nvSpPr>
        <p:spPr>
          <a:xfrm>
            <a:off x="6738468" y="4117935"/>
            <a:ext cx="1463040" cy="146304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2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PUNISH</a:t>
            </a:r>
          </a:p>
          <a:p>
            <a:pPr algn="ctr" defTabSz="685800"/>
            <a:r>
              <a:rPr lang="en-US" sz="2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MENT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EDA2FD4-513D-7F61-6BE7-192EAD48C4DA}"/>
              </a:ext>
            </a:extLst>
          </p:cNvPr>
          <p:cNvSpPr/>
          <p:nvPr/>
        </p:nvSpPr>
        <p:spPr>
          <a:xfrm>
            <a:off x="4259483" y="4527222"/>
            <a:ext cx="2330370" cy="6444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DISOBEDIENCE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ADD402-F337-F157-7648-6EF23806E9A3}"/>
              </a:ext>
            </a:extLst>
          </p:cNvPr>
          <p:cNvSpPr txBox="1"/>
          <p:nvPr/>
        </p:nvSpPr>
        <p:spPr>
          <a:xfrm>
            <a:off x="395949" y="3192537"/>
            <a:ext cx="194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Lesser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9CE678-5F30-D54E-CCDF-1FF9F21D29BC}"/>
              </a:ext>
            </a:extLst>
          </p:cNvPr>
          <p:cNvSpPr txBox="1"/>
          <p:nvPr/>
        </p:nvSpPr>
        <p:spPr>
          <a:xfrm>
            <a:off x="395949" y="4527222"/>
            <a:ext cx="194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Greater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E4277A69-0E3D-F30C-DDF7-4ACE361372BA}"/>
              </a:ext>
            </a:extLst>
          </p:cNvPr>
          <p:cNvSpPr/>
          <p:nvPr/>
        </p:nvSpPr>
        <p:spPr>
          <a:xfrm>
            <a:off x="1091144" y="3838868"/>
            <a:ext cx="547868" cy="79872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41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5" grpId="0" animBg="1"/>
      <p:bldP spid="32" grpId="0" animBg="1"/>
      <p:bldP spid="3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  <p:bldP spid="27" grpId="1"/>
      <p:bldP spid="28" grpId="0"/>
      <p:bldP spid="28" grpId="1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7bfc8fbb-bda8-4721-89d9-c7aa98e064f2"/>
  <p:tag name="SLIDO_EVENT_SECTION_UUID" val="104f0ebc-a340-4326-bf56-f40f12f04b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27482</TotalTime>
  <Words>795</Words>
  <Application>Microsoft Office PowerPoint</Application>
  <PresentationFormat>On-screen Show (16:10)</PresentationFormat>
  <Paragraphs>369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Posterama</vt:lpstr>
      <vt:lpstr>Arial</vt:lpstr>
      <vt:lpstr>Inside Out</vt:lpstr>
      <vt:lpstr>system-ui</vt:lpstr>
      <vt:lpstr>Calibri Light</vt:lpstr>
      <vt:lpstr>Symbol</vt:lpstr>
      <vt:lpstr>Calibri</vt:lpstr>
      <vt:lpstr>Aptos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4</cp:revision>
  <dcterms:created xsi:type="dcterms:W3CDTF">2023-11-05T19:08:06Z</dcterms:created>
  <dcterms:modified xsi:type="dcterms:W3CDTF">2024-01-10T22:45:00Z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