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41"/>
  </p:notesMasterIdLst>
  <p:sldIdLst>
    <p:sldId id="604" r:id="rId2"/>
    <p:sldId id="651" r:id="rId3"/>
    <p:sldId id="620" r:id="rId4"/>
    <p:sldId id="621" r:id="rId5"/>
    <p:sldId id="622" r:id="rId6"/>
    <p:sldId id="623" r:id="rId7"/>
    <p:sldId id="656" r:id="rId8"/>
    <p:sldId id="657" r:id="rId9"/>
    <p:sldId id="658" r:id="rId10"/>
    <p:sldId id="660" r:id="rId11"/>
    <p:sldId id="668" r:id="rId12"/>
    <p:sldId id="626" r:id="rId13"/>
    <p:sldId id="627" r:id="rId14"/>
    <p:sldId id="640" r:id="rId15"/>
    <p:sldId id="641" r:id="rId16"/>
    <p:sldId id="779" r:id="rId17"/>
    <p:sldId id="780" r:id="rId18"/>
    <p:sldId id="781" r:id="rId19"/>
    <p:sldId id="782" r:id="rId20"/>
    <p:sldId id="783" r:id="rId21"/>
    <p:sldId id="784" r:id="rId22"/>
    <p:sldId id="785" r:id="rId23"/>
    <p:sldId id="786" r:id="rId24"/>
    <p:sldId id="787" r:id="rId25"/>
    <p:sldId id="788" r:id="rId26"/>
    <p:sldId id="789" r:id="rId27"/>
    <p:sldId id="790" r:id="rId28"/>
    <p:sldId id="791" r:id="rId29"/>
    <p:sldId id="792" r:id="rId30"/>
    <p:sldId id="793" r:id="rId31"/>
    <p:sldId id="794" r:id="rId32"/>
    <p:sldId id="795" r:id="rId33"/>
    <p:sldId id="796" r:id="rId34"/>
    <p:sldId id="797" r:id="rId35"/>
    <p:sldId id="798" r:id="rId36"/>
    <p:sldId id="799" r:id="rId37"/>
    <p:sldId id="800" r:id="rId38"/>
    <p:sldId id="801" r:id="rId39"/>
    <p:sldId id="644" r:id="rId40"/>
  </p:sldIdLst>
  <p:sldSz cx="9144000" cy="5715000" type="screen16x10"/>
  <p:notesSz cx="6858000" cy="9144000"/>
  <p:embeddedFontLst>
    <p:embeddedFont>
      <p:font typeface="Inside Out" panose="02000500000000000000" pitchFamily="2" charset="0"/>
      <p:regular r:id="rId42"/>
    </p:embeddedFont>
    <p:embeddedFont>
      <p:font typeface="Posterama" panose="020B0504020200020000" pitchFamily="3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8A00"/>
    <a:srgbClr val="F4EE00"/>
    <a:srgbClr val="000000"/>
    <a:srgbClr val="BFBFBF"/>
    <a:srgbClr val="00C057"/>
    <a:srgbClr val="B686DA"/>
    <a:srgbClr val="F2F2F2"/>
    <a:srgbClr val="FF9900"/>
    <a:srgbClr val="46C246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70389E-597A-49C8-8DAF-535A53B144EF}" v="954" dt="2024-02-11T12:22:36.8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6" autoAdjust="0"/>
    <p:restoredTop sz="88254" autoAdjust="0"/>
  </p:normalViewPr>
  <p:slideViewPr>
    <p:cSldViewPr snapToGrid="0">
      <p:cViewPr>
        <p:scale>
          <a:sx n="90" d="100"/>
          <a:sy n="90" d="100"/>
        </p:scale>
        <p:origin x="899" y="2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3270389E-597A-49C8-8DAF-535A53B144EF}"/>
    <pc:docChg chg="undo custSel addSld delSld modSld sldOrd">
      <pc:chgData name="David Williams" userId="35a5f6dfa23fba43" providerId="LiveId" clId="{3270389E-597A-49C8-8DAF-535A53B144EF}" dt="2024-02-11T12:22:36.824" v="5681" actId="20577"/>
      <pc:docMkLst>
        <pc:docMk/>
      </pc:docMkLst>
      <pc:sldChg chg="modSp mod">
        <pc:chgData name="David Williams" userId="35a5f6dfa23fba43" providerId="LiveId" clId="{3270389E-597A-49C8-8DAF-535A53B144EF}" dt="2024-02-10T01:31:05.771" v="27" actId="20577"/>
        <pc:sldMkLst>
          <pc:docMk/>
          <pc:sldMk cId="624476853" sldId="604"/>
        </pc:sldMkLst>
        <pc:spChg chg="mod">
          <ac:chgData name="David Williams" userId="35a5f6dfa23fba43" providerId="LiveId" clId="{3270389E-597A-49C8-8DAF-535A53B144EF}" dt="2024-02-10T01:31:05.771" v="27" actId="20577"/>
          <ac:spMkLst>
            <pc:docMk/>
            <pc:sldMk cId="624476853" sldId="604"/>
            <ac:spMk id="2" creationId="{DC63AB6D-5ADF-A508-DB1A-68E78AB659C0}"/>
          </ac:spMkLst>
        </pc:spChg>
      </pc:sldChg>
      <pc:sldChg chg="modAnim">
        <pc:chgData name="David Williams" userId="35a5f6dfa23fba43" providerId="LiveId" clId="{3270389E-597A-49C8-8DAF-535A53B144EF}" dt="2024-02-11T00:06:08.460" v="749"/>
        <pc:sldMkLst>
          <pc:docMk/>
          <pc:sldMk cId="697209177" sldId="620"/>
        </pc:sldMkLst>
      </pc:sldChg>
      <pc:sldChg chg="modAnim">
        <pc:chgData name="David Williams" userId="35a5f6dfa23fba43" providerId="LiveId" clId="{3270389E-597A-49C8-8DAF-535A53B144EF}" dt="2024-02-11T00:06:21.756" v="751"/>
        <pc:sldMkLst>
          <pc:docMk/>
          <pc:sldMk cId="4160887711" sldId="622"/>
        </pc:sldMkLst>
      </pc:sldChg>
      <pc:sldChg chg="del">
        <pc:chgData name="David Williams" userId="35a5f6dfa23fba43" providerId="LiveId" clId="{3270389E-597A-49C8-8DAF-535A53B144EF}" dt="2024-02-11T01:35:52.544" v="2163" actId="47"/>
        <pc:sldMkLst>
          <pc:docMk/>
          <pc:sldMk cId="3918793909" sldId="738"/>
        </pc:sldMkLst>
      </pc:sldChg>
      <pc:sldChg chg="del">
        <pc:chgData name="David Williams" userId="35a5f6dfa23fba43" providerId="LiveId" clId="{3270389E-597A-49C8-8DAF-535A53B144EF}" dt="2024-02-11T01:35:52.544" v="2163" actId="47"/>
        <pc:sldMkLst>
          <pc:docMk/>
          <pc:sldMk cId="2819836476" sldId="740"/>
        </pc:sldMkLst>
      </pc:sldChg>
      <pc:sldChg chg="del">
        <pc:chgData name="David Williams" userId="35a5f6dfa23fba43" providerId="LiveId" clId="{3270389E-597A-49C8-8DAF-535A53B144EF}" dt="2024-02-11T01:35:52.544" v="2163" actId="47"/>
        <pc:sldMkLst>
          <pc:docMk/>
          <pc:sldMk cId="1017469122" sldId="742"/>
        </pc:sldMkLst>
      </pc:sldChg>
      <pc:sldChg chg="del">
        <pc:chgData name="David Williams" userId="35a5f6dfa23fba43" providerId="LiveId" clId="{3270389E-597A-49C8-8DAF-535A53B144EF}" dt="2024-02-11T01:35:52.544" v="2163" actId="47"/>
        <pc:sldMkLst>
          <pc:docMk/>
          <pc:sldMk cId="506904645" sldId="759"/>
        </pc:sldMkLst>
      </pc:sldChg>
      <pc:sldChg chg="del">
        <pc:chgData name="David Williams" userId="35a5f6dfa23fba43" providerId="LiveId" clId="{3270389E-597A-49C8-8DAF-535A53B144EF}" dt="2024-02-11T01:35:52.544" v="2163" actId="47"/>
        <pc:sldMkLst>
          <pc:docMk/>
          <pc:sldMk cId="2983195782" sldId="762"/>
        </pc:sldMkLst>
      </pc:sldChg>
      <pc:sldChg chg="del">
        <pc:chgData name="David Williams" userId="35a5f6dfa23fba43" providerId="LiveId" clId="{3270389E-597A-49C8-8DAF-535A53B144EF}" dt="2024-02-11T01:36:35.850" v="2164" actId="47"/>
        <pc:sldMkLst>
          <pc:docMk/>
          <pc:sldMk cId="3542731818" sldId="763"/>
        </pc:sldMkLst>
      </pc:sldChg>
      <pc:sldChg chg="del">
        <pc:chgData name="David Williams" userId="35a5f6dfa23fba43" providerId="LiveId" clId="{3270389E-597A-49C8-8DAF-535A53B144EF}" dt="2024-02-11T01:35:52.544" v="2163" actId="47"/>
        <pc:sldMkLst>
          <pc:docMk/>
          <pc:sldMk cId="3701462894" sldId="772"/>
        </pc:sldMkLst>
      </pc:sldChg>
      <pc:sldChg chg="del">
        <pc:chgData name="David Williams" userId="35a5f6dfa23fba43" providerId="LiveId" clId="{3270389E-597A-49C8-8DAF-535A53B144EF}" dt="2024-02-11T01:36:35.850" v="2164" actId="47"/>
        <pc:sldMkLst>
          <pc:docMk/>
          <pc:sldMk cId="1744007687" sldId="773"/>
        </pc:sldMkLst>
      </pc:sldChg>
      <pc:sldChg chg="del">
        <pc:chgData name="David Williams" userId="35a5f6dfa23fba43" providerId="LiveId" clId="{3270389E-597A-49C8-8DAF-535A53B144EF}" dt="2024-02-11T01:36:35.850" v="2164" actId="47"/>
        <pc:sldMkLst>
          <pc:docMk/>
          <pc:sldMk cId="1362595748" sldId="774"/>
        </pc:sldMkLst>
      </pc:sldChg>
      <pc:sldChg chg="del">
        <pc:chgData name="David Williams" userId="35a5f6dfa23fba43" providerId="LiveId" clId="{3270389E-597A-49C8-8DAF-535A53B144EF}" dt="2024-02-11T01:36:35.850" v="2164" actId="47"/>
        <pc:sldMkLst>
          <pc:docMk/>
          <pc:sldMk cId="2170491295" sldId="775"/>
        </pc:sldMkLst>
      </pc:sldChg>
      <pc:sldChg chg="del">
        <pc:chgData name="David Williams" userId="35a5f6dfa23fba43" providerId="LiveId" clId="{3270389E-597A-49C8-8DAF-535A53B144EF}" dt="2024-02-11T01:36:35.850" v="2164" actId="47"/>
        <pc:sldMkLst>
          <pc:docMk/>
          <pc:sldMk cId="2504099603" sldId="776"/>
        </pc:sldMkLst>
      </pc:sldChg>
      <pc:sldChg chg="del">
        <pc:chgData name="David Williams" userId="35a5f6dfa23fba43" providerId="LiveId" clId="{3270389E-597A-49C8-8DAF-535A53B144EF}" dt="2024-02-11T05:03:11.897" v="4768" actId="2696"/>
        <pc:sldMkLst>
          <pc:docMk/>
          <pc:sldMk cId="638888209" sldId="777"/>
        </pc:sldMkLst>
      </pc:sldChg>
      <pc:sldChg chg="addSp delSp modSp del mod ord">
        <pc:chgData name="David Williams" userId="35a5f6dfa23fba43" providerId="LiveId" clId="{3270389E-597A-49C8-8DAF-535A53B144EF}" dt="2024-02-11T04:32:38.303" v="3745" actId="2696"/>
        <pc:sldMkLst>
          <pc:docMk/>
          <pc:sldMk cId="1294447788" sldId="778"/>
        </pc:sldMkLst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2" creationId="{393F3491-C0BB-C202-D6D6-B93E30788375}"/>
          </ac:spMkLst>
        </pc:spChg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3" creationId="{4A8E8946-2689-90D7-EBF6-FBDC7A06D8AC}"/>
          </ac:spMkLst>
        </pc:spChg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4" creationId="{617FAF7E-22FA-5684-3609-CCFD7B1EBB5B}"/>
          </ac:spMkLst>
        </pc:spChg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5" creationId="{F2E6F236-F0D9-E3A0-8A5D-D0BF77249B84}"/>
          </ac:spMkLst>
        </pc:spChg>
        <pc:spChg chg="mod ord">
          <ac:chgData name="David Williams" userId="35a5f6dfa23fba43" providerId="LiveId" clId="{3270389E-597A-49C8-8DAF-535A53B144EF}" dt="2024-02-10T17:45:47.003" v="571" actId="14100"/>
          <ac:spMkLst>
            <pc:docMk/>
            <pc:sldMk cId="1294447788" sldId="778"/>
            <ac:spMk id="7" creationId="{0B7880AC-046D-A709-96B3-D8FA656FDA5F}"/>
          </ac:spMkLst>
        </pc:spChg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9" creationId="{425CF5BA-7144-EE51-36FA-9811FB3E8F9E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12" creationId="{2DBFC384-677E-B216-CB4E-04EA937AE18F}"/>
          </ac:spMkLst>
        </pc:spChg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14" creationId="{B43E8F16-0C53-9B9A-3EFD-160D8E102A2E}"/>
          </ac:spMkLst>
        </pc:spChg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15" creationId="{893C4845-3986-A92E-9720-259134C14491}"/>
          </ac:spMkLst>
        </pc:spChg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16" creationId="{A1B088DD-0628-4893-BDFC-C5FBB8E90EAC}"/>
          </ac:spMkLst>
        </pc:spChg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24" creationId="{D6A06EE1-4A15-DD8F-B0BC-536333F7377A}"/>
          </ac:spMkLst>
        </pc:spChg>
        <pc:spChg chg="mod">
          <ac:chgData name="David Williams" userId="35a5f6dfa23fba43" providerId="LiveId" clId="{3270389E-597A-49C8-8DAF-535A53B144EF}" dt="2024-02-10T18:17:44.942" v="647" actId="34135"/>
          <ac:spMkLst>
            <pc:docMk/>
            <pc:sldMk cId="1294447788" sldId="778"/>
            <ac:spMk id="25" creationId="{EEEA058F-A64B-3202-80DA-BCFF4CA901F8}"/>
          </ac:spMkLst>
        </pc:spChg>
        <pc:spChg chg="del mod topLvl">
          <ac:chgData name="David Williams" userId="35a5f6dfa23fba43" providerId="LiveId" clId="{3270389E-597A-49C8-8DAF-535A53B144EF}" dt="2024-02-10T17:25:05.588" v="431" actId="478"/>
          <ac:spMkLst>
            <pc:docMk/>
            <pc:sldMk cId="1294447788" sldId="778"/>
            <ac:spMk id="27" creationId="{066FC59B-1E8D-AE44-AD4E-05E20AABF4E5}"/>
          </ac:spMkLst>
        </pc:spChg>
        <pc:spChg chg="del mod topLvl">
          <ac:chgData name="David Williams" userId="35a5f6dfa23fba43" providerId="LiveId" clId="{3270389E-597A-49C8-8DAF-535A53B144EF}" dt="2024-02-10T17:25:05.588" v="431" actId="478"/>
          <ac:spMkLst>
            <pc:docMk/>
            <pc:sldMk cId="1294447788" sldId="778"/>
            <ac:spMk id="28" creationId="{963F5344-64FF-4A1E-8B6A-0D7F2439DB0E}"/>
          </ac:spMkLst>
        </pc:spChg>
        <pc:spChg chg="mod ord topLvl">
          <ac:chgData name="David Williams" userId="35a5f6dfa23fba43" providerId="LiveId" clId="{3270389E-597A-49C8-8DAF-535A53B144EF}" dt="2024-02-10T18:23:43.409" v="671" actId="20577"/>
          <ac:spMkLst>
            <pc:docMk/>
            <pc:sldMk cId="1294447788" sldId="778"/>
            <ac:spMk id="29" creationId="{3159E17A-EEFF-3FD8-2C5C-7BEC858F2F00}"/>
          </ac:spMkLst>
        </pc:spChg>
        <pc:spChg chg="del">
          <ac:chgData name="David Williams" userId="35a5f6dfa23fba43" providerId="LiveId" clId="{3270389E-597A-49C8-8DAF-535A53B144EF}" dt="2024-02-10T01:31:38.650" v="30" actId="478"/>
          <ac:spMkLst>
            <pc:docMk/>
            <pc:sldMk cId="1294447788" sldId="778"/>
            <ac:spMk id="31" creationId="{ECA32EFE-C12D-04B1-8A69-18A6B08176F1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33" creationId="{98C80494-8F03-1249-3CA2-E72769E73368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34" creationId="{261AB238-8161-1FAE-F21E-161AA2E1CFB7}"/>
          </ac:spMkLst>
        </pc:spChg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35" creationId="{D9DB614B-6008-3792-8C85-9C546789892D}"/>
          </ac:spMkLst>
        </pc:spChg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36" creationId="{00EC9B8B-4058-056D-D007-8EDDFB44B276}"/>
          </ac:spMkLst>
        </pc:spChg>
        <pc:spChg chg="add mod ord">
          <ac:chgData name="David Williams" userId="35a5f6dfa23fba43" providerId="LiveId" clId="{3270389E-597A-49C8-8DAF-535A53B144EF}" dt="2024-02-10T17:13:23.256" v="307" actId="962"/>
          <ac:spMkLst>
            <pc:docMk/>
            <pc:sldMk cId="1294447788" sldId="778"/>
            <ac:spMk id="37" creationId="{272BF951-B533-1D90-3409-EF35C7080146}"/>
          </ac:spMkLst>
        </pc:spChg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38" creationId="{B7A3F34A-141F-8454-4E62-0641E752E96A}"/>
          </ac:spMkLst>
        </pc:spChg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39" creationId="{B98B8BAC-5DA9-77FA-2240-92DB46405548}"/>
          </ac:spMkLst>
        </pc:spChg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40" creationId="{C939D17E-7310-B045-EDA7-6CC1E72A7D47}"/>
          </ac:spMkLst>
        </pc:spChg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41" creationId="{C431B94E-93C7-4849-2F74-CAEDADB6302D}"/>
          </ac:spMkLst>
        </pc:spChg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42" creationId="{EA61E6A9-9FE7-6E52-27D7-8D445420E502}"/>
          </ac:spMkLst>
        </pc:spChg>
        <pc:spChg chg="add mod">
          <ac:chgData name="David Williams" userId="35a5f6dfa23fba43" providerId="LiveId" clId="{3270389E-597A-49C8-8DAF-535A53B144EF}" dt="2024-02-10T17:45:57.415" v="592" actId="1035"/>
          <ac:spMkLst>
            <pc:docMk/>
            <pc:sldMk cId="1294447788" sldId="778"/>
            <ac:spMk id="43" creationId="{1F307E3F-33A1-9458-038A-5B70771BEDA9}"/>
          </ac:spMkLst>
        </pc:spChg>
        <pc:spChg chg="del">
          <ac:chgData name="David Williams" userId="35a5f6dfa23fba43" providerId="LiveId" clId="{3270389E-597A-49C8-8DAF-535A53B144EF}" dt="2024-02-10T01:31:41.888" v="31" actId="478"/>
          <ac:spMkLst>
            <pc:docMk/>
            <pc:sldMk cId="1294447788" sldId="778"/>
            <ac:spMk id="44" creationId="{7C27B049-E18B-6A17-DE95-83D4EFECDA2D}"/>
          </ac:spMkLst>
        </pc:spChg>
        <pc:spChg chg="del mod">
          <ac:chgData name="David Williams" userId="35a5f6dfa23fba43" providerId="LiveId" clId="{3270389E-597A-49C8-8DAF-535A53B144EF}" dt="2024-02-10T22:36:02.281" v="747" actId="478"/>
          <ac:spMkLst>
            <pc:docMk/>
            <pc:sldMk cId="1294447788" sldId="778"/>
            <ac:spMk id="45" creationId="{5E04281E-458E-28AB-ED36-BE865376DACD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46" creationId="{566009E4-11D3-5CE8-C871-0DA80AEAF1E3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48" creationId="{38613A0A-CCBC-0803-763E-8C595D08353B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49" creationId="{211E4AF8-D5B1-A905-0763-B09C821A8C61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50" creationId="{16672BBF-4D61-203C-C656-92A60D500EE3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51" creationId="{07E5355A-BD81-F4CA-71C1-A1D648E99AB6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52" creationId="{BAFFD3BE-C3C4-36C7-1179-0F572BC5A2BE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53" creationId="{17894DFF-E642-AAD4-0ED5-78F7B6795DFD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54" creationId="{331B2C4A-0FDA-1941-65DF-1B1ED08C389F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55" creationId="{5FD1CD84-562F-CFB9-0034-B12A5C866613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56" creationId="{4F87CA4D-A323-E96F-BBCE-8CEE1D23CB49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57" creationId="{32BC3B40-7384-4A52-66B4-2470201FBBF3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58" creationId="{D0F7D03D-A1C3-31C7-42CE-22BBD0092344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59" creationId="{048C9987-F728-C0BF-EF67-1B60D8F4A484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61" creationId="{C8813235-CFB3-0046-43A8-74E75D7F01DE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64" creationId="{1A691F84-8D6F-5A28-97B6-6F5F737AFBF4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65" creationId="{20473492-8CEC-A22B-2EE9-A094503FB32A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66" creationId="{0182AFF1-C476-C90D-F135-6CD992C29A13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67" creationId="{9FBA7B9C-0C62-2189-0298-037976782EB3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69" creationId="{07075DC4-D795-7870-7D14-1289339BCAA4}"/>
          </ac:spMkLst>
        </pc:spChg>
        <pc:spChg chg="del">
          <ac:chgData name="David Williams" userId="35a5f6dfa23fba43" providerId="LiveId" clId="{3270389E-597A-49C8-8DAF-535A53B144EF}" dt="2024-02-10T01:31:36.325" v="28" actId="478"/>
          <ac:spMkLst>
            <pc:docMk/>
            <pc:sldMk cId="1294447788" sldId="778"/>
            <ac:spMk id="70" creationId="{6BE68C2F-0365-ACE4-3261-8BCD68A45730}"/>
          </ac:spMkLst>
        </pc:spChg>
        <pc:spChg chg="add mod">
          <ac:chgData name="David Williams" userId="35a5f6dfa23fba43" providerId="LiveId" clId="{3270389E-597A-49C8-8DAF-535A53B144EF}" dt="2024-02-10T17:36:00.866" v="460" actId="120"/>
          <ac:spMkLst>
            <pc:docMk/>
            <pc:sldMk cId="1294447788" sldId="778"/>
            <ac:spMk id="71" creationId="{06C22373-3C05-36D9-70FF-622D8A053E13}"/>
          </ac:spMkLst>
        </pc:spChg>
        <pc:spChg chg="add del mod">
          <ac:chgData name="David Williams" userId="35a5f6dfa23fba43" providerId="LiveId" clId="{3270389E-597A-49C8-8DAF-535A53B144EF}" dt="2024-02-10T17:47:58.308" v="615" actId="478"/>
          <ac:spMkLst>
            <pc:docMk/>
            <pc:sldMk cId="1294447788" sldId="778"/>
            <ac:spMk id="72" creationId="{0A93D3D6-75E9-21A5-2421-B8A781B05183}"/>
          </ac:spMkLst>
        </pc:spChg>
        <pc:spChg chg="add mod ord">
          <ac:chgData name="David Williams" userId="35a5f6dfa23fba43" providerId="LiveId" clId="{3270389E-597A-49C8-8DAF-535A53B144EF}" dt="2024-02-10T19:42:33.719" v="730" actId="14100"/>
          <ac:spMkLst>
            <pc:docMk/>
            <pc:sldMk cId="1294447788" sldId="778"/>
            <ac:spMk id="73" creationId="{6F47380C-9D8D-F0B3-2F9B-3B3ECC14FF44}"/>
          </ac:spMkLst>
        </pc:spChg>
        <pc:spChg chg="add mod ord">
          <ac:chgData name="David Williams" userId="35a5f6dfa23fba43" providerId="LiveId" clId="{3270389E-597A-49C8-8DAF-535A53B144EF}" dt="2024-02-10T18:20:33.041" v="663" actId="403"/>
          <ac:spMkLst>
            <pc:docMk/>
            <pc:sldMk cId="1294447788" sldId="778"/>
            <ac:spMk id="74" creationId="{7583FC9F-0082-713D-7803-70CBF9573CC8}"/>
          </ac:spMkLst>
        </pc:spChg>
        <pc:spChg chg="add mod">
          <ac:chgData name="David Williams" userId="35a5f6dfa23fba43" providerId="LiveId" clId="{3270389E-597A-49C8-8DAF-535A53B144EF}" dt="2024-02-10T17:40:30.146" v="482" actId="1076"/>
          <ac:spMkLst>
            <pc:docMk/>
            <pc:sldMk cId="1294447788" sldId="778"/>
            <ac:spMk id="77" creationId="{1BFB5CDF-AE5C-9E59-6A9A-37FAFC45B753}"/>
          </ac:spMkLst>
        </pc:spChg>
        <pc:spChg chg="add mod">
          <ac:chgData name="David Williams" userId="35a5f6dfa23fba43" providerId="LiveId" clId="{3270389E-597A-49C8-8DAF-535A53B144EF}" dt="2024-02-10T17:41:09.627" v="484" actId="208"/>
          <ac:spMkLst>
            <pc:docMk/>
            <pc:sldMk cId="1294447788" sldId="778"/>
            <ac:spMk id="78" creationId="{172C4866-4EF9-A378-514A-12E7C4354234}"/>
          </ac:spMkLst>
        </pc:spChg>
        <pc:spChg chg="add mod">
          <ac:chgData name="David Williams" userId="35a5f6dfa23fba43" providerId="LiveId" clId="{3270389E-597A-49C8-8DAF-535A53B144EF}" dt="2024-02-10T19:40:01.388" v="718" actId="164"/>
          <ac:spMkLst>
            <pc:docMk/>
            <pc:sldMk cId="1294447788" sldId="778"/>
            <ac:spMk id="79" creationId="{CB4CF671-0A0F-3475-AD90-CF8234EB96A9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80" creationId="{D20DA167-D22B-1156-B677-EC8DC45F6CDC}"/>
          </ac:spMkLst>
        </pc:spChg>
        <pc:spChg chg="add mod">
          <ac:chgData name="David Williams" userId="35a5f6dfa23fba43" providerId="LiveId" clId="{3270389E-597A-49C8-8DAF-535A53B144EF}" dt="2024-02-10T19:42:42.866" v="732" actId="14100"/>
          <ac:spMkLst>
            <pc:docMk/>
            <pc:sldMk cId="1294447788" sldId="778"/>
            <ac:spMk id="83" creationId="{D47D9740-0B0C-F71C-C476-C665CB007100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91" creationId="{0D1A59F4-107D-7703-B101-C1A357D068D2}"/>
          </ac:spMkLst>
        </pc:spChg>
        <pc:spChg chg="add mod">
          <ac:chgData name="David Williams" userId="35a5f6dfa23fba43" providerId="LiveId" clId="{3270389E-597A-49C8-8DAF-535A53B144EF}" dt="2024-02-10T18:24:42.165" v="702" actId="207"/>
          <ac:spMkLst>
            <pc:docMk/>
            <pc:sldMk cId="1294447788" sldId="778"/>
            <ac:spMk id="92" creationId="{16B5749B-CA90-FB32-3608-44FDCEC7F7D3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93" creationId="{6239E3CE-371A-16C5-CA82-75106350AF46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94" creationId="{58B223BB-C0F6-B36C-AD28-F82B281DF350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95" creationId="{3DDE2FC5-DC31-A5C7-15BF-9C9D6C6E01C8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96" creationId="{26993B78-3E0F-4A26-7495-DCDED2E9C71F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97" creationId="{E39AB246-6037-3BB2-92FF-415E8BCC1C07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98" creationId="{E3305D1E-2221-E0E5-73DF-4E5A4C235B21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99" creationId="{A98B2AB8-6864-774D-44B6-E7BC5A94C75E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100" creationId="{8DB9B8CC-70D6-694E-69EA-D5855FFA6247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101" creationId="{1F507796-2D24-B397-7AD5-DC493F7C4EF8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102" creationId="{04F11657-F4EA-A770-674A-8220CECEB9BF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103" creationId="{80C962C6-8667-0EBF-5EBF-8189BA847DB5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104" creationId="{8C931022-96D4-C1F6-7453-E2FA5D5F6176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105" creationId="{87622935-A902-4BDE-6115-58E8077085E9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106" creationId="{A9B8BDB3-D938-36BA-14E9-54C9F3861509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107" creationId="{2A34C27F-D966-955F-6A96-861E15EF263E}"/>
          </ac:spMkLst>
        </pc:spChg>
        <pc:spChg chg="mod">
          <ac:chgData name="David Williams" userId="35a5f6dfa23fba43" providerId="LiveId" clId="{3270389E-597A-49C8-8DAF-535A53B144EF}" dt="2024-02-10T17:23:34.816" v="402" actId="1037"/>
          <ac:spMkLst>
            <pc:docMk/>
            <pc:sldMk cId="1294447788" sldId="778"/>
            <ac:spMk id="108" creationId="{64029995-5AA7-915C-E3E4-5BE278A2962E}"/>
          </ac:spMkLst>
        </pc:spChg>
        <pc:spChg chg="add mod">
          <ac:chgData name="David Williams" userId="35a5f6dfa23fba43" providerId="LiveId" clId="{3270389E-597A-49C8-8DAF-535A53B144EF}" dt="2024-02-10T19:40:19.317" v="721" actId="164"/>
          <ac:spMkLst>
            <pc:docMk/>
            <pc:sldMk cId="1294447788" sldId="778"/>
            <ac:spMk id="111" creationId="{4932853C-0BFD-0AD1-F44F-719B03187893}"/>
          </ac:spMkLst>
        </pc:spChg>
        <pc:spChg chg="add mod">
          <ac:chgData name="David Williams" userId="35a5f6dfa23fba43" providerId="LiveId" clId="{3270389E-597A-49C8-8DAF-535A53B144EF}" dt="2024-02-10T19:44:38.108" v="745" actId="14861"/>
          <ac:spMkLst>
            <pc:docMk/>
            <pc:sldMk cId="1294447788" sldId="778"/>
            <ac:spMk id="116" creationId="{816A1BA5-BEDC-6CD3-2D89-8586272F9355}"/>
          </ac:spMkLst>
        </pc:spChg>
        <pc:grpChg chg="del mod">
          <ac:chgData name="David Williams" userId="35a5f6dfa23fba43" providerId="LiveId" clId="{3270389E-597A-49C8-8DAF-535A53B144EF}" dt="2024-02-10T22:36:02.281" v="747" actId="478"/>
          <ac:grpSpMkLst>
            <pc:docMk/>
            <pc:sldMk cId="1294447788" sldId="778"/>
            <ac:grpSpMk id="11" creationId="{83F83C22-557A-9480-4669-0CC1825588A8}"/>
          </ac:grpSpMkLst>
        </pc:grpChg>
        <pc:grpChg chg="del mod">
          <ac:chgData name="David Williams" userId="35a5f6dfa23fba43" providerId="LiveId" clId="{3270389E-597A-49C8-8DAF-535A53B144EF}" dt="2024-02-10T22:36:02.281" v="747" actId="478"/>
          <ac:grpSpMkLst>
            <pc:docMk/>
            <pc:sldMk cId="1294447788" sldId="778"/>
            <ac:grpSpMk id="13" creationId="{AF88A8E0-2EE8-65EC-2AD9-5DB0BFD862EB}"/>
          </ac:grpSpMkLst>
        </pc:grpChg>
        <pc:grpChg chg="del mod">
          <ac:chgData name="David Williams" userId="35a5f6dfa23fba43" providerId="LiveId" clId="{3270389E-597A-49C8-8DAF-535A53B144EF}" dt="2024-02-10T17:24:57.563" v="430" actId="165"/>
          <ac:grpSpMkLst>
            <pc:docMk/>
            <pc:sldMk cId="1294447788" sldId="778"/>
            <ac:grpSpMk id="26" creationId="{CFF6283C-19E5-D103-D7DD-36B102A36714}"/>
          </ac:grpSpMkLst>
        </pc:grpChg>
        <pc:grpChg chg="add mod">
          <ac:chgData name="David Williams" userId="35a5f6dfa23fba43" providerId="LiveId" clId="{3270389E-597A-49C8-8DAF-535A53B144EF}" dt="2024-02-10T19:41:49.828" v="724" actId="1076"/>
          <ac:grpSpMkLst>
            <pc:docMk/>
            <pc:sldMk cId="1294447788" sldId="778"/>
            <ac:grpSpMk id="112" creationId="{DFC8CF94-6264-F48C-C2DF-029F6E25CB39}"/>
          </ac:grpSpMkLst>
        </pc:grpChg>
        <pc:grpChg chg="add mod">
          <ac:chgData name="David Williams" userId="35a5f6dfa23fba43" providerId="LiveId" clId="{3270389E-597A-49C8-8DAF-535A53B144EF}" dt="2024-02-10T19:41:53.597" v="725" actId="1076"/>
          <ac:grpSpMkLst>
            <pc:docMk/>
            <pc:sldMk cId="1294447788" sldId="778"/>
            <ac:grpSpMk id="113" creationId="{26899574-0CCB-684C-F732-2C3FA25FA88E}"/>
          </ac:grpSpMkLst>
        </pc:grpChg>
        <pc:picChg chg="del mod">
          <ac:chgData name="David Williams" userId="35a5f6dfa23fba43" providerId="LiveId" clId="{3270389E-597A-49C8-8DAF-535A53B144EF}" dt="2024-02-10T22:36:02.281" v="747" actId="478"/>
          <ac:picMkLst>
            <pc:docMk/>
            <pc:sldMk cId="1294447788" sldId="778"/>
            <ac:picMk id="8" creationId="{A1409DB4-E7F8-DB9A-2A6F-C5AAE48FB1AD}"/>
          </ac:picMkLst>
        </pc:picChg>
        <pc:picChg chg="del mod">
          <ac:chgData name="David Williams" userId="35a5f6dfa23fba43" providerId="LiveId" clId="{3270389E-597A-49C8-8DAF-535A53B144EF}" dt="2024-02-10T22:36:02.281" v="747" actId="478"/>
          <ac:picMkLst>
            <pc:docMk/>
            <pc:sldMk cId="1294447788" sldId="778"/>
            <ac:picMk id="20" creationId="{13AB26C3-4A9A-959B-3856-66D9765D4405}"/>
          </ac:picMkLst>
        </pc:picChg>
        <pc:picChg chg="del mod">
          <ac:chgData name="David Williams" userId="35a5f6dfa23fba43" providerId="LiveId" clId="{3270389E-597A-49C8-8DAF-535A53B144EF}" dt="2024-02-10T22:36:02.281" v="747" actId="478"/>
          <ac:picMkLst>
            <pc:docMk/>
            <pc:sldMk cId="1294447788" sldId="778"/>
            <ac:picMk id="21" creationId="{6359A922-70FF-F9E4-1BF0-B9F226960FEF}"/>
          </ac:picMkLst>
        </pc:picChg>
        <pc:picChg chg="mod">
          <ac:chgData name="David Williams" userId="35a5f6dfa23fba43" providerId="LiveId" clId="{3270389E-597A-49C8-8DAF-535A53B144EF}" dt="2024-02-10T17:23:34.816" v="402" actId="1037"/>
          <ac:picMkLst>
            <pc:docMk/>
            <pc:sldMk cId="1294447788" sldId="778"/>
            <ac:picMk id="22" creationId="{FFC54EAD-5B0D-FA59-3F79-497E90679AC7}"/>
          </ac:picMkLst>
        </pc:picChg>
        <pc:picChg chg="del mod">
          <ac:chgData name="David Williams" userId="35a5f6dfa23fba43" providerId="LiveId" clId="{3270389E-597A-49C8-8DAF-535A53B144EF}" dt="2024-02-10T22:36:02.281" v="747" actId="478"/>
          <ac:picMkLst>
            <pc:docMk/>
            <pc:sldMk cId="1294447788" sldId="778"/>
            <ac:picMk id="23" creationId="{9841856F-B25F-8848-F42A-F446328602AC}"/>
          </ac:picMkLst>
        </pc:picChg>
        <pc:picChg chg="mod">
          <ac:chgData name="David Williams" userId="35a5f6dfa23fba43" providerId="LiveId" clId="{3270389E-597A-49C8-8DAF-535A53B144EF}" dt="2024-02-10T17:23:34.816" v="402" actId="1037"/>
          <ac:picMkLst>
            <pc:docMk/>
            <pc:sldMk cId="1294447788" sldId="778"/>
            <ac:picMk id="30" creationId="{8CDD1667-565F-6359-B163-667ED009EC17}"/>
          </ac:picMkLst>
        </pc:picChg>
        <pc:picChg chg="mod">
          <ac:chgData name="David Williams" userId="35a5f6dfa23fba43" providerId="LiveId" clId="{3270389E-597A-49C8-8DAF-535A53B144EF}" dt="2024-02-10T17:23:34.816" v="402" actId="1037"/>
          <ac:picMkLst>
            <pc:docMk/>
            <pc:sldMk cId="1294447788" sldId="778"/>
            <ac:picMk id="32" creationId="{7FEB4311-A41A-DD6F-9479-38258302AFC7}"/>
          </ac:picMkLst>
        </pc:picChg>
        <pc:picChg chg="del">
          <ac:chgData name="David Williams" userId="35a5f6dfa23fba43" providerId="LiveId" clId="{3270389E-597A-49C8-8DAF-535A53B144EF}" dt="2024-02-10T01:31:37.304" v="29" actId="478"/>
          <ac:picMkLst>
            <pc:docMk/>
            <pc:sldMk cId="1294447788" sldId="778"/>
            <ac:picMk id="60" creationId="{D487CC03-151E-537C-3656-380D574EE8CE}"/>
          </ac:picMkLst>
        </pc:picChg>
        <pc:picChg chg="mod ord">
          <ac:chgData name="David Williams" userId="35a5f6dfa23fba43" providerId="LiveId" clId="{3270389E-597A-49C8-8DAF-535A53B144EF}" dt="2024-02-10T17:45:40.070" v="570" actId="34135"/>
          <ac:picMkLst>
            <pc:docMk/>
            <pc:sldMk cId="1294447788" sldId="778"/>
            <ac:picMk id="68" creationId="{5836F07C-1FC6-99F4-EA87-92465163D3BE}"/>
          </ac:picMkLst>
        </pc:picChg>
        <pc:picChg chg="add mod">
          <ac:chgData name="David Williams" userId="35a5f6dfa23fba43" providerId="LiveId" clId="{3270389E-597A-49C8-8DAF-535A53B144EF}" dt="2024-02-10T19:40:01.388" v="718" actId="164"/>
          <ac:picMkLst>
            <pc:docMk/>
            <pc:sldMk cId="1294447788" sldId="778"/>
            <ac:picMk id="76" creationId="{E335EB66-7939-155A-0E39-5CFC9FC8B676}"/>
          </ac:picMkLst>
        </pc:picChg>
        <pc:picChg chg="add mod">
          <ac:chgData name="David Williams" userId="35a5f6dfa23fba43" providerId="LiveId" clId="{3270389E-597A-49C8-8DAF-535A53B144EF}" dt="2024-02-10T19:40:19.317" v="721" actId="164"/>
          <ac:picMkLst>
            <pc:docMk/>
            <pc:sldMk cId="1294447788" sldId="778"/>
            <ac:picMk id="110" creationId="{9A05049A-3EF3-7DE7-B853-0245C33C6BED}"/>
          </ac:picMkLst>
        </pc:picChg>
        <pc:cxnChg chg="del mod">
          <ac:chgData name="David Williams" userId="35a5f6dfa23fba43" providerId="LiveId" clId="{3270389E-597A-49C8-8DAF-535A53B144EF}" dt="2024-02-10T22:36:02.281" v="747" actId="478"/>
          <ac:cxnSpMkLst>
            <pc:docMk/>
            <pc:sldMk cId="1294447788" sldId="778"/>
            <ac:cxnSpMk id="19" creationId="{74894FF0-6F08-B35D-2830-A904A8CA72B4}"/>
          </ac:cxnSpMkLst>
        </pc:cxnChg>
        <pc:cxnChg chg="del mod">
          <ac:chgData name="David Williams" userId="35a5f6dfa23fba43" providerId="LiveId" clId="{3270389E-597A-49C8-8DAF-535A53B144EF}" dt="2024-02-10T01:31:36.325" v="28" actId="478"/>
          <ac:cxnSpMkLst>
            <pc:docMk/>
            <pc:sldMk cId="1294447788" sldId="778"/>
            <ac:cxnSpMk id="62" creationId="{AA765C04-A4E2-7FCA-8A5A-FC0A00212FEE}"/>
          </ac:cxnSpMkLst>
        </pc:cxnChg>
        <pc:cxnChg chg="del mod">
          <ac:chgData name="David Williams" userId="35a5f6dfa23fba43" providerId="LiveId" clId="{3270389E-597A-49C8-8DAF-535A53B144EF}" dt="2024-02-10T01:31:36.325" v="28" actId="478"/>
          <ac:cxnSpMkLst>
            <pc:docMk/>
            <pc:sldMk cId="1294447788" sldId="778"/>
            <ac:cxnSpMk id="63" creationId="{523081D6-2945-4045-5D37-C1E2541CC3A5}"/>
          </ac:cxnSpMkLst>
        </pc:cxnChg>
        <pc:cxnChg chg="add mod">
          <ac:chgData name="David Williams" userId="35a5f6dfa23fba43" providerId="LiveId" clId="{3270389E-597A-49C8-8DAF-535A53B144EF}" dt="2024-02-10T19:44:29.952" v="744" actId="14861"/>
          <ac:cxnSpMkLst>
            <pc:docMk/>
            <pc:sldMk cId="1294447788" sldId="778"/>
            <ac:cxnSpMk id="82" creationId="{4A1B88C2-A3A6-6F8E-C19F-DEF6B7FEC38B}"/>
          </ac:cxnSpMkLst>
        </pc:cxnChg>
        <pc:cxnChg chg="add mod ord">
          <ac:chgData name="David Williams" userId="35a5f6dfa23fba43" providerId="LiveId" clId="{3270389E-597A-49C8-8DAF-535A53B144EF}" dt="2024-02-10T19:45:12.268" v="746" actId="13244"/>
          <ac:cxnSpMkLst>
            <pc:docMk/>
            <pc:sldMk cId="1294447788" sldId="778"/>
            <ac:cxnSpMk id="84" creationId="{D3912D83-5E7E-961C-7894-2876C8D74D61}"/>
          </ac:cxnSpMkLst>
        </pc:cxnChg>
      </pc:sldChg>
      <pc:sldChg chg="addSp delSp modSp add mod delAnim modAnim">
        <pc:chgData name="David Williams" userId="35a5f6dfa23fba43" providerId="LiveId" clId="{3270389E-597A-49C8-8DAF-535A53B144EF}" dt="2024-02-11T03:08:17.279" v="2267"/>
        <pc:sldMkLst>
          <pc:docMk/>
          <pc:sldMk cId="842162107" sldId="779"/>
        </pc:sldMkLst>
        <pc:spChg chg="add mod">
          <ac:chgData name="David Williams" userId="35a5f6dfa23fba43" providerId="LiveId" clId="{3270389E-597A-49C8-8DAF-535A53B144EF}" dt="2024-02-11T00:47:59.917" v="1207" actId="20577"/>
          <ac:spMkLst>
            <pc:docMk/>
            <pc:sldMk cId="842162107" sldId="779"/>
            <ac:spMk id="4" creationId="{BC091476-B7DE-B9F3-6E13-5D2951C9AF24}"/>
          </ac:spMkLst>
        </pc:spChg>
        <pc:spChg chg="add mod ord">
          <ac:chgData name="David Williams" userId="35a5f6dfa23fba43" providerId="LiveId" clId="{3270389E-597A-49C8-8DAF-535A53B144EF}" dt="2024-02-11T00:47:07.818" v="1182" actId="14100"/>
          <ac:spMkLst>
            <pc:docMk/>
            <pc:sldMk cId="842162107" sldId="779"/>
            <ac:spMk id="5" creationId="{FD49CF90-E97E-FC76-7CAA-9800741C5AB2}"/>
          </ac:spMkLst>
        </pc:spChg>
        <pc:spChg chg="mod">
          <ac:chgData name="David Williams" userId="35a5f6dfa23fba43" providerId="LiveId" clId="{3270389E-597A-49C8-8DAF-535A53B144EF}" dt="2024-02-11T02:52:55.110" v="2259" actId="207"/>
          <ac:spMkLst>
            <pc:docMk/>
            <pc:sldMk cId="842162107" sldId="779"/>
            <ac:spMk id="12" creationId="{6F31898D-7BBF-6671-E6DA-6D00494B3D71}"/>
          </ac:spMkLst>
        </pc:spChg>
        <pc:spChg chg="mod">
          <ac:chgData name="David Williams" userId="35a5f6dfa23fba43" providerId="LiveId" clId="{3270389E-597A-49C8-8DAF-535A53B144EF}" dt="2024-02-11T00:25:50.563" v="878" actId="403"/>
          <ac:spMkLst>
            <pc:docMk/>
            <pc:sldMk cId="842162107" sldId="779"/>
            <ac:spMk id="25" creationId="{C521E623-3B91-346E-13D2-7AB90723774B}"/>
          </ac:spMkLst>
        </pc:spChg>
        <pc:spChg chg="del mod modVis">
          <ac:chgData name="David Williams" userId="35a5f6dfa23fba43" providerId="LiveId" clId="{3270389E-597A-49C8-8DAF-535A53B144EF}" dt="2024-02-11T00:50:52.385" v="1224" actId="478"/>
          <ac:spMkLst>
            <pc:docMk/>
            <pc:sldMk cId="842162107" sldId="779"/>
            <ac:spMk id="29" creationId="{AF4DE6E8-43C6-23EC-D9DD-30E4E02B2A00}"/>
          </ac:spMkLst>
        </pc:spChg>
        <pc:spChg chg="mod modVis">
          <ac:chgData name="David Williams" userId="35a5f6dfa23fba43" providerId="LiveId" clId="{3270389E-597A-49C8-8DAF-535A53B144EF}" dt="2024-02-11T00:47:42.999" v="1187" actId="14100"/>
          <ac:spMkLst>
            <pc:docMk/>
            <pc:sldMk cId="842162107" sldId="779"/>
            <ac:spMk id="34" creationId="{A979B21D-A789-03C6-D07C-D4A850462274}"/>
          </ac:spMkLst>
        </pc:spChg>
        <pc:spChg chg="del">
          <ac:chgData name="David Williams" userId="35a5f6dfa23fba43" providerId="LiveId" clId="{3270389E-597A-49C8-8DAF-535A53B144EF}" dt="2024-02-11T00:50:38.638" v="1215" actId="478"/>
          <ac:spMkLst>
            <pc:docMk/>
            <pc:sldMk cId="842162107" sldId="779"/>
            <ac:spMk id="37" creationId="{CD49AD19-D087-D867-BE46-99A40848D05C}"/>
          </ac:spMkLst>
        </pc:spChg>
        <pc:spChg chg="del">
          <ac:chgData name="David Williams" userId="35a5f6dfa23fba43" providerId="LiveId" clId="{3270389E-597A-49C8-8DAF-535A53B144EF}" dt="2024-02-11T00:50:44.855" v="1219" actId="478"/>
          <ac:spMkLst>
            <pc:docMk/>
            <pc:sldMk cId="842162107" sldId="779"/>
            <ac:spMk id="43" creationId="{7DD9FC47-25CA-226B-04FC-17E14FA9E6D6}"/>
          </ac:spMkLst>
        </pc:spChg>
        <pc:spChg chg="del">
          <ac:chgData name="David Williams" userId="35a5f6dfa23fba43" providerId="LiveId" clId="{3270389E-597A-49C8-8DAF-535A53B144EF}" dt="2024-02-11T00:50:50.556" v="1223" actId="478"/>
          <ac:spMkLst>
            <pc:docMk/>
            <pc:sldMk cId="842162107" sldId="779"/>
            <ac:spMk id="71" creationId="{556E294B-FF99-4EED-33B9-050428649342}"/>
          </ac:spMkLst>
        </pc:spChg>
        <pc:spChg chg="del">
          <ac:chgData name="David Williams" userId="35a5f6dfa23fba43" providerId="LiveId" clId="{3270389E-597A-49C8-8DAF-535A53B144EF}" dt="2024-02-11T00:50:37.918" v="1214" actId="478"/>
          <ac:spMkLst>
            <pc:docMk/>
            <pc:sldMk cId="842162107" sldId="779"/>
            <ac:spMk id="73" creationId="{D9FC5983-E8B9-F56C-0C70-9281AA1FB9D8}"/>
          </ac:spMkLst>
        </pc:spChg>
        <pc:spChg chg="del">
          <ac:chgData name="David Williams" userId="35a5f6dfa23fba43" providerId="LiveId" clId="{3270389E-597A-49C8-8DAF-535A53B144EF}" dt="2024-02-11T00:50:47.675" v="1221" actId="478"/>
          <ac:spMkLst>
            <pc:docMk/>
            <pc:sldMk cId="842162107" sldId="779"/>
            <ac:spMk id="74" creationId="{D88E62AE-F0E2-61F3-FC34-A8825572038E}"/>
          </ac:spMkLst>
        </pc:spChg>
        <pc:spChg chg="del">
          <ac:chgData name="David Williams" userId="35a5f6dfa23fba43" providerId="LiveId" clId="{3270389E-597A-49C8-8DAF-535A53B144EF}" dt="2024-02-11T00:50:40.527" v="1217" actId="478"/>
          <ac:spMkLst>
            <pc:docMk/>
            <pc:sldMk cId="842162107" sldId="779"/>
            <ac:spMk id="77" creationId="{997E5368-E8B8-4BA7-20EE-0B06DD5FE9A2}"/>
          </ac:spMkLst>
        </pc:spChg>
        <pc:spChg chg="del">
          <ac:chgData name="David Williams" userId="35a5f6dfa23fba43" providerId="LiveId" clId="{3270389E-597A-49C8-8DAF-535A53B144EF}" dt="2024-02-11T00:50:39.449" v="1216" actId="478"/>
          <ac:spMkLst>
            <pc:docMk/>
            <pc:sldMk cId="842162107" sldId="779"/>
            <ac:spMk id="78" creationId="{8303DC07-6D8F-398D-D9E1-E2277C241F60}"/>
          </ac:spMkLst>
        </pc:spChg>
        <pc:spChg chg="mod modVis">
          <ac:chgData name="David Williams" userId="35a5f6dfa23fba43" providerId="LiveId" clId="{3270389E-597A-49C8-8DAF-535A53B144EF}" dt="2024-02-11T00:14:34.936" v="777" actId="14430"/>
          <ac:spMkLst>
            <pc:docMk/>
            <pc:sldMk cId="842162107" sldId="779"/>
            <ac:spMk id="80" creationId="{0AF1E2E3-9C11-DA2E-7301-EA4889F80278}"/>
          </ac:spMkLst>
        </pc:spChg>
        <pc:spChg chg="mod">
          <ac:chgData name="David Williams" userId="35a5f6dfa23fba43" providerId="LiveId" clId="{3270389E-597A-49C8-8DAF-535A53B144EF}" dt="2024-02-11T00:13:45.196" v="759" actId="962"/>
          <ac:spMkLst>
            <pc:docMk/>
            <pc:sldMk cId="842162107" sldId="779"/>
            <ac:spMk id="83" creationId="{27CEA797-0864-5AB4-FAC2-A908A1E7CFFE}"/>
          </ac:spMkLst>
        </pc:spChg>
        <pc:spChg chg="mod modVis">
          <ac:chgData name="David Williams" userId="35a5f6dfa23fba43" providerId="LiveId" clId="{3270389E-597A-49C8-8DAF-535A53B144EF}" dt="2024-02-11T00:14:34.076" v="776" actId="14430"/>
          <ac:spMkLst>
            <pc:docMk/>
            <pc:sldMk cId="842162107" sldId="779"/>
            <ac:spMk id="91" creationId="{3E11EE92-F41C-4697-D018-366AACE33F47}"/>
          </ac:spMkLst>
        </pc:spChg>
        <pc:spChg chg="del">
          <ac:chgData name="David Williams" userId="35a5f6dfa23fba43" providerId="LiveId" clId="{3270389E-597A-49C8-8DAF-535A53B144EF}" dt="2024-02-11T00:50:36.139" v="1213" actId="478"/>
          <ac:spMkLst>
            <pc:docMk/>
            <pc:sldMk cId="842162107" sldId="779"/>
            <ac:spMk id="92" creationId="{D3A25921-6391-4333-8F83-C80ED57DD34A}"/>
          </ac:spMkLst>
        </pc:spChg>
        <pc:spChg chg="mod modVis">
          <ac:chgData name="David Williams" userId="35a5f6dfa23fba43" providerId="LiveId" clId="{3270389E-597A-49C8-8DAF-535A53B144EF}" dt="2024-02-11T00:14:30.775" v="775" actId="14430"/>
          <ac:spMkLst>
            <pc:docMk/>
            <pc:sldMk cId="842162107" sldId="779"/>
            <ac:spMk id="93" creationId="{18D67C2E-0310-404C-E1AF-7310165AD66B}"/>
          </ac:spMkLst>
        </pc:spChg>
        <pc:spChg chg="mod modVis">
          <ac:chgData name="David Williams" userId="35a5f6dfa23fba43" providerId="LiveId" clId="{3270389E-597A-49C8-8DAF-535A53B144EF}" dt="2024-02-11T00:14:30.076" v="774" actId="14430"/>
          <ac:spMkLst>
            <pc:docMk/>
            <pc:sldMk cId="842162107" sldId="779"/>
            <ac:spMk id="94" creationId="{3E3AE10E-3E11-A0A5-CFAC-452E9F43D851}"/>
          </ac:spMkLst>
        </pc:spChg>
        <pc:spChg chg="mod modVis">
          <ac:chgData name="David Williams" userId="35a5f6dfa23fba43" providerId="LiveId" clId="{3270389E-597A-49C8-8DAF-535A53B144EF}" dt="2024-02-11T00:14:27.223" v="773" actId="14430"/>
          <ac:spMkLst>
            <pc:docMk/>
            <pc:sldMk cId="842162107" sldId="779"/>
            <ac:spMk id="95" creationId="{2F44CE72-D69F-FB2D-0F9E-D93D618EBC51}"/>
          </ac:spMkLst>
        </pc:spChg>
        <pc:spChg chg="mod modVis">
          <ac:chgData name="David Williams" userId="35a5f6dfa23fba43" providerId="LiveId" clId="{3270389E-597A-49C8-8DAF-535A53B144EF}" dt="2024-02-11T00:14:26.486" v="772" actId="14430"/>
          <ac:spMkLst>
            <pc:docMk/>
            <pc:sldMk cId="842162107" sldId="779"/>
            <ac:spMk id="96" creationId="{9589BAE3-34B9-3018-84BE-26155A2447CB}"/>
          </ac:spMkLst>
        </pc:spChg>
        <pc:spChg chg="mod modVis">
          <ac:chgData name="David Williams" userId="35a5f6dfa23fba43" providerId="LiveId" clId="{3270389E-597A-49C8-8DAF-535A53B144EF}" dt="2024-02-11T00:14:24.676" v="771" actId="14430"/>
          <ac:spMkLst>
            <pc:docMk/>
            <pc:sldMk cId="842162107" sldId="779"/>
            <ac:spMk id="97" creationId="{0470BE53-F182-00F7-E653-34B0191EAC83}"/>
          </ac:spMkLst>
        </pc:spChg>
        <pc:spChg chg="mod modVis">
          <ac:chgData name="David Williams" userId="35a5f6dfa23fba43" providerId="LiveId" clId="{3270389E-597A-49C8-8DAF-535A53B144EF}" dt="2024-02-11T00:14:23.894" v="770" actId="14430"/>
          <ac:spMkLst>
            <pc:docMk/>
            <pc:sldMk cId="842162107" sldId="779"/>
            <ac:spMk id="98" creationId="{D06F5B6E-5688-655D-C2CB-9AEB396A044A}"/>
          </ac:spMkLst>
        </pc:spChg>
        <pc:spChg chg="mod modVis">
          <ac:chgData name="David Williams" userId="35a5f6dfa23fba43" providerId="LiveId" clId="{3270389E-597A-49C8-8DAF-535A53B144EF}" dt="2024-02-11T00:14:23.107" v="769" actId="14430"/>
          <ac:spMkLst>
            <pc:docMk/>
            <pc:sldMk cId="842162107" sldId="779"/>
            <ac:spMk id="99" creationId="{B11100A9-31C9-D53B-EBF9-17DBB60806AC}"/>
          </ac:spMkLst>
        </pc:spChg>
        <pc:spChg chg="mod modVis">
          <ac:chgData name="David Williams" userId="35a5f6dfa23fba43" providerId="LiveId" clId="{3270389E-597A-49C8-8DAF-535A53B144EF}" dt="2024-02-11T00:14:19.304" v="768" actId="14430"/>
          <ac:spMkLst>
            <pc:docMk/>
            <pc:sldMk cId="842162107" sldId="779"/>
            <ac:spMk id="100" creationId="{63CAA9D5-50ED-5940-C5EB-3B8B8010BD45}"/>
          </ac:spMkLst>
        </pc:spChg>
        <pc:spChg chg="mod modVis">
          <ac:chgData name="David Williams" userId="35a5f6dfa23fba43" providerId="LiveId" clId="{3270389E-597A-49C8-8DAF-535A53B144EF}" dt="2024-02-11T00:14:18.704" v="767" actId="14430"/>
          <ac:spMkLst>
            <pc:docMk/>
            <pc:sldMk cId="842162107" sldId="779"/>
            <ac:spMk id="101" creationId="{FE62A0DA-4811-9815-0C4D-83A172417E02}"/>
          </ac:spMkLst>
        </pc:spChg>
        <pc:spChg chg="mod modVis">
          <ac:chgData name="David Williams" userId="35a5f6dfa23fba43" providerId="LiveId" clId="{3270389E-597A-49C8-8DAF-535A53B144EF}" dt="2024-02-11T00:14:17.917" v="766" actId="14430"/>
          <ac:spMkLst>
            <pc:docMk/>
            <pc:sldMk cId="842162107" sldId="779"/>
            <ac:spMk id="102" creationId="{3272A388-6012-6B9C-1108-089838E36729}"/>
          </ac:spMkLst>
        </pc:spChg>
        <pc:spChg chg="mod modVis">
          <ac:chgData name="David Williams" userId="35a5f6dfa23fba43" providerId="LiveId" clId="{3270389E-597A-49C8-8DAF-535A53B144EF}" dt="2024-02-11T00:14:10.046" v="765" actId="14430"/>
          <ac:spMkLst>
            <pc:docMk/>
            <pc:sldMk cId="842162107" sldId="779"/>
            <ac:spMk id="103" creationId="{EE83941C-39A6-F3A9-653F-4916D61BB18F}"/>
          </ac:spMkLst>
        </pc:spChg>
        <pc:spChg chg="mod modVis">
          <ac:chgData name="David Williams" userId="35a5f6dfa23fba43" providerId="LiveId" clId="{3270389E-597A-49C8-8DAF-535A53B144EF}" dt="2024-02-11T00:14:09.045" v="764" actId="14430"/>
          <ac:spMkLst>
            <pc:docMk/>
            <pc:sldMk cId="842162107" sldId="779"/>
            <ac:spMk id="104" creationId="{7519D2A7-AEFC-6F08-1796-305051C14005}"/>
          </ac:spMkLst>
        </pc:spChg>
        <pc:spChg chg="mod modVis">
          <ac:chgData name="David Williams" userId="35a5f6dfa23fba43" providerId="LiveId" clId="{3270389E-597A-49C8-8DAF-535A53B144EF}" dt="2024-02-11T00:14:08.323" v="763" actId="14430"/>
          <ac:spMkLst>
            <pc:docMk/>
            <pc:sldMk cId="842162107" sldId="779"/>
            <ac:spMk id="105" creationId="{162B1728-9B7E-9B17-E2CD-C6EB49981416}"/>
          </ac:spMkLst>
        </pc:spChg>
        <pc:spChg chg="mod modVis">
          <ac:chgData name="David Williams" userId="35a5f6dfa23fba43" providerId="LiveId" clId="{3270389E-597A-49C8-8DAF-535A53B144EF}" dt="2024-02-11T00:18:37.022" v="799" actId="14430"/>
          <ac:spMkLst>
            <pc:docMk/>
            <pc:sldMk cId="842162107" sldId="779"/>
            <ac:spMk id="106" creationId="{E8EA61E9-0EFA-3DD5-33A5-F3773BC4503D}"/>
          </ac:spMkLst>
        </pc:spChg>
        <pc:spChg chg="mod modVis">
          <ac:chgData name="David Williams" userId="35a5f6dfa23fba43" providerId="LiveId" clId="{3270389E-597A-49C8-8DAF-535A53B144EF}" dt="2024-02-11T00:18:37.662" v="800" actId="14430"/>
          <ac:spMkLst>
            <pc:docMk/>
            <pc:sldMk cId="842162107" sldId="779"/>
            <ac:spMk id="107" creationId="{9CB3B42A-06D5-80C8-9860-2FEA93139674}"/>
          </ac:spMkLst>
        </pc:spChg>
        <pc:spChg chg="mod modVis">
          <ac:chgData name="David Williams" userId="35a5f6dfa23fba43" providerId="LiveId" clId="{3270389E-597A-49C8-8DAF-535A53B144EF}" dt="2024-02-11T00:18:40.898" v="802" actId="14430"/>
          <ac:spMkLst>
            <pc:docMk/>
            <pc:sldMk cId="842162107" sldId="779"/>
            <ac:spMk id="108" creationId="{D82E6933-A6AB-054B-6260-2954FD7F07F6}"/>
          </ac:spMkLst>
        </pc:spChg>
        <pc:spChg chg="del mod">
          <ac:chgData name="David Williams" userId="35a5f6dfa23fba43" providerId="LiveId" clId="{3270389E-597A-49C8-8DAF-535A53B144EF}" dt="2024-02-11T00:50:42.013" v="1218" actId="478"/>
          <ac:spMkLst>
            <pc:docMk/>
            <pc:sldMk cId="842162107" sldId="779"/>
            <ac:spMk id="116" creationId="{2CFE0150-4CCE-3D41-0778-2AC548908CC9}"/>
          </ac:spMkLst>
        </pc:spChg>
        <pc:grpChg chg="del">
          <ac:chgData name="David Williams" userId="35a5f6dfa23fba43" providerId="LiveId" clId="{3270389E-597A-49C8-8DAF-535A53B144EF}" dt="2024-02-11T00:13:32.641" v="758" actId="478"/>
          <ac:grpSpMkLst>
            <pc:docMk/>
            <pc:sldMk cId="842162107" sldId="779"/>
            <ac:grpSpMk id="112" creationId="{42E59A8F-7BF4-1CFB-6AC5-9A8C3D105AC0}"/>
          </ac:grpSpMkLst>
        </pc:grpChg>
        <pc:grpChg chg="mod modVis">
          <ac:chgData name="David Williams" userId="35a5f6dfa23fba43" providerId="LiveId" clId="{3270389E-597A-49C8-8DAF-535A53B144EF}" dt="2024-02-11T00:31:26.448" v="898" actId="14430"/>
          <ac:grpSpMkLst>
            <pc:docMk/>
            <pc:sldMk cId="842162107" sldId="779"/>
            <ac:grpSpMk id="113" creationId="{904E4072-AAA1-BE6E-38EB-563E01CE95C0}"/>
          </ac:grpSpMkLst>
        </pc:grpChg>
        <pc:picChg chg="add mod ord modVis">
          <ac:chgData name="David Williams" userId="35a5f6dfa23fba43" providerId="LiveId" clId="{3270389E-597A-49C8-8DAF-535A53B144EF}" dt="2024-02-11T00:43:11.345" v="1164" actId="1036"/>
          <ac:picMkLst>
            <pc:docMk/>
            <pc:sldMk cId="842162107" sldId="779"/>
            <ac:picMk id="3" creationId="{7830AE6C-F6A6-1729-2BB1-2165B94A2BF1}"/>
          </ac:picMkLst>
        </pc:picChg>
        <pc:picChg chg="add del mod">
          <ac:chgData name="David Williams" userId="35a5f6dfa23fba43" providerId="LiveId" clId="{3270389E-597A-49C8-8DAF-535A53B144EF}" dt="2024-02-11T00:40:51.027" v="970" actId="478"/>
          <ac:picMkLst>
            <pc:docMk/>
            <pc:sldMk cId="842162107" sldId="779"/>
            <ac:picMk id="8" creationId="{D80A3C28-1027-FFBE-486E-ED7E8F0C154C}"/>
          </ac:picMkLst>
        </pc:picChg>
        <pc:picChg chg="add mod ord">
          <ac:chgData name="David Williams" userId="35a5f6dfa23fba43" providerId="LiveId" clId="{3270389E-597A-49C8-8DAF-535A53B144EF}" dt="2024-02-11T00:44:11.097" v="1174" actId="1037"/>
          <ac:picMkLst>
            <pc:docMk/>
            <pc:sldMk cId="842162107" sldId="779"/>
            <ac:picMk id="10" creationId="{949C8552-A569-AF75-5ED0-A9B0672EFE76}"/>
          </ac:picMkLst>
        </pc:picChg>
        <pc:picChg chg="del mod modVis">
          <ac:chgData name="David Williams" userId="35a5f6dfa23fba43" providerId="LiveId" clId="{3270389E-597A-49C8-8DAF-535A53B144EF}" dt="2024-02-11T00:18:06.215" v="795" actId="478"/>
          <ac:picMkLst>
            <pc:docMk/>
            <pc:sldMk cId="842162107" sldId="779"/>
            <ac:picMk id="22" creationId="{3B19342A-8902-272A-286D-8F392222A110}"/>
          </ac:picMkLst>
        </pc:picChg>
        <pc:picChg chg="del mod modVis">
          <ac:chgData name="David Williams" userId="35a5f6dfa23fba43" providerId="LiveId" clId="{3270389E-597A-49C8-8DAF-535A53B144EF}" dt="2024-02-11T00:18:06.215" v="795" actId="478"/>
          <ac:picMkLst>
            <pc:docMk/>
            <pc:sldMk cId="842162107" sldId="779"/>
            <ac:picMk id="30" creationId="{B2B753A4-3388-B31C-0041-5DF095ED570D}"/>
          </ac:picMkLst>
        </pc:picChg>
        <pc:picChg chg="mod modVis">
          <ac:chgData name="David Williams" userId="35a5f6dfa23fba43" providerId="LiveId" clId="{3270389E-597A-49C8-8DAF-535A53B144EF}" dt="2024-02-11T00:42:50.930" v="991" actId="14429"/>
          <ac:picMkLst>
            <pc:docMk/>
            <pc:sldMk cId="842162107" sldId="779"/>
            <ac:picMk id="32" creationId="{AE56CE50-BB4D-0D2C-5652-A5153B184B89}"/>
          </ac:picMkLst>
        </pc:picChg>
        <pc:picChg chg="del">
          <ac:chgData name="David Williams" userId="35a5f6dfa23fba43" providerId="LiveId" clId="{3270389E-597A-49C8-8DAF-535A53B144EF}" dt="2024-02-11T00:50:46.084" v="1220" actId="478"/>
          <ac:picMkLst>
            <pc:docMk/>
            <pc:sldMk cId="842162107" sldId="779"/>
            <ac:picMk id="68" creationId="{0C9FE326-FCA5-CE7E-6BB6-AD7C96356FD3}"/>
          </ac:picMkLst>
        </pc:picChg>
        <pc:cxnChg chg="del mod">
          <ac:chgData name="David Williams" userId="35a5f6dfa23fba43" providerId="LiveId" clId="{3270389E-597A-49C8-8DAF-535A53B144EF}" dt="2024-02-11T00:50:48.492" v="1222" actId="478"/>
          <ac:cxnSpMkLst>
            <pc:docMk/>
            <pc:sldMk cId="842162107" sldId="779"/>
            <ac:cxnSpMk id="82" creationId="{C7D22AE8-0317-45A2-C94E-A24F4312A873}"/>
          </ac:cxnSpMkLst>
        </pc:cxnChg>
      </pc:sldChg>
      <pc:sldChg chg="modSp add mod modAnim">
        <pc:chgData name="David Williams" userId="35a5f6dfa23fba43" providerId="LiveId" clId="{3270389E-597A-49C8-8DAF-535A53B144EF}" dt="2024-02-11T02:53:30.911" v="2260" actId="207"/>
        <pc:sldMkLst>
          <pc:docMk/>
          <pc:sldMk cId="116115396" sldId="780"/>
        </pc:sldMkLst>
        <pc:spChg chg="mod">
          <ac:chgData name="David Williams" userId="35a5f6dfa23fba43" providerId="LiveId" clId="{3270389E-597A-49C8-8DAF-535A53B144EF}" dt="2024-02-11T00:53:14.040" v="1362" actId="14100"/>
          <ac:spMkLst>
            <pc:docMk/>
            <pc:sldMk cId="116115396" sldId="780"/>
            <ac:spMk id="5" creationId="{3B69D21E-7747-6EBE-9394-7C3CCB9A4843}"/>
          </ac:spMkLst>
        </pc:spChg>
        <pc:spChg chg="mod">
          <ac:chgData name="David Williams" userId="35a5f6dfa23fba43" providerId="LiveId" clId="{3270389E-597A-49C8-8DAF-535A53B144EF}" dt="2024-02-11T02:53:30.911" v="2260" actId="207"/>
          <ac:spMkLst>
            <pc:docMk/>
            <pc:sldMk cId="116115396" sldId="780"/>
            <ac:spMk id="12" creationId="{194BF360-668D-1FFF-BBC4-6D5F5CBBCB6B}"/>
          </ac:spMkLst>
        </pc:spChg>
        <pc:spChg chg="mod ord">
          <ac:chgData name="David Williams" userId="35a5f6dfa23fba43" providerId="LiveId" clId="{3270389E-597A-49C8-8DAF-535A53B144EF}" dt="2024-02-11T00:57:45.497" v="1382" actId="13244"/>
          <ac:spMkLst>
            <pc:docMk/>
            <pc:sldMk cId="116115396" sldId="780"/>
            <ac:spMk id="25" creationId="{B67003DA-C656-3C32-C0F4-D8F7598759B9}"/>
          </ac:spMkLst>
        </pc:spChg>
        <pc:spChg chg="mod modVis">
          <ac:chgData name="David Williams" userId="35a5f6dfa23fba43" providerId="LiveId" clId="{3270389E-597A-49C8-8DAF-535A53B144EF}" dt="2024-02-11T01:04:20.888" v="1385" actId="14430"/>
          <ac:spMkLst>
            <pc:docMk/>
            <pc:sldMk cId="116115396" sldId="780"/>
            <ac:spMk id="29" creationId="{0970B496-CE7D-2BB5-E044-572B7A2BA0F0}"/>
          </ac:spMkLst>
        </pc:spChg>
        <pc:spChg chg="mod modVis">
          <ac:chgData name="David Williams" userId="35a5f6dfa23fba43" providerId="LiveId" clId="{3270389E-597A-49C8-8DAF-535A53B144EF}" dt="2024-02-11T00:51:39.674" v="1225" actId="14430"/>
          <ac:spMkLst>
            <pc:docMk/>
            <pc:sldMk cId="116115396" sldId="780"/>
            <ac:spMk id="34" creationId="{B85927FD-B9DF-7165-E0D8-E397C8D1D85D}"/>
          </ac:spMkLst>
        </pc:spChg>
        <pc:spChg chg="mod modVis">
          <ac:chgData name="David Williams" userId="35a5f6dfa23fba43" providerId="LiveId" clId="{3270389E-597A-49C8-8DAF-535A53B144EF}" dt="2024-02-11T00:54:19.115" v="1369" actId="14430"/>
          <ac:spMkLst>
            <pc:docMk/>
            <pc:sldMk cId="116115396" sldId="780"/>
            <ac:spMk id="37" creationId="{947E5D7C-9B75-AA5F-ADF8-564106E2E6D7}"/>
          </ac:spMkLst>
        </pc:spChg>
        <pc:spChg chg="mod modVis">
          <ac:chgData name="David Williams" userId="35a5f6dfa23fba43" providerId="LiveId" clId="{3270389E-597A-49C8-8DAF-535A53B144EF}" dt="2024-02-11T00:54:34.617" v="1373" actId="14430"/>
          <ac:spMkLst>
            <pc:docMk/>
            <pc:sldMk cId="116115396" sldId="780"/>
            <ac:spMk id="43" creationId="{1581EF38-CAB2-ACBE-DC5F-78352C884B2B}"/>
          </ac:spMkLst>
        </pc:spChg>
        <pc:spChg chg="mod modVis">
          <ac:chgData name="David Williams" userId="35a5f6dfa23fba43" providerId="LiveId" clId="{3270389E-597A-49C8-8DAF-535A53B144EF}" dt="2024-02-11T00:54:58.513" v="1375" actId="14430"/>
          <ac:spMkLst>
            <pc:docMk/>
            <pc:sldMk cId="116115396" sldId="780"/>
            <ac:spMk id="71" creationId="{55D80E9D-6CFB-3D42-76CF-6903222C8508}"/>
          </ac:spMkLst>
        </pc:spChg>
        <pc:spChg chg="mod modVis">
          <ac:chgData name="David Williams" userId="35a5f6dfa23fba43" providerId="LiveId" clId="{3270389E-597A-49C8-8DAF-535A53B144EF}" dt="2024-02-11T01:04:39.583" v="1387" actId="14430"/>
          <ac:spMkLst>
            <pc:docMk/>
            <pc:sldMk cId="116115396" sldId="780"/>
            <ac:spMk id="73" creationId="{75D6A4B0-963D-A2F5-784C-24FED5634D0B}"/>
          </ac:spMkLst>
        </pc:spChg>
        <pc:spChg chg="mod modVis">
          <ac:chgData name="David Williams" userId="35a5f6dfa23fba43" providerId="LiveId" clId="{3270389E-597A-49C8-8DAF-535A53B144EF}" dt="2024-02-11T01:04:26.590" v="1386" actId="14430"/>
          <ac:spMkLst>
            <pc:docMk/>
            <pc:sldMk cId="116115396" sldId="780"/>
            <ac:spMk id="78" creationId="{3E7FA2DA-05D3-F2EE-6863-62501E133FD5}"/>
          </ac:spMkLst>
        </pc:spChg>
        <pc:spChg chg="mod modVis">
          <ac:chgData name="David Williams" userId="35a5f6dfa23fba43" providerId="LiveId" clId="{3270389E-597A-49C8-8DAF-535A53B144EF}" dt="2024-02-11T01:04:49.080" v="1388" actId="14430"/>
          <ac:spMkLst>
            <pc:docMk/>
            <pc:sldMk cId="116115396" sldId="780"/>
            <ac:spMk id="92" creationId="{B413EBD9-0F96-F8C0-B6F1-02486AFF40DC}"/>
          </ac:spMkLst>
        </pc:spChg>
        <pc:spChg chg="mod">
          <ac:chgData name="David Williams" userId="35a5f6dfa23fba43" providerId="LiveId" clId="{3270389E-597A-49C8-8DAF-535A53B144EF}" dt="2024-02-11T00:53:47.546" v="1368" actId="20577"/>
          <ac:spMkLst>
            <pc:docMk/>
            <pc:sldMk cId="116115396" sldId="780"/>
            <ac:spMk id="116" creationId="{1757B560-C957-85B2-AB84-997FB9CE53D3}"/>
          </ac:spMkLst>
        </pc:spChg>
        <pc:picChg chg="mod">
          <ac:chgData name="David Williams" userId="35a5f6dfa23fba43" providerId="LiveId" clId="{3270389E-597A-49C8-8DAF-535A53B144EF}" dt="2024-02-11T00:52:44.220" v="1360" actId="1035"/>
          <ac:picMkLst>
            <pc:docMk/>
            <pc:sldMk cId="116115396" sldId="780"/>
            <ac:picMk id="3" creationId="{B3F9F0D5-DFA3-BA82-CF85-7358B4DE076E}"/>
          </ac:picMkLst>
        </pc:picChg>
        <pc:picChg chg="mod modCrop">
          <ac:chgData name="David Williams" userId="35a5f6dfa23fba43" providerId="LiveId" clId="{3270389E-597A-49C8-8DAF-535A53B144EF}" dt="2024-02-11T00:52:59.181" v="1361" actId="732"/>
          <ac:picMkLst>
            <pc:docMk/>
            <pc:sldMk cId="116115396" sldId="780"/>
            <ac:picMk id="10" creationId="{FA0C54B4-3C38-21D8-D801-4DFFE748E415}"/>
          </ac:picMkLst>
        </pc:picChg>
        <pc:cxnChg chg="ord">
          <ac:chgData name="David Williams" userId="35a5f6dfa23fba43" providerId="LiveId" clId="{3270389E-597A-49C8-8DAF-535A53B144EF}" dt="2024-02-11T00:57:55.370" v="1383" actId="13244"/>
          <ac:cxnSpMkLst>
            <pc:docMk/>
            <pc:sldMk cId="116115396" sldId="780"/>
            <ac:cxnSpMk id="82" creationId="{B1DB8F3D-6C68-5210-A84C-E55357C4316F}"/>
          </ac:cxnSpMkLst>
        </pc:cxnChg>
      </pc:sldChg>
      <pc:sldChg chg="modSp add mod modAnim">
        <pc:chgData name="David Williams" userId="35a5f6dfa23fba43" providerId="LiveId" clId="{3270389E-597A-49C8-8DAF-535A53B144EF}" dt="2024-02-11T02:53:43.812" v="2261" actId="207"/>
        <pc:sldMkLst>
          <pc:docMk/>
          <pc:sldMk cId="2498763065" sldId="781"/>
        </pc:sldMkLst>
        <pc:spChg chg="mod">
          <ac:chgData name="David Williams" userId="35a5f6dfa23fba43" providerId="LiveId" clId="{3270389E-597A-49C8-8DAF-535A53B144EF}" dt="2024-02-11T01:08:29.738" v="1496" actId="14100"/>
          <ac:spMkLst>
            <pc:docMk/>
            <pc:sldMk cId="2498763065" sldId="781"/>
            <ac:spMk id="5" creationId="{1829823E-70E8-FA48-3CEB-37DB89626B3E}"/>
          </ac:spMkLst>
        </pc:spChg>
        <pc:spChg chg="mod">
          <ac:chgData name="David Williams" userId="35a5f6dfa23fba43" providerId="LiveId" clId="{3270389E-597A-49C8-8DAF-535A53B144EF}" dt="2024-02-11T02:53:43.812" v="2261" actId="207"/>
          <ac:spMkLst>
            <pc:docMk/>
            <pc:sldMk cId="2498763065" sldId="781"/>
            <ac:spMk id="12" creationId="{0B8136F4-6B20-BB3E-6614-32CB985AADFF}"/>
          </ac:spMkLst>
        </pc:spChg>
        <pc:spChg chg="mod modVis">
          <ac:chgData name="David Williams" userId="35a5f6dfa23fba43" providerId="LiveId" clId="{3270389E-597A-49C8-8DAF-535A53B144EF}" dt="2024-02-11T01:15:45.043" v="1552" actId="14429"/>
          <ac:spMkLst>
            <pc:docMk/>
            <pc:sldMk cId="2498763065" sldId="781"/>
            <ac:spMk id="29" creationId="{7D944526-85B7-F60E-2611-3D5C3FE6D82E}"/>
          </ac:spMkLst>
        </pc:spChg>
        <pc:spChg chg="mod modVis">
          <ac:chgData name="David Williams" userId="35a5f6dfa23fba43" providerId="LiveId" clId="{3270389E-597A-49C8-8DAF-535A53B144EF}" dt="2024-02-11T01:09:26.007" v="1506" actId="14100"/>
          <ac:spMkLst>
            <pc:docMk/>
            <pc:sldMk cId="2498763065" sldId="781"/>
            <ac:spMk id="34" creationId="{883D330B-FE8F-D450-2EB8-0BABE2223D70}"/>
          </ac:spMkLst>
        </pc:spChg>
        <pc:spChg chg="mod modVis">
          <ac:chgData name="David Williams" userId="35a5f6dfa23fba43" providerId="LiveId" clId="{3270389E-597A-49C8-8DAF-535A53B144EF}" dt="2024-02-11T01:10:54.313" v="1522" actId="14429"/>
          <ac:spMkLst>
            <pc:docMk/>
            <pc:sldMk cId="2498763065" sldId="781"/>
            <ac:spMk id="73" creationId="{61423B1A-E293-CD6E-C49B-15FE325D3945}"/>
          </ac:spMkLst>
        </pc:spChg>
        <pc:spChg chg="mod modVis">
          <ac:chgData name="David Williams" userId="35a5f6dfa23fba43" providerId="LiveId" clId="{3270389E-597A-49C8-8DAF-535A53B144EF}" dt="2024-02-11T01:10:44.019" v="1521" actId="14429"/>
          <ac:spMkLst>
            <pc:docMk/>
            <pc:sldMk cId="2498763065" sldId="781"/>
            <ac:spMk id="78" creationId="{1AA2ACE4-9DE0-B167-7BF6-D61E4B161645}"/>
          </ac:spMkLst>
        </pc:spChg>
        <pc:spChg chg="mod modVis">
          <ac:chgData name="David Williams" userId="35a5f6dfa23fba43" providerId="LiveId" clId="{3270389E-597A-49C8-8DAF-535A53B144EF}" dt="2024-02-11T01:13:18.849" v="1532" actId="14100"/>
          <ac:spMkLst>
            <pc:docMk/>
            <pc:sldMk cId="2498763065" sldId="781"/>
            <ac:spMk id="80" creationId="{0C5B0700-1BD9-92C4-C418-69028F26C895}"/>
          </ac:spMkLst>
        </pc:spChg>
        <pc:spChg chg="mod ord modVis">
          <ac:chgData name="David Williams" userId="35a5f6dfa23fba43" providerId="LiveId" clId="{3270389E-597A-49C8-8DAF-535A53B144EF}" dt="2024-02-11T01:09:46.805" v="1511" actId="13244"/>
          <ac:spMkLst>
            <pc:docMk/>
            <pc:sldMk cId="2498763065" sldId="781"/>
            <ac:spMk id="91" creationId="{6735AC9D-318F-2333-6172-CFEEC30C750B}"/>
          </ac:spMkLst>
        </pc:spChg>
        <pc:spChg chg="mod modVis">
          <ac:chgData name="David Williams" userId="35a5f6dfa23fba43" providerId="LiveId" clId="{3270389E-597A-49C8-8DAF-535A53B144EF}" dt="2024-02-11T01:10:35.658" v="1520" actId="14430"/>
          <ac:spMkLst>
            <pc:docMk/>
            <pc:sldMk cId="2498763065" sldId="781"/>
            <ac:spMk id="92" creationId="{E04EFC63-9701-8877-D978-5AB2F7A19696}"/>
          </ac:spMkLst>
        </pc:spChg>
        <pc:spChg chg="mod modVis">
          <ac:chgData name="David Williams" userId="35a5f6dfa23fba43" providerId="LiveId" clId="{3270389E-597A-49C8-8DAF-535A53B144EF}" dt="2024-02-11T01:13:52.421" v="1538" actId="14100"/>
          <ac:spMkLst>
            <pc:docMk/>
            <pc:sldMk cId="2498763065" sldId="781"/>
            <ac:spMk id="93" creationId="{9CBDB275-A721-7C5C-066A-1DC64A03F872}"/>
          </ac:spMkLst>
        </pc:spChg>
        <pc:spChg chg="mod modVis">
          <ac:chgData name="David Williams" userId="35a5f6dfa23fba43" providerId="LiveId" clId="{3270389E-597A-49C8-8DAF-535A53B144EF}" dt="2024-02-11T01:10:31.221" v="1518" actId="962"/>
          <ac:spMkLst>
            <pc:docMk/>
            <pc:sldMk cId="2498763065" sldId="781"/>
            <ac:spMk id="116" creationId="{63414FA8-04CC-F121-ACD1-09F9EF53183A}"/>
          </ac:spMkLst>
        </pc:spChg>
        <pc:picChg chg="mod">
          <ac:chgData name="David Williams" userId="35a5f6dfa23fba43" providerId="LiveId" clId="{3270389E-597A-49C8-8DAF-535A53B144EF}" dt="2024-02-11T01:08:11.049" v="1494" actId="1035"/>
          <ac:picMkLst>
            <pc:docMk/>
            <pc:sldMk cId="2498763065" sldId="781"/>
            <ac:picMk id="3" creationId="{5FD40705-8847-C7E0-F898-ECCEACAA45F5}"/>
          </ac:picMkLst>
        </pc:picChg>
        <pc:picChg chg="mod modCrop">
          <ac:chgData name="David Williams" userId="35a5f6dfa23fba43" providerId="LiveId" clId="{3270389E-597A-49C8-8DAF-535A53B144EF}" dt="2024-02-11T01:12:03.058" v="1527" actId="732"/>
          <ac:picMkLst>
            <pc:docMk/>
            <pc:sldMk cId="2498763065" sldId="781"/>
            <ac:picMk id="10" creationId="{A774C441-01F7-11FD-519B-B17FF9726B94}"/>
          </ac:picMkLst>
        </pc:picChg>
      </pc:sldChg>
      <pc:sldChg chg="addSp modSp add mod modAnim">
        <pc:chgData name="David Williams" userId="35a5f6dfa23fba43" providerId="LiveId" clId="{3270389E-597A-49C8-8DAF-535A53B144EF}" dt="2024-02-11T03:08:47.444" v="2270"/>
        <pc:sldMkLst>
          <pc:docMk/>
          <pc:sldMk cId="3593567292" sldId="782"/>
        </pc:sldMkLst>
        <pc:spChg chg="add mod">
          <ac:chgData name="David Williams" userId="35a5f6dfa23fba43" providerId="LiveId" clId="{3270389E-597A-49C8-8DAF-535A53B144EF}" dt="2024-02-11T01:26:44.549" v="1856" actId="20577"/>
          <ac:spMkLst>
            <pc:docMk/>
            <pc:sldMk cId="3593567292" sldId="782"/>
            <ac:spMk id="2" creationId="{F6D83251-8F93-9177-C299-A1B7253A6F72}"/>
          </ac:spMkLst>
        </pc:spChg>
        <pc:spChg chg="mod">
          <ac:chgData name="David Williams" userId="35a5f6dfa23fba43" providerId="LiveId" clId="{3270389E-597A-49C8-8DAF-535A53B144EF}" dt="2024-02-11T01:18:18.784" v="1564" actId="20577"/>
          <ac:spMkLst>
            <pc:docMk/>
            <pc:sldMk cId="3593567292" sldId="782"/>
            <ac:spMk id="4" creationId="{E1E64CAF-C12F-CFB8-B27C-B74366C3A369}"/>
          </ac:spMkLst>
        </pc:spChg>
        <pc:spChg chg="mod">
          <ac:chgData name="David Williams" userId="35a5f6dfa23fba43" providerId="LiveId" clId="{3270389E-597A-49C8-8DAF-535A53B144EF}" dt="2024-02-11T01:19:05.847" v="1646" actId="14100"/>
          <ac:spMkLst>
            <pc:docMk/>
            <pc:sldMk cId="3593567292" sldId="782"/>
            <ac:spMk id="5" creationId="{B69D8BDC-AEEA-3F24-CA4E-D6323014B7F0}"/>
          </ac:spMkLst>
        </pc:spChg>
        <pc:spChg chg="mod">
          <ac:chgData name="David Williams" userId="35a5f6dfa23fba43" providerId="LiveId" clId="{3270389E-597A-49C8-8DAF-535A53B144EF}" dt="2024-02-11T02:53:52.852" v="2262" actId="207"/>
          <ac:spMkLst>
            <pc:docMk/>
            <pc:sldMk cId="3593567292" sldId="782"/>
            <ac:spMk id="12" creationId="{439FBD03-37A7-6869-CE21-E11C02DC3196}"/>
          </ac:spMkLst>
        </pc:spChg>
        <pc:spChg chg="mod modVis">
          <ac:chgData name="David Williams" userId="35a5f6dfa23fba43" providerId="LiveId" clId="{3270389E-597A-49C8-8DAF-535A53B144EF}" dt="2024-02-11T01:20:20.880" v="1648" actId="14430"/>
          <ac:spMkLst>
            <pc:docMk/>
            <pc:sldMk cId="3593567292" sldId="782"/>
            <ac:spMk id="34" creationId="{BBB40509-CA6F-F321-C4FD-DCB18C1ABD43}"/>
          </ac:spMkLst>
        </pc:spChg>
        <pc:spChg chg="mod modVis">
          <ac:chgData name="David Williams" userId="35a5f6dfa23fba43" providerId="LiveId" clId="{3270389E-597A-49C8-8DAF-535A53B144EF}" dt="2024-02-11T01:21:41.566" v="1823" actId="14429"/>
          <ac:spMkLst>
            <pc:docMk/>
            <pc:sldMk cId="3593567292" sldId="782"/>
            <ac:spMk id="37" creationId="{D5F7797C-0FDB-E8D4-53BB-63325325477A}"/>
          </ac:spMkLst>
        </pc:spChg>
        <pc:spChg chg="mod modVis">
          <ac:chgData name="David Williams" userId="35a5f6dfa23fba43" providerId="LiveId" clId="{3270389E-597A-49C8-8DAF-535A53B144EF}" dt="2024-02-11T01:21:33.921" v="1822" actId="14429"/>
          <ac:spMkLst>
            <pc:docMk/>
            <pc:sldMk cId="3593567292" sldId="782"/>
            <ac:spMk id="43" creationId="{2CD0F674-421F-5DB0-E5B5-E558A01B1E1D}"/>
          </ac:spMkLst>
        </pc:spChg>
        <pc:spChg chg="mod modVis">
          <ac:chgData name="David Williams" userId="35a5f6dfa23fba43" providerId="LiveId" clId="{3270389E-597A-49C8-8DAF-535A53B144EF}" dt="2024-02-11T01:23:24.234" v="1833" actId="14429"/>
          <ac:spMkLst>
            <pc:docMk/>
            <pc:sldMk cId="3593567292" sldId="782"/>
            <ac:spMk id="71" creationId="{DA9A143A-A6AF-E33A-AFEB-7EE01659F078}"/>
          </ac:spMkLst>
        </pc:spChg>
        <pc:spChg chg="mod modVis">
          <ac:chgData name="David Williams" userId="35a5f6dfa23fba43" providerId="LiveId" clId="{3270389E-597A-49C8-8DAF-535A53B144EF}" dt="2024-02-11T01:21:08.013" v="1763" actId="14100"/>
          <ac:spMkLst>
            <pc:docMk/>
            <pc:sldMk cId="3593567292" sldId="782"/>
            <ac:spMk id="80" creationId="{CE05A6DE-88AF-101A-E5D0-A0D04AB5A9AE}"/>
          </ac:spMkLst>
        </pc:spChg>
        <pc:spChg chg="mod modVis">
          <ac:chgData name="David Williams" userId="35a5f6dfa23fba43" providerId="LiveId" clId="{3270389E-597A-49C8-8DAF-535A53B144EF}" dt="2024-02-11T01:17:44.878" v="1557" actId="14430"/>
          <ac:spMkLst>
            <pc:docMk/>
            <pc:sldMk cId="3593567292" sldId="782"/>
            <ac:spMk id="91" creationId="{936E77EC-C290-7B29-8C02-7F2D4D71B312}"/>
          </ac:spMkLst>
        </pc:spChg>
        <pc:spChg chg="mod modVis">
          <ac:chgData name="David Williams" userId="35a5f6dfa23fba43" providerId="LiveId" clId="{3270389E-597A-49C8-8DAF-535A53B144EF}" dt="2024-02-11T01:21:23.973" v="1821" actId="14100"/>
          <ac:spMkLst>
            <pc:docMk/>
            <pc:sldMk cId="3593567292" sldId="782"/>
            <ac:spMk id="93" creationId="{9B385076-5C1C-07F8-34BC-6F0701A11840}"/>
          </ac:spMkLst>
        </pc:spChg>
        <pc:spChg chg="mod modVis">
          <ac:chgData name="David Williams" userId="35a5f6dfa23fba43" providerId="LiveId" clId="{3270389E-597A-49C8-8DAF-535A53B144EF}" dt="2024-02-11T01:23:06.681" v="1830" actId="14100"/>
          <ac:spMkLst>
            <pc:docMk/>
            <pc:sldMk cId="3593567292" sldId="782"/>
            <ac:spMk id="94" creationId="{0B64EFE2-5FC8-0181-3D31-0DB408AF5320}"/>
          </ac:spMkLst>
        </pc:spChg>
        <pc:spChg chg="mod modVis">
          <ac:chgData name="David Williams" userId="35a5f6dfa23fba43" providerId="LiveId" clId="{3270389E-597A-49C8-8DAF-535A53B144EF}" dt="2024-02-11T01:25:38.149" v="1837" actId="14430"/>
          <ac:spMkLst>
            <pc:docMk/>
            <pc:sldMk cId="3593567292" sldId="782"/>
            <ac:spMk id="95" creationId="{CD45B887-F1FF-5B6A-A9EA-1656EDBB0F43}"/>
          </ac:spMkLst>
        </pc:spChg>
        <pc:spChg chg="mod modVis">
          <ac:chgData name="David Williams" userId="35a5f6dfa23fba43" providerId="LiveId" clId="{3270389E-597A-49C8-8DAF-535A53B144EF}" dt="2024-02-11T01:25:39.738" v="1839" actId="14430"/>
          <ac:spMkLst>
            <pc:docMk/>
            <pc:sldMk cId="3593567292" sldId="782"/>
            <ac:spMk id="96" creationId="{CCE68F09-284A-D920-9F3C-435C4C27BCA0}"/>
          </ac:spMkLst>
        </pc:spChg>
        <pc:spChg chg="mod modVis">
          <ac:chgData name="David Williams" userId="35a5f6dfa23fba43" providerId="LiveId" clId="{3270389E-597A-49C8-8DAF-535A53B144EF}" dt="2024-02-11T01:26:02.778" v="1844" actId="14100"/>
          <ac:spMkLst>
            <pc:docMk/>
            <pc:sldMk cId="3593567292" sldId="782"/>
            <ac:spMk id="97" creationId="{69317BC3-E7E4-76FE-2605-0BFBC9FB96A1}"/>
          </ac:spMkLst>
        </pc:spChg>
        <pc:picChg chg="mod">
          <ac:chgData name="David Williams" userId="35a5f6dfa23fba43" providerId="LiveId" clId="{3270389E-597A-49C8-8DAF-535A53B144EF}" dt="2024-02-11T01:18:34.634" v="1643" actId="1035"/>
          <ac:picMkLst>
            <pc:docMk/>
            <pc:sldMk cId="3593567292" sldId="782"/>
            <ac:picMk id="3" creationId="{9D5B9116-41EB-2508-B945-6E186F6336E4}"/>
          </ac:picMkLst>
        </pc:picChg>
        <pc:picChg chg="mod modCrop">
          <ac:chgData name="David Williams" userId="35a5f6dfa23fba43" providerId="LiveId" clId="{3270389E-597A-49C8-8DAF-535A53B144EF}" dt="2024-02-11T01:18:51.131" v="1644" actId="732"/>
          <ac:picMkLst>
            <pc:docMk/>
            <pc:sldMk cId="3593567292" sldId="782"/>
            <ac:picMk id="10" creationId="{2DBC0F83-E551-6DA0-840F-02FE592566B8}"/>
          </ac:picMkLst>
        </pc:picChg>
      </pc:sldChg>
      <pc:sldChg chg="addSp modSp add mod modAnim">
        <pc:chgData name="David Williams" userId="35a5f6dfa23fba43" providerId="LiveId" clId="{3270389E-597A-49C8-8DAF-535A53B144EF}" dt="2024-02-11T03:09:14.539" v="2273"/>
        <pc:sldMkLst>
          <pc:docMk/>
          <pc:sldMk cId="160091005" sldId="783"/>
        </pc:sldMkLst>
        <pc:spChg chg="mod modVis">
          <ac:chgData name="David Williams" userId="35a5f6dfa23fba43" providerId="LiveId" clId="{3270389E-597A-49C8-8DAF-535A53B144EF}" dt="2024-02-11T01:29:46.884" v="2027" actId="14100"/>
          <ac:spMkLst>
            <pc:docMk/>
            <pc:sldMk cId="160091005" sldId="783"/>
            <ac:spMk id="5" creationId="{7BE65BCA-4F07-DDF3-AF92-4895169EADFB}"/>
          </ac:spMkLst>
        </pc:spChg>
        <pc:spChg chg="add mod ord">
          <ac:chgData name="David Williams" userId="35a5f6dfa23fba43" providerId="LiveId" clId="{3270389E-597A-49C8-8DAF-535A53B144EF}" dt="2024-02-11T01:30:32.763" v="2034" actId="14100"/>
          <ac:spMkLst>
            <pc:docMk/>
            <pc:sldMk cId="160091005" sldId="783"/>
            <ac:spMk id="6" creationId="{F89280E9-85FC-82CF-A098-A08EC936136A}"/>
          </ac:spMkLst>
        </pc:spChg>
        <pc:spChg chg="mod">
          <ac:chgData name="David Williams" userId="35a5f6dfa23fba43" providerId="LiveId" clId="{3270389E-597A-49C8-8DAF-535A53B144EF}" dt="2024-02-11T02:54:00.815" v="2263" actId="207"/>
          <ac:spMkLst>
            <pc:docMk/>
            <pc:sldMk cId="160091005" sldId="783"/>
            <ac:spMk id="12" creationId="{A42C292A-20BC-E52D-54FC-6F4E30C9CA43}"/>
          </ac:spMkLst>
        </pc:spChg>
        <pc:spChg chg="mod modVis">
          <ac:chgData name="David Williams" userId="35a5f6dfa23fba43" providerId="LiveId" clId="{3270389E-597A-49C8-8DAF-535A53B144EF}" dt="2024-02-11T01:31:57.065" v="2040" actId="14430"/>
          <ac:spMkLst>
            <pc:docMk/>
            <pc:sldMk cId="160091005" sldId="783"/>
            <ac:spMk id="34" creationId="{0CBEEC80-5798-0307-92DD-83A2C75EAEF9}"/>
          </ac:spMkLst>
        </pc:spChg>
        <pc:spChg chg="mod modVis">
          <ac:chgData name="David Williams" userId="35a5f6dfa23fba43" providerId="LiveId" clId="{3270389E-597A-49C8-8DAF-535A53B144EF}" dt="2024-02-11T01:31:17.095" v="2036" actId="14430"/>
          <ac:spMkLst>
            <pc:docMk/>
            <pc:sldMk cId="160091005" sldId="783"/>
            <ac:spMk id="47" creationId="{92680280-6E8A-04F4-E008-E3C8011726A1}"/>
          </ac:spMkLst>
        </pc:spChg>
        <pc:spChg chg="mod modVis">
          <ac:chgData name="David Williams" userId="35a5f6dfa23fba43" providerId="LiveId" clId="{3270389E-597A-49C8-8DAF-535A53B144EF}" dt="2024-02-11T01:32:21.705" v="2109" actId="14100"/>
          <ac:spMkLst>
            <pc:docMk/>
            <pc:sldMk cId="160091005" sldId="783"/>
            <ac:spMk id="80" creationId="{536F1462-597D-A38D-644F-D8E765B061E3}"/>
          </ac:spMkLst>
        </pc:spChg>
        <pc:spChg chg="mod modVis">
          <ac:chgData name="David Williams" userId="35a5f6dfa23fba43" providerId="LiveId" clId="{3270389E-597A-49C8-8DAF-535A53B144EF}" dt="2024-02-11T01:31:58.998" v="2042" actId="14430"/>
          <ac:spMkLst>
            <pc:docMk/>
            <pc:sldMk cId="160091005" sldId="783"/>
            <ac:spMk id="91" creationId="{BD61A279-820B-BBCA-2EAD-C7555F7833A2}"/>
          </ac:spMkLst>
        </pc:spChg>
        <pc:spChg chg="mod modVis">
          <ac:chgData name="David Williams" userId="35a5f6dfa23fba43" providerId="LiveId" clId="{3270389E-597A-49C8-8DAF-535A53B144EF}" dt="2024-02-11T01:31:24.673" v="2037" actId="14429"/>
          <ac:spMkLst>
            <pc:docMk/>
            <pc:sldMk cId="160091005" sldId="783"/>
            <ac:spMk id="92" creationId="{5F029595-8283-AD91-E358-088AA6ED34C9}"/>
          </ac:spMkLst>
        </pc:spChg>
        <pc:spChg chg="mod modVis">
          <ac:chgData name="David Williams" userId="35a5f6dfa23fba43" providerId="LiveId" clId="{3270389E-597A-49C8-8DAF-535A53B144EF}" dt="2024-02-11T01:32:34.036" v="2158" actId="14100"/>
          <ac:spMkLst>
            <pc:docMk/>
            <pc:sldMk cId="160091005" sldId="783"/>
            <ac:spMk id="93" creationId="{E0477716-5FD6-A694-F896-5BD7827BFAC7}"/>
          </ac:spMkLst>
        </pc:spChg>
        <pc:spChg chg="mod modVis">
          <ac:chgData name="David Williams" userId="35a5f6dfa23fba43" providerId="LiveId" clId="{3270389E-597A-49C8-8DAF-535A53B144EF}" dt="2024-02-11T01:28:28.280" v="1863" actId="14430"/>
          <ac:spMkLst>
            <pc:docMk/>
            <pc:sldMk cId="160091005" sldId="783"/>
            <ac:spMk id="94" creationId="{A5523BD0-36D7-88C2-DE69-699E3AEC2FFD}"/>
          </ac:spMkLst>
        </pc:spChg>
        <pc:spChg chg="mod modVis">
          <ac:chgData name="David Williams" userId="35a5f6dfa23fba43" providerId="LiveId" clId="{3270389E-597A-49C8-8DAF-535A53B144EF}" dt="2024-02-11T01:28:27.040" v="1862" actId="14430"/>
          <ac:spMkLst>
            <pc:docMk/>
            <pc:sldMk cId="160091005" sldId="783"/>
            <ac:spMk id="97" creationId="{5B7067BF-D471-0ACA-E44B-A5BA86D92D14}"/>
          </ac:spMkLst>
        </pc:spChg>
        <pc:picChg chg="mod modCrop">
          <ac:chgData name="David Williams" userId="35a5f6dfa23fba43" providerId="LiveId" clId="{3270389E-597A-49C8-8DAF-535A53B144EF}" dt="2024-02-11T01:29:32.053" v="2025" actId="732"/>
          <ac:picMkLst>
            <pc:docMk/>
            <pc:sldMk cId="160091005" sldId="783"/>
            <ac:picMk id="3" creationId="{88ABECB1-C200-3C02-7F96-146C1D4717AC}"/>
          </ac:picMkLst>
        </pc:picChg>
        <pc:picChg chg="mod">
          <ac:chgData name="David Williams" userId="35a5f6dfa23fba43" providerId="LiveId" clId="{3270389E-597A-49C8-8DAF-535A53B144EF}" dt="2024-02-11T01:29:11.888" v="2024" actId="1036"/>
          <ac:picMkLst>
            <pc:docMk/>
            <pc:sldMk cId="160091005" sldId="783"/>
            <ac:picMk id="10" creationId="{71161111-2DAA-7918-12F8-9D9144605289}"/>
          </ac:picMkLst>
        </pc:picChg>
      </pc:sldChg>
      <pc:sldChg chg="addSp modSp add mod modAnim">
        <pc:chgData name="David Williams" userId="35a5f6dfa23fba43" providerId="LiveId" clId="{3270389E-597A-49C8-8DAF-535A53B144EF}" dt="2024-02-11T03:57:08.714" v="2800" actId="207"/>
        <pc:sldMkLst>
          <pc:docMk/>
          <pc:sldMk cId="3582265563" sldId="784"/>
        </pc:sldMkLst>
        <pc:spChg chg="mod">
          <ac:chgData name="David Williams" userId="35a5f6dfa23fba43" providerId="LiveId" clId="{3270389E-597A-49C8-8DAF-535A53B144EF}" dt="2024-02-11T01:39:44.043" v="2205" actId="1076"/>
          <ac:spMkLst>
            <pc:docMk/>
            <pc:sldMk cId="3582265563" sldId="784"/>
            <ac:spMk id="2" creationId="{99C471E8-AF50-8472-1C4D-0022DEE97757}"/>
          </ac:spMkLst>
        </pc:spChg>
        <pc:spChg chg="mod">
          <ac:chgData name="David Williams" userId="35a5f6dfa23fba43" providerId="LiveId" clId="{3270389E-597A-49C8-8DAF-535A53B144EF}" dt="2024-02-11T01:44:05.695" v="2244" actId="20577"/>
          <ac:spMkLst>
            <pc:docMk/>
            <pc:sldMk cId="3582265563" sldId="784"/>
            <ac:spMk id="4" creationId="{4AEA6F8E-10BF-517F-A4DD-52FF028DBE2D}"/>
          </ac:spMkLst>
        </pc:spChg>
        <pc:spChg chg="mod">
          <ac:chgData name="David Williams" userId="35a5f6dfa23fba43" providerId="LiveId" clId="{3270389E-597A-49C8-8DAF-535A53B144EF}" dt="2024-02-11T01:37:37.085" v="2171" actId="14100"/>
          <ac:spMkLst>
            <pc:docMk/>
            <pc:sldMk cId="3582265563" sldId="784"/>
            <ac:spMk id="5" creationId="{6E1BECAC-85EE-9BC9-7E2D-5721202DE902}"/>
          </ac:spMkLst>
        </pc:spChg>
        <pc:spChg chg="mod">
          <ac:chgData name="David Williams" userId="35a5f6dfa23fba43" providerId="LiveId" clId="{3270389E-597A-49C8-8DAF-535A53B144EF}" dt="2024-02-11T01:37:28.584" v="2170" actId="14100"/>
          <ac:spMkLst>
            <pc:docMk/>
            <pc:sldMk cId="3582265563" sldId="784"/>
            <ac:spMk id="6" creationId="{BE1D8B30-4780-A115-C9B8-9B026DA3D5E4}"/>
          </ac:spMkLst>
        </pc:spChg>
        <pc:spChg chg="add mod ord">
          <ac:chgData name="David Williams" userId="35a5f6dfa23fba43" providerId="LiveId" clId="{3270389E-597A-49C8-8DAF-535A53B144EF}" dt="2024-02-11T01:38:10.676" v="2177" actId="14100"/>
          <ac:spMkLst>
            <pc:docMk/>
            <pc:sldMk cId="3582265563" sldId="784"/>
            <ac:spMk id="8" creationId="{2475BB6C-6FFF-526A-0920-EB159422A192}"/>
          </ac:spMkLst>
        </pc:spChg>
        <pc:spChg chg="add mod">
          <ac:chgData name="David Williams" userId="35a5f6dfa23fba43" providerId="LiveId" clId="{3270389E-597A-49C8-8DAF-535A53B144EF}" dt="2024-02-11T03:12:02.586" v="2301" actId="1076"/>
          <ac:spMkLst>
            <pc:docMk/>
            <pc:sldMk cId="3582265563" sldId="784"/>
            <ac:spMk id="9" creationId="{D9EC214B-02E0-8C8C-F6F4-FD1F4E7BE620}"/>
          </ac:spMkLst>
        </pc:spChg>
        <pc:spChg chg="add mod">
          <ac:chgData name="David Williams" userId="35a5f6dfa23fba43" providerId="LiveId" clId="{3270389E-597A-49C8-8DAF-535A53B144EF}" dt="2024-02-11T03:57:08.714" v="2800" actId="207"/>
          <ac:spMkLst>
            <pc:docMk/>
            <pc:sldMk cId="3582265563" sldId="784"/>
            <ac:spMk id="11" creationId="{A43D9B47-F8C4-036B-9016-C994FA1AEE6A}"/>
          </ac:spMkLst>
        </pc:spChg>
        <pc:spChg chg="mod">
          <ac:chgData name="David Williams" userId="35a5f6dfa23fba43" providerId="LiveId" clId="{3270389E-597A-49C8-8DAF-535A53B144EF}" dt="2024-02-11T02:54:10.433" v="2264" actId="207"/>
          <ac:spMkLst>
            <pc:docMk/>
            <pc:sldMk cId="3582265563" sldId="784"/>
            <ac:spMk id="12" creationId="{D45976D5-74B4-F894-604C-17FCE7FE80FF}"/>
          </ac:spMkLst>
        </pc:spChg>
        <pc:spChg chg="mod modVis">
          <ac:chgData name="David Williams" userId="35a5f6dfa23fba43" providerId="LiveId" clId="{3270389E-597A-49C8-8DAF-535A53B144EF}" dt="2024-02-11T01:40:47.788" v="2206" actId="14430"/>
          <ac:spMkLst>
            <pc:docMk/>
            <pc:sldMk cId="3582265563" sldId="784"/>
            <ac:spMk id="80" creationId="{1E074007-3EB6-01EF-C6D1-A054B1CC7FEC}"/>
          </ac:spMkLst>
        </pc:spChg>
        <pc:spChg chg="mod modVis">
          <ac:chgData name="David Williams" userId="35a5f6dfa23fba43" providerId="LiveId" clId="{3270389E-597A-49C8-8DAF-535A53B144EF}" dt="2024-02-11T01:40:48.525" v="2207" actId="14430"/>
          <ac:spMkLst>
            <pc:docMk/>
            <pc:sldMk cId="3582265563" sldId="784"/>
            <ac:spMk id="93" creationId="{ACF26688-3F01-46A4-9A2A-849D9480F819}"/>
          </ac:spMkLst>
        </pc:spChg>
        <pc:spChg chg="mod">
          <ac:chgData name="David Williams" userId="35a5f6dfa23fba43" providerId="LiveId" clId="{3270389E-597A-49C8-8DAF-535A53B144EF}" dt="2024-02-11T01:38:54.566" v="2200" actId="14100"/>
          <ac:spMkLst>
            <pc:docMk/>
            <pc:sldMk cId="3582265563" sldId="784"/>
            <ac:spMk id="116" creationId="{76DAEA5F-2C20-8CC1-7F35-7B51D9D3223B}"/>
          </ac:spMkLst>
        </pc:spChg>
      </pc:sldChg>
      <pc:sldChg chg="delSp modSp add mod delAnim modAnim">
        <pc:chgData name="David Williams" userId="35a5f6dfa23fba43" providerId="LiveId" clId="{3270389E-597A-49C8-8DAF-535A53B144EF}" dt="2024-02-11T03:13:12.438" v="2303"/>
        <pc:sldMkLst>
          <pc:docMk/>
          <pc:sldMk cId="3255157361" sldId="785"/>
        </pc:sldMkLst>
        <pc:spChg chg="mod">
          <ac:chgData name="David Williams" userId="35a5f6dfa23fba43" providerId="LiveId" clId="{3270389E-597A-49C8-8DAF-535A53B144EF}" dt="2024-02-11T01:43:52.122" v="2239" actId="14100"/>
          <ac:spMkLst>
            <pc:docMk/>
            <pc:sldMk cId="3255157361" sldId="785"/>
            <ac:spMk id="2" creationId="{67735D8E-B0B4-F982-F17C-DCFBFE03EF61}"/>
          </ac:spMkLst>
        </pc:spChg>
        <pc:spChg chg="mod">
          <ac:chgData name="David Williams" userId="35a5f6dfa23fba43" providerId="LiveId" clId="{3270389E-597A-49C8-8DAF-535A53B144EF}" dt="2024-02-11T01:44:11.871" v="2249" actId="20577"/>
          <ac:spMkLst>
            <pc:docMk/>
            <pc:sldMk cId="3255157361" sldId="785"/>
            <ac:spMk id="4" creationId="{86F56726-D8E1-30E6-334B-7D0DFA09774E}"/>
          </ac:spMkLst>
        </pc:spChg>
        <pc:spChg chg="mod">
          <ac:chgData name="David Williams" userId="35a5f6dfa23fba43" providerId="LiveId" clId="{3270389E-597A-49C8-8DAF-535A53B144EF}" dt="2024-02-11T01:44:55.159" v="2254" actId="14100"/>
          <ac:spMkLst>
            <pc:docMk/>
            <pc:sldMk cId="3255157361" sldId="785"/>
            <ac:spMk id="5" creationId="{D9CED5B8-9067-52D2-13E2-5FE240722351}"/>
          </ac:spMkLst>
        </pc:spChg>
        <pc:spChg chg="mod">
          <ac:chgData name="David Williams" userId="35a5f6dfa23fba43" providerId="LiveId" clId="{3270389E-597A-49C8-8DAF-535A53B144EF}" dt="2024-02-11T01:44:46.353" v="2252" actId="14100"/>
          <ac:spMkLst>
            <pc:docMk/>
            <pc:sldMk cId="3255157361" sldId="785"/>
            <ac:spMk id="6" creationId="{475B417C-29BB-7BAF-20CF-19FCFD8F11FA}"/>
          </ac:spMkLst>
        </pc:spChg>
        <pc:spChg chg="mod">
          <ac:chgData name="David Williams" userId="35a5f6dfa23fba43" providerId="LiveId" clId="{3270389E-597A-49C8-8DAF-535A53B144EF}" dt="2024-02-11T01:45:08.834" v="2257" actId="14100"/>
          <ac:spMkLst>
            <pc:docMk/>
            <pc:sldMk cId="3255157361" sldId="785"/>
            <ac:spMk id="8" creationId="{557D6C0A-EE94-5A3A-7FF5-0FA94FE2A9CA}"/>
          </ac:spMkLst>
        </pc:spChg>
        <pc:spChg chg="del">
          <ac:chgData name="David Williams" userId="35a5f6dfa23fba43" providerId="LiveId" clId="{3270389E-597A-49C8-8DAF-535A53B144EF}" dt="2024-02-11T01:43:35.746" v="2222" actId="478"/>
          <ac:spMkLst>
            <pc:docMk/>
            <pc:sldMk cId="3255157361" sldId="785"/>
            <ac:spMk id="9" creationId="{405FACF6-857E-AE2F-76E1-2B39348C1B38}"/>
          </ac:spMkLst>
        </pc:spChg>
        <pc:spChg chg="mod">
          <ac:chgData name="David Williams" userId="35a5f6dfa23fba43" providerId="LiveId" clId="{3270389E-597A-49C8-8DAF-535A53B144EF}" dt="2024-02-11T02:52:37.439" v="2258" actId="207"/>
          <ac:spMkLst>
            <pc:docMk/>
            <pc:sldMk cId="3255157361" sldId="785"/>
            <ac:spMk id="12" creationId="{9D4768CF-6E19-8D51-BFCE-AEFD060A9793}"/>
          </ac:spMkLst>
        </pc:spChg>
        <pc:spChg chg="mod">
          <ac:chgData name="David Williams" userId="35a5f6dfa23fba43" providerId="LiveId" clId="{3270389E-597A-49C8-8DAF-535A53B144EF}" dt="2024-02-11T01:43:55.638" v="2240" actId="14100"/>
          <ac:spMkLst>
            <pc:docMk/>
            <pc:sldMk cId="3255157361" sldId="785"/>
            <ac:spMk id="116" creationId="{5705EF0E-082B-8042-C2CD-4A45396D564E}"/>
          </ac:spMkLst>
        </pc:spChg>
      </pc:sldChg>
      <pc:sldChg chg="delSp modSp add mod delAnim">
        <pc:chgData name="David Williams" userId="35a5f6dfa23fba43" providerId="LiveId" clId="{3270389E-597A-49C8-8DAF-535A53B144EF}" dt="2024-02-11T03:16:34.373" v="2638" actId="20577"/>
        <pc:sldMkLst>
          <pc:docMk/>
          <pc:sldMk cId="3063286897" sldId="786"/>
        </pc:sldMkLst>
        <pc:spChg chg="del">
          <ac:chgData name="David Williams" userId="35a5f6dfa23fba43" providerId="LiveId" clId="{3270389E-597A-49C8-8DAF-535A53B144EF}" dt="2024-02-11T03:16:27.865" v="2632" actId="478"/>
          <ac:spMkLst>
            <pc:docMk/>
            <pc:sldMk cId="3063286897" sldId="786"/>
            <ac:spMk id="2" creationId="{F14E5FC6-0F67-EA90-34C1-A1E5CB0755C7}"/>
          </ac:spMkLst>
        </pc:spChg>
        <pc:spChg chg="mod">
          <ac:chgData name="David Williams" userId="35a5f6dfa23fba43" providerId="LiveId" clId="{3270389E-597A-49C8-8DAF-535A53B144EF}" dt="2024-02-11T03:16:15.099" v="2631" actId="20577"/>
          <ac:spMkLst>
            <pc:docMk/>
            <pc:sldMk cId="3063286897" sldId="786"/>
            <ac:spMk id="4" creationId="{3E3D2B8B-BCE6-5833-6A58-738601B01C60}"/>
          </ac:spMkLst>
        </pc:spChg>
        <pc:spChg chg="mod">
          <ac:chgData name="David Williams" userId="35a5f6dfa23fba43" providerId="LiveId" clId="{3270389E-597A-49C8-8DAF-535A53B144EF}" dt="2024-02-11T03:15:10.275" v="2556" actId="1035"/>
          <ac:spMkLst>
            <pc:docMk/>
            <pc:sldMk cId="3063286897" sldId="786"/>
            <ac:spMk id="5" creationId="{A7DCEA0D-9024-EFC2-52A2-C5892A1166FA}"/>
          </ac:spMkLst>
        </pc:spChg>
        <pc:spChg chg="mod">
          <ac:chgData name="David Williams" userId="35a5f6dfa23fba43" providerId="LiveId" clId="{3270389E-597A-49C8-8DAF-535A53B144EF}" dt="2024-02-11T03:15:26.772" v="2609" actId="14100"/>
          <ac:spMkLst>
            <pc:docMk/>
            <pc:sldMk cId="3063286897" sldId="786"/>
            <ac:spMk id="6" creationId="{C5DEC1CC-B83D-DA8C-F1B1-4E891D6820C0}"/>
          </ac:spMkLst>
        </pc:spChg>
        <pc:spChg chg="mod">
          <ac:chgData name="David Williams" userId="35a5f6dfa23fba43" providerId="LiveId" clId="{3270389E-597A-49C8-8DAF-535A53B144EF}" dt="2024-02-11T03:15:34.082" v="2610" actId="14100"/>
          <ac:spMkLst>
            <pc:docMk/>
            <pc:sldMk cId="3063286897" sldId="786"/>
            <ac:spMk id="8" creationId="{ECC62BDB-CDB4-06CF-0D99-1B1535D93567}"/>
          </ac:spMkLst>
        </pc:spChg>
        <pc:spChg chg="mod">
          <ac:chgData name="David Williams" userId="35a5f6dfa23fba43" providerId="LiveId" clId="{3270389E-597A-49C8-8DAF-535A53B144EF}" dt="2024-02-11T03:16:34.373" v="2638" actId="20577"/>
          <ac:spMkLst>
            <pc:docMk/>
            <pc:sldMk cId="3063286897" sldId="786"/>
            <ac:spMk id="116" creationId="{BD822E7D-211F-9AF5-5106-B95F2D6E3614}"/>
          </ac:spMkLst>
        </pc:spChg>
        <pc:picChg chg="mod modCrop">
          <ac:chgData name="David Williams" userId="35a5f6dfa23fba43" providerId="LiveId" clId="{3270389E-597A-49C8-8DAF-535A53B144EF}" dt="2024-02-11T03:16:07.929" v="2612" actId="732"/>
          <ac:picMkLst>
            <pc:docMk/>
            <pc:sldMk cId="3063286897" sldId="786"/>
            <ac:picMk id="3" creationId="{969422EE-190A-B2D5-D7BF-3D8FD3922437}"/>
          </ac:picMkLst>
        </pc:picChg>
        <pc:picChg chg="del mod">
          <ac:chgData name="David Williams" userId="35a5f6dfa23fba43" providerId="LiveId" clId="{3270389E-597A-49C8-8DAF-535A53B144EF}" dt="2024-02-11T03:15:59.345" v="2611" actId="478"/>
          <ac:picMkLst>
            <pc:docMk/>
            <pc:sldMk cId="3063286897" sldId="786"/>
            <ac:picMk id="10" creationId="{36E39E49-BE51-D96B-81FE-5E9E4F2DE449}"/>
          </ac:picMkLst>
        </pc:picChg>
      </pc:sldChg>
      <pc:sldChg chg="addSp modSp add mod modAnim">
        <pc:chgData name="David Williams" userId="35a5f6dfa23fba43" providerId="LiveId" clId="{3270389E-597A-49C8-8DAF-535A53B144EF}" dt="2024-02-11T03:57:41.447" v="2802" actId="207"/>
        <pc:sldMkLst>
          <pc:docMk/>
          <pc:sldMk cId="1949640188" sldId="787"/>
        </pc:sldMkLst>
        <pc:spChg chg="add mod">
          <ac:chgData name="David Williams" userId="35a5f6dfa23fba43" providerId="LiveId" clId="{3270389E-597A-49C8-8DAF-535A53B144EF}" dt="2024-02-11T03:26:15.647" v="2700" actId="14100"/>
          <ac:spMkLst>
            <pc:docMk/>
            <pc:sldMk cId="1949640188" sldId="787"/>
            <ac:spMk id="2" creationId="{4845608C-BFC1-0C4F-A057-D915E0D520B1}"/>
          </ac:spMkLst>
        </pc:spChg>
        <pc:spChg chg="mod">
          <ac:chgData name="David Williams" userId="35a5f6dfa23fba43" providerId="LiveId" clId="{3270389E-597A-49C8-8DAF-535A53B144EF}" dt="2024-02-11T03:24:06.317" v="2643" actId="20577"/>
          <ac:spMkLst>
            <pc:docMk/>
            <pc:sldMk cId="1949640188" sldId="787"/>
            <ac:spMk id="4" creationId="{02B87929-A80C-870B-2842-37240D0D115B}"/>
          </ac:spMkLst>
        </pc:spChg>
        <pc:spChg chg="mod">
          <ac:chgData name="David Williams" userId="35a5f6dfa23fba43" providerId="LiveId" clId="{3270389E-597A-49C8-8DAF-535A53B144EF}" dt="2024-02-11T03:25:33.504" v="2688" actId="14100"/>
          <ac:spMkLst>
            <pc:docMk/>
            <pc:sldMk cId="1949640188" sldId="787"/>
            <ac:spMk id="5" creationId="{7E5F321A-829D-A44F-7639-5D4E804C83C3}"/>
          </ac:spMkLst>
        </pc:spChg>
        <pc:spChg chg="mod">
          <ac:chgData name="David Williams" userId="35a5f6dfa23fba43" providerId="LiveId" clId="{3270389E-597A-49C8-8DAF-535A53B144EF}" dt="2024-02-11T03:25:25.106" v="2686" actId="14100"/>
          <ac:spMkLst>
            <pc:docMk/>
            <pc:sldMk cId="1949640188" sldId="787"/>
            <ac:spMk id="6" creationId="{36540C12-E742-7B6B-488C-E2E2526F62BB}"/>
          </ac:spMkLst>
        </pc:spChg>
        <pc:spChg chg="mod">
          <ac:chgData name="David Williams" userId="35a5f6dfa23fba43" providerId="LiveId" clId="{3270389E-597A-49C8-8DAF-535A53B144EF}" dt="2024-02-11T03:25:44.155" v="2691" actId="14100"/>
          <ac:spMkLst>
            <pc:docMk/>
            <pc:sldMk cId="1949640188" sldId="787"/>
            <ac:spMk id="8" creationId="{96F61C79-F933-8473-E690-75FFD341A0B6}"/>
          </ac:spMkLst>
        </pc:spChg>
        <pc:spChg chg="add mod">
          <ac:chgData name="David Williams" userId="35a5f6dfa23fba43" providerId="LiveId" clId="{3270389E-597A-49C8-8DAF-535A53B144EF}" dt="2024-02-11T03:26:55.524" v="2711" actId="207"/>
          <ac:spMkLst>
            <pc:docMk/>
            <pc:sldMk cId="1949640188" sldId="787"/>
            <ac:spMk id="9" creationId="{9B273461-06BF-7CD6-0E2A-2E2BAC4B8286}"/>
          </ac:spMkLst>
        </pc:spChg>
        <pc:spChg chg="add mod">
          <ac:chgData name="David Williams" userId="35a5f6dfa23fba43" providerId="LiveId" clId="{3270389E-597A-49C8-8DAF-535A53B144EF}" dt="2024-02-11T03:57:41.447" v="2802" actId="207"/>
          <ac:spMkLst>
            <pc:docMk/>
            <pc:sldMk cId="1949640188" sldId="787"/>
            <ac:spMk id="10" creationId="{83B7DFB4-1874-202B-2F2B-033A44EE95A8}"/>
          </ac:spMkLst>
        </pc:spChg>
        <pc:spChg chg="add mod">
          <ac:chgData name="David Williams" userId="35a5f6dfa23fba43" providerId="LiveId" clId="{3270389E-597A-49C8-8DAF-535A53B144EF}" dt="2024-02-11T03:33:05.766" v="2798" actId="14100"/>
          <ac:spMkLst>
            <pc:docMk/>
            <pc:sldMk cId="1949640188" sldId="787"/>
            <ac:spMk id="11" creationId="{6CCEF3E1-A391-2748-D88F-0DBDC70DA89A}"/>
          </ac:spMkLst>
        </pc:spChg>
        <pc:spChg chg="add mod">
          <ac:chgData name="David Williams" userId="35a5f6dfa23fba43" providerId="LiveId" clId="{3270389E-597A-49C8-8DAF-535A53B144EF}" dt="2024-02-11T03:32:48.526" v="2796" actId="20577"/>
          <ac:spMkLst>
            <pc:docMk/>
            <pc:sldMk cId="1949640188" sldId="787"/>
            <ac:spMk id="13" creationId="{851DC619-72A7-BD4C-E972-D63133DBAC97}"/>
          </ac:spMkLst>
        </pc:spChg>
        <pc:spChg chg="mod">
          <ac:chgData name="David Williams" userId="35a5f6dfa23fba43" providerId="LiveId" clId="{3270389E-597A-49C8-8DAF-535A53B144EF}" dt="2024-02-11T03:28:10.860" v="2762" actId="14100"/>
          <ac:spMkLst>
            <pc:docMk/>
            <pc:sldMk cId="1949640188" sldId="787"/>
            <ac:spMk id="116" creationId="{AA532E49-CC4C-E1F9-3176-7542AC0C96B9}"/>
          </ac:spMkLst>
        </pc:spChg>
        <pc:picChg chg="mod modCrop">
          <ac:chgData name="David Williams" userId="35a5f6dfa23fba43" providerId="LiveId" clId="{3270389E-597A-49C8-8DAF-535A53B144EF}" dt="2024-02-11T03:25:02.375" v="2683" actId="732"/>
          <ac:picMkLst>
            <pc:docMk/>
            <pc:sldMk cId="1949640188" sldId="787"/>
            <ac:picMk id="3" creationId="{42D3C41E-420C-9581-6EED-D44DA7576950}"/>
          </ac:picMkLst>
        </pc:picChg>
      </pc:sldChg>
      <pc:sldChg chg="addSp delSp modSp add mod delAnim modAnim">
        <pc:chgData name="David Williams" userId="35a5f6dfa23fba43" providerId="LiveId" clId="{3270389E-597A-49C8-8DAF-535A53B144EF}" dt="2024-02-11T04:14:39.558" v="3257" actId="1076"/>
        <pc:sldMkLst>
          <pc:docMk/>
          <pc:sldMk cId="741088911" sldId="788"/>
        </pc:sldMkLst>
        <pc:spChg chg="mod">
          <ac:chgData name="David Williams" userId="35a5f6dfa23fba43" providerId="LiveId" clId="{3270389E-597A-49C8-8DAF-535A53B144EF}" dt="2024-02-11T04:00:34.658" v="2936" actId="20577"/>
          <ac:spMkLst>
            <pc:docMk/>
            <pc:sldMk cId="741088911" sldId="788"/>
            <ac:spMk id="2" creationId="{D36F42A7-3F1C-7AEB-532C-5D716FF09B77}"/>
          </ac:spMkLst>
        </pc:spChg>
        <pc:spChg chg="mod">
          <ac:chgData name="David Williams" userId="35a5f6dfa23fba43" providerId="LiveId" clId="{3270389E-597A-49C8-8DAF-535A53B144EF}" dt="2024-02-11T03:58:02.141" v="2810" actId="20577"/>
          <ac:spMkLst>
            <pc:docMk/>
            <pc:sldMk cId="741088911" sldId="788"/>
            <ac:spMk id="4" creationId="{8990234A-E21C-15D8-248E-787FC18D207F}"/>
          </ac:spMkLst>
        </pc:spChg>
        <pc:spChg chg="mod">
          <ac:chgData name="David Williams" userId="35a5f6dfa23fba43" providerId="LiveId" clId="{3270389E-597A-49C8-8DAF-535A53B144EF}" dt="2024-02-11T03:59:18.889" v="2926" actId="14100"/>
          <ac:spMkLst>
            <pc:docMk/>
            <pc:sldMk cId="741088911" sldId="788"/>
            <ac:spMk id="5" creationId="{67D23494-B240-B95B-E0E8-1200CC74A023}"/>
          </ac:spMkLst>
        </pc:spChg>
        <pc:spChg chg="mod">
          <ac:chgData name="David Williams" userId="35a5f6dfa23fba43" providerId="LiveId" clId="{3270389E-597A-49C8-8DAF-535A53B144EF}" dt="2024-02-11T03:59:45.207" v="2928" actId="14100"/>
          <ac:spMkLst>
            <pc:docMk/>
            <pc:sldMk cId="741088911" sldId="788"/>
            <ac:spMk id="6" creationId="{E81DFDAB-23C8-D825-0F51-491F481FB879}"/>
          </ac:spMkLst>
        </pc:spChg>
        <pc:spChg chg="mod modVis">
          <ac:chgData name="David Williams" userId="35a5f6dfa23fba43" providerId="LiveId" clId="{3270389E-597A-49C8-8DAF-535A53B144EF}" dt="2024-02-11T03:58:50.066" v="2921" actId="14430"/>
          <ac:spMkLst>
            <pc:docMk/>
            <pc:sldMk cId="741088911" sldId="788"/>
            <ac:spMk id="8" creationId="{5B9612A0-B5C8-4075-057C-42B58A8F2A1A}"/>
          </ac:spMkLst>
        </pc:spChg>
        <pc:spChg chg="del">
          <ac:chgData name="David Williams" userId="35a5f6dfa23fba43" providerId="LiveId" clId="{3270389E-597A-49C8-8DAF-535A53B144EF}" dt="2024-02-11T04:01:55.206" v="2968" actId="478"/>
          <ac:spMkLst>
            <pc:docMk/>
            <pc:sldMk cId="741088911" sldId="788"/>
            <ac:spMk id="9" creationId="{ED6370A8-9E84-4A4A-99C5-6940B736146B}"/>
          </ac:spMkLst>
        </pc:spChg>
        <pc:spChg chg="mod">
          <ac:chgData name="David Williams" userId="35a5f6dfa23fba43" providerId="LiveId" clId="{3270389E-597A-49C8-8DAF-535A53B144EF}" dt="2024-02-11T04:00:44.798" v="2945" actId="20577"/>
          <ac:spMkLst>
            <pc:docMk/>
            <pc:sldMk cId="741088911" sldId="788"/>
            <ac:spMk id="10" creationId="{D1566AD9-08FF-CB85-612B-6348C3FE26DF}"/>
          </ac:spMkLst>
        </pc:spChg>
        <pc:spChg chg="mod">
          <ac:chgData name="David Williams" userId="35a5f6dfa23fba43" providerId="LiveId" clId="{3270389E-597A-49C8-8DAF-535A53B144EF}" dt="2024-02-11T04:04:03.111" v="2995" actId="14100"/>
          <ac:spMkLst>
            <pc:docMk/>
            <pc:sldMk cId="741088911" sldId="788"/>
            <ac:spMk id="11" creationId="{F28AFDD9-EAF6-5334-F26A-53A29EE1AE0F}"/>
          </ac:spMkLst>
        </pc:spChg>
        <pc:spChg chg="mod">
          <ac:chgData name="David Williams" userId="35a5f6dfa23fba43" providerId="LiveId" clId="{3270389E-597A-49C8-8DAF-535A53B144EF}" dt="2024-02-11T04:14:39.558" v="3257" actId="1076"/>
          <ac:spMkLst>
            <pc:docMk/>
            <pc:sldMk cId="741088911" sldId="788"/>
            <ac:spMk id="13" creationId="{EF539164-A839-8ABF-686C-363DE592DA42}"/>
          </ac:spMkLst>
        </pc:spChg>
        <pc:spChg chg="del">
          <ac:chgData name="David Williams" userId="35a5f6dfa23fba43" providerId="LiveId" clId="{3270389E-597A-49C8-8DAF-535A53B144EF}" dt="2024-02-11T04:01:05.559" v="2946" actId="478"/>
          <ac:spMkLst>
            <pc:docMk/>
            <pc:sldMk cId="741088911" sldId="788"/>
            <ac:spMk id="116" creationId="{9484849F-DBBB-2B2F-EDC6-FAD542293252}"/>
          </ac:spMkLst>
        </pc:spChg>
        <pc:grpChg chg="mod modVis">
          <ac:chgData name="David Williams" userId="35a5f6dfa23fba43" providerId="LiveId" clId="{3270389E-597A-49C8-8DAF-535A53B144EF}" dt="2024-02-11T04:01:10.041" v="2947" actId="14429"/>
          <ac:grpSpMkLst>
            <pc:docMk/>
            <pc:sldMk cId="741088911" sldId="788"/>
            <ac:grpSpMk id="113" creationId="{4EE63A6B-A3F1-BD8F-A1DA-72C8172EA69F}"/>
          </ac:grpSpMkLst>
        </pc:grpChg>
        <pc:picChg chg="mod modCrop">
          <ac:chgData name="David Williams" userId="35a5f6dfa23fba43" providerId="LiveId" clId="{3270389E-597A-49C8-8DAF-535A53B144EF}" dt="2024-02-11T03:59:32.008" v="2927" actId="732"/>
          <ac:picMkLst>
            <pc:docMk/>
            <pc:sldMk cId="741088911" sldId="788"/>
            <ac:picMk id="3" creationId="{76304A57-0EAF-A42D-9801-2DD86465D52C}"/>
          </ac:picMkLst>
        </pc:picChg>
        <pc:picChg chg="add mod ord">
          <ac:chgData name="David Williams" userId="35a5f6dfa23fba43" providerId="LiveId" clId="{3270389E-597A-49C8-8DAF-535A53B144EF}" dt="2024-02-11T04:07:54.255" v="3018" actId="1037"/>
          <ac:picMkLst>
            <pc:docMk/>
            <pc:sldMk cId="741088911" sldId="788"/>
            <ac:picMk id="15" creationId="{FA6181EF-D2C4-1BD1-4ED1-949BBC4786D8}"/>
          </ac:picMkLst>
        </pc:picChg>
      </pc:sldChg>
      <pc:sldChg chg="addSp delSp modSp add mod delAnim modAnim">
        <pc:chgData name="David Williams" userId="35a5f6dfa23fba43" providerId="LiveId" clId="{3270389E-597A-49C8-8DAF-535A53B144EF}" dt="2024-02-11T04:17:29.455" v="3274" actId="1076"/>
        <pc:sldMkLst>
          <pc:docMk/>
          <pc:sldMk cId="1514946894" sldId="789"/>
        </pc:sldMkLst>
        <pc:spChg chg="mod">
          <ac:chgData name="David Williams" userId="35a5f6dfa23fba43" providerId="LiveId" clId="{3270389E-597A-49C8-8DAF-535A53B144EF}" dt="2024-02-11T04:11:35.126" v="3228" actId="14100"/>
          <ac:spMkLst>
            <pc:docMk/>
            <pc:sldMk cId="1514946894" sldId="789"/>
            <ac:spMk id="2" creationId="{70D28D32-CEB8-DDBF-E96A-8DE3BAD291A7}"/>
          </ac:spMkLst>
        </pc:spChg>
        <pc:spChg chg="mod">
          <ac:chgData name="David Williams" userId="35a5f6dfa23fba43" providerId="LiveId" clId="{3270389E-597A-49C8-8DAF-535A53B144EF}" dt="2024-02-11T04:09:30.454" v="3030" actId="20577"/>
          <ac:spMkLst>
            <pc:docMk/>
            <pc:sldMk cId="1514946894" sldId="789"/>
            <ac:spMk id="4" creationId="{82C0738D-630A-8EB8-A42B-EC63E2DBD6E8}"/>
          </ac:spMkLst>
        </pc:spChg>
        <pc:spChg chg="mod">
          <ac:chgData name="David Williams" userId="35a5f6dfa23fba43" providerId="LiveId" clId="{3270389E-597A-49C8-8DAF-535A53B144EF}" dt="2024-02-11T04:10:29.517" v="3136" actId="14100"/>
          <ac:spMkLst>
            <pc:docMk/>
            <pc:sldMk cId="1514946894" sldId="789"/>
            <ac:spMk id="5" creationId="{DB139487-0748-6D9F-CB38-60EC2A485E7D}"/>
          </ac:spMkLst>
        </pc:spChg>
        <pc:spChg chg="mod modVis">
          <ac:chgData name="David Williams" userId="35a5f6dfa23fba43" providerId="LiveId" clId="{3270389E-597A-49C8-8DAF-535A53B144EF}" dt="2024-02-11T04:10:21.032" v="3134" actId="14430"/>
          <ac:spMkLst>
            <pc:docMk/>
            <pc:sldMk cId="1514946894" sldId="789"/>
            <ac:spMk id="6" creationId="{933741D6-D099-5FA6-62CC-F2E1DB51D8BC}"/>
          </ac:spMkLst>
        </pc:spChg>
        <pc:spChg chg="mod modVis">
          <ac:chgData name="David Williams" userId="35a5f6dfa23fba43" providerId="LiveId" clId="{3270389E-597A-49C8-8DAF-535A53B144EF}" dt="2024-02-11T04:10:48.138" v="3192" actId="14100"/>
          <ac:spMkLst>
            <pc:docMk/>
            <pc:sldMk cId="1514946894" sldId="789"/>
            <ac:spMk id="8" creationId="{9120D4A1-CB7F-EB9D-586D-06DBC65C555A}"/>
          </ac:spMkLst>
        </pc:spChg>
        <pc:spChg chg="add mod">
          <ac:chgData name="David Williams" userId="35a5f6dfa23fba43" providerId="LiveId" clId="{3270389E-597A-49C8-8DAF-535A53B144EF}" dt="2024-02-11T04:17:29.455" v="3274" actId="1076"/>
          <ac:spMkLst>
            <pc:docMk/>
            <pc:sldMk cId="1514946894" sldId="789"/>
            <ac:spMk id="9" creationId="{C37730BF-E25C-D09A-BDC6-99B15A3F76FF}"/>
          </ac:spMkLst>
        </pc:spChg>
        <pc:spChg chg="mod">
          <ac:chgData name="David Williams" userId="35a5f6dfa23fba43" providerId="LiveId" clId="{3270389E-597A-49C8-8DAF-535A53B144EF}" dt="2024-02-11T04:11:41.575" v="3242" actId="1036"/>
          <ac:spMkLst>
            <pc:docMk/>
            <pc:sldMk cId="1514946894" sldId="789"/>
            <ac:spMk id="10" creationId="{EBF071A4-EF8E-21D8-110F-1C00334EF755}"/>
          </ac:spMkLst>
        </pc:spChg>
        <pc:spChg chg="del">
          <ac:chgData name="David Williams" userId="35a5f6dfa23fba43" providerId="LiveId" clId="{3270389E-597A-49C8-8DAF-535A53B144EF}" dt="2024-02-11T04:11:14.845" v="3217" actId="478"/>
          <ac:spMkLst>
            <pc:docMk/>
            <pc:sldMk cId="1514946894" sldId="789"/>
            <ac:spMk id="11" creationId="{6417F99C-438A-F9B5-23C7-D704F3E30E26}"/>
          </ac:spMkLst>
        </pc:spChg>
        <pc:spChg chg="mod">
          <ac:chgData name="David Williams" userId="35a5f6dfa23fba43" providerId="LiveId" clId="{3270389E-597A-49C8-8DAF-535A53B144EF}" dt="2024-02-11T04:12:04.259" v="3251" actId="14100"/>
          <ac:spMkLst>
            <pc:docMk/>
            <pc:sldMk cId="1514946894" sldId="789"/>
            <ac:spMk id="13" creationId="{F4276130-191B-664E-1196-9CCFFD6DC7DC}"/>
          </ac:spMkLst>
        </pc:spChg>
        <pc:spChg chg="mod">
          <ac:chgData name="David Williams" userId="35a5f6dfa23fba43" providerId="LiveId" clId="{3270389E-597A-49C8-8DAF-535A53B144EF}" dt="2024-02-11T04:11:23.526" v="3219" actId="20578"/>
          <ac:spMkLst>
            <pc:docMk/>
            <pc:sldMk cId="1514946894" sldId="789"/>
            <ac:spMk id="25" creationId="{4E469DA9-0FB1-1C84-C3EC-73C932C1EF98}"/>
          </ac:spMkLst>
        </pc:spChg>
        <pc:grpChg chg="mod modVis">
          <ac:chgData name="David Williams" userId="35a5f6dfa23fba43" providerId="LiveId" clId="{3270389E-597A-49C8-8DAF-535A53B144EF}" dt="2024-02-11T04:13:54.770" v="3254" actId="14430"/>
          <ac:grpSpMkLst>
            <pc:docMk/>
            <pc:sldMk cId="1514946894" sldId="789"/>
            <ac:grpSpMk id="113" creationId="{9CAA20AB-010A-AD2E-A218-A8B448B9B8EA}"/>
          </ac:grpSpMkLst>
        </pc:grpChg>
        <pc:picChg chg="mod modCrop">
          <ac:chgData name="David Williams" userId="35a5f6dfa23fba43" providerId="LiveId" clId="{3270389E-597A-49C8-8DAF-535A53B144EF}" dt="2024-02-11T04:10:09.483" v="3133" actId="732"/>
          <ac:picMkLst>
            <pc:docMk/>
            <pc:sldMk cId="1514946894" sldId="789"/>
            <ac:picMk id="3" creationId="{3E982C87-0B4A-A6B4-ECAC-04C488A9881D}"/>
          </ac:picMkLst>
        </pc:picChg>
        <pc:picChg chg="mod">
          <ac:chgData name="David Williams" userId="35a5f6dfa23fba43" providerId="LiveId" clId="{3270389E-597A-49C8-8DAF-535A53B144EF}" dt="2024-02-11T04:09:47.335" v="3132" actId="1036"/>
          <ac:picMkLst>
            <pc:docMk/>
            <pc:sldMk cId="1514946894" sldId="789"/>
            <ac:picMk id="15" creationId="{1A47B84D-1C9B-760A-03F9-0DBEF4B9C8A9}"/>
          </ac:picMkLst>
        </pc:picChg>
      </pc:sldChg>
      <pc:sldChg chg="addSp delSp modSp add mod delAnim modAnim">
        <pc:chgData name="David Williams" userId="35a5f6dfa23fba43" providerId="LiveId" clId="{3270389E-597A-49C8-8DAF-535A53B144EF}" dt="2024-02-11T04:22:15.691" v="3499"/>
        <pc:sldMkLst>
          <pc:docMk/>
          <pc:sldMk cId="2320120525" sldId="790"/>
        </pc:sldMkLst>
        <pc:spChg chg="del">
          <ac:chgData name="David Williams" userId="35a5f6dfa23fba43" providerId="LiveId" clId="{3270389E-597A-49C8-8DAF-535A53B144EF}" dt="2024-02-11T04:21:07.862" v="3486" actId="478"/>
          <ac:spMkLst>
            <pc:docMk/>
            <pc:sldMk cId="2320120525" sldId="790"/>
            <ac:spMk id="2" creationId="{868CDEA4-D78D-A81E-290F-3D7850CBA11C}"/>
          </ac:spMkLst>
        </pc:spChg>
        <pc:spChg chg="mod">
          <ac:chgData name="David Williams" userId="35a5f6dfa23fba43" providerId="LiveId" clId="{3270389E-597A-49C8-8DAF-535A53B144EF}" dt="2024-02-11T04:17:51.571" v="3285" actId="20577"/>
          <ac:spMkLst>
            <pc:docMk/>
            <pc:sldMk cId="2320120525" sldId="790"/>
            <ac:spMk id="4" creationId="{3A7F1C11-8308-87CF-AA06-5F9B583CF4C4}"/>
          </ac:spMkLst>
        </pc:spChg>
        <pc:spChg chg="mod">
          <ac:chgData name="David Williams" userId="35a5f6dfa23fba43" providerId="LiveId" clId="{3270389E-597A-49C8-8DAF-535A53B144EF}" dt="2024-02-11T04:19:33.885" v="3452" actId="14100"/>
          <ac:spMkLst>
            <pc:docMk/>
            <pc:sldMk cId="2320120525" sldId="790"/>
            <ac:spMk id="5" creationId="{C2D149EF-AA6D-20C1-34D1-3AB97C7454B6}"/>
          </ac:spMkLst>
        </pc:spChg>
        <pc:spChg chg="mod modVis">
          <ac:chgData name="David Williams" userId="35a5f6dfa23fba43" providerId="LiveId" clId="{3270389E-597A-49C8-8DAF-535A53B144EF}" dt="2024-02-11T04:19:21.084" v="3450" actId="14430"/>
          <ac:spMkLst>
            <pc:docMk/>
            <pc:sldMk cId="2320120525" sldId="790"/>
            <ac:spMk id="8" creationId="{21EDC71C-BA38-2BCE-B1C4-AD0516B03095}"/>
          </ac:spMkLst>
        </pc:spChg>
        <pc:spChg chg="mod">
          <ac:chgData name="David Williams" userId="35a5f6dfa23fba43" providerId="LiveId" clId="{3270389E-597A-49C8-8DAF-535A53B144EF}" dt="2024-02-11T04:19:59.688" v="3463" actId="1076"/>
          <ac:spMkLst>
            <pc:docMk/>
            <pc:sldMk cId="2320120525" sldId="790"/>
            <ac:spMk id="9" creationId="{854BC574-741C-7E42-48D0-A04954094E0E}"/>
          </ac:spMkLst>
        </pc:spChg>
        <pc:spChg chg="mod">
          <ac:chgData name="David Williams" userId="35a5f6dfa23fba43" providerId="LiveId" clId="{3270389E-597A-49C8-8DAF-535A53B144EF}" dt="2024-02-11T04:21:47.719" v="3497" actId="1076"/>
          <ac:spMkLst>
            <pc:docMk/>
            <pc:sldMk cId="2320120525" sldId="790"/>
            <ac:spMk id="10" creationId="{EF44DCAD-9CD1-CC82-33AC-CFCAE271D23E}"/>
          </ac:spMkLst>
        </pc:spChg>
        <pc:spChg chg="add mod">
          <ac:chgData name="David Williams" userId="35a5f6dfa23fba43" providerId="LiveId" clId="{3270389E-597A-49C8-8DAF-535A53B144EF}" dt="2024-02-11T04:21:42.800" v="3496" actId="1076"/>
          <ac:spMkLst>
            <pc:docMk/>
            <pc:sldMk cId="2320120525" sldId="790"/>
            <ac:spMk id="11" creationId="{5055BEA1-306E-7268-9368-8CC99A4AB837}"/>
          </ac:spMkLst>
        </pc:spChg>
        <pc:spChg chg="del">
          <ac:chgData name="David Williams" userId="35a5f6dfa23fba43" providerId="LiveId" clId="{3270389E-597A-49C8-8DAF-535A53B144EF}" dt="2024-02-11T04:19:47.493" v="3453" actId="478"/>
          <ac:spMkLst>
            <pc:docMk/>
            <pc:sldMk cId="2320120525" sldId="790"/>
            <ac:spMk id="13" creationId="{E5C201E3-082F-5950-6061-B985B41FD50F}"/>
          </ac:spMkLst>
        </pc:spChg>
        <pc:grpChg chg="mod modVis">
          <ac:chgData name="David Williams" userId="35a5f6dfa23fba43" providerId="LiveId" clId="{3270389E-597A-49C8-8DAF-535A53B144EF}" dt="2024-02-11T04:20:26.326" v="3483" actId="14429"/>
          <ac:grpSpMkLst>
            <pc:docMk/>
            <pc:sldMk cId="2320120525" sldId="790"/>
            <ac:grpSpMk id="113" creationId="{DD2B295C-313A-2FA1-856F-46A08CDCA1AE}"/>
          </ac:grpSpMkLst>
        </pc:grpChg>
        <pc:picChg chg="mod modCrop">
          <ac:chgData name="David Williams" userId="35a5f6dfa23fba43" providerId="LiveId" clId="{3270389E-597A-49C8-8DAF-535A53B144EF}" dt="2024-02-11T04:19:12.305" v="3449" actId="732"/>
          <ac:picMkLst>
            <pc:docMk/>
            <pc:sldMk cId="2320120525" sldId="790"/>
            <ac:picMk id="3" creationId="{790634C2-2502-F50D-A59B-EB7DEA873BBF}"/>
          </ac:picMkLst>
        </pc:picChg>
        <pc:picChg chg="mod">
          <ac:chgData name="David Williams" userId="35a5f6dfa23fba43" providerId="LiveId" clId="{3270389E-597A-49C8-8DAF-535A53B144EF}" dt="2024-02-11T04:18:42.545" v="3448" actId="1036"/>
          <ac:picMkLst>
            <pc:docMk/>
            <pc:sldMk cId="2320120525" sldId="790"/>
            <ac:picMk id="15" creationId="{8C2E4085-113A-728F-1390-519DA4ABD895}"/>
          </ac:picMkLst>
        </pc:picChg>
      </pc:sldChg>
      <pc:sldChg chg="addSp delSp modSp add mod delAnim modAnim">
        <pc:chgData name="David Williams" userId="35a5f6dfa23fba43" providerId="LiveId" clId="{3270389E-597A-49C8-8DAF-535A53B144EF}" dt="2024-02-11T04:40:40.692" v="3789" actId="13244"/>
        <pc:sldMkLst>
          <pc:docMk/>
          <pc:sldMk cId="2836838938" sldId="791"/>
        </pc:sldMkLst>
        <pc:spChg chg="add mod">
          <ac:chgData name="David Williams" userId="35a5f6dfa23fba43" providerId="LiveId" clId="{3270389E-597A-49C8-8DAF-535A53B144EF}" dt="2024-02-11T04:25:50.174" v="3685" actId="20577"/>
          <ac:spMkLst>
            <pc:docMk/>
            <pc:sldMk cId="2836838938" sldId="791"/>
            <ac:spMk id="2" creationId="{C282416F-B50A-3279-2F07-CFC9DB04C732}"/>
          </ac:spMkLst>
        </pc:spChg>
        <pc:spChg chg="mod">
          <ac:chgData name="David Williams" userId="35a5f6dfa23fba43" providerId="LiveId" clId="{3270389E-597A-49C8-8DAF-535A53B144EF}" dt="2024-02-11T04:24:26.003" v="3525" actId="20577"/>
          <ac:spMkLst>
            <pc:docMk/>
            <pc:sldMk cId="2836838938" sldId="791"/>
            <ac:spMk id="4" creationId="{995FDA87-31EF-60D0-8817-7862CA48E036}"/>
          </ac:spMkLst>
        </pc:spChg>
        <pc:spChg chg="mod">
          <ac:chgData name="David Williams" userId="35a5f6dfa23fba43" providerId="LiveId" clId="{3270389E-597A-49C8-8DAF-535A53B144EF}" dt="2024-02-11T04:25:07.902" v="3674" actId="14100"/>
          <ac:spMkLst>
            <pc:docMk/>
            <pc:sldMk cId="2836838938" sldId="791"/>
            <ac:spMk id="5" creationId="{12E2BC5E-DDDE-DDA1-1FA5-53080F18CF19}"/>
          </ac:spMkLst>
        </pc:spChg>
        <pc:spChg chg="mod modVis">
          <ac:chgData name="David Williams" userId="35a5f6dfa23fba43" providerId="LiveId" clId="{3270389E-597A-49C8-8DAF-535A53B144EF}" dt="2024-02-11T04:25:21.273" v="3678" actId="14100"/>
          <ac:spMkLst>
            <pc:docMk/>
            <pc:sldMk cId="2836838938" sldId="791"/>
            <ac:spMk id="6" creationId="{9BC431EF-7E96-DA8F-8DA5-0A6E20A098E0}"/>
          </ac:spMkLst>
        </pc:spChg>
        <pc:spChg chg="mod">
          <ac:chgData name="David Williams" userId="35a5f6dfa23fba43" providerId="LiveId" clId="{3270389E-597A-49C8-8DAF-535A53B144EF}" dt="2024-02-11T04:26:36.485" v="3701" actId="14100"/>
          <ac:spMkLst>
            <pc:docMk/>
            <pc:sldMk cId="2836838938" sldId="791"/>
            <ac:spMk id="9" creationId="{652390CC-04C6-E11A-5648-5A26B9A4FDB6}"/>
          </ac:spMkLst>
        </pc:spChg>
        <pc:spChg chg="mod">
          <ac:chgData name="David Williams" userId="35a5f6dfa23fba43" providerId="LiveId" clId="{3270389E-597A-49C8-8DAF-535A53B144EF}" dt="2024-02-11T04:28:17.558" v="3740" actId="1076"/>
          <ac:spMkLst>
            <pc:docMk/>
            <pc:sldMk cId="2836838938" sldId="791"/>
            <ac:spMk id="10" creationId="{319EAEB8-3AA1-1F28-0ABF-3A9DF86EC7CE}"/>
          </ac:spMkLst>
        </pc:spChg>
        <pc:spChg chg="del">
          <ac:chgData name="David Williams" userId="35a5f6dfa23fba43" providerId="LiveId" clId="{3270389E-597A-49C8-8DAF-535A53B144EF}" dt="2024-02-11T04:27:03.960" v="3703" actId="478"/>
          <ac:spMkLst>
            <pc:docMk/>
            <pc:sldMk cId="2836838938" sldId="791"/>
            <ac:spMk id="11" creationId="{F95E4262-D6C9-0859-FD6F-35668E850AD6}"/>
          </ac:spMkLst>
        </pc:spChg>
        <pc:spChg chg="add mod">
          <ac:chgData name="David Williams" userId="35a5f6dfa23fba43" providerId="LiveId" clId="{3270389E-597A-49C8-8DAF-535A53B144EF}" dt="2024-02-11T04:28:13.385" v="3739" actId="1076"/>
          <ac:spMkLst>
            <pc:docMk/>
            <pc:sldMk cId="2836838938" sldId="791"/>
            <ac:spMk id="13" creationId="{C570E16E-0860-5554-1695-79D8AB7378A6}"/>
          </ac:spMkLst>
        </pc:spChg>
        <pc:grpChg chg="mod modVis">
          <ac:chgData name="David Williams" userId="35a5f6dfa23fba43" providerId="LiveId" clId="{3270389E-597A-49C8-8DAF-535A53B144EF}" dt="2024-02-11T04:26:54.134" v="3702" actId="14430"/>
          <ac:grpSpMkLst>
            <pc:docMk/>
            <pc:sldMk cId="2836838938" sldId="791"/>
            <ac:grpSpMk id="113" creationId="{D6460B67-0F5A-C5B6-2145-F0F98D1F4276}"/>
          </ac:grpSpMkLst>
        </pc:grpChg>
        <pc:picChg chg="del">
          <ac:chgData name="David Williams" userId="35a5f6dfa23fba43" providerId="LiveId" clId="{3270389E-597A-49C8-8DAF-535A53B144EF}" dt="2024-02-11T04:24:37.730" v="3526" actId="478"/>
          <ac:picMkLst>
            <pc:docMk/>
            <pc:sldMk cId="2836838938" sldId="791"/>
            <ac:picMk id="3" creationId="{5D244003-7878-FDCF-C1DD-0219352C79C0}"/>
          </ac:picMkLst>
        </pc:picChg>
        <pc:picChg chg="add mod ord">
          <ac:chgData name="David Williams" userId="35a5f6dfa23fba43" providerId="LiveId" clId="{3270389E-597A-49C8-8DAF-535A53B144EF}" dt="2024-02-11T04:40:40.692" v="3789" actId="13244"/>
          <ac:picMkLst>
            <pc:docMk/>
            <pc:sldMk cId="2836838938" sldId="791"/>
            <ac:picMk id="14" creationId="{BF10F5F6-4F37-6D94-462A-2CF3658F3F87}"/>
          </ac:picMkLst>
        </pc:picChg>
        <pc:picChg chg="mod modCrop">
          <ac:chgData name="David Williams" userId="35a5f6dfa23fba43" providerId="LiveId" clId="{3270389E-597A-49C8-8DAF-535A53B144EF}" dt="2024-02-11T04:30:11.706" v="3744" actId="732"/>
          <ac:picMkLst>
            <pc:docMk/>
            <pc:sldMk cId="2836838938" sldId="791"/>
            <ac:picMk id="15" creationId="{EFDD3437-CBAA-76BD-EC46-8E9600B58848}"/>
          </ac:picMkLst>
        </pc:picChg>
      </pc:sldChg>
      <pc:sldChg chg="addSp delSp modSp add mod delAnim modAnim">
        <pc:chgData name="David Williams" userId="35a5f6dfa23fba43" providerId="LiveId" clId="{3270389E-597A-49C8-8DAF-535A53B144EF}" dt="2024-02-11T11:07:19.963" v="4835" actId="1076"/>
        <pc:sldMkLst>
          <pc:docMk/>
          <pc:sldMk cId="344400428" sldId="792"/>
        </pc:sldMkLst>
        <pc:spChg chg="del">
          <ac:chgData name="David Williams" userId="35a5f6dfa23fba43" providerId="LiveId" clId="{3270389E-597A-49C8-8DAF-535A53B144EF}" dt="2024-02-11T04:42:20.218" v="3947" actId="478"/>
          <ac:spMkLst>
            <pc:docMk/>
            <pc:sldMk cId="344400428" sldId="792"/>
            <ac:spMk id="2" creationId="{71848D0E-69C7-50D1-98B3-7602FC26C252}"/>
          </ac:spMkLst>
        </pc:spChg>
        <pc:spChg chg="mod">
          <ac:chgData name="David Williams" userId="35a5f6dfa23fba43" providerId="LiveId" clId="{3270389E-597A-49C8-8DAF-535A53B144EF}" dt="2024-02-11T04:38:59.110" v="3777" actId="20577"/>
          <ac:spMkLst>
            <pc:docMk/>
            <pc:sldMk cId="344400428" sldId="792"/>
            <ac:spMk id="4" creationId="{118039BF-FAD6-36E4-E274-9DCA4AB4271F}"/>
          </ac:spMkLst>
        </pc:spChg>
        <pc:spChg chg="mod">
          <ac:chgData name="David Williams" userId="35a5f6dfa23fba43" providerId="LiveId" clId="{3270389E-597A-49C8-8DAF-535A53B144EF}" dt="2024-02-11T04:41:43.451" v="3940" actId="14100"/>
          <ac:spMkLst>
            <pc:docMk/>
            <pc:sldMk cId="344400428" sldId="792"/>
            <ac:spMk id="5" creationId="{69ABD710-81D3-531F-5BE9-36EA0B40079F}"/>
          </ac:spMkLst>
        </pc:spChg>
        <pc:spChg chg="mod">
          <ac:chgData name="David Williams" userId="35a5f6dfa23fba43" providerId="LiveId" clId="{3270389E-597A-49C8-8DAF-535A53B144EF}" dt="2024-02-11T04:41:38.312" v="3939" actId="14100"/>
          <ac:spMkLst>
            <pc:docMk/>
            <pc:sldMk cId="344400428" sldId="792"/>
            <ac:spMk id="6" creationId="{21912CA3-CC76-2EB9-B200-8ADF59B8E424}"/>
          </ac:spMkLst>
        </pc:spChg>
        <pc:spChg chg="mod modVis">
          <ac:chgData name="David Williams" userId="35a5f6dfa23fba43" providerId="LiveId" clId="{3270389E-597A-49C8-8DAF-535A53B144EF}" dt="2024-02-11T04:41:58.484" v="3944" actId="14100"/>
          <ac:spMkLst>
            <pc:docMk/>
            <pc:sldMk cId="344400428" sldId="792"/>
            <ac:spMk id="8" creationId="{0C8BE0B0-D16F-F18D-6237-6F44FC9CCD23}"/>
          </ac:spMkLst>
        </pc:spChg>
        <pc:spChg chg="del">
          <ac:chgData name="David Williams" userId="35a5f6dfa23fba43" providerId="LiveId" clId="{3270389E-597A-49C8-8DAF-535A53B144EF}" dt="2024-02-11T04:42:21.131" v="3948" actId="478"/>
          <ac:spMkLst>
            <pc:docMk/>
            <pc:sldMk cId="344400428" sldId="792"/>
            <ac:spMk id="9" creationId="{1763C8EA-940B-C711-B8AD-54CA0FE0A1D7}"/>
          </ac:spMkLst>
        </pc:spChg>
        <pc:spChg chg="del">
          <ac:chgData name="David Williams" userId="35a5f6dfa23fba43" providerId="LiveId" clId="{3270389E-597A-49C8-8DAF-535A53B144EF}" dt="2024-02-11T04:42:18.002" v="3945" actId="478"/>
          <ac:spMkLst>
            <pc:docMk/>
            <pc:sldMk cId="344400428" sldId="792"/>
            <ac:spMk id="10" creationId="{8A28CCC3-949C-5775-A5B3-E705545D4B79}"/>
          </ac:spMkLst>
        </pc:spChg>
        <pc:spChg chg="del">
          <ac:chgData name="David Williams" userId="35a5f6dfa23fba43" providerId="LiveId" clId="{3270389E-597A-49C8-8DAF-535A53B144EF}" dt="2024-02-11T04:42:19.270" v="3946" actId="478"/>
          <ac:spMkLst>
            <pc:docMk/>
            <pc:sldMk cId="344400428" sldId="792"/>
            <ac:spMk id="13" creationId="{C6407105-5856-56AC-7227-B67BCF9B8055}"/>
          </ac:spMkLst>
        </pc:spChg>
        <pc:spChg chg="add mod">
          <ac:chgData name="David Williams" userId="35a5f6dfa23fba43" providerId="LiveId" clId="{3270389E-597A-49C8-8DAF-535A53B144EF}" dt="2024-02-11T11:04:44.584" v="4783" actId="20577"/>
          <ac:spMkLst>
            <pc:docMk/>
            <pc:sldMk cId="344400428" sldId="792"/>
            <ac:spMk id="14" creationId="{5AF39DFE-9412-1457-8DD2-8D74A4F7EEDB}"/>
          </ac:spMkLst>
        </pc:spChg>
        <pc:spChg chg="add mod">
          <ac:chgData name="David Williams" userId="35a5f6dfa23fba43" providerId="LiveId" clId="{3270389E-597A-49C8-8DAF-535A53B144EF}" dt="2024-02-11T11:05:14.617" v="4797" actId="14100"/>
          <ac:spMkLst>
            <pc:docMk/>
            <pc:sldMk cId="344400428" sldId="792"/>
            <ac:spMk id="16" creationId="{3B476C70-8602-1392-9021-4E5AA7421DC1}"/>
          </ac:spMkLst>
        </pc:spChg>
        <pc:spChg chg="add mod">
          <ac:chgData name="David Williams" userId="35a5f6dfa23fba43" providerId="LiveId" clId="{3270389E-597A-49C8-8DAF-535A53B144EF}" dt="2024-02-11T11:06:55.671" v="4824" actId="1076"/>
          <ac:spMkLst>
            <pc:docMk/>
            <pc:sldMk cId="344400428" sldId="792"/>
            <ac:spMk id="17" creationId="{5427BDD7-CE69-2639-FA4B-A23A735F59BD}"/>
          </ac:spMkLst>
        </pc:spChg>
        <pc:spChg chg="add mod">
          <ac:chgData name="David Williams" userId="35a5f6dfa23fba43" providerId="LiveId" clId="{3270389E-597A-49C8-8DAF-535A53B144EF}" dt="2024-02-11T11:07:19.963" v="4835" actId="1076"/>
          <ac:spMkLst>
            <pc:docMk/>
            <pc:sldMk cId="344400428" sldId="792"/>
            <ac:spMk id="18" creationId="{DE7A6534-64F3-2C0A-CAE7-B2138BD513D6}"/>
          </ac:spMkLst>
        </pc:spChg>
        <pc:spChg chg="add mod">
          <ac:chgData name="David Williams" userId="35a5f6dfa23fba43" providerId="LiveId" clId="{3270389E-597A-49C8-8DAF-535A53B144EF}" dt="2024-02-11T11:07:09.443" v="4834" actId="20577"/>
          <ac:spMkLst>
            <pc:docMk/>
            <pc:sldMk cId="344400428" sldId="792"/>
            <ac:spMk id="19" creationId="{713A2468-D82B-7FA7-7258-520F103AAD47}"/>
          </ac:spMkLst>
        </pc:spChg>
        <pc:picChg chg="add mod ord">
          <ac:chgData name="David Williams" userId="35a5f6dfa23fba43" providerId="LiveId" clId="{3270389E-597A-49C8-8DAF-535A53B144EF}" dt="2024-02-11T04:41:09.856" v="3935" actId="1036"/>
          <ac:picMkLst>
            <pc:docMk/>
            <pc:sldMk cId="344400428" sldId="792"/>
            <ac:picMk id="11" creationId="{50646D0C-1684-8582-B33D-45FE4D8D75BD}"/>
          </ac:picMkLst>
        </pc:picChg>
        <pc:picChg chg="mod modCrop">
          <ac:chgData name="David Williams" userId="35a5f6dfa23fba43" providerId="LiveId" clId="{3270389E-597A-49C8-8DAF-535A53B144EF}" dt="2024-02-11T04:42:40.092" v="3949" actId="732"/>
          <ac:picMkLst>
            <pc:docMk/>
            <pc:sldMk cId="344400428" sldId="792"/>
            <ac:picMk id="15" creationId="{11BE1C56-2F0F-A906-F24A-A98B09822C5A}"/>
          </ac:picMkLst>
        </pc:picChg>
      </pc:sldChg>
      <pc:sldChg chg="addSp modSp add mod modAnim">
        <pc:chgData name="David Williams" userId="35a5f6dfa23fba43" providerId="LiveId" clId="{3270389E-597A-49C8-8DAF-535A53B144EF}" dt="2024-02-11T11:10:52.507" v="4879"/>
        <pc:sldMkLst>
          <pc:docMk/>
          <pc:sldMk cId="3447575931" sldId="793"/>
        </pc:sldMkLst>
        <pc:spChg chg="add mod">
          <ac:chgData name="David Williams" userId="35a5f6dfa23fba43" providerId="LiveId" clId="{3270389E-597A-49C8-8DAF-535A53B144EF}" dt="2024-02-11T11:09:21.595" v="4858" actId="20577"/>
          <ac:spMkLst>
            <pc:docMk/>
            <pc:sldMk cId="3447575931" sldId="793"/>
            <ac:spMk id="2" creationId="{E69A3651-2F4E-4B4E-929A-82083C1357E1}"/>
          </ac:spMkLst>
        </pc:spChg>
        <pc:spChg chg="add mod">
          <ac:chgData name="David Williams" userId="35a5f6dfa23fba43" providerId="LiveId" clId="{3270389E-597A-49C8-8DAF-535A53B144EF}" dt="2024-02-11T11:09:49.406" v="4876" actId="14100"/>
          <ac:spMkLst>
            <pc:docMk/>
            <pc:sldMk cId="3447575931" sldId="793"/>
            <ac:spMk id="3" creationId="{EF22EFD2-7E96-DF06-5616-5C79B01041E7}"/>
          </ac:spMkLst>
        </pc:spChg>
        <pc:spChg chg="mod">
          <ac:chgData name="David Williams" userId="35a5f6dfa23fba43" providerId="LiveId" clId="{3270389E-597A-49C8-8DAF-535A53B144EF}" dt="2024-02-11T04:44:38.965" v="4006" actId="20577"/>
          <ac:spMkLst>
            <pc:docMk/>
            <pc:sldMk cId="3447575931" sldId="793"/>
            <ac:spMk id="4" creationId="{8623C418-1727-21A4-72BA-9625E67654F2}"/>
          </ac:spMkLst>
        </pc:spChg>
        <pc:spChg chg="mod">
          <ac:chgData name="David Williams" userId="35a5f6dfa23fba43" providerId="LiveId" clId="{3270389E-597A-49C8-8DAF-535A53B144EF}" dt="2024-02-11T04:46:22.955" v="4104" actId="14100"/>
          <ac:spMkLst>
            <pc:docMk/>
            <pc:sldMk cId="3447575931" sldId="793"/>
            <ac:spMk id="5" creationId="{F2DF467C-1D14-5564-0828-0F68474899CB}"/>
          </ac:spMkLst>
        </pc:spChg>
        <pc:spChg chg="mod modVis">
          <ac:chgData name="David Williams" userId="35a5f6dfa23fba43" providerId="LiveId" clId="{3270389E-597A-49C8-8DAF-535A53B144EF}" dt="2024-02-11T04:46:28.398" v="4105" actId="14430"/>
          <ac:spMkLst>
            <pc:docMk/>
            <pc:sldMk cId="3447575931" sldId="793"/>
            <ac:spMk id="6" creationId="{C46C8DB0-CEA0-181B-BFD6-1A65F49CB9C6}"/>
          </ac:spMkLst>
        </pc:spChg>
        <pc:spChg chg="mod modVis">
          <ac:chgData name="David Williams" userId="35a5f6dfa23fba43" providerId="LiveId" clId="{3270389E-597A-49C8-8DAF-535A53B144EF}" dt="2024-02-11T04:46:11.077" v="4102" actId="14430"/>
          <ac:spMkLst>
            <pc:docMk/>
            <pc:sldMk cId="3447575931" sldId="793"/>
            <ac:spMk id="8" creationId="{DDF89F86-612C-76C5-7F2C-7E99BEF4E60C}"/>
          </ac:spMkLst>
        </pc:spChg>
        <pc:spChg chg="add mod">
          <ac:chgData name="David Williams" userId="35a5f6dfa23fba43" providerId="LiveId" clId="{3270389E-597A-49C8-8DAF-535A53B144EF}" dt="2024-02-11T11:09:12.364" v="4845" actId="20577"/>
          <ac:spMkLst>
            <pc:docMk/>
            <pc:sldMk cId="3447575931" sldId="793"/>
            <ac:spMk id="9" creationId="{1BC1131F-8219-63B2-45F2-6E25EBBC2C9B}"/>
          </ac:spMkLst>
        </pc:spChg>
        <pc:picChg chg="mod">
          <ac:chgData name="David Williams" userId="35a5f6dfa23fba43" providerId="LiveId" clId="{3270389E-597A-49C8-8DAF-535A53B144EF}" dt="2024-02-11T04:45:43.690" v="4100" actId="1036"/>
          <ac:picMkLst>
            <pc:docMk/>
            <pc:sldMk cId="3447575931" sldId="793"/>
            <ac:picMk id="11" creationId="{9103B04B-8CFC-1651-9003-9D5FA1E8D5A3}"/>
          </ac:picMkLst>
        </pc:picChg>
        <pc:picChg chg="mod modCrop">
          <ac:chgData name="David Williams" userId="35a5f6dfa23fba43" providerId="LiveId" clId="{3270389E-597A-49C8-8DAF-535A53B144EF}" dt="2024-02-11T04:45:58.237" v="4101" actId="732"/>
          <ac:picMkLst>
            <pc:docMk/>
            <pc:sldMk cId="3447575931" sldId="793"/>
            <ac:picMk id="15" creationId="{ACEBCF60-DFFD-89A5-8B73-7F918E076799}"/>
          </ac:picMkLst>
        </pc:picChg>
      </pc:sldChg>
      <pc:sldChg chg="addSp delSp modSp add mod delAnim modAnim">
        <pc:chgData name="David Williams" userId="35a5f6dfa23fba43" providerId="LiveId" clId="{3270389E-597A-49C8-8DAF-535A53B144EF}" dt="2024-02-11T11:21:37.567" v="4956"/>
        <pc:sldMkLst>
          <pc:docMk/>
          <pc:sldMk cId="23816737" sldId="794"/>
        </pc:sldMkLst>
        <pc:spChg chg="add mod">
          <ac:chgData name="David Williams" userId="35a5f6dfa23fba43" providerId="LiveId" clId="{3270389E-597A-49C8-8DAF-535A53B144EF}" dt="2024-02-11T11:16:28.198" v="4947" actId="1035"/>
          <ac:spMkLst>
            <pc:docMk/>
            <pc:sldMk cId="23816737" sldId="794"/>
            <ac:spMk id="2" creationId="{71E1621C-3202-BD3B-D921-8B9B3834A68B}"/>
          </ac:spMkLst>
        </pc:spChg>
        <pc:spChg chg="add mod">
          <ac:chgData name="David Williams" userId="35a5f6dfa23fba43" providerId="LiveId" clId="{3270389E-597A-49C8-8DAF-535A53B144EF}" dt="2024-02-11T11:16:28.198" v="4947" actId="1035"/>
          <ac:spMkLst>
            <pc:docMk/>
            <pc:sldMk cId="23816737" sldId="794"/>
            <ac:spMk id="3" creationId="{C75B61AB-EE95-07AD-0060-FE4D582AC9A6}"/>
          </ac:spMkLst>
        </pc:spChg>
        <pc:spChg chg="mod">
          <ac:chgData name="David Williams" userId="35a5f6dfa23fba43" providerId="LiveId" clId="{3270389E-597A-49C8-8DAF-535A53B144EF}" dt="2024-02-11T04:48:02.742" v="4120" actId="20577"/>
          <ac:spMkLst>
            <pc:docMk/>
            <pc:sldMk cId="23816737" sldId="794"/>
            <ac:spMk id="4" creationId="{7E55F57C-74FD-1224-1F3A-4B47809DA750}"/>
          </ac:spMkLst>
        </pc:spChg>
        <pc:spChg chg="mod">
          <ac:chgData name="David Williams" userId="35a5f6dfa23fba43" providerId="LiveId" clId="{3270389E-597A-49C8-8DAF-535A53B144EF}" dt="2024-02-11T04:48:38.310" v="4167" actId="14100"/>
          <ac:spMkLst>
            <pc:docMk/>
            <pc:sldMk cId="23816737" sldId="794"/>
            <ac:spMk id="5" creationId="{E5811856-7E8A-9F2B-D1BA-1462E4516560}"/>
          </ac:spMkLst>
        </pc:spChg>
        <pc:spChg chg="add mod">
          <ac:chgData name="David Williams" userId="35a5f6dfa23fba43" providerId="LiveId" clId="{3270389E-597A-49C8-8DAF-535A53B144EF}" dt="2024-02-11T11:13:31.246" v="4905"/>
          <ac:spMkLst>
            <pc:docMk/>
            <pc:sldMk cId="23816737" sldId="794"/>
            <ac:spMk id="9" creationId="{83F5E1A3-87EA-4884-484B-286DCCAE0085}"/>
          </ac:spMkLst>
        </pc:spChg>
        <pc:spChg chg="add del mod">
          <ac:chgData name="David Williams" userId="35a5f6dfa23fba43" providerId="LiveId" clId="{3270389E-597A-49C8-8DAF-535A53B144EF}" dt="2024-02-11T11:16:03.735" v="4924" actId="478"/>
          <ac:spMkLst>
            <pc:docMk/>
            <pc:sldMk cId="23816737" sldId="794"/>
            <ac:spMk id="10" creationId="{E32B9219-A9BD-57CC-7EB2-23F495F56BB8}"/>
          </ac:spMkLst>
        </pc:spChg>
        <pc:spChg chg="add mod">
          <ac:chgData name="David Williams" userId="35a5f6dfa23fba43" providerId="LiveId" clId="{3270389E-597A-49C8-8DAF-535A53B144EF}" dt="2024-02-11T11:16:37.523" v="4955" actId="14100"/>
          <ac:spMkLst>
            <pc:docMk/>
            <pc:sldMk cId="23816737" sldId="794"/>
            <ac:spMk id="13" creationId="{477BD26B-6E80-E8D2-2C71-E155D3864C1D}"/>
          </ac:spMkLst>
        </pc:spChg>
        <pc:picChg chg="mod">
          <ac:chgData name="David Williams" userId="35a5f6dfa23fba43" providerId="LiveId" clId="{3270389E-597A-49C8-8DAF-535A53B144EF}" dt="2024-02-11T04:48:24.014" v="4164" actId="1035"/>
          <ac:picMkLst>
            <pc:docMk/>
            <pc:sldMk cId="23816737" sldId="794"/>
            <ac:picMk id="11" creationId="{1E7B99C6-BE58-4948-2112-DAB8EB3B08D9}"/>
          </ac:picMkLst>
        </pc:picChg>
        <pc:picChg chg="mod modCrop">
          <ac:chgData name="David Williams" userId="35a5f6dfa23fba43" providerId="LiveId" clId="{3270389E-597A-49C8-8DAF-535A53B144EF}" dt="2024-02-11T04:49:22.450" v="4168" actId="732"/>
          <ac:picMkLst>
            <pc:docMk/>
            <pc:sldMk cId="23816737" sldId="794"/>
            <ac:picMk id="15" creationId="{45CEC431-8DBE-45CD-09B8-7F72F976925D}"/>
          </ac:picMkLst>
        </pc:picChg>
      </pc:sldChg>
      <pc:sldChg chg="addSp delSp modSp add mod modAnim">
        <pc:chgData name="David Williams" userId="35a5f6dfa23fba43" providerId="LiveId" clId="{3270389E-597A-49C8-8DAF-535A53B144EF}" dt="2024-02-11T11:25:27.554" v="5016" actId="1076"/>
        <pc:sldMkLst>
          <pc:docMk/>
          <pc:sldMk cId="2459187739" sldId="795"/>
        </pc:sldMkLst>
        <pc:spChg chg="mod">
          <ac:chgData name="David Williams" userId="35a5f6dfa23fba43" providerId="LiveId" clId="{3270389E-597A-49C8-8DAF-535A53B144EF}" dt="2024-02-11T04:49:50.879" v="4184" actId="20577"/>
          <ac:spMkLst>
            <pc:docMk/>
            <pc:sldMk cId="2459187739" sldId="795"/>
            <ac:spMk id="4" creationId="{0684BD0A-2C62-0652-C5AC-2B00F8C408BE}"/>
          </ac:spMkLst>
        </pc:spChg>
        <pc:spChg chg="mod">
          <ac:chgData name="David Williams" userId="35a5f6dfa23fba43" providerId="LiveId" clId="{3270389E-597A-49C8-8DAF-535A53B144EF}" dt="2024-02-11T04:50:30.270" v="4299" actId="14100"/>
          <ac:spMkLst>
            <pc:docMk/>
            <pc:sldMk cId="2459187739" sldId="795"/>
            <ac:spMk id="5" creationId="{665E59C4-E2CF-9C82-E274-61817528B6DB}"/>
          </ac:spMkLst>
        </pc:spChg>
        <pc:spChg chg="add mod">
          <ac:chgData name="David Williams" userId="35a5f6dfa23fba43" providerId="LiveId" clId="{3270389E-597A-49C8-8DAF-535A53B144EF}" dt="2024-02-11T11:23:02.834" v="4967" actId="108"/>
          <ac:spMkLst>
            <pc:docMk/>
            <pc:sldMk cId="2459187739" sldId="795"/>
            <ac:spMk id="9" creationId="{DA112B40-6FCA-BD30-7224-66DC2032FA22}"/>
          </ac:spMkLst>
        </pc:spChg>
        <pc:spChg chg="add mod">
          <ac:chgData name="David Williams" userId="35a5f6dfa23fba43" providerId="LiveId" clId="{3270389E-597A-49C8-8DAF-535A53B144EF}" dt="2024-02-11T11:23:29.263" v="4985" actId="20577"/>
          <ac:spMkLst>
            <pc:docMk/>
            <pc:sldMk cId="2459187739" sldId="795"/>
            <ac:spMk id="10" creationId="{20C4168A-EFD2-1749-C06B-839688EB5DF0}"/>
          </ac:spMkLst>
        </pc:spChg>
        <pc:spChg chg="add mod">
          <ac:chgData name="David Williams" userId="35a5f6dfa23fba43" providerId="LiveId" clId="{3270389E-597A-49C8-8DAF-535A53B144EF}" dt="2024-02-11T11:24:05.913" v="4994" actId="20577"/>
          <ac:spMkLst>
            <pc:docMk/>
            <pc:sldMk cId="2459187739" sldId="795"/>
            <ac:spMk id="13" creationId="{CBD0F347-8C54-7A0B-910C-9C2E305FE667}"/>
          </ac:spMkLst>
        </pc:spChg>
        <pc:spChg chg="add mod">
          <ac:chgData name="David Williams" userId="35a5f6dfa23fba43" providerId="LiveId" clId="{3270389E-597A-49C8-8DAF-535A53B144EF}" dt="2024-02-11T11:25:27.554" v="5016" actId="1076"/>
          <ac:spMkLst>
            <pc:docMk/>
            <pc:sldMk cId="2459187739" sldId="795"/>
            <ac:spMk id="14" creationId="{746ED123-70C4-644B-EF20-DADA4A63ABA3}"/>
          </ac:spMkLst>
        </pc:spChg>
        <pc:spChg chg="add mod">
          <ac:chgData name="David Williams" userId="35a5f6dfa23fba43" providerId="LiveId" clId="{3270389E-597A-49C8-8DAF-535A53B144EF}" dt="2024-02-11T11:24:41.811" v="5014" actId="14100"/>
          <ac:spMkLst>
            <pc:docMk/>
            <pc:sldMk cId="2459187739" sldId="795"/>
            <ac:spMk id="16" creationId="{ACF48DB7-C0C6-5B74-A00B-79E168B591ED}"/>
          </ac:spMkLst>
        </pc:spChg>
        <pc:picChg chg="add mod ord">
          <ac:chgData name="David Williams" userId="35a5f6dfa23fba43" providerId="LiveId" clId="{3270389E-597A-49C8-8DAF-535A53B144EF}" dt="2024-02-11T04:52:45.966" v="4319" actId="1037"/>
          <ac:picMkLst>
            <pc:docMk/>
            <pc:sldMk cId="2459187739" sldId="795"/>
            <ac:picMk id="3" creationId="{EC610D6F-BEDA-E082-8D88-1B988AAA5F01}"/>
          </ac:picMkLst>
        </pc:picChg>
        <pc:picChg chg="mod modCrop">
          <ac:chgData name="David Williams" userId="35a5f6dfa23fba43" providerId="LiveId" clId="{3270389E-597A-49C8-8DAF-535A53B144EF}" dt="2024-02-11T04:53:10.903" v="4320" actId="732"/>
          <ac:picMkLst>
            <pc:docMk/>
            <pc:sldMk cId="2459187739" sldId="795"/>
            <ac:picMk id="11" creationId="{B5CEB37B-3DA5-2E42-A9EA-1BB6A33CF69D}"/>
          </ac:picMkLst>
        </pc:picChg>
        <pc:picChg chg="del">
          <ac:chgData name="David Williams" userId="35a5f6dfa23fba43" providerId="LiveId" clId="{3270389E-597A-49C8-8DAF-535A53B144EF}" dt="2024-02-11T04:49:57.849" v="4185" actId="478"/>
          <ac:picMkLst>
            <pc:docMk/>
            <pc:sldMk cId="2459187739" sldId="795"/>
            <ac:picMk id="15" creationId="{E6485C7F-86DE-AC8A-2197-590FCB6E514C}"/>
          </ac:picMkLst>
        </pc:picChg>
      </pc:sldChg>
      <pc:sldChg chg="addSp modSp add mod modAnim">
        <pc:chgData name="David Williams" userId="35a5f6dfa23fba43" providerId="LiveId" clId="{3270389E-597A-49C8-8DAF-535A53B144EF}" dt="2024-02-11T11:27:29.274" v="5068" actId="1037"/>
        <pc:sldMkLst>
          <pc:docMk/>
          <pc:sldMk cId="3853328169" sldId="796"/>
        </pc:sldMkLst>
        <pc:spChg chg="add mod">
          <ac:chgData name="David Williams" userId="35a5f6dfa23fba43" providerId="LiveId" clId="{3270389E-597A-49C8-8DAF-535A53B144EF}" dt="2024-02-11T11:27:17.555" v="5045" actId="14100"/>
          <ac:spMkLst>
            <pc:docMk/>
            <pc:sldMk cId="3853328169" sldId="796"/>
            <ac:spMk id="2" creationId="{80C984CE-38FC-D4C2-C2D5-ED202BEE5011}"/>
          </ac:spMkLst>
        </pc:spChg>
        <pc:spChg chg="mod">
          <ac:chgData name="David Williams" userId="35a5f6dfa23fba43" providerId="LiveId" clId="{3270389E-597A-49C8-8DAF-535A53B144EF}" dt="2024-02-11T04:53:40.370" v="4345" actId="20577"/>
          <ac:spMkLst>
            <pc:docMk/>
            <pc:sldMk cId="3853328169" sldId="796"/>
            <ac:spMk id="4" creationId="{29FAD25A-ADE6-287E-A3A0-C01F869597AD}"/>
          </ac:spMkLst>
        </pc:spChg>
        <pc:spChg chg="mod">
          <ac:chgData name="David Williams" userId="35a5f6dfa23fba43" providerId="LiveId" clId="{3270389E-597A-49C8-8DAF-535A53B144EF}" dt="2024-02-11T04:54:43.547" v="4464" actId="14100"/>
          <ac:spMkLst>
            <pc:docMk/>
            <pc:sldMk cId="3853328169" sldId="796"/>
            <ac:spMk id="5" creationId="{F76C897B-ADDC-6B6F-7D8C-2C441980F8F0}"/>
          </ac:spMkLst>
        </pc:spChg>
        <pc:spChg chg="mod modVis">
          <ac:chgData name="David Williams" userId="35a5f6dfa23fba43" providerId="LiveId" clId="{3270389E-597A-49C8-8DAF-535A53B144EF}" dt="2024-02-11T04:54:59.556" v="4468" actId="14100"/>
          <ac:spMkLst>
            <pc:docMk/>
            <pc:sldMk cId="3853328169" sldId="796"/>
            <ac:spMk id="6" creationId="{4586F8B5-0946-E6B2-E974-7C9E8B70C0A1}"/>
          </ac:spMkLst>
        </pc:spChg>
        <pc:spChg chg="add mod">
          <ac:chgData name="David Williams" userId="35a5f6dfa23fba43" providerId="LiveId" clId="{3270389E-597A-49C8-8DAF-535A53B144EF}" dt="2024-02-11T11:26:51.588" v="5026" actId="20577"/>
          <ac:spMkLst>
            <pc:docMk/>
            <pc:sldMk cId="3853328169" sldId="796"/>
            <ac:spMk id="9" creationId="{7AFA4824-B6CB-D3AB-C8D0-957734A585A7}"/>
          </ac:spMkLst>
        </pc:spChg>
        <pc:spChg chg="add mod">
          <ac:chgData name="David Williams" userId="35a5f6dfa23fba43" providerId="LiveId" clId="{3270389E-597A-49C8-8DAF-535A53B144EF}" dt="2024-02-11T11:27:29.274" v="5068" actId="1037"/>
          <ac:spMkLst>
            <pc:docMk/>
            <pc:sldMk cId="3853328169" sldId="796"/>
            <ac:spMk id="10" creationId="{E2C3EA57-2A52-811C-67A2-8C1CF63A848D}"/>
          </ac:spMkLst>
        </pc:spChg>
        <pc:picChg chg="mod">
          <ac:chgData name="David Williams" userId="35a5f6dfa23fba43" providerId="LiveId" clId="{3270389E-597A-49C8-8DAF-535A53B144EF}" dt="2024-02-11T04:54:04.849" v="4461" actId="1035"/>
          <ac:picMkLst>
            <pc:docMk/>
            <pc:sldMk cId="3853328169" sldId="796"/>
            <ac:picMk id="3" creationId="{274BE6DB-690E-3C09-9942-49371BE37D03}"/>
          </ac:picMkLst>
        </pc:picChg>
        <pc:picChg chg="mod modCrop">
          <ac:chgData name="David Williams" userId="35a5f6dfa23fba43" providerId="LiveId" clId="{3270389E-597A-49C8-8DAF-535A53B144EF}" dt="2024-02-11T04:54:21.935" v="4462" actId="732"/>
          <ac:picMkLst>
            <pc:docMk/>
            <pc:sldMk cId="3853328169" sldId="796"/>
            <ac:picMk id="11" creationId="{3051F63D-3C50-14B5-45F1-59231D084F15}"/>
          </ac:picMkLst>
        </pc:picChg>
      </pc:sldChg>
      <pc:sldChg chg="addSp modSp add mod modAnim">
        <pc:chgData name="David Williams" userId="35a5f6dfa23fba43" providerId="LiveId" clId="{3270389E-597A-49C8-8DAF-535A53B144EF}" dt="2024-02-11T11:34:27.773" v="5145"/>
        <pc:sldMkLst>
          <pc:docMk/>
          <pc:sldMk cId="505306058" sldId="797"/>
        </pc:sldMkLst>
        <pc:spChg chg="add mod">
          <ac:chgData name="David Williams" userId="35a5f6dfa23fba43" providerId="LiveId" clId="{3270389E-597A-49C8-8DAF-535A53B144EF}" dt="2024-02-11T11:31:50.697" v="5107" actId="20577"/>
          <ac:spMkLst>
            <pc:docMk/>
            <pc:sldMk cId="505306058" sldId="797"/>
            <ac:spMk id="2" creationId="{B8BD4246-CDFC-AE83-F578-F55B47F1B6C0}"/>
          </ac:spMkLst>
        </pc:spChg>
        <pc:spChg chg="mod">
          <ac:chgData name="David Williams" userId="35a5f6dfa23fba43" providerId="LiveId" clId="{3270389E-597A-49C8-8DAF-535A53B144EF}" dt="2024-02-11T04:55:16.964" v="4474" actId="20577"/>
          <ac:spMkLst>
            <pc:docMk/>
            <pc:sldMk cId="505306058" sldId="797"/>
            <ac:spMk id="4" creationId="{B3646BA7-9F48-350E-1826-99CE6342D78D}"/>
          </ac:spMkLst>
        </pc:spChg>
        <pc:spChg chg="mod">
          <ac:chgData name="David Williams" userId="35a5f6dfa23fba43" providerId="LiveId" clId="{3270389E-597A-49C8-8DAF-535A53B144EF}" dt="2024-02-11T04:56:08.186" v="4480" actId="14100"/>
          <ac:spMkLst>
            <pc:docMk/>
            <pc:sldMk cId="505306058" sldId="797"/>
            <ac:spMk id="5" creationId="{7BA53ACD-3F91-5C04-7933-18E9CD60EA10}"/>
          </ac:spMkLst>
        </pc:spChg>
        <pc:spChg chg="mod">
          <ac:chgData name="David Williams" userId="35a5f6dfa23fba43" providerId="LiveId" clId="{3270389E-597A-49C8-8DAF-535A53B144EF}" dt="2024-02-11T04:55:52.866" v="4477" actId="14100"/>
          <ac:spMkLst>
            <pc:docMk/>
            <pc:sldMk cId="505306058" sldId="797"/>
            <ac:spMk id="6" creationId="{43152D8A-6366-3D46-27DB-97B268C958F7}"/>
          </ac:spMkLst>
        </pc:spChg>
        <pc:spChg chg="add mod">
          <ac:chgData name="David Williams" userId="35a5f6dfa23fba43" providerId="LiveId" clId="{3270389E-597A-49C8-8DAF-535A53B144EF}" dt="2024-02-11T11:29:06.622" v="5074" actId="20577"/>
          <ac:spMkLst>
            <pc:docMk/>
            <pc:sldMk cId="505306058" sldId="797"/>
            <ac:spMk id="9" creationId="{84B511AB-8B66-C94A-122B-B805197B7BD8}"/>
          </ac:spMkLst>
        </pc:spChg>
        <pc:spChg chg="add mod">
          <ac:chgData name="David Williams" userId="35a5f6dfa23fba43" providerId="LiveId" clId="{3270389E-597A-49C8-8DAF-535A53B144EF}" dt="2024-02-11T11:31:36.521" v="5083" actId="14100"/>
          <ac:spMkLst>
            <pc:docMk/>
            <pc:sldMk cId="505306058" sldId="797"/>
            <ac:spMk id="10" creationId="{04CCFD5E-DA6A-B2D5-EE8C-0A7955ACCFA6}"/>
          </ac:spMkLst>
        </pc:spChg>
        <pc:spChg chg="add mod">
          <ac:chgData name="David Williams" userId="35a5f6dfa23fba43" providerId="LiveId" clId="{3270389E-597A-49C8-8DAF-535A53B144EF}" dt="2024-02-11T11:32:20.039" v="5117" actId="1076"/>
          <ac:spMkLst>
            <pc:docMk/>
            <pc:sldMk cId="505306058" sldId="797"/>
            <ac:spMk id="13" creationId="{631A327E-C7E4-D117-6417-E5A8FE144F57}"/>
          </ac:spMkLst>
        </pc:spChg>
        <pc:spChg chg="add mod">
          <ac:chgData name="David Williams" userId="35a5f6dfa23fba43" providerId="LiveId" clId="{3270389E-597A-49C8-8DAF-535A53B144EF}" dt="2024-02-11T11:34:11.762" v="5144" actId="20577"/>
          <ac:spMkLst>
            <pc:docMk/>
            <pc:sldMk cId="505306058" sldId="797"/>
            <ac:spMk id="14" creationId="{BF0CC570-3231-81FA-E091-52144130718C}"/>
          </ac:spMkLst>
        </pc:spChg>
      </pc:sldChg>
      <pc:sldChg chg="addSp modSp add mod modAnim">
        <pc:chgData name="David Williams" userId="35a5f6dfa23fba43" providerId="LiveId" clId="{3270389E-597A-49C8-8DAF-535A53B144EF}" dt="2024-02-11T11:40:22.090" v="5173" actId="14100"/>
        <pc:sldMkLst>
          <pc:docMk/>
          <pc:sldMk cId="483024755" sldId="798"/>
        </pc:sldMkLst>
        <pc:spChg chg="add mod">
          <ac:chgData name="David Williams" userId="35a5f6dfa23fba43" providerId="LiveId" clId="{3270389E-597A-49C8-8DAF-535A53B144EF}" dt="2024-02-11T11:40:22.090" v="5173" actId="14100"/>
          <ac:spMkLst>
            <pc:docMk/>
            <pc:sldMk cId="483024755" sldId="798"/>
            <ac:spMk id="2" creationId="{15F9AD09-1489-30BE-2AC4-A7EBF382B57E}"/>
          </ac:spMkLst>
        </pc:spChg>
        <pc:spChg chg="mod">
          <ac:chgData name="David Williams" userId="35a5f6dfa23fba43" providerId="LiveId" clId="{3270389E-597A-49C8-8DAF-535A53B144EF}" dt="2024-02-11T04:59:48.803" v="4615" actId="20577"/>
          <ac:spMkLst>
            <pc:docMk/>
            <pc:sldMk cId="483024755" sldId="798"/>
            <ac:spMk id="4" creationId="{ADA2FBED-270A-ABC1-9FCB-7878BD966754}"/>
          </ac:spMkLst>
        </pc:spChg>
        <pc:spChg chg="mod modVis">
          <ac:chgData name="David Williams" userId="35a5f6dfa23fba43" providerId="LiveId" clId="{3270389E-597A-49C8-8DAF-535A53B144EF}" dt="2024-02-11T04:59:40.251" v="4603" actId="14100"/>
          <ac:spMkLst>
            <pc:docMk/>
            <pc:sldMk cId="483024755" sldId="798"/>
            <ac:spMk id="5" creationId="{65D9779B-516A-8444-05E7-89648099888E}"/>
          </ac:spMkLst>
        </pc:spChg>
        <pc:spChg chg="mod modVis">
          <ac:chgData name="David Williams" userId="35a5f6dfa23fba43" providerId="LiveId" clId="{3270389E-597A-49C8-8DAF-535A53B144EF}" dt="2024-02-11T04:59:19.244" v="4596" actId="14100"/>
          <ac:spMkLst>
            <pc:docMk/>
            <pc:sldMk cId="483024755" sldId="798"/>
            <ac:spMk id="6" creationId="{15A36905-101B-C02A-35BB-3D23EFD09912}"/>
          </ac:spMkLst>
        </pc:spChg>
        <pc:spChg chg="mod modVis">
          <ac:chgData name="David Williams" userId="35a5f6dfa23fba43" providerId="LiveId" clId="{3270389E-597A-49C8-8DAF-535A53B144EF}" dt="2024-02-11T04:59:22.721" v="4598" actId="14430"/>
          <ac:spMkLst>
            <pc:docMk/>
            <pc:sldMk cId="483024755" sldId="798"/>
            <ac:spMk id="8" creationId="{CC2AAE6D-FB1B-C240-8AB5-AF99ADEE9D3F}"/>
          </ac:spMkLst>
        </pc:spChg>
        <pc:spChg chg="add mod">
          <ac:chgData name="David Williams" userId="35a5f6dfa23fba43" providerId="LiveId" clId="{3270389E-597A-49C8-8DAF-535A53B144EF}" dt="2024-02-11T11:39:57.619" v="5169" actId="1076"/>
          <ac:spMkLst>
            <pc:docMk/>
            <pc:sldMk cId="483024755" sldId="798"/>
            <ac:spMk id="9" creationId="{5C76043B-4663-E130-03DD-A1EC53552766}"/>
          </ac:spMkLst>
        </pc:spChg>
        <pc:picChg chg="mod">
          <ac:chgData name="David Williams" userId="35a5f6dfa23fba43" providerId="LiveId" clId="{3270389E-597A-49C8-8DAF-535A53B144EF}" dt="2024-02-11T04:57:16.003" v="4590" actId="1035"/>
          <ac:picMkLst>
            <pc:docMk/>
            <pc:sldMk cId="483024755" sldId="798"/>
            <ac:picMk id="3" creationId="{6B35458F-DDA0-0B7F-A30A-2B42718F51B9}"/>
          </ac:picMkLst>
        </pc:picChg>
        <pc:picChg chg="mod modCrop">
          <ac:chgData name="David Williams" userId="35a5f6dfa23fba43" providerId="LiveId" clId="{3270389E-597A-49C8-8DAF-535A53B144EF}" dt="2024-02-11T04:58:51.885" v="4591" actId="732"/>
          <ac:picMkLst>
            <pc:docMk/>
            <pc:sldMk cId="483024755" sldId="798"/>
            <ac:picMk id="11" creationId="{0AAF0F1B-D1C1-48F2-8EC2-9F14B8B59CD8}"/>
          </ac:picMkLst>
        </pc:picChg>
      </pc:sldChg>
      <pc:sldChg chg="addSp delSp modSp add mod modAnim">
        <pc:chgData name="David Williams" userId="35a5f6dfa23fba43" providerId="LiveId" clId="{3270389E-597A-49C8-8DAF-535A53B144EF}" dt="2024-02-11T11:42:05.496" v="5214"/>
        <pc:sldMkLst>
          <pc:docMk/>
          <pc:sldMk cId="1208186448" sldId="799"/>
        </pc:sldMkLst>
        <pc:spChg chg="add mod">
          <ac:chgData name="David Williams" userId="35a5f6dfa23fba43" providerId="LiveId" clId="{3270389E-597A-49C8-8DAF-535A53B144EF}" dt="2024-02-11T11:41:57.840" v="5213" actId="1076"/>
          <ac:spMkLst>
            <pc:docMk/>
            <pc:sldMk cId="1208186448" sldId="799"/>
            <ac:spMk id="2" creationId="{FB8DBDEF-77C2-E6E3-AF2F-AF3DE7ED1057}"/>
          </ac:spMkLst>
        </pc:spChg>
        <pc:spChg chg="mod">
          <ac:chgData name="David Williams" userId="35a5f6dfa23fba43" providerId="LiveId" clId="{3270389E-597A-49C8-8DAF-535A53B144EF}" dt="2024-02-11T05:00:46.760" v="4631" actId="20577"/>
          <ac:spMkLst>
            <pc:docMk/>
            <pc:sldMk cId="1208186448" sldId="799"/>
            <ac:spMk id="4" creationId="{446B580C-5670-8981-8314-0C278FA65FDE}"/>
          </ac:spMkLst>
        </pc:spChg>
        <pc:spChg chg="mod modVis">
          <ac:chgData name="David Williams" userId="35a5f6dfa23fba43" providerId="LiveId" clId="{3270389E-597A-49C8-8DAF-535A53B144EF}" dt="2024-02-11T05:01:34.602" v="4761" actId="14430"/>
          <ac:spMkLst>
            <pc:docMk/>
            <pc:sldMk cId="1208186448" sldId="799"/>
            <ac:spMk id="5" creationId="{76010E24-77EE-B17E-3F19-613BC687FB1B}"/>
          </ac:spMkLst>
        </pc:spChg>
        <pc:spChg chg="mod">
          <ac:chgData name="David Williams" userId="35a5f6dfa23fba43" providerId="LiveId" clId="{3270389E-597A-49C8-8DAF-535A53B144EF}" dt="2024-02-11T05:01:37.675" v="4762" actId="14100"/>
          <ac:spMkLst>
            <pc:docMk/>
            <pc:sldMk cId="1208186448" sldId="799"/>
            <ac:spMk id="6" creationId="{72456DCC-2133-549A-1991-90A85C886747}"/>
          </ac:spMkLst>
        </pc:spChg>
        <pc:spChg chg="mod modVis">
          <ac:chgData name="David Williams" userId="35a5f6dfa23fba43" providerId="LiveId" clId="{3270389E-597A-49C8-8DAF-535A53B144EF}" dt="2024-02-11T05:01:52.064" v="4766" actId="14100"/>
          <ac:spMkLst>
            <pc:docMk/>
            <pc:sldMk cId="1208186448" sldId="799"/>
            <ac:spMk id="8" creationId="{9083653E-105F-4E51-26F7-4F2DCEE2D964}"/>
          </ac:spMkLst>
        </pc:spChg>
        <pc:spChg chg="add mod">
          <ac:chgData name="David Williams" userId="35a5f6dfa23fba43" providerId="LiveId" clId="{3270389E-597A-49C8-8DAF-535A53B144EF}" dt="2024-02-11T11:41:03.104" v="5192"/>
          <ac:spMkLst>
            <pc:docMk/>
            <pc:sldMk cId="1208186448" sldId="799"/>
            <ac:spMk id="9" creationId="{65087C81-6F51-F4F5-A24E-FED7336E187F}"/>
          </ac:spMkLst>
        </pc:spChg>
        <pc:spChg chg="add mod">
          <ac:chgData name="David Williams" userId="35a5f6dfa23fba43" providerId="LiveId" clId="{3270389E-597A-49C8-8DAF-535A53B144EF}" dt="2024-02-11T11:41:03.104" v="5192"/>
          <ac:spMkLst>
            <pc:docMk/>
            <pc:sldMk cId="1208186448" sldId="799"/>
            <ac:spMk id="10" creationId="{AA8A39CE-A4A8-1A74-1BAC-93F3A34E4217}"/>
          </ac:spMkLst>
        </pc:spChg>
        <pc:picChg chg="mod modCrop">
          <ac:chgData name="David Williams" userId="35a5f6dfa23fba43" providerId="LiveId" clId="{3270389E-597A-49C8-8DAF-535A53B144EF}" dt="2024-02-11T05:02:13.025" v="4767" actId="732"/>
          <ac:picMkLst>
            <pc:docMk/>
            <pc:sldMk cId="1208186448" sldId="799"/>
            <ac:picMk id="3" creationId="{FA375670-0502-D24D-97ED-D1738673E0E0}"/>
          </ac:picMkLst>
        </pc:picChg>
        <pc:picChg chg="del">
          <ac:chgData name="David Williams" userId="35a5f6dfa23fba43" providerId="LiveId" clId="{3270389E-597A-49C8-8DAF-535A53B144EF}" dt="2024-02-11T05:00:53.072" v="4632" actId="478"/>
          <ac:picMkLst>
            <pc:docMk/>
            <pc:sldMk cId="1208186448" sldId="799"/>
            <ac:picMk id="11" creationId="{1C7A92B4-5CC2-030A-6577-B6DDBC5A235D}"/>
          </ac:picMkLst>
        </pc:picChg>
      </pc:sldChg>
      <pc:sldChg chg="addSp modSp add mod modAnim">
        <pc:chgData name="David Williams" userId="35a5f6dfa23fba43" providerId="LiveId" clId="{3270389E-597A-49C8-8DAF-535A53B144EF}" dt="2024-02-11T11:48:21.707" v="5304"/>
        <pc:sldMkLst>
          <pc:docMk/>
          <pc:sldMk cId="512386840" sldId="800"/>
        </pc:sldMkLst>
        <pc:spChg chg="mod">
          <ac:chgData name="David Williams" userId="35a5f6dfa23fba43" providerId="LiveId" clId="{3270389E-597A-49C8-8DAF-535A53B144EF}" dt="2024-02-11T11:46:37.919" v="5298" actId="20577"/>
          <ac:spMkLst>
            <pc:docMk/>
            <pc:sldMk cId="512386840" sldId="800"/>
            <ac:spMk id="4" creationId="{416605CD-987B-3674-B21C-C5374F13744A}"/>
          </ac:spMkLst>
        </pc:spChg>
        <pc:spChg chg="mod">
          <ac:chgData name="David Williams" userId="35a5f6dfa23fba43" providerId="LiveId" clId="{3270389E-597A-49C8-8DAF-535A53B144EF}" dt="2024-02-11T11:45:12.505" v="5281" actId="14100"/>
          <ac:spMkLst>
            <pc:docMk/>
            <pc:sldMk cId="512386840" sldId="800"/>
            <ac:spMk id="6" creationId="{C8B1E3B6-D015-5578-7522-5D4B71D5A2CB}"/>
          </ac:spMkLst>
        </pc:spChg>
        <pc:spChg chg="mod modVis">
          <ac:chgData name="David Williams" userId="35a5f6dfa23fba43" providerId="LiveId" clId="{3270389E-597A-49C8-8DAF-535A53B144EF}" dt="2024-02-11T11:45:14.324" v="5282" actId="14430"/>
          <ac:spMkLst>
            <pc:docMk/>
            <pc:sldMk cId="512386840" sldId="800"/>
            <ac:spMk id="8" creationId="{3D3A4132-7822-227A-6689-8C043B1B95E5}"/>
          </ac:spMkLst>
        </pc:spChg>
        <pc:spChg chg="add mod">
          <ac:chgData name="David Williams" userId="35a5f6dfa23fba43" providerId="LiveId" clId="{3270389E-597A-49C8-8DAF-535A53B144EF}" dt="2024-02-11T11:45:46.264" v="5284"/>
          <ac:spMkLst>
            <pc:docMk/>
            <pc:sldMk cId="512386840" sldId="800"/>
            <ac:spMk id="11" creationId="{0E6B91C2-E13C-ECE1-FBA5-C37DCF838120}"/>
          </ac:spMkLst>
        </pc:spChg>
        <pc:grpChg chg="mod modVis">
          <ac:chgData name="David Williams" userId="35a5f6dfa23fba43" providerId="LiveId" clId="{3270389E-597A-49C8-8DAF-535A53B144EF}" dt="2024-02-11T11:47:17.215" v="5300" actId="14429"/>
          <ac:grpSpMkLst>
            <pc:docMk/>
            <pc:sldMk cId="512386840" sldId="800"/>
            <ac:grpSpMk id="113" creationId="{9551EA2F-107C-9DCA-F8DF-8114C783B54D}"/>
          </ac:grpSpMkLst>
        </pc:grpChg>
        <pc:picChg chg="mod modCrop">
          <ac:chgData name="David Williams" userId="35a5f6dfa23fba43" providerId="LiveId" clId="{3270389E-597A-49C8-8DAF-535A53B144EF}" dt="2024-02-11T11:46:23.292" v="5285" actId="732"/>
          <ac:picMkLst>
            <pc:docMk/>
            <pc:sldMk cId="512386840" sldId="800"/>
            <ac:picMk id="3" creationId="{2C59F648-96A6-5E84-8508-4018C196DD3D}"/>
          </ac:picMkLst>
        </pc:picChg>
      </pc:sldChg>
      <pc:sldChg chg="addSp delSp modSp add mod delAnim modAnim">
        <pc:chgData name="David Williams" userId="35a5f6dfa23fba43" providerId="LiveId" clId="{3270389E-597A-49C8-8DAF-535A53B144EF}" dt="2024-02-11T12:22:36.824" v="5681" actId="20577"/>
        <pc:sldMkLst>
          <pc:docMk/>
          <pc:sldMk cId="4069793247" sldId="801"/>
        </pc:sldMkLst>
        <pc:spChg chg="mod">
          <ac:chgData name="David Williams" userId="35a5f6dfa23fba43" providerId="LiveId" clId="{3270389E-597A-49C8-8DAF-535A53B144EF}" dt="2024-02-11T12:15:07.209" v="5401" actId="6549"/>
          <ac:spMkLst>
            <pc:docMk/>
            <pc:sldMk cId="4069793247" sldId="801"/>
            <ac:spMk id="2" creationId="{C75FAFE0-6C55-1947-BB32-0AD1A7D6A192}"/>
          </ac:spMkLst>
        </pc:spChg>
        <pc:spChg chg="mod">
          <ac:chgData name="David Williams" userId="35a5f6dfa23fba43" providerId="LiveId" clId="{3270389E-597A-49C8-8DAF-535A53B144EF}" dt="2024-02-11T12:14:00.199" v="5382" actId="20577"/>
          <ac:spMkLst>
            <pc:docMk/>
            <pc:sldMk cId="4069793247" sldId="801"/>
            <ac:spMk id="4" creationId="{FED28311-5EC7-4C38-4584-A52FA857FCB4}"/>
          </ac:spMkLst>
        </pc:spChg>
        <pc:spChg chg="del">
          <ac:chgData name="David Williams" userId="35a5f6dfa23fba43" providerId="LiveId" clId="{3270389E-597A-49C8-8DAF-535A53B144EF}" dt="2024-02-11T12:11:42.995" v="5310" actId="478"/>
          <ac:spMkLst>
            <pc:docMk/>
            <pc:sldMk cId="4069793247" sldId="801"/>
            <ac:spMk id="6" creationId="{2BDB1A1B-0BB0-1C4B-D582-41A783BDB8D1}"/>
          </ac:spMkLst>
        </pc:spChg>
        <pc:spChg chg="del">
          <ac:chgData name="David Williams" userId="35a5f6dfa23fba43" providerId="LiveId" clId="{3270389E-597A-49C8-8DAF-535A53B144EF}" dt="2024-02-11T12:12:12.402" v="5322" actId="478"/>
          <ac:spMkLst>
            <pc:docMk/>
            <pc:sldMk cId="4069793247" sldId="801"/>
            <ac:spMk id="9" creationId="{7D0F35C3-0BBE-8EA0-81B1-437926DE45B3}"/>
          </ac:spMkLst>
        </pc:spChg>
        <pc:spChg chg="mod">
          <ac:chgData name="David Williams" userId="35a5f6dfa23fba43" providerId="LiveId" clId="{3270389E-597A-49C8-8DAF-535A53B144EF}" dt="2024-02-11T12:15:14.267" v="5403" actId="14100"/>
          <ac:spMkLst>
            <pc:docMk/>
            <pc:sldMk cId="4069793247" sldId="801"/>
            <ac:spMk id="10" creationId="{57A43EEF-065A-4FBB-BA84-C87D552F838E}"/>
          </ac:spMkLst>
        </pc:spChg>
        <pc:spChg chg="del">
          <ac:chgData name="David Williams" userId="35a5f6dfa23fba43" providerId="LiveId" clId="{3270389E-597A-49C8-8DAF-535A53B144EF}" dt="2024-02-11T12:11:27.545" v="5306" actId="478"/>
          <ac:spMkLst>
            <pc:docMk/>
            <pc:sldMk cId="4069793247" sldId="801"/>
            <ac:spMk id="11" creationId="{BF318778-75D6-E2A8-0879-D9DCE6B2DEB2}"/>
          </ac:spMkLst>
        </pc:spChg>
        <pc:spChg chg="del">
          <ac:chgData name="David Williams" userId="35a5f6dfa23fba43" providerId="LiveId" clId="{3270389E-597A-49C8-8DAF-535A53B144EF}" dt="2024-02-11T12:11:41.525" v="5309" actId="478"/>
          <ac:spMkLst>
            <pc:docMk/>
            <pc:sldMk cId="4069793247" sldId="801"/>
            <ac:spMk id="12" creationId="{F8712728-844F-7283-20CA-EA82BE430ED1}"/>
          </ac:spMkLst>
        </pc:spChg>
        <pc:spChg chg="add mod">
          <ac:chgData name="David Williams" userId="35a5f6dfa23fba43" providerId="LiveId" clId="{3270389E-597A-49C8-8DAF-535A53B144EF}" dt="2024-02-11T12:12:02.892" v="5321" actId="20577"/>
          <ac:spMkLst>
            <pc:docMk/>
            <pc:sldMk cId="4069793247" sldId="801"/>
            <ac:spMk id="13" creationId="{6CCD7111-427A-4AE2-63C1-98D5564F445C}"/>
          </ac:spMkLst>
        </pc:spChg>
        <pc:spChg chg="add mod">
          <ac:chgData name="David Williams" userId="35a5f6dfa23fba43" providerId="LiveId" clId="{3270389E-597A-49C8-8DAF-535A53B144EF}" dt="2024-02-11T12:14:22.176" v="5383" actId="1076"/>
          <ac:spMkLst>
            <pc:docMk/>
            <pc:sldMk cId="4069793247" sldId="801"/>
            <ac:spMk id="14" creationId="{FBA2658D-4AC0-8A55-45EF-947DA1671A7F}"/>
          </ac:spMkLst>
        </pc:spChg>
        <pc:spChg chg="add mod">
          <ac:chgData name="David Williams" userId="35a5f6dfa23fba43" providerId="LiveId" clId="{3270389E-597A-49C8-8DAF-535A53B144EF}" dt="2024-02-11T12:15:24.769" v="5404" actId="1076"/>
          <ac:spMkLst>
            <pc:docMk/>
            <pc:sldMk cId="4069793247" sldId="801"/>
            <ac:spMk id="15" creationId="{8F9ED404-CE1A-66BA-5503-BD1E7FC93722}"/>
          </ac:spMkLst>
        </pc:spChg>
        <pc:spChg chg="add mod">
          <ac:chgData name="David Williams" userId="35a5f6dfa23fba43" providerId="LiveId" clId="{3270389E-597A-49C8-8DAF-535A53B144EF}" dt="2024-02-11T12:22:36.824" v="5681" actId="20577"/>
          <ac:spMkLst>
            <pc:docMk/>
            <pc:sldMk cId="4069793247" sldId="801"/>
            <ac:spMk id="16" creationId="{18DCF812-8B01-36F9-B2CF-6F5B2F1F0E6D}"/>
          </ac:spMkLst>
        </pc:spChg>
        <pc:picChg chg="del">
          <ac:chgData name="David Williams" userId="35a5f6dfa23fba43" providerId="LiveId" clId="{3270389E-597A-49C8-8DAF-535A53B144EF}" dt="2024-02-11T12:11:40.876" v="5308" actId="478"/>
          <ac:picMkLst>
            <pc:docMk/>
            <pc:sldMk cId="4069793247" sldId="801"/>
            <ac:picMk id="3" creationId="{4A63ACB8-E1D5-BDCF-AAF6-65BE127E56D1}"/>
          </ac:picMkLst>
        </pc:picChg>
        <pc:picChg chg="del">
          <ac:chgData name="David Williams" userId="35a5f6dfa23fba43" providerId="LiveId" clId="{3270389E-597A-49C8-8DAF-535A53B144EF}" dt="2024-02-11T12:11:39.915" v="5307" actId="478"/>
          <ac:picMkLst>
            <pc:docMk/>
            <pc:sldMk cId="4069793247" sldId="801"/>
            <ac:picMk id="32" creationId="{5AD623BE-0B3C-4BB1-0090-460AB51C979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DA523-C891-40A6-B92F-B41470D47D66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949B3-47FE-47FE-94E1-EA1DABD64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6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43611-A32F-74BB-6F55-C1560F536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F6869C-DBBF-F5EF-1833-60CD3415D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68982-5E7D-2383-FBBD-A6EEAF58D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32921-B80C-F180-34AF-47BA06AF02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409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C92D7-EF08-EB4C-2A44-88E59E8A6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EE09A3-1B36-3EF1-9221-FBA6B8110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24121B-EC62-EE02-47A4-E312F21AD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A8C7A-BC94-4A4A-B443-3C6157142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973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B03C2-1276-0EA4-D31D-FA99DFFDE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64C04-B0A5-8EA2-9FC4-4F49A7FEF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AD4665-45E0-3A2E-008D-F1528781B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B15F1-256A-5411-D53C-0DE1358D78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383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5B53F-322B-34C5-E6CD-1E6C7A310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7F6B4E-DB22-5C37-7C79-D76E3AC8BB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44B9CD-71AB-7EE3-7B6E-D8FECB5CD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E03AC-854D-569B-3629-6CB8AE303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545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671E4-E6A9-BD56-7ED1-3D9D51281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C1907B-0609-201C-313F-DD2039976C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25461F-A6F4-559E-EED6-6C89C7C57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61AB9-7A9F-46C2-E288-C7CEA88748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43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97D37-0E6D-C850-B2CF-E0EA82CFC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1C286C-DE6C-CF83-73B1-AF382A8CA9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1A94EB-3FD2-569A-79CF-C2C521555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BE791-0756-97D7-A8E7-06C7A79D1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681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1A486-3B71-407A-2FFE-C5B98A736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CB771E-3C7F-9451-B299-CB53100D53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40023F-9FC3-1B11-A975-A1CC68409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17E60-E386-D6F1-60C3-0C1DD8B13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3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6BB84-9C39-9947-1D88-8C64C4D4D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B66696-DAA4-48F2-BFE5-36BCA979F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F4E4A-FC34-8ED6-BD7A-A0F39FA38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973DD-3509-3EEB-D2F3-13D627AF8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687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B0AEB-972C-C529-052E-B9DFCA68A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16ACC3-7F34-AFE4-80B2-3684DDF76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BB398-DDCF-9DA5-7D4B-FFD6C3BCB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6456A-9EEC-EA21-7E18-A9FD06F00A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463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AFCF4-274B-4D03-53D1-2DB8C8145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A52B2E-2957-FFAB-C71A-12A906D584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38BAE2-817A-E261-8EB6-B7D487341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290D9-59C0-A1CB-2569-1BE07FA52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922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41DFA-F973-5EA7-E4F0-407F24CD1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B3E8F1-F2C7-E6FC-4ED7-EAC88E7CE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A861B1-797B-317D-17AE-B80D13DE8F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D1F9F-7F2A-6BA0-DECD-A626160EC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743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276A5-236B-312C-C795-E1E19BDF9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5A153F-A228-F31F-688B-6D816B515B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5FA2F9-4A46-D97D-39F5-2C2F2CBB5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DD813-EB14-81AA-CAF1-26CE925961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016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D1200-47FB-E15F-8711-2CDB3470E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1EB5EF-D451-1466-B423-4561872B7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4332B3-B3B6-65A3-39F7-0ED14B70A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A4755-E3ED-2638-B574-BD0217008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730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D198F-F1C7-7D32-1026-8309C94BE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DFA085-542C-4696-041B-0BBD8EA91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4A6DDC-7D08-57C3-6A0B-AC0D08E98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DFB9-7EFF-C7E6-7F26-A2D49C780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61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9F39E-2577-BD3A-230A-28329D23B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8B84A5-3902-40C8-A69A-22DB1EF63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E979F6-4739-284E-8810-97771F690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B6F01-A8D8-7E41-A4EB-83403C27F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2396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AC567-562B-A551-C509-4158556E3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33015F-D49D-DB2D-9C6A-8A6BB4EEC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DABC3C-4990-9E54-265A-D1848823E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3C3AF-F024-299C-92A8-402A317A6D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45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84835-80FA-D273-3591-749D69E51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3EE729-C4CF-3B2F-601F-B93A42EE3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F001D4-7C12-939E-0C61-50771854F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6D0FA-3D7D-AD85-14EC-8CC0EB724D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340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C20BB-9DF1-9538-CA6A-5C8B2F2B3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324A38-8307-80A7-E829-2A551B2B2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348A55-8158-1BDD-BAB9-73CFF76149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4A4AC-52B1-2C1C-5AA2-26677E97B1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611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6F4A2-B6AF-FEDE-77A6-A3DF6221E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8D6162-5BE7-F5F8-1A17-9F06B2DD10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D75674-2659-F6BD-8147-4F819D85F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1FDC5-9A29-B8DB-C9AF-DD2A9D984C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839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0984B-D746-D835-89BA-BD4638043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376AF8-B91A-A566-33A3-741600336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FEDF8B-9F5A-7F86-0C59-97FDD84E1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794CD-302B-550E-8D3E-5CC8F257A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556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0C2BA-E6DE-4387-60FE-91EB4670B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9D3458-51AB-9817-3225-BEF662FA44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550F1D-6C52-7F20-8BA5-DA31B9AAD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B5529-0184-BF99-099B-F5F98001F9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864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73C7F-E54E-83DF-CBF3-48C98DF99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CF3CD1-8A15-587F-E6F5-60E1D2BD1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0067BD-5ADA-42AE-B67B-B0D5986B6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F7A9E-1C1A-7662-A77E-C746D3F6A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99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1AA50-2547-EF64-078D-9F3C90962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D67892-3DA7-EDA9-6AC6-91A3BF5E57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BD3AAA-03C0-7A88-197D-0ECF5E129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738BF-F2E9-77BF-89F3-FE50A591C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05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780E-4FE0-CDDF-3EF1-A56DCBDE4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0CD0F-84E9-027C-378C-200B36554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E2515-8960-7760-C63C-DE9A59B1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1F0C7-2D57-D5E7-C71D-3CE9E0BD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1AF9F-BE10-2499-0836-6DB9F0DB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CE22-8517-D507-6378-B67A0404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85818-5E4E-C9B7-96CA-0F392E053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B59D-63BE-DA68-D857-2192162D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AD6F0-CE67-5449-5341-4E2364F1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EE5F3-86A4-3DA7-3465-E50C8814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C140F-E350-ECB7-1E96-8AF0CFA5A7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76CAD-CF71-9890-6D53-B6C47B2A6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11E17-C49A-CB2B-7B1B-9D4E8347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CB6CD-F91D-EBDB-A45F-26AEFC2B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7DA5-F44D-B340-EBE6-D02CDEF6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2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FF89-CBC5-BF9E-51E2-8F0A6335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59A7-6E34-B8CE-1148-7B77791C5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23F9-2613-13B8-17E1-A1E8ED2F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C3A83-E8B0-195C-4403-5F86E15C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8D4-46B1-AE78-8D2F-EBF0632D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850A-234F-4960-FDE2-14A1A5D9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F46C8-8DF2-B048-BC66-26FB84877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DAF5-52B2-3AA1-D626-C2F1F791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5889-22C5-A7FC-D0B0-AFC94363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F76B-8523-2562-F8DD-6FCB0F4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5314-D2B4-12EC-7AFE-7CB3F32B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DF092-43AF-1CF4-DBB5-4F69BF736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A16DB-7A1A-232A-76E4-4076D1DD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25445-A13B-81DE-1331-D377A167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6A0F2-DA40-8578-E714-367DB019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07CF6-8588-7CB4-09C6-58A94955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7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28B9-5871-DFCC-83AB-BF645692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ECC77-18F8-29BC-27DD-EA57DFAF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058CD-CE98-5869-683A-943DBA391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12B7F-1E29-658C-18FE-A4C857045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FDCC7-B816-A35C-AB73-6236907E4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94513-C6F9-3DD1-2E29-65D42096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D9E8F-CE65-615B-3575-B4201B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DDD1C-0B9B-10F1-5C6F-6DD6A2E7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617A-25E5-9DA2-0294-43072EF8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61978-D2AD-CD51-C555-31A8EEF8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A5CFF-F4D0-23EF-B7CD-FE195C7B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01AF1-A450-B10C-3E95-3A7E7DB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9E867-2D8B-A90A-F7B2-8AB68E32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30F85-EA39-B386-410C-9040B153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7AB89-C28D-CA42-FA22-C2764B61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1968-2F13-06CC-BC8A-1139FFD3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7B278-9A12-646A-BA62-74CDAF23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03A59-5D7E-F753-6311-4F8537E57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929C3-6357-5413-A17D-345D520E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B7547-7726-A204-76EC-EE63151F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54CD4-EBC7-8298-E2B8-DE0CDFDE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6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9572-D165-C35E-6216-ED3F465A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3995CB-6C50-D777-4F6B-D5E2C1F98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21325-5C69-D430-4BA0-A9FC806F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7440A-86A3-2359-3C6F-509D1D8B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D1EE4-0A8D-A2D2-6086-7C91CB84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E82F8-5918-5810-ECAD-6789EB92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256DF-644C-BFEF-ABB8-E1209461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0087E-D3E0-95F1-1B61-1135E294C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3EA0F-509D-8B9A-459C-01268D825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925A-3D71-464D-A0FF-D9EA81A0D696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BA424-E014-56DF-D71E-0835AED1E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CE997-BB22-9035-6068-9BA18FD5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449063" y="201391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886600" y="279265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06826" y="252262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10606" y="77213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20647" y="295743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10989" y="20457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19768" y="6884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38747" y="113161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01137" y="7676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794780" y="164490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09122" y="266102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41997" y="343027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479378" y="280373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653512" y="153610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982040" y="266805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843956" y="163681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31282" y="160898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39272" y="12219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741331" y="62463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79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86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3AB6D-5ADF-A508-DB1A-68E78AB659C0}"/>
              </a:ext>
            </a:extLst>
          </p:cNvPr>
          <p:cNvSpPr txBox="1"/>
          <p:nvPr/>
        </p:nvSpPr>
        <p:spPr>
          <a:xfrm>
            <a:off x="171028" y="4752289"/>
            <a:ext cx="873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Eleven: The Cloud of Witnesses</a:t>
            </a:r>
          </a:p>
        </p:txBody>
      </p:sp>
    </p:spTree>
    <p:extLst>
      <p:ext uri="{BB962C8B-B14F-4D97-AF65-F5344CB8AC3E}">
        <p14:creationId xmlns:p14="http://schemas.microsoft.com/office/powerpoint/2010/main" val="6244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F3A7439-84AB-0114-053D-EB2591FFAFEE}"/>
              </a:ext>
            </a:extLst>
          </p:cNvPr>
          <p:cNvSpPr/>
          <p:nvPr/>
        </p:nvSpPr>
        <p:spPr>
          <a:xfrm rot="1030661">
            <a:off x="2832500" y="1507838"/>
            <a:ext cx="865712" cy="86571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AC6286-0169-DD91-3AE1-584756E8D350}"/>
              </a:ext>
            </a:extLst>
          </p:cNvPr>
          <p:cNvSpPr/>
          <p:nvPr/>
        </p:nvSpPr>
        <p:spPr>
          <a:xfrm rot="6017974">
            <a:off x="3867437" y="2068484"/>
            <a:ext cx="670748" cy="670748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6F6120-2E3C-B95C-09D1-CF1B4D87BE07}"/>
              </a:ext>
            </a:extLst>
          </p:cNvPr>
          <p:cNvSpPr/>
          <p:nvPr/>
        </p:nvSpPr>
        <p:spPr>
          <a:xfrm rot="16200000">
            <a:off x="3234055" y="1874083"/>
            <a:ext cx="865712" cy="86571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898F76-5239-0573-590F-A72DF27FFC97}"/>
              </a:ext>
            </a:extLst>
          </p:cNvPr>
          <p:cNvSpPr/>
          <p:nvPr/>
        </p:nvSpPr>
        <p:spPr>
          <a:xfrm rot="19469839">
            <a:off x="4028708" y="613838"/>
            <a:ext cx="844825" cy="84482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9D8EBD-8F50-92AF-7195-685EB2AA07AE}"/>
              </a:ext>
            </a:extLst>
          </p:cNvPr>
          <p:cNvSpPr/>
          <p:nvPr/>
        </p:nvSpPr>
        <p:spPr>
          <a:xfrm rot="4399940">
            <a:off x="1804130" y="2187115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E4A460-888E-B695-6643-C248580458D3}"/>
              </a:ext>
            </a:extLst>
          </p:cNvPr>
          <p:cNvSpPr/>
          <p:nvPr/>
        </p:nvSpPr>
        <p:spPr>
          <a:xfrm rot="4389311">
            <a:off x="1581195" y="1530739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030768-26BB-3112-10CD-7233BB95E9E1}"/>
              </a:ext>
            </a:extLst>
          </p:cNvPr>
          <p:cNvSpPr/>
          <p:nvPr/>
        </p:nvSpPr>
        <p:spPr>
          <a:xfrm rot="19272691">
            <a:off x="1443528" y="553568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7822B6-9C91-6788-B52C-6E7E72ABA6D6}"/>
              </a:ext>
            </a:extLst>
          </p:cNvPr>
          <p:cNvSpPr/>
          <p:nvPr/>
        </p:nvSpPr>
        <p:spPr>
          <a:xfrm rot="2843668">
            <a:off x="2825073" y="872642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105EB7-8A5A-E2D9-2B09-47308AC4180C}"/>
              </a:ext>
            </a:extLst>
          </p:cNvPr>
          <p:cNvSpPr/>
          <p:nvPr/>
        </p:nvSpPr>
        <p:spPr>
          <a:xfrm>
            <a:off x="1718090" y="610642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85259F-C32F-D321-00FD-E56624F2AC38}"/>
              </a:ext>
            </a:extLst>
          </p:cNvPr>
          <p:cNvSpPr/>
          <p:nvPr/>
        </p:nvSpPr>
        <p:spPr>
          <a:xfrm rot="2906927">
            <a:off x="921582" y="1242176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1E341F-7445-6DF3-2E07-E9251B07036F}"/>
              </a:ext>
            </a:extLst>
          </p:cNvPr>
          <p:cNvSpPr/>
          <p:nvPr/>
        </p:nvSpPr>
        <p:spPr>
          <a:xfrm rot="2511205">
            <a:off x="1003901" y="1973719"/>
            <a:ext cx="703217" cy="70321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40FC86-DA12-12F0-A0A3-41219A799426}"/>
              </a:ext>
            </a:extLst>
          </p:cNvPr>
          <p:cNvSpPr/>
          <p:nvPr/>
        </p:nvSpPr>
        <p:spPr>
          <a:xfrm rot="1987046">
            <a:off x="2539438" y="2527528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175B9F-8E14-106B-9CAA-AF5896BDD3AC}"/>
              </a:ext>
            </a:extLst>
          </p:cNvPr>
          <p:cNvSpPr/>
          <p:nvPr/>
        </p:nvSpPr>
        <p:spPr>
          <a:xfrm>
            <a:off x="1414450" y="2076464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7F8FE4-F5C7-046A-940A-8DDA86375444}"/>
              </a:ext>
            </a:extLst>
          </p:cNvPr>
          <p:cNvSpPr/>
          <p:nvPr/>
        </p:nvSpPr>
        <p:spPr>
          <a:xfrm>
            <a:off x="2259753" y="1163846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33A472-E3EA-2043-5342-5442EEA3D28C}"/>
              </a:ext>
            </a:extLst>
          </p:cNvPr>
          <p:cNvSpPr/>
          <p:nvPr/>
        </p:nvSpPr>
        <p:spPr>
          <a:xfrm rot="16200000">
            <a:off x="2496273" y="1978780"/>
            <a:ext cx="856292" cy="85629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764F44-45DE-1C7B-2B75-BCFB24A2B27F}"/>
              </a:ext>
            </a:extLst>
          </p:cNvPr>
          <p:cNvSpPr/>
          <p:nvPr/>
        </p:nvSpPr>
        <p:spPr>
          <a:xfrm>
            <a:off x="3836736" y="1236348"/>
            <a:ext cx="648649" cy="64864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C7609B-4FBC-5288-B398-3F0BE0FB0105}"/>
              </a:ext>
            </a:extLst>
          </p:cNvPr>
          <p:cNvSpPr/>
          <p:nvPr/>
        </p:nvSpPr>
        <p:spPr>
          <a:xfrm rot="2150151">
            <a:off x="1307830" y="1216316"/>
            <a:ext cx="784522" cy="78452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804A86-4D42-0C20-391F-66089B61B052}"/>
              </a:ext>
            </a:extLst>
          </p:cNvPr>
          <p:cNvSpPr/>
          <p:nvPr/>
        </p:nvSpPr>
        <p:spPr>
          <a:xfrm>
            <a:off x="3329408" y="937710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95F1B9FB-FA4A-DB6A-8A93-D83AFC0AD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5" y="89194"/>
            <a:ext cx="4256321" cy="3702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5052A6-975C-524D-841E-80935ECA1201}"/>
              </a:ext>
            </a:extLst>
          </p:cNvPr>
          <p:cNvSpPr txBox="1"/>
          <p:nvPr/>
        </p:nvSpPr>
        <p:spPr>
          <a:xfrm rot="20369247">
            <a:off x="743207" y="508713"/>
            <a:ext cx="40758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41" name="great hockey">
            <a:extLst>
              <a:ext uri="{FF2B5EF4-FFF2-40B4-BE49-F238E27FC236}">
                <a16:creationId xmlns:a16="http://schemas.microsoft.com/office/drawing/2014/main" id="{19B3D559-3B98-6438-AE62-3B0D17E3CB05}"/>
              </a:ext>
            </a:extLst>
          </p:cNvPr>
          <p:cNvSpPr/>
          <p:nvPr/>
        </p:nvSpPr>
        <p:spPr>
          <a:xfrm>
            <a:off x="471888" y="1439473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Moses, Law, Traditions</a:t>
            </a:r>
          </a:p>
        </p:txBody>
      </p:sp>
      <p:sp>
        <p:nvSpPr>
          <p:cNvPr id="42" name="great hockey">
            <a:extLst>
              <a:ext uri="{FF2B5EF4-FFF2-40B4-BE49-F238E27FC236}">
                <a16:creationId xmlns:a16="http://schemas.microsoft.com/office/drawing/2014/main" id="{A9BEB162-9BCD-C8CA-25AA-5F045F95BD2B}"/>
              </a:ext>
            </a:extLst>
          </p:cNvPr>
          <p:cNvSpPr/>
          <p:nvPr/>
        </p:nvSpPr>
        <p:spPr>
          <a:xfrm>
            <a:off x="471888" y="3111265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Temple &amp; Feasts</a:t>
            </a:r>
          </a:p>
        </p:txBody>
      </p:sp>
      <p:sp>
        <p:nvSpPr>
          <p:cNvPr id="43" name="great hockey">
            <a:extLst>
              <a:ext uri="{FF2B5EF4-FFF2-40B4-BE49-F238E27FC236}">
                <a16:creationId xmlns:a16="http://schemas.microsoft.com/office/drawing/2014/main" id="{88A58C7A-622A-1705-4E94-65EE3CE6A947}"/>
              </a:ext>
            </a:extLst>
          </p:cNvPr>
          <p:cNvSpPr/>
          <p:nvPr/>
        </p:nvSpPr>
        <p:spPr>
          <a:xfrm>
            <a:off x="471888" y="2275369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Secure Community</a:t>
            </a:r>
          </a:p>
        </p:txBody>
      </p:sp>
      <p:sp>
        <p:nvSpPr>
          <p:cNvPr id="44" name="great hockey">
            <a:extLst>
              <a:ext uri="{FF2B5EF4-FFF2-40B4-BE49-F238E27FC236}">
                <a16:creationId xmlns:a16="http://schemas.microsoft.com/office/drawing/2014/main" id="{B320678A-332F-79D4-5CAC-45F1E48C0F39}"/>
              </a:ext>
            </a:extLst>
          </p:cNvPr>
          <p:cNvSpPr/>
          <p:nvPr/>
        </p:nvSpPr>
        <p:spPr>
          <a:xfrm>
            <a:off x="2154323" y="1786928"/>
            <a:ext cx="1483434" cy="73967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Became Christians</a:t>
            </a:r>
          </a:p>
        </p:txBody>
      </p:sp>
      <p:sp>
        <p:nvSpPr>
          <p:cNvPr id="47" name="great hockey">
            <a:extLst>
              <a:ext uri="{FF2B5EF4-FFF2-40B4-BE49-F238E27FC236}">
                <a16:creationId xmlns:a16="http://schemas.microsoft.com/office/drawing/2014/main" id="{4451E4C4-6A8D-2FF9-6642-38FCB2C6F45B}"/>
              </a:ext>
            </a:extLst>
          </p:cNvPr>
          <p:cNvSpPr/>
          <p:nvPr/>
        </p:nvSpPr>
        <p:spPr>
          <a:xfrm>
            <a:off x="3794427" y="598971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Seizure of Property</a:t>
            </a:r>
          </a:p>
        </p:txBody>
      </p:sp>
      <p:sp>
        <p:nvSpPr>
          <p:cNvPr id="48" name="great hockey">
            <a:extLst>
              <a:ext uri="{FF2B5EF4-FFF2-40B4-BE49-F238E27FC236}">
                <a16:creationId xmlns:a16="http://schemas.microsoft.com/office/drawing/2014/main" id="{AA64FA7D-9E71-3504-653A-951BE815897E}"/>
              </a:ext>
            </a:extLst>
          </p:cNvPr>
          <p:cNvSpPr/>
          <p:nvPr/>
        </p:nvSpPr>
        <p:spPr>
          <a:xfrm>
            <a:off x="3804624" y="1451042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Public Ridicule</a:t>
            </a:r>
          </a:p>
        </p:txBody>
      </p:sp>
      <p:sp>
        <p:nvSpPr>
          <p:cNvPr id="49" name="great hockey">
            <a:extLst>
              <a:ext uri="{FF2B5EF4-FFF2-40B4-BE49-F238E27FC236}">
                <a16:creationId xmlns:a16="http://schemas.microsoft.com/office/drawing/2014/main" id="{B81F558D-E14C-8228-BA6F-4606982AE70B}"/>
              </a:ext>
            </a:extLst>
          </p:cNvPr>
          <p:cNvSpPr/>
          <p:nvPr/>
        </p:nvSpPr>
        <p:spPr>
          <a:xfrm>
            <a:off x="3784230" y="2284210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Sent to Prison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9CB781-8C69-5BE2-9C02-2298D1CD65E8}"/>
              </a:ext>
            </a:extLst>
          </p:cNvPr>
          <p:cNvSpPr txBox="1"/>
          <p:nvPr/>
        </p:nvSpPr>
        <p:spPr>
          <a:xfrm>
            <a:off x="3892260" y="169784"/>
            <a:ext cx="1308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10:32-34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</p:spTree>
    <p:extLst>
      <p:ext uri="{BB962C8B-B14F-4D97-AF65-F5344CB8AC3E}">
        <p14:creationId xmlns:p14="http://schemas.microsoft.com/office/powerpoint/2010/main" val="35141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/>
      <p:bldP spid="31" grpId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/>
      <p:bldP spid="52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AE07596-4C22-9B2B-5139-8B3AE20092FB}"/>
              </a:ext>
            </a:extLst>
          </p:cNvPr>
          <p:cNvSpPr/>
          <p:nvPr/>
        </p:nvSpPr>
        <p:spPr>
          <a:xfrm>
            <a:off x="5157033" y="58971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2BB641-4FF3-2F13-275A-A91328341716}"/>
              </a:ext>
            </a:extLst>
          </p:cNvPr>
          <p:cNvCxnSpPr>
            <a:cxnSpLocks/>
            <a:stCxn id="3" idx="5"/>
            <a:endCxn id="39" idx="1"/>
          </p:cNvCxnSpPr>
          <p:nvPr/>
        </p:nvCxnSpPr>
        <p:spPr>
          <a:xfrm>
            <a:off x="6327767" y="1760450"/>
            <a:ext cx="1018810" cy="1014127"/>
          </a:xfrm>
          <a:prstGeom prst="straightConnector1">
            <a:avLst/>
          </a:prstGeom>
          <a:ln w="76200">
            <a:solidFill>
              <a:srgbClr val="E5EB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3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7700C-21FE-5260-CF86-E2472BFB9150}"/>
              </a:ext>
            </a:extLst>
          </p:cNvPr>
          <p:cNvSpPr txBox="1"/>
          <p:nvPr/>
        </p:nvSpPr>
        <p:spPr>
          <a:xfrm>
            <a:off x="4552271" y="245750"/>
            <a:ext cx="5661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</p:spTree>
    <p:extLst>
      <p:ext uri="{BB962C8B-B14F-4D97-AF65-F5344CB8AC3E}">
        <p14:creationId xmlns:p14="http://schemas.microsoft.com/office/powerpoint/2010/main" val="314956646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3DC36F7-6BBE-3420-F8B4-E2886B6ACEC3}"/>
              </a:ext>
            </a:extLst>
          </p:cNvPr>
          <p:cNvSpPr txBox="1"/>
          <p:nvPr/>
        </p:nvSpPr>
        <p:spPr>
          <a:xfrm>
            <a:off x="1741331" y="1041619"/>
            <a:ext cx="566133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5BD7FD9B-6A99-BBE0-0526-7951731DBCFE}"/>
              </a:ext>
            </a:extLst>
          </p:cNvPr>
          <p:cNvSpPr/>
          <p:nvPr/>
        </p:nvSpPr>
        <p:spPr>
          <a:xfrm>
            <a:off x="3084595" y="374844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52EB3173-55A0-B73D-40F9-02E7A046D79D}"/>
              </a:ext>
            </a:extLst>
          </p:cNvPr>
          <p:cNvSpPr/>
          <p:nvPr/>
        </p:nvSpPr>
        <p:spPr>
          <a:xfrm>
            <a:off x="4572000" y="2914473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6F24CBEA-39F8-E0D7-9385-E9E18AB74FA9}"/>
              </a:ext>
            </a:extLst>
          </p:cNvPr>
          <p:cNvSpPr/>
          <p:nvPr/>
        </p:nvSpPr>
        <p:spPr>
          <a:xfrm>
            <a:off x="1597190" y="300461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28DF021-C4CE-8653-C0E4-57EBF236E4FC}"/>
              </a:ext>
            </a:extLst>
          </p:cNvPr>
          <p:cNvSpPr/>
          <p:nvPr/>
        </p:nvSpPr>
        <p:spPr>
          <a:xfrm>
            <a:off x="1606914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B1BA57E-8727-8C00-CCC2-8AF02CD2CF26}"/>
              </a:ext>
            </a:extLst>
          </p:cNvPr>
          <p:cNvSpPr/>
          <p:nvPr/>
        </p:nvSpPr>
        <p:spPr>
          <a:xfrm>
            <a:off x="3110190" y="49876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060AB0AB-2645-0C64-F8E0-B7F480AE6ECC}"/>
              </a:ext>
            </a:extLst>
          </p:cNvPr>
          <p:cNvSpPr/>
          <p:nvPr/>
        </p:nvSpPr>
        <p:spPr>
          <a:xfrm>
            <a:off x="4587871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84595" y="2087239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178912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ln w="127000" cmpd="tri">
            <a:noFil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EC84FDC7-903A-6C39-D940-467F1E26EF7C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0F6C7D0-0D2F-3FC1-9073-7DD845165F6D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14A1DD49-3BE3-F12A-B224-29F3D6B7338D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1241C6E8-512F-15EF-6EF0-D2B4C826A2B7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393E5817-19EB-F69A-B062-9210F30CBF67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6869DC1A-F538-ED12-CBA9-477F241636D6}"/>
              </a:ext>
            </a:extLst>
          </p:cNvPr>
          <p:cNvSpPr/>
          <p:nvPr/>
        </p:nvSpPr>
        <p:spPr>
          <a:xfrm>
            <a:off x="1345962" y="3724699"/>
            <a:ext cx="1331621" cy="294851"/>
          </a:xfrm>
          <a:custGeom>
            <a:avLst/>
            <a:gdLst>
              <a:gd name="connsiteX0" fmla="*/ 0 w 1380066"/>
              <a:gd name="connsiteY0" fmla="*/ 221037 h 295120"/>
              <a:gd name="connsiteX1" fmla="*/ 670983 w 1380066"/>
              <a:gd name="connsiteY1" fmla="*/ 903 h 295120"/>
              <a:gd name="connsiteX2" fmla="*/ 1380066 w 1380066"/>
              <a:gd name="connsiteY2" fmla="*/ 295120 h 295120"/>
              <a:gd name="connsiteX0" fmla="*/ 0 w 1331621"/>
              <a:gd name="connsiteY0" fmla="*/ 275269 h 294851"/>
              <a:gd name="connsiteX1" fmla="*/ 622538 w 1331621"/>
              <a:gd name="connsiteY1" fmla="*/ 634 h 294851"/>
              <a:gd name="connsiteX2" fmla="*/ 1331621 w 1331621"/>
              <a:gd name="connsiteY2" fmla="*/ 294851 h 29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621" h="294851">
                <a:moveTo>
                  <a:pt x="0" y="275269"/>
                </a:moveTo>
                <a:cubicBezTo>
                  <a:pt x="220486" y="159028"/>
                  <a:pt x="392527" y="-11713"/>
                  <a:pt x="622538" y="634"/>
                </a:cubicBezTo>
                <a:cubicBezTo>
                  <a:pt x="852549" y="12981"/>
                  <a:pt x="1092085" y="153916"/>
                  <a:pt x="1331621" y="294851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0B526156-449F-CB35-5F5E-CB641A8504D9}"/>
              </a:ext>
            </a:extLst>
          </p:cNvPr>
          <p:cNvCxnSpPr/>
          <p:nvPr/>
        </p:nvCxnSpPr>
        <p:spPr>
          <a:xfrm flipH="1">
            <a:off x="1301750" y="4036296"/>
            <a:ext cx="1375833" cy="24009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D90A9F01-D796-C93A-2F69-E896245BFD76}"/>
              </a:ext>
            </a:extLst>
          </p:cNvPr>
          <p:cNvSpPr/>
          <p:nvPr/>
        </p:nvSpPr>
        <p:spPr>
          <a:xfrm>
            <a:off x="1457079" y="4023783"/>
            <a:ext cx="1224737" cy="612532"/>
          </a:xfrm>
          <a:custGeom>
            <a:avLst/>
            <a:gdLst>
              <a:gd name="connsiteX0" fmla="*/ 0 w 1382184"/>
              <a:gd name="connsiteY0" fmla="*/ 254000 h 511194"/>
              <a:gd name="connsiteX1" fmla="*/ 772584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511194"/>
              <a:gd name="connsiteX1" fmla="*/ 770467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461111"/>
              <a:gd name="connsiteX1" fmla="*/ 772584 w 1382184"/>
              <a:gd name="connsiteY1" fmla="*/ 450850 h 461111"/>
              <a:gd name="connsiteX2" fmla="*/ 1382184 w 1382184"/>
              <a:gd name="connsiteY2" fmla="*/ 0 h 461111"/>
              <a:gd name="connsiteX0" fmla="*/ 0 w 1382184"/>
              <a:gd name="connsiteY0" fmla="*/ 254000 h 468998"/>
              <a:gd name="connsiteX1" fmla="*/ 698500 w 1382184"/>
              <a:gd name="connsiteY1" fmla="*/ 459317 h 468998"/>
              <a:gd name="connsiteX2" fmla="*/ 1382184 w 1382184"/>
              <a:gd name="connsiteY2" fmla="*/ 0 h 468998"/>
              <a:gd name="connsiteX0" fmla="*/ 0 w 1370072"/>
              <a:gd name="connsiteY0" fmla="*/ 759645 h 791317"/>
              <a:gd name="connsiteX1" fmla="*/ 686388 w 1370072"/>
              <a:gd name="connsiteY1" fmla="*/ 459317 h 791317"/>
              <a:gd name="connsiteX2" fmla="*/ 1370072 w 1370072"/>
              <a:gd name="connsiteY2" fmla="*/ 0 h 791317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60431"/>
              <a:gd name="connsiteX1" fmla="*/ 822639 w 1370072"/>
              <a:gd name="connsiteY1" fmla="*/ 734848 h 860431"/>
              <a:gd name="connsiteX2" fmla="*/ 1370072 w 1370072"/>
              <a:gd name="connsiteY2" fmla="*/ 0 h 860431"/>
              <a:gd name="connsiteX0" fmla="*/ 0 w 1076374"/>
              <a:gd name="connsiteY0" fmla="*/ 768729 h 865540"/>
              <a:gd name="connsiteX1" fmla="*/ 528941 w 1076374"/>
              <a:gd name="connsiteY1" fmla="*/ 734848 h 865540"/>
              <a:gd name="connsiteX2" fmla="*/ 1076374 w 1076374"/>
              <a:gd name="connsiteY2" fmla="*/ 0 h 865540"/>
              <a:gd name="connsiteX0" fmla="*/ 0 w 1076374"/>
              <a:gd name="connsiteY0" fmla="*/ 768729 h 839483"/>
              <a:gd name="connsiteX1" fmla="*/ 528941 w 1076374"/>
              <a:gd name="connsiteY1" fmla="*/ 734848 h 839483"/>
              <a:gd name="connsiteX2" fmla="*/ 1076374 w 1076374"/>
              <a:gd name="connsiteY2" fmla="*/ 0 h 839483"/>
              <a:gd name="connsiteX0" fmla="*/ 0 w 1076374"/>
              <a:gd name="connsiteY0" fmla="*/ 768729 h 796463"/>
              <a:gd name="connsiteX1" fmla="*/ 728777 w 1076374"/>
              <a:gd name="connsiteY1" fmla="*/ 592541 h 796463"/>
              <a:gd name="connsiteX2" fmla="*/ 1076374 w 1076374"/>
              <a:gd name="connsiteY2" fmla="*/ 0 h 796463"/>
              <a:gd name="connsiteX0" fmla="*/ 0 w 1076374"/>
              <a:gd name="connsiteY0" fmla="*/ 768729 h 803497"/>
              <a:gd name="connsiteX1" fmla="*/ 728777 w 1076374"/>
              <a:gd name="connsiteY1" fmla="*/ 592541 h 803497"/>
              <a:gd name="connsiteX2" fmla="*/ 1076374 w 1076374"/>
              <a:gd name="connsiteY2" fmla="*/ 0 h 803497"/>
              <a:gd name="connsiteX0" fmla="*/ 0 w 1076374"/>
              <a:gd name="connsiteY0" fmla="*/ 768729 h 793209"/>
              <a:gd name="connsiteX1" fmla="*/ 728777 w 1076374"/>
              <a:gd name="connsiteY1" fmla="*/ 592541 h 793209"/>
              <a:gd name="connsiteX2" fmla="*/ 1076374 w 1076374"/>
              <a:gd name="connsiteY2" fmla="*/ 0 h 793209"/>
              <a:gd name="connsiteX0" fmla="*/ 0 w 1076374"/>
              <a:gd name="connsiteY0" fmla="*/ 768729 h 776381"/>
              <a:gd name="connsiteX1" fmla="*/ 728777 w 1076374"/>
              <a:gd name="connsiteY1" fmla="*/ 592541 h 776381"/>
              <a:gd name="connsiteX2" fmla="*/ 1076374 w 1076374"/>
              <a:gd name="connsiteY2" fmla="*/ 0 h 776381"/>
              <a:gd name="connsiteX0" fmla="*/ 0 w 1224737"/>
              <a:gd name="connsiteY0" fmla="*/ 526504 h 641025"/>
              <a:gd name="connsiteX1" fmla="*/ 877140 w 1224737"/>
              <a:gd name="connsiteY1" fmla="*/ 592541 h 641025"/>
              <a:gd name="connsiteX2" fmla="*/ 1224737 w 1224737"/>
              <a:gd name="connsiteY2" fmla="*/ 0 h 641025"/>
              <a:gd name="connsiteX0" fmla="*/ 0 w 1224737"/>
              <a:gd name="connsiteY0" fmla="*/ 526504 h 676537"/>
              <a:gd name="connsiteX1" fmla="*/ 725750 w 1224737"/>
              <a:gd name="connsiteY1" fmla="*/ 634931 h 676537"/>
              <a:gd name="connsiteX2" fmla="*/ 1224737 w 1224737"/>
              <a:gd name="connsiteY2" fmla="*/ 0 h 676537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12532"/>
              <a:gd name="connsiteX1" fmla="*/ 728777 w 1224737"/>
              <a:gd name="connsiteY1" fmla="*/ 589513 h 612532"/>
              <a:gd name="connsiteX2" fmla="*/ 1224737 w 1224737"/>
              <a:gd name="connsiteY2" fmla="*/ 0 h 61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737" h="612532">
                <a:moveTo>
                  <a:pt x="0" y="526504"/>
                </a:moveTo>
                <a:cubicBezTo>
                  <a:pt x="392224" y="560525"/>
                  <a:pt x="419691" y="656069"/>
                  <a:pt x="728777" y="589513"/>
                </a:cubicBezTo>
                <a:cubicBezTo>
                  <a:pt x="1140809" y="468457"/>
                  <a:pt x="1035119" y="230717"/>
                  <a:pt x="1224737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C9A20B06-44C6-6D13-2F85-DCD257BCB201}"/>
              </a:ext>
            </a:extLst>
          </p:cNvPr>
          <p:cNvCxnSpPr>
            <a:cxnSpLocks/>
            <a:endCxn id="1037" idx="2"/>
          </p:cNvCxnSpPr>
          <p:nvPr/>
        </p:nvCxnSpPr>
        <p:spPr>
          <a:xfrm flipH="1">
            <a:off x="2677583" y="2737447"/>
            <a:ext cx="1096434" cy="128210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866CEA59-D83A-6D57-35F6-38E9B3E4B2D4}"/>
              </a:ext>
            </a:extLst>
          </p:cNvPr>
          <p:cNvCxnSpPr>
            <a:cxnSpLocks/>
          </p:cNvCxnSpPr>
          <p:nvPr/>
        </p:nvCxnSpPr>
        <p:spPr>
          <a:xfrm flipH="1">
            <a:off x="3745964" y="2737447"/>
            <a:ext cx="28053" cy="179645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55D63236-BB70-019C-6B6C-E0943AAFAD9F}"/>
              </a:ext>
            </a:extLst>
          </p:cNvPr>
          <p:cNvCxnSpPr>
            <a:cxnSpLocks/>
          </p:cNvCxnSpPr>
          <p:nvPr/>
        </p:nvCxnSpPr>
        <p:spPr>
          <a:xfrm flipH="1">
            <a:off x="3754412" y="4507254"/>
            <a:ext cx="1706355" cy="21202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E9FF1733-E817-41F1-34E9-F4D6CB53E8AD}"/>
              </a:ext>
            </a:extLst>
          </p:cNvPr>
          <p:cNvCxnSpPr>
            <a:cxnSpLocks/>
          </p:cNvCxnSpPr>
          <p:nvPr/>
        </p:nvCxnSpPr>
        <p:spPr>
          <a:xfrm>
            <a:off x="5460767" y="2838417"/>
            <a:ext cx="6475" cy="1668836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078C4178-3E96-E7FD-EBBB-4DE5FBC2D7F1}"/>
              </a:ext>
            </a:extLst>
          </p:cNvPr>
          <p:cNvSpPr/>
          <p:nvPr/>
        </p:nvSpPr>
        <p:spPr>
          <a:xfrm>
            <a:off x="5433457" y="895833"/>
            <a:ext cx="1443821" cy="1932034"/>
          </a:xfrm>
          <a:custGeom>
            <a:avLst/>
            <a:gdLst>
              <a:gd name="connsiteX0" fmla="*/ 43321 w 1469954"/>
              <a:gd name="connsiteY0" fmla="*/ 1507067 h 1507067"/>
              <a:gd name="connsiteX1" fmla="*/ 28504 w 1469954"/>
              <a:gd name="connsiteY1" fmla="*/ 618067 h 1507067"/>
              <a:gd name="connsiteX2" fmla="*/ 371404 w 1469954"/>
              <a:gd name="connsiteY2" fmla="*/ 311150 h 1507067"/>
              <a:gd name="connsiteX3" fmla="*/ 1469954 w 1469954"/>
              <a:gd name="connsiteY3" fmla="*/ 0 h 1507067"/>
              <a:gd name="connsiteX0" fmla="*/ 14272 w 1440905"/>
              <a:gd name="connsiteY0" fmla="*/ 1507067 h 1507067"/>
              <a:gd name="connsiteX1" fmla="*/ 67188 w 1440905"/>
              <a:gd name="connsiteY1" fmla="*/ 613834 h 1507067"/>
              <a:gd name="connsiteX2" fmla="*/ 342355 w 1440905"/>
              <a:gd name="connsiteY2" fmla="*/ 311150 h 1507067"/>
              <a:gd name="connsiteX3" fmla="*/ 1440905 w 1440905"/>
              <a:gd name="connsiteY3" fmla="*/ 0 h 1507067"/>
              <a:gd name="connsiteX0" fmla="*/ 20759 w 1447392"/>
              <a:gd name="connsiteY0" fmla="*/ 1507067 h 1507067"/>
              <a:gd name="connsiteX1" fmla="*/ 73675 w 1447392"/>
              <a:gd name="connsiteY1" fmla="*/ 613834 h 1507067"/>
              <a:gd name="connsiteX2" fmla="*/ 348842 w 1447392"/>
              <a:gd name="connsiteY2" fmla="*/ 311150 h 1507067"/>
              <a:gd name="connsiteX3" fmla="*/ 1447392 w 1447392"/>
              <a:gd name="connsiteY3" fmla="*/ 0 h 1507067"/>
              <a:gd name="connsiteX0" fmla="*/ 24353 w 1450986"/>
              <a:gd name="connsiteY0" fmla="*/ 1507067 h 1507067"/>
              <a:gd name="connsiteX1" fmla="*/ 77269 w 1450986"/>
              <a:gd name="connsiteY1" fmla="*/ 613834 h 1507067"/>
              <a:gd name="connsiteX2" fmla="*/ 606436 w 1450986"/>
              <a:gd name="connsiteY2" fmla="*/ 209550 h 1507067"/>
              <a:gd name="connsiteX3" fmla="*/ 1450986 w 1450986"/>
              <a:gd name="connsiteY3" fmla="*/ 0 h 1507067"/>
              <a:gd name="connsiteX0" fmla="*/ 24353 w 1454014"/>
              <a:gd name="connsiteY0" fmla="*/ 1921878 h 1921878"/>
              <a:gd name="connsiteX1" fmla="*/ 77269 w 1454014"/>
              <a:gd name="connsiteY1" fmla="*/ 1028645 h 1921878"/>
              <a:gd name="connsiteX2" fmla="*/ 606436 w 1454014"/>
              <a:gd name="connsiteY2" fmla="*/ 624361 h 1921878"/>
              <a:gd name="connsiteX3" fmla="*/ 1454014 w 1454014"/>
              <a:gd name="connsiteY3" fmla="*/ 0 h 1921878"/>
              <a:gd name="connsiteX0" fmla="*/ 23310 w 1452971"/>
              <a:gd name="connsiteY0" fmla="*/ 1921878 h 1921878"/>
              <a:gd name="connsiteX1" fmla="*/ 76226 w 1452971"/>
              <a:gd name="connsiteY1" fmla="*/ 1028645 h 1921878"/>
              <a:gd name="connsiteX2" fmla="*/ 584198 w 1452971"/>
              <a:gd name="connsiteY2" fmla="*/ 257996 h 1921878"/>
              <a:gd name="connsiteX3" fmla="*/ 1452971 w 1452971"/>
              <a:gd name="connsiteY3" fmla="*/ 0 h 1921878"/>
              <a:gd name="connsiteX0" fmla="*/ 23310 w 1359108"/>
              <a:gd name="connsiteY0" fmla="*/ 1937017 h 1937017"/>
              <a:gd name="connsiteX1" fmla="*/ 76226 w 1359108"/>
              <a:gd name="connsiteY1" fmla="*/ 1043784 h 1937017"/>
              <a:gd name="connsiteX2" fmla="*/ 584198 w 1359108"/>
              <a:gd name="connsiteY2" fmla="*/ 273135 h 1937017"/>
              <a:gd name="connsiteX3" fmla="*/ 1359108 w 1359108"/>
              <a:gd name="connsiteY3" fmla="*/ 0 h 1937017"/>
              <a:gd name="connsiteX0" fmla="*/ 23310 w 1443821"/>
              <a:gd name="connsiteY0" fmla="*/ 1932034 h 1932034"/>
              <a:gd name="connsiteX1" fmla="*/ 76226 w 1443821"/>
              <a:gd name="connsiteY1" fmla="*/ 1038801 h 1932034"/>
              <a:gd name="connsiteX2" fmla="*/ 584198 w 1443821"/>
              <a:gd name="connsiteY2" fmla="*/ 268152 h 1932034"/>
              <a:gd name="connsiteX3" fmla="*/ 1443821 w 1443821"/>
              <a:gd name="connsiteY3" fmla="*/ 0 h 19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3821" h="1932034">
                <a:moveTo>
                  <a:pt x="23310" y="1932034"/>
                </a:moveTo>
                <a:cubicBezTo>
                  <a:pt x="-11439" y="1587193"/>
                  <a:pt x="-17255" y="1316115"/>
                  <a:pt x="76226" y="1038801"/>
                </a:cubicBezTo>
                <a:cubicBezTo>
                  <a:pt x="169707" y="761487"/>
                  <a:pt x="343956" y="371163"/>
                  <a:pt x="584198" y="268152"/>
                </a:cubicBezTo>
                <a:cubicBezTo>
                  <a:pt x="824440" y="165141"/>
                  <a:pt x="1014667" y="104069"/>
                  <a:pt x="1443821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28E3E7E0-8B83-0B7B-6608-17436ABED8D0}"/>
              </a:ext>
            </a:extLst>
          </p:cNvPr>
          <p:cNvCxnSpPr>
            <a:cxnSpLocks/>
          </p:cNvCxnSpPr>
          <p:nvPr/>
        </p:nvCxnSpPr>
        <p:spPr>
          <a:xfrm>
            <a:off x="6863900" y="906718"/>
            <a:ext cx="1425216" cy="38130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D4DDFC5A-51C4-8BB1-1867-D979C3F288C7}"/>
              </a:ext>
            </a:extLst>
          </p:cNvPr>
          <p:cNvSpPr/>
          <p:nvPr/>
        </p:nvSpPr>
        <p:spPr>
          <a:xfrm>
            <a:off x="7424104" y="1191753"/>
            <a:ext cx="815084" cy="2096942"/>
          </a:xfrm>
          <a:custGeom>
            <a:avLst/>
            <a:gdLst>
              <a:gd name="connsiteX0" fmla="*/ 848783 w 1197896"/>
              <a:gd name="connsiteY0" fmla="*/ 0 h 1911350"/>
              <a:gd name="connsiteX1" fmla="*/ 1153583 w 1197896"/>
              <a:gd name="connsiteY1" fmla="*/ 1054100 h 1911350"/>
              <a:gd name="connsiteX2" fmla="*/ 0 w 1197896"/>
              <a:gd name="connsiteY2" fmla="*/ 1911350 h 1911350"/>
              <a:gd name="connsiteX0" fmla="*/ 854837 w 889703"/>
              <a:gd name="connsiteY0" fmla="*/ 0 h 1911350"/>
              <a:gd name="connsiteX1" fmla="*/ 21179 w 889703"/>
              <a:gd name="connsiteY1" fmla="*/ 890598 h 1911350"/>
              <a:gd name="connsiteX2" fmla="*/ 6054 w 889703"/>
              <a:gd name="connsiteY2" fmla="*/ 1911350 h 1911350"/>
              <a:gd name="connsiteX0" fmla="*/ 978722 w 1013588"/>
              <a:gd name="connsiteY0" fmla="*/ 0 h 1911350"/>
              <a:gd name="connsiteX1" fmla="*/ 145064 w 1013588"/>
              <a:gd name="connsiteY1" fmla="*/ 890598 h 1911350"/>
              <a:gd name="connsiteX2" fmla="*/ 129939 w 1013588"/>
              <a:gd name="connsiteY2" fmla="*/ 1911350 h 1911350"/>
              <a:gd name="connsiteX0" fmla="*/ 978722 w 1020244"/>
              <a:gd name="connsiteY0" fmla="*/ 0 h 1911350"/>
              <a:gd name="connsiteX1" fmla="*/ 145064 w 1020244"/>
              <a:gd name="connsiteY1" fmla="*/ 890598 h 1911350"/>
              <a:gd name="connsiteX2" fmla="*/ 129939 w 1020244"/>
              <a:gd name="connsiteY2" fmla="*/ 1911350 h 1911350"/>
              <a:gd name="connsiteX0" fmla="*/ 1023636 w 1065158"/>
              <a:gd name="connsiteY0" fmla="*/ 0 h 1911350"/>
              <a:gd name="connsiteX1" fmla="*/ 189978 w 1065158"/>
              <a:gd name="connsiteY1" fmla="*/ 890598 h 1911350"/>
              <a:gd name="connsiteX2" fmla="*/ 174853 w 1065158"/>
              <a:gd name="connsiteY2" fmla="*/ 1911350 h 1911350"/>
              <a:gd name="connsiteX0" fmla="*/ 962682 w 1012354"/>
              <a:gd name="connsiteY0" fmla="*/ 0 h 1911350"/>
              <a:gd name="connsiteX1" fmla="*/ 280415 w 1012354"/>
              <a:gd name="connsiteY1" fmla="*/ 875459 h 1911350"/>
              <a:gd name="connsiteX2" fmla="*/ 113899 w 1012354"/>
              <a:gd name="connsiteY2" fmla="*/ 1911350 h 1911350"/>
              <a:gd name="connsiteX0" fmla="*/ 944221 w 993893"/>
              <a:gd name="connsiteY0" fmla="*/ 0 h 1911350"/>
              <a:gd name="connsiteX1" fmla="*/ 261954 w 993893"/>
              <a:gd name="connsiteY1" fmla="*/ 875459 h 1911350"/>
              <a:gd name="connsiteX2" fmla="*/ 95438 w 993893"/>
              <a:gd name="connsiteY2" fmla="*/ 1911350 h 1911350"/>
              <a:gd name="connsiteX0" fmla="*/ 864265 w 913937"/>
              <a:gd name="connsiteY0" fmla="*/ 0 h 1911350"/>
              <a:gd name="connsiteX1" fmla="*/ 181998 w 913937"/>
              <a:gd name="connsiteY1" fmla="*/ 875459 h 1911350"/>
              <a:gd name="connsiteX2" fmla="*/ 15482 w 913937"/>
              <a:gd name="connsiteY2" fmla="*/ 1911350 h 1911350"/>
              <a:gd name="connsiteX0" fmla="*/ 882184 w 931856"/>
              <a:gd name="connsiteY0" fmla="*/ 0 h 1911350"/>
              <a:gd name="connsiteX1" fmla="*/ 199917 w 931856"/>
              <a:gd name="connsiteY1" fmla="*/ 875459 h 1911350"/>
              <a:gd name="connsiteX2" fmla="*/ 33401 w 931856"/>
              <a:gd name="connsiteY2" fmla="*/ 1911350 h 1911350"/>
              <a:gd name="connsiteX0" fmla="*/ 863451 w 918471"/>
              <a:gd name="connsiteY0" fmla="*/ 0 h 1911350"/>
              <a:gd name="connsiteX1" fmla="*/ 256879 w 918471"/>
              <a:gd name="connsiteY1" fmla="*/ 845181 h 1911350"/>
              <a:gd name="connsiteX2" fmla="*/ 14668 w 918471"/>
              <a:gd name="connsiteY2" fmla="*/ 1911350 h 1911350"/>
              <a:gd name="connsiteX0" fmla="*/ 863451 w 863451"/>
              <a:gd name="connsiteY0" fmla="*/ 0 h 1911350"/>
              <a:gd name="connsiteX1" fmla="*/ 256879 w 863451"/>
              <a:gd name="connsiteY1" fmla="*/ 845181 h 1911350"/>
              <a:gd name="connsiteX2" fmla="*/ 14668 w 863451"/>
              <a:gd name="connsiteY2" fmla="*/ 1911350 h 1911350"/>
              <a:gd name="connsiteX0" fmla="*/ 858343 w 858343"/>
              <a:gd name="connsiteY0" fmla="*/ 0 h 1520761"/>
              <a:gd name="connsiteX1" fmla="*/ 251771 w 858343"/>
              <a:gd name="connsiteY1" fmla="*/ 845181 h 1520761"/>
              <a:gd name="connsiteX2" fmla="*/ 15616 w 858343"/>
              <a:gd name="connsiteY2" fmla="*/ 1520761 h 1520761"/>
              <a:gd name="connsiteX0" fmla="*/ 842727 w 842727"/>
              <a:gd name="connsiteY0" fmla="*/ 0 h 1520761"/>
              <a:gd name="connsiteX1" fmla="*/ 236155 w 842727"/>
              <a:gd name="connsiteY1" fmla="*/ 845181 h 1520761"/>
              <a:gd name="connsiteX2" fmla="*/ 0 w 842727"/>
              <a:gd name="connsiteY2" fmla="*/ 1520761 h 1520761"/>
              <a:gd name="connsiteX0" fmla="*/ 842727 w 842727"/>
              <a:gd name="connsiteY0" fmla="*/ 0 h 1520761"/>
              <a:gd name="connsiteX1" fmla="*/ 357268 w 842727"/>
              <a:gd name="connsiteY1" fmla="*/ 742235 h 1520761"/>
              <a:gd name="connsiteX2" fmla="*/ 0 w 842727"/>
              <a:gd name="connsiteY2" fmla="*/ 1520761 h 1520761"/>
              <a:gd name="connsiteX0" fmla="*/ 888144 w 888144"/>
              <a:gd name="connsiteY0" fmla="*/ 0 h 1520761"/>
              <a:gd name="connsiteX1" fmla="*/ 402685 w 888144"/>
              <a:gd name="connsiteY1" fmla="*/ 742235 h 1520761"/>
              <a:gd name="connsiteX2" fmla="*/ 0 w 888144"/>
              <a:gd name="connsiteY2" fmla="*/ 1520761 h 1520761"/>
              <a:gd name="connsiteX0" fmla="*/ 1042562 w 1042562"/>
              <a:gd name="connsiteY0" fmla="*/ 0 h 2141463"/>
              <a:gd name="connsiteX1" fmla="*/ 557103 w 1042562"/>
              <a:gd name="connsiteY1" fmla="*/ 742235 h 2141463"/>
              <a:gd name="connsiteX2" fmla="*/ 0 w 1042562"/>
              <a:gd name="connsiteY2" fmla="*/ 2141463 h 2141463"/>
              <a:gd name="connsiteX0" fmla="*/ 975951 w 975951"/>
              <a:gd name="connsiteY0" fmla="*/ 0 h 2317076"/>
              <a:gd name="connsiteX1" fmla="*/ 557103 w 975951"/>
              <a:gd name="connsiteY1" fmla="*/ 917848 h 2317076"/>
              <a:gd name="connsiteX2" fmla="*/ 0 w 975951"/>
              <a:gd name="connsiteY2" fmla="*/ 2317076 h 2317076"/>
              <a:gd name="connsiteX0" fmla="*/ 815084 w 815084"/>
              <a:gd name="connsiteY0" fmla="*/ 0 h 2096942"/>
              <a:gd name="connsiteX1" fmla="*/ 396236 w 815084"/>
              <a:gd name="connsiteY1" fmla="*/ 917848 h 2096942"/>
              <a:gd name="connsiteX2" fmla="*/ 0 w 815084"/>
              <a:gd name="connsiteY2" fmla="*/ 2096942 h 209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084" h="2096942">
                <a:moveTo>
                  <a:pt x="815084" y="0"/>
                </a:moveTo>
                <a:cubicBezTo>
                  <a:pt x="671850" y="522189"/>
                  <a:pt x="719369" y="602318"/>
                  <a:pt x="396236" y="917848"/>
                </a:cubicBezTo>
                <a:cubicBezTo>
                  <a:pt x="130632" y="1212183"/>
                  <a:pt x="51887" y="1388564"/>
                  <a:pt x="0" y="2096942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DDAD440E-E882-21DF-14CF-371BE3C9C9D2}"/>
              </a:ext>
            </a:extLst>
          </p:cNvPr>
          <p:cNvCxnSpPr>
            <a:cxnSpLocks/>
          </p:cNvCxnSpPr>
          <p:nvPr/>
        </p:nvCxnSpPr>
        <p:spPr>
          <a:xfrm flipH="1">
            <a:off x="6901394" y="3248911"/>
            <a:ext cx="532136" cy="1625691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AA908ED-DB72-ABAB-874C-1B171D267FFE}"/>
              </a:ext>
            </a:extLst>
          </p:cNvPr>
          <p:cNvSpPr/>
          <p:nvPr/>
        </p:nvSpPr>
        <p:spPr>
          <a:xfrm>
            <a:off x="7764874" y="1375646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B7B0D8-9AB2-F112-1C72-5FF07523CC3D}"/>
              </a:ext>
            </a:extLst>
          </p:cNvPr>
          <p:cNvSpPr/>
          <p:nvPr/>
        </p:nvSpPr>
        <p:spPr>
          <a:xfrm>
            <a:off x="6959474" y="239899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21ADF1-D7B0-9CCF-56EC-FFCDE77E256F}"/>
              </a:ext>
            </a:extLst>
          </p:cNvPr>
          <p:cNvSpPr/>
          <p:nvPr/>
        </p:nvSpPr>
        <p:spPr>
          <a:xfrm rot="19165028">
            <a:off x="8007968" y="108176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AECF7D-CBEA-45C4-D7C9-575C7E2328B6}"/>
              </a:ext>
            </a:extLst>
          </p:cNvPr>
          <p:cNvSpPr/>
          <p:nvPr/>
        </p:nvSpPr>
        <p:spPr>
          <a:xfrm rot="19159694">
            <a:off x="1125329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EDA7AF-094A-8135-F613-8404CF884DA5}"/>
              </a:ext>
            </a:extLst>
          </p:cNvPr>
          <p:cNvSpPr/>
          <p:nvPr/>
        </p:nvSpPr>
        <p:spPr>
          <a:xfrm>
            <a:off x="404958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B45F52-F925-327F-8A91-9792BAA44748}"/>
              </a:ext>
            </a:extLst>
          </p:cNvPr>
          <p:cNvSpPr/>
          <p:nvPr/>
        </p:nvSpPr>
        <p:spPr>
          <a:xfrm rot="3388948">
            <a:off x="115568" y="3768380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ED45E4-4E2D-614F-98F1-3AD249F5E834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DF2C0B-9506-2CD0-475A-286C44A5A9A4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69871A-BD0B-6F46-C223-BFD2FFFFB0F9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E7107B-EF40-AC32-C832-B09C0704E10F}"/>
              </a:ext>
            </a:extLst>
          </p:cNvPr>
          <p:cNvSpPr/>
          <p:nvPr/>
        </p:nvSpPr>
        <p:spPr>
          <a:xfrm rot="18536443">
            <a:off x="520289" y="350098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6EC5F6-9E62-25DC-BE3A-543D97E94CEF}"/>
              </a:ext>
            </a:extLst>
          </p:cNvPr>
          <p:cNvSpPr/>
          <p:nvPr/>
        </p:nvSpPr>
        <p:spPr>
          <a:xfrm>
            <a:off x="6345770" y="818186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32F452-24D0-4F01-A4C4-0B4D6BA5A9AE}"/>
              </a:ext>
            </a:extLst>
          </p:cNvPr>
          <p:cNvSpPr/>
          <p:nvPr/>
        </p:nvSpPr>
        <p:spPr>
          <a:xfrm>
            <a:off x="6365356" y="11716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FBB840-1FB8-C951-9DDB-A19077B3BDDB}"/>
              </a:ext>
            </a:extLst>
          </p:cNvPr>
          <p:cNvSpPr/>
          <p:nvPr/>
        </p:nvSpPr>
        <p:spPr>
          <a:xfrm>
            <a:off x="6351491" y="400893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Enduring </a:t>
            </a:r>
            <a:r>
              <a:rPr lang="en-US" sz="105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</a:t>
            </a:r>
            <a:endParaRPr lang="en-US" sz="105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12:4-11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14C36-3C95-4729-90D5-D9489BFDA78D}"/>
              </a:ext>
            </a:extLst>
          </p:cNvPr>
          <p:cNvSpPr/>
          <p:nvPr/>
        </p:nvSpPr>
        <p:spPr>
          <a:xfrm>
            <a:off x="7719129" y="261139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836AC6-D960-14C2-2F7C-B74E6B9C0CD2}"/>
              </a:ext>
            </a:extLst>
          </p:cNvPr>
          <p:cNvSpPr/>
          <p:nvPr/>
        </p:nvSpPr>
        <p:spPr>
          <a:xfrm rot="3836919">
            <a:off x="8044378" y="61930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695BF0-9B41-B900-BDCE-B2B0794E2E09}"/>
              </a:ext>
            </a:extLst>
          </p:cNvPr>
          <p:cNvSpPr/>
          <p:nvPr/>
        </p:nvSpPr>
        <p:spPr>
          <a:xfrm rot="18806335">
            <a:off x="7492783" y="5796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2E5247-0B09-901A-3FE7-0C5D9F797F6F}"/>
              </a:ext>
            </a:extLst>
          </p:cNvPr>
          <p:cNvSpPr/>
          <p:nvPr/>
        </p:nvSpPr>
        <p:spPr>
          <a:xfrm rot="1815126">
            <a:off x="7514023" y="1053535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6E858D-9F3C-E570-AADE-862B63875167}"/>
              </a:ext>
            </a:extLst>
          </p:cNvPr>
          <p:cNvSpPr/>
          <p:nvPr/>
        </p:nvSpPr>
        <p:spPr>
          <a:xfrm>
            <a:off x="7760059" y="73845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Prepare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12:12-17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370730-F75E-A8C9-B613-794AA356053D}"/>
              </a:ext>
            </a:extLst>
          </p:cNvPr>
          <p:cNvSpPr/>
          <p:nvPr/>
        </p:nvSpPr>
        <p:spPr>
          <a:xfrm rot="15589684">
            <a:off x="7371022" y="2775775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 err="1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Reveremce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7BAB91-2785-C3D7-458C-5A81E744846A}"/>
              </a:ext>
            </a:extLst>
          </p:cNvPr>
          <p:cNvSpPr/>
          <p:nvPr/>
        </p:nvSpPr>
        <p:spPr>
          <a:xfrm rot="5786543">
            <a:off x="6451176" y="2747903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A5E1B7-F166-8C83-7A63-2D5A9C28E6F8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9EB797CE-3340-D085-0264-D312274CC021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D02CA189-B8E1-685E-5826-CCF7E7E63877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EFD27C35-EAB2-4A11-60BA-C149228F622C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10C47CF0-C60C-1E59-8DD4-3E00F75B6412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8DFA2C-2D37-4F34-4F35-C0D1EAA3CAD2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2661E9-9B0B-8E76-0694-DFDD5A05C208}"/>
              </a:ext>
            </a:extLst>
          </p:cNvPr>
          <p:cNvSpPr/>
          <p:nvPr/>
        </p:nvSpPr>
        <p:spPr>
          <a:xfrm rot="1442442">
            <a:off x="4963697" y="407997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B8F0BC-75FC-AA2E-4B00-40252954782F}"/>
              </a:ext>
            </a:extLst>
          </p:cNvPr>
          <p:cNvSpPr/>
          <p:nvPr/>
        </p:nvSpPr>
        <p:spPr>
          <a:xfrm rot="19830770">
            <a:off x="4692250" y="8291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E3ECB119-CF8E-48A3-4A4E-C0418F05E58D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7D3342E5-0D26-278A-EFC3-93622FE1222C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7775EE59-5AF3-A737-8662-8D3C2D654643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F0767DC8-0279-0F2F-B669-9361F77B6EB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0B1527B-AD38-28F4-8B8E-4B0C323E3548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4200C3D-E397-5E8E-26A5-A9CFDCE2FB8F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4AB409-0076-24F4-3BF6-12A11A31FDE8}"/>
              </a:ext>
            </a:extLst>
          </p:cNvPr>
          <p:cNvSpPr/>
          <p:nvPr/>
        </p:nvSpPr>
        <p:spPr>
          <a:xfrm rot="3259700">
            <a:off x="5297734" y="1082484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963CB1-B879-D288-2CAB-C63E553C690D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FCA16F-A2E9-16AB-BFF3-4686CB63D406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B2C11E4A-3843-40EE-D937-B3901CFF627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90F52623-7B41-7A9A-5A7F-DCDC0F16B9C2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59DA1E-3F6F-9FF6-06CE-A448FAD2E1DF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65323AF-ED13-7F3F-420B-730A7F274ED6}"/>
              </a:ext>
            </a:extLst>
          </p:cNvPr>
          <p:cNvSpPr/>
          <p:nvPr/>
        </p:nvSpPr>
        <p:spPr>
          <a:xfrm rot="2769511">
            <a:off x="3512880" y="38488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09265C-EE9C-6364-7703-9422F78B8BFC}"/>
              </a:ext>
            </a:extLst>
          </p:cNvPr>
          <p:cNvSpPr/>
          <p:nvPr/>
        </p:nvSpPr>
        <p:spPr>
          <a:xfrm rot="2553008">
            <a:off x="3003478" y="425205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F76FCCA-5397-9213-0293-33D713F95144}"/>
              </a:ext>
            </a:extLst>
          </p:cNvPr>
          <p:cNvSpPr/>
          <p:nvPr/>
        </p:nvSpPr>
        <p:spPr>
          <a:xfrm rot="18691118">
            <a:off x="3484671" y="4254764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A8BA4B-C657-E9A3-5C37-CC4FF2D699FE}"/>
              </a:ext>
            </a:extLst>
          </p:cNvPr>
          <p:cNvSpPr/>
          <p:nvPr/>
        </p:nvSpPr>
        <p:spPr>
          <a:xfrm rot="18828535">
            <a:off x="3036501" y="384464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15D3D8-D248-165F-91C4-A41943DC4C7D}"/>
              </a:ext>
            </a:extLst>
          </p:cNvPr>
          <p:cNvSpPr/>
          <p:nvPr/>
        </p:nvSpPr>
        <p:spPr>
          <a:xfrm>
            <a:off x="3244982" y="403629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SINCE Therefore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10:19-25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A499611-3B8E-BB1D-B381-1E83AFB17160}"/>
              </a:ext>
            </a:extLst>
          </p:cNvPr>
          <p:cNvSpPr/>
          <p:nvPr/>
        </p:nvSpPr>
        <p:spPr>
          <a:xfrm rot="2769511">
            <a:off x="5215382" y="3780002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3F821B-C889-30EE-AF7B-33A63CA98C56}"/>
              </a:ext>
            </a:extLst>
          </p:cNvPr>
          <p:cNvSpPr/>
          <p:nvPr/>
        </p:nvSpPr>
        <p:spPr>
          <a:xfrm rot="2553008">
            <a:off x="4701551" y="4265425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E5CF4F-AE3D-E826-3396-CF30E8000198}"/>
              </a:ext>
            </a:extLst>
          </p:cNvPr>
          <p:cNvSpPr/>
          <p:nvPr/>
        </p:nvSpPr>
        <p:spPr>
          <a:xfrm rot="18691118">
            <a:off x="5229043" y="4263592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61AAABB-CCE0-0042-A94F-83B992B09719}"/>
              </a:ext>
            </a:extLst>
          </p:cNvPr>
          <p:cNvSpPr/>
          <p:nvPr/>
        </p:nvSpPr>
        <p:spPr>
          <a:xfrm rot="18828535">
            <a:off x="4724125" y="3773543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A615D6-46E5-F420-E664-554DE79191F1}"/>
              </a:ext>
            </a:extLst>
          </p:cNvPr>
          <p:cNvSpPr/>
          <p:nvPr/>
        </p:nvSpPr>
        <p:spPr>
          <a:xfrm>
            <a:off x="4949192" y="3992904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 if we go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10:26-31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A717330-55B5-CE36-6B83-CFC97C96394B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AF1D63-2235-5562-FDEC-E14D8803E6AA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928366F-9F40-E2D8-8E71-847C2132760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3C5A05A-2338-32A0-9CD4-B4BCCA99BB8D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A3016A4-E32B-5817-AEBF-D9C9538DF83E}"/>
              </a:ext>
            </a:extLst>
          </p:cNvPr>
          <p:cNvSpPr/>
          <p:nvPr/>
        </p:nvSpPr>
        <p:spPr>
          <a:xfrm>
            <a:off x="2365058" y="372296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Melchi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zEdek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ABEEB55-E5D3-A30A-EDD4-30EEB7277745}"/>
              </a:ext>
            </a:extLst>
          </p:cNvPr>
          <p:cNvSpPr/>
          <p:nvPr/>
        </p:nvSpPr>
        <p:spPr>
          <a:xfrm rot="3709855">
            <a:off x="4620511" y="253884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F489BCF-5014-A732-0150-10CD478F38DE}"/>
              </a:ext>
            </a:extLst>
          </p:cNvPr>
          <p:cNvSpPr/>
          <p:nvPr/>
        </p:nvSpPr>
        <p:spPr>
          <a:xfrm rot="4180124">
            <a:off x="5361425" y="2038130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24C0B9-9364-402B-9168-2AFC55BB7095}"/>
              </a:ext>
            </a:extLst>
          </p:cNvPr>
          <p:cNvSpPr/>
          <p:nvPr/>
        </p:nvSpPr>
        <p:spPr>
          <a:xfrm rot="15654413">
            <a:off x="4529948" y="156773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DD80EB-7924-CD2D-221E-5853028B23AA}"/>
              </a:ext>
            </a:extLst>
          </p:cNvPr>
          <p:cNvSpPr/>
          <p:nvPr/>
        </p:nvSpPr>
        <p:spPr>
          <a:xfrm>
            <a:off x="6433885" y="436292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Closing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66403F5-86B4-C090-0212-6F7B3D8B7DC8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8A70ED-2ED2-C5FE-B755-4EE130F9BEB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2D3F78E-F00B-64D6-B5E4-F1D5FE59E8DD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7DE2BA-4706-8167-F96E-47ECD24E9F22}"/>
              </a:ext>
            </a:extLst>
          </p:cNvPr>
          <p:cNvSpPr/>
          <p:nvPr/>
        </p:nvSpPr>
        <p:spPr>
          <a:xfrm rot="17844658">
            <a:off x="5255474" y="2534414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E5605E-3F08-E9E7-E4E1-76A70B169E94}"/>
              </a:ext>
            </a:extLst>
          </p:cNvPr>
          <p:cNvSpPr/>
          <p:nvPr/>
        </p:nvSpPr>
        <p:spPr>
          <a:xfrm rot="2916173">
            <a:off x="1082160" y="35037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75AFF74-DC08-439D-ACB9-DD3546CC5EF3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059" name="Second Right Hand">
            <a:extLst>
              <a:ext uri="{FF2B5EF4-FFF2-40B4-BE49-F238E27FC236}">
                <a16:creationId xmlns:a16="http://schemas.microsoft.com/office/drawing/2014/main" id="{DFC2CEDF-5768-D039-4EEF-DABA4941FB4D}"/>
              </a:ext>
            </a:extLst>
          </p:cNvPr>
          <p:cNvSpPr/>
          <p:nvPr/>
        </p:nvSpPr>
        <p:spPr>
          <a:xfrm rot="8915408">
            <a:off x="4929865" y="108155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083FE1-30CD-4ACA-3BCA-1AC5A3B9CFC3}"/>
              </a:ext>
            </a:extLst>
          </p:cNvPr>
          <p:cNvSpPr/>
          <p:nvPr/>
        </p:nvSpPr>
        <p:spPr>
          <a:xfrm>
            <a:off x="4943801" y="137813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FIXING OUR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12:2-3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Eyes On Jesus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1932B14-193A-BC65-201B-E6A09518CFED}"/>
              </a:ext>
            </a:extLst>
          </p:cNvPr>
          <p:cNvSpPr/>
          <p:nvPr/>
        </p:nvSpPr>
        <p:spPr>
          <a:xfrm>
            <a:off x="4938454" y="2345708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THE CLOUD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10:32-12:1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OF witnesses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4FB284-E26B-C88B-A200-65C9CF29B3AD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77FFB569-13DC-AF33-AB05-0D6A44C0B80F}"/>
              </a:ext>
            </a:extLst>
          </p:cNvPr>
          <p:cNvSpPr/>
          <p:nvPr/>
        </p:nvSpPr>
        <p:spPr>
          <a:xfrm>
            <a:off x="6934510" y="3198727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0FCAA7EE-47EA-5931-D7E1-7E49522F3D19}"/>
              </a:ext>
            </a:extLst>
          </p:cNvPr>
          <p:cNvSpPr/>
          <p:nvPr/>
        </p:nvSpPr>
        <p:spPr>
          <a:xfrm>
            <a:off x="6894985" y="278214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Sinai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12:18-29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2F804A4-9DDC-D2EA-CB65-984FD42F6648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32BDC3DE-8998-5FA6-0C79-1996A5D2A59D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05A09AE7-8250-CBF6-2514-E770740F3996}"/>
              </a:ext>
            </a:extLst>
          </p:cNvPr>
          <p:cNvSpPr txBox="1"/>
          <p:nvPr/>
        </p:nvSpPr>
        <p:spPr>
          <a:xfrm>
            <a:off x="881392" y="4323731"/>
            <a:ext cx="88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5:11-6:20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B47B7D-D95B-D75C-B3F3-81026528FA01}"/>
              </a:ext>
            </a:extLst>
          </p:cNvPr>
          <p:cNvGrpSpPr/>
          <p:nvPr/>
        </p:nvGrpSpPr>
        <p:grpSpPr>
          <a:xfrm>
            <a:off x="3255064" y="2237016"/>
            <a:ext cx="1044058" cy="1377044"/>
            <a:chOff x="370808" y="213811"/>
            <a:chExt cx="1473220" cy="19430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389E5D-3DBB-3CE4-AEE9-A70416ED89AE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28" name="Picture 27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AAAA14D1-3992-E55D-27D1-619F8283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29" name="Picture 28" descr="Text, logo&#10;&#10;Description automatically generated">
              <a:extLst>
                <a:ext uri="{FF2B5EF4-FFF2-40B4-BE49-F238E27FC236}">
                  <a16:creationId xmlns:a16="http://schemas.microsoft.com/office/drawing/2014/main" id="{75E72685-BDF3-F02E-4E19-1F63B27B2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C977D1-5914-6A1F-BE9D-C686F34690B7}"/>
              </a:ext>
            </a:extLst>
          </p:cNvPr>
          <p:cNvGrpSpPr/>
          <p:nvPr/>
        </p:nvGrpSpPr>
        <p:grpSpPr>
          <a:xfrm>
            <a:off x="3254263" y="2220958"/>
            <a:ext cx="1036844" cy="1362138"/>
            <a:chOff x="2074899" y="213811"/>
            <a:chExt cx="1463040" cy="192204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0AABE5-06D5-D547-1DEE-3C2A905073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1" name="Picture 1060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DAA8E848-78F2-B13E-BAE6-7C507476B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1062" name="Picture 1061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09CF9AE0-789B-37BE-74CA-92F4F62C8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C0BF5605-440A-9102-932E-CE643599DC27}"/>
              </a:ext>
            </a:extLst>
          </p:cNvPr>
          <p:cNvGrpSpPr/>
          <p:nvPr/>
        </p:nvGrpSpPr>
        <p:grpSpPr>
          <a:xfrm>
            <a:off x="3110398" y="2229959"/>
            <a:ext cx="1332040" cy="1364466"/>
            <a:chOff x="6029251" y="213811"/>
            <a:chExt cx="1879575" cy="1925332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43C71E35-85F3-B163-8E8A-650F52744F6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5" name="Picture 1064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3F4EC6DB-31C6-60B6-68FE-B52C5304D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1066" name="Picture 1065" descr="Text&#10;&#10;Description automatically generated">
              <a:extLst>
                <a:ext uri="{FF2B5EF4-FFF2-40B4-BE49-F238E27FC236}">
                  <a16:creationId xmlns:a16="http://schemas.microsoft.com/office/drawing/2014/main" id="{D9C6A817-955F-F54E-1396-53A2E5F72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76982655-68B8-F0B2-A9FA-F9A613E4A6BD}"/>
              </a:ext>
            </a:extLst>
          </p:cNvPr>
          <p:cNvGrpSpPr/>
          <p:nvPr/>
        </p:nvGrpSpPr>
        <p:grpSpPr>
          <a:xfrm>
            <a:off x="3256996" y="2244117"/>
            <a:ext cx="1036844" cy="1389672"/>
            <a:chOff x="7939951" y="213811"/>
            <a:chExt cx="1463040" cy="1960899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AD96358D-CBFE-78B6-FE1D-3186575254C1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9" name="Picture 106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E6D39C5-7964-88A4-0EF9-D47E1A9FB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1070" name="Picture 10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8ED1118-93DF-1257-4D4C-B47281DDA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2DAC1023-456B-2ABF-97E2-D6F5022165A4}"/>
              </a:ext>
            </a:extLst>
          </p:cNvPr>
          <p:cNvGrpSpPr/>
          <p:nvPr/>
        </p:nvGrpSpPr>
        <p:grpSpPr>
          <a:xfrm>
            <a:off x="3046001" y="2231406"/>
            <a:ext cx="1422110" cy="1397962"/>
            <a:chOff x="9841584" y="213811"/>
            <a:chExt cx="2006669" cy="1972596"/>
          </a:xfrm>
        </p:grpSpPr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147ADC49-570C-0366-2501-480DC21212AA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1073" name="Picture 107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91B7C8-0E26-B622-478C-5B1A8A33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1074" name="Picture 1073" descr="Text, logo&#10;&#10;Description automatically generated">
              <a:extLst>
                <a:ext uri="{FF2B5EF4-FFF2-40B4-BE49-F238E27FC236}">
                  <a16:creationId xmlns:a16="http://schemas.microsoft.com/office/drawing/2014/main" id="{487C6A93-4878-2FD2-6F1F-0755A8CF1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3689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9" grpId="0" animBg="1"/>
      <p:bldP spid="1044" grpId="0" animBg="1"/>
      <p:bldP spid="1046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052" grpId="0" animBg="1"/>
      <p:bldP spid="1051" grpId="0" animBg="1"/>
      <p:bldP spid="1049" grpId="0" animBg="1"/>
      <p:bldP spid="1050" grpId="0" animBg="1"/>
      <p:bldP spid="23" grpId="0" animBg="1"/>
      <p:bldP spid="24" grpId="0" animBg="1"/>
      <p:bldP spid="25" grpId="0" animBg="1"/>
      <p:bldP spid="1030" grpId="0" animBg="1"/>
      <p:bldP spid="1030" grpId="1" animBg="1"/>
      <p:bldP spid="1031" grpId="0" animBg="1"/>
      <p:bldP spid="1031" grpId="1" animBg="1"/>
      <p:bldP spid="1055" grpId="0" animBg="1"/>
      <p:bldP spid="1055" grpId="1" animBg="1"/>
      <p:bldP spid="1056" grpId="0" animBg="1"/>
      <p:bldP spid="1056" grpId="1" animBg="1"/>
      <p:bldP spid="1057" grpId="0" animBg="1"/>
      <p:bldP spid="1057" grpId="1" animBg="1"/>
      <p:bldP spid="1058" grpId="0" animBg="1"/>
      <p:bldP spid="1058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1053" grpId="0" animBg="1"/>
      <p:bldP spid="105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1024" grpId="0" animBg="1"/>
      <p:bldP spid="1059" grpId="0" animBg="1"/>
      <p:bldP spid="62" grpId="0" animBg="1"/>
      <p:bldP spid="60" grpId="0" animBg="1"/>
      <p:bldP spid="63" grpId="0" animBg="1"/>
      <p:bldP spid="1025" grpId="0" animBg="1"/>
      <p:bldP spid="1027" grpId="0" animBg="1"/>
      <p:bldP spid="1028" grpId="0" animBg="1"/>
      <p:bldP spid="1029" grpId="0" animBg="1"/>
      <p:bldP spid="10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0DD639-8D67-2B7C-DF96-CD53186C4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D0B2852B-0C86-81F2-2B80-F4F57CFA604A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F40A04D2-C7F1-952B-3E33-EBC3359DB744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521E623-3B91-346E-13D2-7AB90723774B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6F31898D-7BBF-6671-E6DA-6D00494B3D71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49CF90-E97E-FC76-7CAA-9800741C5AB2}"/>
              </a:ext>
            </a:extLst>
          </p:cNvPr>
          <p:cNvSpPr/>
          <p:nvPr/>
        </p:nvSpPr>
        <p:spPr>
          <a:xfrm>
            <a:off x="369393" y="1208199"/>
            <a:ext cx="4374228" cy="2586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79B21D-A789-03C6-D07C-D4A850462274}"/>
              </a:ext>
            </a:extLst>
          </p:cNvPr>
          <p:cNvSpPr/>
          <p:nvPr/>
        </p:nvSpPr>
        <p:spPr>
          <a:xfrm>
            <a:off x="1439332" y="1913578"/>
            <a:ext cx="948267" cy="31489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0AF1E2E3-9C11-DA2E-7301-EA4889F80278}"/>
              </a:ext>
            </a:extLst>
          </p:cNvPr>
          <p:cNvSpPr/>
          <p:nvPr/>
        </p:nvSpPr>
        <p:spPr>
          <a:xfrm>
            <a:off x="2851884" y="2419076"/>
            <a:ext cx="1088854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3E11EE92-F41C-4697-D018-366AACE33F47}"/>
              </a:ext>
            </a:extLst>
          </p:cNvPr>
          <p:cNvSpPr/>
          <p:nvPr/>
        </p:nvSpPr>
        <p:spPr>
          <a:xfrm>
            <a:off x="2121021" y="1326896"/>
            <a:ext cx="730863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18D67C2E-0310-404C-E1AF-7310165AD66B}"/>
              </a:ext>
            </a:extLst>
          </p:cNvPr>
          <p:cNvSpPr/>
          <p:nvPr/>
        </p:nvSpPr>
        <p:spPr>
          <a:xfrm>
            <a:off x="1804572" y="3154680"/>
            <a:ext cx="251528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3E3AE10E-3E11-A0A5-CFAC-452E9F43D851}"/>
              </a:ext>
            </a:extLst>
          </p:cNvPr>
          <p:cNvSpPr/>
          <p:nvPr/>
        </p:nvSpPr>
        <p:spPr>
          <a:xfrm>
            <a:off x="536770" y="3503382"/>
            <a:ext cx="1562162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2F44CE72-D69F-FB2D-0F9E-D93D618EBC51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589BAE3-34B9-3018-84BE-26155A2447CB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0470BE53-F182-00F7-E653-34B0191EAC83}"/>
              </a:ext>
            </a:extLst>
          </p:cNvPr>
          <p:cNvSpPr/>
          <p:nvPr/>
        </p:nvSpPr>
        <p:spPr>
          <a:xfrm>
            <a:off x="2099719" y="3520440"/>
            <a:ext cx="2220134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D06F5B6E-5688-655D-C2CB-9AEB396A044A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B11100A9-31C9-D53B-EBF9-17DBB60806AC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63CAA9D5-50ED-5940-C5EB-3B8B8010BD45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FE62A0DA-4811-9815-0C4D-83A172417E02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3272A388-6012-6B9C-1108-089838E36729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EE83941C-39A6-F3A9-653F-4916D61BB18F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7519D2A7-AEFC-6F08-1796-305051C14005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162B1728-9B7E-9B17-E2CD-C6EB49981416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E8EA61E9-0EFA-3DD5-33A5-F3773BC4503D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9CB3B42A-06D5-80C8-9860-2FEA93139674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D82E6933-A6AB-054B-6260-2954FD7F07F6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7830AE6C-F6A6-1729-2BB1-2165B94A2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4" y="9339754"/>
            <a:ext cx="4846320" cy="14276262"/>
          </a:xfrm>
          <a:prstGeom prst="rect">
            <a:avLst/>
          </a:prstGeom>
        </p:spPr>
      </p:pic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49C8552-A569-AF75-5ED0-A9B0672EF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1" y="1208669"/>
            <a:ext cx="4846320" cy="8399685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AE56CE50-BB4D-0D2C-5652-A5153B184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3E4B021-7109-34BB-9B4C-284FD2AE6E9E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27CEA797-0864-5AB4-FAC2-A908A1E7CFFE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904E4072-AAA1-BE6E-38EB-563E01CE95C0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25FAE0E0-3944-D7FA-7AEC-0E96B32D9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56E7A53-A145-FAD3-D4D3-0FCBB882555D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BC091476-B7DE-B9F3-6E13-5D2951C9AF24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HEBREWS 10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162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34" grpId="0" animBg="1"/>
      <p:bldP spid="80" grpId="0" animBg="1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72539E-5258-322F-1451-143AE6150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20EC5911-3FF3-3302-28B1-419336590596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 hidden="1">
            <a:extLst>
              <a:ext uri="{FF2B5EF4-FFF2-40B4-BE49-F238E27FC236}">
                <a16:creationId xmlns:a16="http://schemas.microsoft.com/office/drawing/2014/main" id="{947E5D7C-9B75-AA5F-ADF8-564106E2E6D7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 hidden="1">
            <a:extLst>
              <a:ext uri="{FF2B5EF4-FFF2-40B4-BE49-F238E27FC236}">
                <a16:creationId xmlns:a16="http://schemas.microsoft.com/office/drawing/2014/main" id="{75D6A4B0-963D-A2F5-784C-24FED5634D0B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A76281D7-118D-373A-7FC7-A956E5BD69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DCDF7504-067F-EF47-F39C-ADF38D3A78C9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194BF360-668D-1FFF-BBC4-6D5F5CBBCB6B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69D21E-7747-6EBE-9394-7C3CCB9A4843}"/>
              </a:ext>
            </a:extLst>
          </p:cNvPr>
          <p:cNvSpPr/>
          <p:nvPr/>
        </p:nvSpPr>
        <p:spPr>
          <a:xfrm>
            <a:off x="369393" y="1577537"/>
            <a:ext cx="4374228" cy="221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B85927FD-B9DF-7165-E0D8-E397C8D1D85D}"/>
              </a:ext>
            </a:extLst>
          </p:cNvPr>
          <p:cNvSpPr/>
          <p:nvPr/>
        </p:nvSpPr>
        <p:spPr>
          <a:xfrm>
            <a:off x="1439332" y="1913578"/>
            <a:ext cx="948267" cy="31489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6F6FACFD-B287-23B6-F722-68A78A2897A5}"/>
              </a:ext>
            </a:extLst>
          </p:cNvPr>
          <p:cNvSpPr/>
          <p:nvPr/>
        </p:nvSpPr>
        <p:spPr>
          <a:xfrm>
            <a:off x="2851884" y="2419076"/>
            <a:ext cx="1088854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D6FAA837-EBFC-6363-6BF3-86CF61B74346}"/>
              </a:ext>
            </a:extLst>
          </p:cNvPr>
          <p:cNvSpPr/>
          <p:nvPr/>
        </p:nvSpPr>
        <p:spPr>
          <a:xfrm>
            <a:off x="2121021" y="1326896"/>
            <a:ext cx="730863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EF0D342A-F633-266E-AF26-A198CC94A936}"/>
              </a:ext>
            </a:extLst>
          </p:cNvPr>
          <p:cNvSpPr/>
          <p:nvPr/>
        </p:nvSpPr>
        <p:spPr>
          <a:xfrm>
            <a:off x="1804572" y="3154680"/>
            <a:ext cx="251528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B14825B7-8D6F-956D-6792-28CA107F1767}"/>
              </a:ext>
            </a:extLst>
          </p:cNvPr>
          <p:cNvSpPr/>
          <p:nvPr/>
        </p:nvSpPr>
        <p:spPr>
          <a:xfrm>
            <a:off x="536770" y="3503382"/>
            <a:ext cx="1562162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8DEAA29D-C79D-72BA-12EB-C00CADFEFAA2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4A0CE82-24EC-7E62-D5D7-57509C1B4428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D958DFE6-240A-D52A-65DA-0DF2AA7C345D}"/>
              </a:ext>
            </a:extLst>
          </p:cNvPr>
          <p:cNvSpPr/>
          <p:nvPr/>
        </p:nvSpPr>
        <p:spPr>
          <a:xfrm>
            <a:off x="2099719" y="3520440"/>
            <a:ext cx="2220134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71B40C53-9CB2-8BF2-4BC7-880408508DE2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96CE2E86-3235-4788-7309-24B9B879ED91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F6BA2BDD-3A71-EDB6-2CC5-823FBD353162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489F9FEE-1D1E-D559-9285-6360D4B5DC21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15D080FD-C925-FE5E-A083-4EA9D56C05EB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24A5C8E0-29CB-B43B-52F8-4101320CA4D3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28A69E6-8DD5-C1D2-F7EE-28B99AC56727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917B53A-38F1-127F-AC48-2C18859380E6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CC6BD945-A089-7B76-6107-A868716A3F70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C50176B6-64E2-AD03-67F3-B5EB1D37EBB6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BAC65638-C498-F14D-1E61-DC5D187A32D1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B3F9F0D5-DFA3-BA82-CF85-7358B4DE0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4" y="7176535"/>
            <a:ext cx="4846320" cy="14276262"/>
          </a:xfrm>
          <a:prstGeom prst="rect">
            <a:avLst/>
          </a:prstGeom>
        </p:spPr>
      </p:pic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A0C54B4-3C38-21D8-D801-4DFFE748E4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7"/>
          <a:stretch/>
        </p:blipFill>
        <p:spPr>
          <a:xfrm>
            <a:off x="129511" y="880533"/>
            <a:ext cx="4846320" cy="6564602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CF297143-8EA7-C60B-277F-6920FB103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 hidden="1">
            <a:extLst>
              <a:ext uri="{FF2B5EF4-FFF2-40B4-BE49-F238E27FC236}">
                <a16:creationId xmlns:a16="http://schemas.microsoft.com/office/drawing/2014/main" id="{1581EF38-CAB2-ACBE-DC5F-78352C884B2B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 hidden="1">
            <a:extLst>
              <a:ext uri="{FF2B5EF4-FFF2-40B4-BE49-F238E27FC236}">
                <a16:creationId xmlns:a16="http://schemas.microsoft.com/office/drawing/2014/main" id="{55D80E9D-6CFB-3D42-76CF-6903222C8508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87DF91B-E702-8D0B-1009-9CAB4993BD27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 hidden="1">
            <a:extLst>
              <a:ext uri="{FF2B5EF4-FFF2-40B4-BE49-F238E27FC236}">
                <a16:creationId xmlns:a16="http://schemas.microsoft.com/office/drawing/2014/main" id="{3E7FA2DA-05D3-F2EE-6863-62501E133FD5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8130998-B005-EE38-C7A8-19754EFE96BE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16C2C1C1-856B-7CB6-B858-A8F1FBE09417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B67003DA-C656-3C32-C0F4-D8F7598759B9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1DB8F3D-6C68-5210-A84C-E55357C4316F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 hidden="1">
            <a:extLst>
              <a:ext uri="{FF2B5EF4-FFF2-40B4-BE49-F238E27FC236}">
                <a16:creationId xmlns:a16="http://schemas.microsoft.com/office/drawing/2014/main" id="{0970B496-CE7D-2BB5-E044-572B7A2BA0F0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30D2F837-F661-F413-55BB-468F4CAC4B0E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 hidden="1">
            <a:extLst>
              <a:ext uri="{FF2B5EF4-FFF2-40B4-BE49-F238E27FC236}">
                <a16:creationId xmlns:a16="http://schemas.microsoft.com/office/drawing/2014/main" id="{B413EBD9-0F96-F8C0-B6F1-02486AFF40DC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B18C1F87-F19F-224C-3BB5-4E6679936E85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C4AEB508-FA01-F491-B359-B002E5C65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82016A9-A682-2A00-326C-1FDF8675B72E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116" name="Destruction">
            <a:extLst>
              <a:ext uri="{FF2B5EF4-FFF2-40B4-BE49-F238E27FC236}">
                <a16:creationId xmlns:a16="http://schemas.microsoft.com/office/drawing/2014/main" id="{1757B560-C957-85B2-AB84-997FB9CE53D3}"/>
              </a:ext>
            </a:extLst>
          </p:cNvPr>
          <p:cNvSpPr/>
          <p:nvPr/>
        </p:nvSpPr>
        <p:spPr>
          <a:xfrm>
            <a:off x="7473203" y="569397"/>
            <a:ext cx="143848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REWARD</a:t>
            </a:r>
          </a:p>
        </p:txBody>
      </p:sp>
      <p:sp>
        <p:nvSpPr>
          <p:cNvPr id="4" name="Character">
            <a:extLst>
              <a:ext uri="{FF2B5EF4-FFF2-40B4-BE49-F238E27FC236}">
                <a16:creationId xmlns:a16="http://schemas.microsoft.com/office/drawing/2014/main" id="{ADD74C30-FF73-11EE-D292-40C1C4FAD81D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HEBREWS 10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53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4" grpId="0" animBg="1"/>
      <p:bldP spid="80" grpId="0" animBg="1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43" grpId="0"/>
      <p:bldP spid="71" grpId="0"/>
      <p:bldP spid="77" grpId="0" animBg="1"/>
      <p:bldP spid="29" grpId="0" animBg="1"/>
      <p:bldP spid="74" grpId="0" animBg="1"/>
      <p:bldP spid="1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015DC8-A87D-73D7-9E33-77D9B86D6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F706062F-5B89-655D-954B-0AABE62C94A5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 hidden="1">
            <a:extLst>
              <a:ext uri="{FF2B5EF4-FFF2-40B4-BE49-F238E27FC236}">
                <a16:creationId xmlns:a16="http://schemas.microsoft.com/office/drawing/2014/main" id="{9ED7D296-DB44-1919-2D7B-22C2253554D8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61423B1A-E293-CD6E-C49B-15FE325D3945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447F81DB-E15B-88E1-96A6-7D93B22783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E9EED3DB-61B6-27FB-9F61-D2A4AF07AD2B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0B8136F4-6B20-BB3E-6614-32CB985AADFF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29823E-70E8-FA48-3CEB-37DB89626B3E}"/>
              </a:ext>
            </a:extLst>
          </p:cNvPr>
          <p:cNvSpPr/>
          <p:nvPr/>
        </p:nvSpPr>
        <p:spPr>
          <a:xfrm>
            <a:off x="369393" y="1025379"/>
            <a:ext cx="4374228" cy="3466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3D330B-FE8F-D450-2EB8-0BABE2223D70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735AC9D-318F-2333-6172-CFEEC30C750B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C5B0700-1BD9-92C4-C418-69028F26C895}"/>
              </a:ext>
            </a:extLst>
          </p:cNvPr>
          <p:cNvSpPr/>
          <p:nvPr/>
        </p:nvSpPr>
        <p:spPr>
          <a:xfrm>
            <a:off x="3223870" y="3814232"/>
            <a:ext cx="120842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CBDB275-A721-7C5C-066A-1DC64A03F872}"/>
              </a:ext>
            </a:extLst>
          </p:cNvPr>
          <p:cNvSpPr/>
          <p:nvPr/>
        </p:nvSpPr>
        <p:spPr>
          <a:xfrm>
            <a:off x="440268" y="4119330"/>
            <a:ext cx="2472280" cy="33836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3E261BC-C3AB-98F8-C8EF-0C633A0613B2}"/>
              </a:ext>
            </a:extLst>
          </p:cNvPr>
          <p:cNvSpPr/>
          <p:nvPr/>
        </p:nvSpPr>
        <p:spPr>
          <a:xfrm>
            <a:off x="536770" y="3503382"/>
            <a:ext cx="1562162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D4087EFF-FD77-021F-8A2D-760F8B8B95FE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3A7F7471-332C-7185-08A9-46393712EF9A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179A63DD-2F60-7AF5-E33E-260E4ED69869}"/>
              </a:ext>
            </a:extLst>
          </p:cNvPr>
          <p:cNvSpPr/>
          <p:nvPr/>
        </p:nvSpPr>
        <p:spPr>
          <a:xfrm>
            <a:off x="2099719" y="3520440"/>
            <a:ext cx="2220134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F32FE8CE-931A-5EC5-32E8-050B0989B77D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485A70E3-0F6F-53F2-0379-79D82B28BC2D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BBCB692-5A93-E573-3CC2-7B7CE8AC26E6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7546DEAB-C7AC-C61C-23B2-EDDE7B871EBB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31F37E26-219F-139D-36D6-04EEB7180D53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28EE913E-895E-0CB1-88DF-1BB0B36AA50D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542A33B2-DA53-4B74-9D0E-D019D813944F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D23D128A-875D-FAC9-749F-8CD1BB93300A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F7D1EE2F-2CF5-6FBA-AAE8-AFBA6C90DFE9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57D043C4-C594-51A9-AB1D-6CE48A2B3FF5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53C35BBF-3F85-FF7F-8137-E3C6B527A591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5FD40705-8847-C7E0-F898-ECCEACAA45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4" y="4297887"/>
            <a:ext cx="4846320" cy="14276262"/>
          </a:xfrm>
          <a:prstGeom prst="rect">
            <a:avLst/>
          </a:prstGeom>
        </p:spPr>
      </p:pic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774C441-01F7-11FD-519B-B17FF9726B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96"/>
          <a:stretch/>
        </p:blipFill>
        <p:spPr>
          <a:xfrm>
            <a:off x="129511" y="828287"/>
            <a:ext cx="4846320" cy="3738199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AC56E6BA-902B-02C4-0495-832B166C2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 hidden="1">
            <a:extLst>
              <a:ext uri="{FF2B5EF4-FFF2-40B4-BE49-F238E27FC236}">
                <a16:creationId xmlns:a16="http://schemas.microsoft.com/office/drawing/2014/main" id="{F47DE452-DCC8-50F7-3C9B-C69C015F6362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 hidden="1">
            <a:extLst>
              <a:ext uri="{FF2B5EF4-FFF2-40B4-BE49-F238E27FC236}">
                <a16:creationId xmlns:a16="http://schemas.microsoft.com/office/drawing/2014/main" id="{3AD53AB0-F4A7-E0FB-D8A7-ED32AC25C64C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6FFB1DA7-8DA3-76C2-C0D3-AACBB0DDA959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AA2ACE4-9DE0-B167-7BF6-D61E4B161645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0B2FFE7-FF93-FDAC-9FE5-E74DED34B058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6FBADE37-A2F8-C625-9BEA-C7E72ABF035E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7776C0D2-D318-A04F-6DAA-1778DAA00070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B58EC1E-7C1D-60B9-C55F-D4F1B611F11A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7D944526-85B7-F60E-2611-3D5C3FE6D82E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62F9C209-6C0B-41EA-5331-5028E599CDBD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 hidden="1">
            <a:extLst>
              <a:ext uri="{FF2B5EF4-FFF2-40B4-BE49-F238E27FC236}">
                <a16:creationId xmlns:a16="http://schemas.microsoft.com/office/drawing/2014/main" id="{E04EFC63-9701-8877-D978-5AB2F7A19696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C10A3147-76FE-025E-C670-CC83A5F8D3F4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48D0140E-002C-5AE9-AAA8-F6D7FB0EC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78EFF90-1D18-62F8-1C48-A8914DF5313A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116" name="REWARD">
            <a:extLst>
              <a:ext uri="{FF2B5EF4-FFF2-40B4-BE49-F238E27FC236}">
                <a16:creationId xmlns:a16="http://schemas.microsoft.com/office/drawing/2014/main" id="{63414FA8-04CC-F121-ACD1-09F9EF53183A}"/>
              </a:ext>
            </a:extLst>
          </p:cNvPr>
          <p:cNvSpPr/>
          <p:nvPr/>
        </p:nvSpPr>
        <p:spPr>
          <a:xfrm>
            <a:off x="7473203" y="569397"/>
            <a:ext cx="143848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REWARD</a:t>
            </a:r>
          </a:p>
        </p:txBody>
      </p:sp>
      <p:sp>
        <p:nvSpPr>
          <p:cNvPr id="4" name="Character">
            <a:extLst>
              <a:ext uri="{FF2B5EF4-FFF2-40B4-BE49-F238E27FC236}">
                <a16:creationId xmlns:a16="http://schemas.microsoft.com/office/drawing/2014/main" id="{B5DAD064-41BD-EBAD-BE0D-305CF847C98C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HEBREWS 10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7630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73" grpId="0" animBg="1"/>
      <p:bldP spid="34" grpId="0" animBg="1"/>
      <p:bldP spid="91" grpId="0" animBg="1"/>
      <p:bldP spid="80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43" grpId="0"/>
      <p:bldP spid="71" grpId="0"/>
      <p:bldP spid="7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26BD3-008E-33C9-B972-11216371E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EB010F12-87C1-47D0-F215-028F66DB9894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D5F7797C-0FDB-E8D4-53BB-63325325477A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942D1C8D-4427-3AB4-D135-4A81ECFD6BC1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77D78CB0-09F1-10D3-63C1-A21C8ECED0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5DECAF26-4385-429C-539B-A2A378310A5F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439FBD03-37A7-6869-CE21-E11C02DC3196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9D8BDC-AEEA-3F24-CA4E-D6323014B7F0}"/>
              </a:ext>
            </a:extLst>
          </p:cNvPr>
          <p:cNvSpPr/>
          <p:nvPr/>
        </p:nvSpPr>
        <p:spPr>
          <a:xfrm>
            <a:off x="369393" y="2221234"/>
            <a:ext cx="4374228" cy="1089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BBB40509-CA6F-F321-C4FD-DCB18C1ABD43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936E77EC-C290-7B29-8C02-7F2D4D71B312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E05A6DE-88AF-101A-E5D0-A0D04AB5A9AE}"/>
              </a:ext>
            </a:extLst>
          </p:cNvPr>
          <p:cNvSpPr/>
          <p:nvPr/>
        </p:nvSpPr>
        <p:spPr>
          <a:xfrm>
            <a:off x="2432238" y="2341039"/>
            <a:ext cx="1794847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B385076-5C1C-07F8-34BC-6F0701A11840}"/>
              </a:ext>
            </a:extLst>
          </p:cNvPr>
          <p:cNvSpPr/>
          <p:nvPr/>
        </p:nvSpPr>
        <p:spPr>
          <a:xfrm>
            <a:off x="440268" y="2654606"/>
            <a:ext cx="1003299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B64EFE2-5FC8-0181-3D31-0DB408AF5320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CD45B887-F1FF-5B6A-A9EA-1656EDBB0F43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CCE68F09-284A-D920-9F3C-435C4C27BCA0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9317BC3-E7E4-76FE-2605-0BFBC9FB96A1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E51E7DBB-6797-9EDC-DD29-8B70C9E23062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9BB889B1-CEA4-31C2-AC8B-ECFC5726E742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E2DB78B9-5E94-0B89-12C8-5624C535D9B4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44C20DEE-FA83-76A1-ABC6-55BB89E32646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62A474C2-1B3D-144E-63BE-7B897F27DE69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52561FA5-1F04-25D6-57BA-17864FF59D91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705B8FB-3CCE-5E35-A97E-B6A723C03B58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1A430D12-61EF-4538-672C-2D261F79250A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34C7CD7C-D54D-45C8-F8BC-309466618B3D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921449F0-0109-88D3-6A16-E277D01A261D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C439C623-9939-D485-7C35-A3D2D740EC3D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9D5B9116-41EB-2508-B945-6E186F6336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4" y="1952635"/>
            <a:ext cx="4846320" cy="14276262"/>
          </a:xfrm>
          <a:prstGeom prst="rect">
            <a:avLst/>
          </a:prstGeom>
        </p:spPr>
      </p:pic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DBC0F83-E551-6DA0-840F-02FE592566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7"/>
          <a:stretch/>
        </p:blipFill>
        <p:spPr>
          <a:xfrm>
            <a:off x="129511" y="828288"/>
            <a:ext cx="4846320" cy="1392946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00F09B43-8CA0-7EB6-2AE7-66707C56B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2CD0F674-421F-5DB0-E5B5-E558A01B1E1D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DA9A143A-A6AF-E33A-AFEB-7EE01659F078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5CE0A91-272E-7093-68FF-E247663F665B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5610EF28-C76D-114E-B7F4-FAF9B8515AC8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35570C4-E0A5-2393-39D0-48D36AF9054F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74BBB59A-C242-3395-D9B9-379B88AF02DC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A960B154-DEC1-E358-6AE7-57217DB6B5D4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CC4AB4B-05FF-4F2A-41C7-84DC24CC1C27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8D2A1521-D211-0C45-1C55-560F45236986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96902867-37FC-B1F7-8AB5-3C42F1ADB022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 hidden="1">
            <a:extLst>
              <a:ext uri="{FF2B5EF4-FFF2-40B4-BE49-F238E27FC236}">
                <a16:creationId xmlns:a16="http://schemas.microsoft.com/office/drawing/2014/main" id="{1DBB7831-AA08-4ED6-8930-FBA7BE38300E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407BDCAA-3A3C-3F2A-086C-FEBD3F7C7428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C4965E6B-89FA-D58B-1202-331F04E23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1F56559-7E7B-11E1-98E9-5E181AB737D6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116" name="REWARD">
            <a:extLst>
              <a:ext uri="{FF2B5EF4-FFF2-40B4-BE49-F238E27FC236}">
                <a16:creationId xmlns:a16="http://schemas.microsoft.com/office/drawing/2014/main" id="{7638C99A-C37F-2710-AC40-DAC882E28562}"/>
              </a:ext>
            </a:extLst>
          </p:cNvPr>
          <p:cNvSpPr/>
          <p:nvPr/>
        </p:nvSpPr>
        <p:spPr>
          <a:xfrm>
            <a:off x="7473203" y="569397"/>
            <a:ext cx="143848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REWARD</a:t>
            </a:r>
          </a:p>
        </p:txBody>
      </p:sp>
      <p:sp>
        <p:nvSpPr>
          <p:cNvPr id="4" name="Character">
            <a:extLst>
              <a:ext uri="{FF2B5EF4-FFF2-40B4-BE49-F238E27FC236}">
                <a16:creationId xmlns:a16="http://schemas.microsoft.com/office/drawing/2014/main" id="{E1E64CAF-C12F-CFB8-B27C-B74366C3A369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HEBREWS 11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F6D83251-8F93-9177-C299-A1B7253A6F72}"/>
              </a:ext>
            </a:extLst>
          </p:cNvPr>
          <p:cNvSpPr/>
          <p:nvPr/>
        </p:nvSpPr>
        <p:spPr>
          <a:xfrm>
            <a:off x="7509420" y="574085"/>
            <a:ext cx="143848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APPROVAL</a:t>
            </a:r>
          </a:p>
        </p:txBody>
      </p:sp>
    </p:spTree>
    <p:extLst>
      <p:ext uri="{BB962C8B-B14F-4D97-AF65-F5344CB8AC3E}">
        <p14:creationId xmlns:p14="http://schemas.microsoft.com/office/powerpoint/2010/main" val="3593567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animBg="1"/>
      <p:bldP spid="34" grpId="0" animBg="1"/>
      <p:bldP spid="91" grpId="0" animBg="1"/>
      <p:bldP spid="80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43" grpId="0"/>
      <p:bldP spid="71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450204A-865D-FCC4-9FA8-2495FA4FB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94" y="376462"/>
            <a:ext cx="5912069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6252C4-758D-AC18-AF73-E2FC4D26E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803BB936-83E3-71C4-1A72-6FFC30BF2034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D04923BD-3623-71F0-5668-D6E01B20D7AA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BC3DD3B5-69FD-7C0F-EDBB-E85B35A89B80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FD62A618-DC82-F36C-B72D-EA3479E4B2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92680280-6E8A-04F4-E008-E3C8011726A1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A42C292A-20BC-E52D-54FC-6F4E30C9CA43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E65BCA-4F07-DDF3-AF92-4895169EADFB}"/>
              </a:ext>
            </a:extLst>
          </p:cNvPr>
          <p:cNvSpPr/>
          <p:nvPr/>
        </p:nvSpPr>
        <p:spPr>
          <a:xfrm>
            <a:off x="369393" y="1071033"/>
            <a:ext cx="4374228" cy="973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9280E9-85FC-82CF-A098-A08EC936136A}"/>
              </a:ext>
            </a:extLst>
          </p:cNvPr>
          <p:cNvSpPr/>
          <p:nvPr/>
        </p:nvSpPr>
        <p:spPr>
          <a:xfrm>
            <a:off x="369393" y="2044700"/>
            <a:ext cx="756674" cy="307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0CBEEC80-5798-0307-92DD-83A2C75EAEF9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BD61A279-820B-BBCA-2EAD-C7555F7833A2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36F1462-597D-A38D-644F-D8E765B061E3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0477716-5FD6-A694-F896-5BD7827BFAC7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5523BD0-36D7-88C2-DE69-699E3AEC2FFD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FC3DAA9C-806A-7F0D-5694-2C8CC681D65B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CAC16D3D-92E6-3A55-A447-80AD8DD0BFBB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5B7067BF-D471-0ACA-E44B-A5BA86D92D14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FA73ACD2-E04F-E85A-B40F-2708E92B9725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08415311-E63E-E8D2-2404-AE8ED2DC5B73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0575B320-F955-5A1A-AD78-5657C714BF9E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31A01B4C-0713-EEFA-B675-669E39B1A5F2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1799A4D-3FB0-FE71-DA27-BE8A6AD71EDF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B19233F3-C44F-630E-28BE-6B4F46E105D5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3FD5FBF6-1385-37CD-EE55-276C93350C83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B13AB1B7-4D9E-A68C-2B97-8BFB0D845717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3AD08702-1388-BB18-0082-85AC13393708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60B44861-E7B0-6F3C-EF19-81712A8D8A38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DFF3AB28-4823-E383-04DD-6EADEED118B0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88ABECB1-C200-3C02-7F96-146C1D4717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7"/>
          <a:stretch/>
        </p:blipFill>
        <p:spPr>
          <a:xfrm>
            <a:off x="115984" y="872066"/>
            <a:ext cx="4846320" cy="12994639"/>
          </a:xfrm>
          <a:prstGeom prst="rect">
            <a:avLst/>
          </a:prstGeom>
        </p:spPr>
      </p:pic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71161111-2DAA-7918-12F8-9D91446052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7"/>
          <a:stretch/>
        </p:blipFill>
        <p:spPr>
          <a:xfrm>
            <a:off x="129511" y="-1533903"/>
            <a:ext cx="4846320" cy="1392946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073CFCC1-F6A4-FD2C-E5FF-6F8F610965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91EBC3D4-3AF5-CE2B-19EB-20107D827EF0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10D893CF-1D1E-F2C9-379A-C889D7877294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48672EAF-D8D0-8CBE-935D-89FE096FA6B9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032CD00-34CC-1DF3-0AC6-FC7DED1FE316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84DD85D-DAB7-A6D3-C788-A0D42637F4E9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948C38A7-8B3B-2666-CB72-9EE5CF9AC0A6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D3AEED33-EE33-48C0-67A2-076F8EBCF0C2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01F8BC35-AAA2-2EAB-101B-DC00D4E48801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01D8492F-7F8F-8387-9DFE-552CBEFFF274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3ED3C2F1-1A34-4318-178F-DDF2750E907F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F029595-8283-AD91-E358-088AA6ED34C9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05DE434B-0C24-6494-A095-E1420A0A329E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2CDDE2EB-0020-5B49-5D80-D8D5A43D3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8064BCC-3186-4DA8-C255-A54671792B5F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116" name="REWARD">
            <a:extLst>
              <a:ext uri="{FF2B5EF4-FFF2-40B4-BE49-F238E27FC236}">
                <a16:creationId xmlns:a16="http://schemas.microsoft.com/office/drawing/2014/main" id="{7EB5F25B-4A5F-3E77-756D-A3AD152F5EE4}"/>
              </a:ext>
            </a:extLst>
          </p:cNvPr>
          <p:cNvSpPr/>
          <p:nvPr/>
        </p:nvSpPr>
        <p:spPr>
          <a:xfrm>
            <a:off x="7473203" y="569397"/>
            <a:ext cx="143848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REWARD</a:t>
            </a:r>
          </a:p>
        </p:txBody>
      </p:sp>
      <p:sp>
        <p:nvSpPr>
          <p:cNvPr id="4" name="Character">
            <a:extLst>
              <a:ext uri="{FF2B5EF4-FFF2-40B4-BE49-F238E27FC236}">
                <a16:creationId xmlns:a16="http://schemas.microsoft.com/office/drawing/2014/main" id="{C383CF00-09F9-68AF-AE98-2AE03E7F5A5D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HEBREWS 11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2F842F45-7346-94C6-F4B5-7A327AB16718}"/>
              </a:ext>
            </a:extLst>
          </p:cNvPr>
          <p:cNvSpPr/>
          <p:nvPr/>
        </p:nvSpPr>
        <p:spPr>
          <a:xfrm>
            <a:off x="7509420" y="574085"/>
            <a:ext cx="143848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APPROVAL</a:t>
            </a:r>
          </a:p>
        </p:txBody>
      </p:sp>
    </p:spTree>
    <p:extLst>
      <p:ext uri="{BB962C8B-B14F-4D97-AF65-F5344CB8AC3E}">
        <p14:creationId xmlns:p14="http://schemas.microsoft.com/office/powerpoint/2010/main" val="160091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5FF59D-5697-3E2F-87B4-EC91712F5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759D1186-83C2-DD33-0B37-A2BAA11815E8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8AB2606C-88BD-3CE1-E5A1-37038E819C34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B3EE3EFF-2AD3-14B5-1B95-CF04115DA754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95294C7F-9707-DA5B-D293-FFBBC3F1ED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16AD57B2-58EA-4D86-DA89-A9928406924A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D45976D5-74B4-F894-604C-17FCE7FE80FF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1BECAC-85EE-9BC9-7E2D-5721202DE902}"/>
              </a:ext>
            </a:extLst>
          </p:cNvPr>
          <p:cNvSpPr/>
          <p:nvPr/>
        </p:nvSpPr>
        <p:spPr>
          <a:xfrm>
            <a:off x="369393" y="2352416"/>
            <a:ext cx="4374228" cy="1239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1D8B30-4780-A115-C9B8-9B026DA3D5E4}"/>
              </a:ext>
            </a:extLst>
          </p:cNvPr>
          <p:cNvSpPr/>
          <p:nvPr/>
        </p:nvSpPr>
        <p:spPr>
          <a:xfrm>
            <a:off x="369393" y="3591612"/>
            <a:ext cx="790104" cy="353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75BB6C-6FFF-526A-0920-EB159422A192}"/>
              </a:ext>
            </a:extLst>
          </p:cNvPr>
          <p:cNvSpPr/>
          <p:nvPr/>
        </p:nvSpPr>
        <p:spPr>
          <a:xfrm>
            <a:off x="1156367" y="2050020"/>
            <a:ext cx="3587253" cy="34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53A682FE-540D-DFF2-8469-DEB5DA1EF1BE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2D3F814D-322E-1B27-D21A-125363D014AE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1E074007-3EB6-01EF-C6D1-A054B1CC7FEC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ACF26688-3F01-46A4-9A2A-849D9480F819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230FF26E-AD9B-D630-7917-3DBE9C30004D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F6DB3411-BFC0-4DAA-EB7B-BD5760628F6F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4BA6B69-4E6D-1A25-186E-13CB5720C880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0445AD36-C372-FC49-9BE2-BB4D59F6E536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C8F957A9-BAE6-2601-E176-AF0DD5E0385E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5D5BA0EA-B55F-7232-316C-F4C418F92CA5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F98FDA55-9813-CDCD-BE98-32D088054D16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27EEE6F5-01B2-93FE-81AC-E4E86D6C5633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CBD29D18-5402-381B-E207-396953E26D0E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FFAADC07-8E86-434A-F0E8-BCDFEE8FFC85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3FD68CE5-8488-B4B3-D305-57DEC3B9A306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06C64809-D640-0E0C-FDAC-12106AFEFE18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94FE258D-8136-BF77-3121-9AA358DE3519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443C21C8-1D75-193C-1050-F211E927CB6D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213C3A13-A310-5696-9BB2-E4BA61847616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618F0EC3-5B60-4806-AA0D-BBB67EE226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7"/>
          <a:stretch/>
        </p:blipFill>
        <p:spPr>
          <a:xfrm>
            <a:off x="115984" y="872066"/>
            <a:ext cx="4846320" cy="12994639"/>
          </a:xfrm>
          <a:prstGeom prst="rect">
            <a:avLst/>
          </a:prstGeom>
        </p:spPr>
      </p:pic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783FC88-3B35-D390-24FD-E1517F580E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7"/>
          <a:stretch/>
        </p:blipFill>
        <p:spPr>
          <a:xfrm>
            <a:off x="129511" y="-1533903"/>
            <a:ext cx="4846320" cy="1392946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6E1ACE9-859A-D9F0-43BD-91F5B4F9CF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0FC9E175-4108-46A9-2EA7-35D1A7355190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EF8C844E-E85E-787D-EE5B-F4605068A00F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A7829F56-579C-AED4-4E51-5A3498B26181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66A9F91-E83C-8BCE-90C6-09A58F071ACA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9EA22F5-06CB-E3E8-6F5D-EA1D7FA41B1A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7B9DD6B7-F504-9F9D-CF6B-CB8F2D7E84F1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A9324EF1-B2CD-0D95-D096-1C523B9574A8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5844D1F-E88C-02B6-015E-9E406384B9E6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31EFEA6B-7A04-EBEE-D67A-2E81604F6D36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57CA4D28-99F2-E2B6-2749-5EEFCA493C73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35F0F3A-06DC-DE16-9FD9-7D2F3EA49148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81575C87-D6A0-061D-5850-69F0C72D91D5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0A28873A-8AC6-FE7C-B445-3D9CE05AE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9BDBDD5-50F5-027B-2F07-A5AA8C8F67FF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116" name="REWARD">
            <a:extLst>
              <a:ext uri="{FF2B5EF4-FFF2-40B4-BE49-F238E27FC236}">
                <a16:creationId xmlns:a16="http://schemas.microsoft.com/office/drawing/2014/main" id="{76DAEA5F-2C20-8CC1-7F35-7B51D9D3223B}"/>
              </a:ext>
            </a:extLst>
          </p:cNvPr>
          <p:cNvSpPr/>
          <p:nvPr/>
        </p:nvSpPr>
        <p:spPr>
          <a:xfrm>
            <a:off x="7356878" y="569397"/>
            <a:ext cx="167113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STILL SPEAKS</a:t>
            </a:r>
          </a:p>
        </p:txBody>
      </p:sp>
      <p:sp>
        <p:nvSpPr>
          <p:cNvPr id="4" name="Character">
            <a:extLst>
              <a:ext uri="{FF2B5EF4-FFF2-40B4-BE49-F238E27FC236}">
                <a16:creationId xmlns:a16="http://schemas.microsoft.com/office/drawing/2014/main" id="{4AEA6F8E-10BF-517F-A4DD-52FF028DBE2D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ABEL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99C471E8-AF50-8472-1C4D-0022DEE97757}"/>
              </a:ext>
            </a:extLst>
          </p:cNvPr>
          <p:cNvSpPr/>
          <p:nvPr/>
        </p:nvSpPr>
        <p:spPr>
          <a:xfrm>
            <a:off x="7360209" y="1952977"/>
            <a:ext cx="1371112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TESTIMONY</a:t>
            </a:r>
          </a:p>
        </p:txBody>
      </p:sp>
      <p:sp>
        <p:nvSpPr>
          <p:cNvPr id="9" name="Suffering">
            <a:extLst>
              <a:ext uri="{FF2B5EF4-FFF2-40B4-BE49-F238E27FC236}">
                <a16:creationId xmlns:a16="http://schemas.microsoft.com/office/drawing/2014/main" id="{D9EC214B-02E0-8C8C-F6F4-FD1F4E7BE620}"/>
              </a:ext>
            </a:extLst>
          </p:cNvPr>
          <p:cNvSpPr/>
          <p:nvPr/>
        </p:nvSpPr>
        <p:spPr>
          <a:xfrm>
            <a:off x="5731781" y="4242413"/>
            <a:ext cx="100592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KILLED</a:t>
            </a:r>
          </a:p>
        </p:txBody>
      </p:sp>
      <p:sp>
        <p:nvSpPr>
          <p:cNvPr id="11" name="REWARD">
            <a:extLst>
              <a:ext uri="{FF2B5EF4-FFF2-40B4-BE49-F238E27FC236}">
                <a16:creationId xmlns:a16="http://schemas.microsoft.com/office/drawing/2014/main" id="{A43D9B47-F8C4-036B-9016-C994FA1AEE6A}"/>
              </a:ext>
            </a:extLst>
          </p:cNvPr>
          <p:cNvSpPr/>
          <p:nvPr/>
        </p:nvSpPr>
        <p:spPr>
          <a:xfrm>
            <a:off x="5625752" y="3692048"/>
            <a:ext cx="1222058" cy="456374"/>
          </a:xfrm>
          <a:prstGeom prst="roundRect">
            <a:avLst/>
          </a:prstGeom>
          <a:solidFill>
            <a:srgbClr val="B78A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</p:spTree>
    <p:extLst>
      <p:ext uri="{BB962C8B-B14F-4D97-AF65-F5344CB8AC3E}">
        <p14:creationId xmlns:p14="http://schemas.microsoft.com/office/powerpoint/2010/main" val="35822655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16" grpId="0" animBg="1"/>
      <p:bldP spid="2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142C95-9D9F-A5C8-2039-DB0BD5568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2AA994B4-A5E1-0967-3C0B-FE868B2EBC86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48823838-F4C7-203A-997A-FA804D98C938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26EB237E-A975-0BC9-7767-FF8F005FFA6D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0274F99F-EE61-BDB1-4560-D4D0207692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7846B256-F7AD-92D7-99ED-1E4E93484FA2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9D4768CF-6E19-8D51-BFCE-AEFD060A9793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CED5B8-9067-52D2-13E2-5FE240722351}"/>
              </a:ext>
            </a:extLst>
          </p:cNvPr>
          <p:cNvSpPr/>
          <p:nvPr/>
        </p:nvSpPr>
        <p:spPr>
          <a:xfrm>
            <a:off x="369393" y="3954544"/>
            <a:ext cx="4374228" cy="888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5B417C-29BB-7BAF-20CF-19FCFD8F11FA}"/>
              </a:ext>
            </a:extLst>
          </p:cNvPr>
          <p:cNvSpPr/>
          <p:nvPr/>
        </p:nvSpPr>
        <p:spPr>
          <a:xfrm>
            <a:off x="369392" y="4842934"/>
            <a:ext cx="3165659" cy="365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D6C0A-EE94-5A3A-7FF5-0FA94FE2A9CA}"/>
              </a:ext>
            </a:extLst>
          </p:cNvPr>
          <p:cNvSpPr/>
          <p:nvPr/>
        </p:nvSpPr>
        <p:spPr>
          <a:xfrm>
            <a:off x="1178351" y="3589168"/>
            <a:ext cx="3565269" cy="365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45597EBA-B86D-E554-B5DD-7A446AA86B7C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746B33E7-B07E-6690-49E0-85821321388C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731017D5-BF9C-58D2-E03F-AB38788DE746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42EDE379-3501-3C15-6299-3389FE2340B7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C85E24C3-B1B5-0638-648C-9B1E15DBE535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594D261-4C6D-B589-0027-58039AD686E4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5158E923-4C4D-AC27-DE45-5337FE6842D6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E2519BBD-6A2E-A15B-7055-BC932C341C52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AE8ECFB0-7D00-A7B1-BD2A-F0F60FCE98E6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30FA4F3F-EB9F-EFEE-578B-29326622D5D9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F186385-CC54-68FD-B782-93264A4C4D30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AC916DC4-CE18-D502-8D05-F9805F310891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32B477F3-7697-C198-ECA0-9292B45EA415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083F3CFF-4156-C712-94E6-361BA518E8DD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4491782E-C6ED-270B-0C87-0D67C2946014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ABC82E12-57D8-01AC-2E0F-84E82656C7BA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4E374E90-7DE4-6072-E4FF-6E4EC56BC5C6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064452E0-68CA-EC18-FEFE-699449EE0956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E0A72F17-5BD9-541F-06F2-BCF3E97DE8F4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BD081989-A9F1-236F-4F31-80546E813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7"/>
          <a:stretch/>
        </p:blipFill>
        <p:spPr>
          <a:xfrm>
            <a:off x="115984" y="872066"/>
            <a:ext cx="4846320" cy="12994639"/>
          </a:xfrm>
          <a:prstGeom prst="rect">
            <a:avLst/>
          </a:prstGeom>
        </p:spPr>
      </p:pic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7535957B-2468-7943-BDB9-9194E9A2C0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7"/>
          <a:stretch/>
        </p:blipFill>
        <p:spPr>
          <a:xfrm>
            <a:off x="129511" y="-1533903"/>
            <a:ext cx="4846320" cy="1392946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39CD3FCD-822E-E348-6467-B7F038406D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B0425C45-1EB9-67F6-5DF2-61D7424810A2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F3FF75A2-6ADF-FDEB-1A32-E9F232B3FEEC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D8DA5B6-2DFA-23AF-CCAE-D31A76557DC0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E81BDBE9-53AA-E4AC-CD16-F6B3DCCBC20D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9B14EE3-FCDB-BE7B-27C5-149F57998764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3D641F4E-19EB-F5C7-A27E-C2D1BB6AD97E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D77FEF1C-E014-21E4-E600-1EB3F24AB117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EDB20A2-1FE4-576A-E8CE-E20771177C00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AFF1E50C-9D3E-FA35-3318-73F90C70CA2E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C64C3B70-9595-BF15-0092-D5A80E55EEBA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52801AB-084A-5C29-411D-3A24F54B4CF0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11C3BCD2-F595-0D5A-1BE1-40DF78E13CE2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3B8126D8-52C3-CEA5-10C9-1C23C763C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8F040C4-C744-046D-F2A7-BB0A9AAE3009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116" name="REWARD">
            <a:extLst>
              <a:ext uri="{FF2B5EF4-FFF2-40B4-BE49-F238E27FC236}">
                <a16:creationId xmlns:a16="http://schemas.microsoft.com/office/drawing/2014/main" id="{5705EF0E-082B-8042-C2CD-4A45396D564E}"/>
              </a:ext>
            </a:extLst>
          </p:cNvPr>
          <p:cNvSpPr/>
          <p:nvPr/>
        </p:nvSpPr>
        <p:spPr>
          <a:xfrm>
            <a:off x="7531375" y="569397"/>
            <a:ext cx="132214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TAKEN UP</a:t>
            </a:r>
          </a:p>
        </p:txBody>
      </p:sp>
      <p:sp>
        <p:nvSpPr>
          <p:cNvPr id="4" name="Character">
            <a:extLst>
              <a:ext uri="{FF2B5EF4-FFF2-40B4-BE49-F238E27FC236}">
                <a16:creationId xmlns:a16="http://schemas.microsoft.com/office/drawing/2014/main" id="{86F56726-D8E1-30E6-334B-7D0DFA09774E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ENOCH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67735D8E-B0B4-F982-F17C-DCFBFE03EF61}"/>
              </a:ext>
            </a:extLst>
          </p:cNvPr>
          <p:cNvSpPr/>
          <p:nvPr/>
        </p:nvSpPr>
        <p:spPr>
          <a:xfrm>
            <a:off x="7527110" y="1952977"/>
            <a:ext cx="1037310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WITNESS</a:t>
            </a:r>
          </a:p>
        </p:txBody>
      </p:sp>
    </p:spTree>
    <p:extLst>
      <p:ext uri="{BB962C8B-B14F-4D97-AF65-F5344CB8AC3E}">
        <p14:creationId xmlns:p14="http://schemas.microsoft.com/office/powerpoint/2010/main" val="32551573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16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67A1E-6ED7-052E-0CBA-6CE15835B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50ECF1EB-6B21-FAE0-42A8-E923F676ECCF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6398BEE5-3BFF-B398-6403-1DD3BDE92EA6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66EA5402-AB65-DF65-3875-661E9D82C6FC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43A8E437-A089-3003-21EF-19A29A73B9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65D7DA3E-859E-63C1-9227-57B2301733D5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6B25A264-70D0-73E5-08D0-F422AFA43E6C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CEA0D-9024-EFC2-52A2-C5892A1166FA}"/>
              </a:ext>
            </a:extLst>
          </p:cNvPr>
          <p:cNvSpPr/>
          <p:nvPr/>
        </p:nvSpPr>
        <p:spPr>
          <a:xfrm>
            <a:off x="369393" y="2842182"/>
            <a:ext cx="4374228" cy="888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DEC1CC-B83D-DA8C-F1B1-4E891D6820C0}"/>
              </a:ext>
            </a:extLst>
          </p:cNvPr>
          <p:cNvSpPr/>
          <p:nvPr/>
        </p:nvSpPr>
        <p:spPr>
          <a:xfrm>
            <a:off x="369392" y="3721149"/>
            <a:ext cx="1039915" cy="365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C62BDB-CDB4-06CF-0D99-1B1535D93567}"/>
              </a:ext>
            </a:extLst>
          </p:cNvPr>
          <p:cNvSpPr/>
          <p:nvPr/>
        </p:nvSpPr>
        <p:spPr>
          <a:xfrm>
            <a:off x="3568045" y="2509801"/>
            <a:ext cx="1175575" cy="365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3C349A36-66B3-C37F-8DE0-DABB9758F42E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7901DC5-2F5B-9459-750B-C18897CD4076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E2233DA-84E7-4B46-2998-832B646FFE55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B3F8A116-A2D9-644D-8639-A570C57DF555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E979D4AF-48EB-CF84-42C5-4884C089C160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BDB26C01-46ED-E4D3-9ED4-8C0647380A18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D26779EF-F5E2-5308-E51D-692D5C7985DC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ABBD32F6-D5FE-36ED-EC46-92EFE0FC340D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6ADFF67F-CBA0-3194-4247-8C452385AC1D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7FC28437-6507-E4F5-1FCE-3A1571A5F6CF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1AC27712-257E-DD76-1BE8-7FDB46A78C8E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06144C8C-BD9E-0C3B-7918-089BF4075CEA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97CD8887-FD4D-581D-209A-F652740C608D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616B1C4D-23B6-F583-FFB4-B2DB6A410A43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BC663E94-4C24-7960-1EEA-E22B49F23F16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28FAD1CB-0DA1-C408-0509-3FF2251C5AEA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B7195CE2-28D0-824C-27D2-7DD2ED40B9BF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BC7B7821-9134-A52D-CAA8-F2F8872633F8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A15D7118-1438-3710-F23C-ADF0E78158F8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969422EE-190A-B2D5-D7BF-3D8FD39224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0"/>
          <a:stretch/>
        </p:blipFill>
        <p:spPr>
          <a:xfrm>
            <a:off x="115984" y="828288"/>
            <a:ext cx="4846320" cy="10709992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AC5B249-5D4D-18C1-B876-7131D4301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15877DD4-91D9-1045-4D90-F4B643C21B00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EC8D48F7-3291-1FEB-6EA0-4C9BC86418D1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BAA173D-FAD5-4E2A-05AF-00F9C00641DB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EC55E0F-38F8-3DD5-9BC6-49423650D380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93E40A6-4B4E-0988-0879-6EC93A58774D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CDD70A22-FEE4-FC37-E9EF-993546CDF093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5FD4A952-00DE-E0A8-B3F8-66DFD9E40644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FCAD1D1-EAFC-0B5B-53BF-B5EA28E41011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36DEBC5A-C936-BC1A-3694-FA64C839F732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B398FF1E-DE8A-201B-50D4-1AEB878A09BD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0E6254C-3762-5240-2932-B74DB0F0ED9F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9DE443A1-F68B-FC9F-04FB-6BDB8157CD48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3B56D487-4487-D2A1-3CE5-2FAD20F19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457BC85-4413-A81E-D6A4-148CF77C27BF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116" name="REWARD">
            <a:extLst>
              <a:ext uri="{FF2B5EF4-FFF2-40B4-BE49-F238E27FC236}">
                <a16:creationId xmlns:a16="http://schemas.microsoft.com/office/drawing/2014/main" id="{BD822E7D-211F-9AF5-5106-B95F2D6E3614}"/>
              </a:ext>
            </a:extLst>
          </p:cNvPr>
          <p:cNvSpPr/>
          <p:nvPr/>
        </p:nvSpPr>
        <p:spPr>
          <a:xfrm>
            <a:off x="7531375" y="569397"/>
            <a:ext cx="132214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REWARD</a:t>
            </a:r>
          </a:p>
        </p:txBody>
      </p:sp>
      <p:sp>
        <p:nvSpPr>
          <p:cNvPr id="4" name="Character">
            <a:extLst>
              <a:ext uri="{FF2B5EF4-FFF2-40B4-BE49-F238E27FC236}">
                <a16:creationId xmlns:a16="http://schemas.microsoft.com/office/drawing/2014/main" id="{3E3D2B8B-BCE6-5833-6A58-738601B01C60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WHO COMES TO GOD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2868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2793DC-A374-2279-1B8A-DF9DC59E6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BF99F4F5-967C-534B-BE97-223A21D2F969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F5B5CA01-A21E-2ED8-CAEF-EF25CCE77529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9D0E703C-E835-4957-D462-3846BE3A9DA5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B569BA51-61BC-24CE-3C72-A49112209C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9AEA192B-2E22-8D2A-C0C6-3C22B6988380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350464BE-74C7-945B-DBAF-04C040F7051F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5F321A-829D-A44F-7639-5D4E804C83C3}"/>
              </a:ext>
            </a:extLst>
          </p:cNvPr>
          <p:cNvSpPr/>
          <p:nvPr/>
        </p:nvSpPr>
        <p:spPr>
          <a:xfrm>
            <a:off x="369393" y="3153266"/>
            <a:ext cx="4374228" cy="1253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540C12-E742-7B6B-488C-E2E2526F62BB}"/>
              </a:ext>
            </a:extLst>
          </p:cNvPr>
          <p:cNvSpPr/>
          <p:nvPr/>
        </p:nvSpPr>
        <p:spPr>
          <a:xfrm>
            <a:off x="369392" y="4407031"/>
            <a:ext cx="4374228" cy="33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F61C79-F933-8473-E690-75FFD341A0B6}"/>
              </a:ext>
            </a:extLst>
          </p:cNvPr>
          <p:cNvSpPr/>
          <p:nvPr/>
        </p:nvSpPr>
        <p:spPr>
          <a:xfrm>
            <a:off x="1418735" y="2857499"/>
            <a:ext cx="3324886" cy="295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E722B872-4A31-21C0-8214-6186439E09E9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FF3D665-D35E-089D-706B-7D92808FD3D0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40E71E77-DFD1-8ABB-DFCF-C178EE1078BF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E53F23A4-0FFA-B4E5-A334-1A9415AC1492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225F520F-E320-F560-BE26-09E5EB87CB5D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F4EC58EE-BBB5-A7A3-049B-870FA15028DD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8CC8634E-AB29-BC3A-DB33-4F4E9A01D806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C9240338-B802-47D2-A95D-D0FF7E065BC0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15C143BA-0559-8751-920A-0385C297A1B8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F4A01DFE-C0DA-71D8-1EB3-822A7FC2425A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2D9DA0A6-CD5B-6639-C681-08133DFC1B33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E791BED6-0E39-24B2-ADDE-AA3856239C10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3821297B-D8A7-8649-4036-4DE2F93A1DCE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E6DAEEE7-F144-B375-D08A-D77C46B9BCF6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107657EF-E394-EFC8-6647-498A5A69B9CF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3C940DF2-84C5-DFF2-101B-A16234629C0C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5CD7E92C-1709-4A87-4F77-3E8459759909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3E536E9A-85B4-519F-F5A2-B46801D60654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42C787BE-D8F8-20E7-A4CE-EE8A092E69A3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42D3C41E-420C-9581-6EED-D44DA75769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5"/>
          <a:stretch/>
        </p:blipFill>
        <p:spPr>
          <a:xfrm>
            <a:off x="115984" y="862552"/>
            <a:ext cx="4846320" cy="9761329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A440DA57-933C-8101-7C3C-029738E83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13A0819B-EEBB-AB02-62F5-F63D1C39F0CD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EB1848E9-4FB9-04C5-464E-442B28F9843B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BE4A09BB-D654-68A1-E058-3D36838578DB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331DACD3-65A3-D0B0-922A-3B429A49EE2B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5EB4031-0625-F60C-702B-EDFF4707D1DC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1B61D565-0F55-70F3-AD5D-9980E68DB282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EE08EB23-1FCF-A79A-E605-B1108013BEF6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B82E4EB-40B2-ADCC-E991-6008099BEE4B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842116F8-73B6-157B-3815-0A25718FCB52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B0BE029F-1D2C-7720-7CF0-B35A587122B0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0253B7A-85D7-04B7-4F63-6962D12E7112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D872286F-B7BC-EF7E-F710-20CE48400A43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25E42D5-C378-5343-3977-5CF6BBB4B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7632272-D270-F739-0E2F-BCC6E4468DE2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116" name="REWARD">
            <a:extLst>
              <a:ext uri="{FF2B5EF4-FFF2-40B4-BE49-F238E27FC236}">
                <a16:creationId xmlns:a16="http://schemas.microsoft.com/office/drawing/2014/main" id="{AA532E49-CC4C-E1F9-3176-7542AC0C96B9}"/>
              </a:ext>
            </a:extLst>
          </p:cNvPr>
          <p:cNvSpPr/>
          <p:nvPr/>
        </p:nvSpPr>
        <p:spPr>
          <a:xfrm>
            <a:off x="7356878" y="394375"/>
            <a:ext cx="1671138" cy="631395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HEIR OF RIGHTEOUSNESS</a:t>
            </a:r>
          </a:p>
        </p:txBody>
      </p:sp>
      <p:sp>
        <p:nvSpPr>
          <p:cNvPr id="4" name="Character">
            <a:extLst>
              <a:ext uri="{FF2B5EF4-FFF2-40B4-BE49-F238E27FC236}">
                <a16:creationId xmlns:a16="http://schemas.microsoft.com/office/drawing/2014/main" id="{02B87929-A80C-870B-2842-37240D0D115B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NOAH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4845608C-BFC1-0C4F-A057-D915E0D520B1}"/>
              </a:ext>
            </a:extLst>
          </p:cNvPr>
          <p:cNvSpPr/>
          <p:nvPr/>
        </p:nvSpPr>
        <p:spPr>
          <a:xfrm>
            <a:off x="5645008" y="1606516"/>
            <a:ext cx="114700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WARNED</a:t>
            </a: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9B273461-06BF-7CD6-0E2A-2E2BAC4B8286}"/>
              </a:ext>
            </a:extLst>
          </p:cNvPr>
          <p:cNvSpPr/>
          <p:nvPr/>
        </p:nvSpPr>
        <p:spPr>
          <a:xfrm>
            <a:off x="7493562" y="3663360"/>
            <a:ext cx="1147004" cy="45637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(FLOOD)</a:t>
            </a: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83B7DFB4-1874-202B-2F2B-033A44EE95A8}"/>
              </a:ext>
            </a:extLst>
          </p:cNvPr>
          <p:cNvSpPr/>
          <p:nvPr/>
        </p:nvSpPr>
        <p:spPr>
          <a:xfrm>
            <a:off x="5575794" y="3681131"/>
            <a:ext cx="1308908" cy="456374"/>
          </a:xfrm>
          <a:prstGeom prst="roundRect">
            <a:avLst/>
          </a:prstGeom>
          <a:solidFill>
            <a:srgbClr val="B78A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BUILT ARK</a:t>
            </a:r>
          </a:p>
        </p:txBody>
      </p:sp>
      <p:sp>
        <p:nvSpPr>
          <p:cNvPr id="11" name="REWARD">
            <a:extLst>
              <a:ext uri="{FF2B5EF4-FFF2-40B4-BE49-F238E27FC236}">
                <a16:creationId xmlns:a16="http://schemas.microsoft.com/office/drawing/2014/main" id="{6CCEF3E1-A391-2748-D88F-0DBDC70DA89A}"/>
              </a:ext>
            </a:extLst>
          </p:cNvPr>
          <p:cNvSpPr/>
          <p:nvPr/>
        </p:nvSpPr>
        <p:spPr>
          <a:xfrm>
            <a:off x="5685169" y="4242413"/>
            <a:ext cx="1103224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WORLD?</a:t>
            </a:r>
          </a:p>
        </p:txBody>
      </p:sp>
      <p:sp>
        <p:nvSpPr>
          <p:cNvPr id="13" name="REWARD">
            <a:extLst>
              <a:ext uri="{FF2B5EF4-FFF2-40B4-BE49-F238E27FC236}">
                <a16:creationId xmlns:a16="http://schemas.microsoft.com/office/drawing/2014/main" id="{851DC619-72A7-BD4C-E972-D63133DBAC97}"/>
              </a:ext>
            </a:extLst>
          </p:cNvPr>
          <p:cNvSpPr/>
          <p:nvPr/>
        </p:nvSpPr>
        <p:spPr>
          <a:xfrm>
            <a:off x="7411494" y="2051841"/>
            <a:ext cx="130890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SALVATION</a:t>
            </a:r>
          </a:p>
        </p:txBody>
      </p:sp>
    </p:spTree>
    <p:extLst>
      <p:ext uri="{BB962C8B-B14F-4D97-AF65-F5344CB8AC3E}">
        <p14:creationId xmlns:p14="http://schemas.microsoft.com/office/powerpoint/2010/main" val="19496401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16" grpId="0" animBg="1"/>
      <p:bldP spid="2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77254A-D394-7E8C-DE5A-38B78F22F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AF135D19-5567-3607-DD01-841835C50D45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6592FE35-53CA-0E23-9BA7-DF4A66F363CA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B1610467-009F-84F1-FD50-6532FB83CB61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DC5EB2B8-365A-7512-1735-2CC30E60F4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24D4D89F-00EA-145B-740F-34A9452469B2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9B53D92F-A3C8-0389-9F31-5F7CD398773E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D23494-B240-B95B-E0E8-1200CC74A023}"/>
              </a:ext>
            </a:extLst>
          </p:cNvPr>
          <p:cNvSpPr/>
          <p:nvPr/>
        </p:nvSpPr>
        <p:spPr>
          <a:xfrm>
            <a:off x="369393" y="1791093"/>
            <a:ext cx="4374228" cy="2837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1DFDAB-23C8-D825-0F51-491F481FB879}"/>
              </a:ext>
            </a:extLst>
          </p:cNvPr>
          <p:cNvSpPr/>
          <p:nvPr/>
        </p:nvSpPr>
        <p:spPr>
          <a:xfrm>
            <a:off x="369392" y="4628561"/>
            <a:ext cx="1902468" cy="37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5B9612A0-B5C8-4075-057C-42B58A8F2A1A}"/>
              </a:ext>
            </a:extLst>
          </p:cNvPr>
          <p:cNvSpPr/>
          <p:nvPr/>
        </p:nvSpPr>
        <p:spPr>
          <a:xfrm>
            <a:off x="1418735" y="2857499"/>
            <a:ext cx="3324886" cy="295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87FEDDA3-7D6F-3787-A679-BC0A1036CFB5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B91C9DE9-2FB1-E365-AA87-67726B22D2D9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33F88506-1817-494A-307E-75354EF90A25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7BF3588D-FA10-7112-3E9C-35CC0907D412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4DAF1261-41B1-0674-1E67-0B94F50BAD6E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5323085-1698-B1D2-14EF-EC53D5ECC7CD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1169ACA1-9052-4457-5B27-6FAB3EC0D03E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70D79E7D-5AFC-17EE-4708-4C98E71E11B0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EFBBA5DB-CCC0-CCEC-4CCD-F8332362F47B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7DFFD27E-ACE5-8B51-6F4F-478220F44682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CBAF8826-A5DD-C139-72B5-1306B9F993F7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550E826E-536E-7495-F9A2-F3446B1B7C26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04945249-53E8-611A-51C8-0E0B204F654F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19580BC8-4825-A037-8E6F-9AD0EB9025FA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C403F41E-325D-DCA3-A527-A7A07D15ED77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0B880E0A-B375-CC36-3F7B-01279D07C08D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4B3A0139-D1F4-5480-AAEB-6BF5B2E44802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44B7887C-564E-EE36-E43E-53A455D7FA73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710053F3-8370-F3B2-F5C2-9DC18E015ADB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A6181EF-D2C4-1BD1-4ED1-949BBC478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3" y="7510788"/>
            <a:ext cx="4846320" cy="9774165"/>
          </a:xfrm>
          <a:prstGeom prst="rect">
            <a:avLst/>
          </a:prstGeom>
        </p:spPr>
      </p:pic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76304A57-0EAF-A42D-9801-2DD86465D5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83"/>
          <a:stretch/>
        </p:blipFill>
        <p:spPr>
          <a:xfrm>
            <a:off x="115984" y="886120"/>
            <a:ext cx="4846320" cy="6655201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3434661C-605F-9B68-835C-1C266549BA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2A349649-37D7-3E0C-504C-3365B2F78185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C1A3E173-CDCB-EAF6-2F04-E0EBB7307E93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A1481B4A-49AB-155B-CB52-B1B14992C59D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552CB0F0-FC8F-7DF6-77A7-F80F3D0CAF7F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4EC4657-DC12-085E-A2CA-E4270B318CCC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79F6DB9E-CD8D-3E46-8DC7-830D25587634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B178A4EF-7761-12FE-F116-665820779DB3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0EA1A6A-B97B-D17A-76A3-88A01C1C296C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7EE2A8D0-C48D-06B8-047C-52AD768BAD13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6BF8BD77-54FF-D707-8076-319E553D9011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719C1B8-A27B-8360-2DD4-DAA197315CB2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>
            <a:extLst>
              <a:ext uri="{FF2B5EF4-FFF2-40B4-BE49-F238E27FC236}">
                <a16:creationId xmlns:a16="http://schemas.microsoft.com/office/drawing/2014/main" id="{4EE63A6B-A3F1-BD8F-A1DA-72C8172EA69F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F34E8A5B-8AB9-A21D-FC04-A828753F1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43AE25B-0B40-FFB6-18A4-D6052A1FC56D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8990234A-E21C-15D8-248E-787FC18D207F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ABRAHAM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D36F42A7-3F1C-7AEB-532C-5D716FF09B77}"/>
              </a:ext>
            </a:extLst>
          </p:cNvPr>
          <p:cNvSpPr/>
          <p:nvPr/>
        </p:nvSpPr>
        <p:spPr>
          <a:xfrm>
            <a:off x="5645008" y="1606516"/>
            <a:ext cx="114700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CALLED</a:t>
            </a: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D1566AD9-08FF-CB85-612B-6348C3FE26DF}"/>
              </a:ext>
            </a:extLst>
          </p:cNvPr>
          <p:cNvSpPr/>
          <p:nvPr/>
        </p:nvSpPr>
        <p:spPr>
          <a:xfrm>
            <a:off x="5575794" y="3681131"/>
            <a:ext cx="1308908" cy="456374"/>
          </a:xfrm>
          <a:prstGeom prst="roundRect">
            <a:avLst/>
          </a:prstGeom>
          <a:solidFill>
            <a:srgbClr val="B78A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WENT OUT</a:t>
            </a:r>
          </a:p>
        </p:txBody>
      </p:sp>
      <p:sp>
        <p:nvSpPr>
          <p:cNvPr id="11" name="REWARD">
            <a:extLst>
              <a:ext uri="{FF2B5EF4-FFF2-40B4-BE49-F238E27FC236}">
                <a16:creationId xmlns:a16="http://schemas.microsoft.com/office/drawing/2014/main" id="{F28AFDD9-EAF6-5334-F26A-53A29EE1AE0F}"/>
              </a:ext>
            </a:extLst>
          </p:cNvPr>
          <p:cNvSpPr/>
          <p:nvPr/>
        </p:nvSpPr>
        <p:spPr>
          <a:xfrm>
            <a:off x="5757829" y="4242413"/>
            <a:ext cx="957904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TENTS</a:t>
            </a:r>
          </a:p>
        </p:txBody>
      </p:sp>
      <p:sp>
        <p:nvSpPr>
          <p:cNvPr id="13" name="REWARD">
            <a:extLst>
              <a:ext uri="{FF2B5EF4-FFF2-40B4-BE49-F238E27FC236}">
                <a16:creationId xmlns:a16="http://schemas.microsoft.com/office/drawing/2014/main" id="{EF539164-A839-8ABF-686C-363DE592DA42}"/>
              </a:ext>
            </a:extLst>
          </p:cNvPr>
          <p:cNvSpPr/>
          <p:nvPr/>
        </p:nvSpPr>
        <p:spPr>
          <a:xfrm rot="5400000">
            <a:off x="7795064" y="2600467"/>
            <a:ext cx="1341810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INHERITANCE</a:t>
            </a:r>
          </a:p>
        </p:txBody>
      </p:sp>
    </p:spTree>
    <p:extLst>
      <p:ext uri="{BB962C8B-B14F-4D97-AF65-F5344CB8AC3E}">
        <p14:creationId xmlns:p14="http://schemas.microsoft.com/office/powerpoint/2010/main" val="741088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2" grpId="0" animBg="1"/>
      <p:bldP spid="10" grpId="0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1D4450-8888-F6BD-EFA7-A9D649B00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B9F330B6-7BEC-BFAB-1FBA-C5A11CA4C131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06D79D24-67A4-2B69-7269-74A55227A3BF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54B1F466-5D3D-50C6-E604-78C8945A1752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B8E10B77-4934-D7CC-F1B0-25D7A205D3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EE213A35-31CE-FB96-9D7F-2FF77F29BED2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55819E30-1CAC-7931-379C-1C19F1D97CCF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139487-0748-6D9F-CB38-60EC2A485E7D}"/>
              </a:ext>
            </a:extLst>
          </p:cNvPr>
          <p:cNvSpPr/>
          <p:nvPr/>
        </p:nvSpPr>
        <p:spPr>
          <a:xfrm>
            <a:off x="369393" y="2243579"/>
            <a:ext cx="4374228" cy="2528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933741D6-D099-5FA6-62CC-F2E1DB51D8BC}"/>
              </a:ext>
            </a:extLst>
          </p:cNvPr>
          <p:cNvSpPr/>
          <p:nvPr/>
        </p:nvSpPr>
        <p:spPr>
          <a:xfrm>
            <a:off x="369392" y="4628561"/>
            <a:ext cx="1902468" cy="37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20D4A1-CB7F-EB9D-586D-06DBC65C555A}"/>
              </a:ext>
            </a:extLst>
          </p:cNvPr>
          <p:cNvSpPr/>
          <p:nvPr/>
        </p:nvSpPr>
        <p:spPr>
          <a:xfrm>
            <a:off x="2257719" y="1913641"/>
            <a:ext cx="2485901" cy="32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5C333104-FC7F-D2FE-059B-1A40A201843C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AAB6582F-8822-C311-1D3E-C40F85F8AAFA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7775623F-A4FF-B111-E347-8276521EA858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E5004CE8-EA32-7438-880C-8C05E2284645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76F7A790-C9A4-68B8-DF43-290B58BD2C0E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D4B1D8D4-FC9E-8E79-747C-E5E17F65EFBC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DE6A9258-0B93-97AF-6612-704E78D71717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9724AC76-1A74-3CB8-4839-E464CAE8AFF8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6304C171-BE87-9F6F-CA67-499D84AB5434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757B90F0-309F-286C-C2BD-41F1119590F3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99D88C54-618A-357C-6F1D-E1FE87838302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42938670-6F43-0880-19EA-76CFDA6305BA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97A0DBCA-9EF0-ADE6-BDC5-A4261233554E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5C6A7C6D-58F1-9002-0E2F-BAE91DF59339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511B1153-52AB-9706-54C5-C139516C619C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D8D13483-7A30-EDC8-64D6-28E6AFDF557D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7D063123-A10F-E6E4-AB0C-D71352F67109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0FAB77D5-7AAE-E7D5-9310-CA53DEB8A062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EB5D211F-7835-5D9B-935E-000AF4C0F566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A47B84D-1C9B-760A-03F9-0DBEF4B9C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3" y="4772303"/>
            <a:ext cx="4846320" cy="9774165"/>
          </a:xfrm>
          <a:prstGeom prst="rect">
            <a:avLst/>
          </a:prstGeom>
        </p:spPr>
      </p:pic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3E982C87-0B4A-A6B4-ECAC-04C488A988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4"/>
          <a:stretch/>
        </p:blipFill>
        <p:spPr>
          <a:xfrm>
            <a:off x="115984" y="853148"/>
            <a:ext cx="4846320" cy="3949688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B5858E30-BC5B-E4A8-95AE-8E3D03D9F3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E8263545-DDD6-C8BD-3C87-1328A73FA8A1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52C37F64-C091-8879-3F24-BD238FC1DD7F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2D13634-4349-6752-AC46-A940E446D79B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247F59BF-A7DF-03EB-6360-DE590A685DBE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4A034F1-6A94-5905-D00A-DB5ABE19B80C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107FB85E-0303-562E-5D73-2198A6A57A58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4E469DA9-0FB1-1C84-C3EC-73C932C1EF98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1CF299A-9312-B8EA-03D5-0012DA78E5C7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707DCF4D-2A39-C136-AFF4-C43216B428B0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9D62C907-BD4D-1451-434B-B2792A6DBAAC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D2508C7-A359-BFBF-577E-5E2285F273BD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9CAA20AB-010A-AD2E-A218-A8B448B9B8EA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4FDD32A-9410-B5A4-5A87-E682158A9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14D9939-0BCD-C6C6-B62F-0AD82C33FDEA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82C0738D-630A-8EB8-A42B-EC63E2DBD6E8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SARAH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70D28D32-CEB8-DDBF-E96A-8DE3BAD291A7}"/>
              </a:ext>
            </a:extLst>
          </p:cNvPr>
          <p:cNvSpPr/>
          <p:nvPr/>
        </p:nvSpPr>
        <p:spPr>
          <a:xfrm>
            <a:off x="5552318" y="1606516"/>
            <a:ext cx="133238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PROMISED</a:t>
            </a: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EBF071A4-EF8E-21D8-110F-1C00334EF755}"/>
              </a:ext>
            </a:extLst>
          </p:cNvPr>
          <p:cNvSpPr/>
          <p:nvPr/>
        </p:nvSpPr>
        <p:spPr>
          <a:xfrm>
            <a:off x="5323129" y="3850812"/>
            <a:ext cx="1814238" cy="650485"/>
          </a:xfrm>
          <a:prstGeom prst="roundRect">
            <a:avLst/>
          </a:prstGeom>
          <a:solidFill>
            <a:srgbClr val="B78A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CONSIDERED HIM FAITHFUL</a:t>
            </a:r>
          </a:p>
        </p:txBody>
      </p:sp>
      <p:sp>
        <p:nvSpPr>
          <p:cNvPr id="13" name="REWARD">
            <a:extLst>
              <a:ext uri="{FF2B5EF4-FFF2-40B4-BE49-F238E27FC236}">
                <a16:creationId xmlns:a16="http://schemas.microsoft.com/office/drawing/2014/main" id="{F4276130-191B-664E-1196-9CCFFD6DC7DC}"/>
              </a:ext>
            </a:extLst>
          </p:cNvPr>
          <p:cNvSpPr/>
          <p:nvPr/>
        </p:nvSpPr>
        <p:spPr>
          <a:xfrm>
            <a:off x="7616495" y="2051841"/>
            <a:ext cx="898906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C37730BF-E25C-D09A-BDC6-99B15A3F76FF}"/>
              </a:ext>
            </a:extLst>
          </p:cNvPr>
          <p:cNvSpPr/>
          <p:nvPr/>
        </p:nvSpPr>
        <p:spPr>
          <a:xfrm rot="5400000">
            <a:off x="7915234" y="2970834"/>
            <a:ext cx="112926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NATIONS</a:t>
            </a:r>
          </a:p>
        </p:txBody>
      </p:sp>
    </p:spTree>
    <p:extLst>
      <p:ext uri="{BB962C8B-B14F-4D97-AF65-F5344CB8AC3E}">
        <p14:creationId xmlns:p14="http://schemas.microsoft.com/office/powerpoint/2010/main" val="1514946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2" grpId="0" animBg="1"/>
      <p:bldP spid="10" grpId="0" animBg="1"/>
      <p:bldP spid="13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D8E58-DB07-3881-0AA1-4E7427158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B8E97635-7F40-3074-46BD-2B526ADF9B65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F988D900-4DC9-96C9-86E0-8B314088A266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E1530209-7EDC-DD78-9A3C-5645E8EAF47C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236D951C-0AF9-0E17-6F0F-0671438C65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92007549-22C5-E0C8-3D29-B122B39B59AB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06E86DEF-9D73-8D2E-1936-0E5859D83E69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D149EF-AA6D-20C1-34D1-3AB97C7454B6}"/>
              </a:ext>
            </a:extLst>
          </p:cNvPr>
          <p:cNvSpPr/>
          <p:nvPr/>
        </p:nvSpPr>
        <p:spPr>
          <a:xfrm>
            <a:off x="369393" y="1142618"/>
            <a:ext cx="4374228" cy="4423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4B16E54-271A-D96B-7D02-391766FF7D9F}"/>
              </a:ext>
            </a:extLst>
          </p:cNvPr>
          <p:cNvSpPr/>
          <p:nvPr/>
        </p:nvSpPr>
        <p:spPr>
          <a:xfrm>
            <a:off x="369392" y="4628561"/>
            <a:ext cx="1902468" cy="37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21EDC71C-BA38-2BCE-B1C4-AD0516B03095}"/>
              </a:ext>
            </a:extLst>
          </p:cNvPr>
          <p:cNvSpPr/>
          <p:nvPr/>
        </p:nvSpPr>
        <p:spPr>
          <a:xfrm>
            <a:off x="2257719" y="1913641"/>
            <a:ext cx="2485901" cy="32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916169B6-1529-3EFD-E95C-2F8CD9195E9C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269F0A65-3819-AE8A-9286-1FFC56E3EE22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B70D43AC-6225-C2F8-0F47-3D55FC39C762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D4D31518-BE5F-A108-12E4-7F4A81078062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3CA08E4A-53DD-0DA8-53EC-E465C30AF4CB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3849573F-489E-58D1-2AED-13CD9F26DC39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25551B09-57B1-9CA4-D10E-ECA5CAD65BC2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A1570792-54E4-FF13-D70B-44C04D0B5E25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63A5E364-9B25-B1BD-102E-CC418A25A389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F90228E0-2142-4547-47B8-A78B766BBCC1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81FF8C50-E465-0829-9DE3-0BA6CD05E5BC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41EBFFD5-6CD3-61C5-4447-B247FB99C4E4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562CAEE5-D0AB-8A42-2577-B1432ECB2A54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FD2BB989-1A62-65C1-3C97-C70FB2136951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45F0A99E-0E0C-9B7B-8BAC-D4BFB9C3F799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63725039-C8B5-281E-272F-7EEC48549626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C8AB7A8D-383E-F70C-C522-766BF80E9258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8C6F1D16-562D-8934-29C2-357B7A3A3929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70A87776-E446-2F9C-D998-8048FD765CD1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8C2E4085-113A-728F-1390-519DA4ABD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3" y="1039293"/>
            <a:ext cx="4846320" cy="9774165"/>
          </a:xfrm>
          <a:prstGeom prst="rect">
            <a:avLst/>
          </a:prstGeom>
        </p:spPr>
      </p:pic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790634C2-2502-F50D-A59B-EB7DEA873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85"/>
          <a:stretch/>
        </p:blipFill>
        <p:spPr>
          <a:xfrm>
            <a:off x="115984" y="782198"/>
            <a:ext cx="4846320" cy="287628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8F3E8B6-184A-9CAE-359F-AD8E7EA76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CF2199E3-01C1-ADC9-EE1C-87BC3E4D91B3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3DEAECAB-8D81-6D0C-33D0-EBE2367F4E8B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B40552D-0045-5D8A-92AB-1B6E156F26DE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D3F9EC16-B634-F6B3-C12A-9F0BCA7ED41C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5F3B57D-7297-80D4-4CD8-D78A15234DFF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27A5438F-B363-A2DE-B744-3172C7205863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BA41115D-AC57-7687-0CC5-217A576EDDFA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F14DE25-2AD3-4488-A3CE-CF01C802F6D2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0B2B5148-4D3E-8272-FD97-E9AFFCB3D8B9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7623A3F3-968F-4BAF-CF6A-34ABA7441E51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29FEC5D-EA8F-C538-6FDC-45C59E828EC0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>
            <a:extLst>
              <a:ext uri="{FF2B5EF4-FFF2-40B4-BE49-F238E27FC236}">
                <a16:creationId xmlns:a16="http://schemas.microsoft.com/office/drawing/2014/main" id="{DD2B295C-313A-2FA1-856F-46A08CDCA1AE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71615B-58EF-654A-E481-BBC45F3DE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C3EA0C7E-6B81-660E-87F8-E80F77A5C29F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3A7F1C11-8308-87CF-AA06-5F9B583CF4C4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PATRIARCHS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EF44DCAD-9CD1-CC82-33AC-CFCAE271D23E}"/>
              </a:ext>
            </a:extLst>
          </p:cNvPr>
          <p:cNvSpPr/>
          <p:nvPr/>
        </p:nvSpPr>
        <p:spPr>
          <a:xfrm>
            <a:off x="5556862" y="3695139"/>
            <a:ext cx="1373850" cy="65048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STRANGERS &amp; EXILES</a:t>
            </a: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854BC574-741C-7E42-48D0-A04954094E0E}"/>
              </a:ext>
            </a:extLst>
          </p:cNvPr>
          <p:cNvSpPr/>
          <p:nvPr/>
        </p:nvSpPr>
        <p:spPr>
          <a:xfrm rot="5400000">
            <a:off x="7846123" y="2687665"/>
            <a:ext cx="1303582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1" name="Destruction">
            <a:extLst>
              <a:ext uri="{FF2B5EF4-FFF2-40B4-BE49-F238E27FC236}">
                <a16:creationId xmlns:a16="http://schemas.microsoft.com/office/drawing/2014/main" id="{5055BEA1-306E-7268-9368-8CC99A4AB837}"/>
              </a:ext>
            </a:extLst>
          </p:cNvPr>
          <p:cNvSpPr/>
          <p:nvPr/>
        </p:nvSpPr>
        <p:spPr>
          <a:xfrm>
            <a:off x="7595965" y="3780161"/>
            <a:ext cx="1108365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23201205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" grpId="0" animBg="1"/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57A78D-04FD-968A-6755-05071F7CB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F4D2574C-9140-EE3A-9CA0-9F5769932B27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2C660F66-9015-8B98-3883-CDD61AFC3EA5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A8283AB1-8D0D-67E8-204E-8E6ABC33CAE7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4E8F7A91-1FAC-F9D5-014E-7E6A45C150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BCF6A098-7983-F512-25DC-B3EB7698A20A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BF4D2450-7419-1C2B-6E97-34EB021CD316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E2BC5E-DDDE-DDA1-1FA5-53080F18CF19}"/>
              </a:ext>
            </a:extLst>
          </p:cNvPr>
          <p:cNvSpPr/>
          <p:nvPr/>
        </p:nvSpPr>
        <p:spPr>
          <a:xfrm>
            <a:off x="369393" y="2352416"/>
            <a:ext cx="4374228" cy="2252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431EF-7E96-DA8F-8DA5-0A6E20A098E0}"/>
              </a:ext>
            </a:extLst>
          </p:cNvPr>
          <p:cNvSpPr/>
          <p:nvPr/>
        </p:nvSpPr>
        <p:spPr>
          <a:xfrm>
            <a:off x="369391" y="4604995"/>
            <a:ext cx="3481457" cy="327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EBA0C5D6-3483-1BEB-3AA7-CAD1098C487F}"/>
              </a:ext>
            </a:extLst>
          </p:cNvPr>
          <p:cNvSpPr/>
          <p:nvPr/>
        </p:nvSpPr>
        <p:spPr>
          <a:xfrm>
            <a:off x="2257719" y="1913641"/>
            <a:ext cx="2485901" cy="32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11C1D840-F3CB-6390-D97F-ECE2B79B6280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BA10962D-C064-2FE2-588C-4B2C8F49C9EA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43688AC9-1014-F8A5-B1E9-7DC98BD35C27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26AFA580-0DC0-6FED-A54D-B4ADB583CDD9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DAF00DC4-A78E-7AB9-6B7B-872A25EA3F9C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35BEC648-7FCF-A825-A5AF-C58BFF7F79BD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878EE163-DC27-4C08-0EF1-B859D021B803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210A6F18-6EE2-B033-C90A-CC4730463C2E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C1CD510C-36A7-CDDD-ECD6-71A30D5D54E9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A941D370-337E-2974-A12E-9159F8120B44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0ED3BBDB-6F15-B232-8314-EBB421112FC1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2127410C-1607-BCE7-BB41-77FC15D5A839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B4A37DB7-E0EA-F895-BA37-3D863A45F4C9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6AD5D9BA-19D0-E571-0C3C-477BC56E96E4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273122A8-ED22-1B50-B100-91A1D29A2EC3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4743751F-50F3-B9AB-2D35-5228CFD14CA3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7705EC5-CCFB-2629-3199-A151867812DD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493DC4A2-4810-0B44-9BE6-847B73C1774B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9CE3DFBB-9BE8-08A6-6CE8-D933FCDFAFB0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BF10F5F6-4F37-6D94-462A-2CF3658F3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3" y="7398958"/>
            <a:ext cx="4846320" cy="8605613"/>
          </a:xfrm>
          <a:prstGeom prst="rect">
            <a:avLst/>
          </a:prstGeom>
        </p:spPr>
      </p:pic>
      <p:pic>
        <p:nvPicPr>
          <p:cNvPr id="15" name="Picture 1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FDD3437-CBAA-76BD-EC46-8E9600B588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4"/>
          <a:stretch/>
        </p:blipFill>
        <p:spPr>
          <a:xfrm>
            <a:off x="132223" y="828288"/>
            <a:ext cx="4846320" cy="6676365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0F788BB-C544-5836-3862-886A747C17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375D4EEB-4C3E-EED7-8773-148EDAFD2074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AE7AF3B2-2EEE-0B89-95CD-F9878259855C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6101BBEA-D2D1-C5ED-5748-FA12E7152894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0E8C87A-4D1F-BE53-3C42-EB20BAE3663F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D927230-4F1D-CBFE-C39A-F7E781C1AFAB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B749BE93-2198-31F4-50F1-D99F9DFDF87B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FBEF003C-EAD6-9538-C414-A6903032ED99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9778941-5B3F-E656-4136-802D56B2047B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BD3D9943-673B-E723-C9AA-8BC170D43871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78516CB2-5454-5900-DD5F-F07C5FA568A8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A79B12F-8934-8543-FEAB-381B1AFF6B4C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D6460B67-0F5A-C5B6-2145-F0F98D1F4276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E02B11DC-E2D5-E508-986B-10D3C9DD5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9E2A6DE-77C2-34F4-80F6-95CCFD810C1E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995FDA87-31EF-60D0-8817-7862CA48E036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ABRAHAM &amp; ISAAC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319EAEB8-3AA1-1F28-0ABF-3A9DF86EC7CE}"/>
              </a:ext>
            </a:extLst>
          </p:cNvPr>
          <p:cNvSpPr/>
          <p:nvPr/>
        </p:nvSpPr>
        <p:spPr>
          <a:xfrm>
            <a:off x="5330625" y="4231596"/>
            <a:ext cx="1812312" cy="45563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OFFERED ISAAC</a:t>
            </a: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652390CC-04C6-E11A-5648-5A26B9A4FDB6}"/>
              </a:ext>
            </a:extLst>
          </p:cNvPr>
          <p:cNvSpPr/>
          <p:nvPr/>
        </p:nvSpPr>
        <p:spPr>
          <a:xfrm>
            <a:off x="7306116" y="2071387"/>
            <a:ext cx="1467456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RESURRECTION</a:t>
            </a: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C282416F-B50A-3279-2F07-CFC9DB04C732}"/>
              </a:ext>
            </a:extLst>
          </p:cNvPr>
          <p:cNvSpPr/>
          <p:nvPr/>
        </p:nvSpPr>
        <p:spPr>
          <a:xfrm>
            <a:off x="5552318" y="1606516"/>
            <a:ext cx="133238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TESTED</a:t>
            </a:r>
          </a:p>
        </p:txBody>
      </p:sp>
      <p:sp>
        <p:nvSpPr>
          <p:cNvPr id="13" name="REWARD">
            <a:extLst>
              <a:ext uri="{FF2B5EF4-FFF2-40B4-BE49-F238E27FC236}">
                <a16:creationId xmlns:a16="http://schemas.microsoft.com/office/drawing/2014/main" id="{C570E16E-0860-5554-1695-79D8AB7378A6}"/>
              </a:ext>
            </a:extLst>
          </p:cNvPr>
          <p:cNvSpPr/>
          <p:nvPr/>
        </p:nvSpPr>
        <p:spPr>
          <a:xfrm>
            <a:off x="5455440" y="3650883"/>
            <a:ext cx="1576114" cy="455632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CONSIDERED</a:t>
            </a:r>
          </a:p>
        </p:txBody>
      </p:sp>
    </p:spTree>
    <p:extLst>
      <p:ext uri="{BB962C8B-B14F-4D97-AF65-F5344CB8AC3E}">
        <p14:creationId xmlns:p14="http://schemas.microsoft.com/office/powerpoint/2010/main" val="28368389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" grpId="0" animBg="1"/>
      <p:bldP spid="9" grpId="0" animBg="1"/>
      <p:bldP spid="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3CD4EF-4D13-73E5-5142-AC8E10969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C4221486-DB16-BC84-F699-7070A7239E91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33E66C85-5003-255E-8BA4-CF9436BC3032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908E916F-9C9D-7ADD-1433-FB1D3B0705B1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0822516-90FE-53DA-F4C8-3072FDEE92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0F9B3A58-93AD-922F-842D-D8911F8AD387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9B1A98F-382C-0B75-296F-4F2C77B96AF5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ABD710-81D3-531F-5BE9-36EA0B40079F}"/>
              </a:ext>
            </a:extLst>
          </p:cNvPr>
          <p:cNvSpPr/>
          <p:nvPr/>
        </p:nvSpPr>
        <p:spPr>
          <a:xfrm>
            <a:off x="369393" y="2527760"/>
            <a:ext cx="4374228" cy="2171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912CA3-CC76-2EB9-B200-8ADF59B8E424}"/>
              </a:ext>
            </a:extLst>
          </p:cNvPr>
          <p:cNvSpPr/>
          <p:nvPr/>
        </p:nvSpPr>
        <p:spPr>
          <a:xfrm>
            <a:off x="369392" y="4698787"/>
            <a:ext cx="790106" cy="333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8BE0B0-D16F-F18D-6237-6F44FC9CCD23}"/>
              </a:ext>
            </a:extLst>
          </p:cNvPr>
          <p:cNvSpPr/>
          <p:nvPr/>
        </p:nvSpPr>
        <p:spPr>
          <a:xfrm>
            <a:off x="3799002" y="2205872"/>
            <a:ext cx="944618" cy="321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758432DF-8903-2931-F254-A4971C0A76B6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996CB684-2890-0798-AD7D-81B79C4884AF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0AE9496E-789C-5CE6-5AAC-8A141227D77F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917E8E1D-6E06-4C63-04CD-6AF332D2F0D8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9AFDF0B1-A5E1-CCE3-42E3-3FA18D189677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82A8A1D5-8362-0F70-03C0-914468774A80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3347289A-EED5-48FF-7ADD-C109D03A4EF0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33795B57-4FB5-3F3B-C544-41DBC5695762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7419F066-8CF0-29CF-A9EF-7976304D2AB3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C650A27F-DE57-CA2A-F124-A410D092A105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B5AE6AF7-B0DC-1B84-A7A0-8B85EC0D2B97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1C7A39CB-8E27-9BE0-4D3B-47C921139374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F37542C2-F6C7-AEDB-0F68-B77E2E602801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D74DBD71-D877-693F-D3EA-E22B86BB3593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EDF937D1-1CD0-EC5D-1E0C-F02E1F5D48CB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84E13185-9D49-9F33-BCCD-ADB88E57A2B3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53C0058A-C7D4-E0AC-3882-966F3BBD886B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D5F5F8ED-1AE7-4FE6-18E5-5C70545BE038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0EE742C9-E59E-9E61-0CA8-02FA875AFF36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50646D0C-1684-8582-B33D-45FE4D8D7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3" y="5013978"/>
            <a:ext cx="4846320" cy="8605613"/>
          </a:xfrm>
          <a:prstGeom prst="rect">
            <a:avLst/>
          </a:prstGeom>
        </p:spPr>
      </p:pic>
      <p:pic>
        <p:nvPicPr>
          <p:cNvPr id="15" name="Picture 1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1BE1C56-2F0F-A906-F24A-A98B09822C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5"/>
          <a:stretch/>
        </p:blipFill>
        <p:spPr>
          <a:xfrm>
            <a:off x="132223" y="828288"/>
            <a:ext cx="4846320" cy="4291385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A1C37B29-3208-DFA4-33D6-885B62F3E6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640D5F84-CCF8-0A2F-A669-222757683208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715B87C8-50BF-35A9-8B0E-814B0D06F72A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116CF10-AE0D-DBA7-6747-C0F8BC57C85D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8336645F-3ED0-ADBC-F458-F7A785F67462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A8D037E-EF15-2306-4BB8-662374098DF9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FCD9FDBC-8ECF-A79B-6421-4E2D0A697C50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74A71582-236A-7DBD-8A96-3319BDC09725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4BC2666-6664-1A1B-2BC8-18D4702F63C9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D197C203-AF3D-3083-5341-98996026EF17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8AA5DBF8-EC52-BEC9-2E24-CA1C504C9FCF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8CA756C-9307-271D-C9F8-571656937A83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35FFECA0-9FC6-368D-81C3-342BC0DD471A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E6E89886-318E-09B9-FAA4-1E8895E5E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F14B6F9-535D-506A-3A4A-C8BFF7AD258E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118039BF-FAD6-36E4-E274-9DCA4AB4271F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ISAAC, JACOB &amp; JOSEPH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4" name="REWARD">
            <a:extLst>
              <a:ext uri="{FF2B5EF4-FFF2-40B4-BE49-F238E27FC236}">
                <a16:creationId xmlns:a16="http://schemas.microsoft.com/office/drawing/2014/main" id="{5AF39DFE-9412-1457-8DD2-8D74A4F7EEDB}"/>
              </a:ext>
            </a:extLst>
          </p:cNvPr>
          <p:cNvSpPr/>
          <p:nvPr/>
        </p:nvSpPr>
        <p:spPr>
          <a:xfrm>
            <a:off x="5552318" y="1606516"/>
            <a:ext cx="133238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6" name="REWARD">
            <a:extLst>
              <a:ext uri="{FF2B5EF4-FFF2-40B4-BE49-F238E27FC236}">
                <a16:creationId xmlns:a16="http://schemas.microsoft.com/office/drawing/2014/main" id="{3B476C70-8602-1392-9021-4E5AA7421DC1}"/>
              </a:ext>
            </a:extLst>
          </p:cNvPr>
          <p:cNvSpPr/>
          <p:nvPr/>
        </p:nvSpPr>
        <p:spPr>
          <a:xfrm rot="5400000">
            <a:off x="7682838" y="2687665"/>
            <a:ext cx="1630152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FULFILLMENT</a:t>
            </a:r>
          </a:p>
        </p:txBody>
      </p:sp>
      <p:sp>
        <p:nvSpPr>
          <p:cNvPr id="17" name="REWARD">
            <a:extLst>
              <a:ext uri="{FF2B5EF4-FFF2-40B4-BE49-F238E27FC236}">
                <a16:creationId xmlns:a16="http://schemas.microsoft.com/office/drawing/2014/main" id="{5427BDD7-CE69-2639-FA4B-A23A735F59BD}"/>
              </a:ext>
            </a:extLst>
          </p:cNvPr>
          <p:cNvSpPr/>
          <p:nvPr/>
        </p:nvSpPr>
        <p:spPr>
          <a:xfrm>
            <a:off x="5644348" y="3620672"/>
            <a:ext cx="1198298" cy="320146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BLESSED</a:t>
            </a:r>
          </a:p>
        </p:txBody>
      </p:sp>
      <p:sp>
        <p:nvSpPr>
          <p:cNvPr id="18" name="REWARD">
            <a:extLst>
              <a:ext uri="{FF2B5EF4-FFF2-40B4-BE49-F238E27FC236}">
                <a16:creationId xmlns:a16="http://schemas.microsoft.com/office/drawing/2014/main" id="{DE7A6534-64F3-2C0A-CAE7-B2138BD513D6}"/>
              </a:ext>
            </a:extLst>
          </p:cNvPr>
          <p:cNvSpPr/>
          <p:nvPr/>
        </p:nvSpPr>
        <p:spPr>
          <a:xfrm>
            <a:off x="5533229" y="4008932"/>
            <a:ext cx="1394038" cy="320146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WORSHIPED</a:t>
            </a:r>
          </a:p>
        </p:txBody>
      </p:sp>
      <p:sp>
        <p:nvSpPr>
          <p:cNvPr id="19" name="REWARD">
            <a:extLst>
              <a:ext uri="{FF2B5EF4-FFF2-40B4-BE49-F238E27FC236}">
                <a16:creationId xmlns:a16="http://schemas.microsoft.com/office/drawing/2014/main" id="{713A2468-D82B-7FA7-7258-520F103AAD47}"/>
              </a:ext>
            </a:extLst>
          </p:cNvPr>
          <p:cNvSpPr/>
          <p:nvPr/>
        </p:nvSpPr>
        <p:spPr>
          <a:xfrm>
            <a:off x="5539762" y="4397404"/>
            <a:ext cx="1394038" cy="320146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ORDERS</a:t>
            </a:r>
          </a:p>
        </p:txBody>
      </p:sp>
    </p:spTree>
    <p:extLst>
      <p:ext uri="{BB962C8B-B14F-4D97-AF65-F5344CB8AC3E}">
        <p14:creationId xmlns:p14="http://schemas.microsoft.com/office/powerpoint/2010/main" val="3444004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:yard" descr="A cartoon of a family jumping on a trampoline&#10;&#10;Description automatically generated">
            <a:extLst>
              <a:ext uri="{FF2B5EF4-FFF2-40B4-BE49-F238E27FC236}">
                <a16:creationId xmlns:a16="http://schemas.microsoft.com/office/drawing/2014/main" id="{D6C54FAD-6755-B8CE-B8C8-E0A572C57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87127"/>
            <a:ext cx="7608832" cy="427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great family">
            <a:extLst>
              <a:ext uri="{FF2B5EF4-FFF2-40B4-BE49-F238E27FC236}">
                <a16:creationId xmlns:a16="http://schemas.microsoft.com/office/drawing/2014/main" id="{510A02ED-34D6-BBA7-36A0-5BA13C427358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Family</a:t>
            </a:r>
          </a:p>
        </p:txBody>
      </p:sp>
      <p:sp>
        <p:nvSpPr>
          <p:cNvPr id="16" name="great house">
            <a:extLst>
              <a:ext uri="{FF2B5EF4-FFF2-40B4-BE49-F238E27FC236}">
                <a16:creationId xmlns:a16="http://schemas.microsoft.com/office/drawing/2014/main" id="{1216DD77-E28A-A659-F528-F99596B9658B}"/>
              </a:ext>
            </a:extLst>
          </p:cNvPr>
          <p:cNvSpPr/>
          <p:nvPr/>
        </p:nvSpPr>
        <p:spPr>
          <a:xfrm>
            <a:off x="277340" y="134143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House</a:t>
            </a:r>
          </a:p>
        </p:txBody>
      </p:sp>
      <p:sp>
        <p:nvSpPr>
          <p:cNvPr id="18" name="great yard">
            <a:extLst>
              <a:ext uri="{FF2B5EF4-FFF2-40B4-BE49-F238E27FC236}">
                <a16:creationId xmlns:a16="http://schemas.microsoft.com/office/drawing/2014/main" id="{27DC1A24-6310-EDC4-43D2-ADDD8EAFBEF4}"/>
              </a:ext>
            </a:extLst>
          </p:cNvPr>
          <p:cNvSpPr/>
          <p:nvPr/>
        </p:nvSpPr>
        <p:spPr>
          <a:xfrm>
            <a:off x="277339" y="219757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Yard</a:t>
            </a:r>
          </a:p>
        </p:txBody>
      </p:sp>
      <p:sp>
        <p:nvSpPr>
          <p:cNvPr id="19" name="great friends">
            <a:extLst>
              <a:ext uri="{FF2B5EF4-FFF2-40B4-BE49-F238E27FC236}">
                <a16:creationId xmlns:a16="http://schemas.microsoft.com/office/drawing/2014/main" id="{79222174-061F-50E0-CE08-52E54FD7E738}"/>
              </a:ext>
            </a:extLst>
          </p:cNvPr>
          <p:cNvSpPr/>
          <p:nvPr/>
        </p:nvSpPr>
        <p:spPr>
          <a:xfrm>
            <a:off x="277339" y="30723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Friends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53336076-6918-6978-46BE-ED7B93429323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Hockey Team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67212E3-183F-0AAB-3F78-9BEA4B988AA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69720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  <p:bldP spid="19" grpId="0" animBg="1"/>
      <p:bldP spid="23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CD334B-58D0-4FBA-17FF-05DC05CC8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A23BB06D-C916-2C8E-11F2-BACB883BE857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3057B616-7ECE-3F17-02B9-37BA65AA67D7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5DDB7077-8636-03D8-A5A8-CAF7A32E6249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769342A1-ED5E-06AB-471F-9FF260BD15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55B64AAF-44EB-AEF4-830B-352C52AB5310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F987B490-FE54-99EB-C0B5-80919D2EF3B9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DF467C-1D14-5564-0828-0F68474899CB}"/>
              </a:ext>
            </a:extLst>
          </p:cNvPr>
          <p:cNvSpPr/>
          <p:nvPr/>
        </p:nvSpPr>
        <p:spPr>
          <a:xfrm>
            <a:off x="369393" y="2305772"/>
            <a:ext cx="4374228" cy="1281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C46C8DB0-CEA0-181B-BFD6-1A65F49CB9C6}"/>
              </a:ext>
            </a:extLst>
          </p:cNvPr>
          <p:cNvSpPr/>
          <p:nvPr/>
        </p:nvSpPr>
        <p:spPr>
          <a:xfrm>
            <a:off x="369392" y="4698787"/>
            <a:ext cx="790106" cy="333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DDF89F86-612C-76C5-7F2C-7E99BEF4E60C}"/>
              </a:ext>
            </a:extLst>
          </p:cNvPr>
          <p:cNvSpPr/>
          <p:nvPr/>
        </p:nvSpPr>
        <p:spPr>
          <a:xfrm>
            <a:off x="3799002" y="2205872"/>
            <a:ext cx="944618" cy="321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B0B6C107-6197-F0E3-C228-965D15146FC4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A328ED01-BA07-32FC-A5E7-25441BD18A39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2F0C70F3-F65B-6968-5C44-71C4F4208774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0F3BB461-DA91-E971-F5F1-1240543AA32D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EDA971D2-9684-F7C7-ED6E-43FCC2B284E9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52452FDD-9574-2D16-AB15-93F8F9A97F85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EF455474-C889-6F5B-E870-65CD2F9F0E07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CF35B7E4-6B76-B0DE-4B13-746DB205FF99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D1294B08-D0A6-398E-EEB0-0A85AA12077E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D3120DCA-7B17-7997-6CDA-10D90C3EF539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3B372914-2AF3-EF86-FBAD-F296D44468DC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120A9383-F775-3990-D159-24A5FCBAAB8C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26C2DF76-2122-D838-666F-7C117D16558D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A378C6DF-7166-3674-2797-6660A40DBE68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A81B4195-F574-728B-3CB4-BEDC375FAEC1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6D45621B-76FA-137C-0BA6-1DFDE1A5BE49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138DD6E7-C27C-0F1B-4FA8-1C1506E8CB07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144C5D07-BCB8-2041-2664-E0925F10F30A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67A9E3D3-C481-FB10-9AD6-E13388AEB460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9103B04B-8CFC-1651-9003-9D5FA1E8D5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3" y="2200077"/>
            <a:ext cx="4846320" cy="8605613"/>
          </a:xfrm>
          <a:prstGeom prst="rect">
            <a:avLst/>
          </a:prstGeom>
        </p:spPr>
      </p:pic>
      <p:pic>
        <p:nvPicPr>
          <p:cNvPr id="15" name="Picture 1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CEBCF60-DFFD-89A5-8B73-7F918E0767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84"/>
          <a:stretch/>
        </p:blipFill>
        <p:spPr>
          <a:xfrm>
            <a:off x="132223" y="828288"/>
            <a:ext cx="4846320" cy="1477484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F58E747C-5A8D-1F13-9470-4E9F092F9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0106F332-9797-64CB-6C9F-0520BA2FE9FC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B88DC2FE-B8B0-11CB-E18F-6104301CA01C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EBE885E-87DC-C0DD-6228-6DCBF4A59850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640B45A-30F1-6DA7-5E84-99811A9654FE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C757F6B-09B5-0763-CE96-BC4E5F8EF608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8EAE4FF8-5A8C-2101-3B12-68FFFB617CE6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3C989120-F23F-37B3-896F-77669BCE2C5F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4ECE7B0-1D06-5690-A8A2-763325229A33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F05A1E83-EC30-09C1-FBBB-874FF3FCD4C2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4F1E5AEB-F5C6-9494-5A28-DFE08C4831F3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51154AD-3D53-D9E7-1F3C-B9BD27326917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7090781C-D7E2-2657-9D12-43976B32BA06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FAA7E0F3-507E-EEDE-A48B-E22710388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86E0974-C3C6-B828-BA5A-C2F230595B2E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8623C418-1727-21A4-72BA-9625E67654F2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AMRAM &amp; JOCHEBED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E69A3651-2F4E-4B4E-929A-82083C1357E1}"/>
              </a:ext>
            </a:extLst>
          </p:cNvPr>
          <p:cNvSpPr/>
          <p:nvPr/>
        </p:nvSpPr>
        <p:spPr>
          <a:xfrm>
            <a:off x="5330625" y="4231596"/>
            <a:ext cx="1812312" cy="45563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KING’S EDICT</a:t>
            </a:r>
          </a:p>
        </p:txBody>
      </p:sp>
      <p:sp>
        <p:nvSpPr>
          <p:cNvPr id="3" name="REWARD">
            <a:extLst>
              <a:ext uri="{FF2B5EF4-FFF2-40B4-BE49-F238E27FC236}">
                <a16:creationId xmlns:a16="http://schemas.microsoft.com/office/drawing/2014/main" id="{EF22EFD2-7E96-DF06-5616-5C79B01041E7}"/>
              </a:ext>
            </a:extLst>
          </p:cNvPr>
          <p:cNvSpPr/>
          <p:nvPr/>
        </p:nvSpPr>
        <p:spPr>
          <a:xfrm>
            <a:off x="5196124" y="1606516"/>
            <a:ext cx="2044772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BEAUTIFUL CHILD</a:t>
            </a: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1BC1131F-8219-63B2-45F2-6E25EBBC2C9B}"/>
              </a:ext>
            </a:extLst>
          </p:cNvPr>
          <p:cNvSpPr/>
          <p:nvPr/>
        </p:nvSpPr>
        <p:spPr>
          <a:xfrm>
            <a:off x="5455440" y="3650883"/>
            <a:ext cx="1576114" cy="455632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HID MOSES</a:t>
            </a:r>
          </a:p>
        </p:txBody>
      </p:sp>
    </p:spTree>
    <p:extLst>
      <p:ext uri="{BB962C8B-B14F-4D97-AF65-F5344CB8AC3E}">
        <p14:creationId xmlns:p14="http://schemas.microsoft.com/office/powerpoint/2010/main" val="34475759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2" grpId="0" animBg="1"/>
      <p:bldP spid="3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8ECA2D-6880-52FE-EB02-EC19D4EC3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B2DDA09F-68F1-F14D-310D-ED71698FEE93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B5053B02-3281-51C3-50AC-2A79D88C622D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727E474D-F947-42D7-FAD3-57C1AEDED22F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4001B268-7AAD-FB0F-9346-F039770D8E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A4FF8D6B-40B6-764E-5E96-2346ED51190E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C3D63DD-7E0E-F25D-D550-6E5D94429B9C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811856-7E8A-9F2B-D1BA-1462E4516560}"/>
              </a:ext>
            </a:extLst>
          </p:cNvPr>
          <p:cNvSpPr/>
          <p:nvPr/>
        </p:nvSpPr>
        <p:spPr>
          <a:xfrm>
            <a:off x="369393" y="2267146"/>
            <a:ext cx="4374228" cy="3101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F3C23D4-B92C-2C83-8B12-DCDCD794E2B5}"/>
              </a:ext>
            </a:extLst>
          </p:cNvPr>
          <p:cNvSpPr/>
          <p:nvPr/>
        </p:nvSpPr>
        <p:spPr>
          <a:xfrm>
            <a:off x="369392" y="4698787"/>
            <a:ext cx="790106" cy="333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50AE0EFA-4597-00E2-9A38-13F08958A19E}"/>
              </a:ext>
            </a:extLst>
          </p:cNvPr>
          <p:cNvSpPr/>
          <p:nvPr/>
        </p:nvSpPr>
        <p:spPr>
          <a:xfrm>
            <a:off x="3799002" y="2205872"/>
            <a:ext cx="944618" cy="321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0A32559B-123B-29D4-89D5-E5732CF602E7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A5167C51-4D53-B02E-33FB-DFA76553B2D1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31404372-38BA-EF51-0F2C-697418871630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F457734C-F758-02A2-C213-B70C4C3B6BD1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B006628A-602D-0BC9-C9CB-69464B06572A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CC6C502C-A480-2231-9F25-119E458453B9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EFE56A54-8A54-FAB2-30D3-A297C9591161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3ED2EC1F-8D56-CBA1-1F20-CC18DF7E7ABE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DD8765BA-622D-FEDA-3EA5-C19E2DD8D447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132BC4E0-A32D-61CB-0F49-553D75C005F7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6B4FDD49-FAF3-3977-584F-1C69C10006C4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AA11EEC8-B7DF-F7E5-26BD-A17C57D0AB99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A05972E5-40BC-E368-D313-5C8C5CB249EA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6657CC1A-2061-4DA1-1612-73274700616A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E62700E9-70F1-5E56-28A2-2468A486F076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39D3552C-27D4-4932-8A17-C5F3794FD896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082A4A99-C5F7-73BD-0D22-541F5F94F542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ABDA66E2-59E5-C938-7D2C-717998BDCCAE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198A6926-52CA-33D8-FEA9-B651B190D326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1E7B99C6-BE58-4948-2112-DAB8EB3B0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3" y="889753"/>
            <a:ext cx="4846320" cy="8605613"/>
          </a:xfrm>
          <a:prstGeom prst="rect">
            <a:avLst/>
          </a:prstGeom>
        </p:spPr>
      </p:pic>
      <p:pic>
        <p:nvPicPr>
          <p:cNvPr id="15" name="Picture 1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5CEC431-8DBE-45CD-09B8-7F72F97692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95"/>
          <a:stretch/>
        </p:blipFill>
        <p:spPr>
          <a:xfrm>
            <a:off x="132223" y="740882"/>
            <a:ext cx="4846320" cy="254566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02E134CF-F5E2-AA51-D8FB-9C49E353D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FFD12BFE-4750-7625-1C41-B8C276420C74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16E692E9-FC8D-9322-689A-4F0EAD6911F4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E1BD83A-13D5-C1EC-938D-20D984131972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33A504BE-598B-72BF-F91F-D043EB656C34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FBD9C25-1D3B-F814-BAF4-2B2758EB77B8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1A8955B5-3CAC-DFCA-7AF6-09F4ACCDAE15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0164809E-7EF3-5864-F2CD-A880103255BC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BAF82CF-DEED-CDB4-01EC-680A00D99080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A94D6A7A-1BF9-D8CC-A2EE-753678360C26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FAAEC221-96D0-5352-3E40-9FD04D9CF3E1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D4DE741-D44B-3640-ADE1-0A1EA4BE5CE3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D1484DF3-4660-11BE-D17A-64AC3AD6FB8C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03CDF4C-7D63-815B-E346-B15C794DE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34B2ED0-06D4-A86D-1986-B654921CB168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7E55F57C-74FD-1224-1F3A-4B47809DA750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 IN EGYPT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71E1621C-3202-BD3B-D921-8B9B3834A68B}"/>
              </a:ext>
            </a:extLst>
          </p:cNvPr>
          <p:cNvSpPr/>
          <p:nvPr/>
        </p:nvSpPr>
        <p:spPr>
          <a:xfrm>
            <a:off x="5350207" y="3686198"/>
            <a:ext cx="1787160" cy="46842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ILL-TREATMENT</a:t>
            </a:r>
          </a:p>
        </p:txBody>
      </p:sp>
      <p:sp>
        <p:nvSpPr>
          <p:cNvPr id="3" name="Destruction">
            <a:extLst>
              <a:ext uri="{FF2B5EF4-FFF2-40B4-BE49-F238E27FC236}">
                <a16:creationId xmlns:a16="http://schemas.microsoft.com/office/drawing/2014/main" id="{C75B61AB-EE95-07AD-0060-FE4D582AC9A6}"/>
              </a:ext>
            </a:extLst>
          </p:cNvPr>
          <p:cNvSpPr/>
          <p:nvPr/>
        </p:nvSpPr>
        <p:spPr>
          <a:xfrm>
            <a:off x="7375258" y="3698264"/>
            <a:ext cx="1313170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PLEASURES</a:t>
            </a: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83F5E1A3-87EA-4884-484B-286DCCAE0085}"/>
              </a:ext>
            </a:extLst>
          </p:cNvPr>
          <p:cNvSpPr/>
          <p:nvPr/>
        </p:nvSpPr>
        <p:spPr>
          <a:xfrm>
            <a:off x="7531375" y="569397"/>
            <a:ext cx="132214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REWARD</a:t>
            </a:r>
          </a:p>
        </p:txBody>
      </p:sp>
      <p:sp>
        <p:nvSpPr>
          <p:cNvPr id="13" name="REWARD">
            <a:extLst>
              <a:ext uri="{FF2B5EF4-FFF2-40B4-BE49-F238E27FC236}">
                <a16:creationId xmlns:a16="http://schemas.microsoft.com/office/drawing/2014/main" id="{477BD26B-6E80-E8D2-2C71-E155D3864C1D}"/>
              </a:ext>
            </a:extLst>
          </p:cNvPr>
          <p:cNvSpPr/>
          <p:nvPr/>
        </p:nvSpPr>
        <p:spPr>
          <a:xfrm>
            <a:off x="5577568" y="4248156"/>
            <a:ext cx="1314354" cy="455632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CHOOSING</a:t>
            </a:r>
          </a:p>
        </p:txBody>
      </p:sp>
    </p:spTree>
    <p:extLst>
      <p:ext uri="{BB962C8B-B14F-4D97-AF65-F5344CB8AC3E}">
        <p14:creationId xmlns:p14="http://schemas.microsoft.com/office/powerpoint/2010/main" val="23816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2" grpId="0" animBg="1"/>
      <p:bldP spid="3" grpId="0" animBg="1"/>
      <p:bldP spid="9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70B0EA-05DC-36A0-5AAF-8CF284F48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B77378A3-B932-62F9-C28E-204A936ADB8A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8A12E7FE-AF2A-4F13-2ACE-49E2FE6FA3C8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A360BFB6-73BF-3199-B7E2-DA7C833E0A70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8A7F0CD3-98C2-880A-51E9-A6840A10C2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71171C80-0D01-C25B-30A8-27F9D7A0160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F13BBF22-6066-9CE1-4E56-9CCED9610548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5E59C4-E2CF-9C82-E274-61817528B6DB}"/>
              </a:ext>
            </a:extLst>
          </p:cNvPr>
          <p:cNvSpPr/>
          <p:nvPr/>
        </p:nvSpPr>
        <p:spPr>
          <a:xfrm>
            <a:off x="369393" y="2766767"/>
            <a:ext cx="4374228" cy="2240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D8B8466-8A03-43A1-ABF5-3D7553CA38E7}"/>
              </a:ext>
            </a:extLst>
          </p:cNvPr>
          <p:cNvSpPr/>
          <p:nvPr/>
        </p:nvSpPr>
        <p:spPr>
          <a:xfrm>
            <a:off x="369392" y="4698787"/>
            <a:ext cx="790106" cy="333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6DE83498-BFA8-9A21-F57C-DB08CEB990F4}"/>
              </a:ext>
            </a:extLst>
          </p:cNvPr>
          <p:cNvSpPr/>
          <p:nvPr/>
        </p:nvSpPr>
        <p:spPr>
          <a:xfrm>
            <a:off x="3799002" y="2205872"/>
            <a:ext cx="944618" cy="321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856C5A82-A1D3-9445-9692-17F611DE66EE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BA2B8C17-D936-E805-4868-800F734ECE0B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DDED3B39-48D8-B1EE-BEAF-32B3023DEF79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6312C5DB-5566-FC96-3F9B-2F2E5B1F6EBA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2F3D0583-3F3A-ECB1-5E17-2A525C917086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0CD9832B-3B06-E2E8-E782-6D0F3A551E9E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33171B55-D0CE-D487-FD71-A2C179946C21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51CE45E7-F401-3329-A6CD-51C62E566186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0B23A11D-1E84-E29F-998B-7DC584428752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A8ED8C50-7076-985C-63D5-5DC2C5A3EE6C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F1E89262-8C21-9C61-9A51-2C2D190A8551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83C60296-4087-D1C9-F3C7-89AF3103B91A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90EF4FF6-2E40-23D0-5B7D-2B40AFF8131B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E243C46C-81C1-B16E-C2FD-8646CA1EFE3D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00EA82A6-D3FB-AD73-A646-40663DE5E749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518F660E-5584-259F-C089-706BC3A6F6FE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4EEBF5B6-5EC6-59B7-A452-BCD8CFD551A8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D8FFF5BB-D261-9E68-B10A-5EC72554ECDA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368A40C8-7D6D-2F6F-8CB2-0FD0E9178A9E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EC610D6F-BEDA-E082-8D88-1B988AAA5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0" y="6852074"/>
            <a:ext cx="4846320" cy="9194420"/>
          </a:xfrm>
          <a:prstGeom prst="rect">
            <a:avLst/>
          </a:prstGeom>
        </p:spPr>
      </p:pic>
      <p:pic>
        <p:nvPicPr>
          <p:cNvPr id="11" name="Picture 10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B5CEB37B-3DA5-2E42-A9EA-1BB6A33CF6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6"/>
          <a:stretch/>
        </p:blipFill>
        <p:spPr>
          <a:xfrm>
            <a:off x="132223" y="828288"/>
            <a:ext cx="4846320" cy="6088849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9404E5E1-78A7-3018-0975-AF2B52809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DD0B9135-D96C-6664-DE9A-3D3D434ACF21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47665B59-6AD3-E8A0-161B-01F3D6A90CE1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97664F3-24C6-CEE4-BF4B-D6D248CE3F2D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74619314-6850-D351-D319-23ACD4CF5356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607C496-E39B-FABE-8FF6-0176EA841141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DE1DD170-23D2-0066-3671-50FC559DF8DD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F356DA0F-25B4-F116-9FA9-311A07C8573D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40EFA64-4FE4-2CE1-ECDA-4456F8C703AA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5774D8F7-A16B-4031-C4BF-FC06FB187E33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43EB1F02-2334-04D4-0D7A-E04F0EE0B6AA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CE662FD-3D1E-601D-545F-B4408505A260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A95D2FAE-536E-63B7-637C-396C814A54A0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FDC88F0-C222-1009-E5E3-1F1D6219C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828FD66-A8AC-439A-C0F9-FF11A633F62B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0684BD0A-2C62-0652-C5AC-2B00F8C408BE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 &amp; THE EXODUS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DA112B40-6FCA-BD30-7224-66DC2032FA22}"/>
              </a:ext>
            </a:extLst>
          </p:cNvPr>
          <p:cNvSpPr/>
          <p:nvPr/>
        </p:nvSpPr>
        <p:spPr>
          <a:xfrm>
            <a:off x="5539762" y="3686198"/>
            <a:ext cx="1408050" cy="468421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PASSOVER</a:t>
            </a:r>
          </a:p>
        </p:txBody>
      </p:sp>
      <p:sp>
        <p:nvSpPr>
          <p:cNvPr id="10" name="Destruction">
            <a:extLst>
              <a:ext uri="{FF2B5EF4-FFF2-40B4-BE49-F238E27FC236}">
                <a16:creationId xmlns:a16="http://schemas.microsoft.com/office/drawing/2014/main" id="{20C4168A-EFD2-1749-C06B-839688EB5DF0}"/>
              </a:ext>
            </a:extLst>
          </p:cNvPr>
          <p:cNvSpPr/>
          <p:nvPr/>
        </p:nvSpPr>
        <p:spPr>
          <a:xfrm>
            <a:off x="7375258" y="3698264"/>
            <a:ext cx="1313170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DESTROYER</a:t>
            </a:r>
          </a:p>
        </p:txBody>
      </p:sp>
      <p:sp>
        <p:nvSpPr>
          <p:cNvPr id="13" name="REWARD">
            <a:extLst>
              <a:ext uri="{FF2B5EF4-FFF2-40B4-BE49-F238E27FC236}">
                <a16:creationId xmlns:a16="http://schemas.microsoft.com/office/drawing/2014/main" id="{CBD0F347-8C54-7A0B-910C-9C2E305FE667}"/>
              </a:ext>
            </a:extLst>
          </p:cNvPr>
          <p:cNvSpPr/>
          <p:nvPr/>
        </p:nvSpPr>
        <p:spPr>
          <a:xfrm>
            <a:off x="5539762" y="4216676"/>
            <a:ext cx="1408050" cy="468421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RED SEA</a:t>
            </a:r>
          </a:p>
        </p:txBody>
      </p:sp>
      <p:sp>
        <p:nvSpPr>
          <p:cNvPr id="14" name="Destruction">
            <a:extLst>
              <a:ext uri="{FF2B5EF4-FFF2-40B4-BE49-F238E27FC236}">
                <a16:creationId xmlns:a16="http://schemas.microsoft.com/office/drawing/2014/main" id="{746ED123-70C4-644B-EF20-DADA4A63ABA3}"/>
              </a:ext>
            </a:extLst>
          </p:cNvPr>
          <p:cNvSpPr/>
          <p:nvPr/>
        </p:nvSpPr>
        <p:spPr>
          <a:xfrm>
            <a:off x="7375258" y="4228742"/>
            <a:ext cx="1313170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DROWNED</a:t>
            </a:r>
          </a:p>
        </p:txBody>
      </p:sp>
      <p:sp>
        <p:nvSpPr>
          <p:cNvPr id="16" name="REWARD">
            <a:extLst>
              <a:ext uri="{FF2B5EF4-FFF2-40B4-BE49-F238E27FC236}">
                <a16:creationId xmlns:a16="http://schemas.microsoft.com/office/drawing/2014/main" id="{ACF48DB7-C0C6-5B74-A00B-79E168B591ED}"/>
              </a:ext>
            </a:extLst>
          </p:cNvPr>
          <p:cNvSpPr/>
          <p:nvPr/>
        </p:nvSpPr>
        <p:spPr>
          <a:xfrm>
            <a:off x="7493562" y="2071387"/>
            <a:ext cx="109256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EXODUS</a:t>
            </a:r>
          </a:p>
        </p:txBody>
      </p:sp>
    </p:spTree>
    <p:extLst>
      <p:ext uri="{BB962C8B-B14F-4D97-AF65-F5344CB8AC3E}">
        <p14:creationId xmlns:p14="http://schemas.microsoft.com/office/powerpoint/2010/main" val="24591877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9" grpId="0" animBg="1"/>
      <p:bldP spid="10" grpId="0" animBg="1"/>
      <p:bldP spid="13" grpId="0" animBg="1"/>
      <p:bldP spid="14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0D4386-2309-E7E8-7380-C290FB631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1A7E7B13-9D7A-56D8-6148-85CA06BA94D5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16FCB972-627A-EBDB-1D9D-D478F1355CDE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3A00B9B5-2342-53F9-6007-B473F395B876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72B1D3A8-6427-6229-3E74-50776BE1F5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2548F935-2BCE-25EF-F25D-49868BDD54A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624AD109-CE64-E5F6-FBBB-170FA739B492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6C897B-ADDC-6B6F-7D8C-2C441980F8F0}"/>
              </a:ext>
            </a:extLst>
          </p:cNvPr>
          <p:cNvSpPr/>
          <p:nvPr/>
        </p:nvSpPr>
        <p:spPr>
          <a:xfrm>
            <a:off x="369393" y="2691353"/>
            <a:ext cx="4374228" cy="32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86F8B5-0946-E6B2-E974-7C9E8B70C0A1}"/>
              </a:ext>
            </a:extLst>
          </p:cNvPr>
          <p:cNvSpPr/>
          <p:nvPr/>
        </p:nvSpPr>
        <p:spPr>
          <a:xfrm>
            <a:off x="369391" y="3019697"/>
            <a:ext cx="3750121" cy="32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88FA1C6F-BA16-C242-D45F-8173E91CEECF}"/>
              </a:ext>
            </a:extLst>
          </p:cNvPr>
          <p:cNvSpPr/>
          <p:nvPr/>
        </p:nvSpPr>
        <p:spPr>
          <a:xfrm>
            <a:off x="3799002" y="2205872"/>
            <a:ext cx="944618" cy="321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96325CFE-416D-BE85-98B1-4B348B25EE77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126FEA04-7D46-BA5E-5BB3-A904A1A8036F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6EB6003A-B137-F403-64C7-009FEDC34272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4DB6E008-C5DF-006F-D090-E42E646702F1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0257BE8A-7B61-8487-F822-66D363B11B97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1B83DB90-921D-0AF9-7276-C9B60A277BA5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4EE359FE-F049-6B75-9C4C-9B7281AA0FD8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8FBD5222-4ACF-43DE-3BFF-EB3E6648F8AE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5ACD87B8-37CD-A615-3242-5F8EE3971CB1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8EEE42D9-4EC0-FDC1-159E-2C7663852A59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A4AE0E2B-AD28-4FA9-0D6A-DA33FFA880FB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62BEE476-311D-65B6-7D33-45F8CBF2DB55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67AB8685-59EB-4025-0103-348888DDF157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704264A0-1045-4B5D-4CD0-83EF5928A06B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FDBD2167-C8BC-6B69-F87F-8CB9122E2D69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0CF44CA6-47B6-F4A5-0D5F-1152D36B3C2D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EFB4A3C9-45B7-BDC6-FFF1-10A342DF6BCB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456421B3-7263-D538-4A76-80278DA83E93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7F8FA21A-7A2C-C079-7F5B-63566752A315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274BE6DB-690E-3C09-9942-49371BE37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0" y="4382265"/>
            <a:ext cx="4846320" cy="9194420"/>
          </a:xfrm>
          <a:prstGeom prst="rect">
            <a:avLst/>
          </a:prstGeom>
        </p:spPr>
      </p:pic>
      <p:pic>
        <p:nvPicPr>
          <p:cNvPr id="11" name="Picture 10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3051F63D-3C50-14B5-45F1-59231D084F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98"/>
          <a:stretch/>
        </p:blipFill>
        <p:spPr>
          <a:xfrm>
            <a:off x="132223" y="867266"/>
            <a:ext cx="4846320" cy="3580062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084BFBE7-D39D-4AB7-EDA6-EA8BE62D1B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3A0A85AD-9923-209A-BC62-6DC18F47FDE7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9D1CE06C-8B29-7541-883E-B80D66E3E0CA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6617C372-5605-C557-DB98-C2B4665AF8A2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320D784-55B2-A5EA-158F-A0DD32EE3C8E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D342A23-CE87-A521-27CA-9C2FD5440C53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3F7254BF-1DDA-5DEC-33DE-F1997E47B63D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DCD6C03B-9743-45C7-44CF-7EBBB8815D3A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080EF76-D6FF-C6D8-CE48-F86C9B39132D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3D7A9635-85D7-8375-226A-30EBA6B8183E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A5D9A260-9F66-FB29-86DF-35E3EB16B990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CB38714-FFA6-2B53-0CBC-67CCFABD6D96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56CD554C-EDB3-B76C-C1FC-6A5918FFB7E1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FB1E00F3-1611-2C50-7EEE-66E2105DD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2DB4C5D-F36D-5027-0A9E-34832042D860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29FAD25A-ADE6-287E-A3A0-C01F869597AD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JOSHUA &amp; JERICHO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80C984CE-38FC-D4C2-C2D5-ED202BEE5011}"/>
              </a:ext>
            </a:extLst>
          </p:cNvPr>
          <p:cNvSpPr/>
          <p:nvPr/>
        </p:nvSpPr>
        <p:spPr>
          <a:xfrm>
            <a:off x="7400196" y="2071387"/>
            <a:ext cx="1279296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CONQUEST</a:t>
            </a:r>
            <a:endParaRPr lang="en-US" sz="1400" b="1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7AFA4824-B6CB-D3AB-C8D0-957734A585A7}"/>
              </a:ext>
            </a:extLst>
          </p:cNvPr>
          <p:cNvSpPr/>
          <p:nvPr/>
        </p:nvSpPr>
        <p:spPr>
          <a:xfrm>
            <a:off x="5552318" y="1606516"/>
            <a:ext cx="133238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COMMAND</a:t>
            </a: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E2C3EA57-2A52-811C-67A2-8C1CF63A848D}"/>
              </a:ext>
            </a:extLst>
          </p:cNvPr>
          <p:cNvSpPr/>
          <p:nvPr/>
        </p:nvSpPr>
        <p:spPr>
          <a:xfrm>
            <a:off x="5625496" y="3820563"/>
            <a:ext cx="1198298" cy="455632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CIRCLING</a:t>
            </a:r>
          </a:p>
        </p:txBody>
      </p:sp>
    </p:spTree>
    <p:extLst>
      <p:ext uri="{BB962C8B-B14F-4D97-AF65-F5344CB8AC3E}">
        <p14:creationId xmlns:p14="http://schemas.microsoft.com/office/powerpoint/2010/main" val="3853328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2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9BEAA2-62F6-2447-FD1E-516F33FC4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C1F9A6B0-3B65-EFE1-279A-7BEFE7F4AEA6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39FD967D-4D5E-D2A9-863E-1E173FA33375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99787805-A98F-A522-5440-4A8682EF565A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9504D5DE-147A-1C25-8F41-718F5D92B7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0C9B7442-5586-90B8-F951-37152F54A002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495DF5F3-B4C5-4F38-77E8-BD83275756B5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A53ACD-3F91-5C04-7933-18E9CD60EA10}"/>
              </a:ext>
            </a:extLst>
          </p:cNvPr>
          <p:cNvSpPr/>
          <p:nvPr/>
        </p:nvSpPr>
        <p:spPr>
          <a:xfrm>
            <a:off x="4147793" y="3019696"/>
            <a:ext cx="595827" cy="303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152D8A-6366-3D46-27DB-97B268C958F7}"/>
              </a:ext>
            </a:extLst>
          </p:cNvPr>
          <p:cNvSpPr/>
          <p:nvPr/>
        </p:nvSpPr>
        <p:spPr>
          <a:xfrm>
            <a:off x="369391" y="3322947"/>
            <a:ext cx="4374228" cy="971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8F3F6728-DDE6-78B2-7DEA-7B814971CFD4}"/>
              </a:ext>
            </a:extLst>
          </p:cNvPr>
          <p:cNvSpPr/>
          <p:nvPr/>
        </p:nvSpPr>
        <p:spPr>
          <a:xfrm>
            <a:off x="3799002" y="2205872"/>
            <a:ext cx="944618" cy="321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EAF9AF2D-197E-2D50-97CA-7411E7447F32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2614743A-660F-0B79-3509-613B33F9F0E7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0D5E57D7-39FB-EF0F-73E1-E958A6B047A3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98D16C3E-2744-9C85-1CD2-0D95551F692F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DAA81526-C103-3F6C-C3A3-97CDAEFCD4E7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540E4848-0811-C078-B647-19CFD17980D7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FEA280F9-385F-FC9A-2BDF-ED4A70A8A7D3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DE398E3F-1375-4C26-C758-98CA33148758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3AA6D8DA-1461-69C3-D4EF-F5B0F15A8174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07BC1EF6-BCC0-DDC4-AE70-B2922524908D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8FBD696C-FCF7-A134-48F0-83FE69C3C269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54ED631F-59AB-9A00-CC64-32D7B27905BB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15156B58-C325-07FE-E543-1880911C035D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B8E2AE79-53B1-A487-F349-926E0C3237F0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B96E5569-8314-3CE8-DB3A-FF2BFC8A779D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5AAA4B3F-DF10-72A2-8B7E-E0BF168076FF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61386409-7FEA-F34D-1277-92A3BAA5ACCD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996A0A33-4F98-4FF7-E36E-60C1FDECC7BF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89E31171-899D-4DA1-CCD7-24AAFC6C7772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4D608BB3-9AAA-C18B-5D47-8845027EF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0" y="4382265"/>
            <a:ext cx="4846320" cy="9194420"/>
          </a:xfrm>
          <a:prstGeom prst="rect">
            <a:avLst/>
          </a:prstGeom>
        </p:spPr>
      </p:pic>
      <p:pic>
        <p:nvPicPr>
          <p:cNvPr id="11" name="Picture 10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A719AE74-070F-7604-B7EB-0E86C1BC66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98"/>
          <a:stretch/>
        </p:blipFill>
        <p:spPr>
          <a:xfrm>
            <a:off x="132223" y="867266"/>
            <a:ext cx="4846320" cy="3580062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9C9AC2F5-7CE6-4702-A327-8E5AB235B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913D5EDA-9E73-CF12-3A87-1FCEF5B18EF6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BD641C6D-9DB2-6116-E558-FB0A2710F9F7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4F3141D4-08F6-5F4F-2D7F-21ABAB517475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E197A755-87B2-18AB-6275-F5C375290B49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196D07B-D250-86C5-BF59-8D3ED63E4149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743355E6-AA31-B959-191B-D96A33DD14D5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BC3938DD-33CD-7097-BC0A-0173B7657083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051D32CB-F295-7B74-D1A9-34865412EE1B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29F88B2E-61D7-FC7E-84E0-C6414FC881BD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D64B96FE-EB46-FC3C-D515-8A5A86079BC2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3BF85CF-C5B0-A35B-75F6-A1E826DBE192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257AF45B-A621-4331-E8DA-46ED56849FEB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7E7FC85B-C6FF-56D3-7B06-88C52CCD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57783E1-DCB0-E985-5D46-03161F293F83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B3646BA7-9F48-350E-1826-99CE6342D78D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RAHAB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B8BD4246-CDFC-AE83-F578-F55B47F1B6C0}"/>
              </a:ext>
            </a:extLst>
          </p:cNvPr>
          <p:cNvSpPr/>
          <p:nvPr/>
        </p:nvSpPr>
        <p:spPr>
          <a:xfrm>
            <a:off x="7400196" y="2071387"/>
            <a:ext cx="1279296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SURVIVED</a:t>
            </a:r>
            <a:endParaRPr lang="en-US" sz="1400" b="1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84B511AB-8B66-C94A-122B-B805197B7BD8}"/>
              </a:ext>
            </a:extLst>
          </p:cNvPr>
          <p:cNvSpPr/>
          <p:nvPr/>
        </p:nvSpPr>
        <p:spPr>
          <a:xfrm>
            <a:off x="5552318" y="1606516"/>
            <a:ext cx="133238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HEARD</a:t>
            </a: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04CCFD5E-DA6A-B2D5-EE8C-0A7955ACCFA6}"/>
              </a:ext>
            </a:extLst>
          </p:cNvPr>
          <p:cNvSpPr/>
          <p:nvPr/>
        </p:nvSpPr>
        <p:spPr>
          <a:xfrm>
            <a:off x="5557370" y="3820563"/>
            <a:ext cx="1334550" cy="455632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WELCOMED</a:t>
            </a:r>
          </a:p>
        </p:txBody>
      </p:sp>
      <p:sp>
        <p:nvSpPr>
          <p:cNvPr id="13" name="Destruction">
            <a:extLst>
              <a:ext uri="{FF2B5EF4-FFF2-40B4-BE49-F238E27FC236}">
                <a16:creationId xmlns:a16="http://schemas.microsoft.com/office/drawing/2014/main" id="{631A327E-C7E4-D117-6417-E5A8FE144F57}"/>
              </a:ext>
            </a:extLst>
          </p:cNvPr>
          <p:cNvSpPr/>
          <p:nvPr/>
        </p:nvSpPr>
        <p:spPr>
          <a:xfrm>
            <a:off x="7684728" y="3820192"/>
            <a:ext cx="1008116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PERISH</a:t>
            </a:r>
          </a:p>
        </p:txBody>
      </p:sp>
      <p:sp>
        <p:nvSpPr>
          <p:cNvPr id="14" name="REWARD">
            <a:extLst>
              <a:ext uri="{FF2B5EF4-FFF2-40B4-BE49-F238E27FC236}">
                <a16:creationId xmlns:a16="http://schemas.microsoft.com/office/drawing/2014/main" id="{BF0CC570-3231-81FA-E091-52144130718C}"/>
              </a:ext>
            </a:extLst>
          </p:cNvPr>
          <p:cNvSpPr/>
          <p:nvPr/>
        </p:nvSpPr>
        <p:spPr>
          <a:xfrm>
            <a:off x="7574223" y="583648"/>
            <a:ext cx="1279296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MESSIAH</a:t>
            </a:r>
            <a:endParaRPr lang="en-US" sz="1400" b="1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306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2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2E51B2-2A8F-EF0D-5C21-EE6F9A86E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89F1990A-4319-E903-C70A-1BA2829F0203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569A1C8A-5DBE-1BFB-8895-AE5B4F061B02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8C6ED056-959D-04D0-D943-2B3A39E5E00E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DB2F4D9B-F6C0-B4BA-BCCB-ABFD112738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A2FA11A4-96B7-DC3F-24F3-709B6558CD52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6416527-E5BD-4904-F368-403A7CB8D321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9779B-516A-8444-05E7-89648099888E}"/>
              </a:ext>
            </a:extLst>
          </p:cNvPr>
          <p:cNvSpPr/>
          <p:nvPr/>
        </p:nvSpPr>
        <p:spPr>
          <a:xfrm>
            <a:off x="369392" y="4163560"/>
            <a:ext cx="3076106" cy="309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A36905-101B-C02A-35BB-3D23EFD09912}"/>
              </a:ext>
            </a:extLst>
          </p:cNvPr>
          <p:cNvSpPr/>
          <p:nvPr/>
        </p:nvSpPr>
        <p:spPr>
          <a:xfrm>
            <a:off x="369391" y="1016901"/>
            <a:ext cx="4374228" cy="3146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CC2AAE6D-FB1B-C240-8AB5-AF99ADEE9D3F}"/>
              </a:ext>
            </a:extLst>
          </p:cNvPr>
          <p:cNvSpPr/>
          <p:nvPr/>
        </p:nvSpPr>
        <p:spPr>
          <a:xfrm>
            <a:off x="3799002" y="2205872"/>
            <a:ext cx="944618" cy="321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7D83ACD2-5476-F18A-35A9-A3ACD4367EBA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8CB7DC2E-7484-B7A6-D1F9-7A575C90567E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66450FE6-916D-43E4-51B0-EF75699FBEE7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A2186ED9-ED32-E23E-5F95-1D2E4C7EE4F8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374AF1E7-9D68-55F1-6A26-E7966AB975FA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AF5113F1-B947-AA61-9806-03B631BB1548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547D4979-C0F2-6312-F974-C0374595FEAF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E81B5C82-5219-8952-9843-A65B9C59F905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B37B2B6B-6794-332D-03B8-91F7A339C908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08442198-776A-A0BD-138A-D5ADFD4552C4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F18FC2BB-B89E-2E98-A161-815CEE17DC81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A6C4498E-1775-9242-56A5-4AB84DDD29CD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28244985-8734-5F5B-3461-5B9DEA915778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650AF07B-D4BD-22AB-278E-A4BF0C084D7E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DAE204C0-D0C3-7919-E212-62720C7D0D72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B12E5826-C833-0A67-85BF-C699FE5430D1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5945DCD3-23F2-8D66-CBC4-169D4AFEF699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D7881597-7AC4-144C-A8D0-305DAFAE646A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AFADE513-3DD5-EB45-27CB-47D2A563F4C6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6B35458F-DDA0-0B7F-A30A-2B42718F51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0" y="1016900"/>
            <a:ext cx="4846320" cy="9194420"/>
          </a:xfrm>
          <a:prstGeom prst="rect">
            <a:avLst/>
          </a:prstGeom>
        </p:spPr>
      </p:pic>
      <p:pic>
        <p:nvPicPr>
          <p:cNvPr id="11" name="Picture 10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0AAF0F1B-D1C1-48F2-8EC2-9F14B8B59C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10"/>
          <a:stretch/>
        </p:blipFill>
        <p:spPr>
          <a:xfrm>
            <a:off x="132223" y="841869"/>
            <a:ext cx="4846320" cy="240093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EA18791C-58A9-29F5-7232-F90CC3F54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43D5B43C-857A-8A41-28BA-7E71B4E4A538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893CCA0E-88F1-E665-0BEB-88D26082D40E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5783973-AFB9-3F78-FBF5-BFD55DBA1203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484F25D3-0A59-5468-F1B3-A25D59C10BF7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F3145C6-12AF-9C0F-3B17-30D79DEF00DC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53B259CA-884E-7B88-F629-E06347C8584F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808D3585-9C4E-9F90-2019-9F4EE3B124AA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E87A141-BC51-C61C-9880-481FA3C589A0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1AB87726-B8F1-CA09-A743-F008A36EF0B1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B9B721E3-C5AD-ADE5-5461-CACB3A3CDA24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9424EB-52D8-BB75-82CB-D1289E1F8FEE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806390D6-61E3-7B61-B9A6-EB3EEF9327FA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FACFD696-DF83-1B8B-CD2A-E67D18ADD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8D26F67-1154-8224-3AF8-CC4D209F4EF2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ADA2FBED-270A-ABC1-9FCB-7878BD966754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MIGHTY DEEDS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15F9AD09-1489-30BE-2AC4-A7EBF382B57E}"/>
              </a:ext>
            </a:extLst>
          </p:cNvPr>
          <p:cNvSpPr/>
          <p:nvPr/>
        </p:nvSpPr>
        <p:spPr>
          <a:xfrm>
            <a:off x="7496133" y="1967288"/>
            <a:ext cx="1054662" cy="590092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MIGHTY DEEDS</a:t>
            </a:r>
            <a:endParaRPr lang="en-US" sz="1400" b="1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5C76043B-4663-E130-03DD-A1EC53552766}"/>
              </a:ext>
            </a:extLst>
          </p:cNvPr>
          <p:cNvSpPr/>
          <p:nvPr/>
        </p:nvSpPr>
        <p:spPr>
          <a:xfrm>
            <a:off x="5787831" y="3718981"/>
            <a:ext cx="861358" cy="455632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OBEY</a:t>
            </a:r>
          </a:p>
        </p:txBody>
      </p:sp>
    </p:spTree>
    <p:extLst>
      <p:ext uri="{BB962C8B-B14F-4D97-AF65-F5344CB8AC3E}">
        <p14:creationId xmlns:p14="http://schemas.microsoft.com/office/powerpoint/2010/main" val="4830247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2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7E9AF2-8D83-C9B8-172A-9325E32C7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3AE2E039-3D99-F1CE-9F13-188CEEACF198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B29BFE06-482F-183B-DE36-98AC109F116B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40D68200-3547-0CE6-CF84-89C229C53F04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370963F2-A105-AF99-116B-A5A14AF4D2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81FDB9AE-47E0-708E-697B-887F8329DC90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B365D8C1-620A-D5F0-CC30-F272EBEE1EEC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6010E24-77EE-B17E-3F19-613BC687FB1B}"/>
              </a:ext>
            </a:extLst>
          </p:cNvPr>
          <p:cNvSpPr/>
          <p:nvPr/>
        </p:nvSpPr>
        <p:spPr>
          <a:xfrm>
            <a:off x="369392" y="4163560"/>
            <a:ext cx="3076106" cy="309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456DCC-2133-549A-1991-90A85C886747}"/>
              </a:ext>
            </a:extLst>
          </p:cNvPr>
          <p:cNvSpPr/>
          <p:nvPr/>
        </p:nvSpPr>
        <p:spPr>
          <a:xfrm>
            <a:off x="369391" y="1641185"/>
            <a:ext cx="4374228" cy="3769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83653E-105F-4E51-26F7-4F2DCEE2D964}"/>
              </a:ext>
            </a:extLst>
          </p:cNvPr>
          <p:cNvSpPr/>
          <p:nvPr/>
        </p:nvSpPr>
        <p:spPr>
          <a:xfrm>
            <a:off x="3454924" y="1333894"/>
            <a:ext cx="1288696" cy="307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A061190F-9AA5-90BA-AEB7-88A56C173B75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C90A7F36-16E0-EA7A-6409-8993E0883DA4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AF82A0E-0226-B11E-7356-E1FD13649D7E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DFDDD2D4-F618-FA14-CDBE-A4645B3B9B29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3A08D0A1-B436-23DC-25CA-DD445E964F0E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5F95ECE2-DFEB-1C69-83E8-43BACC945570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74C4FB4C-38EB-54A9-EDA5-61ED40BF43EA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DE636E2D-D2E7-5A18-3EE8-38E50A3A6C3B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9F4FC073-A36C-86FC-C7B2-EA03E409D7B5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EF365BBF-0884-4EC1-9B72-E8AF5BFEE6EE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18019E4F-5C9B-2CF7-1375-E525A0A532DA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7E40BAE1-CB54-C05D-C035-FC8DA73CE465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C6F81E10-F532-C11D-0FAC-81A92978C8C3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F4BF384A-BB16-7303-4752-DB3AB89E4ED8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E06F3664-5415-EA6C-E58E-438E92FD2108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3CFA0E89-F3DE-BB79-28DF-872ADECA088B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DEB9B347-9928-B785-51CB-4FB8AF588F1A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23E6E892-8408-68EB-7B4A-C6BFBB6F7F77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38EC12B1-E146-A24A-ACF6-65BB1D9861CB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FA375670-0502-D24D-97ED-D1738673E0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1"/>
          <a:stretch/>
        </p:blipFill>
        <p:spPr>
          <a:xfrm>
            <a:off x="155620" y="828287"/>
            <a:ext cx="4846320" cy="6540853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EA1825FA-B0AB-D12E-1E3F-6DE555148B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6ECEDC36-FAAC-763F-07D7-F8DAA7E7FF5F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B6506A9A-8402-E54A-4442-F5B0378B5C25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BA676F5-7843-7356-1EA9-274654C5DB9A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4215D16E-E162-BF44-A1E7-6DF1556E5662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06B0DF4-18D9-78BA-72E0-138A26CAE92F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9DDD2C9C-E0E3-D191-0EA3-A491C4204BDC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2CFF9D1D-06CF-987F-E17A-2FD54D88A4EA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F506AC3-F7C2-30AC-3001-84F9936604F6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5195457E-DEF4-ECFD-4153-AFAFE4777C0E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8A985F75-6681-0C51-6FC0-D14D44FBDD6B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4A861B-D544-0EAC-35DC-86971717C562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26775F2B-4BE1-BB96-8373-DF40AC293A03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7EDE42C3-CB6C-6195-E231-F292FC12C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7EED36C-308B-FF64-16D0-F5083705BAD5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446B580C-5670-8981-8314-0C278FA65FDE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SUFFERING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FB8DBDEF-77C2-E6E3-AF2F-AF3DE7ED1057}"/>
              </a:ext>
            </a:extLst>
          </p:cNvPr>
          <p:cNvSpPr/>
          <p:nvPr/>
        </p:nvSpPr>
        <p:spPr>
          <a:xfrm>
            <a:off x="5202602" y="4245405"/>
            <a:ext cx="2068358" cy="4764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GREAT SUFFERING</a:t>
            </a: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65087C81-6F51-F4F5-A24E-FED7336E187F}"/>
              </a:ext>
            </a:extLst>
          </p:cNvPr>
          <p:cNvSpPr/>
          <p:nvPr/>
        </p:nvSpPr>
        <p:spPr>
          <a:xfrm>
            <a:off x="7496133" y="1967288"/>
            <a:ext cx="1054662" cy="590092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MIGHTY DEEDS</a:t>
            </a:r>
            <a:endParaRPr lang="en-US" sz="1400" b="1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AA8A39CE-A4A8-1A74-1BAC-93F3A34E4217}"/>
              </a:ext>
            </a:extLst>
          </p:cNvPr>
          <p:cNvSpPr/>
          <p:nvPr/>
        </p:nvSpPr>
        <p:spPr>
          <a:xfrm>
            <a:off x="5787831" y="3718981"/>
            <a:ext cx="861358" cy="455632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OBEY</a:t>
            </a:r>
          </a:p>
        </p:txBody>
      </p:sp>
    </p:spTree>
    <p:extLst>
      <p:ext uri="{BB962C8B-B14F-4D97-AF65-F5344CB8AC3E}">
        <p14:creationId xmlns:p14="http://schemas.microsoft.com/office/powerpoint/2010/main" val="1208186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37E823-6C47-29A5-EBBC-CBA87FA2A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D3ACE5D1-512C-0B13-43DA-5A78B52166C4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0661B825-DBDB-708A-805C-81B84ED3C794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82D64629-F8A4-E980-7B6C-04505BF62D94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703A8132-3134-A488-C611-0342C53E35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04E5176C-63B4-4543-546F-B0F788F9C2A8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7367F9C9-4977-E422-61B9-DBBD461EA4A1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BDD5902-B73F-4CFF-C43A-8D8410E8733F}"/>
              </a:ext>
            </a:extLst>
          </p:cNvPr>
          <p:cNvSpPr/>
          <p:nvPr/>
        </p:nvSpPr>
        <p:spPr>
          <a:xfrm>
            <a:off x="369392" y="4163560"/>
            <a:ext cx="3076106" cy="309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B1E3B6-D015-5578-7522-5D4B71D5A2CB}"/>
              </a:ext>
            </a:extLst>
          </p:cNvPr>
          <p:cNvSpPr/>
          <p:nvPr/>
        </p:nvSpPr>
        <p:spPr>
          <a:xfrm>
            <a:off x="369391" y="3813142"/>
            <a:ext cx="4374228" cy="1597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D3A4132-7822-227A-6689-8C043B1B95E5}"/>
              </a:ext>
            </a:extLst>
          </p:cNvPr>
          <p:cNvSpPr/>
          <p:nvPr/>
        </p:nvSpPr>
        <p:spPr>
          <a:xfrm>
            <a:off x="3454924" y="1333894"/>
            <a:ext cx="1288696" cy="307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146333E0-D915-873B-2515-1C932F7A3A9F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22BA2A57-BACF-E242-1139-10FF18110689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E4B1B322-0554-5988-DC68-0694252A7199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CD04A455-C05E-0FFD-FE4A-01D4912FB691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BA670E92-C46C-4EC1-8B00-B133CE4589E7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D4C9F568-E28F-7149-D784-B26551A5C9F2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DC106259-21E2-6A32-2C44-109A852DE3DE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AB1DE537-2E01-12D4-0DDE-76BB62B25335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D62236CD-66D9-447C-D681-8AFDC23305D6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AAA33977-DF96-FCD3-634F-4D65A350C8E1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632D17CB-2E0F-3EE2-270B-F80DEBCCB1B7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AB353C7F-7F2B-C239-EB33-116F0ABE52A7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5697B64D-2F21-D583-E23C-3873F82B3E7A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A78B7D74-786E-8DE2-1FEC-7869B4472125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7C112BA9-973E-0EAF-599D-793696A60209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2E5F095D-0E91-34AF-E541-FCC0FBF05155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54F56E4A-5908-31C3-8C8F-4D5F47DE2F7F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9C56EDBC-8331-47A2-B755-62847D1E715E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4B049C2A-4116-FF61-F57B-F83856AF9AD6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2C59F648-96A6-5E84-8508-4018C196DD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99"/>
          <a:stretch/>
        </p:blipFill>
        <p:spPr>
          <a:xfrm>
            <a:off x="155620" y="862553"/>
            <a:ext cx="4846320" cy="4772058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94538F69-E354-7443-BC12-B974A9BFD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5539B970-3B14-24A6-3F60-610F2AD62545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E5966F50-52C7-0A44-646A-CF00797F852A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47219BA1-DA9A-E167-7DF1-C629B66E094C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9F56CECD-ACC6-3990-5C65-6D25A8DF11A2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1FF9D86-709F-A20F-86A1-2E7E3E344705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D5D0F58E-A3D5-EEF2-DA44-A103579A3BC5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ABB0A158-2399-31E6-E750-85F57BFAB9EB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4B7868F-0B8C-FD08-16E8-DE42FC4727C3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160F2381-D38A-DBBF-37DC-F1CE8A6EA033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35284DB6-9A51-F34D-B4AF-11F0DF382573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6B8715F-1C68-BDD4-143E-672273067DF3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>
            <a:extLst>
              <a:ext uri="{FF2B5EF4-FFF2-40B4-BE49-F238E27FC236}">
                <a16:creationId xmlns:a16="http://schemas.microsoft.com/office/drawing/2014/main" id="{9551EA2F-107C-9DCA-F8DF-8114C783B54D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735EF636-0D1F-9209-BE9D-FA8E5ECB6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CEF1591-A2CE-243A-32AE-A81C8B3BC12F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416605CD-987B-3674-B21C-C5374F13744A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 FOR US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E09C2C01-80B9-B218-39DB-C8B2B9EF0DE8}"/>
              </a:ext>
            </a:extLst>
          </p:cNvPr>
          <p:cNvSpPr/>
          <p:nvPr/>
        </p:nvSpPr>
        <p:spPr>
          <a:xfrm>
            <a:off x="5202602" y="4245405"/>
            <a:ext cx="2068358" cy="4764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GREAT SUFFERING</a:t>
            </a: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66E60F6B-3424-4B00-9338-E4D7FA4342F7}"/>
              </a:ext>
            </a:extLst>
          </p:cNvPr>
          <p:cNvSpPr/>
          <p:nvPr/>
        </p:nvSpPr>
        <p:spPr>
          <a:xfrm>
            <a:off x="7496133" y="1967288"/>
            <a:ext cx="1054662" cy="590092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MIGHTY DEEDS</a:t>
            </a:r>
            <a:endParaRPr lang="en-US" sz="1400" b="1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27593DD2-569C-A88D-5F9A-5E72DC2F6003}"/>
              </a:ext>
            </a:extLst>
          </p:cNvPr>
          <p:cNvSpPr/>
          <p:nvPr/>
        </p:nvSpPr>
        <p:spPr>
          <a:xfrm>
            <a:off x="5787831" y="3718981"/>
            <a:ext cx="861358" cy="455632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OBEY</a:t>
            </a:r>
          </a:p>
        </p:txBody>
      </p:sp>
      <p:sp>
        <p:nvSpPr>
          <p:cNvPr id="11" name="REWARD">
            <a:extLst>
              <a:ext uri="{FF2B5EF4-FFF2-40B4-BE49-F238E27FC236}">
                <a16:creationId xmlns:a16="http://schemas.microsoft.com/office/drawing/2014/main" id="{0E6B91C2-E13C-ECE1-FBA5-C37DCF838120}"/>
              </a:ext>
            </a:extLst>
          </p:cNvPr>
          <p:cNvSpPr/>
          <p:nvPr/>
        </p:nvSpPr>
        <p:spPr>
          <a:xfrm>
            <a:off x="7509420" y="574085"/>
            <a:ext cx="143848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APPROVAL</a:t>
            </a:r>
          </a:p>
        </p:txBody>
      </p:sp>
    </p:spTree>
    <p:extLst>
      <p:ext uri="{BB962C8B-B14F-4D97-AF65-F5344CB8AC3E}">
        <p14:creationId xmlns:p14="http://schemas.microsoft.com/office/powerpoint/2010/main" val="5123868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1" grpId="0" animBg="1"/>
      <p:bldP spid="1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6AFC03-798F-3144-808D-D4E59E110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1723EF6B-3FE5-667D-BEBA-37B1FE49DD47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1FCA065D-F0C8-BFAB-2B6F-3B061EBB11ED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EC4696F1-6A51-81C4-7E92-3E71860AA885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F1E65E11-0377-EF58-7391-55B99F611A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E0DB2C83-BF2C-B5B1-A11A-12F04C3E3005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C8F8D76-B8F3-0C61-7B9B-9E62A3714623}"/>
              </a:ext>
            </a:extLst>
          </p:cNvPr>
          <p:cNvSpPr/>
          <p:nvPr/>
        </p:nvSpPr>
        <p:spPr>
          <a:xfrm>
            <a:off x="369392" y="4163560"/>
            <a:ext cx="3076106" cy="309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0ABFFDF7-40F4-35B2-0D8D-AFFB575B7402}"/>
              </a:ext>
            </a:extLst>
          </p:cNvPr>
          <p:cNvSpPr/>
          <p:nvPr/>
        </p:nvSpPr>
        <p:spPr>
          <a:xfrm>
            <a:off x="3454924" y="1333894"/>
            <a:ext cx="1288696" cy="307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E1F9C61E-5E2D-A0FC-43E4-9B7CEEABF874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99B349B9-17D2-AB57-9F46-B173D2C6A209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B6FBBF25-0A6A-5FD0-3D3C-517ED421475C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C6B77F68-5FBB-1919-09B7-9DD2881CC0C1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6626678A-C08A-CBA0-8CFB-71E278E98A5B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4ED3BE05-4361-AF0C-D33E-70790F9F1F47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40BD67C5-AD8F-1677-AC29-8D31D7C7CF86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FF1FB881-101B-3B2C-209A-4DF081586D83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70A20E73-8C20-D09C-FB5A-8D0BA4C1534C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8A264EAE-0BD2-1D16-30C6-7C993D781EC3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6E15A36A-349C-8966-0C13-42A8033058AF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0B825F36-A794-3641-4161-C35A030809C0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B378388-7369-FF79-C5F3-0B6A0A0BD5DD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195819D5-6449-911D-2B0D-03604068C657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3AC99767-ED52-AF25-7A0F-3DB5ADB557EA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4676131-94F4-B797-10DB-F441999F3CB2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99F1822-6975-BDB9-0182-B68D8EE3CE19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B6256155-C5FE-CA4A-581B-8A0523A91FB0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6E790BDF-A10D-F04B-4FF6-9C678CCCEC7C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HOPED FOR">
            <a:extLst>
              <a:ext uri="{FF2B5EF4-FFF2-40B4-BE49-F238E27FC236}">
                <a16:creationId xmlns:a16="http://schemas.microsoft.com/office/drawing/2014/main" id="{9D219E17-E53A-3427-0CDF-82EFB976F174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5F4090CE-4B3F-7922-F537-0A7A05B35986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94BC987-65CB-6253-1E07-853B4890D61A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8E62EFF5-EED2-5111-D694-C57701FE3D60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601BAD23-4DD1-7535-6689-FA8D8ED3923B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9F37C1B8-47C2-25F2-14C1-F3F8CA2B7488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D0DD447C-D5E8-127E-29C3-B74926B05A9A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D980662-6E7B-F936-5BDD-7023C02D64A0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C3CECA64-A477-4DB1-3CBE-84BAC1718A2E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5AA2F856-8AEC-6694-5988-5E8C7B93B849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06C9C3C-6011-C52E-0042-AC8693897CAA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>
            <a:extLst>
              <a:ext uri="{FF2B5EF4-FFF2-40B4-BE49-F238E27FC236}">
                <a16:creationId xmlns:a16="http://schemas.microsoft.com/office/drawing/2014/main" id="{594BDDB4-40EE-D92A-17C6-B0D095835FF4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1E26B7A-F7C6-5DED-AD6D-1BCC863D6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EFAD7D7-D345-E364-6621-6A8F79239FA2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FED28311-5EC7-4C38-4584-A52FA857FCB4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LESSER TO GREATER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C75FAFE0-6C55-1947-BB32-0AD1A7D6A192}"/>
              </a:ext>
            </a:extLst>
          </p:cNvPr>
          <p:cNvSpPr/>
          <p:nvPr/>
        </p:nvSpPr>
        <p:spPr>
          <a:xfrm>
            <a:off x="5630916" y="4245405"/>
            <a:ext cx="1211730" cy="4764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ENDURE</a:t>
            </a: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57A43EEF-065A-4FBB-BA84-C87D552F838E}"/>
              </a:ext>
            </a:extLst>
          </p:cNvPr>
          <p:cNvSpPr/>
          <p:nvPr/>
        </p:nvSpPr>
        <p:spPr>
          <a:xfrm>
            <a:off x="5630916" y="3718981"/>
            <a:ext cx="1175188" cy="455632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OBEY</a:t>
            </a:r>
          </a:p>
        </p:txBody>
      </p:sp>
      <p:sp>
        <p:nvSpPr>
          <p:cNvPr id="13" name="REWARD">
            <a:extLst>
              <a:ext uri="{FF2B5EF4-FFF2-40B4-BE49-F238E27FC236}">
                <a16:creationId xmlns:a16="http://schemas.microsoft.com/office/drawing/2014/main" id="{6CCD7111-427A-4AE2-63C1-98D5564F445C}"/>
              </a:ext>
            </a:extLst>
          </p:cNvPr>
          <p:cNvSpPr/>
          <p:nvPr/>
        </p:nvSpPr>
        <p:spPr>
          <a:xfrm>
            <a:off x="5552318" y="1606516"/>
            <a:ext cx="133238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4" name="REWARD">
            <a:extLst>
              <a:ext uri="{FF2B5EF4-FFF2-40B4-BE49-F238E27FC236}">
                <a16:creationId xmlns:a16="http://schemas.microsoft.com/office/drawing/2014/main" id="{FBA2658D-4AC0-8A55-45EF-947DA1671A7F}"/>
              </a:ext>
            </a:extLst>
          </p:cNvPr>
          <p:cNvSpPr/>
          <p:nvPr/>
        </p:nvSpPr>
        <p:spPr>
          <a:xfrm>
            <a:off x="7126348" y="1854891"/>
            <a:ext cx="1549804" cy="69098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OUR GREAT HIGH PRIEST</a:t>
            </a:r>
          </a:p>
        </p:txBody>
      </p:sp>
      <p:sp>
        <p:nvSpPr>
          <p:cNvPr id="15" name="Destruction">
            <a:extLst>
              <a:ext uri="{FF2B5EF4-FFF2-40B4-BE49-F238E27FC236}">
                <a16:creationId xmlns:a16="http://schemas.microsoft.com/office/drawing/2014/main" id="{8F9ED404-CE1A-66BA-5503-BD1E7FC93722}"/>
              </a:ext>
            </a:extLst>
          </p:cNvPr>
          <p:cNvSpPr/>
          <p:nvPr/>
        </p:nvSpPr>
        <p:spPr>
          <a:xfrm>
            <a:off x="7311188" y="3718239"/>
            <a:ext cx="1390448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CF812-8B01-36F9-B2CF-6F5B2F1F0E6D}"/>
              </a:ext>
            </a:extLst>
          </p:cNvPr>
          <p:cNvSpPr txBox="1"/>
          <p:nvPr/>
        </p:nvSpPr>
        <p:spPr>
          <a:xfrm>
            <a:off x="525289" y="817281"/>
            <a:ext cx="402291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 have a greater Spokesman</a:t>
            </a: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 have a greater promise to come</a:t>
            </a: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 have a greater promise now</a:t>
            </a: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 risk a greater destruction</a:t>
            </a: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 should have greater </a:t>
            </a:r>
            <a:r>
              <a:rPr lang="en-US" sz="2400" b="1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faith, obedience,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and endurance</a:t>
            </a:r>
          </a:p>
        </p:txBody>
      </p:sp>
    </p:spTree>
    <p:extLst>
      <p:ext uri="{BB962C8B-B14F-4D97-AF65-F5344CB8AC3E}">
        <p14:creationId xmlns:p14="http://schemas.microsoft.com/office/powerpoint/2010/main" val="4069793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2" grpId="0" animBg="1"/>
      <p:bldP spid="10" grpId="0" animBg="1"/>
      <p:bldP spid="13" grpId="0" animBg="1"/>
      <p:bldP spid="14" grpId="0" animBg="1"/>
      <p:bldP spid="15" grpId="0" animBg="1"/>
      <p:bldP spid="16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436170" y="95769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86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n fran" descr="Cars driving on a road&#10;&#10;Description automatically generated">
            <a:extLst>
              <a:ext uri="{FF2B5EF4-FFF2-40B4-BE49-F238E27FC236}">
                <a16:creationId xmlns:a16="http://schemas.microsoft.com/office/drawing/2014/main" id="{005B030C-46C2-3F28-DF87-2C17F488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1" y="193160"/>
            <a:ext cx="7551784" cy="4240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524061-571D-B148-03D2-DBB1885BF5F3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24BF12-33FA-5D5A-807D-DB98EB9E36C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8306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iley-room" descr="A cartoon character in a room&#10;&#10;Description automatically generated">
            <a:extLst>
              <a:ext uri="{FF2B5EF4-FFF2-40B4-BE49-F238E27FC236}">
                <a16:creationId xmlns:a16="http://schemas.microsoft.com/office/drawing/2014/main" id="{3D1CEA9E-1B38-AEE0-45BF-CB13ABC25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8" y="193160"/>
            <a:ext cx="7542907" cy="4249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ugly house">
            <a:extLst>
              <a:ext uri="{FF2B5EF4-FFF2-40B4-BE49-F238E27FC236}">
                <a16:creationId xmlns:a16="http://schemas.microsoft.com/office/drawing/2014/main" id="{AFAC9975-0288-EE60-759F-9319B5675AF3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Ugly House</a:t>
            </a:r>
          </a:p>
        </p:txBody>
      </p:sp>
      <p:sp>
        <p:nvSpPr>
          <p:cNvPr id="11" name="nasty room">
            <a:extLst>
              <a:ext uri="{FF2B5EF4-FFF2-40B4-BE49-F238E27FC236}">
                <a16:creationId xmlns:a16="http://schemas.microsoft.com/office/drawing/2014/main" id="{4FB8DD47-7F70-2305-0578-0324B8C8C9B6}"/>
              </a:ext>
            </a:extLst>
          </p:cNvPr>
          <p:cNvSpPr/>
          <p:nvPr/>
        </p:nvSpPr>
        <p:spPr>
          <a:xfrm>
            <a:off x="277340" y="1375173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Nasty Room</a:t>
            </a:r>
          </a:p>
        </p:txBody>
      </p:sp>
      <p:sp>
        <p:nvSpPr>
          <p:cNvPr id="16" name="parents_stressed:text">
            <a:extLst>
              <a:ext uri="{FF2B5EF4-FFF2-40B4-BE49-F238E27FC236}">
                <a16:creationId xmlns:a16="http://schemas.microsoft.com/office/drawing/2014/main" id="{8E40933A-B8CC-A70D-027D-06B9D1ED27A7}"/>
              </a:ext>
            </a:extLst>
          </p:cNvPr>
          <p:cNvSpPr/>
          <p:nvPr/>
        </p:nvSpPr>
        <p:spPr>
          <a:xfrm>
            <a:off x="277340" y="2282077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Stressed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Parents</a:t>
            </a:r>
          </a:p>
        </p:txBody>
      </p:sp>
      <p:sp>
        <p:nvSpPr>
          <p:cNvPr id="20" name="broccoli">
            <a:extLst>
              <a:ext uri="{FF2B5EF4-FFF2-40B4-BE49-F238E27FC236}">
                <a16:creationId xmlns:a16="http://schemas.microsoft.com/office/drawing/2014/main" id="{4CA7FE0F-A817-E52C-0CE2-F3E6DFD7D4A8}"/>
              </a:ext>
            </a:extLst>
          </p:cNvPr>
          <p:cNvSpPr/>
          <p:nvPr/>
        </p:nvSpPr>
        <p:spPr>
          <a:xfrm>
            <a:off x="289748" y="3188981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Broccoli Pizza!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250AED6B-D01C-0A4F-2B13-CAB5B023D0DA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Fails Hockey Tryouts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BD42A4-CF76-DE31-208A-661148EC6B17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BEF0C7-1AAA-B2F5-DDD3-8CF1C667C4A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01DFEF-7F25-0711-47BB-710CA4DE959F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41608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  <p:bldP spid="20" grpId="0" animBg="1"/>
      <p:bldP spid="2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ears" descr="A cartoon character in a classroom&#10;&#10;Description automatically generated">
            <a:extLst>
              <a:ext uri="{FF2B5EF4-FFF2-40B4-BE49-F238E27FC236}">
                <a16:creationId xmlns:a16="http://schemas.microsoft.com/office/drawing/2014/main" id="{8FC6CBBD-FE29-F58D-2A4F-9A6776C4B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3" y="193161"/>
            <a:ext cx="7620929" cy="4286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39432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lking-to-station" descr="A cartoon character in a hallway&#10;&#10;Description automatically generated">
            <a:extLst>
              <a:ext uri="{FF2B5EF4-FFF2-40B4-BE49-F238E27FC236}">
                <a16:creationId xmlns:a16="http://schemas.microsoft.com/office/drawing/2014/main" id="{545D542A-43E7-FBF9-E81A-2ED7B65FB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7" y="162148"/>
            <a:ext cx="7720021" cy="434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9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mfort" descr="A cartoon of a family hugging&#10;&#10;Description automatically generated">
            <a:extLst>
              <a:ext uri="{FF2B5EF4-FFF2-40B4-BE49-F238E27FC236}">
                <a16:creationId xmlns:a16="http://schemas.microsoft.com/office/drawing/2014/main" id="{2FEE19A9-6421-A409-8D29-AC26DDC9C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0" y="89992"/>
            <a:ext cx="7774396" cy="4342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69087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tter-hockey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15C86550-4DD7-9B7C-D5B2-F01B998F2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5" y="89992"/>
            <a:ext cx="7832548" cy="4405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B5EEF-4A58-07FA-1B53-2DBBE0BD14C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18252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2.3420"/>
  <p:tag name="SLIDO_PRESENTATION_ID" val="00000000-0000-0000-0000-000000000000"/>
  <p:tag name="SLIDO_EVENT_UUID" val="b2f95120-93f4-4659-b251-f6b18daaffc0"/>
  <p:tag name="SLIDO_EVENT_SECTION_UUID" val="3022d65e-950c-4d41-8058-ef6a79a2722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44384</TotalTime>
  <Words>993</Words>
  <Application>Microsoft Office PowerPoint</Application>
  <PresentationFormat>On-screen Show (16:10)</PresentationFormat>
  <Paragraphs>578</Paragraphs>
  <Slides>39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Inside Out</vt:lpstr>
      <vt:lpstr>Posterama</vt:lpstr>
      <vt:lpstr>Arial</vt:lpstr>
      <vt:lpstr>Calibri Light</vt:lpstr>
      <vt:lpstr>Calibri</vt:lpstr>
      <vt:lpstr>Aptos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11</cp:revision>
  <dcterms:created xsi:type="dcterms:W3CDTF">2023-11-05T19:08:06Z</dcterms:created>
  <dcterms:modified xsi:type="dcterms:W3CDTF">2024-02-11T12:22:38Z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1.5.2.3420</vt:lpwstr>
  </property>
</Properties>
</file>