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72" r:id="rId1"/>
  </p:sldMasterIdLst>
  <p:handoutMasterIdLst>
    <p:handoutMasterId r:id="rId13"/>
  </p:handoutMasterIdLst>
  <p:sldIdLst>
    <p:sldId id="260" r:id="rId2"/>
    <p:sldId id="350" r:id="rId3"/>
    <p:sldId id="359" r:id="rId4"/>
    <p:sldId id="358" r:id="rId5"/>
    <p:sldId id="357" r:id="rId6"/>
    <p:sldId id="295" r:id="rId7"/>
    <p:sldId id="351" r:id="rId8"/>
    <p:sldId id="352" r:id="rId9"/>
    <p:sldId id="353" r:id="rId10"/>
    <p:sldId id="354" r:id="rId11"/>
    <p:sldId id="355" r:id="rId12"/>
  </p:sldIdLst>
  <p:sldSz cx="9144000" cy="5715000" type="screen16x1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01AB9E-087E-45AD-871B-C459B8FBEC1A}" v="1063" dt="2024-04-06T23:49:44.81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1364" y="80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uss LaGrone" userId="b680fa769da6443c" providerId="LiveId" clId="{B601AB9E-087E-45AD-871B-C459B8FBEC1A}"/>
    <pc:docChg chg="undo custSel addSld delSld modSld sldOrd">
      <pc:chgData name="Russ LaGrone" userId="b680fa769da6443c" providerId="LiveId" clId="{B601AB9E-087E-45AD-871B-C459B8FBEC1A}" dt="2024-04-06T23:49:54.269" v="1410" actId="1076"/>
      <pc:docMkLst>
        <pc:docMk/>
      </pc:docMkLst>
      <pc:sldChg chg="modSp mod">
        <pc:chgData name="Russ LaGrone" userId="b680fa769da6443c" providerId="LiveId" clId="{B601AB9E-087E-45AD-871B-C459B8FBEC1A}" dt="2024-04-06T22:17:21.659" v="44" actId="1076"/>
        <pc:sldMkLst>
          <pc:docMk/>
          <pc:sldMk cId="3347713363" sldId="260"/>
        </pc:sldMkLst>
        <pc:spChg chg="mod">
          <ac:chgData name="Russ LaGrone" userId="b680fa769da6443c" providerId="LiveId" clId="{B601AB9E-087E-45AD-871B-C459B8FBEC1A}" dt="2024-04-06T22:17:21.659" v="44" actId="1076"/>
          <ac:spMkLst>
            <pc:docMk/>
            <pc:sldMk cId="3347713363" sldId="260"/>
            <ac:spMk id="3" creationId="{0CF9459A-1073-4DB8-9A55-A80117634D14}"/>
          </ac:spMkLst>
        </pc:spChg>
      </pc:sldChg>
      <pc:sldChg chg="modSp mod modAnim">
        <pc:chgData name="Russ LaGrone" userId="b680fa769da6443c" providerId="LiveId" clId="{B601AB9E-087E-45AD-871B-C459B8FBEC1A}" dt="2024-04-06T22:39:18.889" v="376" actId="6549"/>
        <pc:sldMkLst>
          <pc:docMk/>
          <pc:sldMk cId="4051462903" sldId="295"/>
        </pc:sldMkLst>
        <pc:spChg chg="mod">
          <ac:chgData name="Russ LaGrone" userId="b680fa769da6443c" providerId="LiveId" clId="{B601AB9E-087E-45AD-871B-C459B8FBEC1A}" dt="2024-04-06T22:39:18.889" v="376" actId="6549"/>
          <ac:spMkLst>
            <pc:docMk/>
            <pc:sldMk cId="4051462903" sldId="295"/>
            <ac:spMk id="2" creationId="{00000000-0000-0000-0000-000000000000}"/>
          </ac:spMkLst>
        </pc:spChg>
        <pc:spChg chg="mod">
          <ac:chgData name="Russ LaGrone" userId="b680fa769da6443c" providerId="LiveId" clId="{B601AB9E-087E-45AD-871B-C459B8FBEC1A}" dt="2024-04-06T22:34:18.652" v="97" actId="6549"/>
          <ac:spMkLst>
            <pc:docMk/>
            <pc:sldMk cId="4051462903" sldId="295"/>
            <ac:spMk id="8194" creationId="{00000000-0000-0000-0000-000000000000}"/>
          </ac:spMkLst>
        </pc:spChg>
      </pc:sldChg>
      <pc:sldChg chg="del">
        <pc:chgData name="Russ LaGrone" userId="b680fa769da6443c" providerId="LiveId" clId="{B601AB9E-087E-45AD-871B-C459B8FBEC1A}" dt="2024-04-06T23:44:13.960" v="1376" actId="47"/>
        <pc:sldMkLst>
          <pc:docMk/>
          <pc:sldMk cId="4188352051" sldId="299"/>
        </pc:sldMkLst>
      </pc:sldChg>
      <pc:sldChg chg="addSp delSp modSp del mod setBg">
        <pc:chgData name="Russ LaGrone" userId="b680fa769da6443c" providerId="LiveId" clId="{B601AB9E-087E-45AD-871B-C459B8FBEC1A}" dt="2024-04-06T23:44:09.406" v="1375" actId="47"/>
        <pc:sldMkLst>
          <pc:docMk/>
          <pc:sldMk cId="331918538" sldId="300"/>
        </pc:sldMkLst>
        <pc:spChg chg="del">
          <ac:chgData name="Russ LaGrone" userId="b680fa769da6443c" providerId="LiveId" clId="{B601AB9E-087E-45AD-871B-C459B8FBEC1A}" dt="2024-04-06T23:17:00.903" v="1277" actId="478"/>
          <ac:spMkLst>
            <pc:docMk/>
            <pc:sldMk cId="331918538" sldId="300"/>
            <ac:spMk id="3" creationId="{0CF9459A-1073-4DB8-9A55-A80117634D14}"/>
          </ac:spMkLst>
        </pc:spChg>
        <pc:spChg chg="add del">
          <ac:chgData name="Russ LaGrone" userId="b680fa769da6443c" providerId="LiveId" clId="{B601AB9E-087E-45AD-871B-C459B8FBEC1A}" dt="2024-04-06T23:17:36.298" v="1280" actId="26606"/>
          <ac:spMkLst>
            <pc:docMk/>
            <pc:sldMk cId="331918538" sldId="300"/>
            <ac:spMk id="7" creationId="{3A992E1B-AAEE-4435-8F48-8C88BE5510B2}"/>
          </ac:spMkLst>
        </pc:spChg>
        <pc:spChg chg="add del">
          <ac:chgData name="Russ LaGrone" userId="b680fa769da6443c" providerId="LiveId" clId="{B601AB9E-087E-45AD-871B-C459B8FBEC1A}" dt="2024-04-06T23:17:36.298" v="1280" actId="26606"/>
          <ac:spMkLst>
            <pc:docMk/>
            <pc:sldMk cId="331918538" sldId="300"/>
            <ac:spMk id="9" creationId="{476C2E52-E592-4F3F-BC13-5BD8518E2EBF}"/>
          </ac:spMkLst>
        </pc:spChg>
        <pc:picChg chg="add mod">
          <ac:chgData name="Russ LaGrone" userId="b680fa769da6443c" providerId="LiveId" clId="{B601AB9E-087E-45AD-871B-C459B8FBEC1A}" dt="2024-04-06T23:17:43.687" v="1282" actId="14100"/>
          <ac:picMkLst>
            <pc:docMk/>
            <pc:sldMk cId="331918538" sldId="300"/>
            <ac:picMk id="2" creationId="{53CE69A9-85BC-FD10-2CA7-6414FDA05944}"/>
          </ac:picMkLst>
        </pc:picChg>
      </pc:sldChg>
      <pc:sldChg chg="delSp modSp add mod delAnim">
        <pc:chgData name="Russ LaGrone" userId="b680fa769da6443c" providerId="LiveId" clId="{B601AB9E-087E-45AD-871B-C459B8FBEC1A}" dt="2024-04-06T22:41:21.750" v="401"/>
        <pc:sldMkLst>
          <pc:docMk/>
          <pc:sldMk cId="3454615509" sldId="350"/>
        </pc:sldMkLst>
        <pc:spChg chg="del">
          <ac:chgData name="Russ LaGrone" userId="b680fa769da6443c" providerId="LiveId" clId="{B601AB9E-087E-45AD-871B-C459B8FBEC1A}" dt="2024-04-06T22:18:53.284" v="47" actId="478"/>
          <ac:spMkLst>
            <pc:docMk/>
            <pc:sldMk cId="3454615509" sldId="350"/>
            <ac:spMk id="2" creationId="{EA2F035F-3B24-66D1-100F-66B1DEE581E7}"/>
          </ac:spMkLst>
        </pc:spChg>
        <pc:spChg chg="del">
          <ac:chgData name="Russ LaGrone" userId="b680fa769da6443c" providerId="LiveId" clId="{B601AB9E-087E-45AD-871B-C459B8FBEC1A}" dt="2024-04-06T22:18:50.654" v="46" actId="478"/>
          <ac:spMkLst>
            <pc:docMk/>
            <pc:sldMk cId="3454615509" sldId="350"/>
            <ac:spMk id="3" creationId="{311BCF37-67EC-C3D9-90D4-B4A20FB422FB}"/>
          </ac:spMkLst>
        </pc:spChg>
        <pc:spChg chg="mod">
          <ac:chgData name="Russ LaGrone" userId="b680fa769da6443c" providerId="LiveId" clId="{B601AB9E-087E-45AD-871B-C459B8FBEC1A}" dt="2024-04-06T22:32:27.417" v="68" actId="403"/>
          <ac:spMkLst>
            <pc:docMk/>
            <pc:sldMk cId="3454615509" sldId="350"/>
            <ac:spMk id="8194" creationId="{00000000-0000-0000-0000-000000000000}"/>
          </ac:spMkLst>
        </pc:spChg>
        <pc:spChg chg="mod">
          <ac:chgData name="Russ LaGrone" userId="b680fa769da6443c" providerId="LiveId" clId="{B601AB9E-087E-45AD-871B-C459B8FBEC1A}" dt="2024-04-06T22:41:21.750" v="401"/>
          <ac:spMkLst>
            <pc:docMk/>
            <pc:sldMk cId="3454615509" sldId="350"/>
            <ac:spMk id="164867" creationId="{00000000-0000-0000-0000-000000000000}"/>
          </ac:spMkLst>
        </pc:spChg>
      </pc:sldChg>
      <pc:sldChg chg="modSp add mod">
        <pc:chgData name="Russ LaGrone" userId="b680fa769da6443c" providerId="LiveId" clId="{B601AB9E-087E-45AD-871B-C459B8FBEC1A}" dt="2024-04-06T22:43:40.441" v="440" actId="114"/>
        <pc:sldMkLst>
          <pc:docMk/>
          <pc:sldMk cId="1238463655" sldId="351"/>
        </pc:sldMkLst>
        <pc:spChg chg="mod">
          <ac:chgData name="Russ LaGrone" userId="b680fa769da6443c" providerId="LiveId" clId="{B601AB9E-087E-45AD-871B-C459B8FBEC1A}" dt="2024-04-06T22:40:28.558" v="399" actId="20577"/>
          <ac:spMkLst>
            <pc:docMk/>
            <pc:sldMk cId="1238463655" sldId="351"/>
            <ac:spMk id="8194" creationId="{00000000-0000-0000-0000-000000000000}"/>
          </ac:spMkLst>
        </pc:spChg>
        <pc:spChg chg="mod">
          <ac:chgData name="Russ LaGrone" userId="b680fa769da6443c" providerId="LiveId" clId="{B601AB9E-087E-45AD-871B-C459B8FBEC1A}" dt="2024-04-06T22:43:40.441" v="440" actId="114"/>
          <ac:spMkLst>
            <pc:docMk/>
            <pc:sldMk cId="1238463655" sldId="351"/>
            <ac:spMk id="164867" creationId="{00000000-0000-0000-0000-000000000000}"/>
          </ac:spMkLst>
        </pc:spChg>
      </pc:sldChg>
      <pc:sldChg chg="modSp add">
        <pc:chgData name="Russ LaGrone" userId="b680fa769da6443c" providerId="LiveId" clId="{B601AB9E-087E-45AD-871B-C459B8FBEC1A}" dt="2024-04-06T22:45:55.765" v="481" actId="113"/>
        <pc:sldMkLst>
          <pc:docMk/>
          <pc:sldMk cId="2490685502" sldId="352"/>
        </pc:sldMkLst>
        <pc:spChg chg="mod">
          <ac:chgData name="Russ LaGrone" userId="b680fa769da6443c" providerId="LiveId" clId="{B601AB9E-087E-45AD-871B-C459B8FBEC1A}" dt="2024-04-06T22:45:55.765" v="481" actId="113"/>
          <ac:spMkLst>
            <pc:docMk/>
            <pc:sldMk cId="2490685502" sldId="352"/>
            <ac:spMk id="164867" creationId="{00000000-0000-0000-0000-000000000000}"/>
          </ac:spMkLst>
        </pc:spChg>
      </pc:sldChg>
      <pc:sldChg chg="modSp add">
        <pc:chgData name="Russ LaGrone" userId="b680fa769da6443c" providerId="LiveId" clId="{B601AB9E-087E-45AD-871B-C459B8FBEC1A}" dt="2024-04-06T22:47:42.928" v="509" actId="403"/>
        <pc:sldMkLst>
          <pc:docMk/>
          <pc:sldMk cId="2024185556" sldId="353"/>
        </pc:sldMkLst>
        <pc:spChg chg="mod">
          <ac:chgData name="Russ LaGrone" userId="b680fa769da6443c" providerId="LiveId" clId="{B601AB9E-087E-45AD-871B-C459B8FBEC1A}" dt="2024-04-06T22:47:42.928" v="509" actId="403"/>
          <ac:spMkLst>
            <pc:docMk/>
            <pc:sldMk cId="2024185556" sldId="353"/>
            <ac:spMk id="164867" creationId="{00000000-0000-0000-0000-000000000000}"/>
          </ac:spMkLst>
        </pc:spChg>
      </pc:sldChg>
      <pc:sldChg chg="modSp add mod modAnim">
        <pc:chgData name="Russ LaGrone" userId="b680fa769da6443c" providerId="LiveId" clId="{B601AB9E-087E-45AD-871B-C459B8FBEC1A}" dt="2024-04-06T23:00:48.696" v="936" actId="1076"/>
        <pc:sldMkLst>
          <pc:docMk/>
          <pc:sldMk cId="14534061" sldId="354"/>
        </pc:sldMkLst>
        <pc:spChg chg="mod">
          <ac:chgData name="Russ LaGrone" userId="b680fa769da6443c" providerId="LiveId" clId="{B601AB9E-087E-45AD-871B-C459B8FBEC1A}" dt="2024-04-06T23:00:48.696" v="936" actId="1076"/>
          <ac:spMkLst>
            <pc:docMk/>
            <pc:sldMk cId="14534061" sldId="354"/>
            <ac:spMk id="2" creationId="{00000000-0000-0000-0000-000000000000}"/>
          </ac:spMkLst>
        </pc:spChg>
        <pc:spChg chg="mod">
          <ac:chgData name="Russ LaGrone" userId="b680fa769da6443c" providerId="LiveId" clId="{B601AB9E-087E-45AD-871B-C459B8FBEC1A}" dt="2024-04-06T22:54:22.388" v="606" actId="20577"/>
          <ac:spMkLst>
            <pc:docMk/>
            <pc:sldMk cId="14534061" sldId="354"/>
            <ac:spMk id="8194" creationId="{00000000-0000-0000-0000-000000000000}"/>
          </ac:spMkLst>
        </pc:spChg>
      </pc:sldChg>
      <pc:sldChg chg="modSp add mod">
        <pc:chgData name="Russ LaGrone" userId="b680fa769da6443c" providerId="LiveId" clId="{B601AB9E-087E-45AD-871B-C459B8FBEC1A}" dt="2024-04-06T23:06:53.615" v="1276" actId="1076"/>
        <pc:sldMkLst>
          <pc:docMk/>
          <pc:sldMk cId="503818599" sldId="355"/>
        </pc:sldMkLst>
        <pc:spChg chg="mod">
          <ac:chgData name="Russ LaGrone" userId="b680fa769da6443c" providerId="LiveId" clId="{B601AB9E-087E-45AD-871B-C459B8FBEC1A}" dt="2024-04-06T23:06:53.615" v="1276" actId="1076"/>
          <ac:spMkLst>
            <pc:docMk/>
            <pc:sldMk cId="503818599" sldId="355"/>
            <ac:spMk id="2" creationId="{00000000-0000-0000-0000-000000000000}"/>
          </ac:spMkLst>
        </pc:spChg>
        <pc:spChg chg="mod">
          <ac:chgData name="Russ LaGrone" userId="b680fa769da6443c" providerId="LiveId" clId="{B601AB9E-087E-45AD-871B-C459B8FBEC1A}" dt="2024-04-06T23:01:31.049" v="973" actId="20577"/>
          <ac:spMkLst>
            <pc:docMk/>
            <pc:sldMk cId="503818599" sldId="355"/>
            <ac:spMk id="8194" creationId="{00000000-0000-0000-0000-000000000000}"/>
          </ac:spMkLst>
        </pc:spChg>
      </pc:sldChg>
      <pc:sldChg chg="delSp add del mod">
        <pc:chgData name="Russ LaGrone" userId="b680fa769da6443c" providerId="LiveId" clId="{B601AB9E-087E-45AD-871B-C459B8FBEC1A}" dt="2024-04-06T23:44:07.812" v="1374" actId="47"/>
        <pc:sldMkLst>
          <pc:docMk/>
          <pc:sldMk cId="852316592" sldId="356"/>
        </pc:sldMkLst>
        <pc:picChg chg="del">
          <ac:chgData name="Russ LaGrone" userId="b680fa769da6443c" providerId="LiveId" clId="{B601AB9E-087E-45AD-871B-C459B8FBEC1A}" dt="2024-04-06T23:18:51.513" v="1284" actId="478"/>
          <ac:picMkLst>
            <pc:docMk/>
            <pc:sldMk cId="852316592" sldId="356"/>
            <ac:picMk id="2" creationId="{53CE69A9-85BC-FD10-2CA7-6414FDA05944}"/>
          </ac:picMkLst>
        </pc:picChg>
      </pc:sldChg>
      <pc:sldChg chg="addSp modSp add mod ord modAnim">
        <pc:chgData name="Russ LaGrone" userId="b680fa769da6443c" providerId="LiveId" clId="{B601AB9E-087E-45AD-871B-C459B8FBEC1A}" dt="2024-04-06T23:49:32.729" v="1408" actId="403"/>
        <pc:sldMkLst>
          <pc:docMk/>
          <pc:sldMk cId="3215656262" sldId="357"/>
        </pc:sldMkLst>
        <pc:spChg chg="add mod">
          <ac:chgData name="Russ LaGrone" userId="b680fa769da6443c" providerId="LiveId" clId="{B601AB9E-087E-45AD-871B-C459B8FBEC1A}" dt="2024-04-06T23:36:58.106" v="1342" actId="14100"/>
          <ac:spMkLst>
            <pc:docMk/>
            <pc:sldMk cId="3215656262" sldId="357"/>
            <ac:spMk id="3" creationId="{0FB2A904-2AE5-62EB-7B11-2BFB994AEDD9}"/>
          </ac:spMkLst>
        </pc:spChg>
        <pc:spChg chg="add mod">
          <ac:chgData name="Russ LaGrone" userId="b680fa769da6443c" providerId="LiveId" clId="{B601AB9E-087E-45AD-871B-C459B8FBEC1A}" dt="2024-04-06T23:37:05.402" v="1343" actId="14100"/>
          <ac:spMkLst>
            <pc:docMk/>
            <pc:sldMk cId="3215656262" sldId="357"/>
            <ac:spMk id="4" creationId="{93955FE7-FC6C-B3E1-93B9-9603FEE35FCC}"/>
          </ac:spMkLst>
        </pc:spChg>
        <pc:spChg chg="add mod">
          <ac:chgData name="Russ LaGrone" userId="b680fa769da6443c" providerId="LiveId" clId="{B601AB9E-087E-45AD-871B-C459B8FBEC1A}" dt="2024-04-06T23:37:08.410" v="1344" actId="14100"/>
          <ac:spMkLst>
            <pc:docMk/>
            <pc:sldMk cId="3215656262" sldId="357"/>
            <ac:spMk id="5" creationId="{C08810AB-E5E4-A33B-4B67-E19296B92599}"/>
          </ac:spMkLst>
        </pc:spChg>
        <pc:spChg chg="add mod">
          <ac:chgData name="Russ LaGrone" userId="b680fa769da6443c" providerId="LiveId" clId="{B601AB9E-087E-45AD-871B-C459B8FBEC1A}" dt="2024-04-06T23:37:12.881" v="1345" actId="14100"/>
          <ac:spMkLst>
            <pc:docMk/>
            <pc:sldMk cId="3215656262" sldId="357"/>
            <ac:spMk id="6" creationId="{9370DDAA-5096-EFB4-1592-53053B908D87}"/>
          </ac:spMkLst>
        </pc:spChg>
        <pc:spChg chg="add mod">
          <ac:chgData name="Russ LaGrone" userId="b680fa769da6443c" providerId="LiveId" clId="{B601AB9E-087E-45AD-871B-C459B8FBEC1A}" dt="2024-04-06T23:46:39.158" v="1381" actId="14100"/>
          <ac:spMkLst>
            <pc:docMk/>
            <pc:sldMk cId="3215656262" sldId="357"/>
            <ac:spMk id="7" creationId="{04B292CA-6BAF-00EA-2749-D0D0E7DD5745}"/>
          </ac:spMkLst>
        </pc:spChg>
        <pc:spChg chg="add mod">
          <ac:chgData name="Russ LaGrone" userId="b680fa769da6443c" providerId="LiveId" clId="{B601AB9E-087E-45AD-871B-C459B8FBEC1A}" dt="2024-04-06T23:49:32.729" v="1408" actId="403"/>
          <ac:spMkLst>
            <pc:docMk/>
            <pc:sldMk cId="3215656262" sldId="357"/>
            <ac:spMk id="8" creationId="{9403CFFB-AD60-0A95-D408-708398946BA4}"/>
          </ac:spMkLst>
        </pc:spChg>
        <pc:picChg chg="add mod">
          <ac:chgData name="Russ LaGrone" userId="b680fa769da6443c" providerId="LiveId" clId="{B601AB9E-087E-45AD-871B-C459B8FBEC1A}" dt="2024-04-06T23:46:23.260" v="1379" actId="1076"/>
          <ac:picMkLst>
            <pc:docMk/>
            <pc:sldMk cId="3215656262" sldId="357"/>
            <ac:picMk id="2" creationId="{B9A9B715-229E-D551-5513-B4DBF2370627}"/>
          </ac:picMkLst>
        </pc:picChg>
      </pc:sldChg>
      <pc:sldChg chg="addSp delSp modSp add mod ord setBg modAnim">
        <pc:chgData name="Russ LaGrone" userId="b680fa769da6443c" providerId="LiveId" clId="{B601AB9E-087E-45AD-871B-C459B8FBEC1A}" dt="2024-04-06T23:49:54.269" v="1410" actId="1076"/>
        <pc:sldMkLst>
          <pc:docMk/>
          <pc:sldMk cId="233817840" sldId="358"/>
        </pc:sldMkLst>
        <pc:spChg chg="add mod">
          <ac:chgData name="Russ LaGrone" userId="b680fa769da6443c" providerId="LiveId" clId="{B601AB9E-087E-45AD-871B-C459B8FBEC1A}" dt="2024-04-06T23:32:17.843" v="1313" actId="1076"/>
          <ac:spMkLst>
            <pc:docMk/>
            <pc:sldMk cId="233817840" sldId="358"/>
            <ac:spMk id="4" creationId="{E094C5EF-0630-A7DC-D2E3-A86606A585A8}"/>
          </ac:spMkLst>
        </pc:spChg>
        <pc:spChg chg="add mod">
          <ac:chgData name="Russ LaGrone" userId="b680fa769da6443c" providerId="LiveId" clId="{B601AB9E-087E-45AD-871B-C459B8FBEC1A}" dt="2024-04-06T23:38:40.041" v="1348" actId="14100"/>
          <ac:spMkLst>
            <pc:docMk/>
            <pc:sldMk cId="233817840" sldId="358"/>
            <ac:spMk id="5" creationId="{7DBF8EEA-2A2E-8F20-F8A0-1DDE602E2ED9}"/>
          </ac:spMkLst>
        </pc:spChg>
        <pc:spChg chg="add mod">
          <ac:chgData name="Russ LaGrone" userId="b680fa769da6443c" providerId="LiveId" clId="{B601AB9E-087E-45AD-871B-C459B8FBEC1A}" dt="2024-04-06T23:38:36.200" v="1347" actId="14100"/>
          <ac:spMkLst>
            <pc:docMk/>
            <pc:sldMk cId="233817840" sldId="358"/>
            <ac:spMk id="6" creationId="{F3CA5047-6B9D-F500-7524-147EEE960E91}"/>
          </ac:spMkLst>
        </pc:spChg>
        <pc:spChg chg="add mod">
          <ac:chgData name="Russ LaGrone" userId="b680fa769da6443c" providerId="LiveId" clId="{B601AB9E-087E-45AD-871B-C459B8FBEC1A}" dt="2024-04-06T23:38:43.944" v="1349" actId="14100"/>
          <ac:spMkLst>
            <pc:docMk/>
            <pc:sldMk cId="233817840" sldId="358"/>
            <ac:spMk id="7" creationId="{2F3F7C8C-AC85-1316-7ADB-AC3C8B257ED3}"/>
          </ac:spMkLst>
        </pc:spChg>
        <pc:spChg chg="add mod">
          <ac:chgData name="Russ LaGrone" userId="b680fa769da6443c" providerId="LiveId" clId="{B601AB9E-087E-45AD-871B-C459B8FBEC1A}" dt="2024-04-06T23:38:49.163" v="1350" actId="14100"/>
          <ac:spMkLst>
            <pc:docMk/>
            <pc:sldMk cId="233817840" sldId="358"/>
            <ac:spMk id="8" creationId="{C18B9560-03C2-6BFD-37C8-1CB4D36825FD}"/>
          </ac:spMkLst>
        </pc:spChg>
        <pc:spChg chg="add mod">
          <ac:chgData name="Russ LaGrone" userId="b680fa769da6443c" providerId="LiveId" clId="{B601AB9E-087E-45AD-871B-C459B8FBEC1A}" dt="2024-04-06T23:49:54.269" v="1410" actId="1076"/>
          <ac:spMkLst>
            <pc:docMk/>
            <pc:sldMk cId="233817840" sldId="358"/>
            <ac:spMk id="9" creationId="{ED33DFDE-43EF-4FF4-10B7-E300D089EBB6}"/>
          </ac:spMkLst>
        </pc:spChg>
        <pc:spChg chg="add del">
          <ac:chgData name="Russ LaGrone" userId="b680fa769da6443c" providerId="LiveId" clId="{B601AB9E-087E-45AD-871B-C459B8FBEC1A}" dt="2024-04-06T23:21:03.272" v="1289" actId="26606"/>
          <ac:spMkLst>
            <pc:docMk/>
            <pc:sldMk cId="233817840" sldId="358"/>
            <ac:spMk id="1031" creationId="{07DE5115-89C8-4B9C-B0E8-78A15C20CC50}"/>
          </ac:spMkLst>
        </pc:spChg>
        <pc:spChg chg="add del">
          <ac:chgData name="Russ LaGrone" userId="b680fa769da6443c" providerId="LiveId" clId="{B601AB9E-087E-45AD-871B-C459B8FBEC1A}" dt="2024-04-06T23:21:03.272" v="1289" actId="26606"/>
          <ac:spMkLst>
            <pc:docMk/>
            <pc:sldMk cId="233817840" sldId="358"/>
            <ac:spMk id="1033" creationId="{4A6402E2-72CC-4683-9B83-11265402E5CE}"/>
          </ac:spMkLst>
        </pc:spChg>
        <pc:picChg chg="add mod">
          <ac:chgData name="Russ LaGrone" userId="b680fa769da6443c" providerId="LiveId" clId="{B601AB9E-087E-45AD-871B-C459B8FBEC1A}" dt="2024-04-06T23:27:21.831" v="1293"/>
          <ac:picMkLst>
            <pc:docMk/>
            <pc:sldMk cId="233817840" sldId="358"/>
            <ac:picMk id="2" creationId="{1555C052-7248-75F9-C77A-55C921A993D4}"/>
          </ac:picMkLst>
        </pc:picChg>
        <pc:picChg chg="add mod">
          <ac:chgData name="Russ LaGrone" userId="b680fa769da6443c" providerId="LiveId" clId="{B601AB9E-087E-45AD-871B-C459B8FBEC1A}" dt="2024-04-06T23:27:34.706" v="1294"/>
          <ac:picMkLst>
            <pc:docMk/>
            <pc:sldMk cId="233817840" sldId="358"/>
            <ac:picMk id="3" creationId="{62DFC3F4-5507-36E0-7E76-278AE1AABA22}"/>
          </ac:picMkLst>
        </pc:picChg>
        <pc:picChg chg="add mod">
          <ac:chgData name="Russ LaGrone" userId="b680fa769da6443c" providerId="LiveId" clId="{B601AB9E-087E-45AD-871B-C459B8FBEC1A}" dt="2024-04-06T23:33:06.239" v="1317" actId="1076"/>
          <ac:picMkLst>
            <pc:docMk/>
            <pc:sldMk cId="233817840" sldId="358"/>
            <ac:picMk id="1026" creationId="{12716844-0A73-1435-D1A3-A266C7EFA41B}"/>
          </ac:picMkLst>
        </pc:picChg>
      </pc:sldChg>
      <pc:sldChg chg="addSp delSp modSp add mod delAnim">
        <pc:chgData name="Russ LaGrone" userId="b680fa769da6443c" providerId="LiveId" clId="{B601AB9E-087E-45AD-871B-C459B8FBEC1A}" dt="2024-04-06T23:39:51.623" v="1373" actId="20577"/>
        <pc:sldMkLst>
          <pc:docMk/>
          <pc:sldMk cId="1882006273" sldId="359"/>
        </pc:sldMkLst>
        <pc:spChg chg="del">
          <ac:chgData name="Russ LaGrone" userId="b680fa769da6443c" providerId="LiveId" clId="{B601AB9E-087E-45AD-871B-C459B8FBEC1A}" dt="2024-04-06T23:30:17.446" v="1308" actId="478"/>
          <ac:spMkLst>
            <pc:docMk/>
            <pc:sldMk cId="1882006273" sldId="359"/>
            <ac:spMk id="2" creationId="{00000000-0000-0000-0000-000000000000}"/>
          </ac:spMkLst>
        </pc:spChg>
        <pc:spChg chg="add mod">
          <ac:chgData name="Russ LaGrone" userId="b680fa769da6443c" providerId="LiveId" clId="{B601AB9E-087E-45AD-871B-C459B8FBEC1A}" dt="2024-04-06T23:39:51.623" v="1373" actId="20577"/>
          <ac:spMkLst>
            <pc:docMk/>
            <pc:sldMk cId="1882006273" sldId="359"/>
            <ac:spMk id="3" creationId="{1723377C-E830-05CF-9106-F43266EB65B3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5BB060-2ED6-475E-B6B8-C5D55585EB3C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E954DE-9392-4343-A84D-B684FC2D91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749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0818" y="668582"/>
            <a:ext cx="6477805" cy="2433928"/>
          </a:xfrm>
        </p:spPr>
        <p:txBody>
          <a:bodyPr bIns="0" anchor="b">
            <a:normAutofit/>
          </a:bodyPr>
          <a:lstStyle>
            <a:lvl1pPr algn="ctr">
              <a:defRPr sz="495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0818" y="3103396"/>
            <a:ext cx="6477804" cy="814684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350" b="0" cap="all" baseline="0">
                <a:solidFill>
                  <a:schemeClr val="tx1"/>
                </a:solidFill>
              </a:defRPr>
            </a:lvl1pPr>
            <a:lvl2pPr marL="342900" indent="0" algn="ctr">
              <a:buNone/>
              <a:defRPr sz="135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88684" y="274423"/>
            <a:ext cx="4220081" cy="257668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7626" y="665811"/>
            <a:ext cx="608264" cy="419648"/>
          </a:xfrm>
        </p:spPr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43010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09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5289" y="665811"/>
            <a:ext cx="1211807" cy="388324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83504" y="665811"/>
            <a:ext cx="5638991" cy="388324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439736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0441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817" y="1463442"/>
            <a:ext cx="6482366" cy="1640839"/>
          </a:xfrm>
        </p:spPr>
        <p:txBody>
          <a:bodyPr anchor="b">
            <a:normAutofit/>
          </a:bodyPr>
          <a:lstStyle>
            <a:lvl1pPr algn="ctr">
              <a:defRPr sz="27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0817" y="3104281"/>
            <a:ext cx="6482366" cy="911656"/>
          </a:xfrm>
        </p:spPr>
        <p:txBody>
          <a:bodyPr tIns="91440">
            <a:normAutofit/>
          </a:bodyPr>
          <a:lstStyle>
            <a:lvl1pPr marL="0" indent="0" algn="ctr">
              <a:buNone/>
              <a:defRPr sz="1350">
                <a:solidFill>
                  <a:schemeClr val="tx1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39079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6913" y="670741"/>
            <a:ext cx="6970183" cy="88275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85498" y="1675732"/>
            <a:ext cx="3366491" cy="2873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90605" y="1681119"/>
            <a:ext cx="3366491" cy="28679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541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5394" y="670136"/>
            <a:ext cx="6971702" cy="88026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5393" y="1682958"/>
            <a:ext cx="3366596" cy="668286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5393" y="2353558"/>
            <a:ext cx="3366596" cy="220371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92019" y="1685836"/>
            <a:ext cx="3366596" cy="668531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1650" b="0" cap="all" baseline="0">
                <a:solidFill>
                  <a:schemeClr val="accent1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92019" y="2351243"/>
            <a:ext cx="3366596" cy="219780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0268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112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75548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3504" y="665811"/>
            <a:ext cx="2221475" cy="2005432"/>
          </a:xfrm>
        </p:spPr>
        <p:txBody>
          <a:bodyPr anchor="b">
            <a:normAutofit/>
          </a:bodyPr>
          <a:lstStyle>
            <a:lvl1pPr algn="l">
              <a:defRPr sz="1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47743" y="665812"/>
            <a:ext cx="4509353" cy="388235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3504" y="2671243"/>
            <a:ext cx="2221475" cy="1873484"/>
          </a:xfrm>
        </p:spPr>
        <p:txBody>
          <a:bodyPr/>
          <a:lstStyle>
            <a:lvl1pPr marL="0" indent="0" algn="l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443961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5608041" y="401809"/>
            <a:ext cx="3055900" cy="4290918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8405" y="941260"/>
            <a:ext cx="4149246" cy="1601916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3292" y="935452"/>
            <a:ext cx="2093378" cy="3221939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2400" dirty="0"/>
            </a:lvl1pPr>
          </a:lstStyle>
          <a:p>
            <a:pPr lvl="0" algn="ctr"/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87747" y="2549667"/>
            <a:ext cx="4143303" cy="1741778"/>
          </a:xfrm>
        </p:spPr>
        <p:txBody>
          <a:bodyPr>
            <a:normAutofit/>
          </a:bodyPr>
          <a:lstStyle>
            <a:lvl1pPr marL="0" indent="0" algn="ctr">
              <a:buNone/>
              <a:defRPr sz="13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085537" y="4558214"/>
            <a:ext cx="4145513" cy="266769"/>
          </a:xfrm>
        </p:spPr>
        <p:txBody>
          <a:bodyPr/>
          <a:lstStyle>
            <a:lvl1pPr algn="l">
              <a:defRPr/>
            </a:lvl1pPr>
          </a:lstStyle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085537" y="265534"/>
            <a:ext cx="4155753" cy="267443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010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88685" y="670433"/>
            <a:ext cx="6968411" cy="8743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88685" y="1679777"/>
            <a:ext cx="6968411" cy="28755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31560" y="275308"/>
            <a:ext cx="2625536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7F915B-ED7B-4CE3-957E-8D3AC2D9A434}" type="datetimeFigureOut">
              <a:rPr lang="en-US" smtClean="0"/>
              <a:t>4/6/2024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684" y="274423"/>
            <a:ext cx="4220081" cy="2576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0046" y="665811"/>
            <a:ext cx="608264" cy="41964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100">
                <a:solidFill>
                  <a:schemeClr val="accent1"/>
                </a:solidFill>
              </a:defRPr>
            </a:lvl1pPr>
          </a:lstStyle>
          <a:p>
            <a:fld id="{7D6D24CF-953A-4AA0-B341-F9946B30CFC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3018576"/>
            <a:ext cx="9144000" cy="2088320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5107782"/>
            <a:ext cx="9144000" cy="619125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5115118"/>
            <a:ext cx="9144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17830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473" r:id="rId1"/>
    <p:sldLayoutId id="2147484474" r:id="rId2"/>
    <p:sldLayoutId id="2147484475" r:id="rId3"/>
    <p:sldLayoutId id="2147484476" r:id="rId4"/>
    <p:sldLayoutId id="2147484477" r:id="rId5"/>
    <p:sldLayoutId id="2147484478" r:id="rId6"/>
    <p:sldLayoutId id="2147484479" r:id="rId7"/>
    <p:sldLayoutId id="2147484480" r:id="rId8"/>
    <p:sldLayoutId id="2147484481" r:id="rId9"/>
    <p:sldLayoutId id="2147484482" r:id="rId10"/>
    <p:sldLayoutId id="214748448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24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20000"/>
        </a:lnSpc>
        <a:spcBef>
          <a:spcPts val="75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5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3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05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12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9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4000"/>
                <a:satMod val="80000"/>
                <a:lumMod val="106000"/>
              </a:schemeClr>
            </a:gs>
            <a:gs pos="100000">
              <a:schemeClr val="bg1">
                <a:shade val="80000"/>
                <a:lumMod val="108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0CF9459A-1073-4DB8-9A55-A80117634D14}"/>
              </a:ext>
            </a:extLst>
          </p:cNvPr>
          <p:cNvSpPr txBox="1">
            <a:spLocks noChangeArrowheads="1"/>
          </p:cNvSpPr>
          <p:nvPr/>
        </p:nvSpPr>
        <p:spPr>
          <a:xfrm>
            <a:off x="1693898" y="1478179"/>
            <a:ext cx="5614044" cy="1379321"/>
          </a:xfrm>
          <a:prstGeom prst="rect">
            <a:avLst/>
          </a:prstGeom>
        </p:spPr>
        <p:txBody>
          <a:bodyPr vert="horz" lIns="91440" tIns="45720" rIns="91440" bIns="0" rtlCol="0" anchor="b">
            <a:normAutofit fontScale="92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 defTabSz="914400">
              <a:spcAft>
                <a:spcPts val="600"/>
              </a:spcAft>
            </a:pPr>
            <a:r>
              <a:rPr lang="en-US" sz="4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Cien</a:t>
            </a:r>
            <a:r>
              <a:rPr lang="en-US" sz="4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4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veces</a:t>
            </a:r>
            <a:r>
              <a:rPr lang="en-US" sz="4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m</a:t>
            </a:r>
            <a:r>
              <a:rPr lang="es-ES" sz="4800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ás</a:t>
            </a:r>
            <a:r>
              <a:rPr lang="es-ES" sz="4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hermanos y hermanas</a:t>
            </a:r>
            <a:endParaRPr lang="en-US" sz="48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7713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9085006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¿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Cómo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formamos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relaciones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b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</a:b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con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cristianos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en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otras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partes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?</a:t>
            </a:r>
            <a:endParaRPr lang="en-US" sz="3400" cap="none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69606" y="1134280"/>
            <a:ext cx="897439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Hermanos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hermanas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amamos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aquí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se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mudan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Cristianos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conocíamos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donde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antes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adorábamos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Adoración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durante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viajes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vacaciones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Visitantes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frecuentes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aquí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(¿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quizás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familia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miembros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?)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Evangelistas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sostenemos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las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iglesias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donde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están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Viajes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extendidos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(e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informes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 de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miembros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aquí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Oportunidades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servir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otra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iglesia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34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9085006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¿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Cómo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cumplimos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la </a:t>
            </a:r>
            <a:r>
              <a:rPr lang="en-US" sz="3400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promesa</a:t>
            </a:r>
            <a:r>
              <a:rPr lang="en-US" sz="3400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de Mc. 10:29-30</a:t>
            </a:r>
            <a:r>
              <a:rPr lang="en-US" sz="3400" cap="none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91729" y="949925"/>
            <a:ext cx="889327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Considera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tu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familia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a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los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que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están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en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otras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partes</a:t>
            </a:r>
            <a:endParaRPr lang="en-US" sz="2800" dirty="0" smtClean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Sigue en contacto o renueva una relación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Adora y quédate un rato con cristianos en otros lugares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Abre tu casa a los que están viajando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Aumenta tu conocimiento de hermanos y hermanas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Ora por los que están en otro lugar que conoces (al grado que sea)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E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Anima y sírvelos</a:t>
            </a:r>
            <a:endParaRPr lang="en-US" sz="2800" dirty="0">
              <a:latin typeface="Calibri" panose="020F0502020204030204" pitchFamily="34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8185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3143" y="0"/>
            <a:ext cx="7837714" cy="1197429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000" cap="none" dirty="0" smtClean="0">
                <a:solidFill>
                  <a:srgbClr val="FFFF99"/>
                </a:solidFill>
                <a:latin typeface="Calibri" pitchFamily="34" charset="0"/>
              </a:rPr>
              <a:t>Marcos </a:t>
            </a:r>
            <a:r>
              <a:rPr lang="en-US" sz="4000" cap="none" dirty="0">
                <a:solidFill>
                  <a:srgbClr val="FFFF99"/>
                </a:solidFill>
                <a:latin typeface="Calibri" pitchFamily="34" charset="0"/>
              </a:rPr>
              <a:t>10:29-30</a:t>
            </a: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708478" y="981986"/>
            <a:ext cx="7782379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8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29 </a:t>
            </a:r>
            <a:r>
              <a:rPr lang="es-E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Jesús respondió: «En verdad les digo, que no hay nadie que haya dejado casa, o hermanos, o hermanas, o madre, o padre, o hijos o tierras por causa de Mí y por causa del evangelio, </a:t>
            </a:r>
            <a:r>
              <a:rPr lang="es-ES" sz="28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30</a:t>
            </a:r>
            <a:r>
              <a:rPr lang="es-ES" sz="28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 que no reciba cien veces más ahora en este tiempo: casas, y hermanos, y hermanas, y madres, e hijos, y tierras junto con persecuciones; y en el siglo venidero, la vida eterna».  </a:t>
            </a:r>
            <a:endParaRPr lang="en-US" sz="32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4615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881062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Un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viaje</a:t>
            </a:r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de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emociones</a:t>
            </a:r>
            <a:endParaRPr lang="en-US" sz="3600" b="1" cap="none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1723377C-E830-05CF-9106-F43266EB65B3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1368695"/>
            <a:ext cx="8810625" cy="762001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0" kern="1200" cap="all">
                <a:solidFill>
                  <a:schemeClr val="accent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Un </a:t>
            </a:r>
            <a:r>
              <a:rPr lang="en-US" sz="3200" cap="none" dirty="0" err="1" smtClean="0">
                <a:solidFill>
                  <a:schemeClr val="tx1"/>
                </a:solidFill>
                <a:latin typeface="Calibri" pitchFamily="34" charset="0"/>
              </a:rPr>
              <a:t>repaso</a:t>
            </a: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 </a:t>
            </a:r>
            <a:r>
              <a:rPr lang="en-US" sz="3200" cap="none" dirty="0" err="1" smtClean="0">
                <a:solidFill>
                  <a:schemeClr val="tx1"/>
                </a:solidFill>
                <a:latin typeface="Calibri" pitchFamily="34" charset="0"/>
              </a:rPr>
              <a:t>rápido</a:t>
            </a:r>
            <a:r>
              <a:rPr lang="en-US" sz="3200" cap="none" dirty="0" smtClean="0">
                <a:solidFill>
                  <a:schemeClr val="tx1"/>
                </a:solidFill>
                <a:latin typeface="Calibri" pitchFamily="34" charset="0"/>
              </a:rPr>
              <a:t> con </a:t>
            </a:r>
            <a:r>
              <a:rPr lang="en-US" sz="3200" cap="none" dirty="0" err="1" smtClean="0">
                <a:solidFill>
                  <a:schemeClr val="tx1"/>
                </a:solidFill>
                <a:latin typeface="Calibri" pitchFamily="34" charset="0"/>
              </a:rPr>
              <a:t>mapas</a:t>
            </a:r>
            <a:endParaRPr lang="en-US" sz="3200" cap="none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006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xmlns="" id="{12716844-0A73-1435-D1A3-A266C7EFA4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986" y="-409904"/>
            <a:ext cx="7772399" cy="57414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val 3">
            <a:extLst>
              <a:ext uri="{FF2B5EF4-FFF2-40B4-BE49-F238E27FC236}">
                <a16:creationId xmlns:a16="http://schemas.microsoft.com/office/drawing/2014/main" xmlns="" id="{E094C5EF-0630-A7DC-D2E3-A86606A585A8}"/>
              </a:ext>
            </a:extLst>
          </p:cNvPr>
          <p:cNvSpPr/>
          <p:nvPr/>
        </p:nvSpPr>
        <p:spPr>
          <a:xfrm>
            <a:off x="4136232" y="1664495"/>
            <a:ext cx="364331" cy="25003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7DBF8EEA-2A2E-8F20-F8A0-1DDE602E2ED9}"/>
              </a:ext>
            </a:extLst>
          </p:cNvPr>
          <p:cNvSpPr/>
          <p:nvPr/>
        </p:nvSpPr>
        <p:spPr>
          <a:xfrm>
            <a:off x="1745457" y="328613"/>
            <a:ext cx="419099" cy="30491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F3CA5047-6B9D-F500-7524-147EEE960E91}"/>
              </a:ext>
            </a:extLst>
          </p:cNvPr>
          <p:cNvSpPr/>
          <p:nvPr/>
        </p:nvSpPr>
        <p:spPr>
          <a:xfrm>
            <a:off x="2219325" y="1539590"/>
            <a:ext cx="423863" cy="374936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2F3F7C8C-AC85-1316-7ADB-AC3C8B257ED3}"/>
              </a:ext>
            </a:extLst>
          </p:cNvPr>
          <p:cNvSpPr/>
          <p:nvPr/>
        </p:nvSpPr>
        <p:spPr>
          <a:xfrm>
            <a:off x="3771901" y="383494"/>
            <a:ext cx="419099" cy="40453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xmlns="" id="{C18B9560-03C2-6BFD-37C8-1CB4D36825FD}"/>
              </a:ext>
            </a:extLst>
          </p:cNvPr>
          <p:cNvSpPr/>
          <p:nvPr/>
        </p:nvSpPr>
        <p:spPr>
          <a:xfrm>
            <a:off x="3771900" y="2210770"/>
            <a:ext cx="419099" cy="33240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1531434" y="3450169"/>
            <a:ext cx="4371278" cy="51574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viaje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emociones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4265187" y="1969966"/>
            <a:ext cx="610697" cy="17414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Éfeso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3889866" y="842889"/>
            <a:ext cx="610697" cy="15969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Troas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995935" y="535555"/>
            <a:ext cx="1130158" cy="1959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latin typeface="Calibri" panose="020F0502020204030204" pitchFamily="34" charset="0"/>
                <a:cs typeface="Calibri" panose="020F0502020204030204" pitchFamily="34" charset="0"/>
              </a:rPr>
              <a:t>MACEDONIA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1490967" y="1894893"/>
            <a:ext cx="754024" cy="19593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Corinto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4372543" y="2184696"/>
            <a:ext cx="676927" cy="18494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Mileto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17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B9A9B715-229E-D551-5513-B4DBF2370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88117" y="-2504500"/>
            <a:ext cx="9614782" cy="71023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xmlns="" id="{0FB2A904-2AE5-62EB-7B11-2BFB994AEDD9}"/>
              </a:ext>
            </a:extLst>
          </p:cNvPr>
          <p:cNvSpPr/>
          <p:nvPr/>
        </p:nvSpPr>
        <p:spPr>
          <a:xfrm>
            <a:off x="7036594" y="2665810"/>
            <a:ext cx="364331" cy="31670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xmlns="" id="{93955FE7-FC6C-B3E1-93B9-9603FEE35FCC}"/>
              </a:ext>
            </a:extLst>
          </p:cNvPr>
          <p:cNvSpPr/>
          <p:nvPr/>
        </p:nvSpPr>
        <p:spPr>
          <a:xfrm>
            <a:off x="7036594" y="3049190"/>
            <a:ext cx="364331" cy="250031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xmlns="" id="{C08810AB-E5E4-A33B-4B67-E19296B92599}"/>
              </a:ext>
            </a:extLst>
          </p:cNvPr>
          <p:cNvSpPr/>
          <p:nvPr/>
        </p:nvSpPr>
        <p:spPr>
          <a:xfrm>
            <a:off x="7103270" y="3365896"/>
            <a:ext cx="364330" cy="31670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xmlns="" id="{9370DDAA-5096-EFB4-1592-53053B908D87}"/>
              </a:ext>
            </a:extLst>
          </p:cNvPr>
          <p:cNvSpPr/>
          <p:nvPr/>
        </p:nvSpPr>
        <p:spPr>
          <a:xfrm>
            <a:off x="7103268" y="3719942"/>
            <a:ext cx="426245" cy="316705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xmlns="" id="{04B292CA-6BAF-00EA-2749-D0D0E7DD5745}"/>
              </a:ext>
            </a:extLst>
          </p:cNvPr>
          <p:cNvSpPr/>
          <p:nvPr/>
        </p:nvSpPr>
        <p:spPr>
          <a:xfrm>
            <a:off x="2085975" y="714277"/>
            <a:ext cx="578644" cy="402858"/>
          </a:xfrm>
          <a:prstGeom prst="ellipse">
            <a:avLst/>
          </a:prstGeom>
          <a:solidFill>
            <a:schemeClr val="accent5">
              <a:lumMod val="50000"/>
            </a:schemeClr>
          </a:solidFill>
        </p:spPr>
        <p:style>
          <a:lnRef idx="2">
            <a:schemeClr val="dk1">
              <a:shade val="15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5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9403CFFB-AD60-0A95-D408-708398946BA4}"/>
              </a:ext>
            </a:extLst>
          </p:cNvPr>
          <p:cNvSpPr/>
          <p:nvPr/>
        </p:nvSpPr>
        <p:spPr>
          <a:xfrm>
            <a:off x="297366" y="2341756"/>
            <a:ext cx="4371278" cy="515744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viaje</a:t>
            </a: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emociones</a:t>
            </a:r>
            <a:endParaRPr lang="en-U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2854549" y="765799"/>
            <a:ext cx="676927" cy="18494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Mileto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6246387" y="2857500"/>
            <a:ext cx="676927" cy="18494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Tiro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5810719" y="3180948"/>
            <a:ext cx="971949" cy="18494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Tolemaida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6022429" y="3347329"/>
            <a:ext cx="760240" cy="18494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Cesarea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ED33DFDE-43EF-4FF4-10B7-E300D089EBB6}"/>
              </a:ext>
            </a:extLst>
          </p:cNvPr>
          <p:cNvSpPr/>
          <p:nvPr/>
        </p:nvSpPr>
        <p:spPr>
          <a:xfrm>
            <a:off x="6171075" y="3783144"/>
            <a:ext cx="908402" cy="184948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Jerusalén</a:t>
            </a:r>
            <a:endParaRPr lang="en-US" sz="1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56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01870"/>
            <a:ext cx="8810625" cy="762001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Un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viaje</a:t>
            </a:r>
            <a:r>
              <a:rPr lang="en-US" sz="3600" b="1" cap="none" dirty="0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 de </a:t>
            </a:r>
            <a:r>
              <a:rPr lang="en-US" sz="3600" b="1" cap="none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Calibri" pitchFamily="34" charset="0"/>
              </a:rPr>
              <a:t>emociones</a:t>
            </a:r>
            <a:endParaRPr lang="en-US" sz="3600" b="1" cap="none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Calibri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54174" y="964674"/>
            <a:ext cx="702586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Macedonia 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Filipos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y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Tesalónica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20:2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Grecia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(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Acaya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) 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20:3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Troas 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20:6-12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Mileto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(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ancianos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de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Éfeso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)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20:17-37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Tiro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21:3-7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Tolemaida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21:7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Caesarea 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21:8-14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Casa de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Mnasón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21:16</a:t>
            </a:r>
          </a:p>
          <a:p>
            <a:pPr marL="457200" marR="0" lvl="0" indent="-45720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Jerusalén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– </a:t>
            </a:r>
            <a:r>
              <a:rPr lang="en-US" sz="2800" dirty="0" err="1" smtClean="0">
                <a:latin typeface="Calibri" panose="020F0502020204030204" pitchFamily="34" charset="0"/>
                <a:ea typeface="Times New Roman" panose="02020603050405020304" pitchFamily="18" charset="0"/>
              </a:rPr>
              <a:t>Hch</a:t>
            </a:r>
            <a:r>
              <a:rPr lang="en-US" sz="28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 </a:t>
            </a:r>
            <a:r>
              <a:rPr lang="en-US" sz="2800" dirty="0">
                <a:latin typeface="Calibri" panose="020F0502020204030204" pitchFamily="34" charset="0"/>
                <a:ea typeface="Times New Roman" panose="02020603050405020304" pitchFamily="18" charset="0"/>
              </a:rPr>
              <a:t>21:17-20a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4629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3143" y="0"/>
            <a:ext cx="7837714" cy="1197429"/>
          </a:xfrm>
          <a:noFill/>
        </p:spPr>
        <p:txBody>
          <a:bodyPr>
            <a:noAutofit/>
          </a:bodyPr>
          <a:lstStyle/>
          <a:p>
            <a:pPr algn="ctr" eaLnBrk="1" hangingPunct="1"/>
            <a:r>
              <a:rPr lang="en-US" sz="4000" cap="none" dirty="0" err="1" smtClean="0">
                <a:solidFill>
                  <a:srgbClr val="FFFF99"/>
                </a:solidFill>
                <a:latin typeface="Calibri" pitchFamily="34" charset="0"/>
              </a:rPr>
              <a:t>Historia</a:t>
            </a:r>
            <a:r>
              <a:rPr lang="en-US" sz="4000" cap="none" dirty="0" smtClean="0">
                <a:solidFill>
                  <a:srgbClr val="FFFF99"/>
                </a:solidFill>
                <a:latin typeface="Calibri" pitchFamily="34" charset="0"/>
              </a:rPr>
              <a:t> de dos </a:t>
            </a:r>
            <a:r>
              <a:rPr lang="en-US" sz="4000" cap="none" dirty="0" err="1" smtClean="0">
                <a:solidFill>
                  <a:srgbClr val="FFFF99"/>
                </a:solidFill>
                <a:latin typeface="Calibri" pitchFamily="34" charset="0"/>
              </a:rPr>
              <a:t>iglesias</a:t>
            </a:r>
            <a:endParaRPr lang="en-US" sz="4000" cap="none" dirty="0">
              <a:solidFill>
                <a:srgbClr val="FFFF99"/>
              </a:solidFill>
              <a:latin typeface="Calibri" pitchFamily="34" charset="0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451558" y="817332"/>
            <a:ext cx="83770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s-E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Porque </a:t>
            </a:r>
            <a:r>
              <a:rPr lang="es-ES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quiero que sepan qué gran lucha tengo por ustedes y por los que están en </a:t>
            </a:r>
            <a:r>
              <a:rPr lang="es-ES" sz="2400" i="1" dirty="0" err="1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Laodicea</a:t>
            </a:r>
            <a:r>
              <a:rPr lang="es-ES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y por todos los que no me han visto en persona.  2  Espero que con esto sean alentados sus corazones, y unidos en amor, alcancen todas las riquezas que proceden de una plena seguridad de comprensión, resultando en un verdadero conocimiento del misterio de Dios, es decir, de Cristo,  3  en quien están escondidos todos los tesoros de la sabiduría y del </a:t>
            </a:r>
            <a:r>
              <a:rPr lang="es-E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conocimiento ...  </a:t>
            </a:r>
            <a:r>
              <a:rPr lang="es-ES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5  Porque aunque estoy ausente en el cuerpo, sin embargo estoy con ustedes en espíritu, regocijándome al ver su buena disciplina y la estabilidad de la fe de ustedes en Cristo</a:t>
            </a:r>
            <a:r>
              <a:rPr lang="es-E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es-E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en-US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Colosenses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2:1-3, 5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846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3143" y="0"/>
            <a:ext cx="7837714" cy="1197429"/>
          </a:xfrm>
          <a:noFill/>
        </p:spPr>
        <p:txBody>
          <a:bodyPr>
            <a:noAutofit/>
          </a:bodyPr>
          <a:lstStyle/>
          <a:p>
            <a:r>
              <a:rPr lang="en-US" sz="4000" cap="none" dirty="0" err="1">
                <a:solidFill>
                  <a:srgbClr val="FFFF99"/>
                </a:solidFill>
                <a:latin typeface="Calibri" pitchFamily="34" charset="0"/>
              </a:rPr>
              <a:t>Historia</a:t>
            </a:r>
            <a:r>
              <a:rPr lang="en-US" sz="4000" cap="none" dirty="0">
                <a:solidFill>
                  <a:srgbClr val="FFFF99"/>
                </a:solidFill>
                <a:latin typeface="Calibri" pitchFamily="34" charset="0"/>
              </a:rPr>
              <a:t> de dos </a:t>
            </a:r>
            <a:r>
              <a:rPr lang="en-US" sz="4000" cap="none" dirty="0" err="1">
                <a:solidFill>
                  <a:srgbClr val="FFFF99"/>
                </a:solidFill>
                <a:latin typeface="Calibri" pitchFamily="34" charset="0"/>
              </a:rPr>
              <a:t>iglesias</a:t>
            </a:r>
            <a:endParaRPr lang="en-US" sz="4000" cap="none" dirty="0">
              <a:solidFill>
                <a:srgbClr val="FFFF99"/>
              </a:solidFill>
              <a:latin typeface="Calibri" pitchFamily="34" charset="0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427704" y="1043541"/>
            <a:ext cx="8377084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ctr"/>
            <a:r>
              <a:rPr lang="en-US" sz="2400" b="1" i="1" baseline="30000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17 </a:t>
            </a:r>
            <a:r>
              <a:rPr lang="es-E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Pero </a:t>
            </a:r>
            <a:r>
              <a:rPr lang="es-ES" sz="2400" i="1" dirty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nosotros, hermanos, separados de ustedes por breve tiempo, en persona pero no en espíritu, estábamos muy ansiosos, con profundo deseo de ir a verlos.  18  Ya que queríamos ir a ustedes, al menos yo, Pablo, más de una vez; pero Satanás nos lo ha impedido.  19  Porque ¿quién es nuestra esperanza o gozo o corona de gloria? ¿No lo son ustedes en la presencia de nuestro Señor Jesús en Su venida?  20  Pues ustedes son nuestra gloria y nuestro gozo</a:t>
            </a:r>
            <a:r>
              <a:rPr lang="es-E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</a:t>
            </a:r>
            <a:br>
              <a:rPr lang="es-E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</a:br>
            <a:r>
              <a:rPr lang="en-US" sz="2400" i="1" dirty="0" smtClean="0"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–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 </a:t>
            </a:r>
            <a:r>
              <a:rPr lang="en-US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Tesalonicenses</a:t>
            </a:r>
            <a:r>
              <a:rPr lang="en-US" sz="24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2:17-20</a:t>
            </a:r>
            <a:endParaRPr lang="en-US" sz="28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0685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53143" y="0"/>
            <a:ext cx="7837714" cy="1197429"/>
          </a:xfrm>
          <a:noFill/>
        </p:spPr>
        <p:txBody>
          <a:bodyPr>
            <a:noAutofit/>
          </a:bodyPr>
          <a:lstStyle/>
          <a:p>
            <a:r>
              <a:rPr lang="en-US" sz="4000" cap="none" dirty="0" err="1">
                <a:solidFill>
                  <a:srgbClr val="FFFF99"/>
                </a:solidFill>
                <a:latin typeface="Calibri" pitchFamily="34" charset="0"/>
              </a:rPr>
              <a:t>Historia</a:t>
            </a:r>
            <a:r>
              <a:rPr lang="en-US" sz="4000" cap="none" dirty="0">
                <a:solidFill>
                  <a:srgbClr val="FFFF99"/>
                </a:solidFill>
                <a:latin typeface="Calibri" pitchFamily="34" charset="0"/>
              </a:rPr>
              <a:t> de dos </a:t>
            </a:r>
            <a:r>
              <a:rPr lang="en-US" sz="4000" cap="none" dirty="0" err="1">
                <a:solidFill>
                  <a:srgbClr val="FFFF99"/>
                </a:solidFill>
                <a:latin typeface="Calibri" pitchFamily="34" charset="0"/>
              </a:rPr>
              <a:t>iglesias</a:t>
            </a:r>
            <a:endParaRPr lang="en-US" sz="4000" cap="none" dirty="0">
              <a:solidFill>
                <a:srgbClr val="FFFF99"/>
              </a:solidFill>
              <a:latin typeface="Calibri" pitchFamily="34" charset="0"/>
            </a:endParaRPr>
          </a:p>
        </p:txBody>
      </p:sp>
      <p:sp>
        <p:nvSpPr>
          <p:cNvPr id="164867" name="Rectangle 3"/>
          <p:cNvSpPr>
            <a:spLocks noChangeArrowheads="1"/>
          </p:cNvSpPr>
          <p:nvPr/>
        </p:nvSpPr>
        <p:spPr bwMode="auto">
          <a:xfrm>
            <a:off x="475412" y="833235"/>
            <a:ext cx="8377084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117475" marR="0" algn="ctr">
              <a:spcBef>
                <a:spcPts val="0"/>
              </a:spcBef>
              <a:spcAft>
                <a:spcPts val="0"/>
              </a:spcAft>
            </a:pPr>
            <a:r>
              <a:rPr lang="en-US" sz="2400" b="1" i="1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6 </a:t>
            </a:r>
            <a:r>
              <a:rPr lang="es-E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Pero </a:t>
            </a:r>
            <a:r>
              <a:rPr lang="es-ES" sz="2400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ahora Timoteo ha regresado de ustedes a nosotros, y nos ha traído buenas noticias de su fe y amor y de que siempre tienen buen recuerdo de nosotros, anhelando vernos, como también nosotros a ustedes.  7  Por eso, hermanos, en toda nuestra necesidad y aflicción fuimos consolados respecto a ustedes por medio de su fe.  8  Porque ahora sí que vivimos, si ustedes están firmes en el Señor.  9  Pues ¿qué acción de gracias podemos dar a Dios por ustedes, por todo el gozo con que nos regocijamos delante de nuestro Dios a causa de ustedes,  10  según oramos intensamente de noche y de día que podamos ver el rostro de ustedes y que completemos lo que falta a su fe</a:t>
            </a:r>
            <a:r>
              <a:rPr lang="es-E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 </a:t>
            </a:r>
            <a:r>
              <a:rPr lang="en-US" sz="2400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</a:t>
            </a:r>
            <a:r>
              <a:rPr lang="en-US" sz="24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Tes</a:t>
            </a:r>
            <a:r>
              <a:rPr lang="en-US" sz="24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3:6-10</a:t>
            </a:r>
            <a:endParaRPr lang="en-US" sz="2000" b="1" dirty="0">
              <a:solidFill>
                <a:schemeClr val="accent1">
                  <a:lumMod val="60000"/>
                  <a:lumOff val="40000"/>
                </a:schemeClr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418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4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/>
    </p:bldLst>
  </p:timing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 panose="020606030202050204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3155</TotalTime>
  <Words>365</Words>
  <Application>Microsoft Office PowerPoint</Application>
  <PresentationFormat>On-screen Show (16:10)</PresentationFormat>
  <Paragraphs>59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Rockwell</vt:lpstr>
      <vt:lpstr>Times New Roman</vt:lpstr>
      <vt:lpstr>Gallery</vt:lpstr>
      <vt:lpstr>PowerPoint Presentation</vt:lpstr>
      <vt:lpstr>Marcos 10:29-30</vt:lpstr>
      <vt:lpstr>Un viaje de emociones</vt:lpstr>
      <vt:lpstr>PowerPoint Presentation</vt:lpstr>
      <vt:lpstr>PowerPoint Presentation</vt:lpstr>
      <vt:lpstr>Un viaje de emociones</vt:lpstr>
      <vt:lpstr>Historia de dos iglesias</vt:lpstr>
      <vt:lpstr>Historia de dos iglesias</vt:lpstr>
      <vt:lpstr>Historia de dos iglesias</vt:lpstr>
      <vt:lpstr>¿Cómo formamos relaciones  con cristianos en otras partes?</vt:lpstr>
      <vt:lpstr>¿Cómo cumplimos la promesa de Mc. 10:29-30?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Resurrection – Theme of the Bible</dc:title>
  <dc:creator>Russ LaGrone</dc:creator>
  <cp:lastModifiedBy>Esther Eubanks</cp:lastModifiedBy>
  <cp:revision>39</cp:revision>
  <cp:lastPrinted>2024-04-07T00:32:43Z</cp:lastPrinted>
  <dcterms:created xsi:type="dcterms:W3CDTF">2019-05-03T22:43:22Z</dcterms:created>
  <dcterms:modified xsi:type="dcterms:W3CDTF">2024-04-07T00:32:48Z</dcterms:modified>
</cp:coreProperties>
</file>