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72" r:id="rId1"/>
  </p:sldMasterIdLst>
  <p:notesMasterIdLst>
    <p:notesMasterId r:id="rId12"/>
  </p:notesMasterIdLst>
  <p:sldIdLst>
    <p:sldId id="256" r:id="rId2"/>
    <p:sldId id="264" r:id="rId3"/>
    <p:sldId id="265" r:id="rId4"/>
    <p:sldId id="266" r:id="rId5"/>
    <p:sldId id="258" r:id="rId6"/>
    <p:sldId id="260" r:id="rId7"/>
    <p:sldId id="259" r:id="rId8"/>
    <p:sldId id="261" r:id="rId9"/>
    <p:sldId id="263" r:id="rId10"/>
    <p:sldId id="262" r:id="rId11"/>
  </p:sldIdLst>
  <p:sldSz cx="9144000" cy="5715000" type="screen16x10"/>
  <p:notesSz cx="6858000" cy="9144000"/>
  <p:embeddedFontLst>
    <p:embeddedFont>
      <p:font typeface="Open Sans" panose="020B0604020202020204" charset="0"/>
      <p:regular r:id="rId13"/>
      <p:bold r:id="rId14"/>
      <p:italic r:id="rId15"/>
      <p:boldItalic r:id="rId16"/>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E79"/>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937CFF-97C8-E145-AED2-52726DA9B5B5}" v="180" dt="2024-04-26T19:22:45.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76940"/>
  </p:normalViewPr>
  <p:slideViewPr>
    <p:cSldViewPr snapToGrid="0">
      <p:cViewPr varScale="1">
        <p:scale>
          <a:sx n="80" d="100"/>
          <a:sy n="80" d="100"/>
        </p:scale>
        <p:origin x="64" y="56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670E4-8F61-7546-8A4B-15A5671831A5}" type="datetimeFigureOut">
              <a:rPr lang="en-US" smtClean="0"/>
              <a:t>4/27/2024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3E19F-EEB6-424F-AFC8-EDED9E260D96}" type="slidenum">
              <a:rPr lang="en-US" smtClean="0"/>
              <a:t>‹#›</a:t>
            </a:fld>
            <a:endParaRPr lang="en-US"/>
          </a:p>
        </p:txBody>
      </p:sp>
    </p:spTree>
    <p:extLst>
      <p:ext uri="{BB962C8B-B14F-4D97-AF65-F5344CB8AC3E}">
        <p14:creationId xmlns:p14="http://schemas.microsoft.com/office/powerpoint/2010/main" val="311460368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would you define what it means to live a good life?</a:t>
            </a:r>
          </a:p>
          <a:p>
            <a:r>
              <a:rPr lang="en-US" dirty="0"/>
              <a:t>What type of people do you see as really doing well / flourishing / thriving?</a:t>
            </a:r>
          </a:p>
          <a:p>
            <a:r>
              <a:rPr lang="en-US" dirty="0"/>
              <a:t>What does it mean to have a happy life?</a:t>
            </a:r>
          </a:p>
          <a:p>
            <a:endParaRPr lang="en-US" dirty="0"/>
          </a:p>
          <a:p>
            <a:endParaRPr lang="en-US" dirty="0"/>
          </a:p>
        </p:txBody>
      </p:sp>
      <p:sp>
        <p:nvSpPr>
          <p:cNvPr id="4" name="Slide Number Placeholder 3"/>
          <p:cNvSpPr>
            <a:spLocks noGrp="1"/>
          </p:cNvSpPr>
          <p:nvPr>
            <p:ph type="sldNum" sz="quarter" idx="5"/>
          </p:nvPr>
        </p:nvSpPr>
        <p:spPr/>
        <p:txBody>
          <a:bodyPr/>
          <a:lstStyle/>
          <a:p>
            <a:fld id="{ACD3E19F-EEB6-424F-AFC8-EDED9E260D96}" type="slidenum">
              <a:rPr lang="en-US" smtClean="0"/>
              <a:t>1</a:t>
            </a:fld>
            <a:endParaRPr lang="en-US"/>
          </a:p>
        </p:txBody>
      </p:sp>
    </p:spTree>
    <p:extLst>
      <p:ext uri="{BB962C8B-B14F-4D97-AF65-F5344CB8AC3E}">
        <p14:creationId xmlns:p14="http://schemas.microsoft.com/office/powerpoint/2010/main" val="1429205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Barak // Eulogia – bestowment of gift, benefit, “blessing” from outside source</a:t>
            </a:r>
          </a:p>
        </p:txBody>
      </p:sp>
      <p:sp>
        <p:nvSpPr>
          <p:cNvPr id="4" name="Slide Number Placeholder 3"/>
          <p:cNvSpPr>
            <a:spLocks noGrp="1"/>
          </p:cNvSpPr>
          <p:nvPr>
            <p:ph type="sldNum" sz="quarter" idx="5"/>
          </p:nvPr>
        </p:nvSpPr>
        <p:spPr/>
        <p:txBody>
          <a:bodyPr/>
          <a:lstStyle/>
          <a:p>
            <a:fld id="{ACD3E19F-EEB6-424F-AFC8-EDED9E260D96}" type="slidenum">
              <a:rPr lang="en-US" smtClean="0"/>
              <a:t>2</a:t>
            </a:fld>
            <a:endParaRPr lang="en-US"/>
          </a:p>
        </p:txBody>
      </p:sp>
    </p:spTree>
    <p:extLst>
      <p:ext uri="{BB962C8B-B14F-4D97-AF65-F5344CB8AC3E}">
        <p14:creationId xmlns:p14="http://schemas.microsoft.com/office/powerpoint/2010/main" val="267038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Eser</a:t>
            </a:r>
            <a:r>
              <a:rPr lang="en-US" dirty="0"/>
              <a:t> // Makarios – good, beneficial, flourishing condition of one’s life</a:t>
            </a:r>
          </a:p>
          <a:p>
            <a:endParaRPr lang="en-US" dirty="0"/>
          </a:p>
          <a:p>
            <a:pPr algn="l"/>
            <a:r>
              <a:rPr lang="en-US" b="0" i="0" dirty="0">
                <a:solidFill>
                  <a:srgbClr val="333333"/>
                </a:solidFill>
                <a:effectLst/>
                <a:highlight>
                  <a:srgbClr val="FFFFFF"/>
                </a:highlight>
                <a:latin typeface="Open Sans" panose="020F0502020204030204" pitchFamily="34" charset="0"/>
              </a:rPr>
              <a:t>In the </a:t>
            </a:r>
            <a:r>
              <a:rPr lang="en-US" b="0" i="1" dirty="0">
                <a:solidFill>
                  <a:srgbClr val="333333"/>
                </a:solidFill>
                <a:effectLst/>
                <a:highlight>
                  <a:srgbClr val="FFFFFF"/>
                </a:highlight>
                <a:latin typeface="Open Sans" panose="020F0502020204030204" pitchFamily="34" charset="0"/>
              </a:rPr>
              <a:t>Declaration of Independence</a:t>
            </a:r>
            <a:r>
              <a:rPr lang="en-US" b="0" i="0" dirty="0">
                <a:solidFill>
                  <a:srgbClr val="333333"/>
                </a:solidFill>
                <a:effectLst/>
                <a:highlight>
                  <a:srgbClr val="FFFFFF"/>
                </a:highlight>
                <a:latin typeface="Open Sans" panose="020F0502020204030204" pitchFamily="34" charset="0"/>
              </a:rPr>
              <a:t> (1776), the pursuit of happiness is listed as an unalienable right bestowed by the Creator upon all men, who are created equal. Men like Thomas Jefferson, who drafted the </a:t>
            </a:r>
            <a:r>
              <a:rPr lang="en-US" b="0" i="1" dirty="0">
                <a:solidFill>
                  <a:srgbClr val="333333"/>
                </a:solidFill>
                <a:effectLst/>
                <a:highlight>
                  <a:srgbClr val="FFFFFF"/>
                </a:highlight>
                <a:latin typeface="Open Sans" panose="020F0502020204030204" pitchFamily="34" charset="0"/>
              </a:rPr>
              <a:t>Declaration</a:t>
            </a:r>
            <a:r>
              <a:rPr lang="en-US" b="0" i="0" dirty="0">
                <a:solidFill>
                  <a:srgbClr val="333333"/>
                </a:solidFill>
                <a:effectLst/>
                <a:highlight>
                  <a:srgbClr val="FFFFFF"/>
                </a:highlight>
                <a:latin typeface="Open Sans" panose="020F0502020204030204" pitchFamily="34" charset="0"/>
              </a:rPr>
              <a:t>, focused on the "pursuit" portion of the phrase. They understood the pursuit of happiness as man's unalienable right to choose to live in harmony with the law of nature as it pertained to humans. When man was ruled by tyranny, such choice was impossible. This understanding of pursuit of happiness reflects a Founding Era philosophy of first principles that existed at the convergence of English law and legal theory, classical history and philosophy, Christianity, and the Scottish Enlightenment's focus on Newtonian Science.</a:t>
            </a:r>
          </a:p>
          <a:p>
            <a:pPr algn="l"/>
            <a:endParaRPr lang="en-US" b="0" i="0" dirty="0">
              <a:solidFill>
                <a:srgbClr val="333333"/>
              </a:solidFill>
              <a:effectLst/>
              <a:highlight>
                <a:srgbClr val="FFFFFF"/>
              </a:highlight>
              <a:latin typeface="Open Sans" panose="020B0606030504020204" pitchFamily="34" charset="0"/>
            </a:endParaRPr>
          </a:p>
          <a:p>
            <a:pPr algn="l"/>
            <a:r>
              <a:rPr lang="en-US" b="0" i="0" dirty="0">
                <a:solidFill>
                  <a:srgbClr val="333333"/>
                </a:solidFill>
                <a:effectLst/>
                <a:highlight>
                  <a:srgbClr val="FFFFFF"/>
                </a:highlight>
                <a:latin typeface="Open Sans" panose="020B0606030504020204" pitchFamily="34" charset="0"/>
              </a:rPr>
              <a:t>Both Blackstone and Jefferson defined "happiness" as </a:t>
            </a:r>
            <a:r>
              <a:rPr lang="en-US" b="0" i="1" dirty="0">
                <a:solidFill>
                  <a:srgbClr val="333333"/>
                </a:solidFill>
                <a:effectLst/>
                <a:highlight>
                  <a:srgbClr val="FFFFFF"/>
                </a:highlight>
                <a:latin typeface="Open Sans" panose="020B0606030504020204" pitchFamily="34" charset="0"/>
              </a:rPr>
              <a:t>eudaimonia</a:t>
            </a:r>
            <a:r>
              <a:rPr lang="en-US" b="0" i="0" dirty="0">
                <a:solidFill>
                  <a:srgbClr val="333333"/>
                </a:solidFill>
                <a:effectLst/>
                <a:highlight>
                  <a:srgbClr val="FFFFFF"/>
                </a:highlight>
                <a:latin typeface="Open Sans" panose="020B0606030504020204" pitchFamily="34" charset="0"/>
              </a:rPr>
              <a:t>¬—the ancient Greek concept of human flourishing or well-being. Similarly, both Blackstone and Jefferson understood that to pursue happiness was to choose to live in harmony with the law of nature as it applied to humans—and, thereby, to flourish. It was in this sense that the phrase was understood in its eighteenth-century historical context.</a:t>
            </a:r>
          </a:p>
          <a:p>
            <a:endParaRPr lang="en-US" dirty="0"/>
          </a:p>
          <a:p>
            <a:r>
              <a:rPr lang="en-US" dirty="0"/>
              <a:t>Source: https://</a:t>
            </a:r>
            <a:r>
              <a:rPr lang="en-US" dirty="0" err="1"/>
              <a:t>libraetd.lib.virginia.edu</a:t>
            </a:r>
            <a:r>
              <a:rPr lang="en-US" dirty="0"/>
              <a:t>/</a:t>
            </a:r>
            <a:r>
              <a:rPr lang="en-US" dirty="0" err="1"/>
              <a:t>public_view</a:t>
            </a:r>
            <a:r>
              <a:rPr lang="en-US" dirty="0"/>
              <a:t>/1g05fc05k#:~:text=Both%20Blackstone%20and%20Jefferson%20defined,its%20eighteenth%2Dcentury%20historical%20context. </a:t>
            </a:r>
          </a:p>
        </p:txBody>
      </p:sp>
      <p:sp>
        <p:nvSpPr>
          <p:cNvPr id="4" name="Slide Number Placeholder 3"/>
          <p:cNvSpPr>
            <a:spLocks noGrp="1"/>
          </p:cNvSpPr>
          <p:nvPr>
            <p:ph type="sldNum" sz="quarter" idx="5"/>
          </p:nvPr>
        </p:nvSpPr>
        <p:spPr/>
        <p:txBody>
          <a:bodyPr/>
          <a:lstStyle/>
          <a:p>
            <a:fld id="{ACD3E19F-EEB6-424F-AFC8-EDED9E260D96}" type="slidenum">
              <a:rPr lang="en-US" smtClean="0"/>
              <a:t>3</a:t>
            </a:fld>
            <a:endParaRPr lang="en-US"/>
          </a:p>
        </p:txBody>
      </p:sp>
    </p:spTree>
    <p:extLst>
      <p:ext uri="{BB962C8B-B14F-4D97-AF65-F5344CB8AC3E}">
        <p14:creationId xmlns:p14="http://schemas.microsoft.com/office/powerpoint/2010/main" val="3362931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Makes blessedness conditional on one’s virtuous nature (salvation &amp; justification by grace?)</a:t>
            </a:r>
          </a:p>
          <a:p>
            <a:pPr marL="171450" indent="-171450">
              <a:buFont typeface="Arial" panose="020B0604020202020204" pitchFamily="34" charset="0"/>
              <a:buChar char="•"/>
            </a:pPr>
            <a:r>
              <a:rPr lang="en-US" dirty="0"/>
              <a:t>Some of these characteristics possible to be adopted by the ungodly (poor in spirit, mournful, meek, peacemaker)</a:t>
            </a:r>
          </a:p>
          <a:p>
            <a:pPr marL="171450" indent="-171450">
              <a:buFont typeface="Arial" panose="020B0604020202020204" pitchFamily="34" charset="0"/>
              <a:buChar char="•"/>
            </a:pPr>
            <a:r>
              <a:rPr lang="en-US" dirty="0"/>
              <a:t>Some of these characteristics are not actions but conditions (hungry &amp; thirsty, persecuted)</a:t>
            </a:r>
          </a:p>
          <a:p>
            <a:endParaRPr lang="en-US" dirty="0"/>
          </a:p>
        </p:txBody>
      </p:sp>
      <p:sp>
        <p:nvSpPr>
          <p:cNvPr id="4" name="Slide Number Placeholder 3"/>
          <p:cNvSpPr>
            <a:spLocks noGrp="1"/>
          </p:cNvSpPr>
          <p:nvPr>
            <p:ph type="sldNum" sz="quarter" idx="5"/>
          </p:nvPr>
        </p:nvSpPr>
        <p:spPr/>
        <p:txBody>
          <a:bodyPr/>
          <a:lstStyle/>
          <a:p>
            <a:fld id="{ACD3E19F-EEB6-424F-AFC8-EDED9E260D96}" type="slidenum">
              <a:rPr lang="en-US" smtClean="0"/>
              <a:t>5</a:t>
            </a:fld>
            <a:endParaRPr lang="en-US"/>
          </a:p>
        </p:txBody>
      </p:sp>
    </p:spTree>
    <p:extLst>
      <p:ext uri="{BB962C8B-B14F-4D97-AF65-F5344CB8AC3E}">
        <p14:creationId xmlns:p14="http://schemas.microsoft.com/office/powerpoint/2010/main" val="274605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Prioritizes second half of “blessings” almost in opposition to the first half</a:t>
            </a:r>
          </a:p>
          <a:p>
            <a:pPr marL="171450" indent="-171450">
              <a:buFont typeface="Arial" panose="020B0604020202020204" pitchFamily="34" charset="0"/>
              <a:buChar char="•"/>
            </a:pPr>
            <a:r>
              <a:rPr lang="en-US" dirty="0"/>
              <a:t>Frames good characteristics into a “sorry you have to do that” situation – though some of which are certainly necessary goods, nothing to be sorry for (merciful, pure in heart, peacemaker)</a:t>
            </a:r>
          </a:p>
          <a:p>
            <a:pPr marL="171450" indent="-171450">
              <a:buFont typeface="Arial" panose="020B0604020202020204" pitchFamily="34" charset="0"/>
              <a:buChar char="•"/>
            </a:pPr>
            <a:r>
              <a:rPr lang="en-US" dirty="0"/>
              <a:t>How does one obtain these privileges? Who are they for?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CD3E19F-EEB6-424F-AFC8-EDED9E260D96}" type="slidenum">
              <a:rPr lang="en-US" smtClean="0"/>
              <a:t>7</a:t>
            </a:fld>
            <a:endParaRPr lang="en-US"/>
          </a:p>
        </p:txBody>
      </p:sp>
    </p:spTree>
    <p:extLst>
      <p:ext uri="{BB962C8B-B14F-4D97-AF65-F5344CB8AC3E}">
        <p14:creationId xmlns:p14="http://schemas.microsoft.com/office/powerpoint/2010/main" val="2574050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Our lives are flourishing in present and ongoing characteristics that following Jesus entails</a:t>
            </a:r>
          </a:p>
          <a:p>
            <a:pPr marL="171450" indent="-171450">
              <a:buFont typeface="Arial" panose="020B0604020202020204" pitchFamily="34" charset="0"/>
              <a:buChar char="•"/>
            </a:pPr>
            <a:r>
              <a:rPr lang="en-US" dirty="0"/>
              <a:t>Our lives are flourishing in the immediate and promised future benefits that are in Jesus and therefore are shared by his followers. </a:t>
            </a:r>
          </a:p>
        </p:txBody>
      </p:sp>
      <p:sp>
        <p:nvSpPr>
          <p:cNvPr id="4" name="Slide Number Placeholder 3"/>
          <p:cNvSpPr>
            <a:spLocks noGrp="1"/>
          </p:cNvSpPr>
          <p:nvPr>
            <p:ph type="sldNum" sz="quarter" idx="5"/>
          </p:nvPr>
        </p:nvSpPr>
        <p:spPr/>
        <p:txBody>
          <a:bodyPr/>
          <a:lstStyle/>
          <a:p>
            <a:fld id="{ACD3E19F-EEB6-424F-AFC8-EDED9E260D96}" type="slidenum">
              <a:rPr lang="en-US" smtClean="0"/>
              <a:t>10</a:t>
            </a:fld>
            <a:endParaRPr lang="en-US"/>
          </a:p>
        </p:txBody>
      </p:sp>
    </p:spTree>
    <p:extLst>
      <p:ext uri="{BB962C8B-B14F-4D97-AF65-F5344CB8AC3E}">
        <p14:creationId xmlns:p14="http://schemas.microsoft.com/office/powerpoint/2010/main" val="26338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237799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18635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311830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37312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shade val="82000"/>
                  </a:schemeClr>
                </a:solidFill>
              </a:defRPr>
            </a:lvl1pPr>
            <a:lvl2pPr marL="342900" indent="0">
              <a:buNone/>
              <a:defRPr sz="1500">
                <a:solidFill>
                  <a:schemeClr val="tx1">
                    <a:shade val="82000"/>
                  </a:schemeClr>
                </a:solidFill>
              </a:defRPr>
            </a:lvl2pPr>
            <a:lvl3pPr marL="685800" indent="0">
              <a:buNone/>
              <a:defRPr sz="1350">
                <a:solidFill>
                  <a:schemeClr val="tx1">
                    <a:shade val="82000"/>
                  </a:schemeClr>
                </a:solidFill>
              </a:defRPr>
            </a:lvl3pPr>
            <a:lvl4pPr marL="1028700" indent="0">
              <a:buNone/>
              <a:defRPr sz="1200">
                <a:solidFill>
                  <a:schemeClr val="tx1">
                    <a:shade val="82000"/>
                  </a:schemeClr>
                </a:solidFill>
              </a:defRPr>
            </a:lvl4pPr>
            <a:lvl5pPr marL="1371600" indent="0">
              <a:buNone/>
              <a:defRPr sz="1200">
                <a:solidFill>
                  <a:schemeClr val="tx1">
                    <a:shade val="82000"/>
                  </a:schemeClr>
                </a:solidFill>
              </a:defRPr>
            </a:lvl5pPr>
            <a:lvl6pPr marL="1714500" indent="0">
              <a:buNone/>
              <a:defRPr sz="1200">
                <a:solidFill>
                  <a:schemeClr val="tx1">
                    <a:shade val="82000"/>
                  </a:schemeClr>
                </a:solidFill>
              </a:defRPr>
            </a:lvl6pPr>
            <a:lvl7pPr marL="2057400" indent="0">
              <a:buNone/>
              <a:defRPr sz="1200">
                <a:solidFill>
                  <a:schemeClr val="tx1">
                    <a:shade val="82000"/>
                  </a:schemeClr>
                </a:solidFill>
              </a:defRPr>
            </a:lvl7pPr>
            <a:lvl8pPr marL="2400300" indent="0">
              <a:buNone/>
              <a:defRPr sz="1200">
                <a:solidFill>
                  <a:schemeClr val="tx1">
                    <a:shade val="82000"/>
                  </a:schemeClr>
                </a:solidFill>
              </a:defRPr>
            </a:lvl8pPr>
            <a:lvl9pPr marL="2743200" indent="0">
              <a:buNone/>
              <a:defRPr sz="12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38755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38B3DD-BE68-B048-8B4B-E4EA9840AA2F}" type="datetimeFigureOut">
              <a:rPr lang="en-US" smtClean="0"/>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3952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38B3DD-BE68-B048-8B4B-E4EA9840AA2F}" type="datetimeFigureOut">
              <a:rPr lang="en-US" smtClean="0"/>
              <a:t>4/27/2024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39527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38B3DD-BE68-B048-8B4B-E4EA9840AA2F}" type="datetimeFigureOut">
              <a:rPr lang="en-US" smtClean="0"/>
              <a:t>4/27/2024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2263162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8B3DD-BE68-B048-8B4B-E4EA9840AA2F}" type="datetimeFigureOut">
              <a:rPr lang="en-US" smtClean="0"/>
              <a:t>4/27/2024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237079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638B3DD-BE68-B048-8B4B-E4EA9840AA2F}" type="datetimeFigureOut">
              <a:rPr lang="en-US" smtClean="0"/>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09647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638B3DD-BE68-B048-8B4B-E4EA9840AA2F}" type="datetimeFigureOut">
              <a:rPr lang="en-US" smtClean="0"/>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4205835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shade val="82000"/>
                  </a:schemeClr>
                </a:solidFill>
              </a:defRPr>
            </a:lvl1pPr>
          </a:lstStyle>
          <a:p>
            <a:fld id="{2638B3DD-BE68-B048-8B4B-E4EA9840AA2F}" type="datetimeFigureOut">
              <a:rPr lang="en-US" smtClean="0"/>
              <a:t>4/27/2024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shade val="82000"/>
                  </a:schemeClr>
                </a:solidFill>
              </a:defRPr>
            </a:lvl1pPr>
          </a:lstStyle>
          <a:p>
            <a:fld id="{DA0E1AB7-5A67-DA4F-8E65-1D707E158743}" type="slidenum">
              <a:rPr lang="en-US" smtClean="0"/>
              <a:t>‹#›</a:t>
            </a:fld>
            <a:endParaRPr lang="en-US"/>
          </a:p>
        </p:txBody>
      </p:sp>
    </p:spTree>
    <p:extLst>
      <p:ext uri="{BB962C8B-B14F-4D97-AF65-F5344CB8AC3E}">
        <p14:creationId xmlns:p14="http://schemas.microsoft.com/office/powerpoint/2010/main" val="422083930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1B253A-20A7-E95B-D8C6-79B1F9F69724}"/>
              </a:ext>
            </a:extLst>
          </p:cNvPr>
          <p:cNvSpPr>
            <a:spLocks noGrp="1"/>
          </p:cNvSpPr>
          <p:nvPr>
            <p:ph type="ctrTitle"/>
          </p:nvPr>
        </p:nvSpPr>
        <p:spPr>
          <a:xfrm>
            <a:off x="1190624" y="1468702"/>
            <a:ext cx="6810375" cy="1785137"/>
          </a:xfrm>
        </p:spPr>
        <p:txBody>
          <a:bodyPr>
            <a:normAutofit/>
          </a:bodyPr>
          <a:lstStyle/>
          <a:p>
            <a:r>
              <a:rPr lang="en-US" b="1" dirty="0" smtClean="0">
                <a:latin typeface="Avenir Black" panose="02000503020000020003" pitchFamily="2" charset="0"/>
              </a:rPr>
              <a:t>Lo que </a:t>
            </a:r>
            <a:r>
              <a:rPr lang="en-US" b="1" dirty="0" err="1" smtClean="0">
                <a:latin typeface="Avenir Black" panose="02000503020000020003" pitchFamily="2" charset="0"/>
              </a:rPr>
              <a:t>significa</a:t>
            </a:r>
            <a:r>
              <a:rPr lang="en-US" b="1" dirty="0" smtClean="0">
                <a:latin typeface="Avenir Black" panose="02000503020000020003" pitchFamily="2" charset="0"/>
              </a:rPr>
              <a:t> </a:t>
            </a:r>
            <a:r>
              <a:rPr lang="en-US" b="1" dirty="0" err="1" smtClean="0">
                <a:latin typeface="Avenir Black" panose="02000503020000020003" pitchFamily="2" charset="0"/>
              </a:rPr>
              <a:t>ser</a:t>
            </a:r>
            <a:r>
              <a:rPr lang="en-US" b="1" dirty="0" smtClean="0">
                <a:latin typeface="Avenir Black" panose="02000503020000020003" pitchFamily="2" charset="0"/>
              </a:rPr>
              <a:t/>
            </a:r>
            <a:br>
              <a:rPr lang="en-US" b="1" dirty="0" smtClean="0">
                <a:latin typeface="Avenir Black" panose="02000503020000020003" pitchFamily="2" charset="0"/>
              </a:rPr>
            </a:br>
            <a:r>
              <a:rPr lang="en-US" b="1" dirty="0" smtClean="0">
                <a:latin typeface="Avenir Black" panose="02000503020000020003" pitchFamily="2" charset="0"/>
              </a:rPr>
              <a:t>“</a:t>
            </a:r>
            <a:r>
              <a:rPr lang="es-ES" b="1" dirty="0" smtClean="0">
                <a:latin typeface="Avenir Black" panose="02000503020000020003" pitchFamily="2" charset="0"/>
              </a:rPr>
              <a:t>bienaventurado”</a:t>
            </a:r>
            <a:endParaRPr lang="en-US" b="1" dirty="0">
              <a:latin typeface="Avenir Black" panose="02000503020000020003" pitchFamily="2" charset="0"/>
            </a:endParaRPr>
          </a:p>
        </p:txBody>
      </p:sp>
    </p:spTree>
    <p:extLst>
      <p:ext uri="{BB962C8B-B14F-4D97-AF65-F5344CB8AC3E}">
        <p14:creationId xmlns:p14="http://schemas.microsoft.com/office/powerpoint/2010/main" val="1334021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B9AB420C-09FF-C4AF-60E2-24A3DEA2F3E4}"/>
              </a:ext>
            </a:extLst>
          </p:cNvPr>
          <p:cNvSpPr>
            <a:spLocks noGrp="1"/>
          </p:cNvSpPr>
          <p:nvPr>
            <p:ph idx="1"/>
          </p:nvPr>
        </p:nvSpPr>
        <p:spPr>
          <a:xfrm>
            <a:off x="617517" y="724395"/>
            <a:ext cx="7897833" cy="4050228"/>
          </a:xfrm>
        </p:spPr>
        <p:txBody>
          <a:bodyPr>
            <a:normAutofit/>
          </a:bodyPr>
          <a:lstStyle/>
          <a:p>
            <a:pPr marL="0" indent="0">
              <a:buNone/>
            </a:pPr>
            <a:r>
              <a:rPr lang="en-US" sz="1800" b="1" u="sng" dirty="0" err="1">
                <a:solidFill>
                  <a:schemeClr val="accent4">
                    <a:lumMod val="60000"/>
                    <a:lumOff val="40000"/>
                  </a:schemeClr>
                </a:solidFill>
                <a:latin typeface="Avenir Heavy" panose="02000503020000020003" pitchFamily="2" charset="0"/>
              </a:rPr>
              <a:t>Modelo</a:t>
            </a:r>
            <a:r>
              <a:rPr lang="en-US" sz="1800" b="1" u="sng" dirty="0">
                <a:solidFill>
                  <a:schemeClr val="accent4">
                    <a:lumMod val="60000"/>
                    <a:lumOff val="40000"/>
                  </a:schemeClr>
                </a:solidFill>
                <a:latin typeface="Avenir Heavy" panose="02000503020000020003" pitchFamily="2" charset="0"/>
              </a:rPr>
              <a:t> no. 1: </a:t>
            </a:r>
            <a:r>
              <a:rPr lang="en-US" sz="1800" b="1" u="sng" dirty="0" err="1">
                <a:solidFill>
                  <a:schemeClr val="accent4">
                    <a:lumMod val="60000"/>
                    <a:lumOff val="40000"/>
                  </a:schemeClr>
                </a:solidFill>
                <a:latin typeface="Avenir Heavy" panose="02000503020000020003" pitchFamily="2" charset="0"/>
              </a:rPr>
              <a:t>Llamado</a:t>
            </a:r>
            <a:r>
              <a:rPr lang="en-US" sz="1800" b="1" u="sng" dirty="0">
                <a:solidFill>
                  <a:schemeClr val="accent4">
                    <a:lumMod val="60000"/>
                    <a:lumOff val="40000"/>
                  </a:schemeClr>
                </a:solidFill>
                <a:latin typeface="Avenir Heavy" panose="02000503020000020003" pitchFamily="2" charset="0"/>
              </a:rPr>
              <a:t> al </a:t>
            </a:r>
            <a:r>
              <a:rPr lang="en-US" sz="1800" b="1" u="sng" dirty="0" err="1">
                <a:solidFill>
                  <a:schemeClr val="accent4">
                    <a:lumMod val="60000"/>
                    <a:lumOff val="40000"/>
                  </a:schemeClr>
                </a:solidFill>
                <a:latin typeface="Avenir Heavy" panose="02000503020000020003" pitchFamily="2" charset="0"/>
              </a:rPr>
              <a:t>carácter</a:t>
            </a:r>
            <a:r>
              <a:rPr lang="en-US" sz="1800" b="1" u="sng" dirty="0">
                <a:solidFill>
                  <a:schemeClr val="accent4">
                    <a:lumMod val="60000"/>
                    <a:lumOff val="40000"/>
                  </a:schemeClr>
                </a:solidFill>
                <a:latin typeface="Avenir Heavy" panose="02000503020000020003" pitchFamily="2" charset="0"/>
              </a:rPr>
              <a:t> del </a:t>
            </a:r>
            <a:r>
              <a:rPr lang="en-US" sz="1800" b="1" u="sng" dirty="0" err="1">
                <a:solidFill>
                  <a:schemeClr val="accent4">
                    <a:lumMod val="60000"/>
                    <a:lumOff val="40000"/>
                  </a:schemeClr>
                </a:solidFill>
                <a:latin typeface="Avenir Heavy" panose="02000503020000020003" pitchFamily="2" charset="0"/>
              </a:rPr>
              <a:t>reino</a:t>
            </a:r>
            <a:endParaRPr lang="en-US" sz="1800" b="1" u="sng" dirty="0">
              <a:solidFill>
                <a:schemeClr val="accent4">
                  <a:lumMod val="60000"/>
                  <a:lumOff val="40000"/>
                </a:schemeClr>
              </a:solidFill>
              <a:latin typeface="Avenir Heavy" panose="02000503020000020003" pitchFamily="2" charset="0"/>
            </a:endParaRPr>
          </a:p>
          <a:p>
            <a:pPr marL="0" indent="0">
              <a:buNone/>
            </a:pPr>
            <a:r>
              <a:rPr lang="en-US" sz="1800" dirty="0" err="1">
                <a:latin typeface="Avenir Book" panose="02000503020000020003" pitchFamily="2" charset="0"/>
              </a:rPr>
              <a:t>Tu</a:t>
            </a:r>
            <a:r>
              <a:rPr lang="en-US" sz="1800" dirty="0">
                <a:latin typeface="Avenir Book" panose="02000503020000020003" pitchFamily="2" charset="0"/>
              </a:rPr>
              <a:t> </a:t>
            </a:r>
            <a:r>
              <a:rPr lang="en-US" sz="1800" dirty="0" err="1">
                <a:latin typeface="Avenir Book" panose="02000503020000020003" pitchFamily="2" charset="0"/>
              </a:rPr>
              <a:t>vida</a:t>
            </a:r>
            <a:r>
              <a:rPr lang="en-US" sz="1800" dirty="0">
                <a:latin typeface="Avenir Book" panose="02000503020000020003" pitchFamily="2" charset="0"/>
              </a:rPr>
              <a:t> </a:t>
            </a:r>
            <a:r>
              <a:rPr lang="en-US" sz="1800" dirty="0" err="1">
                <a:latin typeface="Avenir Book" panose="02000503020000020003" pitchFamily="2" charset="0"/>
              </a:rPr>
              <a:t>será</a:t>
            </a:r>
            <a:r>
              <a:rPr lang="en-US" sz="1800" dirty="0">
                <a:latin typeface="Avenir Book" panose="02000503020000020003" pitchFamily="2" charset="0"/>
              </a:rPr>
              <a:t> </a:t>
            </a:r>
            <a:r>
              <a:rPr lang="en-US" sz="1800" dirty="0" err="1">
                <a:latin typeface="Avenir Book" panose="02000503020000020003" pitchFamily="2" charset="0"/>
              </a:rPr>
              <a:t>buena</a:t>
            </a:r>
            <a:r>
              <a:rPr lang="en-US" sz="1800" dirty="0">
                <a:latin typeface="Avenir Book" panose="02000503020000020003" pitchFamily="2" charset="0"/>
              </a:rPr>
              <a:t> (“</a:t>
            </a:r>
            <a:r>
              <a:rPr lang="en-US" sz="1800" dirty="0" err="1">
                <a:latin typeface="Avenir Book" panose="02000503020000020003" pitchFamily="2" charset="0"/>
              </a:rPr>
              <a:t>bienaventurada</a:t>
            </a:r>
            <a:r>
              <a:rPr lang="en-US" sz="1800" dirty="0">
                <a:latin typeface="Avenir Book" panose="02000503020000020003" pitchFamily="2" charset="0"/>
              </a:rPr>
              <a:t>”) </a:t>
            </a:r>
            <a:r>
              <a:rPr lang="en-US" sz="1800" dirty="0" err="1">
                <a:latin typeface="Avenir Book" panose="02000503020000020003" pitchFamily="2" charset="0"/>
              </a:rPr>
              <a:t>si</a:t>
            </a:r>
            <a:r>
              <a:rPr lang="en-US" sz="1800" dirty="0">
                <a:latin typeface="Avenir Book" panose="02000503020000020003" pitchFamily="2" charset="0"/>
              </a:rPr>
              <a:t> </a:t>
            </a:r>
            <a:r>
              <a:rPr lang="en-US" sz="1800" dirty="0" err="1">
                <a:latin typeface="Avenir Book" panose="02000503020000020003" pitchFamily="2" charset="0"/>
              </a:rPr>
              <a:t>adoptas</a:t>
            </a:r>
            <a:r>
              <a:rPr lang="en-US" sz="1800" dirty="0">
                <a:latin typeface="Avenir Book" panose="02000503020000020003" pitchFamily="2" charset="0"/>
              </a:rPr>
              <a:t> el </a:t>
            </a:r>
            <a:r>
              <a:rPr lang="en-US" sz="1800" dirty="0" err="1">
                <a:latin typeface="Avenir Book" panose="02000503020000020003" pitchFamily="2" charset="0"/>
              </a:rPr>
              <a:t>carácter</a:t>
            </a:r>
            <a:r>
              <a:rPr lang="en-US" sz="1800" dirty="0">
                <a:latin typeface="Avenir Book" panose="02000503020000020003" pitchFamily="2" charset="0"/>
              </a:rPr>
              <a:t> </a:t>
            </a:r>
            <a:r>
              <a:rPr lang="en-US" sz="1800" dirty="0" err="1">
                <a:latin typeface="Avenir Book" panose="02000503020000020003" pitchFamily="2" charset="0"/>
              </a:rPr>
              <a:t>correcto</a:t>
            </a:r>
            <a:r>
              <a:rPr lang="en-US" sz="1800" dirty="0">
                <a:latin typeface="Avenir Book" panose="02000503020000020003" pitchFamily="2" charset="0"/>
              </a:rPr>
              <a:t>, lo </a:t>
            </a:r>
            <a:r>
              <a:rPr lang="en-US" sz="1800" dirty="0" err="1">
                <a:latin typeface="Avenir Book" panose="02000503020000020003" pitchFamily="2" charset="0"/>
              </a:rPr>
              <a:t>cual</a:t>
            </a:r>
            <a:r>
              <a:rPr lang="en-US" sz="1800" dirty="0">
                <a:latin typeface="Avenir Book" panose="02000503020000020003" pitchFamily="2" charset="0"/>
              </a:rPr>
              <a:t> </a:t>
            </a:r>
            <a:r>
              <a:rPr lang="en-US" sz="1800" dirty="0" err="1">
                <a:latin typeface="Avenir Book" panose="02000503020000020003" pitchFamily="2" charset="0"/>
              </a:rPr>
              <a:t>te</a:t>
            </a:r>
            <a:r>
              <a:rPr lang="en-US" sz="1800" dirty="0">
                <a:latin typeface="Avenir Book" panose="02000503020000020003" pitchFamily="2" charset="0"/>
              </a:rPr>
              <a:t> da derecho a </a:t>
            </a:r>
            <a:r>
              <a:rPr lang="en-US" sz="1800" dirty="0" err="1">
                <a:latin typeface="Avenir Book" panose="02000503020000020003" pitchFamily="2" charset="0"/>
              </a:rPr>
              <a:t>recibir</a:t>
            </a:r>
            <a:r>
              <a:rPr lang="en-US" sz="1800" dirty="0">
                <a:latin typeface="Avenir Book" panose="02000503020000020003" pitchFamily="2" charset="0"/>
              </a:rPr>
              <a:t> </a:t>
            </a:r>
            <a:r>
              <a:rPr lang="en-US" sz="1800" dirty="0" err="1">
                <a:latin typeface="Avenir Book" panose="02000503020000020003" pitchFamily="2" charset="0"/>
              </a:rPr>
              <a:t>cosas</a:t>
            </a:r>
            <a:r>
              <a:rPr lang="en-US" sz="1800" dirty="0">
                <a:latin typeface="Avenir Book" panose="02000503020000020003" pitchFamily="2" charset="0"/>
              </a:rPr>
              <a:t> </a:t>
            </a:r>
            <a:r>
              <a:rPr lang="en-US" sz="1800" dirty="0" err="1">
                <a:latin typeface="Avenir Book" panose="02000503020000020003" pitchFamily="2" charset="0"/>
              </a:rPr>
              <a:t>buenas</a:t>
            </a:r>
            <a:r>
              <a:rPr lang="en-US" sz="1800" dirty="0">
                <a:latin typeface="Avenir Book" panose="02000503020000020003" pitchFamily="2" charset="0"/>
              </a:rPr>
              <a:t> de Dios.</a:t>
            </a:r>
          </a:p>
          <a:p>
            <a:pPr marL="0" indent="0">
              <a:buNone/>
            </a:pPr>
            <a:endParaRPr lang="en-US" sz="1800" dirty="0">
              <a:latin typeface="Avenir Book" panose="02000503020000020003" pitchFamily="2" charset="0"/>
            </a:endParaRPr>
          </a:p>
          <a:p>
            <a:pPr marL="0" indent="0">
              <a:buNone/>
            </a:pPr>
            <a:r>
              <a:rPr lang="en-US" sz="2000" b="1" u="sng" dirty="0" err="1">
                <a:solidFill>
                  <a:schemeClr val="accent6">
                    <a:lumMod val="60000"/>
                    <a:lumOff val="40000"/>
                  </a:schemeClr>
                </a:solidFill>
                <a:latin typeface="Avenir Heavy" panose="02000503020000020003" pitchFamily="2" charset="0"/>
              </a:rPr>
              <a:t>Modelo</a:t>
            </a:r>
            <a:r>
              <a:rPr lang="en-US" sz="2000" b="1" u="sng" dirty="0">
                <a:solidFill>
                  <a:schemeClr val="accent6">
                    <a:lumMod val="60000"/>
                    <a:lumOff val="40000"/>
                  </a:schemeClr>
                </a:solidFill>
                <a:latin typeface="Avenir Heavy" panose="02000503020000020003" pitchFamily="2" charset="0"/>
              </a:rPr>
              <a:t> no. 2: </a:t>
            </a:r>
            <a:r>
              <a:rPr lang="en-US" sz="2000" b="1" u="sng" dirty="0" err="1">
                <a:solidFill>
                  <a:schemeClr val="accent6">
                    <a:lumMod val="60000"/>
                    <a:lumOff val="40000"/>
                  </a:schemeClr>
                </a:solidFill>
                <a:latin typeface="Avenir Heavy" panose="02000503020000020003" pitchFamily="2" charset="0"/>
              </a:rPr>
              <a:t>Consolación</a:t>
            </a:r>
            <a:r>
              <a:rPr lang="en-US" sz="2000" b="1" u="sng" dirty="0">
                <a:solidFill>
                  <a:schemeClr val="accent6">
                    <a:lumMod val="60000"/>
                    <a:lumOff val="40000"/>
                  </a:schemeClr>
                </a:solidFill>
                <a:latin typeface="Avenir Heavy" panose="02000503020000020003" pitchFamily="2" charset="0"/>
              </a:rPr>
              <a:t> </a:t>
            </a:r>
            <a:r>
              <a:rPr lang="en-US" sz="2000" b="1" u="sng" dirty="0" err="1">
                <a:solidFill>
                  <a:schemeClr val="accent6">
                    <a:lumMod val="60000"/>
                    <a:lumOff val="40000"/>
                  </a:schemeClr>
                </a:solidFill>
                <a:latin typeface="Avenir Heavy" panose="02000503020000020003" pitchFamily="2" charset="0"/>
              </a:rPr>
              <a:t>por</a:t>
            </a:r>
            <a:r>
              <a:rPr lang="en-US" sz="2000" b="1" u="sng" dirty="0">
                <a:solidFill>
                  <a:schemeClr val="accent6">
                    <a:lumMod val="60000"/>
                    <a:lumOff val="40000"/>
                  </a:schemeClr>
                </a:solidFill>
                <a:latin typeface="Avenir Heavy" panose="02000503020000020003" pitchFamily="2" charset="0"/>
              </a:rPr>
              <a:t> las </a:t>
            </a:r>
            <a:r>
              <a:rPr lang="en-US" sz="2000" b="1" u="sng" dirty="0" err="1">
                <a:solidFill>
                  <a:schemeClr val="accent6">
                    <a:lumMod val="60000"/>
                    <a:lumOff val="40000"/>
                  </a:schemeClr>
                </a:solidFill>
                <a:latin typeface="Avenir Heavy" panose="02000503020000020003" pitchFamily="2" charset="0"/>
              </a:rPr>
              <a:t>condiciones</a:t>
            </a:r>
            <a:r>
              <a:rPr lang="en-US" sz="2000" b="1" u="sng" dirty="0">
                <a:solidFill>
                  <a:schemeClr val="accent6">
                    <a:lumMod val="60000"/>
                    <a:lumOff val="40000"/>
                  </a:schemeClr>
                </a:solidFill>
                <a:latin typeface="Avenir Heavy" panose="02000503020000020003" pitchFamily="2" charset="0"/>
              </a:rPr>
              <a:t> del </a:t>
            </a:r>
            <a:r>
              <a:rPr lang="en-US" sz="2000" b="1" u="sng" dirty="0" err="1">
                <a:solidFill>
                  <a:schemeClr val="accent6">
                    <a:lumMod val="60000"/>
                    <a:lumOff val="40000"/>
                  </a:schemeClr>
                </a:solidFill>
                <a:latin typeface="Avenir Heavy" panose="02000503020000020003" pitchFamily="2" charset="0"/>
              </a:rPr>
              <a:t>reino</a:t>
            </a:r>
            <a:endParaRPr lang="en-US" sz="2000" b="1" u="sng" dirty="0">
              <a:solidFill>
                <a:schemeClr val="accent6">
                  <a:lumMod val="60000"/>
                  <a:lumOff val="40000"/>
                </a:schemeClr>
              </a:solidFill>
              <a:latin typeface="Avenir Heavy" panose="02000503020000020003" pitchFamily="2" charset="0"/>
            </a:endParaRPr>
          </a:p>
          <a:p>
            <a:pPr marL="0" indent="0">
              <a:buNone/>
            </a:pPr>
            <a:r>
              <a:rPr lang="en-US" sz="2000" dirty="0" err="1">
                <a:latin typeface="Avenir Book" panose="02000503020000020003" pitchFamily="2" charset="0"/>
              </a:rPr>
              <a:t>Tu</a:t>
            </a:r>
            <a:r>
              <a:rPr lang="en-US" sz="2000" dirty="0">
                <a:latin typeface="Avenir Book" panose="02000503020000020003" pitchFamily="2" charset="0"/>
              </a:rPr>
              <a:t> </a:t>
            </a:r>
            <a:r>
              <a:rPr lang="en-US" sz="2000" dirty="0" err="1">
                <a:latin typeface="Avenir Book" panose="02000503020000020003" pitchFamily="2" charset="0"/>
              </a:rPr>
              <a:t>vida</a:t>
            </a:r>
            <a:r>
              <a:rPr lang="en-US" sz="2000" dirty="0">
                <a:latin typeface="Avenir Book" panose="02000503020000020003" pitchFamily="2" charset="0"/>
              </a:rPr>
              <a:t> </a:t>
            </a:r>
            <a:r>
              <a:rPr lang="en-US" sz="2000" dirty="0" err="1">
                <a:latin typeface="Avenir Book" panose="02000503020000020003" pitchFamily="2" charset="0"/>
              </a:rPr>
              <a:t>es</a:t>
            </a:r>
            <a:r>
              <a:rPr lang="en-US" sz="2000" dirty="0">
                <a:latin typeface="Avenir Book" panose="02000503020000020003" pitchFamily="2" charset="0"/>
              </a:rPr>
              <a:t> </a:t>
            </a:r>
            <a:r>
              <a:rPr lang="en-US" sz="2000" dirty="0" err="1">
                <a:latin typeface="Avenir Book" panose="02000503020000020003" pitchFamily="2" charset="0"/>
              </a:rPr>
              <a:t>buena</a:t>
            </a:r>
            <a:r>
              <a:rPr lang="en-US" sz="2000" dirty="0">
                <a:latin typeface="Avenir Book" panose="02000503020000020003" pitchFamily="2" charset="0"/>
              </a:rPr>
              <a:t> (”</a:t>
            </a:r>
            <a:r>
              <a:rPr lang="en-US" sz="2000" dirty="0" err="1">
                <a:latin typeface="Avenir Book" panose="02000503020000020003" pitchFamily="2" charset="0"/>
              </a:rPr>
              <a:t>bienaventurada</a:t>
            </a:r>
            <a:r>
              <a:rPr lang="en-US" sz="2000" dirty="0">
                <a:latin typeface="Avenir Book" panose="02000503020000020003" pitchFamily="2" charset="0"/>
              </a:rPr>
              <a:t>”) </a:t>
            </a:r>
            <a:r>
              <a:rPr lang="en-US" sz="2000" dirty="0" err="1">
                <a:latin typeface="Avenir Book" panose="02000503020000020003" pitchFamily="2" charset="0"/>
              </a:rPr>
              <a:t>por</a:t>
            </a:r>
            <a:r>
              <a:rPr lang="en-US" sz="2000" dirty="0">
                <a:latin typeface="Avenir Book" panose="02000503020000020003" pitchFamily="2" charset="0"/>
              </a:rPr>
              <a:t> causa de lo que </a:t>
            </a:r>
            <a:r>
              <a:rPr lang="en-US" sz="2000" dirty="0" err="1">
                <a:latin typeface="Avenir Book" panose="02000503020000020003" pitchFamily="2" charset="0"/>
              </a:rPr>
              <a:t>tienes</a:t>
            </a:r>
            <a:r>
              <a:rPr lang="en-US" sz="2000" dirty="0">
                <a:latin typeface="Avenir Book" panose="02000503020000020003" pitchFamily="2" charset="0"/>
              </a:rPr>
              <a:t> de Dios a </a:t>
            </a:r>
            <a:r>
              <a:rPr lang="en-US" sz="2000" dirty="0" err="1">
                <a:latin typeface="Avenir Book" panose="02000503020000020003" pitchFamily="2" charset="0"/>
              </a:rPr>
              <a:t>pesar</a:t>
            </a:r>
            <a:r>
              <a:rPr lang="en-US" sz="2000" dirty="0">
                <a:latin typeface="Avenir Book" panose="02000503020000020003" pitchFamily="2" charset="0"/>
              </a:rPr>
              <a:t> de las </a:t>
            </a:r>
            <a:r>
              <a:rPr lang="en-US" sz="2000" dirty="0" err="1">
                <a:latin typeface="Avenir Book" panose="02000503020000020003" pitchFamily="2" charset="0"/>
              </a:rPr>
              <a:t>condiciones</a:t>
            </a:r>
            <a:r>
              <a:rPr lang="en-US" sz="2000" dirty="0">
                <a:latin typeface="Avenir Book" panose="02000503020000020003" pitchFamily="2" charset="0"/>
              </a:rPr>
              <a:t> </a:t>
            </a:r>
            <a:r>
              <a:rPr lang="en-US" sz="2000" dirty="0" err="1">
                <a:latin typeface="Avenir Book" panose="02000503020000020003" pitchFamily="2" charset="0"/>
              </a:rPr>
              <a:t>malas</a:t>
            </a:r>
            <a:r>
              <a:rPr lang="en-US" sz="2000" dirty="0">
                <a:latin typeface="Avenir Book" panose="02000503020000020003" pitchFamily="2" charset="0"/>
              </a:rPr>
              <a:t> de </a:t>
            </a:r>
            <a:r>
              <a:rPr lang="en-US" sz="2000" dirty="0" err="1">
                <a:latin typeface="Avenir Book" panose="02000503020000020003" pitchFamily="2" charset="0"/>
              </a:rPr>
              <a:t>tu</a:t>
            </a:r>
            <a:r>
              <a:rPr lang="en-US" sz="2000" dirty="0">
                <a:latin typeface="Avenir Book" panose="02000503020000020003" pitchFamily="2" charset="0"/>
              </a:rPr>
              <a:t> </a:t>
            </a:r>
            <a:r>
              <a:rPr lang="en-US" sz="2000" dirty="0" err="1">
                <a:latin typeface="Avenir Book" panose="02000503020000020003" pitchFamily="2" charset="0"/>
              </a:rPr>
              <a:t>vida</a:t>
            </a:r>
            <a:r>
              <a:rPr lang="en-US" sz="2000" dirty="0">
                <a:latin typeface="Avenir Book" panose="02000503020000020003" pitchFamily="2" charset="0"/>
              </a:rPr>
              <a:t>.</a:t>
            </a:r>
          </a:p>
          <a:p>
            <a:pPr marL="0" indent="0">
              <a:buNone/>
            </a:pPr>
            <a:endParaRPr lang="en-US" dirty="0">
              <a:latin typeface="Avenir Book" panose="02000503020000020003" pitchFamily="2" charset="0"/>
            </a:endParaRPr>
          </a:p>
          <a:p>
            <a:pPr marL="0" indent="0">
              <a:buNone/>
            </a:pPr>
            <a:r>
              <a:rPr lang="en-US" sz="2800" b="1" u="sng" dirty="0" err="1" smtClean="0">
                <a:solidFill>
                  <a:srgbClr val="FFFF00"/>
                </a:solidFill>
                <a:latin typeface="Avenir Heavy" panose="02000503020000020003" pitchFamily="2" charset="0"/>
              </a:rPr>
              <a:t>Modelo</a:t>
            </a:r>
            <a:r>
              <a:rPr lang="en-US" sz="2800" b="1" u="sng" dirty="0" smtClean="0">
                <a:solidFill>
                  <a:srgbClr val="FFFF00"/>
                </a:solidFill>
                <a:latin typeface="Avenir Heavy" panose="02000503020000020003" pitchFamily="2" charset="0"/>
              </a:rPr>
              <a:t> no. 3</a:t>
            </a:r>
            <a:r>
              <a:rPr lang="en-US" sz="2800" b="1" u="sng" dirty="0">
                <a:solidFill>
                  <a:srgbClr val="FFFF00"/>
                </a:solidFill>
                <a:latin typeface="Avenir Heavy" panose="02000503020000020003" pitchFamily="2" charset="0"/>
              </a:rPr>
              <a:t>: </a:t>
            </a:r>
            <a:r>
              <a:rPr lang="en-US" sz="2800" b="1" u="sng" dirty="0" err="1" smtClean="0">
                <a:solidFill>
                  <a:srgbClr val="FFFF00"/>
                </a:solidFill>
                <a:latin typeface="Avenir Heavy" panose="02000503020000020003" pitchFamily="2" charset="0"/>
              </a:rPr>
              <a:t>Comunión</a:t>
            </a:r>
            <a:r>
              <a:rPr lang="en-US" sz="2800" b="1" u="sng" dirty="0" smtClean="0">
                <a:solidFill>
                  <a:srgbClr val="FFFF00"/>
                </a:solidFill>
                <a:latin typeface="Avenir Heavy" panose="02000503020000020003" pitchFamily="2" charset="0"/>
              </a:rPr>
              <a:t> con el Rey</a:t>
            </a:r>
            <a:endParaRPr lang="en-US" sz="2800" b="1" u="sng" dirty="0">
              <a:solidFill>
                <a:srgbClr val="FFFF00"/>
              </a:solidFill>
              <a:latin typeface="Avenir Heavy" panose="02000503020000020003" pitchFamily="2" charset="0"/>
            </a:endParaRPr>
          </a:p>
          <a:p>
            <a:pPr marL="0" indent="0">
              <a:buNone/>
            </a:pPr>
            <a:r>
              <a:rPr lang="en-US" sz="2800" dirty="0" err="1" smtClean="0">
                <a:latin typeface="Avenir Book" panose="02000503020000020003" pitchFamily="2" charset="0"/>
              </a:rPr>
              <a:t>Eres</a:t>
            </a:r>
            <a:r>
              <a:rPr lang="en-US" sz="2800" dirty="0" smtClean="0">
                <a:latin typeface="Avenir Book" panose="02000503020000020003" pitchFamily="2" charset="0"/>
              </a:rPr>
              <a:t> “</a:t>
            </a:r>
            <a:r>
              <a:rPr lang="en-US" sz="2800" dirty="0" err="1" smtClean="0">
                <a:latin typeface="Avenir Book" panose="02000503020000020003" pitchFamily="2" charset="0"/>
              </a:rPr>
              <a:t>bendecido</a:t>
            </a:r>
            <a:r>
              <a:rPr lang="en-US" sz="2800" dirty="0" smtClean="0">
                <a:latin typeface="Avenir Book" panose="02000503020000020003" pitchFamily="2" charset="0"/>
              </a:rPr>
              <a:t>” </a:t>
            </a:r>
            <a:r>
              <a:rPr lang="en-US" sz="2800" dirty="0" err="1" smtClean="0">
                <a:latin typeface="Avenir Book" panose="02000503020000020003" pitchFamily="2" charset="0"/>
              </a:rPr>
              <a:t>en</a:t>
            </a:r>
            <a:r>
              <a:rPr lang="en-US" sz="2800" dirty="0" smtClean="0">
                <a:latin typeface="Avenir Book" panose="02000503020000020003" pitchFamily="2" charset="0"/>
              </a:rPr>
              <a:t> </a:t>
            </a:r>
            <a:r>
              <a:rPr lang="en-US" sz="2800" dirty="0" err="1" smtClean="0">
                <a:latin typeface="Avenir Book" panose="02000503020000020003" pitchFamily="2" charset="0"/>
              </a:rPr>
              <a:t>seguir</a:t>
            </a:r>
            <a:r>
              <a:rPr lang="en-US" sz="2800" dirty="0" smtClean="0">
                <a:latin typeface="Avenir Book" panose="02000503020000020003" pitchFamily="2" charset="0"/>
              </a:rPr>
              <a:t> </a:t>
            </a:r>
            <a:r>
              <a:rPr lang="en-US" sz="2800" dirty="0" err="1" smtClean="0">
                <a:latin typeface="Avenir Book" panose="02000503020000020003" pitchFamily="2" charset="0"/>
              </a:rPr>
              <a:t>fielmente</a:t>
            </a:r>
            <a:r>
              <a:rPr lang="en-US" sz="2800" dirty="0" smtClean="0">
                <a:latin typeface="Avenir Book" panose="02000503020000020003" pitchFamily="2" charset="0"/>
              </a:rPr>
              <a:t> a </a:t>
            </a:r>
            <a:r>
              <a:rPr lang="en-US" sz="2800" dirty="0" err="1" smtClean="0">
                <a:latin typeface="Avenir Book" panose="02000503020000020003" pitchFamily="2" charset="0"/>
              </a:rPr>
              <a:t>Jesús</a:t>
            </a:r>
            <a:endParaRPr lang="en-US" sz="2800" dirty="0">
              <a:latin typeface="Avenir Book" panose="02000503020000020003" pitchFamily="2" charset="0"/>
            </a:endParaRPr>
          </a:p>
          <a:p>
            <a:pPr marL="0" indent="0">
              <a:buNone/>
            </a:pPr>
            <a:endParaRPr lang="en-US" dirty="0">
              <a:latin typeface="Avenir Book" panose="02000503020000020003" pitchFamily="2" charset="0"/>
            </a:endParaRPr>
          </a:p>
          <a:p>
            <a:pPr marL="0" indent="0">
              <a:buNone/>
            </a:pPr>
            <a:endParaRPr lang="en-US" dirty="0">
              <a:latin typeface="Avenir Book" panose="02000503020000020003" pitchFamily="2" charset="0"/>
            </a:endParaRPr>
          </a:p>
          <a:p>
            <a:pPr marL="0" indent="0">
              <a:buNone/>
            </a:pPr>
            <a:endParaRPr lang="en-US" b="1" u="sng" dirty="0">
              <a:solidFill>
                <a:schemeClr val="accent6">
                  <a:lumMod val="60000"/>
                  <a:lumOff val="40000"/>
                </a:schemeClr>
              </a:solidFill>
              <a:latin typeface="Avenir Heavy" panose="02000503020000020003" pitchFamily="2" charset="0"/>
            </a:endParaRPr>
          </a:p>
        </p:txBody>
      </p:sp>
    </p:spTree>
    <p:extLst>
      <p:ext uri="{BB962C8B-B14F-4D97-AF65-F5344CB8AC3E}">
        <p14:creationId xmlns:p14="http://schemas.microsoft.com/office/powerpoint/2010/main" val="421758817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Effect transition="in" filter="dissolve">
                                      <p:cBhvr>
                                        <p:cTn id="7" dur="500"/>
                                        <p:tgtEl>
                                          <p:spTgt spid="8">
                                            <p:txEl>
                                              <p:pRg st="6" end="6"/>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7" end="7"/>
                                            </p:txEl>
                                          </p:spTgt>
                                        </p:tgtEl>
                                        <p:attrNameLst>
                                          <p:attrName>style.visibility</p:attrName>
                                        </p:attrNameLst>
                                      </p:cBhvr>
                                      <p:to>
                                        <p:strVal val="visible"/>
                                      </p:to>
                                    </p:set>
                                    <p:animEffect transition="in" filter="dissolve">
                                      <p:cBhvr>
                                        <p:cTn id="10"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39353A-C4FB-4C60-F36F-F580462CE68F}"/>
              </a:ext>
            </a:extLst>
          </p:cNvPr>
          <p:cNvSpPr>
            <a:spLocks noGrp="1"/>
          </p:cNvSpPr>
          <p:nvPr>
            <p:ph idx="1"/>
          </p:nvPr>
        </p:nvSpPr>
        <p:spPr>
          <a:xfrm>
            <a:off x="571500" y="704850"/>
            <a:ext cx="7943850" cy="4248150"/>
          </a:xfrm>
        </p:spPr>
        <p:txBody>
          <a:bodyPr>
            <a:normAutofit/>
          </a:bodyPr>
          <a:lstStyle/>
          <a:p>
            <a:pPr marL="0" indent="0">
              <a:buNone/>
            </a:pPr>
            <a:endParaRPr lang="en-US" dirty="0">
              <a:latin typeface="Avenir Book" panose="02000503020000020003" pitchFamily="2" charset="0"/>
            </a:endParaRPr>
          </a:p>
          <a:p>
            <a:pPr marL="0" indent="0">
              <a:buNone/>
            </a:pPr>
            <a:r>
              <a:rPr lang="es-ES" dirty="0">
                <a:latin typeface="Avenir Book" panose="02000503020000020003" pitchFamily="2" charset="0"/>
              </a:rPr>
              <a:t>Haré de ti una nación grande, Y te </a:t>
            </a:r>
            <a:r>
              <a:rPr lang="es-ES" b="1" dirty="0">
                <a:solidFill>
                  <a:srgbClr val="FF7E79"/>
                </a:solidFill>
                <a:latin typeface="Avenir Book" panose="02000503020000020003" pitchFamily="2" charset="0"/>
              </a:rPr>
              <a:t>bendeciré</a:t>
            </a:r>
            <a:r>
              <a:rPr lang="es-ES" dirty="0">
                <a:latin typeface="Avenir Book" panose="02000503020000020003" pitchFamily="2" charset="0"/>
              </a:rPr>
              <a:t>, Engrandeceré tu nombre, Y serás </a:t>
            </a:r>
            <a:r>
              <a:rPr lang="es-ES" b="1" dirty="0">
                <a:solidFill>
                  <a:srgbClr val="FF7E79"/>
                </a:solidFill>
                <a:latin typeface="Avenir Book" panose="02000503020000020003" pitchFamily="2" charset="0"/>
              </a:rPr>
              <a:t>bendición</a:t>
            </a:r>
            <a:r>
              <a:rPr lang="es-ES" dirty="0">
                <a:latin typeface="Avenir Book" panose="02000503020000020003" pitchFamily="2" charset="0"/>
              </a:rPr>
              <a:t>. </a:t>
            </a:r>
            <a:r>
              <a:rPr lang="es-ES" dirty="0" smtClean="0">
                <a:latin typeface="Avenir Book" panose="02000503020000020003" pitchFamily="2" charset="0"/>
              </a:rPr>
              <a:t>3</a:t>
            </a:r>
            <a:r>
              <a:rPr lang="es-ES" dirty="0">
                <a:latin typeface="Avenir Book" panose="02000503020000020003" pitchFamily="2" charset="0"/>
              </a:rPr>
              <a:t>  </a:t>
            </a:r>
            <a:r>
              <a:rPr lang="es-ES" b="1" dirty="0">
                <a:solidFill>
                  <a:srgbClr val="FF7E79"/>
                </a:solidFill>
                <a:latin typeface="Avenir Book" panose="02000503020000020003" pitchFamily="2" charset="0"/>
              </a:rPr>
              <a:t>Bendeciré</a:t>
            </a:r>
            <a:r>
              <a:rPr lang="es-ES" dirty="0">
                <a:latin typeface="Avenir Book" panose="02000503020000020003" pitchFamily="2" charset="0"/>
              </a:rPr>
              <a:t> a los que te </a:t>
            </a:r>
            <a:r>
              <a:rPr lang="es-ES" b="1" dirty="0">
                <a:solidFill>
                  <a:srgbClr val="FF7E79"/>
                </a:solidFill>
                <a:latin typeface="Avenir Book" panose="02000503020000020003" pitchFamily="2" charset="0"/>
              </a:rPr>
              <a:t>bendigan</a:t>
            </a:r>
            <a:r>
              <a:rPr lang="es-ES" dirty="0">
                <a:latin typeface="Avenir Book" panose="02000503020000020003" pitchFamily="2" charset="0"/>
              </a:rPr>
              <a:t>, Y al que te maldiga, maldeciré. En ti serán </a:t>
            </a:r>
            <a:r>
              <a:rPr lang="es-ES" b="1" dirty="0">
                <a:solidFill>
                  <a:srgbClr val="FF7E79"/>
                </a:solidFill>
                <a:latin typeface="Avenir Book" panose="02000503020000020003" pitchFamily="2" charset="0"/>
              </a:rPr>
              <a:t>benditas</a:t>
            </a:r>
            <a:r>
              <a:rPr lang="es-ES" dirty="0">
                <a:latin typeface="Avenir Book" panose="02000503020000020003" pitchFamily="2" charset="0"/>
              </a:rPr>
              <a:t> todas las familias de la tierra». </a:t>
            </a:r>
            <a:r>
              <a:rPr lang="en-US" dirty="0" smtClean="0">
                <a:latin typeface="Avenir Book" panose="02000503020000020003" pitchFamily="2" charset="0"/>
              </a:rPr>
              <a:t>.”</a:t>
            </a:r>
            <a:endParaRPr lang="en-US" dirty="0">
              <a:latin typeface="Avenir Book" panose="02000503020000020003" pitchFamily="2" charset="0"/>
            </a:endParaRPr>
          </a:p>
          <a:p>
            <a:pPr marL="0" indent="0" algn="r">
              <a:buNone/>
            </a:pPr>
            <a:r>
              <a:rPr lang="en-US" dirty="0" err="1" smtClean="0">
                <a:latin typeface="Avenir Book" panose="02000503020000020003" pitchFamily="2" charset="0"/>
              </a:rPr>
              <a:t>Génesis</a:t>
            </a:r>
            <a:r>
              <a:rPr lang="en-US" dirty="0" smtClean="0">
                <a:latin typeface="Avenir Book" panose="02000503020000020003" pitchFamily="2" charset="0"/>
              </a:rPr>
              <a:t> </a:t>
            </a:r>
            <a:r>
              <a:rPr lang="en-US" dirty="0">
                <a:latin typeface="Avenir Book" panose="02000503020000020003" pitchFamily="2" charset="0"/>
              </a:rPr>
              <a:t>12:2-3</a:t>
            </a:r>
          </a:p>
          <a:p>
            <a:pPr marL="0" indent="0">
              <a:buNone/>
            </a:pPr>
            <a:endParaRPr lang="en-US" dirty="0">
              <a:latin typeface="Avenir Book" panose="02000503020000020003" pitchFamily="2" charset="0"/>
            </a:endParaRPr>
          </a:p>
          <a:p>
            <a:pPr marL="0" indent="0">
              <a:buNone/>
            </a:pPr>
            <a:r>
              <a:rPr lang="es-ES" b="1" dirty="0" smtClean="0">
                <a:solidFill>
                  <a:srgbClr val="FF7E79"/>
                </a:solidFill>
                <a:latin typeface="Avenir Book" panose="02000503020000020003" pitchFamily="2" charset="0"/>
              </a:rPr>
              <a:t>Bendito</a:t>
            </a:r>
            <a:r>
              <a:rPr lang="es-ES" dirty="0" smtClean="0">
                <a:latin typeface="Avenir Book" panose="02000503020000020003" pitchFamily="2" charset="0"/>
              </a:rPr>
              <a:t> </a:t>
            </a:r>
            <a:r>
              <a:rPr lang="es-ES" dirty="0">
                <a:latin typeface="Avenir Book" panose="02000503020000020003" pitchFamily="2" charset="0"/>
              </a:rPr>
              <a:t>sea el Dios y Padre de nuestro Señor Jesucristo, que nos ha </a:t>
            </a:r>
            <a:r>
              <a:rPr lang="es-ES" b="1" dirty="0">
                <a:solidFill>
                  <a:srgbClr val="FF7E79"/>
                </a:solidFill>
                <a:latin typeface="Avenir Book" panose="02000503020000020003" pitchFamily="2" charset="0"/>
              </a:rPr>
              <a:t>bendecido</a:t>
            </a:r>
            <a:r>
              <a:rPr lang="es-ES" dirty="0">
                <a:latin typeface="Avenir Book" panose="02000503020000020003" pitchFamily="2" charset="0"/>
              </a:rPr>
              <a:t> con toda </a:t>
            </a:r>
            <a:r>
              <a:rPr lang="es-ES" b="1" dirty="0">
                <a:solidFill>
                  <a:srgbClr val="FF7E79"/>
                </a:solidFill>
                <a:latin typeface="Avenir Book" panose="02000503020000020003" pitchFamily="2" charset="0"/>
              </a:rPr>
              <a:t>bendición</a:t>
            </a:r>
            <a:r>
              <a:rPr lang="es-ES" dirty="0">
                <a:latin typeface="Avenir Book" panose="02000503020000020003" pitchFamily="2" charset="0"/>
              </a:rPr>
              <a:t> espiritual en los lugares celestiales en Cristo. </a:t>
            </a:r>
            <a:endParaRPr lang="es-ES" dirty="0" smtClean="0">
              <a:latin typeface="Avenir Book" panose="02000503020000020003" pitchFamily="2" charset="0"/>
            </a:endParaRPr>
          </a:p>
          <a:p>
            <a:pPr marL="0" indent="0" algn="r">
              <a:buNone/>
            </a:pPr>
            <a:r>
              <a:rPr lang="en-US" dirty="0" err="1" smtClean="0">
                <a:latin typeface="Avenir Book" panose="02000503020000020003" pitchFamily="2" charset="0"/>
              </a:rPr>
              <a:t>Efesios</a:t>
            </a:r>
            <a:r>
              <a:rPr lang="en-US" dirty="0" smtClean="0">
                <a:latin typeface="Avenir Book" panose="02000503020000020003" pitchFamily="2" charset="0"/>
              </a:rPr>
              <a:t> 1:3</a:t>
            </a:r>
            <a:endParaRPr lang="en-US" dirty="0">
              <a:latin typeface="Avenir Book" panose="02000503020000020003" pitchFamily="2" charset="0"/>
            </a:endParaRPr>
          </a:p>
        </p:txBody>
      </p:sp>
    </p:spTree>
    <p:extLst>
      <p:ext uri="{BB962C8B-B14F-4D97-AF65-F5344CB8AC3E}">
        <p14:creationId xmlns:p14="http://schemas.microsoft.com/office/powerpoint/2010/main" val="318076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dissolv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39353A-C4FB-4C60-F36F-F580462CE68F}"/>
              </a:ext>
            </a:extLst>
          </p:cNvPr>
          <p:cNvSpPr>
            <a:spLocks noGrp="1"/>
          </p:cNvSpPr>
          <p:nvPr>
            <p:ph idx="1"/>
          </p:nvPr>
        </p:nvSpPr>
        <p:spPr>
          <a:xfrm>
            <a:off x="638175" y="1062037"/>
            <a:ext cx="7867650" cy="3590925"/>
          </a:xfrm>
        </p:spPr>
        <p:txBody>
          <a:bodyPr>
            <a:normAutofit/>
          </a:bodyPr>
          <a:lstStyle/>
          <a:p>
            <a:pPr marL="0" indent="0">
              <a:buNone/>
            </a:pPr>
            <a:r>
              <a:rPr lang="es-ES" sz="2400" smtClean="0">
                <a:latin typeface="Avenir Book" panose="02000503020000020003" pitchFamily="2" charset="0"/>
              </a:rPr>
              <a:t>Cuán </a:t>
            </a:r>
            <a:r>
              <a:rPr lang="es-ES" sz="2400" b="1" dirty="0">
                <a:solidFill>
                  <a:srgbClr val="FFFF00"/>
                </a:solidFill>
                <a:latin typeface="Avenir Book" panose="02000503020000020003" pitchFamily="2" charset="0"/>
              </a:rPr>
              <a:t>bienaventurado</a:t>
            </a:r>
            <a:r>
              <a:rPr lang="es-ES" sz="2400" dirty="0">
                <a:latin typeface="Avenir Book" panose="02000503020000020003" pitchFamily="2" charset="0"/>
              </a:rPr>
              <a:t> es el hombre </a:t>
            </a:r>
            <a:br>
              <a:rPr lang="es-ES" sz="2400" dirty="0">
                <a:latin typeface="Avenir Book" panose="02000503020000020003" pitchFamily="2" charset="0"/>
              </a:rPr>
            </a:br>
            <a:r>
              <a:rPr lang="es-ES" sz="2400" dirty="0" smtClean="0">
                <a:latin typeface="Avenir Book" panose="02000503020000020003" pitchFamily="2" charset="0"/>
              </a:rPr>
              <a:t>	que </a:t>
            </a:r>
            <a:r>
              <a:rPr lang="es-ES" sz="2400" dirty="0">
                <a:latin typeface="Avenir Book" panose="02000503020000020003" pitchFamily="2" charset="0"/>
              </a:rPr>
              <a:t>no anda en el consejo de los impíos, </a:t>
            </a:r>
            <a:br>
              <a:rPr lang="es-ES" sz="2400" dirty="0">
                <a:latin typeface="Avenir Book" panose="02000503020000020003" pitchFamily="2" charset="0"/>
              </a:rPr>
            </a:br>
            <a:r>
              <a:rPr lang="es-ES" sz="2400" dirty="0" smtClean="0">
                <a:latin typeface="Avenir Book" panose="02000503020000020003" pitchFamily="2" charset="0"/>
              </a:rPr>
              <a:t>Ni </a:t>
            </a:r>
            <a:r>
              <a:rPr lang="es-ES" sz="2400" dirty="0">
                <a:latin typeface="Avenir Book" panose="02000503020000020003" pitchFamily="2" charset="0"/>
              </a:rPr>
              <a:t>se detiene en el camino de los pecadores, </a:t>
            </a:r>
            <a:r>
              <a:rPr lang="es-ES" sz="2400" dirty="0" smtClean="0">
                <a:latin typeface="Avenir Book" panose="02000503020000020003" pitchFamily="2" charset="0"/>
              </a:rPr>
              <a:t/>
            </a:r>
            <a:br>
              <a:rPr lang="es-ES" sz="2400" dirty="0" smtClean="0">
                <a:latin typeface="Avenir Book" panose="02000503020000020003" pitchFamily="2" charset="0"/>
              </a:rPr>
            </a:br>
            <a:r>
              <a:rPr lang="es-ES" sz="2400" dirty="0" smtClean="0">
                <a:latin typeface="Avenir Book" panose="02000503020000020003" pitchFamily="2" charset="0"/>
              </a:rPr>
              <a:t>	Ni </a:t>
            </a:r>
            <a:r>
              <a:rPr lang="es-ES" sz="2400" dirty="0">
                <a:latin typeface="Avenir Book" panose="02000503020000020003" pitchFamily="2" charset="0"/>
              </a:rPr>
              <a:t>se sienta en la silla de los escarnecedores, </a:t>
            </a:r>
            <a:endParaRPr lang="es-ES" sz="2400" dirty="0" smtClean="0">
              <a:latin typeface="Avenir Book" panose="02000503020000020003" pitchFamily="2" charset="0"/>
            </a:endParaRPr>
          </a:p>
          <a:p>
            <a:pPr marL="0" indent="0" algn="r">
              <a:buNone/>
            </a:pPr>
            <a:r>
              <a:rPr lang="en-US" dirty="0" smtClean="0">
                <a:latin typeface="Avenir Book" panose="02000503020000020003" pitchFamily="2" charset="0"/>
              </a:rPr>
              <a:t>S</a:t>
            </a:r>
            <a:r>
              <a:rPr lang="en-US" dirty="0" smtClean="0">
                <a:latin typeface="Avenir Book" panose="02000503020000020003" pitchFamily="2" charset="0"/>
              </a:rPr>
              <a:t>almo </a:t>
            </a:r>
            <a:r>
              <a:rPr lang="en-US" dirty="0">
                <a:latin typeface="Avenir Book" panose="02000503020000020003" pitchFamily="2" charset="0"/>
              </a:rPr>
              <a:t>1:1</a:t>
            </a:r>
          </a:p>
          <a:p>
            <a:pPr marL="0" indent="0">
              <a:buNone/>
            </a:pPr>
            <a:endParaRPr lang="en-US" b="0" i="0" dirty="0">
              <a:effectLst/>
              <a:latin typeface="Avenir Book" panose="02000503020000020003" pitchFamily="2" charset="0"/>
            </a:endParaRPr>
          </a:p>
          <a:p>
            <a:pPr marL="0" indent="0">
              <a:buNone/>
            </a:pPr>
            <a:r>
              <a:rPr lang="en-US" sz="2400" b="0" i="0" dirty="0" smtClean="0">
                <a:effectLst/>
                <a:latin typeface="Avenir Book" panose="02000503020000020003" pitchFamily="2" charset="0"/>
              </a:rPr>
              <a:t>“</a:t>
            </a:r>
            <a:r>
              <a:rPr lang="es-ES" sz="2400" b="1" dirty="0">
                <a:solidFill>
                  <a:srgbClr val="FFFF00"/>
                </a:solidFill>
                <a:latin typeface="Avenir Book" panose="02000503020000020003" pitchFamily="2" charset="0"/>
              </a:rPr>
              <a:t>Bienaventurados </a:t>
            </a:r>
            <a:r>
              <a:rPr lang="es-ES" sz="2400" dirty="0">
                <a:latin typeface="Avenir Book" panose="02000503020000020003" pitchFamily="2" charset="0"/>
              </a:rPr>
              <a:t>los pobres en espíritu, pues de ellos es el reino de los </a:t>
            </a:r>
            <a:r>
              <a:rPr lang="es-ES" sz="2400" dirty="0" smtClean="0">
                <a:latin typeface="Avenir Book" panose="02000503020000020003" pitchFamily="2" charset="0"/>
              </a:rPr>
              <a:t>cielos</a:t>
            </a:r>
            <a:r>
              <a:rPr lang="en-US" sz="2400" dirty="0" smtClean="0">
                <a:latin typeface="Avenir Book" panose="02000503020000020003" pitchFamily="2" charset="0"/>
              </a:rPr>
              <a:t>”.</a:t>
            </a:r>
            <a:endParaRPr lang="en-US" sz="2400" dirty="0">
              <a:latin typeface="Avenir Book" panose="02000503020000020003" pitchFamily="2" charset="0"/>
            </a:endParaRPr>
          </a:p>
          <a:p>
            <a:pPr marL="0" indent="0" algn="r">
              <a:buNone/>
            </a:pPr>
            <a:r>
              <a:rPr lang="en-US" dirty="0" smtClean="0">
                <a:latin typeface="Avenir Book" panose="02000503020000020003" pitchFamily="2" charset="0"/>
              </a:rPr>
              <a:t>Mateo </a:t>
            </a:r>
            <a:r>
              <a:rPr lang="en-US" dirty="0">
                <a:latin typeface="Avenir Book" panose="02000503020000020003" pitchFamily="2" charset="0"/>
              </a:rPr>
              <a:t>5:3</a:t>
            </a:r>
            <a:endParaRPr lang="en-US" b="0" i="0" dirty="0">
              <a:effectLst/>
              <a:latin typeface="Avenir Book" panose="02000503020000020003" pitchFamily="2" charset="0"/>
            </a:endParaRPr>
          </a:p>
          <a:p>
            <a:endParaRPr lang="en-US" dirty="0"/>
          </a:p>
        </p:txBody>
      </p:sp>
    </p:spTree>
    <p:extLst>
      <p:ext uri="{BB962C8B-B14F-4D97-AF65-F5344CB8AC3E}">
        <p14:creationId xmlns:p14="http://schemas.microsoft.com/office/powerpoint/2010/main" val="1974304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01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FE94E5C-0AF5-3353-A6B1-17860FE74FA9}"/>
              </a:ext>
            </a:extLst>
          </p:cNvPr>
          <p:cNvSpPr>
            <a:spLocks noGrp="1"/>
          </p:cNvSpPr>
          <p:nvPr>
            <p:ph type="title"/>
          </p:nvPr>
        </p:nvSpPr>
        <p:spPr>
          <a:xfrm>
            <a:off x="629841" y="559594"/>
            <a:ext cx="7886700" cy="734075"/>
          </a:xfrm>
        </p:spPr>
        <p:txBody>
          <a:bodyPr>
            <a:normAutofit/>
          </a:bodyPr>
          <a:lstStyle/>
          <a:p>
            <a:pPr algn="ctr"/>
            <a:r>
              <a:rPr lang="en-US" sz="3200" b="1" dirty="0" err="1" smtClean="0">
                <a:latin typeface="Avenir Black" panose="02000503020000020003" pitchFamily="2" charset="0"/>
              </a:rPr>
              <a:t>Modelo</a:t>
            </a:r>
            <a:r>
              <a:rPr lang="en-US" sz="3200" b="1" dirty="0" smtClean="0">
                <a:latin typeface="Avenir Black" panose="02000503020000020003" pitchFamily="2" charset="0"/>
              </a:rPr>
              <a:t> </a:t>
            </a:r>
            <a:r>
              <a:rPr lang="en-US" sz="3200" b="1" dirty="0" smtClean="0">
                <a:latin typeface="Avenir Black" panose="02000503020000020003" pitchFamily="2" charset="0"/>
              </a:rPr>
              <a:t>no. </a:t>
            </a:r>
            <a:r>
              <a:rPr lang="en-US" sz="3200" b="1" dirty="0" smtClean="0">
                <a:latin typeface="Avenir Black" panose="02000503020000020003" pitchFamily="2" charset="0"/>
              </a:rPr>
              <a:t>1</a:t>
            </a:r>
            <a:r>
              <a:rPr lang="en-US" sz="3200" b="1" dirty="0">
                <a:latin typeface="Avenir Black" panose="02000503020000020003" pitchFamily="2" charset="0"/>
              </a:rPr>
              <a:t>: </a:t>
            </a:r>
            <a:r>
              <a:rPr lang="en-US" sz="3200" b="1" dirty="0" err="1" smtClean="0">
                <a:latin typeface="Avenir Black" panose="02000503020000020003" pitchFamily="2" charset="0"/>
              </a:rPr>
              <a:t>Llamado</a:t>
            </a:r>
            <a:r>
              <a:rPr lang="en-US" sz="3200" b="1" dirty="0" smtClean="0">
                <a:latin typeface="Avenir Black" panose="02000503020000020003" pitchFamily="2" charset="0"/>
              </a:rPr>
              <a:t> al </a:t>
            </a:r>
            <a:r>
              <a:rPr lang="en-US" sz="3200" b="1" dirty="0" err="1" smtClean="0">
                <a:latin typeface="Avenir Black" panose="02000503020000020003" pitchFamily="2" charset="0"/>
              </a:rPr>
              <a:t>carácter</a:t>
            </a:r>
            <a:r>
              <a:rPr lang="en-US" sz="3200" b="1" dirty="0" smtClean="0">
                <a:latin typeface="Avenir Black" panose="02000503020000020003" pitchFamily="2" charset="0"/>
              </a:rPr>
              <a:t> del </a:t>
            </a:r>
            <a:r>
              <a:rPr lang="en-US" sz="3200" b="1" dirty="0" err="1" smtClean="0">
                <a:latin typeface="Avenir Black" panose="02000503020000020003" pitchFamily="2" charset="0"/>
              </a:rPr>
              <a:t>reino</a:t>
            </a:r>
            <a:endParaRPr lang="en-US" sz="3200" b="1" dirty="0">
              <a:latin typeface="Avenir Black" panose="02000503020000020003" pitchFamily="2" charset="0"/>
            </a:endParaRPr>
          </a:p>
        </p:txBody>
      </p:sp>
      <p:sp>
        <p:nvSpPr>
          <p:cNvPr id="5" name="Text Placeholder 4">
            <a:extLst>
              <a:ext uri="{FF2B5EF4-FFF2-40B4-BE49-F238E27FC236}">
                <a16:creationId xmlns:a16="http://schemas.microsoft.com/office/drawing/2014/main" xmlns="" id="{94AFC2AE-A28E-9409-19CA-05C8C6E027B0}"/>
              </a:ext>
            </a:extLst>
          </p:cNvPr>
          <p:cNvSpPr>
            <a:spLocks noGrp="1"/>
          </p:cNvSpPr>
          <p:nvPr>
            <p:ph type="body" idx="1"/>
          </p:nvPr>
        </p:nvSpPr>
        <p:spPr>
          <a:xfrm>
            <a:off x="627460" y="1293669"/>
            <a:ext cx="3640392" cy="422805"/>
          </a:xfrm>
        </p:spPr>
        <p:txBody>
          <a:bodyPr>
            <a:normAutofit/>
          </a:bodyPr>
          <a:lstStyle/>
          <a:p>
            <a:r>
              <a:rPr lang="en-US" sz="2100" i="1" dirty="0" smtClean="0">
                <a:latin typeface="AVENIR HEAVY OBLIQUE" panose="02000503020000020003" pitchFamily="2" charset="0"/>
              </a:rPr>
              <a:t>Si </a:t>
            </a:r>
            <a:r>
              <a:rPr lang="en-US" sz="2100" i="1" dirty="0" err="1" smtClean="0">
                <a:latin typeface="AVENIR HEAVY OBLIQUE" panose="02000503020000020003" pitchFamily="2" charset="0"/>
              </a:rPr>
              <a:t>eres</a:t>
            </a:r>
            <a:r>
              <a:rPr lang="en-US" sz="2100" i="1" dirty="0" smtClean="0">
                <a:latin typeface="AVENIR HEAVY OBLIQUE" panose="02000503020000020003" pitchFamily="2" charset="0"/>
              </a:rPr>
              <a:t>…</a:t>
            </a:r>
            <a:endParaRPr lang="en-US" sz="2100" i="1" dirty="0">
              <a:latin typeface="AVENIR HEAVY OBLIQUE" panose="02000503020000020003" pitchFamily="2" charset="0"/>
            </a:endParaRPr>
          </a:p>
        </p:txBody>
      </p:sp>
      <p:sp>
        <p:nvSpPr>
          <p:cNvPr id="7" name="Text Placeholder 6">
            <a:extLst>
              <a:ext uri="{FF2B5EF4-FFF2-40B4-BE49-F238E27FC236}">
                <a16:creationId xmlns:a16="http://schemas.microsoft.com/office/drawing/2014/main" xmlns="" id="{E224A910-ADED-2605-6974-8AB9ED12202D}"/>
              </a:ext>
            </a:extLst>
          </p:cNvPr>
          <p:cNvSpPr>
            <a:spLocks noGrp="1"/>
          </p:cNvSpPr>
          <p:nvPr>
            <p:ph type="body" sz="quarter" idx="3"/>
          </p:nvPr>
        </p:nvSpPr>
        <p:spPr>
          <a:xfrm>
            <a:off x="4876150" y="1293669"/>
            <a:ext cx="3887391" cy="422805"/>
          </a:xfrm>
        </p:spPr>
        <p:txBody>
          <a:bodyPr>
            <a:normAutofit/>
          </a:bodyPr>
          <a:lstStyle/>
          <a:p>
            <a:r>
              <a:rPr lang="en-US" sz="2100" i="1" dirty="0" err="1" smtClean="0">
                <a:latin typeface="AVENIR HEAVY OBLIQUE" panose="02000503020000020003" pitchFamily="2" charset="0"/>
              </a:rPr>
              <a:t>Entonces</a:t>
            </a:r>
            <a:r>
              <a:rPr lang="en-US" sz="2100" i="1" dirty="0" smtClean="0">
                <a:latin typeface="AVENIR HEAVY OBLIQUE" panose="02000503020000020003" pitchFamily="2" charset="0"/>
              </a:rPr>
              <a:t> </a:t>
            </a:r>
            <a:r>
              <a:rPr lang="en-US" sz="2100" i="1" dirty="0" err="1" smtClean="0">
                <a:latin typeface="AVENIR HEAVY OBLIQUE" panose="02000503020000020003" pitchFamily="2" charset="0"/>
              </a:rPr>
              <a:t>recibirás</a:t>
            </a:r>
            <a:r>
              <a:rPr lang="en-US" sz="2100" i="1" dirty="0" smtClean="0">
                <a:latin typeface="AVENIR HEAVY OBLIQUE" panose="02000503020000020003" pitchFamily="2" charset="0"/>
              </a:rPr>
              <a:t>…</a:t>
            </a:r>
            <a:endParaRPr lang="en-US" sz="2100" i="1" dirty="0">
              <a:latin typeface="AVENIR HEAVY OBLIQUE" panose="02000503020000020003" pitchFamily="2" charset="0"/>
            </a:endParaRPr>
          </a:p>
        </p:txBody>
      </p:sp>
      <p:sp>
        <p:nvSpPr>
          <p:cNvPr id="9" name="TextBox 8">
            <a:extLst>
              <a:ext uri="{FF2B5EF4-FFF2-40B4-BE49-F238E27FC236}">
                <a16:creationId xmlns:a16="http://schemas.microsoft.com/office/drawing/2014/main" xmlns="" id="{4AB0BB02-F95B-FFD9-8162-9B354078189A}"/>
              </a:ext>
            </a:extLst>
          </p:cNvPr>
          <p:cNvSpPr txBox="1"/>
          <p:nvPr/>
        </p:nvSpPr>
        <p:spPr>
          <a:xfrm>
            <a:off x="627459" y="1821310"/>
            <a:ext cx="3082096"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Pobre</a:t>
            </a:r>
            <a:r>
              <a:rPr lang="en-US" sz="2000" dirty="0" smtClean="0">
                <a:latin typeface="Avenir Book" panose="02000503020000020003" pitchFamily="2" charset="0"/>
              </a:rPr>
              <a:t> </a:t>
            </a:r>
            <a:r>
              <a:rPr lang="en-US" sz="2000" dirty="0" err="1" smtClean="0">
                <a:latin typeface="Avenir Book" panose="02000503020000020003" pitchFamily="2" charset="0"/>
              </a:rPr>
              <a:t>en</a:t>
            </a:r>
            <a:r>
              <a:rPr lang="en-US" sz="2000" dirty="0" smtClean="0">
                <a:latin typeface="Avenir Book" panose="02000503020000020003" pitchFamily="2" charset="0"/>
              </a:rPr>
              <a:t> </a:t>
            </a:r>
            <a:r>
              <a:rPr lang="en-US" sz="2000" dirty="0" err="1" smtClean="0">
                <a:latin typeface="Avenir Book" panose="02000503020000020003" pitchFamily="2" charset="0"/>
              </a:rPr>
              <a:t>espíritu</a:t>
            </a:r>
            <a:endParaRPr lang="en-US" sz="2000" dirty="0">
              <a:latin typeface="Avenir Book" panose="02000503020000020003" pitchFamily="2" charset="0"/>
            </a:endParaRPr>
          </a:p>
        </p:txBody>
      </p:sp>
      <p:sp>
        <p:nvSpPr>
          <p:cNvPr id="10" name="TextBox 9">
            <a:extLst>
              <a:ext uri="{FF2B5EF4-FFF2-40B4-BE49-F238E27FC236}">
                <a16:creationId xmlns:a16="http://schemas.microsoft.com/office/drawing/2014/main" xmlns="" id="{57DACC59-3677-8F13-F577-8AD00BB68F4B}"/>
              </a:ext>
            </a:extLst>
          </p:cNvPr>
          <p:cNvSpPr txBox="1"/>
          <p:nvPr/>
        </p:nvSpPr>
        <p:spPr>
          <a:xfrm>
            <a:off x="627459" y="2255639"/>
            <a:ext cx="3082095" cy="400110"/>
          </a:xfrm>
          <a:prstGeom prst="rect">
            <a:avLst/>
          </a:prstGeom>
          <a:noFill/>
          <a:ln>
            <a:solidFill>
              <a:schemeClr val="accent1">
                <a:lumMod val="60000"/>
                <a:lumOff val="40000"/>
              </a:schemeClr>
            </a:solidFill>
          </a:ln>
        </p:spPr>
        <p:txBody>
          <a:bodyPr wrap="square" rtlCol="0">
            <a:spAutoFit/>
          </a:bodyPr>
          <a:lstStyle/>
          <a:p>
            <a:pPr algn="ctr"/>
            <a:r>
              <a:rPr lang="es-ES" sz="2000" dirty="0" smtClean="0">
                <a:latin typeface="Avenir Book" panose="02000503020000020003" pitchFamily="2" charset="0"/>
              </a:rPr>
              <a:t>Alguien que llora</a:t>
            </a:r>
            <a:endParaRPr lang="en-US" sz="2000" dirty="0">
              <a:latin typeface="Avenir Book" panose="02000503020000020003" pitchFamily="2" charset="0"/>
            </a:endParaRPr>
          </a:p>
        </p:txBody>
      </p:sp>
      <p:sp>
        <p:nvSpPr>
          <p:cNvPr id="11" name="TextBox 10">
            <a:extLst>
              <a:ext uri="{FF2B5EF4-FFF2-40B4-BE49-F238E27FC236}">
                <a16:creationId xmlns:a16="http://schemas.microsoft.com/office/drawing/2014/main" xmlns="" id="{B0A599C9-D266-2CE0-B553-3E48AFCED7E9}"/>
              </a:ext>
            </a:extLst>
          </p:cNvPr>
          <p:cNvSpPr txBox="1"/>
          <p:nvPr/>
        </p:nvSpPr>
        <p:spPr>
          <a:xfrm>
            <a:off x="627459" y="2689502"/>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Manso</a:t>
            </a:r>
            <a:endParaRPr lang="en-US" sz="2000" dirty="0">
              <a:latin typeface="Avenir Book" panose="02000503020000020003" pitchFamily="2" charset="0"/>
            </a:endParaRPr>
          </a:p>
        </p:txBody>
      </p:sp>
      <p:sp>
        <p:nvSpPr>
          <p:cNvPr id="12" name="TextBox 11">
            <a:extLst>
              <a:ext uri="{FF2B5EF4-FFF2-40B4-BE49-F238E27FC236}">
                <a16:creationId xmlns:a16="http://schemas.microsoft.com/office/drawing/2014/main" xmlns="" id="{09F95297-97C6-13C4-AB33-62D7DF280B3D}"/>
              </a:ext>
            </a:extLst>
          </p:cNvPr>
          <p:cNvSpPr txBox="1"/>
          <p:nvPr/>
        </p:nvSpPr>
        <p:spPr>
          <a:xfrm>
            <a:off x="627459" y="3123364"/>
            <a:ext cx="3082094" cy="400110"/>
          </a:xfrm>
          <a:prstGeom prst="rect">
            <a:avLst/>
          </a:prstGeom>
          <a:noFill/>
          <a:ln>
            <a:solidFill>
              <a:schemeClr val="accent1">
                <a:lumMod val="60000"/>
                <a:lumOff val="40000"/>
              </a:schemeClr>
            </a:solidFill>
          </a:ln>
        </p:spPr>
        <p:txBody>
          <a:bodyPr wrap="square" rtlCol="0">
            <a:spAutoFit/>
          </a:bodyPr>
          <a:lstStyle/>
          <a:p>
            <a:pPr algn="ctr"/>
            <a:r>
              <a:rPr lang="es-ES" sz="2000" dirty="0" smtClean="0">
                <a:latin typeface="Avenir Book" panose="02000503020000020003" pitchFamily="2" charset="0"/>
              </a:rPr>
              <a:t>Hambriento y sediento de justicia</a:t>
            </a:r>
            <a:endParaRPr lang="en-US" sz="2000" dirty="0">
              <a:latin typeface="Avenir Book" panose="02000503020000020003" pitchFamily="2" charset="0"/>
            </a:endParaRPr>
          </a:p>
        </p:txBody>
      </p:sp>
      <p:sp>
        <p:nvSpPr>
          <p:cNvPr id="13" name="TextBox 12">
            <a:extLst>
              <a:ext uri="{FF2B5EF4-FFF2-40B4-BE49-F238E27FC236}">
                <a16:creationId xmlns:a16="http://schemas.microsoft.com/office/drawing/2014/main" xmlns="" id="{EAFE4763-8336-210E-D9CD-AD1BCC6545B5}"/>
              </a:ext>
            </a:extLst>
          </p:cNvPr>
          <p:cNvSpPr txBox="1"/>
          <p:nvPr/>
        </p:nvSpPr>
        <p:spPr>
          <a:xfrm>
            <a:off x="627459" y="3553724"/>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Misericordioso</a:t>
            </a:r>
            <a:endParaRPr lang="en-US" sz="2000" dirty="0">
              <a:latin typeface="Avenir Book" panose="02000503020000020003" pitchFamily="2" charset="0"/>
            </a:endParaRPr>
          </a:p>
        </p:txBody>
      </p:sp>
      <p:sp>
        <p:nvSpPr>
          <p:cNvPr id="14" name="TextBox 13">
            <a:extLst>
              <a:ext uri="{FF2B5EF4-FFF2-40B4-BE49-F238E27FC236}">
                <a16:creationId xmlns:a16="http://schemas.microsoft.com/office/drawing/2014/main" xmlns="" id="{C5008F4A-310A-6438-7A36-CF948C876B46}"/>
              </a:ext>
            </a:extLst>
          </p:cNvPr>
          <p:cNvSpPr txBox="1"/>
          <p:nvPr/>
        </p:nvSpPr>
        <p:spPr>
          <a:xfrm>
            <a:off x="627459" y="3988053"/>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smtClean="0">
                <a:latin typeface="Avenir Book" panose="02000503020000020003" pitchFamily="2" charset="0"/>
              </a:rPr>
              <a:t>De </a:t>
            </a:r>
            <a:r>
              <a:rPr lang="en-US" sz="2000" dirty="0" err="1" smtClean="0">
                <a:latin typeface="Avenir Book" panose="02000503020000020003" pitchFamily="2" charset="0"/>
              </a:rPr>
              <a:t>limpio</a:t>
            </a:r>
            <a:r>
              <a:rPr lang="en-US" sz="2000" dirty="0" smtClean="0">
                <a:latin typeface="Avenir Book" panose="02000503020000020003" pitchFamily="2" charset="0"/>
              </a:rPr>
              <a:t> </a:t>
            </a:r>
            <a:r>
              <a:rPr lang="en-US" sz="2000" dirty="0" err="1" smtClean="0">
                <a:latin typeface="Avenir Book" panose="02000503020000020003" pitchFamily="2" charset="0"/>
              </a:rPr>
              <a:t>corazón</a:t>
            </a:r>
            <a:endParaRPr lang="en-US" sz="2000" dirty="0">
              <a:latin typeface="Avenir Book" panose="02000503020000020003" pitchFamily="2" charset="0"/>
            </a:endParaRPr>
          </a:p>
        </p:txBody>
      </p:sp>
      <p:sp>
        <p:nvSpPr>
          <p:cNvPr id="15" name="TextBox 14">
            <a:extLst>
              <a:ext uri="{FF2B5EF4-FFF2-40B4-BE49-F238E27FC236}">
                <a16:creationId xmlns:a16="http://schemas.microsoft.com/office/drawing/2014/main" xmlns="" id="{7CF9E9DB-223C-FC7D-D1EE-A7D5FF79B0CA}"/>
              </a:ext>
            </a:extLst>
          </p:cNvPr>
          <p:cNvSpPr txBox="1"/>
          <p:nvPr/>
        </p:nvSpPr>
        <p:spPr>
          <a:xfrm>
            <a:off x="627459" y="4421331"/>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Pacificador</a:t>
            </a:r>
            <a:endParaRPr lang="en-US" sz="2000" dirty="0">
              <a:latin typeface="Avenir Book" panose="02000503020000020003" pitchFamily="2" charset="0"/>
            </a:endParaRPr>
          </a:p>
        </p:txBody>
      </p:sp>
      <p:sp>
        <p:nvSpPr>
          <p:cNvPr id="16" name="TextBox 15">
            <a:extLst>
              <a:ext uri="{FF2B5EF4-FFF2-40B4-BE49-F238E27FC236}">
                <a16:creationId xmlns:a16="http://schemas.microsoft.com/office/drawing/2014/main" xmlns="" id="{75BA949A-1918-525A-0C48-7DBB4AF07828}"/>
              </a:ext>
            </a:extLst>
          </p:cNvPr>
          <p:cNvSpPr txBox="1"/>
          <p:nvPr/>
        </p:nvSpPr>
        <p:spPr>
          <a:xfrm>
            <a:off x="627459" y="4854609"/>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Perseguido</a:t>
            </a:r>
            <a:r>
              <a:rPr lang="en-US" sz="2000" dirty="0" smtClean="0">
                <a:latin typeface="Avenir Book" panose="02000503020000020003" pitchFamily="2" charset="0"/>
              </a:rPr>
              <a:t> </a:t>
            </a:r>
            <a:r>
              <a:rPr lang="en-US" sz="2000" dirty="0" err="1" smtClean="0">
                <a:latin typeface="Avenir Book" panose="02000503020000020003" pitchFamily="2" charset="0"/>
              </a:rPr>
              <a:t>por</a:t>
            </a:r>
            <a:r>
              <a:rPr lang="en-US" sz="2000" dirty="0" smtClean="0">
                <a:latin typeface="Avenir Book" panose="02000503020000020003" pitchFamily="2" charset="0"/>
              </a:rPr>
              <a:t> causa de la </a:t>
            </a:r>
            <a:r>
              <a:rPr lang="en-US" sz="2000" dirty="0" err="1" smtClean="0">
                <a:latin typeface="Avenir Book" panose="02000503020000020003" pitchFamily="2" charset="0"/>
              </a:rPr>
              <a:t>justicia</a:t>
            </a:r>
            <a:endParaRPr lang="en-US" sz="2000" dirty="0">
              <a:latin typeface="Avenir Book" panose="02000503020000020003" pitchFamily="2" charset="0"/>
            </a:endParaRPr>
          </a:p>
        </p:txBody>
      </p:sp>
      <p:sp>
        <p:nvSpPr>
          <p:cNvPr id="18" name="TextBox 17">
            <a:extLst>
              <a:ext uri="{FF2B5EF4-FFF2-40B4-BE49-F238E27FC236}">
                <a16:creationId xmlns:a16="http://schemas.microsoft.com/office/drawing/2014/main" xmlns="" id="{A47608FB-E4B2-00FF-2795-1562AE71C0EF}"/>
              </a:ext>
            </a:extLst>
          </p:cNvPr>
          <p:cNvSpPr txBox="1"/>
          <p:nvPr/>
        </p:nvSpPr>
        <p:spPr>
          <a:xfrm>
            <a:off x="4876150" y="1821309"/>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smtClean="0">
                <a:latin typeface="Avenir Book" panose="02000503020000020003" pitchFamily="2" charset="0"/>
              </a:rPr>
              <a:t>El </a:t>
            </a:r>
            <a:r>
              <a:rPr lang="en-US" sz="2000" dirty="0" err="1" smtClean="0">
                <a:latin typeface="Avenir Book" panose="02000503020000020003" pitchFamily="2" charset="0"/>
              </a:rPr>
              <a:t>reino</a:t>
            </a:r>
            <a:r>
              <a:rPr lang="en-US" sz="2000" dirty="0" smtClean="0">
                <a:latin typeface="Avenir Book" panose="02000503020000020003" pitchFamily="2" charset="0"/>
              </a:rPr>
              <a:t> de </a:t>
            </a:r>
            <a:r>
              <a:rPr lang="en-US" sz="2000" dirty="0" err="1" smtClean="0">
                <a:latin typeface="Avenir Book" panose="02000503020000020003" pitchFamily="2" charset="0"/>
              </a:rPr>
              <a:t>los</a:t>
            </a:r>
            <a:r>
              <a:rPr lang="en-US" sz="2000" dirty="0" smtClean="0">
                <a:latin typeface="Avenir Book" panose="02000503020000020003" pitchFamily="2" charset="0"/>
              </a:rPr>
              <a:t> </a:t>
            </a:r>
            <a:r>
              <a:rPr lang="en-US" sz="2000" dirty="0" err="1" smtClean="0">
                <a:latin typeface="Avenir Book" panose="02000503020000020003" pitchFamily="2" charset="0"/>
              </a:rPr>
              <a:t>cielos</a:t>
            </a:r>
            <a:endParaRPr lang="en-US" sz="2000" dirty="0">
              <a:latin typeface="Avenir Book" panose="02000503020000020003" pitchFamily="2" charset="0"/>
            </a:endParaRPr>
          </a:p>
        </p:txBody>
      </p:sp>
      <p:sp>
        <p:nvSpPr>
          <p:cNvPr id="19" name="TextBox 18">
            <a:extLst>
              <a:ext uri="{FF2B5EF4-FFF2-40B4-BE49-F238E27FC236}">
                <a16:creationId xmlns:a16="http://schemas.microsoft.com/office/drawing/2014/main" xmlns="" id="{374EAC01-621A-8AD4-E39F-30DD5725090B}"/>
              </a:ext>
            </a:extLst>
          </p:cNvPr>
          <p:cNvSpPr txBox="1"/>
          <p:nvPr/>
        </p:nvSpPr>
        <p:spPr>
          <a:xfrm>
            <a:off x="4876150" y="2255639"/>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Consolación</a:t>
            </a:r>
            <a:endParaRPr lang="en-US" sz="2000" dirty="0">
              <a:latin typeface="Avenir Book" panose="02000503020000020003" pitchFamily="2" charset="0"/>
            </a:endParaRPr>
          </a:p>
        </p:txBody>
      </p:sp>
      <p:sp>
        <p:nvSpPr>
          <p:cNvPr id="20" name="TextBox 19">
            <a:extLst>
              <a:ext uri="{FF2B5EF4-FFF2-40B4-BE49-F238E27FC236}">
                <a16:creationId xmlns:a16="http://schemas.microsoft.com/office/drawing/2014/main" xmlns="" id="{099CE55E-EF7C-47D7-D730-EE60181BF998}"/>
              </a:ext>
            </a:extLst>
          </p:cNvPr>
          <p:cNvSpPr txBox="1"/>
          <p:nvPr/>
        </p:nvSpPr>
        <p:spPr>
          <a:xfrm>
            <a:off x="4876150" y="2689502"/>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Heredarás</a:t>
            </a:r>
            <a:r>
              <a:rPr lang="en-US" sz="2000" dirty="0" smtClean="0">
                <a:latin typeface="Avenir Book" panose="02000503020000020003" pitchFamily="2" charset="0"/>
              </a:rPr>
              <a:t> la </a:t>
            </a:r>
            <a:r>
              <a:rPr lang="en-US" sz="2000" dirty="0" err="1" smtClean="0">
                <a:latin typeface="Avenir Book" panose="02000503020000020003" pitchFamily="2" charset="0"/>
              </a:rPr>
              <a:t>tierra</a:t>
            </a:r>
            <a:endParaRPr lang="en-US" sz="2000" dirty="0">
              <a:latin typeface="Avenir Book" panose="02000503020000020003" pitchFamily="2" charset="0"/>
            </a:endParaRPr>
          </a:p>
        </p:txBody>
      </p:sp>
      <p:sp>
        <p:nvSpPr>
          <p:cNvPr id="21" name="TextBox 20">
            <a:extLst>
              <a:ext uri="{FF2B5EF4-FFF2-40B4-BE49-F238E27FC236}">
                <a16:creationId xmlns:a16="http://schemas.microsoft.com/office/drawing/2014/main" xmlns="" id="{ED8D3E63-6400-4F76-E878-00B52815812B}"/>
              </a:ext>
            </a:extLst>
          </p:cNvPr>
          <p:cNvSpPr txBox="1"/>
          <p:nvPr/>
        </p:nvSpPr>
        <p:spPr>
          <a:xfrm>
            <a:off x="4876150" y="3123364"/>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Serás</a:t>
            </a:r>
            <a:r>
              <a:rPr lang="en-US" sz="2000" dirty="0" smtClean="0">
                <a:latin typeface="Avenir Book" panose="02000503020000020003" pitchFamily="2" charset="0"/>
              </a:rPr>
              <a:t> </a:t>
            </a:r>
            <a:r>
              <a:rPr lang="en-US" sz="2000" dirty="0" err="1" smtClean="0">
                <a:latin typeface="Avenir Book" panose="02000503020000020003" pitchFamily="2" charset="0"/>
              </a:rPr>
              <a:t>saciado</a:t>
            </a:r>
            <a:endParaRPr lang="en-US" sz="2000" dirty="0">
              <a:latin typeface="Avenir Book" panose="02000503020000020003" pitchFamily="2" charset="0"/>
            </a:endParaRPr>
          </a:p>
        </p:txBody>
      </p:sp>
      <p:sp>
        <p:nvSpPr>
          <p:cNvPr id="22" name="TextBox 21">
            <a:extLst>
              <a:ext uri="{FF2B5EF4-FFF2-40B4-BE49-F238E27FC236}">
                <a16:creationId xmlns:a16="http://schemas.microsoft.com/office/drawing/2014/main" xmlns="" id="{40B79149-1D16-B6C2-05BC-522588799FE1}"/>
              </a:ext>
            </a:extLst>
          </p:cNvPr>
          <p:cNvSpPr txBox="1"/>
          <p:nvPr/>
        </p:nvSpPr>
        <p:spPr>
          <a:xfrm>
            <a:off x="4876150" y="3553724"/>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smtClean="0">
                <a:latin typeface="Avenir Book" panose="02000503020000020003" pitchFamily="2" charset="0"/>
              </a:rPr>
              <a:t>Misericordia</a:t>
            </a:r>
            <a:endParaRPr lang="en-US" sz="2000" dirty="0">
              <a:latin typeface="Avenir Book" panose="02000503020000020003" pitchFamily="2" charset="0"/>
            </a:endParaRPr>
          </a:p>
        </p:txBody>
      </p:sp>
      <p:sp>
        <p:nvSpPr>
          <p:cNvPr id="23" name="TextBox 22">
            <a:extLst>
              <a:ext uri="{FF2B5EF4-FFF2-40B4-BE49-F238E27FC236}">
                <a16:creationId xmlns:a16="http://schemas.microsoft.com/office/drawing/2014/main" xmlns="" id="{8FA7BA59-2E4D-B702-827D-B49680E972BB}"/>
              </a:ext>
            </a:extLst>
          </p:cNvPr>
          <p:cNvSpPr txBox="1"/>
          <p:nvPr/>
        </p:nvSpPr>
        <p:spPr>
          <a:xfrm>
            <a:off x="4876150" y="3984083"/>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Verás</a:t>
            </a:r>
            <a:r>
              <a:rPr lang="en-US" sz="2000" dirty="0" smtClean="0">
                <a:latin typeface="Avenir Book" panose="02000503020000020003" pitchFamily="2" charset="0"/>
              </a:rPr>
              <a:t> a Dios</a:t>
            </a:r>
            <a:endParaRPr lang="en-US" sz="2000" dirty="0">
              <a:latin typeface="Avenir Book" panose="02000503020000020003" pitchFamily="2" charset="0"/>
            </a:endParaRPr>
          </a:p>
        </p:txBody>
      </p:sp>
      <p:sp>
        <p:nvSpPr>
          <p:cNvPr id="24" name="TextBox 23">
            <a:extLst>
              <a:ext uri="{FF2B5EF4-FFF2-40B4-BE49-F238E27FC236}">
                <a16:creationId xmlns:a16="http://schemas.microsoft.com/office/drawing/2014/main" xmlns="" id="{598E9E84-6CC5-A03C-2CF4-6FE08596C05C}"/>
              </a:ext>
            </a:extLst>
          </p:cNvPr>
          <p:cNvSpPr txBox="1"/>
          <p:nvPr/>
        </p:nvSpPr>
        <p:spPr>
          <a:xfrm>
            <a:off x="4876150" y="4421330"/>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Serás</a:t>
            </a:r>
            <a:r>
              <a:rPr lang="en-US" sz="2000" dirty="0" smtClean="0">
                <a:latin typeface="Avenir Book" panose="02000503020000020003" pitchFamily="2" charset="0"/>
              </a:rPr>
              <a:t> </a:t>
            </a:r>
            <a:r>
              <a:rPr lang="en-US" sz="2000" dirty="0" err="1" smtClean="0">
                <a:latin typeface="Avenir Book" panose="02000503020000020003" pitchFamily="2" charset="0"/>
              </a:rPr>
              <a:t>llamado</a:t>
            </a:r>
            <a:r>
              <a:rPr lang="en-US" sz="2000" dirty="0" smtClean="0">
                <a:latin typeface="Avenir Book" panose="02000503020000020003" pitchFamily="2" charset="0"/>
              </a:rPr>
              <a:t> </a:t>
            </a:r>
            <a:r>
              <a:rPr lang="en-US" sz="2000" dirty="0" err="1" smtClean="0">
                <a:latin typeface="Avenir Book" panose="02000503020000020003" pitchFamily="2" charset="0"/>
              </a:rPr>
              <a:t>hijo</a:t>
            </a:r>
            <a:r>
              <a:rPr lang="en-US" sz="2000" dirty="0" smtClean="0">
                <a:latin typeface="Avenir Book" panose="02000503020000020003" pitchFamily="2" charset="0"/>
              </a:rPr>
              <a:t> de Dios</a:t>
            </a:r>
            <a:endParaRPr lang="en-US" sz="2000" dirty="0">
              <a:latin typeface="Avenir Book" panose="02000503020000020003" pitchFamily="2" charset="0"/>
            </a:endParaRPr>
          </a:p>
        </p:txBody>
      </p:sp>
      <p:sp>
        <p:nvSpPr>
          <p:cNvPr id="25" name="TextBox 24">
            <a:extLst>
              <a:ext uri="{FF2B5EF4-FFF2-40B4-BE49-F238E27FC236}">
                <a16:creationId xmlns:a16="http://schemas.microsoft.com/office/drawing/2014/main" xmlns="" id="{90087DAA-E12F-51B2-3446-83B5C96CADAD}"/>
              </a:ext>
            </a:extLst>
          </p:cNvPr>
          <p:cNvSpPr txBox="1"/>
          <p:nvPr/>
        </p:nvSpPr>
        <p:spPr>
          <a:xfrm>
            <a:off x="4876150" y="4854609"/>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smtClean="0">
                <a:latin typeface="Avenir Book" panose="02000503020000020003" pitchFamily="2" charset="0"/>
              </a:rPr>
              <a:t>El </a:t>
            </a:r>
            <a:r>
              <a:rPr lang="en-US" sz="2000" dirty="0" err="1" smtClean="0">
                <a:latin typeface="Avenir Book" panose="02000503020000020003" pitchFamily="2" charset="0"/>
              </a:rPr>
              <a:t>reino</a:t>
            </a:r>
            <a:r>
              <a:rPr lang="en-US" sz="2000" dirty="0" smtClean="0">
                <a:latin typeface="Avenir Book" panose="02000503020000020003" pitchFamily="2" charset="0"/>
              </a:rPr>
              <a:t> de </a:t>
            </a:r>
            <a:r>
              <a:rPr lang="en-US" sz="2000" dirty="0" err="1" smtClean="0">
                <a:latin typeface="Avenir Book" panose="02000503020000020003" pitchFamily="2" charset="0"/>
              </a:rPr>
              <a:t>los</a:t>
            </a:r>
            <a:r>
              <a:rPr lang="en-US" sz="2000" dirty="0" smtClean="0">
                <a:latin typeface="Avenir Book" panose="02000503020000020003" pitchFamily="2" charset="0"/>
              </a:rPr>
              <a:t> </a:t>
            </a:r>
            <a:r>
              <a:rPr lang="en-US" sz="2000" dirty="0" err="1" smtClean="0">
                <a:latin typeface="Avenir Book" panose="02000503020000020003" pitchFamily="2" charset="0"/>
              </a:rPr>
              <a:t>cielos</a:t>
            </a:r>
            <a:endParaRPr lang="en-US" sz="2000" dirty="0">
              <a:latin typeface="Avenir Book" panose="02000503020000020003" pitchFamily="2" charset="0"/>
            </a:endParaRPr>
          </a:p>
        </p:txBody>
      </p:sp>
    </p:spTree>
    <p:extLst>
      <p:ext uri="{BB962C8B-B14F-4D97-AF65-F5344CB8AC3E}">
        <p14:creationId xmlns:p14="http://schemas.microsoft.com/office/powerpoint/2010/main" val="241661451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dissolv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dissolv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dissolv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ssolv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dissolv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dissolve">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dissolve">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dissolve">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dissolve">
                                      <p:cBhvr>
                                        <p:cTn id="82" dur="5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dissolve">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dissolve">
                                      <p:cBhvr>
                                        <p:cTn id="9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B9AB420C-09FF-C4AF-60E2-24A3DEA2F3E4}"/>
              </a:ext>
            </a:extLst>
          </p:cNvPr>
          <p:cNvSpPr>
            <a:spLocks noGrp="1"/>
          </p:cNvSpPr>
          <p:nvPr>
            <p:ph idx="1"/>
          </p:nvPr>
        </p:nvSpPr>
        <p:spPr/>
        <p:txBody>
          <a:bodyPr>
            <a:normAutofit/>
          </a:bodyPr>
          <a:lstStyle/>
          <a:p>
            <a:pPr marL="0" indent="0">
              <a:buNone/>
            </a:pPr>
            <a:r>
              <a:rPr lang="en-US" sz="2600" b="1" u="sng" dirty="0" err="1" smtClean="0">
                <a:solidFill>
                  <a:schemeClr val="accent4">
                    <a:lumMod val="60000"/>
                    <a:lumOff val="40000"/>
                  </a:schemeClr>
                </a:solidFill>
                <a:latin typeface="Avenir Heavy" panose="02000503020000020003" pitchFamily="2" charset="0"/>
              </a:rPr>
              <a:t>Modelo</a:t>
            </a:r>
            <a:r>
              <a:rPr lang="en-US" sz="2600" b="1" u="sng" dirty="0" smtClean="0">
                <a:solidFill>
                  <a:schemeClr val="accent4">
                    <a:lumMod val="60000"/>
                    <a:lumOff val="40000"/>
                  </a:schemeClr>
                </a:solidFill>
                <a:latin typeface="Avenir Heavy" panose="02000503020000020003" pitchFamily="2" charset="0"/>
              </a:rPr>
              <a:t> </a:t>
            </a:r>
            <a:r>
              <a:rPr lang="en-US" sz="2600" b="1" u="sng" dirty="0" smtClean="0">
                <a:solidFill>
                  <a:schemeClr val="accent4">
                    <a:lumMod val="60000"/>
                    <a:lumOff val="40000"/>
                  </a:schemeClr>
                </a:solidFill>
                <a:latin typeface="Avenir Heavy" panose="02000503020000020003" pitchFamily="2" charset="0"/>
              </a:rPr>
              <a:t>no. </a:t>
            </a:r>
            <a:r>
              <a:rPr lang="en-US" sz="2600" b="1" u="sng" dirty="0" smtClean="0">
                <a:solidFill>
                  <a:schemeClr val="accent4">
                    <a:lumMod val="60000"/>
                    <a:lumOff val="40000"/>
                  </a:schemeClr>
                </a:solidFill>
                <a:latin typeface="Avenir Heavy" panose="02000503020000020003" pitchFamily="2" charset="0"/>
              </a:rPr>
              <a:t>1</a:t>
            </a:r>
            <a:r>
              <a:rPr lang="en-US" sz="2600" b="1" u="sng" dirty="0">
                <a:solidFill>
                  <a:schemeClr val="accent4">
                    <a:lumMod val="60000"/>
                    <a:lumOff val="40000"/>
                  </a:schemeClr>
                </a:solidFill>
                <a:latin typeface="Avenir Heavy" panose="02000503020000020003" pitchFamily="2" charset="0"/>
              </a:rPr>
              <a:t>: </a:t>
            </a:r>
            <a:r>
              <a:rPr lang="en-US" sz="2600" b="1" u="sng" dirty="0" err="1" smtClean="0">
                <a:solidFill>
                  <a:schemeClr val="accent4">
                    <a:lumMod val="60000"/>
                    <a:lumOff val="40000"/>
                  </a:schemeClr>
                </a:solidFill>
                <a:latin typeface="Avenir Heavy" panose="02000503020000020003" pitchFamily="2" charset="0"/>
              </a:rPr>
              <a:t>Llamado</a:t>
            </a:r>
            <a:r>
              <a:rPr lang="en-US" sz="2600" b="1" u="sng" dirty="0" smtClean="0">
                <a:solidFill>
                  <a:schemeClr val="accent4">
                    <a:lumMod val="60000"/>
                    <a:lumOff val="40000"/>
                  </a:schemeClr>
                </a:solidFill>
                <a:latin typeface="Avenir Heavy" panose="02000503020000020003" pitchFamily="2" charset="0"/>
              </a:rPr>
              <a:t> al </a:t>
            </a:r>
            <a:r>
              <a:rPr lang="en-US" sz="2600" b="1" u="sng" dirty="0" err="1" smtClean="0">
                <a:solidFill>
                  <a:schemeClr val="accent4">
                    <a:lumMod val="60000"/>
                    <a:lumOff val="40000"/>
                  </a:schemeClr>
                </a:solidFill>
                <a:latin typeface="Avenir Heavy" panose="02000503020000020003" pitchFamily="2" charset="0"/>
              </a:rPr>
              <a:t>carácter</a:t>
            </a:r>
            <a:r>
              <a:rPr lang="en-US" sz="2600" b="1" u="sng" dirty="0" smtClean="0">
                <a:solidFill>
                  <a:schemeClr val="accent4">
                    <a:lumMod val="60000"/>
                    <a:lumOff val="40000"/>
                  </a:schemeClr>
                </a:solidFill>
                <a:latin typeface="Avenir Heavy" panose="02000503020000020003" pitchFamily="2" charset="0"/>
              </a:rPr>
              <a:t> del </a:t>
            </a:r>
            <a:r>
              <a:rPr lang="en-US" sz="2600" b="1" u="sng" dirty="0" err="1" smtClean="0">
                <a:solidFill>
                  <a:schemeClr val="accent4">
                    <a:lumMod val="60000"/>
                    <a:lumOff val="40000"/>
                  </a:schemeClr>
                </a:solidFill>
                <a:latin typeface="Avenir Heavy" panose="02000503020000020003" pitchFamily="2" charset="0"/>
              </a:rPr>
              <a:t>reino</a:t>
            </a:r>
            <a:endParaRPr lang="en-US" sz="2600" b="1" u="sng" dirty="0">
              <a:solidFill>
                <a:schemeClr val="accent4">
                  <a:lumMod val="60000"/>
                  <a:lumOff val="40000"/>
                </a:schemeClr>
              </a:solidFill>
              <a:latin typeface="Avenir Heavy" panose="02000503020000020003" pitchFamily="2" charset="0"/>
            </a:endParaRPr>
          </a:p>
          <a:p>
            <a:pPr marL="0" indent="0">
              <a:buNone/>
            </a:pPr>
            <a:r>
              <a:rPr lang="en-US" sz="2600" dirty="0" err="1" smtClean="0">
                <a:latin typeface="Avenir Book" panose="02000503020000020003" pitchFamily="2" charset="0"/>
              </a:rPr>
              <a:t>Tu</a:t>
            </a:r>
            <a:r>
              <a:rPr lang="en-US" sz="2600" dirty="0" smtClean="0">
                <a:latin typeface="Avenir Book" panose="02000503020000020003" pitchFamily="2" charset="0"/>
              </a:rPr>
              <a:t> </a:t>
            </a:r>
            <a:r>
              <a:rPr lang="en-US" sz="2600" dirty="0" err="1" smtClean="0">
                <a:latin typeface="Avenir Book" panose="02000503020000020003" pitchFamily="2" charset="0"/>
              </a:rPr>
              <a:t>vida</a:t>
            </a:r>
            <a:r>
              <a:rPr lang="en-US" sz="2600" dirty="0" smtClean="0">
                <a:latin typeface="Avenir Book" panose="02000503020000020003" pitchFamily="2" charset="0"/>
              </a:rPr>
              <a:t> </a:t>
            </a:r>
            <a:r>
              <a:rPr lang="en-US" sz="2600" dirty="0" err="1" smtClean="0">
                <a:latin typeface="Avenir Book" panose="02000503020000020003" pitchFamily="2" charset="0"/>
              </a:rPr>
              <a:t>será</a:t>
            </a:r>
            <a:r>
              <a:rPr lang="en-US" sz="2600" dirty="0" smtClean="0">
                <a:latin typeface="Avenir Book" panose="02000503020000020003" pitchFamily="2" charset="0"/>
              </a:rPr>
              <a:t> </a:t>
            </a:r>
            <a:r>
              <a:rPr lang="en-US" sz="2600" dirty="0" err="1" smtClean="0">
                <a:latin typeface="Avenir Book" panose="02000503020000020003" pitchFamily="2" charset="0"/>
              </a:rPr>
              <a:t>buena</a:t>
            </a:r>
            <a:r>
              <a:rPr lang="en-US" sz="2600" dirty="0" smtClean="0">
                <a:latin typeface="Avenir Book" panose="02000503020000020003" pitchFamily="2" charset="0"/>
              </a:rPr>
              <a:t> (“</a:t>
            </a:r>
            <a:r>
              <a:rPr lang="en-US" sz="2600" dirty="0" err="1" smtClean="0">
                <a:latin typeface="Avenir Book" panose="02000503020000020003" pitchFamily="2" charset="0"/>
              </a:rPr>
              <a:t>bienaventurada</a:t>
            </a:r>
            <a:r>
              <a:rPr lang="en-US" sz="2600" dirty="0" smtClean="0">
                <a:latin typeface="Avenir Book" panose="02000503020000020003" pitchFamily="2" charset="0"/>
              </a:rPr>
              <a:t>”) </a:t>
            </a:r>
            <a:r>
              <a:rPr lang="en-US" sz="2600" dirty="0" err="1" smtClean="0">
                <a:latin typeface="Avenir Book" panose="02000503020000020003" pitchFamily="2" charset="0"/>
              </a:rPr>
              <a:t>si</a:t>
            </a:r>
            <a:r>
              <a:rPr lang="en-US" sz="2600" dirty="0" smtClean="0">
                <a:latin typeface="Avenir Book" panose="02000503020000020003" pitchFamily="2" charset="0"/>
              </a:rPr>
              <a:t> </a:t>
            </a:r>
            <a:r>
              <a:rPr lang="en-US" sz="2600" dirty="0" err="1" smtClean="0">
                <a:latin typeface="Avenir Book" panose="02000503020000020003" pitchFamily="2" charset="0"/>
              </a:rPr>
              <a:t>adoptas</a:t>
            </a:r>
            <a:r>
              <a:rPr lang="en-US" sz="2600" dirty="0" smtClean="0">
                <a:latin typeface="Avenir Book" panose="02000503020000020003" pitchFamily="2" charset="0"/>
              </a:rPr>
              <a:t> el </a:t>
            </a:r>
            <a:r>
              <a:rPr lang="en-US" sz="2600" dirty="0" err="1" smtClean="0">
                <a:latin typeface="Avenir Book" panose="02000503020000020003" pitchFamily="2" charset="0"/>
              </a:rPr>
              <a:t>carácter</a:t>
            </a:r>
            <a:r>
              <a:rPr lang="en-US" sz="2600" dirty="0" smtClean="0">
                <a:latin typeface="Avenir Book" panose="02000503020000020003" pitchFamily="2" charset="0"/>
              </a:rPr>
              <a:t> </a:t>
            </a:r>
            <a:r>
              <a:rPr lang="en-US" sz="2600" dirty="0" err="1" smtClean="0">
                <a:latin typeface="Avenir Book" panose="02000503020000020003" pitchFamily="2" charset="0"/>
              </a:rPr>
              <a:t>correcto</a:t>
            </a:r>
            <a:r>
              <a:rPr lang="en-US" sz="2600" dirty="0" smtClean="0">
                <a:latin typeface="Avenir Book" panose="02000503020000020003" pitchFamily="2" charset="0"/>
              </a:rPr>
              <a:t>, lo </a:t>
            </a:r>
            <a:r>
              <a:rPr lang="en-US" sz="2600" dirty="0" err="1" smtClean="0">
                <a:latin typeface="Avenir Book" panose="02000503020000020003" pitchFamily="2" charset="0"/>
              </a:rPr>
              <a:t>cual</a:t>
            </a:r>
            <a:r>
              <a:rPr lang="en-US" sz="2600" dirty="0" smtClean="0">
                <a:latin typeface="Avenir Book" panose="02000503020000020003" pitchFamily="2" charset="0"/>
              </a:rPr>
              <a:t> </a:t>
            </a:r>
            <a:r>
              <a:rPr lang="en-US" sz="2600" dirty="0" err="1" smtClean="0">
                <a:latin typeface="Avenir Book" panose="02000503020000020003" pitchFamily="2" charset="0"/>
              </a:rPr>
              <a:t>te</a:t>
            </a:r>
            <a:r>
              <a:rPr lang="en-US" sz="2600" dirty="0" smtClean="0">
                <a:latin typeface="Avenir Book" panose="02000503020000020003" pitchFamily="2" charset="0"/>
              </a:rPr>
              <a:t> da derecho a </a:t>
            </a:r>
            <a:r>
              <a:rPr lang="en-US" sz="2600" dirty="0" err="1" smtClean="0">
                <a:latin typeface="Avenir Book" panose="02000503020000020003" pitchFamily="2" charset="0"/>
              </a:rPr>
              <a:t>recibir</a:t>
            </a:r>
            <a:r>
              <a:rPr lang="en-US" sz="2600" dirty="0" smtClean="0">
                <a:latin typeface="Avenir Book" panose="02000503020000020003" pitchFamily="2" charset="0"/>
              </a:rPr>
              <a:t> </a:t>
            </a:r>
            <a:r>
              <a:rPr lang="en-US" sz="2600" dirty="0" err="1" smtClean="0">
                <a:latin typeface="Avenir Book" panose="02000503020000020003" pitchFamily="2" charset="0"/>
              </a:rPr>
              <a:t>cosas</a:t>
            </a:r>
            <a:r>
              <a:rPr lang="en-US" sz="2600" dirty="0" smtClean="0">
                <a:latin typeface="Avenir Book" panose="02000503020000020003" pitchFamily="2" charset="0"/>
              </a:rPr>
              <a:t> </a:t>
            </a:r>
            <a:r>
              <a:rPr lang="en-US" sz="2600" dirty="0" err="1" smtClean="0">
                <a:latin typeface="Avenir Book" panose="02000503020000020003" pitchFamily="2" charset="0"/>
              </a:rPr>
              <a:t>buenas</a:t>
            </a:r>
            <a:r>
              <a:rPr lang="en-US" sz="2600" dirty="0" smtClean="0">
                <a:latin typeface="Avenir Book" panose="02000503020000020003" pitchFamily="2" charset="0"/>
              </a:rPr>
              <a:t> de Dios.</a:t>
            </a:r>
            <a:endParaRPr lang="en-US" sz="2600" dirty="0">
              <a:latin typeface="Avenir Book" panose="02000503020000020003" pitchFamily="2" charset="0"/>
            </a:endParaRPr>
          </a:p>
        </p:txBody>
      </p:sp>
    </p:spTree>
    <p:extLst>
      <p:ext uri="{BB962C8B-B14F-4D97-AF65-F5344CB8AC3E}">
        <p14:creationId xmlns:p14="http://schemas.microsoft.com/office/powerpoint/2010/main" val="127792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FE94E5C-0AF5-3353-A6B1-17860FE74FA9}"/>
              </a:ext>
            </a:extLst>
          </p:cNvPr>
          <p:cNvSpPr>
            <a:spLocks noGrp="1"/>
          </p:cNvSpPr>
          <p:nvPr>
            <p:ph type="title"/>
          </p:nvPr>
        </p:nvSpPr>
        <p:spPr>
          <a:xfrm>
            <a:off x="304800" y="559594"/>
            <a:ext cx="8592202" cy="734075"/>
          </a:xfrm>
        </p:spPr>
        <p:txBody>
          <a:bodyPr>
            <a:noAutofit/>
          </a:bodyPr>
          <a:lstStyle/>
          <a:p>
            <a:pPr algn="ctr"/>
            <a:r>
              <a:rPr lang="en-US" sz="2800" b="1" dirty="0" err="1" smtClean="0">
                <a:latin typeface="Avenir Black" panose="02000503020000020003" pitchFamily="2" charset="0"/>
              </a:rPr>
              <a:t>Modelo</a:t>
            </a:r>
            <a:r>
              <a:rPr lang="en-US" sz="2800" b="1" dirty="0" smtClean="0">
                <a:latin typeface="Avenir Black" panose="02000503020000020003" pitchFamily="2" charset="0"/>
              </a:rPr>
              <a:t> no. 2</a:t>
            </a:r>
            <a:r>
              <a:rPr lang="en-US" sz="2800" b="1" dirty="0">
                <a:latin typeface="Avenir Black" panose="02000503020000020003" pitchFamily="2" charset="0"/>
              </a:rPr>
              <a:t>: </a:t>
            </a:r>
            <a:r>
              <a:rPr lang="en-US" sz="2800" b="1" dirty="0" err="1" smtClean="0">
                <a:latin typeface="Avenir Black" panose="02000503020000020003" pitchFamily="2" charset="0"/>
              </a:rPr>
              <a:t>Consolación</a:t>
            </a:r>
            <a:r>
              <a:rPr lang="en-US" sz="2800" b="1" dirty="0" smtClean="0">
                <a:latin typeface="Avenir Black" panose="02000503020000020003" pitchFamily="2" charset="0"/>
              </a:rPr>
              <a:t> </a:t>
            </a:r>
            <a:r>
              <a:rPr lang="en-US" sz="2800" b="1" dirty="0" err="1" smtClean="0">
                <a:latin typeface="Avenir Black" panose="02000503020000020003" pitchFamily="2" charset="0"/>
              </a:rPr>
              <a:t>por</a:t>
            </a:r>
            <a:r>
              <a:rPr lang="en-US" sz="2800" b="1" dirty="0" smtClean="0">
                <a:latin typeface="Avenir Black" panose="02000503020000020003" pitchFamily="2" charset="0"/>
              </a:rPr>
              <a:t> las </a:t>
            </a:r>
            <a:r>
              <a:rPr lang="en-US" sz="2800" b="1" dirty="0" err="1" smtClean="0">
                <a:latin typeface="Avenir Black" panose="02000503020000020003" pitchFamily="2" charset="0"/>
              </a:rPr>
              <a:t>condicione</a:t>
            </a:r>
            <a:r>
              <a:rPr lang="en-US" sz="2800" b="1" dirty="0" err="1" smtClean="0">
                <a:latin typeface="Avenir Black" panose="02000503020000020003" pitchFamily="2" charset="0"/>
              </a:rPr>
              <a:t>s</a:t>
            </a:r>
            <a:r>
              <a:rPr lang="en-US" sz="2800" b="1" dirty="0" smtClean="0">
                <a:latin typeface="Avenir Black" panose="02000503020000020003" pitchFamily="2" charset="0"/>
              </a:rPr>
              <a:t> del </a:t>
            </a:r>
            <a:r>
              <a:rPr lang="en-US" sz="2800" b="1" dirty="0" err="1" smtClean="0">
                <a:latin typeface="Avenir Black" panose="02000503020000020003" pitchFamily="2" charset="0"/>
              </a:rPr>
              <a:t>reino</a:t>
            </a:r>
            <a:endParaRPr lang="en-US" sz="2800" b="1" dirty="0">
              <a:latin typeface="Avenir Black" panose="02000503020000020003" pitchFamily="2" charset="0"/>
            </a:endParaRPr>
          </a:p>
        </p:txBody>
      </p:sp>
      <p:sp>
        <p:nvSpPr>
          <p:cNvPr id="26" name="Text Placeholder 4">
            <a:extLst>
              <a:ext uri="{FF2B5EF4-FFF2-40B4-BE49-F238E27FC236}">
                <a16:creationId xmlns:a16="http://schemas.microsoft.com/office/drawing/2014/main" xmlns="" id="{94AFC2AE-A28E-9409-19CA-05C8C6E027B0}"/>
              </a:ext>
            </a:extLst>
          </p:cNvPr>
          <p:cNvSpPr>
            <a:spLocks noGrp="1"/>
          </p:cNvSpPr>
          <p:nvPr>
            <p:ph type="body" idx="1"/>
          </p:nvPr>
        </p:nvSpPr>
        <p:spPr>
          <a:xfrm>
            <a:off x="627460" y="1293669"/>
            <a:ext cx="3640392" cy="422805"/>
          </a:xfrm>
        </p:spPr>
        <p:txBody>
          <a:bodyPr>
            <a:normAutofit/>
          </a:bodyPr>
          <a:lstStyle/>
          <a:p>
            <a:r>
              <a:rPr lang="en-US" sz="2100" i="1" dirty="0" err="1" smtClean="0">
                <a:latin typeface="AVENIR HEAVY OBLIQUE" panose="02000503020000020003" pitchFamily="2" charset="0"/>
              </a:rPr>
              <a:t>Tu</a:t>
            </a:r>
            <a:r>
              <a:rPr lang="en-US" sz="2100" i="1" dirty="0" smtClean="0">
                <a:latin typeface="AVENIR HEAVY OBLIQUE" panose="02000503020000020003" pitchFamily="2" charset="0"/>
              </a:rPr>
              <a:t> </a:t>
            </a:r>
            <a:r>
              <a:rPr lang="en-US" sz="2100" i="1" dirty="0" err="1" smtClean="0">
                <a:latin typeface="AVENIR HEAVY OBLIQUE" panose="02000503020000020003" pitchFamily="2" charset="0"/>
              </a:rPr>
              <a:t>vida</a:t>
            </a:r>
            <a:r>
              <a:rPr lang="en-US" sz="2100" i="1" dirty="0" smtClean="0">
                <a:latin typeface="AVENIR HEAVY OBLIQUE" panose="02000503020000020003" pitchFamily="2" charset="0"/>
              </a:rPr>
              <a:t> </a:t>
            </a:r>
            <a:r>
              <a:rPr lang="en-US" sz="2100" i="1" dirty="0" err="1" smtClean="0">
                <a:latin typeface="AVENIR HEAVY OBLIQUE" panose="02000503020000020003" pitchFamily="2" charset="0"/>
              </a:rPr>
              <a:t>es</a:t>
            </a:r>
            <a:r>
              <a:rPr lang="en-US" sz="2100" i="1" dirty="0" smtClean="0">
                <a:latin typeface="AVENIR HEAVY OBLIQUE" panose="02000503020000020003" pitchFamily="2" charset="0"/>
              </a:rPr>
              <a:t> </a:t>
            </a:r>
            <a:r>
              <a:rPr lang="en-US" sz="2100" i="1" dirty="0" err="1" smtClean="0">
                <a:latin typeface="AVENIR HEAVY OBLIQUE" panose="02000503020000020003" pitchFamily="2" charset="0"/>
              </a:rPr>
              <a:t>buena</a:t>
            </a:r>
            <a:r>
              <a:rPr lang="en-US" sz="2100" i="1" dirty="0" smtClean="0">
                <a:latin typeface="AVENIR HEAVY OBLIQUE" panose="02000503020000020003" pitchFamily="2" charset="0"/>
              </a:rPr>
              <a:t> </a:t>
            </a:r>
            <a:r>
              <a:rPr lang="en-US" sz="2100" i="1" dirty="0" err="1" smtClean="0">
                <a:latin typeface="AVENIR HEAVY OBLIQUE" panose="02000503020000020003" pitchFamily="2" charset="0"/>
              </a:rPr>
              <a:t>por</a:t>
            </a:r>
            <a:r>
              <a:rPr lang="en-US" sz="2100" i="1" dirty="0" err="1" smtClean="0">
                <a:latin typeface="AVENIR HEAVY OBLIQUE" panose="02000503020000020003" pitchFamily="2" charset="0"/>
              </a:rPr>
              <a:t>que</a:t>
            </a:r>
            <a:r>
              <a:rPr lang="en-US" sz="2100" i="1" dirty="0" smtClean="0">
                <a:latin typeface="AVENIR HEAVY OBLIQUE" panose="02000503020000020003" pitchFamily="2" charset="0"/>
              </a:rPr>
              <a:t>…</a:t>
            </a:r>
            <a:endParaRPr lang="en-US" sz="2100" i="1" dirty="0">
              <a:latin typeface="AVENIR HEAVY OBLIQUE" panose="02000503020000020003" pitchFamily="2" charset="0"/>
            </a:endParaRPr>
          </a:p>
        </p:txBody>
      </p:sp>
      <p:sp>
        <p:nvSpPr>
          <p:cNvPr id="27" name="Text Placeholder 6">
            <a:extLst>
              <a:ext uri="{FF2B5EF4-FFF2-40B4-BE49-F238E27FC236}">
                <a16:creationId xmlns:a16="http://schemas.microsoft.com/office/drawing/2014/main" xmlns="" id="{E224A910-ADED-2605-6974-8AB9ED12202D}"/>
              </a:ext>
            </a:extLst>
          </p:cNvPr>
          <p:cNvSpPr>
            <a:spLocks noGrp="1"/>
          </p:cNvSpPr>
          <p:nvPr>
            <p:ph type="body" sz="quarter" idx="3"/>
          </p:nvPr>
        </p:nvSpPr>
        <p:spPr>
          <a:xfrm>
            <a:off x="4876150" y="1293669"/>
            <a:ext cx="3887391" cy="422805"/>
          </a:xfrm>
        </p:spPr>
        <p:txBody>
          <a:bodyPr>
            <a:normAutofit/>
          </a:bodyPr>
          <a:lstStyle/>
          <a:p>
            <a:r>
              <a:rPr lang="en-US" sz="2100" i="1" dirty="0" err="1" smtClean="0">
                <a:latin typeface="AVENIR HEAVY OBLIQUE" panose="02000503020000020003" pitchFamily="2" charset="0"/>
              </a:rPr>
              <a:t>Aunque</a:t>
            </a:r>
            <a:r>
              <a:rPr lang="en-US" sz="2100" i="1" dirty="0" smtClean="0">
                <a:latin typeface="AVENIR HEAVY OBLIQUE" panose="02000503020000020003" pitchFamily="2" charset="0"/>
              </a:rPr>
              <a:t> </a:t>
            </a:r>
            <a:r>
              <a:rPr lang="en-US" sz="2100" i="1" dirty="0" err="1" smtClean="0">
                <a:latin typeface="AVENIR HEAVY OBLIQUE" panose="02000503020000020003" pitchFamily="2" charset="0"/>
              </a:rPr>
              <a:t>eres</a:t>
            </a:r>
            <a:r>
              <a:rPr lang="en-US" sz="2100" i="1" dirty="0" smtClean="0">
                <a:latin typeface="AVENIR HEAVY OBLIQUE" panose="02000503020000020003" pitchFamily="2" charset="0"/>
              </a:rPr>
              <a:t>…</a:t>
            </a:r>
            <a:endParaRPr lang="en-US" sz="2100" i="1" dirty="0">
              <a:latin typeface="AVENIR HEAVY OBLIQUE" panose="02000503020000020003" pitchFamily="2" charset="0"/>
            </a:endParaRPr>
          </a:p>
        </p:txBody>
      </p:sp>
      <p:sp>
        <p:nvSpPr>
          <p:cNvPr id="28" name="TextBox 27">
            <a:extLst>
              <a:ext uri="{FF2B5EF4-FFF2-40B4-BE49-F238E27FC236}">
                <a16:creationId xmlns:a16="http://schemas.microsoft.com/office/drawing/2014/main" xmlns="" id="{4AB0BB02-F95B-FFD9-8162-9B354078189A}"/>
              </a:ext>
            </a:extLst>
          </p:cNvPr>
          <p:cNvSpPr txBox="1"/>
          <p:nvPr/>
        </p:nvSpPr>
        <p:spPr>
          <a:xfrm>
            <a:off x="4876150" y="1855528"/>
            <a:ext cx="3082096"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Pobre</a:t>
            </a:r>
            <a:r>
              <a:rPr lang="en-US" sz="2000" dirty="0" smtClean="0">
                <a:latin typeface="Avenir Book" panose="02000503020000020003" pitchFamily="2" charset="0"/>
              </a:rPr>
              <a:t> </a:t>
            </a:r>
            <a:r>
              <a:rPr lang="en-US" sz="2000" dirty="0" err="1" smtClean="0">
                <a:latin typeface="Avenir Book" panose="02000503020000020003" pitchFamily="2" charset="0"/>
              </a:rPr>
              <a:t>en</a:t>
            </a:r>
            <a:r>
              <a:rPr lang="en-US" sz="2000" dirty="0" smtClean="0">
                <a:latin typeface="Avenir Book" panose="02000503020000020003" pitchFamily="2" charset="0"/>
              </a:rPr>
              <a:t> </a:t>
            </a:r>
            <a:r>
              <a:rPr lang="en-US" sz="2000" dirty="0" err="1" smtClean="0">
                <a:latin typeface="Avenir Book" panose="02000503020000020003" pitchFamily="2" charset="0"/>
              </a:rPr>
              <a:t>espíritu</a:t>
            </a:r>
            <a:endParaRPr lang="en-US" sz="2000" dirty="0">
              <a:latin typeface="Avenir Book" panose="02000503020000020003" pitchFamily="2" charset="0"/>
            </a:endParaRPr>
          </a:p>
        </p:txBody>
      </p:sp>
      <p:sp>
        <p:nvSpPr>
          <p:cNvPr id="29" name="TextBox 28">
            <a:extLst>
              <a:ext uri="{FF2B5EF4-FFF2-40B4-BE49-F238E27FC236}">
                <a16:creationId xmlns:a16="http://schemas.microsoft.com/office/drawing/2014/main" xmlns="" id="{57DACC59-3677-8F13-F577-8AD00BB68F4B}"/>
              </a:ext>
            </a:extLst>
          </p:cNvPr>
          <p:cNvSpPr txBox="1"/>
          <p:nvPr/>
        </p:nvSpPr>
        <p:spPr>
          <a:xfrm>
            <a:off x="4876150" y="2289857"/>
            <a:ext cx="3082095" cy="400110"/>
          </a:xfrm>
          <a:prstGeom prst="rect">
            <a:avLst/>
          </a:prstGeom>
          <a:noFill/>
          <a:ln>
            <a:solidFill>
              <a:schemeClr val="accent1">
                <a:lumMod val="60000"/>
                <a:lumOff val="40000"/>
              </a:schemeClr>
            </a:solidFill>
          </a:ln>
        </p:spPr>
        <p:txBody>
          <a:bodyPr wrap="square" rtlCol="0">
            <a:spAutoFit/>
          </a:bodyPr>
          <a:lstStyle/>
          <a:p>
            <a:pPr algn="ctr"/>
            <a:r>
              <a:rPr lang="es-ES" sz="2000" dirty="0" smtClean="0">
                <a:latin typeface="Avenir Book" panose="02000503020000020003" pitchFamily="2" charset="0"/>
              </a:rPr>
              <a:t>Alguien que llora</a:t>
            </a:r>
            <a:endParaRPr lang="en-US" sz="2000" dirty="0">
              <a:latin typeface="Avenir Book" panose="02000503020000020003" pitchFamily="2" charset="0"/>
            </a:endParaRPr>
          </a:p>
        </p:txBody>
      </p:sp>
      <p:sp>
        <p:nvSpPr>
          <p:cNvPr id="30" name="TextBox 29">
            <a:extLst>
              <a:ext uri="{FF2B5EF4-FFF2-40B4-BE49-F238E27FC236}">
                <a16:creationId xmlns:a16="http://schemas.microsoft.com/office/drawing/2014/main" xmlns="" id="{B0A599C9-D266-2CE0-B553-3E48AFCED7E9}"/>
              </a:ext>
            </a:extLst>
          </p:cNvPr>
          <p:cNvSpPr txBox="1"/>
          <p:nvPr/>
        </p:nvSpPr>
        <p:spPr>
          <a:xfrm>
            <a:off x="4876150" y="2723720"/>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Manso</a:t>
            </a:r>
            <a:endParaRPr lang="en-US" sz="2000" dirty="0">
              <a:latin typeface="Avenir Book" panose="02000503020000020003" pitchFamily="2" charset="0"/>
            </a:endParaRPr>
          </a:p>
        </p:txBody>
      </p:sp>
      <p:sp>
        <p:nvSpPr>
          <p:cNvPr id="31" name="TextBox 30">
            <a:extLst>
              <a:ext uri="{FF2B5EF4-FFF2-40B4-BE49-F238E27FC236}">
                <a16:creationId xmlns:a16="http://schemas.microsoft.com/office/drawing/2014/main" xmlns="" id="{09F95297-97C6-13C4-AB33-62D7DF280B3D}"/>
              </a:ext>
            </a:extLst>
          </p:cNvPr>
          <p:cNvSpPr txBox="1"/>
          <p:nvPr/>
        </p:nvSpPr>
        <p:spPr>
          <a:xfrm>
            <a:off x="4876150" y="3157582"/>
            <a:ext cx="3082094" cy="400110"/>
          </a:xfrm>
          <a:prstGeom prst="rect">
            <a:avLst/>
          </a:prstGeom>
          <a:noFill/>
          <a:ln>
            <a:solidFill>
              <a:schemeClr val="accent1">
                <a:lumMod val="60000"/>
                <a:lumOff val="40000"/>
              </a:schemeClr>
            </a:solidFill>
          </a:ln>
        </p:spPr>
        <p:txBody>
          <a:bodyPr wrap="square" rtlCol="0">
            <a:spAutoFit/>
          </a:bodyPr>
          <a:lstStyle/>
          <a:p>
            <a:pPr algn="ctr"/>
            <a:r>
              <a:rPr lang="es-ES" sz="2000" dirty="0" smtClean="0">
                <a:latin typeface="Avenir Book" panose="02000503020000020003" pitchFamily="2" charset="0"/>
              </a:rPr>
              <a:t>Hambriento y sediento de justicia</a:t>
            </a:r>
            <a:endParaRPr lang="en-US" sz="2000" dirty="0">
              <a:latin typeface="Avenir Book" panose="02000503020000020003" pitchFamily="2" charset="0"/>
            </a:endParaRPr>
          </a:p>
        </p:txBody>
      </p:sp>
      <p:sp>
        <p:nvSpPr>
          <p:cNvPr id="32" name="TextBox 31">
            <a:extLst>
              <a:ext uri="{FF2B5EF4-FFF2-40B4-BE49-F238E27FC236}">
                <a16:creationId xmlns:a16="http://schemas.microsoft.com/office/drawing/2014/main" xmlns="" id="{EAFE4763-8336-210E-D9CD-AD1BCC6545B5}"/>
              </a:ext>
            </a:extLst>
          </p:cNvPr>
          <p:cNvSpPr txBox="1"/>
          <p:nvPr/>
        </p:nvSpPr>
        <p:spPr>
          <a:xfrm>
            <a:off x="4876150" y="3587942"/>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Misericordioso</a:t>
            </a:r>
            <a:endParaRPr lang="en-US" sz="2000" dirty="0">
              <a:latin typeface="Avenir Book" panose="02000503020000020003" pitchFamily="2" charset="0"/>
            </a:endParaRPr>
          </a:p>
        </p:txBody>
      </p:sp>
      <p:sp>
        <p:nvSpPr>
          <p:cNvPr id="33" name="TextBox 32">
            <a:extLst>
              <a:ext uri="{FF2B5EF4-FFF2-40B4-BE49-F238E27FC236}">
                <a16:creationId xmlns:a16="http://schemas.microsoft.com/office/drawing/2014/main" xmlns="" id="{C5008F4A-310A-6438-7A36-CF948C876B46}"/>
              </a:ext>
            </a:extLst>
          </p:cNvPr>
          <p:cNvSpPr txBox="1"/>
          <p:nvPr/>
        </p:nvSpPr>
        <p:spPr>
          <a:xfrm>
            <a:off x="4876150" y="4022271"/>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smtClean="0">
                <a:latin typeface="Avenir Book" panose="02000503020000020003" pitchFamily="2" charset="0"/>
              </a:rPr>
              <a:t>De </a:t>
            </a:r>
            <a:r>
              <a:rPr lang="en-US" sz="2000" dirty="0" err="1" smtClean="0">
                <a:latin typeface="Avenir Book" panose="02000503020000020003" pitchFamily="2" charset="0"/>
              </a:rPr>
              <a:t>limpio</a:t>
            </a:r>
            <a:r>
              <a:rPr lang="en-US" sz="2000" dirty="0" smtClean="0">
                <a:latin typeface="Avenir Book" panose="02000503020000020003" pitchFamily="2" charset="0"/>
              </a:rPr>
              <a:t> </a:t>
            </a:r>
            <a:r>
              <a:rPr lang="en-US" sz="2000" dirty="0" err="1" smtClean="0">
                <a:latin typeface="Avenir Book" panose="02000503020000020003" pitchFamily="2" charset="0"/>
              </a:rPr>
              <a:t>corazón</a:t>
            </a:r>
            <a:endParaRPr lang="en-US" sz="2000" dirty="0">
              <a:latin typeface="Avenir Book" panose="02000503020000020003" pitchFamily="2" charset="0"/>
            </a:endParaRPr>
          </a:p>
        </p:txBody>
      </p:sp>
      <p:sp>
        <p:nvSpPr>
          <p:cNvPr id="34" name="TextBox 33">
            <a:extLst>
              <a:ext uri="{FF2B5EF4-FFF2-40B4-BE49-F238E27FC236}">
                <a16:creationId xmlns:a16="http://schemas.microsoft.com/office/drawing/2014/main" xmlns="" id="{7CF9E9DB-223C-FC7D-D1EE-A7D5FF79B0CA}"/>
              </a:ext>
            </a:extLst>
          </p:cNvPr>
          <p:cNvSpPr txBox="1"/>
          <p:nvPr/>
        </p:nvSpPr>
        <p:spPr>
          <a:xfrm>
            <a:off x="4876150" y="4455549"/>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Pacificador</a:t>
            </a:r>
            <a:endParaRPr lang="en-US" sz="2000" dirty="0">
              <a:latin typeface="Avenir Book" panose="02000503020000020003" pitchFamily="2" charset="0"/>
            </a:endParaRPr>
          </a:p>
        </p:txBody>
      </p:sp>
      <p:sp>
        <p:nvSpPr>
          <p:cNvPr id="35" name="TextBox 34">
            <a:extLst>
              <a:ext uri="{FF2B5EF4-FFF2-40B4-BE49-F238E27FC236}">
                <a16:creationId xmlns:a16="http://schemas.microsoft.com/office/drawing/2014/main" xmlns="" id="{75BA949A-1918-525A-0C48-7DBB4AF07828}"/>
              </a:ext>
            </a:extLst>
          </p:cNvPr>
          <p:cNvSpPr txBox="1"/>
          <p:nvPr/>
        </p:nvSpPr>
        <p:spPr>
          <a:xfrm>
            <a:off x="4876150" y="4888827"/>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err="1" smtClean="0">
                <a:latin typeface="Avenir Book" panose="02000503020000020003" pitchFamily="2" charset="0"/>
              </a:rPr>
              <a:t>Perseguido</a:t>
            </a:r>
            <a:r>
              <a:rPr lang="en-US" sz="2000" dirty="0" smtClean="0">
                <a:latin typeface="Avenir Book" panose="02000503020000020003" pitchFamily="2" charset="0"/>
              </a:rPr>
              <a:t> </a:t>
            </a:r>
            <a:r>
              <a:rPr lang="en-US" sz="2000" dirty="0" err="1" smtClean="0">
                <a:latin typeface="Avenir Book" panose="02000503020000020003" pitchFamily="2" charset="0"/>
              </a:rPr>
              <a:t>por</a:t>
            </a:r>
            <a:r>
              <a:rPr lang="en-US" sz="2000" dirty="0" smtClean="0">
                <a:latin typeface="Avenir Book" panose="02000503020000020003" pitchFamily="2" charset="0"/>
              </a:rPr>
              <a:t> causa de la </a:t>
            </a:r>
            <a:r>
              <a:rPr lang="en-US" sz="2000" dirty="0" err="1" smtClean="0">
                <a:latin typeface="Avenir Book" panose="02000503020000020003" pitchFamily="2" charset="0"/>
              </a:rPr>
              <a:t>justicia</a:t>
            </a:r>
            <a:endParaRPr lang="en-US" sz="2000" dirty="0">
              <a:latin typeface="Avenir Book" panose="02000503020000020003" pitchFamily="2" charset="0"/>
            </a:endParaRPr>
          </a:p>
        </p:txBody>
      </p:sp>
      <p:sp>
        <p:nvSpPr>
          <p:cNvPr id="36" name="TextBox 35">
            <a:extLst>
              <a:ext uri="{FF2B5EF4-FFF2-40B4-BE49-F238E27FC236}">
                <a16:creationId xmlns:a16="http://schemas.microsoft.com/office/drawing/2014/main" xmlns="" id="{A47608FB-E4B2-00FF-2795-1562AE71C0EF}"/>
              </a:ext>
            </a:extLst>
          </p:cNvPr>
          <p:cNvSpPr txBox="1"/>
          <p:nvPr/>
        </p:nvSpPr>
        <p:spPr>
          <a:xfrm>
            <a:off x="627460" y="1855528"/>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smtClean="0">
                <a:latin typeface="Avenir Book" panose="02000503020000020003" pitchFamily="2" charset="0"/>
              </a:rPr>
              <a:t>El </a:t>
            </a:r>
            <a:r>
              <a:rPr lang="en-US" sz="2000" dirty="0" err="1" smtClean="0">
                <a:latin typeface="Avenir Book" panose="02000503020000020003" pitchFamily="2" charset="0"/>
              </a:rPr>
              <a:t>reino</a:t>
            </a:r>
            <a:r>
              <a:rPr lang="en-US" sz="2000" dirty="0" smtClean="0">
                <a:latin typeface="Avenir Book" panose="02000503020000020003" pitchFamily="2" charset="0"/>
              </a:rPr>
              <a:t> de </a:t>
            </a:r>
            <a:r>
              <a:rPr lang="en-US" sz="2000" dirty="0" err="1" smtClean="0">
                <a:latin typeface="Avenir Book" panose="02000503020000020003" pitchFamily="2" charset="0"/>
              </a:rPr>
              <a:t>los</a:t>
            </a:r>
            <a:r>
              <a:rPr lang="en-US" sz="2000" dirty="0" smtClean="0">
                <a:latin typeface="Avenir Book" panose="02000503020000020003" pitchFamily="2" charset="0"/>
              </a:rPr>
              <a:t> </a:t>
            </a:r>
            <a:r>
              <a:rPr lang="en-US" sz="2000" dirty="0" err="1" smtClean="0">
                <a:latin typeface="Avenir Book" panose="02000503020000020003" pitchFamily="2" charset="0"/>
              </a:rPr>
              <a:t>cielos</a:t>
            </a:r>
            <a:endParaRPr lang="en-US" sz="2000" dirty="0">
              <a:latin typeface="Avenir Book" panose="02000503020000020003" pitchFamily="2" charset="0"/>
            </a:endParaRPr>
          </a:p>
        </p:txBody>
      </p:sp>
      <p:sp>
        <p:nvSpPr>
          <p:cNvPr id="37" name="TextBox 36">
            <a:extLst>
              <a:ext uri="{FF2B5EF4-FFF2-40B4-BE49-F238E27FC236}">
                <a16:creationId xmlns:a16="http://schemas.microsoft.com/office/drawing/2014/main" xmlns="" id="{374EAC01-621A-8AD4-E39F-30DD5725090B}"/>
              </a:ext>
            </a:extLst>
          </p:cNvPr>
          <p:cNvSpPr txBox="1"/>
          <p:nvPr/>
        </p:nvSpPr>
        <p:spPr>
          <a:xfrm>
            <a:off x="627460" y="2289858"/>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Consolación</a:t>
            </a:r>
            <a:endParaRPr lang="en-US" sz="2000" dirty="0">
              <a:latin typeface="Avenir Book" panose="02000503020000020003" pitchFamily="2" charset="0"/>
            </a:endParaRPr>
          </a:p>
        </p:txBody>
      </p:sp>
      <p:sp>
        <p:nvSpPr>
          <p:cNvPr id="38" name="TextBox 37">
            <a:extLst>
              <a:ext uri="{FF2B5EF4-FFF2-40B4-BE49-F238E27FC236}">
                <a16:creationId xmlns:a16="http://schemas.microsoft.com/office/drawing/2014/main" xmlns="" id="{099CE55E-EF7C-47D7-D730-EE60181BF998}"/>
              </a:ext>
            </a:extLst>
          </p:cNvPr>
          <p:cNvSpPr txBox="1"/>
          <p:nvPr/>
        </p:nvSpPr>
        <p:spPr>
          <a:xfrm>
            <a:off x="627460" y="2723721"/>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Heredarás</a:t>
            </a:r>
            <a:r>
              <a:rPr lang="en-US" sz="2000" dirty="0" smtClean="0">
                <a:latin typeface="Avenir Book" panose="02000503020000020003" pitchFamily="2" charset="0"/>
              </a:rPr>
              <a:t> la </a:t>
            </a:r>
            <a:r>
              <a:rPr lang="en-US" sz="2000" dirty="0" err="1" smtClean="0">
                <a:latin typeface="Avenir Book" panose="02000503020000020003" pitchFamily="2" charset="0"/>
              </a:rPr>
              <a:t>tierra</a:t>
            </a:r>
            <a:endParaRPr lang="en-US" sz="2000" dirty="0">
              <a:latin typeface="Avenir Book" panose="02000503020000020003" pitchFamily="2" charset="0"/>
            </a:endParaRPr>
          </a:p>
        </p:txBody>
      </p:sp>
      <p:sp>
        <p:nvSpPr>
          <p:cNvPr id="39" name="TextBox 38">
            <a:extLst>
              <a:ext uri="{FF2B5EF4-FFF2-40B4-BE49-F238E27FC236}">
                <a16:creationId xmlns:a16="http://schemas.microsoft.com/office/drawing/2014/main" xmlns="" id="{ED8D3E63-6400-4F76-E878-00B52815812B}"/>
              </a:ext>
            </a:extLst>
          </p:cNvPr>
          <p:cNvSpPr txBox="1"/>
          <p:nvPr/>
        </p:nvSpPr>
        <p:spPr>
          <a:xfrm>
            <a:off x="627460" y="3157583"/>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Serás</a:t>
            </a:r>
            <a:r>
              <a:rPr lang="en-US" sz="2000" dirty="0" smtClean="0">
                <a:latin typeface="Avenir Book" panose="02000503020000020003" pitchFamily="2" charset="0"/>
              </a:rPr>
              <a:t> </a:t>
            </a:r>
            <a:r>
              <a:rPr lang="en-US" sz="2000" dirty="0" err="1" smtClean="0">
                <a:latin typeface="Avenir Book" panose="02000503020000020003" pitchFamily="2" charset="0"/>
              </a:rPr>
              <a:t>saciado</a:t>
            </a:r>
            <a:endParaRPr lang="en-US" sz="2000" dirty="0">
              <a:latin typeface="Avenir Book" panose="02000503020000020003" pitchFamily="2" charset="0"/>
            </a:endParaRPr>
          </a:p>
        </p:txBody>
      </p:sp>
      <p:sp>
        <p:nvSpPr>
          <p:cNvPr id="40" name="TextBox 39">
            <a:extLst>
              <a:ext uri="{FF2B5EF4-FFF2-40B4-BE49-F238E27FC236}">
                <a16:creationId xmlns:a16="http://schemas.microsoft.com/office/drawing/2014/main" xmlns="" id="{40B79149-1D16-B6C2-05BC-522588799FE1}"/>
              </a:ext>
            </a:extLst>
          </p:cNvPr>
          <p:cNvSpPr txBox="1"/>
          <p:nvPr/>
        </p:nvSpPr>
        <p:spPr>
          <a:xfrm>
            <a:off x="627460" y="3587943"/>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smtClean="0">
                <a:latin typeface="Avenir Book" panose="02000503020000020003" pitchFamily="2" charset="0"/>
              </a:rPr>
              <a:t>Misericordia</a:t>
            </a:r>
            <a:endParaRPr lang="en-US" sz="2000" dirty="0">
              <a:latin typeface="Avenir Book" panose="02000503020000020003" pitchFamily="2" charset="0"/>
            </a:endParaRPr>
          </a:p>
        </p:txBody>
      </p:sp>
      <p:sp>
        <p:nvSpPr>
          <p:cNvPr id="41" name="TextBox 40">
            <a:extLst>
              <a:ext uri="{FF2B5EF4-FFF2-40B4-BE49-F238E27FC236}">
                <a16:creationId xmlns:a16="http://schemas.microsoft.com/office/drawing/2014/main" xmlns="" id="{8FA7BA59-2E4D-B702-827D-B49680E972BB}"/>
              </a:ext>
            </a:extLst>
          </p:cNvPr>
          <p:cNvSpPr txBox="1"/>
          <p:nvPr/>
        </p:nvSpPr>
        <p:spPr>
          <a:xfrm>
            <a:off x="627460" y="4018302"/>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Verás</a:t>
            </a:r>
            <a:r>
              <a:rPr lang="en-US" sz="2000" dirty="0" smtClean="0">
                <a:latin typeface="Avenir Book" panose="02000503020000020003" pitchFamily="2" charset="0"/>
              </a:rPr>
              <a:t> a Dios</a:t>
            </a:r>
            <a:endParaRPr lang="en-US" sz="2000" dirty="0">
              <a:latin typeface="Avenir Book" panose="02000503020000020003" pitchFamily="2" charset="0"/>
            </a:endParaRPr>
          </a:p>
        </p:txBody>
      </p:sp>
      <p:sp>
        <p:nvSpPr>
          <p:cNvPr id="42" name="TextBox 41">
            <a:extLst>
              <a:ext uri="{FF2B5EF4-FFF2-40B4-BE49-F238E27FC236}">
                <a16:creationId xmlns:a16="http://schemas.microsoft.com/office/drawing/2014/main" xmlns="" id="{598E9E84-6CC5-A03C-2CF4-6FE08596C05C}"/>
              </a:ext>
            </a:extLst>
          </p:cNvPr>
          <p:cNvSpPr txBox="1"/>
          <p:nvPr/>
        </p:nvSpPr>
        <p:spPr>
          <a:xfrm>
            <a:off x="627460" y="4455549"/>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err="1" smtClean="0">
                <a:latin typeface="Avenir Book" panose="02000503020000020003" pitchFamily="2" charset="0"/>
              </a:rPr>
              <a:t>Serás</a:t>
            </a:r>
            <a:r>
              <a:rPr lang="en-US" sz="2000" dirty="0" smtClean="0">
                <a:latin typeface="Avenir Book" panose="02000503020000020003" pitchFamily="2" charset="0"/>
              </a:rPr>
              <a:t> </a:t>
            </a:r>
            <a:r>
              <a:rPr lang="en-US" sz="2000" dirty="0" err="1" smtClean="0">
                <a:latin typeface="Avenir Book" panose="02000503020000020003" pitchFamily="2" charset="0"/>
              </a:rPr>
              <a:t>llamado</a:t>
            </a:r>
            <a:r>
              <a:rPr lang="en-US" sz="2000" dirty="0" smtClean="0">
                <a:latin typeface="Avenir Book" panose="02000503020000020003" pitchFamily="2" charset="0"/>
              </a:rPr>
              <a:t> </a:t>
            </a:r>
            <a:r>
              <a:rPr lang="en-US" sz="2000" dirty="0" err="1" smtClean="0">
                <a:latin typeface="Avenir Book" panose="02000503020000020003" pitchFamily="2" charset="0"/>
              </a:rPr>
              <a:t>hijo</a:t>
            </a:r>
            <a:r>
              <a:rPr lang="en-US" sz="2000" dirty="0" smtClean="0">
                <a:latin typeface="Avenir Book" panose="02000503020000020003" pitchFamily="2" charset="0"/>
              </a:rPr>
              <a:t> de Dios</a:t>
            </a:r>
            <a:endParaRPr lang="en-US" sz="2000" dirty="0">
              <a:latin typeface="Avenir Book" panose="02000503020000020003" pitchFamily="2" charset="0"/>
            </a:endParaRPr>
          </a:p>
        </p:txBody>
      </p:sp>
      <p:sp>
        <p:nvSpPr>
          <p:cNvPr id="43" name="TextBox 42">
            <a:extLst>
              <a:ext uri="{FF2B5EF4-FFF2-40B4-BE49-F238E27FC236}">
                <a16:creationId xmlns:a16="http://schemas.microsoft.com/office/drawing/2014/main" xmlns="" id="{90087DAA-E12F-51B2-3446-83B5C96CADAD}"/>
              </a:ext>
            </a:extLst>
          </p:cNvPr>
          <p:cNvSpPr txBox="1"/>
          <p:nvPr/>
        </p:nvSpPr>
        <p:spPr>
          <a:xfrm>
            <a:off x="627460" y="4888828"/>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smtClean="0">
                <a:latin typeface="Avenir Book" panose="02000503020000020003" pitchFamily="2" charset="0"/>
              </a:rPr>
              <a:t>El </a:t>
            </a:r>
            <a:r>
              <a:rPr lang="en-US" sz="2000" dirty="0" err="1" smtClean="0">
                <a:latin typeface="Avenir Book" panose="02000503020000020003" pitchFamily="2" charset="0"/>
              </a:rPr>
              <a:t>reino</a:t>
            </a:r>
            <a:r>
              <a:rPr lang="en-US" sz="2000" dirty="0" smtClean="0">
                <a:latin typeface="Avenir Book" panose="02000503020000020003" pitchFamily="2" charset="0"/>
              </a:rPr>
              <a:t> de </a:t>
            </a:r>
            <a:r>
              <a:rPr lang="en-US" sz="2000" dirty="0" err="1" smtClean="0">
                <a:latin typeface="Avenir Book" panose="02000503020000020003" pitchFamily="2" charset="0"/>
              </a:rPr>
              <a:t>los</a:t>
            </a:r>
            <a:r>
              <a:rPr lang="en-US" sz="2000" dirty="0" smtClean="0">
                <a:latin typeface="Avenir Book" panose="02000503020000020003" pitchFamily="2" charset="0"/>
              </a:rPr>
              <a:t> </a:t>
            </a:r>
            <a:r>
              <a:rPr lang="en-US" sz="2000" dirty="0" err="1" smtClean="0">
                <a:latin typeface="Avenir Book" panose="02000503020000020003" pitchFamily="2" charset="0"/>
              </a:rPr>
              <a:t>cielos</a:t>
            </a:r>
            <a:endParaRPr lang="en-US" sz="2000" dirty="0">
              <a:latin typeface="Avenir Book" panose="02000503020000020003" pitchFamily="2" charset="0"/>
            </a:endParaRPr>
          </a:p>
        </p:txBody>
      </p:sp>
    </p:spTree>
    <p:extLst>
      <p:ext uri="{BB962C8B-B14F-4D97-AF65-F5344CB8AC3E}">
        <p14:creationId xmlns:p14="http://schemas.microsoft.com/office/powerpoint/2010/main" val="284003828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randombar(horizontal)">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7">
                                            <p:txEl>
                                              <p:pRg st="0" end="0"/>
                                            </p:txEl>
                                          </p:spTgt>
                                        </p:tgtEl>
                                        <p:attrNameLst>
                                          <p:attrName>style.visibility</p:attrName>
                                        </p:attrNameLst>
                                      </p:cBhvr>
                                      <p:to>
                                        <p:strVal val="visible"/>
                                      </p:to>
                                    </p:set>
                                    <p:animEffect transition="in" filter="randombar(horizontal)">
                                      <p:cBhvr>
                                        <p:cTn id="12" dur="500"/>
                                        <p:tgtEl>
                                          <p:spTgt spid="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dissolv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dissolv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dissolv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dissolv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dissolv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dissolve">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dissolve">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dissolve">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dissolve">
                                      <p:cBhvr>
                                        <p:cTn id="57" dur="5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dissolve">
                                      <p:cBhvr>
                                        <p:cTn id="62" dur="500"/>
                                        <p:tgtEl>
                                          <p:spTgt spid="40"/>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dissolve">
                                      <p:cBhvr>
                                        <p:cTn id="67" dur="500"/>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dissolve">
                                      <p:cBhvr>
                                        <p:cTn id="72" dur="500"/>
                                        <p:tgtEl>
                                          <p:spTgt spid="41"/>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dissolve">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dissolve">
                                      <p:cBhvr>
                                        <p:cTn id="82" dur="500"/>
                                        <p:tgtEl>
                                          <p:spTgt spid="42"/>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dissolve">
                                      <p:cBhvr>
                                        <p:cTn id="87" dur="500"/>
                                        <p:tgtEl>
                                          <p:spTgt spid="35"/>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dissolve">
                                      <p:cBhvr>
                                        <p:cTn id="9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B9AB420C-09FF-C4AF-60E2-24A3DEA2F3E4}"/>
              </a:ext>
            </a:extLst>
          </p:cNvPr>
          <p:cNvSpPr>
            <a:spLocks noGrp="1"/>
          </p:cNvSpPr>
          <p:nvPr>
            <p:ph idx="1"/>
          </p:nvPr>
        </p:nvSpPr>
        <p:spPr>
          <a:xfrm>
            <a:off x="628650" y="1225748"/>
            <a:ext cx="7886700" cy="3263504"/>
          </a:xfrm>
        </p:spPr>
        <p:txBody>
          <a:bodyPr/>
          <a:lstStyle/>
          <a:p>
            <a:pPr marL="0" indent="0">
              <a:buNone/>
            </a:pPr>
            <a:r>
              <a:rPr lang="en-US" sz="2000" b="1" u="sng" dirty="0" err="1">
                <a:solidFill>
                  <a:schemeClr val="accent4">
                    <a:lumMod val="60000"/>
                    <a:lumOff val="40000"/>
                  </a:schemeClr>
                </a:solidFill>
                <a:latin typeface="Avenir Heavy" panose="02000503020000020003" pitchFamily="2" charset="0"/>
              </a:rPr>
              <a:t>Modelo</a:t>
            </a:r>
            <a:r>
              <a:rPr lang="en-US" sz="2000" b="1" u="sng" dirty="0">
                <a:solidFill>
                  <a:schemeClr val="accent4">
                    <a:lumMod val="60000"/>
                    <a:lumOff val="40000"/>
                  </a:schemeClr>
                </a:solidFill>
                <a:latin typeface="Avenir Heavy" panose="02000503020000020003" pitchFamily="2" charset="0"/>
              </a:rPr>
              <a:t> no. 1: </a:t>
            </a:r>
            <a:r>
              <a:rPr lang="en-US" sz="2000" b="1" u="sng" dirty="0" err="1">
                <a:solidFill>
                  <a:schemeClr val="accent4">
                    <a:lumMod val="60000"/>
                    <a:lumOff val="40000"/>
                  </a:schemeClr>
                </a:solidFill>
                <a:latin typeface="Avenir Heavy" panose="02000503020000020003" pitchFamily="2" charset="0"/>
              </a:rPr>
              <a:t>Llamado</a:t>
            </a:r>
            <a:r>
              <a:rPr lang="en-US" sz="2000" b="1" u="sng" dirty="0">
                <a:solidFill>
                  <a:schemeClr val="accent4">
                    <a:lumMod val="60000"/>
                    <a:lumOff val="40000"/>
                  </a:schemeClr>
                </a:solidFill>
                <a:latin typeface="Avenir Heavy" panose="02000503020000020003" pitchFamily="2" charset="0"/>
              </a:rPr>
              <a:t> al </a:t>
            </a:r>
            <a:r>
              <a:rPr lang="en-US" sz="2000" b="1" u="sng" dirty="0" err="1">
                <a:solidFill>
                  <a:schemeClr val="accent4">
                    <a:lumMod val="60000"/>
                    <a:lumOff val="40000"/>
                  </a:schemeClr>
                </a:solidFill>
                <a:latin typeface="Avenir Heavy" panose="02000503020000020003" pitchFamily="2" charset="0"/>
              </a:rPr>
              <a:t>carácter</a:t>
            </a:r>
            <a:r>
              <a:rPr lang="en-US" sz="2000" b="1" u="sng" dirty="0">
                <a:solidFill>
                  <a:schemeClr val="accent4">
                    <a:lumMod val="60000"/>
                    <a:lumOff val="40000"/>
                  </a:schemeClr>
                </a:solidFill>
                <a:latin typeface="Avenir Heavy" panose="02000503020000020003" pitchFamily="2" charset="0"/>
              </a:rPr>
              <a:t> del </a:t>
            </a:r>
            <a:r>
              <a:rPr lang="en-US" sz="2000" b="1" u="sng" dirty="0" err="1">
                <a:solidFill>
                  <a:schemeClr val="accent4">
                    <a:lumMod val="60000"/>
                    <a:lumOff val="40000"/>
                  </a:schemeClr>
                </a:solidFill>
                <a:latin typeface="Avenir Heavy" panose="02000503020000020003" pitchFamily="2" charset="0"/>
              </a:rPr>
              <a:t>reino</a:t>
            </a:r>
            <a:endParaRPr lang="en-US" sz="2000" b="1" u="sng" dirty="0">
              <a:solidFill>
                <a:schemeClr val="accent4">
                  <a:lumMod val="60000"/>
                  <a:lumOff val="40000"/>
                </a:schemeClr>
              </a:solidFill>
              <a:latin typeface="Avenir Heavy" panose="02000503020000020003" pitchFamily="2" charset="0"/>
            </a:endParaRPr>
          </a:p>
          <a:p>
            <a:pPr marL="0" indent="0">
              <a:buNone/>
            </a:pPr>
            <a:r>
              <a:rPr lang="en-US" sz="2000" dirty="0" err="1">
                <a:latin typeface="Avenir Book" panose="02000503020000020003" pitchFamily="2" charset="0"/>
              </a:rPr>
              <a:t>Tu</a:t>
            </a:r>
            <a:r>
              <a:rPr lang="en-US" sz="2000" dirty="0">
                <a:latin typeface="Avenir Book" panose="02000503020000020003" pitchFamily="2" charset="0"/>
              </a:rPr>
              <a:t> </a:t>
            </a:r>
            <a:r>
              <a:rPr lang="en-US" sz="2000" dirty="0" err="1">
                <a:latin typeface="Avenir Book" panose="02000503020000020003" pitchFamily="2" charset="0"/>
              </a:rPr>
              <a:t>vida</a:t>
            </a:r>
            <a:r>
              <a:rPr lang="en-US" sz="2000" dirty="0">
                <a:latin typeface="Avenir Book" panose="02000503020000020003" pitchFamily="2" charset="0"/>
              </a:rPr>
              <a:t> </a:t>
            </a:r>
            <a:r>
              <a:rPr lang="en-US" sz="2000" dirty="0" err="1">
                <a:latin typeface="Avenir Book" panose="02000503020000020003" pitchFamily="2" charset="0"/>
              </a:rPr>
              <a:t>será</a:t>
            </a:r>
            <a:r>
              <a:rPr lang="en-US" sz="2000" dirty="0">
                <a:latin typeface="Avenir Book" panose="02000503020000020003" pitchFamily="2" charset="0"/>
              </a:rPr>
              <a:t> </a:t>
            </a:r>
            <a:r>
              <a:rPr lang="en-US" sz="2000" dirty="0" err="1">
                <a:latin typeface="Avenir Book" panose="02000503020000020003" pitchFamily="2" charset="0"/>
              </a:rPr>
              <a:t>buena</a:t>
            </a:r>
            <a:r>
              <a:rPr lang="en-US" sz="2000" dirty="0">
                <a:latin typeface="Avenir Book" panose="02000503020000020003" pitchFamily="2" charset="0"/>
              </a:rPr>
              <a:t> (“</a:t>
            </a:r>
            <a:r>
              <a:rPr lang="en-US" sz="2000" dirty="0" err="1">
                <a:latin typeface="Avenir Book" panose="02000503020000020003" pitchFamily="2" charset="0"/>
              </a:rPr>
              <a:t>bienaventurada</a:t>
            </a:r>
            <a:r>
              <a:rPr lang="en-US" sz="2000" dirty="0">
                <a:latin typeface="Avenir Book" panose="02000503020000020003" pitchFamily="2" charset="0"/>
              </a:rPr>
              <a:t>”) </a:t>
            </a:r>
            <a:r>
              <a:rPr lang="en-US" sz="2000" dirty="0" err="1">
                <a:latin typeface="Avenir Book" panose="02000503020000020003" pitchFamily="2" charset="0"/>
              </a:rPr>
              <a:t>si</a:t>
            </a:r>
            <a:r>
              <a:rPr lang="en-US" sz="2000" dirty="0">
                <a:latin typeface="Avenir Book" panose="02000503020000020003" pitchFamily="2" charset="0"/>
              </a:rPr>
              <a:t> </a:t>
            </a:r>
            <a:r>
              <a:rPr lang="en-US" sz="2000" dirty="0" err="1">
                <a:latin typeface="Avenir Book" panose="02000503020000020003" pitchFamily="2" charset="0"/>
              </a:rPr>
              <a:t>adoptas</a:t>
            </a:r>
            <a:r>
              <a:rPr lang="en-US" sz="2000" dirty="0">
                <a:latin typeface="Avenir Book" panose="02000503020000020003" pitchFamily="2" charset="0"/>
              </a:rPr>
              <a:t> el </a:t>
            </a:r>
            <a:r>
              <a:rPr lang="en-US" sz="2000" dirty="0" err="1">
                <a:latin typeface="Avenir Book" panose="02000503020000020003" pitchFamily="2" charset="0"/>
              </a:rPr>
              <a:t>carácter</a:t>
            </a:r>
            <a:r>
              <a:rPr lang="en-US" sz="2000" dirty="0">
                <a:latin typeface="Avenir Book" panose="02000503020000020003" pitchFamily="2" charset="0"/>
              </a:rPr>
              <a:t> </a:t>
            </a:r>
            <a:r>
              <a:rPr lang="en-US" sz="2000" dirty="0" err="1">
                <a:latin typeface="Avenir Book" panose="02000503020000020003" pitchFamily="2" charset="0"/>
              </a:rPr>
              <a:t>correcto</a:t>
            </a:r>
            <a:r>
              <a:rPr lang="en-US" sz="2000" dirty="0">
                <a:latin typeface="Avenir Book" panose="02000503020000020003" pitchFamily="2" charset="0"/>
              </a:rPr>
              <a:t>, lo </a:t>
            </a:r>
            <a:r>
              <a:rPr lang="en-US" sz="2000" dirty="0" err="1">
                <a:latin typeface="Avenir Book" panose="02000503020000020003" pitchFamily="2" charset="0"/>
              </a:rPr>
              <a:t>cual</a:t>
            </a:r>
            <a:r>
              <a:rPr lang="en-US" sz="2000" dirty="0">
                <a:latin typeface="Avenir Book" panose="02000503020000020003" pitchFamily="2" charset="0"/>
              </a:rPr>
              <a:t> </a:t>
            </a:r>
            <a:r>
              <a:rPr lang="en-US" sz="2000" dirty="0" err="1">
                <a:latin typeface="Avenir Book" panose="02000503020000020003" pitchFamily="2" charset="0"/>
              </a:rPr>
              <a:t>te</a:t>
            </a:r>
            <a:r>
              <a:rPr lang="en-US" sz="2000" dirty="0">
                <a:latin typeface="Avenir Book" panose="02000503020000020003" pitchFamily="2" charset="0"/>
              </a:rPr>
              <a:t> da derecho a </a:t>
            </a:r>
            <a:r>
              <a:rPr lang="en-US" sz="2000" dirty="0" err="1">
                <a:latin typeface="Avenir Book" panose="02000503020000020003" pitchFamily="2" charset="0"/>
              </a:rPr>
              <a:t>recibir</a:t>
            </a:r>
            <a:r>
              <a:rPr lang="en-US" sz="2000" dirty="0">
                <a:latin typeface="Avenir Book" panose="02000503020000020003" pitchFamily="2" charset="0"/>
              </a:rPr>
              <a:t> </a:t>
            </a:r>
            <a:r>
              <a:rPr lang="en-US" sz="2000" dirty="0" err="1">
                <a:latin typeface="Avenir Book" panose="02000503020000020003" pitchFamily="2" charset="0"/>
              </a:rPr>
              <a:t>cosas</a:t>
            </a:r>
            <a:r>
              <a:rPr lang="en-US" sz="2000" dirty="0">
                <a:latin typeface="Avenir Book" panose="02000503020000020003" pitchFamily="2" charset="0"/>
              </a:rPr>
              <a:t> </a:t>
            </a:r>
            <a:r>
              <a:rPr lang="en-US" sz="2000" dirty="0" err="1">
                <a:latin typeface="Avenir Book" panose="02000503020000020003" pitchFamily="2" charset="0"/>
              </a:rPr>
              <a:t>buenas</a:t>
            </a:r>
            <a:r>
              <a:rPr lang="en-US" sz="2000" dirty="0">
                <a:latin typeface="Avenir Book" panose="02000503020000020003" pitchFamily="2" charset="0"/>
              </a:rPr>
              <a:t> de Dios.</a:t>
            </a:r>
          </a:p>
          <a:p>
            <a:pPr marL="0" indent="0">
              <a:buNone/>
            </a:pPr>
            <a:endParaRPr lang="en-US" dirty="0">
              <a:latin typeface="Avenir Book" panose="02000503020000020003" pitchFamily="2" charset="0"/>
            </a:endParaRPr>
          </a:p>
          <a:p>
            <a:pPr marL="0" indent="0">
              <a:buNone/>
            </a:pPr>
            <a:r>
              <a:rPr lang="en-US" sz="2600" b="1" u="sng" dirty="0" err="1" smtClean="0">
                <a:solidFill>
                  <a:schemeClr val="accent6">
                    <a:lumMod val="60000"/>
                    <a:lumOff val="40000"/>
                  </a:schemeClr>
                </a:solidFill>
                <a:latin typeface="Avenir Heavy" panose="02000503020000020003" pitchFamily="2" charset="0"/>
              </a:rPr>
              <a:t>Modelo</a:t>
            </a:r>
            <a:r>
              <a:rPr lang="en-US" sz="2600" b="1" u="sng" dirty="0" smtClean="0">
                <a:solidFill>
                  <a:schemeClr val="accent6">
                    <a:lumMod val="60000"/>
                    <a:lumOff val="40000"/>
                  </a:schemeClr>
                </a:solidFill>
                <a:latin typeface="Avenir Heavy" panose="02000503020000020003" pitchFamily="2" charset="0"/>
              </a:rPr>
              <a:t> no. 2</a:t>
            </a:r>
            <a:r>
              <a:rPr lang="en-US" sz="2600" b="1" u="sng" dirty="0">
                <a:solidFill>
                  <a:schemeClr val="accent6">
                    <a:lumMod val="60000"/>
                    <a:lumOff val="40000"/>
                  </a:schemeClr>
                </a:solidFill>
                <a:latin typeface="Avenir Heavy" panose="02000503020000020003" pitchFamily="2" charset="0"/>
              </a:rPr>
              <a:t>: </a:t>
            </a:r>
            <a:r>
              <a:rPr lang="en-US" sz="2600" b="1" u="sng" dirty="0" err="1" smtClean="0">
                <a:solidFill>
                  <a:schemeClr val="accent6">
                    <a:lumMod val="60000"/>
                    <a:lumOff val="40000"/>
                  </a:schemeClr>
                </a:solidFill>
                <a:latin typeface="Avenir Heavy" panose="02000503020000020003" pitchFamily="2" charset="0"/>
              </a:rPr>
              <a:t>Consolación</a:t>
            </a:r>
            <a:r>
              <a:rPr lang="en-US" sz="2600" b="1" u="sng" dirty="0" smtClean="0">
                <a:solidFill>
                  <a:schemeClr val="accent6">
                    <a:lumMod val="60000"/>
                    <a:lumOff val="40000"/>
                  </a:schemeClr>
                </a:solidFill>
                <a:latin typeface="Avenir Heavy" panose="02000503020000020003" pitchFamily="2" charset="0"/>
              </a:rPr>
              <a:t> </a:t>
            </a:r>
            <a:r>
              <a:rPr lang="en-US" sz="2600" b="1" u="sng" dirty="0" err="1" smtClean="0">
                <a:solidFill>
                  <a:schemeClr val="accent6">
                    <a:lumMod val="60000"/>
                    <a:lumOff val="40000"/>
                  </a:schemeClr>
                </a:solidFill>
                <a:latin typeface="Avenir Heavy" panose="02000503020000020003" pitchFamily="2" charset="0"/>
              </a:rPr>
              <a:t>por</a:t>
            </a:r>
            <a:r>
              <a:rPr lang="en-US" sz="2600" b="1" u="sng" dirty="0" smtClean="0">
                <a:solidFill>
                  <a:schemeClr val="accent6">
                    <a:lumMod val="60000"/>
                    <a:lumOff val="40000"/>
                  </a:schemeClr>
                </a:solidFill>
                <a:latin typeface="Avenir Heavy" panose="02000503020000020003" pitchFamily="2" charset="0"/>
              </a:rPr>
              <a:t> las </a:t>
            </a:r>
            <a:r>
              <a:rPr lang="en-US" sz="2600" b="1" u="sng" dirty="0" err="1" smtClean="0">
                <a:solidFill>
                  <a:schemeClr val="accent6">
                    <a:lumMod val="60000"/>
                    <a:lumOff val="40000"/>
                  </a:schemeClr>
                </a:solidFill>
                <a:latin typeface="Avenir Heavy" panose="02000503020000020003" pitchFamily="2" charset="0"/>
              </a:rPr>
              <a:t>condiciones</a:t>
            </a:r>
            <a:r>
              <a:rPr lang="en-US" sz="2600" b="1" u="sng" dirty="0" smtClean="0">
                <a:solidFill>
                  <a:schemeClr val="accent6">
                    <a:lumMod val="60000"/>
                    <a:lumOff val="40000"/>
                  </a:schemeClr>
                </a:solidFill>
                <a:latin typeface="Avenir Heavy" panose="02000503020000020003" pitchFamily="2" charset="0"/>
              </a:rPr>
              <a:t> del </a:t>
            </a:r>
            <a:r>
              <a:rPr lang="en-US" sz="2600" b="1" u="sng" dirty="0" err="1" smtClean="0">
                <a:solidFill>
                  <a:schemeClr val="accent6">
                    <a:lumMod val="60000"/>
                    <a:lumOff val="40000"/>
                  </a:schemeClr>
                </a:solidFill>
                <a:latin typeface="Avenir Heavy" panose="02000503020000020003" pitchFamily="2" charset="0"/>
              </a:rPr>
              <a:t>reino</a:t>
            </a:r>
            <a:endParaRPr lang="en-US" sz="2600" b="1" u="sng" dirty="0">
              <a:solidFill>
                <a:schemeClr val="accent6">
                  <a:lumMod val="60000"/>
                  <a:lumOff val="40000"/>
                </a:schemeClr>
              </a:solidFill>
              <a:latin typeface="Avenir Heavy" panose="02000503020000020003" pitchFamily="2" charset="0"/>
            </a:endParaRPr>
          </a:p>
          <a:p>
            <a:pPr marL="0" indent="0">
              <a:buNone/>
            </a:pPr>
            <a:r>
              <a:rPr lang="en-US" sz="2600" dirty="0" err="1" smtClean="0">
                <a:latin typeface="Avenir Book" panose="02000503020000020003" pitchFamily="2" charset="0"/>
              </a:rPr>
              <a:t>Tu</a:t>
            </a:r>
            <a:r>
              <a:rPr lang="en-US" sz="2600" dirty="0" smtClean="0">
                <a:latin typeface="Avenir Book" panose="02000503020000020003" pitchFamily="2" charset="0"/>
              </a:rPr>
              <a:t> </a:t>
            </a:r>
            <a:r>
              <a:rPr lang="en-US" sz="2600" dirty="0" err="1" smtClean="0">
                <a:latin typeface="Avenir Book" panose="02000503020000020003" pitchFamily="2" charset="0"/>
              </a:rPr>
              <a:t>vida</a:t>
            </a:r>
            <a:r>
              <a:rPr lang="en-US" sz="2600" dirty="0" smtClean="0">
                <a:latin typeface="Avenir Book" panose="02000503020000020003" pitchFamily="2" charset="0"/>
              </a:rPr>
              <a:t> </a:t>
            </a:r>
            <a:r>
              <a:rPr lang="en-US" sz="2600" dirty="0" err="1" smtClean="0">
                <a:latin typeface="Avenir Book" panose="02000503020000020003" pitchFamily="2" charset="0"/>
              </a:rPr>
              <a:t>es</a:t>
            </a:r>
            <a:r>
              <a:rPr lang="en-US" sz="2600" dirty="0" smtClean="0">
                <a:latin typeface="Avenir Book" panose="02000503020000020003" pitchFamily="2" charset="0"/>
              </a:rPr>
              <a:t> </a:t>
            </a:r>
            <a:r>
              <a:rPr lang="en-US" sz="2600" dirty="0" err="1" smtClean="0">
                <a:latin typeface="Avenir Book" panose="02000503020000020003" pitchFamily="2" charset="0"/>
              </a:rPr>
              <a:t>buena</a:t>
            </a:r>
            <a:r>
              <a:rPr lang="en-US" sz="2600" dirty="0" smtClean="0">
                <a:latin typeface="Avenir Book" panose="02000503020000020003" pitchFamily="2" charset="0"/>
              </a:rPr>
              <a:t> (”</a:t>
            </a:r>
            <a:r>
              <a:rPr lang="en-US" sz="2600" dirty="0" err="1" smtClean="0">
                <a:latin typeface="Avenir Book" panose="02000503020000020003" pitchFamily="2" charset="0"/>
              </a:rPr>
              <a:t>bienaventurada</a:t>
            </a:r>
            <a:r>
              <a:rPr lang="en-US" sz="2600" dirty="0" smtClean="0">
                <a:latin typeface="Avenir Book" panose="02000503020000020003" pitchFamily="2" charset="0"/>
              </a:rPr>
              <a:t>”) </a:t>
            </a:r>
            <a:r>
              <a:rPr lang="en-US" sz="2600" dirty="0" err="1" smtClean="0">
                <a:latin typeface="Avenir Book" panose="02000503020000020003" pitchFamily="2" charset="0"/>
              </a:rPr>
              <a:t>por</a:t>
            </a:r>
            <a:r>
              <a:rPr lang="en-US" sz="2600" dirty="0" smtClean="0">
                <a:latin typeface="Avenir Book" panose="02000503020000020003" pitchFamily="2" charset="0"/>
              </a:rPr>
              <a:t> causa de lo que </a:t>
            </a:r>
            <a:r>
              <a:rPr lang="en-US" sz="2600" dirty="0" err="1" smtClean="0">
                <a:latin typeface="Avenir Book" panose="02000503020000020003" pitchFamily="2" charset="0"/>
              </a:rPr>
              <a:t>tienes</a:t>
            </a:r>
            <a:r>
              <a:rPr lang="en-US" sz="2600" dirty="0" smtClean="0">
                <a:latin typeface="Avenir Book" panose="02000503020000020003" pitchFamily="2" charset="0"/>
              </a:rPr>
              <a:t> de Dios a </a:t>
            </a:r>
            <a:r>
              <a:rPr lang="en-US" sz="2600" dirty="0" err="1" smtClean="0">
                <a:latin typeface="Avenir Book" panose="02000503020000020003" pitchFamily="2" charset="0"/>
              </a:rPr>
              <a:t>pesar</a:t>
            </a:r>
            <a:r>
              <a:rPr lang="en-US" sz="2600" dirty="0" smtClean="0">
                <a:latin typeface="Avenir Book" panose="02000503020000020003" pitchFamily="2" charset="0"/>
              </a:rPr>
              <a:t> de las </a:t>
            </a:r>
            <a:r>
              <a:rPr lang="en-US" sz="2600" dirty="0" err="1" smtClean="0">
                <a:latin typeface="Avenir Book" panose="02000503020000020003" pitchFamily="2" charset="0"/>
              </a:rPr>
              <a:t>condiciones</a:t>
            </a:r>
            <a:r>
              <a:rPr lang="en-US" sz="2600" dirty="0" smtClean="0">
                <a:latin typeface="Avenir Book" panose="02000503020000020003" pitchFamily="2" charset="0"/>
              </a:rPr>
              <a:t> </a:t>
            </a:r>
            <a:r>
              <a:rPr lang="en-US" sz="2600" dirty="0" err="1" smtClean="0">
                <a:latin typeface="Avenir Book" panose="02000503020000020003" pitchFamily="2" charset="0"/>
              </a:rPr>
              <a:t>malas</a:t>
            </a:r>
            <a:r>
              <a:rPr lang="en-US" sz="2600" dirty="0" smtClean="0">
                <a:latin typeface="Avenir Book" panose="02000503020000020003" pitchFamily="2" charset="0"/>
              </a:rPr>
              <a:t> de </a:t>
            </a:r>
            <a:r>
              <a:rPr lang="en-US" sz="2600" dirty="0" err="1" smtClean="0">
                <a:latin typeface="Avenir Book" panose="02000503020000020003" pitchFamily="2" charset="0"/>
              </a:rPr>
              <a:t>tu</a:t>
            </a:r>
            <a:r>
              <a:rPr lang="en-US" sz="2600" dirty="0" smtClean="0">
                <a:latin typeface="Avenir Book" panose="02000503020000020003" pitchFamily="2" charset="0"/>
              </a:rPr>
              <a:t> </a:t>
            </a:r>
            <a:r>
              <a:rPr lang="en-US" sz="2600" dirty="0" err="1" smtClean="0">
                <a:latin typeface="Avenir Book" panose="02000503020000020003" pitchFamily="2" charset="0"/>
              </a:rPr>
              <a:t>vida</a:t>
            </a:r>
            <a:r>
              <a:rPr lang="en-US" sz="2600" dirty="0" smtClean="0">
                <a:latin typeface="Avenir Book" panose="02000503020000020003" pitchFamily="2" charset="0"/>
              </a:rPr>
              <a:t>.</a:t>
            </a:r>
            <a:endParaRPr lang="en-US" sz="2600" dirty="0">
              <a:latin typeface="Avenir Book" panose="02000503020000020003" pitchFamily="2" charset="0"/>
            </a:endParaRPr>
          </a:p>
          <a:p>
            <a:pPr marL="0" indent="0">
              <a:buNone/>
            </a:pPr>
            <a:endParaRPr lang="en-US" b="1" u="sng" dirty="0">
              <a:solidFill>
                <a:schemeClr val="accent6">
                  <a:lumMod val="60000"/>
                  <a:lumOff val="40000"/>
                </a:schemeClr>
              </a:solidFill>
              <a:latin typeface="Avenir Heavy" panose="02000503020000020003" pitchFamily="2" charset="0"/>
            </a:endParaRPr>
          </a:p>
        </p:txBody>
      </p:sp>
    </p:spTree>
    <p:extLst>
      <p:ext uri="{BB962C8B-B14F-4D97-AF65-F5344CB8AC3E}">
        <p14:creationId xmlns:p14="http://schemas.microsoft.com/office/powerpoint/2010/main" val="119272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dissolve">
                                      <p:cBhvr>
                                        <p:cTn id="7" dur="500"/>
                                        <p:tgtEl>
                                          <p:spTgt spid="8">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4" end="4"/>
                                            </p:txEl>
                                          </p:spTgt>
                                        </p:tgtEl>
                                        <p:attrNameLst>
                                          <p:attrName>style.visibility</p:attrName>
                                        </p:attrNameLst>
                                      </p:cBhvr>
                                      <p:to>
                                        <p:strVal val="visible"/>
                                      </p:to>
                                    </p:set>
                                    <p:animEffect transition="in" filter="dissolve">
                                      <p:cBhvr>
                                        <p:cTn id="1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39353A-C4FB-4C60-F36F-F580462CE68F}"/>
              </a:ext>
            </a:extLst>
          </p:cNvPr>
          <p:cNvSpPr>
            <a:spLocks noGrp="1"/>
          </p:cNvSpPr>
          <p:nvPr>
            <p:ph idx="1"/>
          </p:nvPr>
        </p:nvSpPr>
        <p:spPr>
          <a:xfrm>
            <a:off x="572877" y="705080"/>
            <a:ext cx="7998246" cy="4450813"/>
          </a:xfrm>
        </p:spPr>
        <p:txBody>
          <a:bodyPr>
            <a:normAutofit/>
          </a:bodyPr>
          <a:lstStyle/>
          <a:p>
            <a:pPr marL="0" indent="0">
              <a:buNone/>
            </a:pPr>
            <a:r>
              <a:rPr lang="es-ES" dirty="0" smtClean="0">
                <a:latin typeface="Avenir Book" panose="02000503020000020003" pitchFamily="2" charset="0"/>
              </a:rPr>
              <a:t>Desde </a:t>
            </a:r>
            <a:r>
              <a:rPr lang="es-ES" dirty="0">
                <a:latin typeface="Avenir Book" panose="02000503020000020003" pitchFamily="2" charset="0"/>
              </a:rPr>
              <a:t>entonces Jesús comenzó a predicar: «</a:t>
            </a:r>
            <a:r>
              <a:rPr lang="es-ES" b="1" dirty="0">
                <a:solidFill>
                  <a:srgbClr val="FFFF00"/>
                </a:solidFill>
                <a:latin typeface="Avenir Book" panose="02000503020000020003" pitchFamily="2" charset="0"/>
              </a:rPr>
              <a:t>Arrepiéntanse</a:t>
            </a:r>
            <a:r>
              <a:rPr lang="es-ES" dirty="0">
                <a:latin typeface="Avenir Book" panose="02000503020000020003" pitchFamily="2" charset="0"/>
              </a:rPr>
              <a:t>, porque el reino de los cielos se ha acercado».  </a:t>
            </a:r>
            <a:endParaRPr lang="es-ES" dirty="0" smtClean="0">
              <a:latin typeface="Avenir Book" panose="02000503020000020003" pitchFamily="2" charset="0"/>
            </a:endParaRPr>
          </a:p>
          <a:p>
            <a:pPr marL="0" indent="0">
              <a:buNone/>
            </a:pPr>
            <a:endParaRPr lang="es-ES" dirty="0">
              <a:latin typeface="Avenir Book" panose="02000503020000020003" pitchFamily="2" charset="0"/>
            </a:endParaRPr>
          </a:p>
          <a:p>
            <a:pPr marL="0" indent="0">
              <a:buNone/>
            </a:pPr>
            <a:r>
              <a:rPr lang="es-ES" dirty="0" smtClean="0">
                <a:latin typeface="Avenir Book" panose="02000503020000020003" pitchFamily="2" charset="0"/>
              </a:rPr>
              <a:t>Y </a:t>
            </a:r>
            <a:r>
              <a:rPr lang="es-ES" dirty="0">
                <a:latin typeface="Avenir Book" panose="02000503020000020003" pitchFamily="2" charset="0"/>
              </a:rPr>
              <a:t>les </a:t>
            </a:r>
            <a:r>
              <a:rPr lang="es-ES" dirty="0" smtClean="0">
                <a:latin typeface="Avenir Book" panose="02000503020000020003" pitchFamily="2" charset="0"/>
              </a:rPr>
              <a:t>dijo: </a:t>
            </a:r>
            <a:r>
              <a:rPr lang="es-ES" dirty="0">
                <a:latin typeface="Avenir Book" panose="02000503020000020003" pitchFamily="2" charset="0"/>
              </a:rPr>
              <a:t>«</a:t>
            </a:r>
            <a:r>
              <a:rPr lang="es-ES" b="1" dirty="0">
                <a:solidFill>
                  <a:srgbClr val="FFFF00"/>
                </a:solidFill>
                <a:latin typeface="Avenir Book" panose="02000503020000020003" pitchFamily="2" charset="0"/>
              </a:rPr>
              <a:t>Vengan en pos de </a:t>
            </a:r>
            <a:r>
              <a:rPr lang="es-ES" b="1" dirty="0" smtClean="0">
                <a:solidFill>
                  <a:srgbClr val="FFFF00"/>
                </a:solidFill>
                <a:latin typeface="Avenir Book" panose="02000503020000020003" pitchFamily="2" charset="0"/>
              </a:rPr>
              <a:t>Mí</a:t>
            </a:r>
            <a:r>
              <a:rPr lang="es-ES" dirty="0" smtClean="0">
                <a:latin typeface="Avenir Book" panose="02000503020000020003" pitchFamily="2" charset="0"/>
              </a:rPr>
              <a:t>…».  </a:t>
            </a:r>
          </a:p>
          <a:p>
            <a:pPr marL="0" indent="0">
              <a:buNone/>
            </a:pPr>
            <a:endParaRPr lang="es-ES" dirty="0">
              <a:latin typeface="Avenir Book" panose="02000503020000020003" pitchFamily="2" charset="0"/>
            </a:endParaRPr>
          </a:p>
          <a:p>
            <a:pPr marL="0" indent="0">
              <a:buNone/>
            </a:pPr>
            <a:r>
              <a:rPr lang="es-ES" dirty="0" smtClean="0">
                <a:latin typeface="Avenir Book" panose="02000503020000020003" pitchFamily="2" charset="0"/>
              </a:rPr>
              <a:t>Y </a:t>
            </a:r>
            <a:r>
              <a:rPr lang="es-ES" dirty="0">
                <a:latin typeface="Avenir Book" panose="02000503020000020003" pitchFamily="2" charset="0"/>
              </a:rPr>
              <a:t>Jesús iba por toda Galilea, enseñando en sus sinagogas, proclamando </a:t>
            </a:r>
            <a:r>
              <a:rPr lang="es-ES" b="1" dirty="0">
                <a:solidFill>
                  <a:srgbClr val="FFFF00"/>
                </a:solidFill>
                <a:latin typeface="Avenir Book" panose="02000503020000020003" pitchFamily="2" charset="0"/>
              </a:rPr>
              <a:t>el evangelio del </a:t>
            </a:r>
            <a:r>
              <a:rPr lang="es-ES" b="1" dirty="0" smtClean="0">
                <a:solidFill>
                  <a:srgbClr val="FFFF00"/>
                </a:solidFill>
                <a:latin typeface="Avenir Book" panose="02000503020000020003" pitchFamily="2" charset="0"/>
              </a:rPr>
              <a:t>reino</a:t>
            </a:r>
          </a:p>
          <a:p>
            <a:pPr marL="0" indent="0">
              <a:buNone/>
            </a:pPr>
            <a:endParaRPr lang="es-ES" dirty="0">
              <a:latin typeface="Avenir Book" panose="02000503020000020003" pitchFamily="2" charset="0"/>
            </a:endParaRPr>
          </a:p>
          <a:p>
            <a:pPr marL="0" indent="0">
              <a:buNone/>
            </a:pPr>
            <a:r>
              <a:rPr lang="es-ES" dirty="0" smtClean="0">
                <a:latin typeface="Avenir Book" panose="02000503020000020003" pitchFamily="2" charset="0"/>
              </a:rPr>
              <a:t>Cuando </a:t>
            </a:r>
            <a:r>
              <a:rPr lang="es-ES" dirty="0">
                <a:latin typeface="Avenir Book" panose="02000503020000020003" pitchFamily="2" charset="0"/>
              </a:rPr>
              <a:t>Jesús vio a las multitudes, subió al monte; y después de sentarse, </a:t>
            </a:r>
            <a:r>
              <a:rPr lang="es-ES" b="1" dirty="0">
                <a:solidFill>
                  <a:srgbClr val="FFFF00"/>
                </a:solidFill>
                <a:latin typeface="Avenir Book" panose="02000503020000020003" pitchFamily="2" charset="0"/>
              </a:rPr>
              <a:t>Sus discípulos </a:t>
            </a:r>
            <a:r>
              <a:rPr lang="es-ES" dirty="0">
                <a:latin typeface="Avenir Book" panose="02000503020000020003" pitchFamily="2" charset="0"/>
              </a:rPr>
              <a:t>se acercaron a Él.  2  Y abriendo Su boca, les enseñaba, diciendo:  3  «</a:t>
            </a:r>
            <a:r>
              <a:rPr lang="es-ES" b="1" dirty="0" smtClean="0">
                <a:solidFill>
                  <a:srgbClr val="FFFF00"/>
                </a:solidFill>
                <a:latin typeface="Avenir Book" panose="02000503020000020003" pitchFamily="2" charset="0"/>
              </a:rPr>
              <a:t>Bienaventurados</a:t>
            </a:r>
            <a:r>
              <a:rPr lang="es-ES" dirty="0" smtClean="0">
                <a:latin typeface="Avenir Book" panose="02000503020000020003" pitchFamily="2" charset="0"/>
              </a:rPr>
              <a:t>….</a:t>
            </a:r>
            <a:r>
              <a:rPr lang="es-ES" dirty="0">
                <a:latin typeface="Avenir Book" panose="02000503020000020003" pitchFamily="2" charset="0"/>
              </a:rPr>
              <a:t> </a:t>
            </a:r>
            <a:r>
              <a:rPr lang="es-ES" dirty="0" smtClean="0">
                <a:latin typeface="Avenir Book" panose="02000503020000020003" pitchFamily="2" charset="0"/>
              </a:rPr>
              <a:t>» </a:t>
            </a:r>
          </a:p>
          <a:p>
            <a:pPr marL="0" indent="0" algn="r">
              <a:buNone/>
            </a:pPr>
            <a:r>
              <a:rPr lang="en-US" dirty="0" smtClean="0">
                <a:latin typeface="Avenir Book" panose="02000503020000020003" pitchFamily="2" charset="0"/>
              </a:rPr>
              <a:t>Mateo 4:17</a:t>
            </a:r>
            <a:r>
              <a:rPr lang="en-US" dirty="0">
                <a:latin typeface="Avenir Book" panose="02000503020000020003" pitchFamily="2" charset="0"/>
              </a:rPr>
              <a:t>, 19, 23, 5:1-3a</a:t>
            </a:r>
          </a:p>
          <a:p>
            <a:pPr marL="0" indent="0">
              <a:buNone/>
            </a:pPr>
            <a:endParaRPr lang="en-US" dirty="0">
              <a:latin typeface="Avenir Book" panose="02000503020000020003" pitchFamily="2" charset="0"/>
            </a:endParaRPr>
          </a:p>
        </p:txBody>
      </p:sp>
    </p:spTree>
    <p:extLst>
      <p:ext uri="{BB962C8B-B14F-4D97-AF65-F5344CB8AC3E}">
        <p14:creationId xmlns:p14="http://schemas.microsoft.com/office/powerpoint/2010/main" val="345136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485</TotalTime>
  <Words>678</Words>
  <Application>Microsoft Office PowerPoint</Application>
  <PresentationFormat>On-screen Show (16:10)</PresentationFormat>
  <Paragraphs>99</Paragraphs>
  <Slides>10</Slides>
  <Notes>6</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AVENIR HEAVY OBLIQUE</vt:lpstr>
      <vt:lpstr>Avenir Heavy</vt:lpstr>
      <vt:lpstr>Open Sans</vt:lpstr>
      <vt:lpstr>Avenir Black</vt:lpstr>
      <vt:lpstr>Aptos</vt:lpstr>
      <vt:lpstr>Avenir Book</vt:lpstr>
      <vt:lpstr>Aptos Display</vt:lpstr>
      <vt:lpstr>Office Theme</vt:lpstr>
      <vt:lpstr>Lo que significa ser “bienaventurado”</vt:lpstr>
      <vt:lpstr>PowerPoint Presentation</vt:lpstr>
      <vt:lpstr>PowerPoint Presentation</vt:lpstr>
      <vt:lpstr>PowerPoint Presentation</vt:lpstr>
      <vt:lpstr>Modelo no. 1: Llamado al carácter del reino</vt:lpstr>
      <vt:lpstr>PowerPoint Presentation</vt:lpstr>
      <vt:lpstr>Modelo no. 2: Consolación por las condiciones del reino</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“Blessed” People</dc:title>
  <dc:creator>Ben Hall</dc:creator>
  <cp:lastModifiedBy>Esther Eubanks</cp:lastModifiedBy>
  <cp:revision>8</cp:revision>
  <dcterms:created xsi:type="dcterms:W3CDTF">2024-04-05T11:26:25Z</dcterms:created>
  <dcterms:modified xsi:type="dcterms:W3CDTF">2024-04-28T00:02:13Z</dcterms:modified>
</cp:coreProperties>
</file>