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3588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2" y="1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1"/>
          <p:cNvSpPr/>
          <p:nvPr/>
        </p:nvSpPr>
        <p:spPr>
          <a:xfrm>
            <a:off x="0" y="0"/>
            <a:ext cx="7315200" cy="960120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</p:sp>
      <p:sp>
        <p:nvSpPr>
          <p:cNvPr id="43" name="PlaceHolder 2"/>
          <p:cNvSpPr>
            <a:spLocks noGrp="1"/>
          </p:cNvSpPr>
          <p:nvPr>
            <p:ph type="hdr"/>
          </p:nvPr>
        </p:nvSpPr>
        <p:spPr>
          <a:xfrm>
            <a:off x="0" y="-360"/>
            <a:ext cx="3170160" cy="482760"/>
          </a:xfrm>
          <a:prstGeom prst="rect">
            <a:avLst/>
          </a:prstGeom>
        </p:spPr>
        <p:txBody>
          <a:bodyPr lIns="96840" tIns="48600" rIns="96840" bIns="48600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dt"/>
          </p:nvPr>
        </p:nvSpPr>
        <p:spPr>
          <a:xfrm>
            <a:off x="4146480" y="-360"/>
            <a:ext cx="3168720" cy="482760"/>
          </a:xfrm>
          <a:prstGeom prst="rect">
            <a:avLst/>
          </a:prstGeom>
        </p:spPr>
        <p:txBody>
          <a:bodyPr lIns="96840" tIns="48600" rIns="96840" bIns="48600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4"/>
          <p:cNvSpPr>
            <a:spLocks noGrp="1" noRot="1" noChangeAspect="1"/>
          </p:cNvSpPr>
          <p:nvPr>
            <p:ph type="sldImg"/>
          </p:nvPr>
        </p:nvSpPr>
        <p:spPr>
          <a:xfrm>
            <a:off x="449280" y="723960"/>
            <a:ext cx="6416640" cy="3610080"/>
          </a:xfrm>
          <a:prstGeom prst="rect">
            <a:avLst/>
          </a:prstGeom>
        </p:spPr>
        <p:txBody>
          <a:bodyPr lIns="96840" tIns="48600" rIns="96840" bIns="486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974880" y="4573080"/>
            <a:ext cx="5365440" cy="4332600"/>
          </a:xfrm>
          <a:prstGeom prst="rect">
            <a:avLst/>
          </a:prstGeom>
        </p:spPr>
        <p:txBody>
          <a:bodyPr lIns="96840" tIns="48600" rIns="96840" bIns="48600">
            <a:noAutofit/>
          </a:bodyPr>
          <a:lstStyle/>
          <a:p>
            <a:r>
              <a:rPr lang="en-US" sz="1200" b="0" strike="noStrike" spc="-1">
                <a:solidFill>
                  <a:srgbClr val="000000"/>
                </a:solidFill>
                <a:latin typeface="Times New Roman"/>
              </a:rPr>
              <a:t>Click to edit the notes format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ftr"/>
          </p:nvPr>
        </p:nvSpPr>
        <p:spPr>
          <a:xfrm>
            <a:off x="0" y="9147240"/>
            <a:ext cx="3170160" cy="482400"/>
          </a:xfrm>
          <a:prstGeom prst="rect">
            <a:avLst/>
          </a:prstGeom>
        </p:spPr>
        <p:txBody>
          <a:bodyPr lIns="96840" tIns="48600" rIns="96840" bIns="486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 type="sldNum"/>
          </p:nvPr>
        </p:nvSpPr>
        <p:spPr>
          <a:xfrm>
            <a:off x="4146480" y="9147240"/>
            <a:ext cx="3168720" cy="482400"/>
          </a:xfrm>
          <a:prstGeom prst="rect">
            <a:avLst/>
          </a:prstGeom>
        </p:spPr>
        <p:txBody>
          <a:bodyPr lIns="96840" tIns="48600" rIns="96840" bIns="48600" anchor="b">
            <a:no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0146F40-FB12-41C0-A080-F07016D612E4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‹#›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9735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49263" y="723900"/>
            <a:ext cx="6416675" cy="3609975"/>
          </a:xfrm>
          <a:prstGeom prst="rect">
            <a:avLst/>
          </a:prstGeom>
        </p:spPr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974880" y="4573080"/>
            <a:ext cx="5365440" cy="4332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 rtl="0"/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7" name="CustomShape 3"/>
          <p:cNvSpPr/>
          <p:nvPr/>
        </p:nvSpPr>
        <p:spPr>
          <a:xfrm>
            <a:off x="4146480" y="9147240"/>
            <a:ext cx="3168720" cy="482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FE5FE8A-6BEC-45E9-8115-B4B1AAD54657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1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0735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114807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06080" y="3544560"/>
            <a:ext cx="114807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0608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8884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287600" y="83808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169480" y="83808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06080" y="354456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287600" y="354456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169480" y="354456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06080" y="838080"/>
            <a:ext cx="11480760" cy="5181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1148076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14040" y="-360"/>
            <a:ext cx="10363320" cy="282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0608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8884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06080" y="3544560"/>
            <a:ext cx="114807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0"/>
            <a:ext cx="12192120" cy="6858000"/>
          </a:xfrm>
          <a:prstGeom prst="rect">
            <a:avLst/>
          </a:prstGeom>
          <a:solidFill>
            <a:srgbClr val="0000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2"/>
          <p:cNvSpPr>
            <a:spLocks noGrp="1"/>
          </p:cNvSpPr>
          <p:nvPr>
            <p:ph type="title"/>
          </p:nvPr>
        </p:nvSpPr>
        <p:spPr>
          <a:xfrm>
            <a:off x="914040" y="-360"/>
            <a:ext cx="10363320" cy="6094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06080" y="838080"/>
            <a:ext cx="1148076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FFFFFF"/>
              </a:buClr>
              <a:buFont typeface="Calibri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FFFFFF"/>
              </a:buClr>
              <a:buFont typeface="Calibri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FFFFFF"/>
              </a:buClr>
              <a:buFont typeface="Calibri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000000"/>
              </a:buClr>
              <a:buFont typeface="Calibri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000000"/>
              </a:buClr>
              <a:buFont typeface="Calibri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Seventh Outline Level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914400" y="6248520"/>
            <a:ext cx="2540160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4165200" y="6248520"/>
            <a:ext cx="3861000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11582280" y="6552720"/>
            <a:ext cx="609840" cy="30492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CF22434-E743-4874-964B-4C3372F913B1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1"/>
          <p:cNvPicPr/>
          <p:nvPr/>
        </p:nvPicPr>
        <p:blipFill>
          <a:blip r:embed="rId3"/>
          <a:srcRect l="31858" r="32188"/>
          <a:stretch/>
        </p:blipFill>
        <p:spPr>
          <a:xfrm>
            <a:off x="9698040" y="84240"/>
            <a:ext cx="2394000" cy="6657840"/>
          </a:xfrm>
          <a:prstGeom prst="rect">
            <a:avLst/>
          </a:prstGeom>
          <a:ln w="0">
            <a:noFill/>
          </a:ln>
        </p:spPr>
      </p:pic>
      <p:sp>
        <p:nvSpPr>
          <p:cNvPr id="50" name="TextShape 1"/>
          <p:cNvSpPr txBox="1"/>
          <p:nvPr/>
        </p:nvSpPr>
        <p:spPr>
          <a:xfrm>
            <a:off x="914040" y="2130120"/>
            <a:ext cx="10363320" cy="14698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6600" b="1" strike="noStrike" spc="-1" dirty="0">
                <a:solidFill>
                  <a:srgbClr val="FFFF00"/>
                </a:solidFill>
                <a:latin typeface="Calibri"/>
              </a:rPr>
              <a:t>Las </a:t>
            </a:r>
            <a:r>
              <a:rPr lang="en-US" sz="6600" b="1" strike="noStrike" spc="-1" dirty="0" err="1">
                <a:solidFill>
                  <a:srgbClr val="FFFF00"/>
                </a:solidFill>
                <a:latin typeface="Calibri"/>
              </a:rPr>
              <a:t>serpientes</a:t>
            </a:r>
            <a:r>
              <a:rPr lang="en-US" sz="6600" b="1" strike="noStrike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6600" b="1" strike="noStrike" spc="-1" dirty="0" err="1" smtClean="0">
                <a:solidFill>
                  <a:srgbClr val="FFFF00"/>
                </a:solidFill>
                <a:latin typeface="Calibri"/>
              </a:rPr>
              <a:t>abrasadoras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en-US" sz="4400" b="1" strike="noStrike" spc="-1" dirty="0" err="1">
                <a:solidFill>
                  <a:srgbClr val="FFFF00"/>
                </a:solidFill>
                <a:latin typeface="Calibri"/>
              </a:rPr>
              <a:t>Números</a:t>
            </a:r>
            <a:r>
              <a:rPr lang="en-US" sz="4400" b="1" strike="noStrike" spc="-1" dirty="0">
                <a:solidFill>
                  <a:srgbClr val="FFFF00"/>
                </a:solidFill>
                <a:latin typeface="Calibri"/>
              </a:rPr>
              <a:t> 21:4-9</a:t>
            </a:r>
          </a:p>
        </p:txBody>
      </p:sp>
      <p:sp>
        <p:nvSpPr>
          <p:cNvPr id="51" name="TextShape 2"/>
          <p:cNvSpPr txBox="1"/>
          <p:nvPr/>
        </p:nvSpPr>
        <p:spPr>
          <a:xfrm>
            <a:off x="1828440" y="6400800"/>
            <a:ext cx="8534520" cy="4572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ctr" rtl="0"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Calibri"/>
              </a:rPr>
              <a:t>31 de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Calibri"/>
              </a:rPr>
              <a:t>marzo</a:t>
            </a:r>
            <a:r>
              <a:rPr lang="en-US" sz="2400" b="1" strike="noStrike" spc="-1" dirty="0">
                <a:solidFill>
                  <a:srgbClr val="FFFFFF"/>
                </a:solidFill>
                <a:latin typeface="Calibri"/>
              </a:rPr>
              <a:t> de 2024 –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Calibri"/>
              </a:rPr>
              <a:t>Embry Hills</a:t>
            </a:r>
            <a:endParaRPr lang="en-US" sz="2400" b="1" strike="noStrike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2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F887539-5BD9-4280-87F7-2194F5A56287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1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2"/>
          <p:cNvSpPr txBox="1"/>
          <p:nvPr/>
        </p:nvSpPr>
        <p:spPr>
          <a:xfrm>
            <a:off x="609480" y="837720"/>
            <a:ext cx="11430000" cy="5403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520560" indent="-520560" algn="l" rtl="0">
              <a:spcAft>
                <a:spcPts val="1800"/>
              </a:spcAft>
              <a:buClr>
                <a:srgbClr val="7F7F7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El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pecado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es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omnipresente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 y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destructivo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.</a:t>
            </a:r>
            <a:endParaRPr lang="en-US" sz="3600" b="1" strike="noStrike" spc="-1" dirty="0">
              <a:solidFill>
                <a:srgbClr val="FFFFFF"/>
              </a:solidFill>
              <a:latin typeface="Calibri"/>
            </a:endParaRPr>
          </a:p>
          <a:p>
            <a:pPr marL="520560" indent="-520560" algn="l" rtl="0">
              <a:spcAft>
                <a:spcPts val="1800"/>
              </a:spcAft>
              <a:buClr>
                <a:srgbClr val="7F7F7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Jesús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tomó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 la forma de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pecado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 y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castigo</a:t>
            </a:r>
            <a:r>
              <a:rPr lang="en-US" sz="3600" b="1" strike="noStrike" spc="-1" dirty="0" smtClean="0">
                <a:solidFill>
                  <a:srgbClr val="7F7F7F"/>
                </a:solidFill>
                <a:latin typeface="Calibri"/>
              </a:rPr>
              <a:t>.</a:t>
            </a:r>
            <a:endParaRPr lang="en-US" sz="3600" b="1" strike="noStrike" spc="-1" dirty="0">
              <a:solidFill>
                <a:srgbClr val="FFFFFF"/>
              </a:solidFill>
              <a:latin typeface="Calibri"/>
            </a:endParaRPr>
          </a:p>
          <a:p>
            <a:pPr marL="520560" indent="-520560" algn="l" rtl="0">
              <a:spcAft>
                <a:spcPts val="1800"/>
              </a:spcAft>
              <a:buClr>
                <a:srgbClr val="FFFFF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Pero Jesús era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inocente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inofensivo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 y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sanador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.</a:t>
            </a:r>
          </a:p>
          <a:p>
            <a:pPr marL="920520" lvl="1" indent="-345960" algn="l" rtl="0">
              <a:spcAft>
                <a:spcPts val="1800"/>
              </a:spcAft>
              <a:buClr>
                <a:srgbClr val="FFFFFF"/>
              </a:buClr>
              <a:buFont typeface="Calibri"/>
              <a:buChar char="–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 dirty="0" smtClean="0">
                <a:solidFill>
                  <a:srgbClr val="FFFFFF"/>
                </a:solidFill>
                <a:latin typeface="Calibri"/>
              </a:rPr>
              <a:t>“El </a:t>
            </a:r>
            <a:r>
              <a:rPr lang="en-US" sz="3200" b="0" strike="noStrike" spc="-1" dirty="0" err="1" smtClean="0">
                <a:solidFill>
                  <a:srgbClr val="FFFFFF"/>
                </a:solidFill>
                <a:latin typeface="Calibri"/>
              </a:rPr>
              <a:t>cual</a:t>
            </a:r>
            <a:r>
              <a:rPr lang="en-US" sz="3200" b="0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smtClean="0">
                <a:solidFill>
                  <a:srgbClr val="FFFF00"/>
                </a:solidFill>
                <a:latin typeface="Calibri"/>
              </a:rPr>
              <a:t>no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Calibri"/>
              </a:rPr>
              <a:t>cometió</a:t>
            </a:r>
            <a:r>
              <a:rPr lang="en-US" sz="3200" b="1" strike="noStrike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Calibri"/>
              </a:rPr>
              <a:t>ningún</a:t>
            </a:r>
            <a:r>
              <a:rPr lang="en-US" sz="3200" b="1" strike="noStrike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Calibri"/>
              </a:rPr>
              <a:t>pecado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3200" b="0" strike="noStrike" spc="-1" dirty="0" smtClean="0">
                <a:solidFill>
                  <a:srgbClr val="FFFFFF"/>
                </a:solidFill>
                <a:latin typeface="Calibri"/>
              </a:rPr>
              <a:t>Ni </a:t>
            </a:r>
            <a:r>
              <a:rPr lang="en-US" sz="3200" b="0" strike="noStrike" spc="-1" dirty="0" err="1" smtClean="0">
                <a:solidFill>
                  <a:srgbClr val="FFFFFF"/>
                </a:solidFill>
                <a:latin typeface="Calibri"/>
              </a:rPr>
              <a:t>engaño</a:t>
            </a:r>
            <a:r>
              <a:rPr lang="en-US" sz="3200" b="0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0" strike="noStrike" spc="-1" dirty="0" err="1" smtClean="0">
                <a:solidFill>
                  <a:srgbClr val="FFFFFF"/>
                </a:solidFill>
                <a:latin typeface="Calibri"/>
              </a:rPr>
              <a:t>alguno</a:t>
            </a:r>
            <a:r>
              <a:rPr lang="en-US" sz="3200" b="0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se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halló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0" strike="noStrike" spc="-1" dirty="0" err="1" smtClean="0">
                <a:solidFill>
                  <a:srgbClr val="FFFFFF"/>
                </a:solidFill>
                <a:latin typeface="Calibri"/>
              </a:rPr>
              <a:t>en</a:t>
            </a:r>
            <a:r>
              <a:rPr lang="en-US" sz="3200" b="0" strike="noStrike" spc="-1" dirty="0" smtClean="0">
                <a:solidFill>
                  <a:srgbClr val="FFFFFF"/>
                </a:solidFill>
                <a:latin typeface="Calibri"/>
              </a:rPr>
              <a:t> Su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boca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” (I Pedro 2:22)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920520" lvl="1" indent="-345960">
              <a:spcAft>
                <a:spcPts val="1800"/>
              </a:spcAft>
              <a:buClr>
                <a:srgbClr val="FFFFFF"/>
              </a:buClr>
              <a:buFont typeface="Calibri"/>
              <a:buChar char="–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 dirty="0" smtClean="0">
                <a:solidFill>
                  <a:srgbClr val="FFFFFF"/>
                </a:solidFill>
                <a:latin typeface="Calibri"/>
              </a:rPr>
              <a:t>“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Calibri"/>
              </a:rPr>
              <a:t>Porque convenía que tuviéramos tal Sumo Sacerdote: </a:t>
            </a:r>
            <a:r>
              <a:rPr lang="es-ES" sz="3200" b="1" strike="noStrike" spc="-1" dirty="0" smtClean="0">
                <a:solidFill>
                  <a:srgbClr val="FFFF00"/>
                </a:solidFill>
                <a:latin typeface="Calibri"/>
              </a:rPr>
              <a:t>santo, inocente, inmaculado, apartado de los pecadores</a:t>
            </a:r>
            <a:r>
              <a:rPr lang="en-US" sz="3200" b="0" strike="noStrike" spc="-1" dirty="0" smtClean="0">
                <a:solidFill>
                  <a:srgbClr val="FFFFFF"/>
                </a:solidFill>
                <a:latin typeface="Calibri"/>
              </a:rPr>
              <a:t>…” 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(</a:t>
            </a:r>
            <a:r>
              <a:rPr lang="en-US" sz="3200" b="0" strike="noStrike" spc="-1" dirty="0" err="1" smtClean="0">
                <a:solidFill>
                  <a:srgbClr val="FFFFFF"/>
                </a:solidFill>
                <a:latin typeface="Calibri"/>
              </a:rPr>
              <a:t>Heb</a:t>
            </a:r>
            <a:r>
              <a:rPr lang="en-US" sz="3200" b="0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7:26)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520560" indent="-520560" algn="l" rtl="0">
              <a:spcAft>
                <a:spcPts val="1800"/>
              </a:spcAft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5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911EF7B-C11C-48CE-B158-FBD4794E4AD7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10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TextShape 1"/>
          <p:cNvSpPr txBox="1"/>
          <p:nvPr/>
        </p:nvSpPr>
        <p:spPr>
          <a:xfrm>
            <a:off x="0" y="-360"/>
            <a:ext cx="121921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strike="noStrike" spc="-1" dirty="0" smtClean="0">
                <a:solidFill>
                  <a:srgbClr val="FFFF00"/>
                </a:solidFill>
                <a:latin typeface="Calibri"/>
              </a:rPr>
              <a:t>Lecciones del </a:t>
            </a:r>
            <a:r>
              <a:rPr lang="en-US" sz="4000" b="1" strike="noStrike" spc="-1" dirty="0" err="1" smtClean="0">
                <a:solidFill>
                  <a:srgbClr val="FFFF00"/>
                </a:solidFill>
                <a:latin typeface="Calibri"/>
              </a:rPr>
              <a:t>incidente</a:t>
            </a:r>
            <a:r>
              <a:rPr lang="en-US" sz="4000" b="1" strike="noStrike" spc="-1" dirty="0" smtClean="0">
                <a:solidFill>
                  <a:srgbClr val="FFFF00"/>
                </a:solidFill>
                <a:latin typeface="Calibri"/>
              </a:rPr>
              <a:t> de las </a:t>
            </a:r>
            <a:r>
              <a:rPr lang="en-US" sz="4000" b="1" spc="-1" dirty="0" err="1" smtClean="0">
                <a:solidFill>
                  <a:srgbClr val="FFFF00"/>
                </a:solidFill>
                <a:latin typeface="Calibri"/>
              </a:rPr>
              <a:t>s</a:t>
            </a:r>
            <a:r>
              <a:rPr lang="en-US" sz="4000" b="1" strike="noStrike" spc="-1" dirty="0" err="1" smtClean="0">
                <a:solidFill>
                  <a:srgbClr val="FFFF00"/>
                </a:solidFill>
                <a:latin typeface="Calibri"/>
              </a:rPr>
              <a:t>erpientes</a:t>
            </a:r>
            <a:r>
              <a:rPr lang="en-US" sz="40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4000" b="1" strike="noStrike" spc="-1" dirty="0" err="1" smtClean="0">
                <a:solidFill>
                  <a:srgbClr val="FFFF00"/>
                </a:solidFill>
                <a:latin typeface="Calibri"/>
              </a:rPr>
              <a:t>abrasadoras</a:t>
            </a:r>
            <a:endParaRPr lang="en-US" sz="4000" b="1" strike="noStrike" spc="-1" dirty="0">
              <a:solidFill>
                <a:srgbClr val="FFFF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609120" y="837720"/>
            <a:ext cx="11542680" cy="5403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89500"/>
          </a:bodyPr>
          <a:lstStyle/>
          <a:p>
            <a:pPr marL="520560" indent="-520560" algn="l" rtl="0">
              <a:spcAft>
                <a:spcPts val="1800"/>
              </a:spcAft>
              <a:buClr>
                <a:srgbClr val="7F7F7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El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pecado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es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omnipresente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 y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destructivo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.</a:t>
            </a:r>
            <a:endParaRPr lang="en-US" sz="3600" b="1" strike="noStrike" spc="-1" dirty="0">
              <a:solidFill>
                <a:srgbClr val="FFFFFF"/>
              </a:solidFill>
              <a:latin typeface="Calibri"/>
            </a:endParaRPr>
          </a:p>
          <a:p>
            <a:pPr marL="520560" indent="-520560" algn="l" rtl="0">
              <a:spcAft>
                <a:spcPts val="1800"/>
              </a:spcAft>
              <a:buClr>
                <a:srgbClr val="7F7F7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Jesús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tomó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 la forma de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pecado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 y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castigo</a:t>
            </a:r>
            <a:r>
              <a:rPr lang="en-US" sz="3600" b="1" strike="noStrike" spc="-1" dirty="0" smtClean="0">
                <a:solidFill>
                  <a:srgbClr val="7F7F7F"/>
                </a:solidFill>
                <a:latin typeface="Calibri"/>
              </a:rPr>
              <a:t>.</a:t>
            </a:r>
            <a:endParaRPr lang="en-US" sz="3600" b="1" strike="noStrike" spc="-1" dirty="0">
              <a:solidFill>
                <a:srgbClr val="FFFFFF"/>
              </a:solidFill>
              <a:latin typeface="Calibri"/>
            </a:endParaRPr>
          </a:p>
          <a:p>
            <a:pPr marL="520560" indent="-520560" algn="l" rtl="0">
              <a:spcAft>
                <a:spcPts val="1800"/>
              </a:spcAft>
              <a:buClr>
                <a:srgbClr val="7F7F7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Pero Jesús era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inocente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,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inofensivo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 y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sanador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.</a:t>
            </a:r>
            <a:endParaRPr lang="en-US" sz="3600" b="1" strike="noStrike" spc="-1" dirty="0">
              <a:solidFill>
                <a:srgbClr val="FFFFFF"/>
              </a:solidFill>
              <a:latin typeface="Calibri"/>
            </a:endParaRPr>
          </a:p>
          <a:p>
            <a:pPr marL="520560" indent="-520560" algn="l" rtl="0">
              <a:spcAft>
                <a:spcPts val="598"/>
              </a:spcAft>
              <a:buClr>
                <a:srgbClr val="FFFFF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“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Levantar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”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indica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acceso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 para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todos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 y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victoria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sobre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 el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pecado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.</a:t>
            </a:r>
          </a:p>
          <a:p>
            <a:pPr marL="920520" lvl="1" indent="-345960">
              <a:spcAft>
                <a:spcPts val="598"/>
              </a:spcAft>
              <a:buClr>
                <a:srgbClr val="FFFFFF"/>
              </a:buClr>
              <a:buFont typeface="Calibri"/>
              <a:buChar char="–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 baseline="30000" dirty="0" smtClean="0">
                <a:solidFill>
                  <a:srgbClr val="FFFFFF"/>
                </a:solidFill>
                <a:latin typeface="Calibri"/>
              </a:rPr>
              <a:t>13</a:t>
            </a:r>
            <a:r>
              <a:rPr lang="en-US" sz="3200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Calibri"/>
              </a:rPr>
              <a:t>Y cuando ustedes estaban </a:t>
            </a:r>
            <a:r>
              <a:rPr lang="es-ES" sz="3200" b="1" strike="noStrike" spc="-1" dirty="0" smtClean="0">
                <a:solidFill>
                  <a:srgbClr val="FFFF00"/>
                </a:solidFill>
                <a:latin typeface="Calibri"/>
              </a:rPr>
              <a:t>muertos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Calibri"/>
              </a:rPr>
              <a:t> en sus delitos y en la </a:t>
            </a:r>
            <a:r>
              <a:rPr lang="es-ES" sz="3200" b="0" strike="noStrike" spc="-1" dirty="0" err="1" smtClean="0">
                <a:solidFill>
                  <a:srgbClr val="FFFFFF"/>
                </a:solidFill>
                <a:latin typeface="Calibri"/>
              </a:rPr>
              <a:t>incircuncisión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Calibri"/>
              </a:rPr>
              <a:t> de su carne, Dios </a:t>
            </a:r>
            <a:r>
              <a:rPr lang="es-ES" sz="3200" b="1" strike="noStrike" spc="-1" dirty="0" smtClean="0">
                <a:solidFill>
                  <a:srgbClr val="FFFF00"/>
                </a:solidFill>
                <a:latin typeface="Calibri"/>
              </a:rPr>
              <a:t>les dio vida 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Calibri"/>
              </a:rPr>
              <a:t>juntamente con Cristo, habiéndonos </a:t>
            </a:r>
            <a:r>
              <a:rPr lang="es-ES" sz="3200" b="1" strike="noStrike" spc="-1" dirty="0" smtClean="0">
                <a:solidFill>
                  <a:srgbClr val="FFFF00"/>
                </a:solidFill>
                <a:latin typeface="Calibri"/>
              </a:rPr>
              <a:t>perdonado todos los delitos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Calibri"/>
              </a:rPr>
              <a:t>...15  Y habiendo despojado a los poderes y autoridades, hizo de ellos un </a:t>
            </a:r>
            <a:r>
              <a:rPr lang="es-ES" sz="3200" b="1" strike="noStrike" spc="-1" dirty="0" smtClean="0">
                <a:solidFill>
                  <a:srgbClr val="FFFF00"/>
                </a:solidFill>
                <a:latin typeface="Calibri"/>
              </a:rPr>
              <a:t>espectáculo público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Calibri"/>
              </a:rPr>
              <a:t>, </a:t>
            </a:r>
            <a:r>
              <a:rPr lang="es-ES" sz="3200" b="1" strike="noStrike" spc="-1" dirty="0" smtClean="0">
                <a:solidFill>
                  <a:srgbClr val="FFFF00"/>
                </a:solidFill>
                <a:latin typeface="Calibri"/>
              </a:rPr>
              <a:t>triunfando sobre ellos </a:t>
            </a:r>
            <a:r>
              <a:rPr lang="en-US" sz="3200" b="1" strike="noStrike" spc="-1" dirty="0" smtClean="0">
                <a:solidFill>
                  <a:srgbClr val="FFFF00"/>
                </a:solidFill>
                <a:latin typeface="Calibri"/>
              </a:rPr>
              <a:t>[</a:t>
            </a:r>
            <a:r>
              <a:rPr lang="en-US" sz="3200" b="1" strike="noStrike" spc="-1" dirty="0" err="1" smtClean="0">
                <a:solidFill>
                  <a:srgbClr val="FFFF00"/>
                </a:solidFill>
                <a:latin typeface="Calibri"/>
              </a:rPr>
              <a:t>en</a:t>
            </a:r>
            <a:r>
              <a:rPr lang="en-US" sz="3200" b="1" strike="noStrike" spc="-1" dirty="0" smtClean="0">
                <a:solidFill>
                  <a:srgbClr val="FFFF00"/>
                </a:solidFill>
                <a:latin typeface="Calibri"/>
              </a:rPr>
              <a:t> la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Calibri"/>
              </a:rPr>
              <a:t>cruz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]. (Col 2:13-15)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85C8C2B-06B7-4C68-B184-B81EF75B7774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11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TextShape 1"/>
          <p:cNvSpPr txBox="1"/>
          <p:nvPr/>
        </p:nvSpPr>
        <p:spPr>
          <a:xfrm>
            <a:off x="0" y="-360"/>
            <a:ext cx="121921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strike="noStrike" spc="-1" dirty="0" smtClean="0">
                <a:solidFill>
                  <a:srgbClr val="FFFF00"/>
                </a:solidFill>
                <a:latin typeface="Calibri"/>
              </a:rPr>
              <a:t>Lecciones del </a:t>
            </a:r>
            <a:r>
              <a:rPr lang="en-US" sz="4000" b="1" strike="noStrike" spc="-1" dirty="0" err="1" smtClean="0">
                <a:solidFill>
                  <a:srgbClr val="FFFF00"/>
                </a:solidFill>
                <a:latin typeface="Calibri"/>
              </a:rPr>
              <a:t>incidente</a:t>
            </a:r>
            <a:r>
              <a:rPr lang="en-US" sz="4000" b="1" strike="noStrike" spc="-1" dirty="0" smtClean="0">
                <a:solidFill>
                  <a:srgbClr val="FFFF00"/>
                </a:solidFill>
                <a:latin typeface="Calibri"/>
              </a:rPr>
              <a:t> de las </a:t>
            </a:r>
            <a:r>
              <a:rPr lang="en-US" sz="4000" b="1" spc="-1" dirty="0" err="1" smtClean="0">
                <a:solidFill>
                  <a:srgbClr val="FFFF00"/>
                </a:solidFill>
                <a:latin typeface="Calibri"/>
              </a:rPr>
              <a:t>s</a:t>
            </a:r>
            <a:r>
              <a:rPr lang="en-US" sz="4000" b="1" strike="noStrike" spc="-1" dirty="0" err="1" smtClean="0">
                <a:solidFill>
                  <a:srgbClr val="FFFF00"/>
                </a:solidFill>
                <a:latin typeface="Calibri"/>
              </a:rPr>
              <a:t>erpientes</a:t>
            </a:r>
            <a:r>
              <a:rPr lang="en-US" sz="40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4000" b="1" strike="noStrike" spc="-1" dirty="0" err="1" smtClean="0">
                <a:solidFill>
                  <a:srgbClr val="FFFF00"/>
                </a:solidFill>
                <a:latin typeface="Calibri"/>
              </a:rPr>
              <a:t>abrasadoras</a:t>
            </a:r>
            <a:endParaRPr lang="en-US" sz="4000" b="1" strike="noStrike" spc="-1" dirty="0">
              <a:solidFill>
                <a:srgbClr val="FFFF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2"/>
          <p:cNvSpPr txBox="1"/>
          <p:nvPr/>
        </p:nvSpPr>
        <p:spPr>
          <a:xfrm>
            <a:off x="609480" y="837720"/>
            <a:ext cx="11430000" cy="5403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89500" lnSpcReduction="10000"/>
          </a:bodyPr>
          <a:lstStyle/>
          <a:p>
            <a:pPr marL="520560" indent="-520560" algn="l" rtl="0">
              <a:spcAft>
                <a:spcPts val="1800"/>
              </a:spcAft>
              <a:buClr>
                <a:srgbClr val="7F7F7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El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pecado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es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omnipresente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 y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destructivo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.</a:t>
            </a:r>
            <a:endParaRPr lang="en-US" sz="3600" b="1" strike="noStrike" spc="-1" dirty="0">
              <a:solidFill>
                <a:srgbClr val="FFFFFF"/>
              </a:solidFill>
              <a:latin typeface="Calibri"/>
            </a:endParaRPr>
          </a:p>
          <a:p>
            <a:pPr marL="520560" indent="-520560" algn="l" rtl="0">
              <a:spcAft>
                <a:spcPts val="1800"/>
              </a:spcAft>
              <a:buClr>
                <a:srgbClr val="7F7F7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Jesús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tomó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 la forma de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pecado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 y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castigo</a:t>
            </a:r>
            <a:r>
              <a:rPr lang="en-US" sz="3600" b="1" strike="noStrike" spc="-1" dirty="0" smtClean="0">
                <a:solidFill>
                  <a:srgbClr val="7F7F7F"/>
                </a:solidFill>
                <a:latin typeface="Calibri"/>
              </a:rPr>
              <a:t>.</a:t>
            </a:r>
            <a:endParaRPr lang="en-US" sz="3600" b="1" strike="noStrike" spc="-1" dirty="0">
              <a:solidFill>
                <a:srgbClr val="FFFFFF"/>
              </a:solidFill>
              <a:latin typeface="Calibri"/>
            </a:endParaRPr>
          </a:p>
          <a:p>
            <a:pPr marL="520560" indent="-520560" algn="l" rtl="0">
              <a:spcAft>
                <a:spcPts val="1800"/>
              </a:spcAft>
              <a:buClr>
                <a:srgbClr val="7F7F7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Pero Jesús era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inocente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,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inofensivo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 y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sanador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.</a:t>
            </a:r>
            <a:endParaRPr lang="en-US" sz="3600" b="1" strike="noStrike" spc="-1" dirty="0">
              <a:solidFill>
                <a:srgbClr val="FFFFFF"/>
              </a:solidFill>
              <a:latin typeface="Calibri"/>
            </a:endParaRPr>
          </a:p>
          <a:p>
            <a:pPr marL="520560" indent="-520560" algn="l" rtl="0">
              <a:spcAft>
                <a:spcPts val="1800"/>
              </a:spcAft>
              <a:buClr>
                <a:srgbClr val="7F7F7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“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Levantar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”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indica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acceso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 para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todos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 y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victoria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sobre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 el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pecado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.</a:t>
            </a:r>
            <a:endParaRPr lang="en-US" sz="3600" b="1" strike="noStrike" spc="-1" dirty="0">
              <a:solidFill>
                <a:srgbClr val="FFFFFF"/>
              </a:solidFill>
              <a:latin typeface="Calibri"/>
            </a:endParaRPr>
          </a:p>
          <a:p>
            <a:pPr marL="520560" indent="-520560" algn="l" rtl="0">
              <a:spcAft>
                <a:spcPts val="598"/>
              </a:spcAft>
              <a:buClr>
                <a:srgbClr val="FFFFF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La </a:t>
            </a:r>
            <a:r>
              <a:rPr lang="en-US" sz="3600" b="1" spc="-1" dirty="0" err="1" smtClean="0">
                <a:solidFill>
                  <a:srgbClr val="FFFFFF"/>
                </a:solidFill>
                <a:latin typeface="Calibri"/>
              </a:rPr>
              <a:t>san</a:t>
            </a:r>
            <a:r>
              <a:rPr lang="en-US" sz="3600" b="1" strike="noStrike" spc="-1" dirty="0" err="1" smtClean="0">
                <a:solidFill>
                  <a:srgbClr val="FFFFFF"/>
                </a:solidFill>
                <a:latin typeface="Calibri"/>
              </a:rPr>
              <a:t>ación</a:t>
            </a:r>
            <a:r>
              <a:rPr lang="en-US" sz="36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requiere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arrepentimiento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creencia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 y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acción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.</a:t>
            </a:r>
          </a:p>
          <a:p>
            <a:pPr marL="920520" lvl="1" indent="-345960" algn="l" rtl="0">
              <a:spcAft>
                <a:spcPts val="598"/>
              </a:spcAft>
              <a:buClr>
                <a:srgbClr val="FFFFFF"/>
              </a:buClr>
              <a:buFont typeface="Calibri"/>
              <a:buChar char="–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No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es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una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 “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varita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mágica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”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ni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 un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objeto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adoración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 (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ver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 II Reyes 18:4).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920520" lvl="1" indent="-345960" algn="l" rtl="0">
              <a:spcAft>
                <a:spcPts val="598"/>
              </a:spcAft>
              <a:buClr>
                <a:srgbClr val="FFFFFF"/>
              </a:buClr>
              <a:buFont typeface="Calibri"/>
              <a:buChar char="–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Se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requería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 un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cambio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corazón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 y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obediencia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...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920520" lvl="1" indent="-345960" algn="l" rtl="0">
              <a:spcAft>
                <a:spcPts val="598"/>
              </a:spcAft>
              <a:buClr>
                <a:srgbClr val="FFFFFF"/>
              </a:buClr>
              <a:buFont typeface="Calibri"/>
              <a:buChar char="–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Pero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dependía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 de la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gracia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 de Dios, no del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mérito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.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1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03ABD05-4995-4075-8F56-2E3A8F11CB02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12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TextShape 1"/>
          <p:cNvSpPr txBox="1"/>
          <p:nvPr/>
        </p:nvSpPr>
        <p:spPr>
          <a:xfrm>
            <a:off x="0" y="-360"/>
            <a:ext cx="121921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strike="noStrike" spc="-1" dirty="0" smtClean="0">
                <a:solidFill>
                  <a:srgbClr val="FFFF00"/>
                </a:solidFill>
                <a:latin typeface="Calibri"/>
              </a:rPr>
              <a:t>Lecciones del </a:t>
            </a:r>
            <a:r>
              <a:rPr lang="en-US" sz="4000" b="1" strike="noStrike" spc="-1" dirty="0" err="1" smtClean="0">
                <a:solidFill>
                  <a:srgbClr val="FFFF00"/>
                </a:solidFill>
                <a:latin typeface="Calibri"/>
              </a:rPr>
              <a:t>incidente</a:t>
            </a:r>
            <a:r>
              <a:rPr lang="en-US" sz="4000" b="1" strike="noStrike" spc="-1" dirty="0" smtClean="0">
                <a:solidFill>
                  <a:srgbClr val="FFFF00"/>
                </a:solidFill>
                <a:latin typeface="Calibri"/>
              </a:rPr>
              <a:t> de las </a:t>
            </a:r>
            <a:r>
              <a:rPr lang="en-US" sz="4000" b="1" spc="-1" dirty="0" err="1" smtClean="0">
                <a:solidFill>
                  <a:srgbClr val="FFFF00"/>
                </a:solidFill>
                <a:latin typeface="Calibri"/>
              </a:rPr>
              <a:t>s</a:t>
            </a:r>
            <a:r>
              <a:rPr lang="en-US" sz="4000" b="1" strike="noStrike" spc="-1" dirty="0" err="1" smtClean="0">
                <a:solidFill>
                  <a:srgbClr val="FFFF00"/>
                </a:solidFill>
                <a:latin typeface="Calibri"/>
              </a:rPr>
              <a:t>erpientes</a:t>
            </a:r>
            <a:r>
              <a:rPr lang="en-US" sz="40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4000" b="1" strike="noStrike" spc="-1" dirty="0" err="1" smtClean="0">
                <a:solidFill>
                  <a:srgbClr val="FFFF00"/>
                </a:solidFill>
                <a:latin typeface="Calibri"/>
              </a:rPr>
              <a:t>abrasadoras</a:t>
            </a:r>
            <a:endParaRPr lang="en-US" sz="4000" b="1" strike="noStrike" spc="-1" dirty="0">
              <a:solidFill>
                <a:srgbClr val="FFFF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0" y="-360"/>
            <a:ext cx="12193588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strike="noStrike" spc="-1" dirty="0" smtClean="0">
                <a:solidFill>
                  <a:srgbClr val="FFFF00"/>
                </a:solidFill>
                <a:latin typeface="Calibri"/>
              </a:rPr>
              <a:t>Lecciones de las </a:t>
            </a:r>
            <a:r>
              <a:rPr lang="en-US" sz="4000" b="1" spc="-1" dirty="0" err="1" smtClean="0">
                <a:solidFill>
                  <a:srgbClr val="FFFF00"/>
                </a:solidFill>
                <a:latin typeface="Calibri"/>
              </a:rPr>
              <a:t>s</a:t>
            </a:r>
            <a:r>
              <a:rPr lang="en-US" sz="4000" b="1" strike="noStrike" spc="-1" dirty="0" err="1" smtClean="0">
                <a:solidFill>
                  <a:srgbClr val="FFFF00"/>
                </a:solidFill>
                <a:latin typeface="Calibri"/>
              </a:rPr>
              <a:t>erpientes</a:t>
            </a:r>
            <a:r>
              <a:rPr lang="en-US" sz="40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4000" b="1" strike="noStrike" spc="-1" dirty="0" err="1" smtClean="0">
                <a:solidFill>
                  <a:srgbClr val="FFFF00"/>
                </a:solidFill>
                <a:latin typeface="Calibri"/>
              </a:rPr>
              <a:t>abrasadoras</a:t>
            </a:r>
            <a:r>
              <a:rPr lang="en-US" sz="4000" b="1" strike="noStrike" spc="-1" dirty="0" smtClean="0">
                <a:solidFill>
                  <a:srgbClr val="FFFF00"/>
                </a:solidFill>
                <a:latin typeface="Calibri"/>
              </a:rPr>
              <a:t> (Juan </a:t>
            </a:r>
            <a:r>
              <a:rPr lang="en-US" sz="4000" b="1" strike="noStrike" spc="-1" dirty="0">
                <a:solidFill>
                  <a:srgbClr val="FFFF00"/>
                </a:solidFill>
                <a:latin typeface="Calibri"/>
              </a:rPr>
              <a:t>3:14-15)</a:t>
            </a:r>
          </a:p>
        </p:txBody>
      </p:sp>
      <p:sp>
        <p:nvSpPr>
          <p:cNvPr id="93" name="TextShape 2"/>
          <p:cNvSpPr txBox="1"/>
          <p:nvPr/>
        </p:nvSpPr>
        <p:spPr>
          <a:xfrm>
            <a:off x="609120" y="837720"/>
            <a:ext cx="11279160" cy="393228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2500" lnSpcReduction="10000"/>
          </a:bodyPr>
          <a:lstStyle/>
          <a:p>
            <a:pPr marL="520560" indent="-520560" algn="l" rtl="0">
              <a:spcAft>
                <a:spcPts val="1800"/>
              </a:spcAft>
              <a:buClr>
                <a:srgbClr val="FFFFF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El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pecado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es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omnipresente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 y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destructivo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.</a:t>
            </a:r>
          </a:p>
          <a:p>
            <a:pPr marL="520560" indent="-520560" algn="l" rtl="0">
              <a:spcAft>
                <a:spcPts val="1800"/>
              </a:spcAft>
              <a:buClr>
                <a:srgbClr val="FFFFF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Jesús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tomó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 la forma de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pecado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 y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castigo</a:t>
            </a:r>
            <a:r>
              <a:rPr lang="en-US" sz="3600" b="1" strike="noStrike" spc="-1" dirty="0" smtClean="0">
                <a:solidFill>
                  <a:srgbClr val="FFFFFF"/>
                </a:solidFill>
                <a:latin typeface="Calibri"/>
              </a:rPr>
              <a:t>.</a:t>
            </a:r>
            <a:endParaRPr lang="en-US" sz="3600" b="1" strike="noStrike" spc="-1" dirty="0">
              <a:solidFill>
                <a:srgbClr val="FFFFFF"/>
              </a:solidFill>
              <a:latin typeface="Calibri"/>
            </a:endParaRPr>
          </a:p>
          <a:p>
            <a:pPr marL="520560" indent="-520560" algn="l" rtl="0">
              <a:spcAft>
                <a:spcPts val="1800"/>
              </a:spcAft>
              <a:buClr>
                <a:srgbClr val="FFFFF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Pero Jesús era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inocente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inofensivo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 y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sanador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.</a:t>
            </a:r>
          </a:p>
          <a:p>
            <a:pPr marL="520560" indent="-520560" algn="l" rtl="0">
              <a:spcAft>
                <a:spcPts val="1800"/>
              </a:spcAft>
              <a:buClr>
                <a:srgbClr val="FFFFF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“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Levantar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”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indica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acceso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 para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todos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 y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victoria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sobre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 el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pecado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.</a:t>
            </a:r>
          </a:p>
          <a:p>
            <a:pPr marL="520560" indent="-520560" algn="l" rtl="0">
              <a:spcAft>
                <a:spcPts val="1800"/>
              </a:spcAft>
              <a:buClr>
                <a:srgbClr val="FFFFF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La </a:t>
            </a:r>
            <a:r>
              <a:rPr lang="en-US" sz="3600" b="1" spc="-1" dirty="0" err="1" smtClean="0">
                <a:solidFill>
                  <a:srgbClr val="FFFFFF"/>
                </a:solidFill>
                <a:latin typeface="Calibri"/>
              </a:rPr>
              <a:t>san</a:t>
            </a:r>
            <a:r>
              <a:rPr lang="en-US" sz="3600" b="1" strike="noStrike" spc="-1" dirty="0" err="1" smtClean="0">
                <a:solidFill>
                  <a:srgbClr val="FFFFFF"/>
                </a:solidFill>
                <a:latin typeface="Calibri"/>
              </a:rPr>
              <a:t>ación</a:t>
            </a:r>
            <a:r>
              <a:rPr lang="en-US" sz="36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requiere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arrepentimiento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creencia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 y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acción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.</a:t>
            </a:r>
          </a:p>
        </p:txBody>
      </p:sp>
      <p:sp>
        <p:nvSpPr>
          <p:cNvPr id="94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452E891-B7F2-4492-9B85-2D22432898D3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13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CustomShape 4"/>
          <p:cNvSpPr/>
          <p:nvPr/>
        </p:nvSpPr>
        <p:spPr>
          <a:xfrm>
            <a:off x="455760" y="4951440"/>
            <a:ext cx="11280600" cy="157184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3333C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b="1" spc="-1" dirty="0">
                <a:solidFill>
                  <a:srgbClr val="FFFFFF"/>
                </a:solidFill>
              </a:rPr>
              <a:t>Y como Moisés levantó la serpiente en el desierto, así es necesario que sea levantado el Hijo del Hombre, </a:t>
            </a:r>
            <a:r>
              <a:rPr lang="es-ES" sz="3200" b="1" spc="-1" dirty="0" smtClean="0">
                <a:solidFill>
                  <a:srgbClr val="FFFFFF"/>
                </a:solidFill>
              </a:rPr>
              <a:t>15</a:t>
            </a:r>
            <a:r>
              <a:rPr lang="es-ES" sz="3200" b="1" spc="-1" dirty="0">
                <a:solidFill>
                  <a:srgbClr val="FFFFFF"/>
                </a:solidFill>
              </a:rPr>
              <a:t>  para que todo aquel que cree, tenga en Él vida eterna.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49352A0-6F05-4F1D-A24B-BDF2DB95D2DE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14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strike="noStrike" spc="-1" dirty="0" err="1">
                <a:solidFill>
                  <a:srgbClr val="FFFF00"/>
                </a:solidFill>
                <a:latin typeface="Calibri"/>
              </a:rPr>
              <a:t>Más</a:t>
            </a:r>
            <a:r>
              <a:rPr lang="en-US" sz="4000" b="1" strike="noStrike" spc="-1" dirty="0">
                <a:solidFill>
                  <a:srgbClr val="FFFF00"/>
                </a:solidFill>
                <a:latin typeface="Calibri"/>
              </a:rPr>
              <a:t> de la </a:t>
            </a:r>
            <a:r>
              <a:rPr lang="en-US" sz="4000" b="1" strike="noStrike" spc="-1" dirty="0" err="1">
                <a:solidFill>
                  <a:srgbClr val="FFFF00"/>
                </a:solidFill>
                <a:latin typeface="Calibri"/>
              </a:rPr>
              <a:t>entrevista</a:t>
            </a:r>
            <a:r>
              <a:rPr lang="en-US" sz="4000" b="1" strike="noStrike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4000" b="1" strike="noStrike" spc="-1" dirty="0" smtClean="0">
                <a:solidFill>
                  <a:srgbClr val="FFFF00"/>
                </a:solidFill>
                <a:latin typeface="Calibri"/>
              </a:rPr>
              <a:t>con </a:t>
            </a:r>
            <a:r>
              <a:rPr lang="en-US" sz="4000" b="1" strike="noStrike" spc="-1" dirty="0" err="1" smtClean="0">
                <a:solidFill>
                  <a:srgbClr val="FFFF00"/>
                </a:solidFill>
                <a:latin typeface="Calibri"/>
              </a:rPr>
              <a:t>Nicodemo</a:t>
            </a:r>
            <a:endParaRPr lang="en-US" sz="4000" b="1" strike="noStrike" spc="-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286920" y="745920"/>
            <a:ext cx="11765160" cy="320868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88500" lnSpcReduction="10000"/>
          </a:bodyPr>
          <a:lstStyle/>
          <a:p>
            <a:pPr>
              <a:lnSpc>
                <a:spcPct val="90000"/>
              </a:lnSpc>
              <a:spcAft>
                <a:spcPts val="1199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baseline="30000" dirty="0" smtClean="0">
                <a:solidFill>
                  <a:srgbClr val="FFFFFF"/>
                </a:solidFill>
                <a:latin typeface="system-ui"/>
              </a:rPr>
              <a:t>3</a:t>
            </a:r>
            <a:r>
              <a:rPr lang="en-US" sz="3200" spc="-1" dirty="0">
                <a:solidFill>
                  <a:srgbClr val="FFFFFF"/>
                </a:solidFill>
                <a:latin typeface="system-ui"/>
              </a:rPr>
              <a:t> 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system-ui"/>
              </a:rPr>
              <a:t>Jesús le contestó: «En verdad te digo que el que no nace de nuevo no puede ver el reino de Dios». </a:t>
            </a:r>
          </a:p>
          <a:p>
            <a:pPr>
              <a:lnSpc>
                <a:spcPct val="90000"/>
              </a:lnSpc>
              <a:spcAft>
                <a:spcPts val="1199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b="0" strike="noStrike" spc="-1" dirty="0" smtClean="0">
                <a:solidFill>
                  <a:srgbClr val="FFFFFF"/>
                </a:solidFill>
                <a:latin typeface="system-ui"/>
              </a:rPr>
              <a:t>4  Nicodemo le dijo: «¿Cómo puede un hombre nacer siendo ya viejo? ¿Acaso puede entrar por segunda vez en el vientre de su madre y nacer?». </a:t>
            </a:r>
          </a:p>
          <a:p>
            <a:pPr>
              <a:lnSpc>
                <a:spcPct val="90000"/>
              </a:lnSpc>
              <a:spcAft>
                <a:spcPts val="1199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b="0" strike="noStrike" spc="-1" dirty="0" smtClean="0">
                <a:solidFill>
                  <a:srgbClr val="FFFFFF"/>
                </a:solidFill>
                <a:latin typeface="system-ui"/>
              </a:rPr>
              <a:t>5  Jesús respondió: «En verdad te digo que el que no nace de </a:t>
            </a:r>
            <a:r>
              <a:rPr lang="es-ES" sz="3200" b="1" strike="noStrike" spc="-1" dirty="0" smtClean="0">
                <a:solidFill>
                  <a:srgbClr val="00B0F0"/>
                </a:solidFill>
                <a:latin typeface="system-ui"/>
              </a:rPr>
              <a:t>agua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system-ui"/>
              </a:rPr>
              <a:t> y del </a:t>
            </a:r>
            <a:r>
              <a:rPr lang="es-ES" sz="3200" b="1" strike="noStrike" spc="-1" dirty="0" smtClean="0">
                <a:solidFill>
                  <a:srgbClr val="FFFF00"/>
                </a:solidFill>
                <a:latin typeface="system-ui"/>
              </a:rPr>
              <a:t>Espíritu 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system-ui"/>
              </a:rPr>
              <a:t>no puede entrar en el reino de Dios.  </a:t>
            </a:r>
            <a:r>
              <a:rPr lang="en-US" sz="3200" b="0" strike="noStrike" spc="-1" dirty="0" smtClean="0">
                <a:solidFill>
                  <a:srgbClr val="FFFFFF"/>
                </a:solidFill>
                <a:latin typeface="system-ui"/>
              </a:rPr>
              <a:t>(</a:t>
            </a:r>
            <a:r>
              <a:rPr lang="en-US" sz="3200" b="0" strike="noStrike" spc="-1" dirty="0">
                <a:solidFill>
                  <a:srgbClr val="FFFFFF"/>
                </a:solidFill>
                <a:latin typeface="system-ui"/>
              </a:rPr>
              <a:t>Juan 3:3-5)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algn="l" rtl="0">
              <a:lnSpc>
                <a:spcPct val="90000"/>
              </a:lnSpc>
              <a:spcAft>
                <a:spcPts val="1199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D55C096-D415-4D60-BBDE-7673871DA99B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15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CustomShape 4"/>
          <p:cNvSpPr/>
          <p:nvPr/>
        </p:nvSpPr>
        <p:spPr>
          <a:xfrm>
            <a:off x="914040" y="3743977"/>
            <a:ext cx="10294920" cy="28091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3333CC"/>
          </a:soli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800" b="0" strike="noStrike" spc="-1" dirty="0" smtClean="0">
                <a:solidFill>
                  <a:srgbClr val="FFFFFF"/>
                </a:solidFill>
                <a:latin typeface="system-ui"/>
              </a:rPr>
              <a:t>Los rociaré con </a:t>
            </a:r>
            <a:r>
              <a:rPr lang="es-ES" sz="2800" b="1" strike="noStrike" spc="-1" dirty="0" smtClean="0">
                <a:solidFill>
                  <a:srgbClr val="00B0F0"/>
                </a:solidFill>
                <a:latin typeface="system-ui"/>
              </a:rPr>
              <a:t>agua</a:t>
            </a:r>
            <a:r>
              <a:rPr lang="es-ES" sz="2800" b="0" strike="noStrike" spc="-1" dirty="0" smtClean="0">
                <a:solidFill>
                  <a:srgbClr val="FFFFFF"/>
                </a:solidFill>
                <a:latin typeface="system-ui"/>
              </a:rPr>
              <a:t> limpia y quedarán limpios; de todas sus inmundicias y de todos sus ídolos los </a:t>
            </a:r>
            <a:r>
              <a:rPr lang="es-ES" sz="2800" b="1" strike="noStrike" spc="-1" dirty="0" smtClean="0">
                <a:solidFill>
                  <a:srgbClr val="00B0F0"/>
                </a:solidFill>
                <a:latin typeface="system-ui"/>
              </a:rPr>
              <a:t>limpiaré</a:t>
            </a:r>
            <a:r>
              <a:rPr lang="es-ES" sz="2800" b="0" strike="noStrike" spc="-1" dirty="0" smtClean="0">
                <a:solidFill>
                  <a:srgbClr val="FFFFFF"/>
                </a:solidFill>
                <a:latin typeface="system-ui"/>
              </a:rPr>
              <a:t>. 26  ’Además, les daré </a:t>
            </a:r>
            <a:r>
              <a:rPr lang="es-ES" sz="2800" b="1" strike="noStrike" spc="-1" dirty="0" smtClean="0">
                <a:solidFill>
                  <a:srgbClr val="FFFF00"/>
                </a:solidFill>
                <a:latin typeface="system-ui"/>
              </a:rPr>
              <a:t>un corazón nuevo y pondré un espíritu nuevo dentro de ustedes</a:t>
            </a:r>
            <a:r>
              <a:rPr lang="es-ES" sz="2800" b="0" strike="noStrike" spc="-1" dirty="0" smtClean="0">
                <a:solidFill>
                  <a:srgbClr val="FFFFFF"/>
                </a:solidFill>
                <a:latin typeface="system-ui"/>
              </a:rPr>
              <a:t>; quitaré de su carne el corazón de piedra y les daré un corazón de carne. 27  </a:t>
            </a:r>
            <a:r>
              <a:rPr lang="es-ES" sz="2800" b="1" strike="noStrike" spc="-1" dirty="0" smtClean="0">
                <a:solidFill>
                  <a:srgbClr val="FFFF00"/>
                </a:solidFill>
                <a:latin typeface="system-ui"/>
              </a:rPr>
              <a:t>Pondré dentro de ustedes Mi espíritu </a:t>
            </a:r>
            <a:r>
              <a:rPr lang="es-ES" sz="2800" b="0" strike="noStrike" spc="-1" dirty="0" smtClean="0">
                <a:solidFill>
                  <a:srgbClr val="FFFFFF"/>
                </a:solidFill>
                <a:latin typeface="system-ui"/>
              </a:rPr>
              <a:t>y haré que anden en Mis estatutos, y que cumplan cuidadosamente Mis ordenanzas</a:t>
            </a:r>
            <a:r>
              <a:rPr lang="en-US" sz="2800" b="0" strike="noStrike" spc="-1" dirty="0" smtClean="0">
                <a:solidFill>
                  <a:srgbClr val="FFFFFF"/>
                </a:solidFill>
                <a:latin typeface="system-ui"/>
              </a:rPr>
              <a:t>… </a:t>
            </a:r>
            <a:r>
              <a:rPr lang="en-US" sz="2800" b="0" strike="noStrike" spc="-1" dirty="0">
                <a:solidFill>
                  <a:srgbClr val="FFFFFF"/>
                </a:solidFill>
                <a:latin typeface="system-ui"/>
              </a:rPr>
              <a:t>(</a:t>
            </a:r>
            <a:r>
              <a:rPr lang="en-US" sz="2800" b="0" strike="noStrike" spc="-1" dirty="0" err="1" smtClean="0">
                <a:solidFill>
                  <a:srgbClr val="FFFFFF"/>
                </a:solidFill>
                <a:latin typeface="system-ui"/>
              </a:rPr>
              <a:t>Ezeq</a:t>
            </a:r>
            <a:r>
              <a:rPr lang="en-US" sz="2800" b="0" strike="noStrike" spc="-1" dirty="0" smtClean="0">
                <a:solidFill>
                  <a:srgbClr val="FFFFFF"/>
                </a:solidFill>
                <a:latin typeface="system-ui"/>
              </a:rPr>
              <a:t> </a:t>
            </a:r>
            <a:r>
              <a:rPr lang="en-US" sz="2800" b="0" strike="noStrike" spc="-1" dirty="0">
                <a:solidFill>
                  <a:srgbClr val="FFFFFF"/>
                </a:solidFill>
                <a:latin typeface="system-ui"/>
              </a:rPr>
              <a:t>36:25-27)</a:t>
            </a: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strike="noStrike" spc="-1" dirty="0" smtClean="0">
                <a:solidFill>
                  <a:srgbClr val="FFFF00"/>
                </a:solidFill>
                <a:latin typeface="Calibri"/>
              </a:rPr>
              <a:t>Agua y </a:t>
            </a:r>
            <a:r>
              <a:rPr lang="en-US" sz="4000" b="1" strike="noStrike" spc="-1" dirty="0" err="1" smtClean="0">
                <a:solidFill>
                  <a:srgbClr val="FFFF00"/>
                </a:solidFill>
                <a:latin typeface="Calibri"/>
              </a:rPr>
              <a:t>Espíritu</a:t>
            </a:r>
            <a:r>
              <a:rPr lang="en-US" sz="40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endParaRPr lang="en-US" sz="4000" b="1" strike="noStrike" spc="-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458640" y="609480"/>
            <a:ext cx="11349360" cy="31910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b="0" strike="noStrike" spc="-1" dirty="0" smtClean="0">
                <a:solidFill>
                  <a:srgbClr val="FFFFFF"/>
                </a:solidFill>
                <a:latin typeface="Calibri"/>
              </a:rPr>
              <a:t>Pero cuando se manifestó la bondad de Dios nuestro Salvador, y Su amor hacia la humanidad, 5  Él nos salvó, no por las obras de justicia que nosotros hubiéramos hecho, sino conforme a Su misericordia, por medio del </a:t>
            </a:r>
            <a:r>
              <a:rPr lang="es-ES" sz="3200" b="1" strike="noStrike" spc="-1" dirty="0" smtClean="0">
                <a:solidFill>
                  <a:srgbClr val="00B0F0"/>
                </a:solidFill>
                <a:latin typeface="Calibri"/>
              </a:rPr>
              <a:t>lavamiento de la regeneración 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Calibri"/>
              </a:rPr>
              <a:t>y la </a:t>
            </a:r>
            <a:r>
              <a:rPr lang="es-ES" sz="3200" b="1" strike="noStrike" spc="-1" dirty="0" smtClean="0">
                <a:solidFill>
                  <a:srgbClr val="FFFF00"/>
                </a:solidFill>
                <a:latin typeface="Calibri"/>
              </a:rPr>
              <a:t>renovación por el Espíritu 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Calibri"/>
              </a:rPr>
              <a:t>Santo</a:t>
            </a:r>
            <a:r>
              <a:rPr lang="en-US" sz="3200" spc="-1" dirty="0" smtClean="0">
                <a:solidFill>
                  <a:srgbClr val="FFFFFF"/>
                </a:solidFill>
                <a:latin typeface="Calibri"/>
              </a:rPr>
              <a:t>, 6 </a:t>
            </a:r>
            <a:r>
              <a:rPr lang="es-ES" sz="3200" spc="-1" dirty="0" smtClean="0">
                <a:solidFill>
                  <a:srgbClr val="FFFFFF"/>
                </a:solidFill>
                <a:latin typeface="Calibri"/>
              </a:rPr>
              <a:t>que Él derramó sobre nosotros abundantemente por medio de Jesucristo nuestro Salvador, 7  para que justificados por Su gracia fuéramos hechos herederos según la esperanza de la vida eterna. </a:t>
            </a:r>
            <a:r>
              <a:rPr lang="en-US" sz="3200" b="0" strike="noStrike" spc="-1" dirty="0" smtClean="0">
                <a:solidFill>
                  <a:srgbClr val="FFFFFF"/>
                </a:solidFill>
                <a:latin typeface="Calibri"/>
              </a:rPr>
              <a:t>(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Tito 3:4-5)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3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3BAD17E-ABD1-41E8-B026-CFBDB7B204AB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16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CustomShape 4"/>
          <p:cNvSpPr/>
          <p:nvPr/>
        </p:nvSpPr>
        <p:spPr>
          <a:xfrm>
            <a:off x="428760" y="3800520"/>
            <a:ext cx="11334600" cy="283064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3333C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spcAft>
                <a:spcPts val="598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b="0" strike="noStrike" spc="-1" dirty="0" smtClean="0">
                <a:solidFill>
                  <a:srgbClr val="FFFFFF"/>
                </a:solidFill>
                <a:latin typeface="system-ui"/>
              </a:rPr>
              <a:t>Al oír esto, conmovidos profundamente, dijeron a Pedro y a los demás apóstoles: «Hermanos, ¿qué haremos?». </a:t>
            </a:r>
          </a:p>
          <a:p>
            <a:pPr>
              <a:lnSpc>
                <a:spcPct val="90000"/>
              </a:lnSpc>
              <a:spcAft>
                <a:spcPts val="598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b="0" strike="noStrike" spc="-1" dirty="0" smtClean="0">
                <a:solidFill>
                  <a:srgbClr val="FFFFFF"/>
                </a:solidFill>
                <a:latin typeface="system-ui"/>
              </a:rPr>
              <a:t>38  Entonces Pedro les dijo: «Arrepiéntanse y sean bautizados cada uno de ustedes en el nombre de Jesucristo para perdón de sus pecados, y recibirán el don del Espíritu Santo. </a:t>
            </a:r>
            <a:r>
              <a:rPr lang="en-US" sz="3200" b="0" strike="noStrike" spc="-1" dirty="0" smtClean="0">
                <a:solidFill>
                  <a:srgbClr val="FFFFFF"/>
                </a:solidFill>
                <a:latin typeface="system-ui"/>
              </a:rPr>
              <a:t>(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system-ui"/>
              </a:rPr>
              <a:t>Hechos</a:t>
            </a:r>
            <a:r>
              <a:rPr lang="en-US" sz="3200" b="0" strike="noStrike" spc="-1" dirty="0">
                <a:solidFill>
                  <a:srgbClr val="FFFFFF"/>
                </a:solidFill>
                <a:latin typeface="system-ui"/>
              </a:rPr>
              <a:t> 2:37-38).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strike="noStrike" spc="-1" dirty="0">
                <a:solidFill>
                  <a:srgbClr val="FFFF00"/>
                </a:solidFill>
                <a:latin typeface="Calibri"/>
              </a:rPr>
              <a:t>Palabra de Jesús a </a:t>
            </a:r>
            <a:r>
              <a:rPr lang="en-US" sz="4000" b="1" strike="noStrike" spc="-1" dirty="0" err="1">
                <a:solidFill>
                  <a:srgbClr val="FFFF00"/>
                </a:solidFill>
                <a:latin typeface="Calibri"/>
              </a:rPr>
              <a:t>Nicodemo</a:t>
            </a:r>
            <a:r>
              <a:rPr lang="en-US" sz="4000" b="1" strike="noStrike" spc="-1" dirty="0">
                <a:solidFill>
                  <a:srgbClr val="FFFF00"/>
                </a:solidFill>
                <a:latin typeface="Calibri"/>
              </a:rPr>
              <a:t> (Juan </a:t>
            </a:r>
            <a:r>
              <a:rPr lang="en-US" sz="4000" b="1" strike="noStrike" spc="-1" dirty="0" smtClean="0">
                <a:solidFill>
                  <a:srgbClr val="FFFF00"/>
                </a:solidFill>
                <a:latin typeface="Calibri"/>
              </a:rPr>
              <a:t>3)</a:t>
            </a:r>
            <a:endParaRPr lang="en-US" sz="4000" b="1" strike="noStrike" spc="-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54" name="TextShape 2"/>
          <p:cNvSpPr txBox="1"/>
          <p:nvPr/>
        </p:nvSpPr>
        <p:spPr>
          <a:xfrm>
            <a:off x="406080" y="838080"/>
            <a:ext cx="11557080" cy="54864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9500" lnSpcReduction="10000"/>
          </a:bodyPr>
          <a:lstStyle/>
          <a:p>
            <a:pPr>
              <a:spcBef>
                <a:spcPts val="9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strike="noStrike" spc="-1" baseline="30000" dirty="0" smtClean="0">
                <a:solidFill>
                  <a:srgbClr val="FFFFFF"/>
                </a:solidFill>
                <a:latin typeface="system-ui"/>
              </a:rPr>
              <a:t>10</a:t>
            </a:r>
            <a:r>
              <a:rPr lang="es-ES" sz="4000" b="0" strike="noStrike" spc="-1" dirty="0" smtClean="0">
                <a:solidFill>
                  <a:srgbClr val="FFFFFF"/>
                </a:solidFill>
                <a:latin typeface="system-ui"/>
              </a:rPr>
              <a:t>Jesús le respondió: «Tú eres maestro de Israel, ¿y no entiendes estas cosas? …</a:t>
            </a:r>
          </a:p>
          <a:p>
            <a:pPr>
              <a:spcBef>
                <a:spcPts val="9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ES" sz="4000" b="0" strike="noStrike" spc="-1" dirty="0" smtClean="0">
              <a:solidFill>
                <a:srgbClr val="FFFFFF"/>
              </a:solidFill>
              <a:latin typeface="system-ui"/>
            </a:endParaRPr>
          </a:p>
          <a:p>
            <a:pPr>
              <a:spcBef>
                <a:spcPts val="9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4000" b="0" strike="noStrike" spc="-1" dirty="0" smtClean="0">
                <a:solidFill>
                  <a:srgbClr val="FFFFFF"/>
                </a:solidFill>
                <a:latin typeface="system-ui"/>
              </a:rPr>
              <a:t>13  Nadie ha subido al cielo, sino Aquel que bajó del cielo, es decir, el Hijo del Hombre que está en el cielo. 14  Y como </a:t>
            </a:r>
            <a:r>
              <a:rPr lang="es-ES" sz="4000" b="1" strike="noStrike" spc="-1" dirty="0" smtClean="0">
                <a:solidFill>
                  <a:srgbClr val="FFFF00"/>
                </a:solidFill>
                <a:latin typeface="system-ui"/>
              </a:rPr>
              <a:t>Moisés levantó la serpiente en el desierto, así es necesario que sea levantado el Hijo del Hombre</a:t>
            </a:r>
            <a:r>
              <a:rPr lang="es-ES" sz="4000" b="0" strike="noStrike" spc="-1" dirty="0" smtClean="0">
                <a:solidFill>
                  <a:srgbClr val="FFFFFF"/>
                </a:solidFill>
                <a:latin typeface="system-ui"/>
              </a:rPr>
              <a:t>, 15  para que todo aquel que cree, tenga en Él vida eterna.</a:t>
            </a:r>
            <a:endParaRPr lang="en-US" sz="4000" b="1" strike="noStrike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C0564C1-1738-45E4-8618-2D297BA49FF2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2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strike="noStrike" spc="-1">
                <a:solidFill>
                  <a:srgbClr val="FFFF00"/>
                </a:solidFill>
                <a:latin typeface="Calibri"/>
              </a:rPr>
              <a:t>Pablo a los Corintios (1 Cor 10:6-10)</a:t>
            </a:r>
          </a:p>
        </p:txBody>
      </p:sp>
      <p:sp>
        <p:nvSpPr>
          <p:cNvPr id="57" name="TextShape 2"/>
          <p:cNvSpPr txBox="1"/>
          <p:nvPr/>
        </p:nvSpPr>
        <p:spPr>
          <a:xfrm>
            <a:off x="203040" y="838080"/>
            <a:ext cx="11785680" cy="57150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0000"/>
          </a:bodyPr>
          <a:lstStyle/>
          <a:p>
            <a:pPr>
              <a:spcBef>
                <a:spcPts val="9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4000" b="0" strike="noStrike" spc="-1" dirty="0" smtClean="0">
                <a:solidFill>
                  <a:srgbClr val="FFFFFF"/>
                </a:solidFill>
                <a:latin typeface="system-ui"/>
              </a:rPr>
              <a:t>Estas cosas sucedieron como ejemplo para nosotros…</a:t>
            </a:r>
          </a:p>
          <a:p>
            <a:pPr>
              <a:spcBef>
                <a:spcPts val="9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ES" sz="4000" b="0" strike="noStrike" spc="-1" dirty="0" smtClean="0">
              <a:solidFill>
                <a:srgbClr val="FFFFFF"/>
              </a:solidFill>
              <a:latin typeface="system-ui"/>
            </a:endParaRPr>
          </a:p>
          <a:p>
            <a:pPr>
              <a:spcBef>
                <a:spcPts val="9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4000" b="0" strike="noStrike" spc="-1" dirty="0" smtClean="0">
                <a:solidFill>
                  <a:srgbClr val="FFFFFF"/>
                </a:solidFill>
                <a:latin typeface="system-ui"/>
              </a:rPr>
              <a:t>9  Ni provoquemos al Señor, como algunos de ellos lo provocaron, y fueron </a:t>
            </a:r>
            <a:r>
              <a:rPr lang="es-ES" sz="4000" b="1" strike="noStrike" spc="-1" dirty="0" smtClean="0">
                <a:solidFill>
                  <a:srgbClr val="FFFF00"/>
                </a:solidFill>
                <a:latin typeface="system-ui"/>
              </a:rPr>
              <a:t>destruidos por las serpientes</a:t>
            </a:r>
            <a:r>
              <a:rPr lang="es-ES" sz="4000" b="0" strike="noStrike" spc="-1" dirty="0" smtClean="0">
                <a:solidFill>
                  <a:srgbClr val="FFFFFF"/>
                </a:solidFill>
                <a:latin typeface="system-ui"/>
              </a:rPr>
              <a:t>… </a:t>
            </a:r>
          </a:p>
          <a:p>
            <a:pPr>
              <a:spcBef>
                <a:spcPts val="9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ES" sz="4000" b="0" strike="noStrike" spc="-1" dirty="0" smtClean="0">
              <a:solidFill>
                <a:srgbClr val="FFFFFF"/>
              </a:solidFill>
              <a:latin typeface="system-ui"/>
            </a:endParaRPr>
          </a:p>
          <a:p>
            <a:pPr>
              <a:spcBef>
                <a:spcPts val="9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4000" b="0" strike="noStrike" spc="-1" dirty="0" smtClean="0">
                <a:solidFill>
                  <a:srgbClr val="FFFFFF"/>
                </a:solidFill>
                <a:latin typeface="system-ui"/>
              </a:rPr>
              <a:t>11  Estas cosas les sucedieron como ejemplo, y fueron escritas como enseñanza para nosotros, para quienes ha llegado el fin de los siglos.</a:t>
            </a:r>
            <a:endParaRPr lang="en-US" sz="4000" b="1" strike="noStrike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8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1C938CC-DAA3-4649-88BE-F2004CF63A4C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3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strike="noStrike" spc="-1" dirty="0" err="1" smtClean="0">
                <a:solidFill>
                  <a:srgbClr val="FFFF00"/>
                </a:solidFill>
                <a:latin typeface="Calibri"/>
              </a:rPr>
              <a:t>Contexto</a:t>
            </a:r>
            <a:r>
              <a:rPr lang="en-US" sz="40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4000" b="1" strike="noStrike" spc="-1" dirty="0">
                <a:solidFill>
                  <a:srgbClr val="FFFF00"/>
                </a:solidFill>
                <a:latin typeface="Calibri"/>
              </a:rPr>
              <a:t>de la </a:t>
            </a:r>
            <a:r>
              <a:rPr lang="en-US" sz="4000" b="1" strike="noStrike" spc="-1" dirty="0" err="1">
                <a:solidFill>
                  <a:srgbClr val="FFFF00"/>
                </a:solidFill>
                <a:latin typeface="Calibri"/>
              </a:rPr>
              <a:t>historia</a:t>
            </a:r>
            <a:r>
              <a:rPr lang="en-US" sz="4000" b="1" strike="noStrike" spc="-1" dirty="0">
                <a:solidFill>
                  <a:srgbClr val="FFFF00"/>
                </a:solidFill>
                <a:latin typeface="Calibri"/>
              </a:rPr>
              <a:t> (</a:t>
            </a:r>
            <a:r>
              <a:rPr lang="en-US" sz="4000" b="1" strike="noStrike" spc="-1" dirty="0" err="1">
                <a:solidFill>
                  <a:srgbClr val="FFFF00"/>
                </a:solidFill>
                <a:latin typeface="Calibri"/>
              </a:rPr>
              <a:t>Números</a:t>
            </a:r>
            <a:r>
              <a:rPr lang="en-US" sz="4000" b="1" strike="noStrike" spc="-1" dirty="0">
                <a:solidFill>
                  <a:srgbClr val="FFFF00"/>
                </a:solidFill>
                <a:latin typeface="Calibri"/>
              </a:rPr>
              <a:t>)</a:t>
            </a:r>
          </a:p>
        </p:txBody>
      </p:sp>
      <p:sp>
        <p:nvSpPr>
          <p:cNvPr id="60" name="TextShape 2"/>
          <p:cNvSpPr txBox="1"/>
          <p:nvPr/>
        </p:nvSpPr>
        <p:spPr>
          <a:xfrm>
            <a:off x="406080" y="838080"/>
            <a:ext cx="11480760" cy="38102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lnSpcReduction="10000"/>
          </a:bodyPr>
          <a:lstStyle/>
          <a:p>
            <a:pPr marL="342720" indent="-342720" algn="l" rtl="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Miriam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muere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(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Números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20:1)</a:t>
            </a:r>
          </a:p>
          <a:p>
            <a:pPr marL="342720" indent="-342720" algn="l" rtl="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D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espués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del 2</a:t>
            </a:r>
            <a:r>
              <a:rPr lang="en-US" sz="3200" b="1" strike="noStrike" spc="-1" baseline="30000" dirty="0" smtClean="0">
                <a:solidFill>
                  <a:srgbClr val="FFFFFF"/>
                </a:solidFill>
                <a:latin typeface="Calibri"/>
              </a:rPr>
              <a:t>do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i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ncidente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del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agua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de la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roca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(20:2-13)</a:t>
            </a:r>
          </a:p>
          <a:p>
            <a:pPr marL="342720" indent="-342720" algn="l" rtl="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Se 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les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niega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permiso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para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pasar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por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Edom (20:14-21)</a:t>
            </a:r>
          </a:p>
          <a:p>
            <a:pPr marL="342720" indent="-342720" algn="l" rtl="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Aarón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muere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(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Números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20:22-29)</a:t>
            </a:r>
          </a:p>
          <a:p>
            <a:pPr marL="342720" indent="-342720" algn="l" rtl="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Los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cananeos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toman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cautivos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pero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son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derrotados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(21:1-3)</a:t>
            </a:r>
          </a:p>
          <a:p>
            <a:pPr marL="342720" indent="-342720" algn="l" rtl="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Comienza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el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viaje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para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rodear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Edom,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por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el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camino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del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Mar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Rojo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(21:4)</a:t>
            </a:r>
          </a:p>
        </p:txBody>
      </p:sp>
      <p:sp>
        <p:nvSpPr>
          <p:cNvPr id="61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E468E32-9466-4AAC-AF6B-13B061C74C8D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4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CustomShape 4"/>
          <p:cNvSpPr/>
          <p:nvPr/>
        </p:nvSpPr>
        <p:spPr>
          <a:xfrm>
            <a:off x="1121734" y="4648320"/>
            <a:ext cx="10274400" cy="157184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00CC"/>
          </a:soli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b="0" strike="noStrike" spc="-1" dirty="0" smtClean="0">
                <a:solidFill>
                  <a:srgbClr val="FFFFFF"/>
                </a:solidFill>
                <a:latin typeface="system-ui"/>
              </a:rPr>
              <a:t>Partieron del monte </a:t>
            </a:r>
            <a:r>
              <a:rPr lang="es-ES" sz="3200" b="0" strike="noStrike" spc="-1" dirty="0" err="1" smtClean="0">
                <a:solidFill>
                  <a:srgbClr val="FFFFFF"/>
                </a:solidFill>
                <a:latin typeface="system-ui"/>
              </a:rPr>
              <a:t>Hor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system-ui"/>
              </a:rPr>
              <a:t>, por el camino del Mar Rojo, para rodear la tierra de </a:t>
            </a:r>
            <a:r>
              <a:rPr lang="es-ES" sz="3200" b="0" strike="noStrike" spc="-1" dirty="0" err="1" smtClean="0">
                <a:solidFill>
                  <a:srgbClr val="FFFFFF"/>
                </a:solidFill>
                <a:latin typeface="system-ui"/>
              </a:rPr>
              <a:t>Edom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system-ui"/>
              </a:rPr>
              <a:t>, y </a:t>
            </a:r>
            <a:r>
              <a:rPr lang="es-ES" sz="3200" b="1" strike="noStrike" spc="-1" dirty="0" smtClean="0">
                <a:solidFill>
                  <a:srgbClr val="FFFF00"/>
                </a:solidFill>
                <a:latin typeface="system-ui"/>
              </a:rPr>
              <a:t>el pueblo se impacientó por causa del viaje. </a:t>
            </a:r>
            <a:r>
              <a:rPr lang="es-ES" sz="3200" b="1" spc="-1" dirty="0" smtClean="0">
                <a:solidFill>
                  <a:srgbClr val="FFFF00"/>
                </a:solidFill>
                <a:latin typeface="system-ui"/>
              </a:rPr>
              <a:t>(Núm. 21:4)</a:t>
            </a:r>
            <a:endParaRPr lang="en-US" sz="3200" b="1" strike="noStrike" spc="-1" dirty="0">
              <a:solidFill>
                <a:srgbClr val="FFFF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strike="noStrike" spc="-1" dirty="0">
                <a:solidFill>
                  <a:srgbClr val="FFFF00"/>
                </a:solidFill>
                <a:latin typeface="Calibri"/>
              </a:rPr>
              <a:t>El </a:t>
            </a:r>
            <a:r>
              <a:rPr lang="en-US" sz="4000" b="1" strike="noStrike" spc="-1" dirty="0" smtClean="0">
                <a:solidFill>
                  <a:srgbClr val="FFFF00"/>
                </a:solidFill>
                <a:latin typeface="Calibri"/>
              </a:rPr>
              <a:t>pueblo </a:t>
            </a:r>
            <a:r>
              <a:rPr lang="en-US" sz="4000" b="1" strike="noStrike" spc="-1" dirty="0" err="1" smtClean="0">
                <a:solidFill>
                  <a:srgbClr val="FFFF00"/>
                </a:solidFill>
                <a:latin typeface="Calibri"/>
              </a:rPr>
              <a:t>peca</a:t>
            </a:r>
            <a:r>
              <a:rPr lang="en-US" sz="40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4000" b="1" strike="noStrike" spc="-1" dirty="0">
                <a:solidFill>
                  <a:srgbClr val="FFFF00"/>
                </a:solidFill>
                <a:latin typeface="Calibri"/>
              </a:rPr>
              <a:t>(</a:t>
            </a:r>
            <a:r>
              <a:rPr lang="en-US" sz="4000" b="1" strike="noStrike" spc="-1" dirty="0" err="1" smtClean="0">
                <a:solidFill>
                  <a:srgbClr val="FFFF00"/>
                </a:solidFill>
                <a:latin typeface="Calibri"/>
              </a:rPr>
              <a:t>Núm</a:t>
            </a:r>
            <a:r>
              <a:rPr lang="en-US" sz="40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4000" b="1" strike="noStrike" spc="-1" dirty="0">
                <a:solidFill>
                  <a:srgbClr val="FFFF00"/>
                </a:solidFill>
                <a:latin typeface="Calibri"/>
              </a:rPr>
              <a:t>21:5-6)</a:t>
            </a:r>
          </a:p>
        </p:txBody>
      </p:sp>
      <p:sp>
        <p:nvSpPr>
          <p:cNvPr id="64" name="TextShape 2"/>
          <p:cNvSpPr txBox="1"/>
          <p:nvPr/>
        </p:nvSpPr>
        <p:spPr>
          <a:xfrm>
            <a:off x="266400" y="914400"/>
            <a:ext cx="11658600" cy="312408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6000"/>
          </a:bodyPr>
          <a:lstStyle/>
          <a:p>
            <a:pPr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600" b="0" strike="noStrike" spc="-1" dirty="0" smtClean="0">
                <a:solidFill>
                  <a:srgbClr val="FFFFFF"/>
                </a:solidFill>
                <a:latin typeface="system-ui"/>
              </a:rPr>
              <a:t>Y el pueblo habló contra Dios y Moisés: «¿Por qué nos han sacado de Egipto para morir en el desierto? Pues no hay comida ni agua, y detestamos este alimento tan miserable». 6  Y el SEÑOR envió serpientes abrasadoras entre el pueblo, y mordieron al pueblo, y mucha gente de Israel murió. </a:t>
            </a:r>
            <a:endParaRPr lang="en-US" sz="3600" b="1" strike="noStrike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5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B5E70F1-6F60-4E95-B7A0-D12ABB698159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5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CustomShape 4"/>
          <p:cNvSpPr/>
          <p:nvPr/>
        </p:nvSpPr>
        <p:spPr>
          <a:xfrm>
            <a:off x="609300" y="3955862"/>
            <a:ext cx="10972800" cy="267983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strike="noStrike" spc="-1" dirty="0" smtClean="0">
                <a:solidFill>
                  <a:srgbClr val="FFFFFF"/>
                </a:solidFill>
                <a:latin typeface="system-ui"/>
              </a:rPr>
              <a:t>“</a:t>
            </a:r>
            <a:r>
              <a:rPr lang="es-ES" sz="2800" b="0" strike="noStrike" spc="-1" dirty="0" smtClean="0">
                <a:solidFill>
                  <a:srgbClr val="FFFFFF"/>
                </a:solidFill>
                <a:latin typeface="system-ui"/>
              </a:rPr>
              <a:t>«¡Ojalá hubiéramos muerto en la tierra de Egipto! ¡Ojalá hubiéramos muerto en este desierto! 3  ¿Por qué nos trae el SEÑOR a esta tierra para caer a espada? Nuestras mujeres y nuestros hijos van a caer cautivos. ¿No sería mejor que nos volviéramos a Egipto?». 4  Y se decían unos a otros: «Nombremos un jefe y volvamos a Egipto». </a:t>
            </a:r>
            <a:r>
              <a:rPr lang="en-US" sz="2800" b="0" strike="noStrike" spc="-1" dirty="0" smtClean="0">
                <a:solidFill>
                  <a:srgbClr val="FFFFFF"/>
                </a:solidFill>
                <a:latin typeface="system-ui"/>
              </a:rPr>
              <a:t>(</a:t>
            </a:r>
            <a:r>
              <a:rPr lang="en-US" sz="2800" b="0" strike="noStrike" spc="-1" dirty="0" err="1">
                <a:solidFill>
                  <a:srgbClr val="FFFFFF"/>
                </a:solidFill>
                <a:latin typeface="system-ui"/>
              </a:rPr>
              <a:t>Números</a:t>
            </a:r>
            <a:r>
              <a:rPr lang="en-US" sz="2800" b="0" strike="noStrike" spc="-1" dirty="0">
                <a:solidFill>
                  <a:srgbClr val="FFFFFF"/>
                </a:solidFill>
                <a:latin typeface="system-ui"/>
              </a:rPr>
              <a:t> 14:2-4)</a:t>
            </a: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strike="noStrike" spc="-1" dirty="0" err="1">
                <a:solidFill>
                  <a:srgbClr val="FFFF00"/>
                </a:solidFill>
                <a:latin typeface="Calibri"/>
              </a:rPr>
              <a:t>Serpientes</a:t>
            </a:r>
            <a:r>
              <a:rPr lang="en-US" sz="4000" b="1" strike="noStrike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4000" b="1" strike="noStrike" spc="-1" dirty="0" smtClean="0">
                <a:solidFill>
                  <a:srgbClr val="FFFF00"/>
                </a:solidFill>
                <a:latin typeface="Calibri"/>
              </a:rPr>
              <a:t>(</a:t>
            </a:r>
            <a:r>
              <a:rPr lang="en-US" sz="4000" b="1" strike="noStrike" spc="-1" dirty="0" err="1" smtClean="0">
                <a:solidFill>
                  <a:srgbClr val="FFFF00"/>
                </a:solidFill>
                <a:latin typeface="Calibri"/>
              </a:rPr>
              <a:t>culebras</a:t>
            </a:r>
            <a:r>
              <a:rPr lang="en-US" sz="4000" b="1" strike="noStrike" spc="-1" dirty="0" smtClean="0">
                <a:solidFill>
                  <a:srgbClr val="FFFF00"/>
                </a:solidFill>
                <a:latin typeface="Calibri"/>
              </a:rPr>
              <a:t>)</a:t>
            </a:r>
            <a:endParaRPr lang="en-US" sz="4000" b="1" strike="noStrike" spc="-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68" name="TextShape 2"/>
          <p:cNvSpPr txBox="1"/>
          <p:nvPr/>
        </p:nvSpPr>
        <p:spPr>
          <a:xfrm>
            <a:off x="355320" y="609120"/>
            <a:ext cx="11480760" cy="624888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1000"/>
          </a:bodyPr>
          <a:lstStyle/>
          <a:p>
            <a:pPr marL="342720" indent="-342720" algn="l" rtl="0"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el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Huerto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– Fuente de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tentación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pecado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y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muerte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(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Gén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3:1)</a:t>
            </a:r>
          </a:p>
          <a:p>
            <a:pPr marL="342720" indent="-342720" algn="l" rtl="0"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Enemistad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permanente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con la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humanidad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el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mundo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(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Gén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3:15)</a:t>
            </a:r>
          </a:p>
          <a:p>
            <a:pPr marL="342720" indent="-342720" algn="l" rtl="0"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Imágenes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del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Antiguo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Testamento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:</a:t>
            </a:r>
          </a:p>
          <a:p>
            <a:pPr marL="742680" lvl="1" indent="-285480" algn="l" rtl="0">
              <a:buClr>
                <a:srgbClr val="FFFFFF"/>
              </a:buClr>
              <a:buFont typeface="Calibri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>
                <a:solidFill>
                  <a:srgbClr val="FFFFFF"/>
                </a:solidFill>
                <a:latin typeface="Calibri"/>
              </a:rPr>
              <a:t>Algo</a:t>
            </a:r>
            <a:r>
              <a:rPr lang="en-US" sz="2400" b="1" strike="noStrike" spc="-1" dirty="0">
                <a:solidFill>
                  <a:srgbClr val="FFFFFF"/>
                </a:solidFill>
                <a:latin typeface="Calibri"/>
              </a:rPr>
              <a:t> que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Calibri"/>
              </a:rPr>
              <a:t>temer</a:t>
            </a:r>
            <a:r>
              <a:rPr lang="en-US" sz="2400" b="1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Calibri"/>
              </a:rPr>
              <a:t>de </a:t>
            </a:r>
            <a:r>
              <a:rPr lang="en-US" sz="2400" b="1" strike="noStrike" spc="-1" dirty="0">
                <a:solidFill>
                  <a:srgbClr val="FFFFFF"/>
                </a:solidFill>
                <a:latin typeface="Calibri"/>
              </a:rPr>
              <a:t>que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Calibri"/>
              </a:rPr>
              <a:t>protegerse</a:t>
            </a:r>
            <a:r>
              <a:rPr lang="en-US" sz="2400" b="1" strike="noStrike" spc="-1" dirty="0">
                <a:solidFill>
                  <a:srgbClr val="FFFFFF"/>
                </a:solidFill>
                <a:latin typeface="Calibri"/>
              </a:rPr>
              <a:t> (Job 7:12)</a:t>
            </a:r>
          </a:p>
          <a:p>
            <a:pPr marL="742680" lvl="1" indent="-285480" algn="l" rtl="0">
              <a:buClr>
                <a:srgbClr val="FFFFFF"/>
              </a:buClr>
              <a:buFont typeface="Calibri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>
                <a:solidFill>
                  <a:srgbClr val="FFFFFF"/>
                </a:solidFill>
                <a:latin typeface="Calibri"/>
              </a:rPr>
              <a:t>Mordedura</a:t>
            </a:r>
            <a:r>
              <a:rPr lang="en-US" sz="2400" b="1" strike="noStrike" spc="-1" dirty="0">
                <a:solidFill>
                  <a:srgbClr val="FFFFFF"/>
                </a:solidFill>
                <a:latin typeface="Calibri"/>
              </a:rPr>
              <a:t>/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Calibri"/>
              </a:rPr>
              <a:t>picadura</a:t>
            </a:r>
            <a:r>
              <a:rPr lang="en-US" sz="24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Calibri"/>
              </a:rPr>
              <a:t>asociada</a:t>
            </a:r>
            <a:r>
              <a:rPr lang="en-US" sz="2400" b="1" strike="noStrike" spc="-1" dirty="0">
                <a:solidFill>
                  <a:srgbClr val="FFFFFF"/>
                </a:solidFill>
                <a:latin typeface="Calibri"/>
              </a:rPr>
              <a:t> con las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Calibri"/>
              </a:rPr>
              <a:t>consecuencias</a:t>
            </a:r>
            <a:r>
              <a:rPr lang="en-US" sz="2400" b="1" strike="noStrike" spc="-1" dirty="0">
                <a:solidFill>
                  <a:srgbClr val="FFFFFF"/>
                </a:solidFill>
                <a:latin typeface="Calibri"/>
              </a:rPr>
              <a:t> del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Calibri"/>
              </a:rPr>
              <a:t>pecado</a:t>
            </a:r>
            <a:r>
              <a:rPr lang="en-US" sz="2400" b="1" strike="noStrike" spc="-1" dirty="0">
                <a:solidFill>
                  <a:srgbClr val="FFFFFF"/>
                </a:solidFill>
                <a:latin typeface="Calibri"/>
              </a:rPr>
              <a:t> (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Calibri"/>
              </a:rPr>
              <a:t>Prov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400" b="1" strike="noStrike" spc="-1" dirty="0">
                <a:solidFill>
                  <a:srgbClr val="FFFFFF"/>
                </a:solidFill>
                <a:latin typeface="Calibri"/>
              </a:rPr>
              <a:t>23:32)</a:t>
            </a:r>
          </a:p>
          <a:p>
            <a:pPr marL="742680" lvl="1" indent="-285480" algn="l" rtl="0">
              <a:buClr>
                <a:srgbClr val="FFFFFF"/>
              </a:buClr>
              <a:buFont typeface="Calibri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pc="-1" dirty="0" err="1">
                <a:solidFill>
                  <a:srgbClr val="FFFFFF"/>
                </a:solidFill>
                <a:latin typeface="Calibri"/>
              </a:rPr>
              <a:t>C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Calibri"/>
              </a:rPr>
              <a:t>astigo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400" b="1" strike="noStrike" spc="-1" dirty="0">
                <a:solidFill>
                  <a:srgbClr val="FFFFFF"/>
                </a:solidFill>
                <a:latin typeface="Calibri"/>
              </a:rPr>
              <a:t>de Dios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Calibri"/>
              </a:rPr>
              <a:t>por</a:t>
            </a:r>
            <a:r>
              <a:rPr lang="en-US" sz="2400" b="1" strike="noStrike" spc="-1" dirty="0">
                <a:solidFill>
                  <a:srgbClr val="FFFFFF"/>
                </a:solidFill>
                <a:latin typeface="Calibri"/>
              </a:rPr>
              <a:t> el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Calibri"/>
              </a:rPr>
              <a:t>rechazo</a:t>
            </a:r>
            <a:r>
              <a:rPr lang="en-US" sz="2400" b="1" strike="noStrike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2400" b="1" spc="-1" dirty="0">
                <a:solidFill>
                  <a:srgbClr val="FFFFFF"/>
                </a:solidFill>
                <a:latin typeface="Calibri"/>
              </a:rPr>
              <a:t>S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Calibri"/>
              </a:rPr>
              <a:t>u </a:t>
            </a:r>
            <a:r>
              <a:rPr lang="en-US" sz="2400" b="1" strike="noStrike" spc="-1" dirty="0">
                <a:solidFill>
                  <a:srgbClr val="FFFFFF"/>
                </a:solidFill>
                <a:latin typeface="Calibri"/>
              </a:rPr>
              <a:t>palabra (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Calibri"/>
              </a:rPr>
              <a:t>Jer</a:t>
            </a:r>
            <a:r>
              <a:rPr lang="en-US" sz="2400" b="1" strike="noStrike" spc="-1" dirty="0">
                <a:solidFill>
                  <a:srgbClr val="FFFFFF"/>
                </a:solidFill>
                <a:latin typeface="Calibri"/>
              </a:rPr>
              <a:t> 8:17)</a:t>
            </a:r>
          </a:p>
          <a:p>
            <a:pPr marL="342720" indent="-342720" algn="l" rtl="0"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Profecías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de la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protección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de Dios contra las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serpientes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742680" lvl="1" indent="-285480">
              <a:buClr>
                <a:srgbClr val="FFFFFF"/>
              </a:buClr>
              <a:buFont typeface="Calibri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b="0" strike="noStrike" spc="-1" dirty="0" smtClean="0">
                <a:solidFill>
                  <a:srgbClr val="FFFFFF"/>
                </a:solidFill>
                <a:latin typeface="Calibri"/>
              </a:rPr>
              <a:t>Sobre el león y la cobra pisarás; </a:t>
            </a:r>
          </a:p>
          <a:p>
            <a:pPr lvl="2">
              <a:buClr>
                <a:srgbClr val="FFFFFF"/>
              </a:buCl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b="1" strike="noStrike" spc="-1" dirty="0" smtClean="0">
                <a:solidFill>
                  <a:srgbClr val="FFFF00"/>
                </a:solidFill>
                <a:latin typeface="Calibri"/>
              </a:rPr>
              <a:t>Pisotearás</a:t>
            </a:r>
            <a:r>
              <a:rPr lang="es-ES" sz="2400" b="0" strike="noStrike" spc="-1" dirty="0" smtClean="0">
                <a:solidFill>
                  <a:srgbClr val="FFFFFF"/>
                </a:solidFill>
                <a:latin typeface="Calibri"/>
              </a:rPr>
              <a:t> al cachorro de león y </a:t>
            </a:r>
            <a:r>
              <a:rPr lang="es-ES" sz="2400" b="1" strike="noStrike" spc="-1" dirty="0" smtClean="0">
                <a:solidFill>
                  <a:srgbClr val="FFFF00"/>
                </a:solidFill>
                <a:latin typeface="Calibri"/>
              </a:rPr>
              <a:t>a la serpiente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Calibri"/>
              </a:rPr>
              <a:t>. (Sal 91:13)</a:t>
            </a:r>
            <a:endParaRPr lang="en-US" sz="2400" b="1" strike="noStrike" spc="-1" dirty="0" smtClean="0">
              <a:solidFill>
                <a:srgbClr val="FFFFFF"/>
              </a:solidFill>
              <a:latin typeface="Calibri"/>
            </a:endParaRPr>
          </a:p>
          <a:p>
            <a:pPr marL="742680" lvl="1" indent="-285480">
              <a:buClr>
                <a:srgbClr val="FFFFFF"/>
              </a:buClr>
              <a:buFont typeface="Calibri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b="0" strike="noStrike" spc="-1" dirty="0" smtClean="0">
                <a:solidFill>
                  <a:srgbClr val="FFFFFF"/>
                </a:solidFill>
                <a:latin typeface="Calibri"/>
              </a:rPr>
              <a:t>El lobo y el cordero pastarán juntos, y el león, como el buey, comerá paja, y para la serpiente </a:t>
            </a:r>
            <a:r>
              <a:rPr lang="es-ES" sz="2400" b="1" strike="noStrike" spc="-1" dirty="0" smtClean="0">
                <a:solidFill>
                  <a:srgbClr val="FFFF00"/>
                </a:solidFill>
                <a:latin typeface="Calibri"/>
              </a:rPr>
              <a:t>el polvo será su alimento</a:t>
            </a:r>
            <a:r>
              <a:rPr lang="es-ES" sz="2400" b="0" strike="noStrike" spc="-1" dirty="0" smtClean="0">
                <a:solidFill>
                  <a:srgbClr val="FFFFFF"/>
                </a:solidFill>
                <a:latin typeface="Calibri"/>
              </a:rPr>
              <a:t>. 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Calibri"/>
              </a:rPr>
              <a:t>[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Calibri"/>
              </a:rPr>
              <a:t>ver</a:t>
            </a:r>
            <a:r>
              <a:rPr lang="en-US" sz="24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Calibri"/>
              </a:rPr>
              <a:t>Génesis</a:t>
            </a:r>
            <a:r>
              <a:rPr lang="en-US" sz="2400" b="0" strike="noStrike" spc="-1" dirty="0">
                <a:solidFill>
                  <a:srgbClr val="FFFFFF"/>
                </a:solidFill>
                <a:latin typeface="Calibri"/>
              </a:rPr>
              <a:t> 3:14]</a:t>
            </a:r>
            <a:r>
              <a:rPr dirty="0"/>
              <a:t/>
            </a:r>
            <a:br>
              <a:rPr dirty="0"/>
            </a:br>
            <a:r>
              <a:rPr lang="es-ES" sz="2400" b="0" strike="noStrike" spc="-1" dirty="0" smtClean="0">
                <a:solidFill>
                  <a:srgbClr val="FFFFFF"/>
                </a:solidFill>
                <a:latin typeface="Calibri"/>
              </a:rPr>
              <a:t>No harán mal ni dañarán en todo Mi santo monte», dice el SEÑOR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Calibri"/>
              </a:rPr>
              <a:t>. </a:t>
            </a:r>
            <a:r>
              <a:rPr lang="en-US" sz="2400" b="0" strike="noStrike" spc="-1" dirty="0">
                <a:solidFill>
                  <a:srgbClr val="FFFFFF"/>
                </a:solidFill>
                <a:latin typeface="Calibri"/>
              </a:rPr>
              <a:t>(Is 65:25)</a:t>
            </a:r>
            <a:endParaRPr lang="en-US" sz="2400" b="1" strike="noStrike" spc="-1" dirty="0">
              <a:solidFill>
                <a:srgbClr val="FFFFFF"/>
              </a:solidFill>
              <a:latin typeface="Calibri"/>
            </a:endParaRPr>
          </a:p>
          <a:p>
            <a:pPr marL="342720" indent="-342720" algn="l" rtl="0"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Profecía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una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derrota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final</a:t>
            </a:r>
          </a:p>
          <a:p>
            <a:pPr marL="742680" lvl="1" indent="-285480">
              <a:buClr>
                <a:srgbClr val="FFFFFF"/>
              </a:buClr>
              <a:buFont typeface="Calibri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 dirty="0" smtClean="0">
                <a:solidFill>
                  <a:srgbClr val="FFFFFF"/>
                </a:solidFill>
                <a:latin typeface="Calibri"/>
              </a:rPr>
              <a:t>“</a:t>
            </a:r>
            <a:r>
              <a:rPr lang="es-ES" sz="2400" b="0" strike="noStrike" spc="-1" dirty="0" smtClean="0">
                <a:solidFill>
                  <a:srgbClr val="FFFFFF"/>
                </a:solidFill>
                <a:latin typeface="Calibri"/>
              </a:rPr>
              <a:t>Y fue arrojado el gran dragón, </a:t>
            </a:r>
            <a:r>
              <a:rPr lang="es-ES" sz="2400" b="1" strike="noStrike" spc="-1" dirty="0" smtClean="0">
                <a:solidFill>
                  <a:srgbClr val="FFFF00"/>
                </a:solidFill>
                <a:latin typeface="Calibri"/>
              </a:rPr>
              <a:t>la serpiente antigua</a:t>
            </a:r>
            <a:r>
              <a:rPr lang="es-ES" sz="2400" b="0" strike="noStrike" spc="-1" dirty="0" smtClean="0">
                <a:solidFill>
                  <a:srgbClr val="FFFFFF"/>
                </a:solidFill>
                <a:latin typeface="Calibri"/>
              </a:rPr>
              <a:t> que se llama Diablo y Satanás, el cual engaña al mundo entero. </a:t>
            </a:r>
            <a:r>
              <a:rPr lang="es-ES" sz="2400" b="1" strike="noStrike" spc="-1" dirty="0" smtClean="0">
                <a:solidFill>
                  <a:srgbClr val="FFFF00"/>
                </a:solidFill>
                <a:latin typeface="Calibri"/>
              </a:rPr>
              <a:t>Fue arrojado a la tierra </a:t>
            </a:r>
            <a:r>
              <a:rPr lang="es-ES" sz="2400" b="0" strike="noStrike" spc="-1" dirty="0" smtClean="0">
                <a:solidFill>
                  <a:srgbClr val="FFFFFF"/>
                </a:solidFill>
                <a:latin typeface="Calibri"/>
              </a:rPr>
              <a:t>y sus ángeles fueron arrojados con él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Calibri"/>
              </a:rPr>
              <a:t>”. (</a:t>
            </a:r>
            <a:r>
              <a:rPr lang="en-US" sz="2400" b="0" strike="noStrike" spc="-1" dirty="0" err="1" smtClean="0">
                <a:solidFill>
                  <a:srgbClr val="FFFFFF"/>
                </a:solidFill>
                <a:latin typeface="Calibri"/>
              </a:rPr>
              <a:t>Apoc</a:t>
            </a:r>
            <a:r>
              <a:rPr lang="en-US" sz="2400" b="0" strike="noStrike" spc="-1" dirty="0" smtClean="0">
                <a:solidFill>
                  <a:srgbClr val="FFFFFF"/>
                </a:solidFill>
                <a:latin typeface="Calibri"/>
              </a:rPr>
              <a:t> 12:9</a:t>
            </a:r>
            <a:r>
              <a:rPr lang="en-US" sz="2400" b="0" strike="noStrike" spc="-1" dirty="0">
                <a:solidFill>
                  <a:srgbClr val="FFFFFF"/>
                </a:solidFill>
                <a:latin typeface="Calibri"/>
              </a:rPr>
              <a:t>)</a:t>
            </a:r>
            <a:endParaRPr lang="en-US" sz="2400" b="1" strike="noStrike" spc="-1" dirty="0">
              <a:solidFill>
                <a:srgbClr val="FFFFFF"/>
              </a:solidFill>
              <a:latin typeface="Calibri"/>
            </a:endParaRPr>
          </a:p>
          <a:p>
            <a:pPr marL="742680" lvl="1" indent="-285480" algn="l" rtl="0">
              <a:buClr>
                <a:srgbClr val="FFFFFF"/>
              </a:buClr>
              <a:buFont typeface="Calibri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1" strike="noStrike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9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D5AE1D9-7575-4601-BCE8-E699DFCD6B42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6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Effect">
                      <p:stCondLst>
                        <p:cond delay="indefinite"/>
                      </p:stCondLst>
                      <p:childTnLst>
                        <p:par>
                          <p:cTn id="2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Effect">
                      <p:stCondLst>
                        <p:cond delay="indefinite"/>
                      </p:stCondLst>
                      <p:childTnLst>
                        <p:par>
                          <p:cTn id="3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strike="noStrike" spc="-1" dirty="0" err="1">
                <a:solidFill>
                  <a:srgbClr val="FFFF00"/>
                </a:solidFill>
                <a:latin typeface="Calibri"/>
              </a:rPr>
              <a:t>Serpientes</a:t>
            </a:r>
            <a:r>
              <a:rPr lang="en-US" sz="4000" b="1" strike="noStrike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4000" b="1" strike="noStrike" spc="-1" dirty="0" err="1" smtClean="0">
                <a:solidFill>
                  <a:srgbClr val="FFFF00"/>
                </a:solidFill>
                <a:latin typeface="Calibri"/>
              </a:rPr>
              <a:t>abrasadoras</a:t>
            </a:r>
            <a:r>
              <a:rPr lang="en-US" sz="40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4000" b="1" strike="noStrike" spc="-1" dirty="0">
                <a:solidFill>
                  <a:srgbClr val="FFFF00"/>
                </a:solidFill>
                <a:latin typeface="Calibri"/>
              </a:rPr>
              <a:t>(</a:t>
            </a:r>
            <a:r>
              <a:rPr lang="en-US" sz="4000" b="1" strike="noStrike" spc="-1" dirty="0" err="1">
                <a:solidFill>
                  <a:srgbClr val="FFFF00"/>
                </a:solidFill>
                <a:latin typeface="Calibri"/>
              </a:rPr>
              <a:t>Núm</a:t>
            </a:r>
            <a:r>
              <a:rPr lang="en-US" sz="4000" b="1" strike="noStrike" spc="-1" dirty="0">
                <a:solidFill>
                  <a:srgbClr val="FFFF00"/>
                </a:solidFill>
                <a:latin typeface="Calibri"/>
              </a:rPr>
              <a:t>. 21)</a:t>
            </a:r>
          </a:p>
        </p:txBody>
      </p:sp>
      <p:sp>
        <p:nvSpPr>
          <p:cNvPr id="71" name="TextShape 2"/>
          <p:cNvSpPr txBox="1"/>
          <p:nvPr/>
        </p:nvSpPr>
        <p:spPr>
          <a:xfrm>
            <a:off x="406080" y="914040"/>
            <a:ext cx="11480760" cy="57150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7000"/>
          </a:bodyPr>
          <a:lstStyle/>
          <a:p>
            <a:pPr marL="342720" indent="-342720" algn="l" rtl="0"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El pueblo se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arrepiente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y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confiesa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(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v.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7)</a:t>
            </a:r>
          </a:p>
          <a:p>
            <a:pPr marL="342720" indent="-342720" algn="l" rtl="0"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Pide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que se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les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quiten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las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serpientes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(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v.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7)</a:t>
            </a:r>
          </a:p>
          <a:p>
            <a:pPr marL="342720" indent="-342720"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Instrucciones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de Dios: 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“</a:t>
            </a:r>
            <a:r>
              <a:rPr lang="es-ES" sz="3200" b="1" strike="noStrike" spc="-1" dirty="0" smtClean="0">
                <a:solidFill>
                  <a:srgbClr val="FFFFFF"/>
                </a:solidFill>
                <a:latin typeface="Calibri"/>
              </a:rPr>
              <a:t>Hazte una serpiente abrasadora y </a:t>
            </a:r>
            <a:br>
              <a:rPr lang="es-ES" sz="3200" b="1" strike="noStrike" spc="-1" dirty="0" smtClean="0">
                <a:solidFill>
                  <a:srgbClr val="FFFFFF"/>
                </a:solidFill>
                <a:latin typeface="Calibri"/>
              </a:rPr>
            </a:br>
            <a:r>
              <a:rPr lang="es-ES" sz="3200" b="1" strike="noStrike" spc="-1" dirty="0" smtClean="0">
                <a:solidFill>
                  <a:srgbClr val="FFFFFF"/>
                </a:solidFill>
                <a:latin typeface="Calibri"/>
              </a:rPr>
              <a:t>ponla sobre un asta; y acontecerá que cuando todo el que sea mordido la mire, vivirá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”.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742680" lvl="1" indent="-285480" algn="l" rtl="0">
              <a:buClr>
                <a:srgbClr val="FFFFFF"/>
              </a:buClr>
              <a:buFont typeface="Calibri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i="1" u="sng" strike="noStrike" spc="-1" dirty="0" err="1" smtClean="0">
                <a:solidFill>
                  <a:srgbClr val="FFFFFF"/>
                </a:solidFill>
                <a:uFillTx/>
                <a:latin typeface="Calibri"/>
              </a:rPr>
              <a:t>Abrasadora</a:t>
            </a:r>
            <a:r>
              <a:rPr lang="en-US" sz="2800" b="1" i="1" u="sng" strike="noStrike" spc="-1" dirty="0" smtClean="0">
                <a:solidFill>
                  <a:srgbClr val="FFFFFF"/>
                </a:solidFill>
                <a:uFillTx/>
                <a:latin typeface="Calibri"/>
              </a:rPr>
              <a:t> (NBLA)</a:t>
            </a:r>
            <a:r>
              <a:rPr lang="en-US" sz="2800" b="1" strike="noStrike" spc="-1" dirty="0" smtClean="0">
                <a:solidFill>
                  <a:srgbClr val="FFFFFF"/>
                </a:solidFill>
                <a:latin typeface="Calibri"/>
              </a:rPr>
              <a:t>: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Calibri"/>
              </a:rPr>
              <a:t>ardiente</a:t>
            </a:r>
            <a:r>
              <a:rPr lang="en-US" sz="2800" b="1" strike="noStrike" spc="-1" dirty="0">
                <a:solidFill>
                  <a:srgbClr val="FFFFFF"/>
                </a:solidFill>
                <a:latin typeface="Calibri"/>
              </a:rPr>
              <a:t>/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Calibri"/>
              </a:rPr>
              <a:t>venenoso</a:t>
            </a:r>
            <a:r>
              <a:rPr lang="en-US" sz="2800" b="1" strike="noStrike" spc="-1" dirty="0">
                <a:solidFill>
                  <a:srgbClr val="FFFFFF"/>
                </a:solidFill>
                <a:latin typeface="Calibri"/>
              </a:rPr>
              <a:t> (el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Calibri"/>
              </a:rPr>
              <a:t>efecto</a:t>
            </a:r>
            <a:r>
              <a:rPr lang="en-US" sz="2800" b="1" strike="noStrike" spc="-1" dirty="0">
                <a:solidFill>
                  <a:srgbClr val="FFFFFF"/>
                </a:solidFill>
                <a:latin typeface="Calibri"/>
              </a:rPr>
              <a:t> de la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Calibri"/>
              </a:rPr>
              <a:t>picadura</a:t>
            </a:r>
            <a:r>
              <a:rPr lang="en-US" sz="2800" b="1" strike="noStrike" spc="-1" dirty="0">
                <a:solidFill>
                  <a:srgbClr val="FFFFFF"/>
                </a:solidFill>
                <a:latin typeface="Calibri"/>
              </a:rPr>
              <a:t>; ¿color?)</a:t>
            </a:r>
          </a:p>
          <a:p>
            <a:pPr marL="742680" lvl="1" indent="-285480" algn="l" rtl="0">
              <a:buClr>
                <a:srgbClr val="FFFFFF"/>
              </a:buClr>
              <a:buFont typeface="Calibri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 dirty="0">
                <a:solidFill>
                  <a:srgbClr val="FFFFFF"/>
                </a:solidFill>
                <a:latin typeface="Calibri"/>
              </a:rPr>
              <a:t>La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Calibri"/>
              </a:rPr>
              <a:t>serpiente</a:t>
            </a:r>
            <a:r>
              <a:rPr lang="en-US" sz="2800" b="1" strike="noStrike" spc="-1" dirty="0">
                <a:solidFill>
                  <a:srgbClr val="FFFFFF"/>
                </a:solidFill>
                <a:latin typeface="Calibri"/>
              </a:rPr>
              <a:t> “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Calibri"/>
              </a:rPr>
              <a:t>sanadora</a:t>
            </a:r>
            <a:r>
              <a:rPr lang="en-US" sz="2800" b="1" strike="noStrike" spc="-1" dirty="0">
                <a:solidFill>
                  <a:srgbClr val="FFFFFF"/>
                </a:solidFill>
                <a:latin typeface="Calibri"/>
              </a:rPr>
              <a:t>” de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Calibri"/>
              </a:rPr>
              <a:t>Moisés</a:t>
            </a:r>
            <a:r>
              <a:rPr lang="en-US" sz="2800" b="1" strike="noStrike" spc="-1" dirty="0">
                <a:solidFill>
                  <a:srgbClr val="FFFFFF"/>
                </a:solidFill>
                <a:latin typeface="Calibri"/>
              </a:rPr>
              <a:t> (v. 9):</a:t>
            </a:r>
          </a:p>
          <a:p>
            <a:pPr marL="1143000" lvl="2" indent="-228600" algn="l" rtl="0">
              <a:buClr>
                <a:srgbClr val="FFFFFF"/>
              </a:buClr>
              <a:buFont typeface="Calibri"/>
              <a:buChar char="•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>
                <a:solidFill>
                  <a:srgbClr val="FFFFFF"/>
                </a:solidFill>
                <a:latin typeface="Calibri"/>
              </a:rPr>
              <a:t>Parecía</a:t>
            </a:r>
            <a:r>
              <a:rPr lang="en-US" sz="24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Calibri"/>
              </a:rPr>
              <a:t>una</a:t>
            </a:r>
            <a:r>
              <a:rPr lang="en-US" sz="24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Calibri"/>
              </a:rPr>
              <a:t>serpiente</a:t>
            </a:r>
            <a:endParaRPr lang="en-US" sz="2400" b="1" strike="noStrike" spc="-1" dirty="0">
              <a:solidFill>
                <a:srgbClr val="FFFFFF"/>
              </a:solidFill>
              <a:latin typeface="Calibri"/>
            </a:endParaRPr>
          </a:p>
          <a:p>
            <a:pPr marL="1143000" lvl="2" indent="-228600" algn="l" rtl="0">
              <a:buClr>
                <a:srgbClr val="FFFFFF"/>
              </a:buClr>
              <a:buFont typeface="Calibri"/>
              <a:buChar char="•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 smtClean="0">
                <a:solidFill>
                  <a:srgbClr val="FFFFFF"/>
                </a:solidFill>
                <a:latin typeface="Calibri"/>
              </a:rPr>
              <a:t>Hecha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400" b="1" strike="noStrike" spc="-1" dirty="0">
                <a:solidFill>
                  <a:srgbClr val="FFFFFF"/>
                </a:solidFill>
                <a:latin typeface="Calibri"/>
              </a:rPr>
              <a:t>de material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Calibri"/>
              </a:rPr>
              <a:t>inerte</a:t>
            </a:r>
            <a:r>
              <a:rPr lang="en-US" sz="24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Calibri"/>
              </a:rPr>
              <a:t>[que no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Calibri"/>
              </a:rPr>
              <a:t>puede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Calibri"/>
              </a:rPr>
              <a:t>hacer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Calibri"/>
              </a:rPr>
              <a:t>daño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Calibri"/>
              </a:rPr>
              <a:t>]</a:t>
            </a:r>
            <a:endParaRPr lang="en-US" sz="2400" b="1" strike="noStrike" spc="-1" dirty="0">
              <a:solidFill>
                <a:srgbClr val="FFFFFF"/>
              </a:solidFill>
              <a:latin typeface="Calibri"/>
            </a:endParaRPr>
          </a:p>
          <a:p>
            <a:pPr marL="1143000" lvl="2" indent="-228600" algn="l" rtl="0">
              <a:buClr>
                <a:srgbClr val="FFFFFF"/>
              </a:buClr>
              <a:buFont typeface="Calibri"/>
              <a:buChar char="•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 smtClean="0">
                <a:solidFill>
                  <a:srgbClr val="FFFFFF"/>
                </a:solidFill>
                <a:latin typeface="Calibri"/>
              </a:rPr>
              <a:t>Colocada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Calibri"/>
              </a:rPr>
              <a:t>en</a:t>
            </a:r>
            <a:r>
              <a:rPr lang="en-US" sz="2400" b="1" strike="noStrike" spc="-1" dirty="0">
                <a:solidFill>
                  <a:srgbClr val="FFFFFF"/>
                </a:solidFill>
                <a:latin typeface="Calibri"/>
              </a:rPr>
              <a:t> un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Calibri"/>
              </a:rPr>
              <a:t>asta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400" b="1" strike="noStrike" spc="-1" dirty="0">
                <a:solidFill>
                  <a:srgbClr val="FFFFFF"/>
                </a:solidFill>
                <a:latin typeface="Calibri"/>
              </a:rPr>
              <a:t>para que sea visible y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Calibri"/>
              </a:rPr>
              <a:t>accesible</a:t>
            </a:r>
            <a:endParaRPr lang="en-US" sz="2400" b="1" strike="noStrike" spc="-1" dirty="0">
              <a:solidFill>
                <a:srgbClr val="FFFFFF"/>
              </a:solidFill>
              <a:latin typeface="Calibri"/>
            </a:endParaRPr>
          </a:p>
          <a:p>
            <a:pPr marL="742680" lvl="1" indent="-285480">
              <a:buClr>
                <a:srgbClr val="FFFFFF"/>
              </a:buClr>
              <a:buFont typeface="Calibri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 dirty="0">
                <a:solidFill>
                  <a:srgbClr val="FFFFFF"/>
                </a:solidFill>
                <a:latin typeface="Calibri"/>
              </a:rPr>
              <a:t>Se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Calibri"/>
              </a:rPr>
              <a:t>requiere</a:t>
            </a:r>
            <a:r>
              <a:rPr lang="en-US" sz="28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Calibri"/>
              </a:rPr>
              <a:t>confianza</a:t>
            </a:r>
            <a:r>
              <a:rPr lang="en-US" sz="2800" b="1" strike="noStrike" spc="-1" dirty="0">
                <a:solidFill>
                  <a:srgbClr val="FFFFFF"/>
                </a:solidFill>
                <a:latin typeface="Calibri"/>
              </a:rPr>
              <a:t> y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Calibri"/>
              </a:rPr>
              <a:t>esfuerzo</a:t>
            </a:r>
            <a:r>
              <a:rPr lang="en-US" sz="2800" b="1" strike="noStrike" spc="-1" dirty="0">
                <a:solidFill>
                  <a:srgbClr val="FFFFFF"/>
                </a:solidFill>
                <a:latin typeface="Calibri"/>
              </a:rPr>
              <a:t> para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Calibri"/>
              </a:rPr>
              <a:t>sanar</a:t>
            </a:r>
            <a:r>
              <a:rPr lang="en-US" sz="2800" b="1" strike="noStrike" spc="-1" dirty="0">
                <a:solidFill>
                  <a:srgbClr val="FFFFFF"/>
                </a:solidFill>
                <a:latin typeface="Calibri"/>
              </a:rPr>
              <a:t>: </a:t>
            </a:r>
            <a:r>
              <a:rPr lang="en-US" sz="2800" b="1" strike="noStrike" spc="-1" dirty="0" smtClean="0">
                <a:solidFill>
                  <a:srgbClr val="FFFFFF"/>
                </a:solidFill>
                <a:latin typeface="Calibri"/>
              </a:rPr>
              <a:t>“</a:t>
            </a:r>
            <a:r>
              <a:rPr lang="es-ES" sz="2800" b="0" strike="noStrike" spc="-1" dirty="0" smtClean="0">
                <a:solidFill>
                  <a:srgbClr val="FFFFFF"/>
                </a:solidFill>
                <a:latin typeface="system-ui"/>
              </a:rPr>
              <a:t>Sucedía que cuando una serpiente mordía a alguien, y este </a:t>
            </a:r>
            <a:r>
              <a:rPr lang="es-ES" sz="2800" b="1" strike="noStrike" spc="-1" dirty="0" smtClean="0">
                <a:solidFill>
                  <a:srgbClr val="FFFF00"/>
                </a:solidFill>
                <a:latin typeface="system-ui"/>
              </a:rPr>
              <a:t>miraba</a:t>
            </a:r>
            <a:r>
              <a:rPr lang="es-ES" sz="2800" b="0" strike="noStrike" spc="-1" dirty="0" smtClean="0">
                <a:solidFill>
                  <a:srgbClr val="FFFFFF"/>
                </a:solidFill>
                <a:latin typeface="system-ui"/>
              </a:rPr>
              <a:t> a la serpiente de bronce, </a:t>
            </a:r>
            <a:r>
              <a:rPr lang="es-ES" sz="2800" b="1" strike="noStrike" spc="-1" dirty="0" smtClean="0">
                <a:solidFill>
                  <a:srgbClr val="FFFF00"/>
                </a:solidFill>
                <a:latin typeface="system-ui"/>
              </a:rPr>
              <a:t>vivía</a:t>
            </a:r>
            <a:r>
              <a:rPr lang="en-US" sz="2800" b="1" strike="noStrike" spc="-1" dirty="0" smtClean="0">
                <a:solidFill>
                  <a:srgbClr val="FFFFFF"/>
                </a:solidFill>
                <a:latin typeface="Calibri"/>
              </a:rPr>
              <a:t>”. (v. </a:t>
            </a:r>
            <a:r>
              <a:rPr lang="en-US" sz="2800" b="1" strike="noStrike" spc="-1" dirty="0">
                <a:solidFill>
                  <a:srgbClr val="FFFFFF"/>
                </a:solidFill>
                <a:latin typeface="Calibri"/>
              </a:rPr>
              <a:t>9)</a:t>
            </a:r>
          </a:p>
        </p:txBody>
      </p:sp>
      <p:sp>
        <p:nvSpPr>
          <p:cNvPr id="72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A630CB5-4E99-4E72-8804-5FA13D6AEE34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7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Line 4"/>
          <p:cNvSpPr/>
          <p:nvPr/>
        </p:nvSpPr>
        <p:spPr>
          <a:xfrm flipV="1">
            <a:off x="8059479" y="2342947"/>
            <a:ext cx="1695382" cy="0"/>
          </a:xfrm>
          <a:prstGeom prst="line">
            <a:avLst/>
          </a:prstGeom>
          <a:ln w="38160">
            <a:solidFill>
              <a:srgbClr val="FFFF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" name="Line 5"/>
          <p:cNvSpPr/>
          <p:nvPr/>
        </p:nvSpPr>
        <p:spPr>
          <a:xfrm>
            <a:off x="4628587" y="2342947"/>
            <a:ext cx="914400" cy="0"/>
          </a:xfrm>
          <a:prstGeom prst="line">
            <a:avLst/>
          </a:prstGeom>
          <a:ln w="38160">
            <a:solidFill>
              <a:srgbClr val="FFFF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" name="Line 6"/>
          <p:cNvSpPr/>
          <p:nvPr/>
        </p:nvSpPr>
        <p:spPr>
          <a:xfrm>
            <a:off x="2332866" y="3333816"/>
            <a:ext cx="1207775" cy="4807"/>
          </a:xfrm>
          <a:prstGeom prst="line">
            <a:avLst/>
          </a:prstGeom>
          <a:ln w="38160">
            <a:solidFill>
              <a:srgbClr val="FFFF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" name="Line 7"/>
          <p:cNvSpPr/>
          <p:nvPr/>
        </p:nvSpPr>
        <p:spPr>
          <a:xfrm>
            <a:off x="836807" y="2844720"/>
            <a:ext cx="3214198" cy="0"/>
          </a:xfrm>
          <a:prstGeom prst="line">
            <a:avLst/>
          </a:prstGeom>
          <a:ln w="38160">
            <a:solidFill>
              <a:srgbClr val="FFFF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Effect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Effect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Effect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Effect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Effect">
                      <p:stCondLst>
                        <p:cond delay="indefinite"/>
                      </p:stCondLst>
                      <p:childTnLst>
                        <p:par>
                          <p:cTn id="3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4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Effect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Effect">
                      <p:stCondLst>
                        <p:cond delay="indefinite"/>
                      </p:stCondLst>
                      <p:childTnLst>
                        <p:par>
                          <p:cTn id="4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Effect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0" y="-360"/>
            <a:ext cx="121921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strike="noStrike" spc="-1" dirty="0">
                <a:solidFill>
                  <a:srgbClr val="FFFF00"/>
                </a:solidFill>
                <a:latin typeface="Calibri"/>
              </a:rPr>
              <a:t>Lecciones del </a:t>
            </a:r>
            <a:r>
              <a:rPr lang="en-US" sz="4000" b="1" strike="noStrike" spc="-1" dirty="0" err="1">
                <a:solidFill>
                  <a:srgbClr val="FFFF00"/>
                </a:solidFill>
                <a:latin typeface="Calibri"/>
              </a:rPr>
              <a:t>incidente</a:t>
            </a:r>
            <a:r>
              <a:rPr lang="en-US" sz="4000" b="1" strike="noStrike" spc="-1" dirty="0">
                <a:solidFill>
                  <a:srgbClr val="FFFF00"/>
                </a:solidFill>
                <a:latin typeface="Calibri"/>
              </a:rPr>
              <a:t> de las </a:t>
            </a:r>
            <a:r>
              <a:rPr lang="en-US" sz="4000" b="1" spc="-1" dirty="0" err="1">
                <a:solidFill>
                  <a:srgbClr val="FFFF00"/>
                </a:solidFill>
                <a:latin typeface="Calibri"/>
              </a:rPr>
              <a:t>s</a:t>
            </a:r>
            <a:r>
              <a:rPr lang="en-US" sz="4000" b="1" strike="noStrike" spc="-1" dirty="0" err="1" smtClean="0">
                <a:solidFill>
                  <a:srgbClr val="FFFF00"/>
                </a:solidFill>
                <a:latin typeface="Calibri"/>
              </a:rPr>
              <a:t>erpientes</a:t>
            </a:r>
            <a:r>
              <a:rPr lang="en-US" sz="40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4000" b="1" strike="noStrike" spc="-1" dirty="0" err="1" smtClean="0">
                <a:solidFill>
                  <a:srgbClr val="FFFF00"/>
                </a:solidFill>
                <a:latin typeface="Calibri"/>
              </a:rPr>
              <a:t>abrasadoras</a:t>
            </a:r>
            <a:endParaRPr lang="en-US" sz="4000" b="1" strike="noStrike" spc="-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78" name="TextShape 2"/>
          <p:cNvSpPr txBox="1"/>
          <p:nvPr/>
        </p:nvSpPr>
        <p:spPr>
          <a:xfrm>
            <a:off x="609480" y="837720"/>
            <a:ext cx="11430000" cy="5403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520560" indent="-520560" algn="l" rtl="0">
              <a:spcAft>
                <a:spcPts val="1800"/>
              </a:spcAft>
              <a:buClr>
                <a:srgbClr val="FFFFF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El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pecado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es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omnipresente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 y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destructivo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.</a:t>
            </a:r>
          </a:p>
          <a:p>
            <a:pPr marL="920520" lvl="1" indent="-345960" algn="l" rtl="0">
              <a:spcAft>
                <a:spcPts val="1800"/>
              </a:spcAft>
              <a:buClr>
                <a:srgbClr val="FFFFFF"/>
              </a:buClr>
              <a:buFont typeface="Calibri"/>
              <a:buChar char="–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El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pecado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es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rebelión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 contra Dios, Su Palabra y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Sus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bendiciones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.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920520" lvl="1" indent="-345960" algn="l" rtl="0">
              <a:spcAft>
                <a:spcPts val="1800"/>
              </a:spcAft>
              <a:buClr>
                <a:srgbClr val="FFFFFF"/>
              </a:buClr>
              <a:buFont typeface="Calibri"/>
              <a:buChar char="–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Trae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castigo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ahora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por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diseño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 de Dios (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Romanos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 1:18).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920520" lvl="1" indent="-345960" algn="l" rtl="0">
              <a:spcAft>
                <a:spcPts val="1800"/>
              </a:spcAft>
              <a:buClr>
                <a:srgbClr val="FFFFFF"/>
              </a:buClr>
              <a:buFont typeface="Calibri"/>
              <a:buChar char="–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No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tiene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cura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.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920520" lvl="1" indent="-345960" algn="l" rtl="0">
              <a:spcAft>
                <a:spcPts val="1800"/>
              </a:spcAft>
              <a:buClr>
                <a:srgbClr val="FFFFFF"/>
              </a:buClr>
              <a:buFont typeface="Calibri"/>
              <a:buChar char="–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Puede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llevar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 al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arrepentimiento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 y la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confesión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.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920520" lvl="1" indent="-345960" algn="l" rtl="0">
              <a:spcAft>
                <a:spcPts val="1800"/>
              </a:spcAft>
              <a:buClr>
                <a:srgbClr val="FFFFFF"/>
              </a:buClr>
              <a:buFont typeface="Calibri"/>
              <a:buChar char="–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Dios no </a:t>
            </a:r>
            <a:r>
              <a:rPr lang="en-US" sz="3200" b="0" strike="noStrike" spc="-1" dirty="0" err="1" smtClean="0">
                <a:solidFill>
                  <a:srgbClr val="FFFFFF"/>
                </a:solidFill>
                <a:latin typeface="Calibri"/>
              </a:rPr>
              <a:t>saca</a:t>
            </a:r>
            <a:r>
              <a:rPr lang="en-US" sz="3200" b="0" strike="noStrike" spc="-1" dirty="0" smtClean="0">
                <a:solidFill>
                  <a:srgbClr val="FFFFFF"/>
                </a:solidFill>
                <a:latin typeface="Calibri"/>
              </a:rPr>
              <a:t> el </a:t>
            </a:r>
            <a:r>
              <a:rPr lang="en-US" sz="3200" b="0" strike="noStrike" spc="-1" dirty="0" err="1" smtClean="0">
                <a:solidFill>
                  <a:srgbClr val="FFFFFF"/>
                </a:solidFill>
                <a:latin typeface="Calibri"/>
              </a:rPr>
              <a:t>pecado</a:t>
            </a:r>
            <a:r>
              <a:rPr lang="en-US" sz="3200" b="0" strike="noStrike" spc="-1" dirty="0" smtClean="0">
                <a:solidFill>
                  <a:srgbClr val="FFFFFF"/>
                </a:solidFill>
                <a:latin typeface="Calibri"/>
              </a:rPr>
              <a:t> del </a:t>
            </a:r>
            <a:r>
              <a:rPr lang="en-US" sz="3200" b="0" strike="noStrike" spc="-1" dirty="0" err="1" smtClean="0">
                <a:solidFill>
                  <a:srgbClr val="FFFFFF"/>
                </a:solidFill>
                <a:latin typeface="Calibri"/>
              </a:rPr>
              <a:t>mundo</a:t>
            </a:r>
            <a:r>
              <a:rPr lang="en-US" sz="3200" b="0" strike="noStrike" spc="-1" dirty="0" smtClean="0">
                <a:solidFill>
                  <a:srgbClr val="FFFFFF"/>
                </a:solid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Vivimos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 entre </a:t>
            </a:r>
            <a:r>
              <a:rPr lang="en-US" sz="3200" b="0" strike="noStrike" spc="-1" dirty="0" smtClean="0">
                <a:solidFill>
                  <a:srgbClr val="FFFFFF"/>
                </a:solidFill>
                <a:latin typeface="Calibri"/>
              </a:rPr>
              <a:t>el </a:t>
            </a:r>
            <a:r>
              <a:rPr lang="en-US" sz="3200" b="0" strike="noStrike" spc="-1" dirty="0" err="1" smtClean="0">
                <a:solidFill>
                  <a:srgbClr val="FFFFFF"/>
                </a:solidFill>
                <a:latin typeface="Calibri"/>
              </a:rPr>
              <a:t>pecado</a:t>
            </a:r>
            <a:r>
              <a:rPr lang="en-US" sz="3200" b="0" strike="noStrike" spc="-1" dirty="0" smtClean="0">
                <a:solidFill>
                  <a:srgbClr val="FFFFFF"/>
                </a:solidFill>
                <a:latin typeface="Calibri"/>
              </a:rPr>
              <a:t>.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9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0F3ED73-D7A9-487C-968F-B20A7B7D04D2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8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animClr clrSpc="rgb" dir="cw">
                                <p:cBhvr>
                                  <p:cTn id="11" dur="1" fill="hold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78">
                                      <p:txEl>
                                        <p:pRg st="1" end="1"/>
                                      </p:txEl>
                                    </p:spTgt>
                                  </p:tgtEl>
                                  <p:attrNameLst>
                                    <p:attrName>ppt_c</p:attrName>
                                  </p:attrNameLst>
                                </p:cBhvr>
                                <p:to>
                                  <a:srgbClr val="808080"/>
                                </p:to>
                              </p:animCl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Effect">
                      <p:stCondLst>
                        <p:cond delay="indefinite"/>
                      </p:stCondLst>
                      <p:childTnLst>
                        <p:par>
                          <p:cTn id="13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animClr clrSpc="rgb" dir="cw">
                                <p:cBhvr>
                                  <p:cTn id="16" dur="1" fill="hold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78">
                                      <p:txEl>
                                        <p:pRg st="2" end="2"/>
                                      </p:txEl>
                                    </p:spTgt>
                                  </p:tgtEl>
                                  <p:attrNameLst>
                                    <p:attrName>ppt_c</p:attrName>
                                  </p:attrNameLst>
                                </p:cBhvr>
                                <p:to>
                                  <a:srgbClr val="808080"/>
                                </p:to>
                              </p:animCl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Effect">
                      <p:stCondLst>
                        <p:cond delay="indefinite"/>
                      </p:stCondLst>
                      <p:childTnLst>
                        <p:par>
                          <p:cTn id="1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animClr clrSpc="rgb" dir="cw">
                                <p:cBhvr>
                                  <p:cTn id="21" dur="1" fill="hold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78">
                                      <p:txEl>
                                        <p:pRg st="3" end="3"/>
                                      </p:txEl>
                                    </p:spTgt>
                                  </p:tgtEl>
                                  <p:attrNameLst>
                                    <p:attrName>ppt_c</p:attrName>
                                  </p:attrNameLst>
                                </p:cBhvr>
                                <p:to>
                                  <a:srgbClr val="808080"/>
                                </p:to>
                              </p:animCl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Effect">
                      <p:stCondLst>
                        <p:cond delay="indefinite"/>
                      </p:stCondLst>
                      <p:childTnLst>
                        <p:par>
                          <p:cTn id="23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animClr clrSpc="rgb" dir="cw">
                                <p:cBhvr>
                                  <p:cTn id="26" dur="1" fill="hold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78">
                                      <p:txEl>
                                        <p:pRg st="4" end="4"/>
                                      </p:txEl>
                                    </p:spTgt>
                                  </p:tgtEl>
                                  <p:attrNameLst>
                                    <p:attrName>ppt_c</p:attrName>
                                  </p:attrNameLst>
                                </p:cBhvr>
                                <p:to>
                                  <a:srgbClr val="808080"/>
                                </p:to>
                              </p:animCl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animClr clrSpc="rgb" dir="cw">
                                <p:cBhvr>
                                  <p:cTn id="29" dur="1" fill="hold"/>
                                  <p:tgtEl>
                                    <p:spTgt spid="78">
                                      <p:txEl>
                                        <p:pRg st="5" end="5"/>
                                      </p:txEl>
                                    </p:spTgt>
                                  </p:tgtEl>
                                  <p:attrNameLst>
                                    <p:attrName>ppt_c</p:attrName>
                                  </p:attrNameLst>
                                </p:cBhvr>
                                <p:to>
                                  <a:srgbClr val="808080"/>
                                </p:to>
                              </p:animCl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0" y="-360"/>
            <a:ext cx="121921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strike="noStrike" spc="-1" dirty="0" smtClean="0">
                <a:solidFill>
                  <a:srgbClr val="FFFF00"/>
                </a:solidFill>
                <a:latin typeface="Calibri"/>
              </a:rPr>
              <a:t>Lecciones del </a:t>
            </a:r>
            <a:r>
              <a:rPr lang="en-US" sz="4000" b="1" strike="noStrike" spc="-1" dirty="0" err="1" smtClean="0">
                <a:solidFill>
                  <a:srgbClr val="FFFF00"/>
                </a:solidFill>
                <a:latin typeface="Calibri"/>
              </a:rPr>
              <a:t>incidente</a:t>
            </a:r>
            <a:r>
              <a:rPr lang="en-US" sz="4000" b="1" strike="noStrike" spc="-1" dirty="0" smtClean="0">
                <a:solidFill>
                  <a:srgbClr val="FFFF00"/>
                </a:solidFill>
                <a:latin typeface="Calibri"/>
              </a:rPr>
              <a:t> de las </a:t>
            </a:r>
            <a:r>
              <a:rPr lang="en-US" sz="4000" b="1" spc="-1" dirty="0" err="1" smtClean="0">
                <a:solidFill>
                  <a:srgbClr val="FFFF00"/>
                </a:solidFill>
                <a:latin typeface="Calibri"/>
              </a:rPr>
              <a:t>s</a:t>
            </a:r>
            <a:r>
              <a:rPr lang="en-US" sz="4000" b="1" strike="noStrike" spc="-1" dirty="0" err="1" smtClean="0">
                <a:solidFill>
                  <a:srgbClr val="FFFF00"/>
                </a:solidFill>
                <a:latin typeface="Calibri"/>
              </a:rPr>
              <a:t>erpientes</a:t>
            </a:r>
            <a:r>
              <a:rPr lang="en-US" sz="40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4000" b="1" strike="noStrike" spc="-1" dirty="0" err="1" smtClean="0">
                <a:solidFill>
                  <a:srgbClr val="FFFF00"/>
                </a:solidFill>
                <a:latin typeface="Calibri"/>
              </a:rPr>
              <a:t>abrasadoras</a:t>
            </a:r>
            <a:endParaRPr lang="en-US" sz="4000" b="1" strike="noStrike" spc="-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617040" y="837720"/>
            <a:ext cx="11542680" cy="5403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2500"/>
          </a:bodyPr>
          <a:lstStyle/>
          <a:p>
            <a:pPr marL="520560" indent="-520560" algn="l" rtl="0">
              <a:spcAft>
                <a:spcPts val="1800"/>
              </a:spcAft>
              <a:buClr>
                <a:srgbClr val="7F7F7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El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pecado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es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omnipresente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 y </a:t>
            </a:r>
            <a:r>
              <a:rPr lang="en-US" sz="3600" b="1" strike="noStrike" spc="-1" dirty="0" err="1">
                <a:solidFill>
                  <a:srgbClr val="7F7F7F"/>
                </a:solidFill>
                <a:latin typeface="Calibri"/>
              </a:rPr>
              <a:t>destructivo</a:t>
            </a:r>
            <a:r>
              <a:rPr lang="en-US" sz="3600" b="1" strike="noStrike" spc="-1" dirty="0">
                <a:solidFill>
                  <a:srgbClr val="7F7F7F"/>
                </a:solidFill>
                <a:latin typeface="Calibri"/>
              </a:rPr>
              <a:t>.</a:t>
            </a:r>
            <a:endParaRPr lang="en-US" sz="3600" b="1" strike="noStrike" spc="-1" dirty="0">
              <a:solidFill>
                <a:srgbClr val="FFFFFF"/>
              </a:solidFill>
              <a:latin typeface="Calibri"/>
            </a:endParaRPr>
          </a:p>
          <a:p>
            <a:pPr marL="520560" indent="-520560" algn="l" rtl="0">
              <a:spcAft>
                <a:spcPts val="1800"/>
              </a:spcAft>
              <a:buClr>
                <a:srgbClr val="FFFFF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Jesús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tomó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 la forma de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pecado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 y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Calibri"/>
              </a:rPr>
              <a:t>castigo</a:t>
            </a:r>
            <a:r>
              <a:rPr lang="en-US" sz="3600" b="1" strike="noStrike" spc="-1" dirty="0">
                <a:solidFill>
                  <a:srgbClr val="FFFFFF"/>
                </a:solidFill>
                <a:latin typeface="Calibri"/>
              </a:rPr>
              <a:t>...</a:t>
            </a:r>
          </a:p>
          <a:p>
            <a:pPr marL="920520" lvl="1" indent="-345960" algn="l" rtl="0">
              <a:spcAft>
                <a:spcPts val="1800"/>
              </a:spcAft>
              <a:buClr>
                <a:srgbClr val="FFFFFF"/>
              </a:buClr>
              <a:buFont typeface="Calibri"/>
              <a:buChar char="–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“Dios… </a:t>
            </a:r>
            <a:r>
              <a:rPr lang="en-US" sz="3200" b="0" strike="noStrike" spc="-1" dirty="0" err="1" smtClean="0">
                <a:solidFill>
                  <a:srgbClr val="FFFFFF"/>
                </a:solidFill>
                <a:latin typeface="Calibri"/>
              </a:rPr>
              <a:t>enviando</a:t>
            </a:r>
            <a:r>
              <a:rPr lang="en-US" sz="3200" b="0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a Su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propio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Hijo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en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 smtClean="0">
                <a:solidFill>
                  <a:srgbClr val="FFFF00"/>
                </a:solidFill>
                <a:latin typeface="Calibri"/>
              </a:rPr>
              <a:t>semejanza</a:t>
            </a:r>
            <a:r>
              <a:rPr lang="en-US" sz="32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3200" b="1" strike="noStrike" spc="-1" dirty="0">
                <a:solidFill>
                  <a:srgbClr val="FFFF00"/>
                </a:solidFill>
                <a:latin typeface="Calibri"/>
              </a:rPr>
              <a:t>de </a:t>
            </a:r>
            <a:r>
              <a:rPr lang="en-US" sz="3200" b="1" strike="noStrike" spc="-1" dirty="0" smtClean="0">
                <a:solidFill>
                  <a:srgbClr val="FFFF00"/>
                </a:solidFill>
                <a:latin typeface="Calibri"/>
              </a:rPr>
              <a:t>carne de </a:t>
            </a:r>
            <a:r>
              <a:rPr lang="en-US" sz="3200" b="1" strike="noStrike" spc="-1" dirty="0" err="1" smtClean="0">
                <a:solidFill>
                  <a:srgbClr val="FFFF00"/>
                </a:solidFill>
                <a:latin typeface="Calibri"/>
              </a:rPr>
              <a:t>pecado</a:t>
            </a:r>
            <a:r>
              <a:rPr lang="en-US" sz="3200" b="0" strike="noStrike" spc="-1" dirty="0" smtClean="0">
                <a:solidFill>
                  <a:srgbClr val="FFFFFF"/>
                </a:solidFill>
                <a:latin typeface="Calibri"/>
              </a:rPr>
              <a:t>" (Rom 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8:3)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920520" lvl="1" indent="-345960" algn="l" rtl="0">
              <a:spcAft>
                <a:spcPts val="1800"/>
              </a:spcAft>
              <a:buClr>
                <a:srgbClr val="FFFFFF"/>
              </a:buClr>
              <a:buFont typeface="Calibri"/>
              <a:buChar char="–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 dirty="0" smtClean="0">
                <a:solidFill>
                  <a:srgbClr val="FFFFFF"/>
                </a:solidFill>
                <a:latin typeface="Calibri"/>
              </a:rPr>
              <a:t>“Al 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que no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conoció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0" strike="noStrike" spc="-1" dirty="0" err="1" smtClean="0">
                <a:solidFill>
                  <a:srgbClr val="FFFFFF"/>
                </a:solidFill>
                <a:latin typeface="Calibri"/>
              </a:rPr>
              <a:t>pecado</a:t>
            </a:r>
            <a:r>
              <a:rPr lang="en-US" sz="3200" b="0" strike="noStrike" spc="-1" dirty="0" smtClean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3200" b="1" strike="noStrike" spc="-1" dirty="0" smtClean="0">
                <a:solidFill>
                  <a:srgbClr val="FFFF00"/>
                </a:solidFill>
                <a:latin typeface="Calibri"/>
              </a:rPr>
              <a:t>lo </a:t>
            </a:r>
            <a:r>
              <a:rPr lang="en-US" sz="3200" b="1" strike="noStrike" spc="-1" dirty="0" err="1" smtClean="0">
                <a:solidFill>
                  <a:srgbClr val="FFFF00"/>
                </a:solidFill>
                <a:latin typeface="Calibri"/>
              </a:rPr>
              <a:t>hizo</a:t>
            </a:r>
            <a:r>
              <a:rPr lang="en-US" sz="3200" b="0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 smtClean="0">
                <a:solidFill>
                  <a:srgbClr val="FFFF00"/>
                </a:solidFill>
                <a:latin typeface="Calibri"/>
              </a:rPr>
              <a:t>pecado</a:t>
            </a:r>
            <a:r>
              <a:rPr lang="en-US" sz="32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3200" b="0" strike="noStrike" spc="-1" dirty="0" err="1" smtClean="0">
                <a:solidFill>
                  <a:srgbClr val="FFFFFF"/>
                </a:solidFill>
                <a:latin typeface="Calibri"/>
              </a:rPr>
              <a:t>por</a:t>
            </a:r>
            <a:r>
              <a:rPr lang="en-US" sz="3200" b="0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nosotros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” (II </a:t>
            </a:r>
            <a:r>
              <a:rPr lang="en-US" sz="3200" b="0" strike="noStrike" spc="-1" dirty="0" err="1">
                <a:solidFill>
                  <a:srgbClr val="FFFFFF"/>
                </a:solidFill>
                <a:latin typeface="Calibri"/>
              </a:rPr>
              <a:t>Cor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 5:21)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920520" lvl="1" indent="-345960">
              <a:spcAft>
                <a:spcPts val="1800"/>
              </a:spcAft>
              <a:buClr>
                <a:srgbClr val="FFFFFF"/>
              </a:buClr>
              <a:buFont typeface="Calibri"/>
              <a:buChar char="–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[Jesús] </a:t>
            </a:r>
            <a:r>
              <a:rPr lang="en-US" sz="3200" b="0" strike="noStrike" spc="-1" dirty="0" smtClean="0">
                <a:solidFill>
                  <a:srgbClr val="FFFFFF"/>
                </a:solidFill>
                <a:latin typeface="Calibri"/>
              </a:rPr>
              <a:t>“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Calibri"/>
              </a:rPr>
              <a:t>Él mismo </a:t>
            </a:r>
            <a:r>
              <a:rPr lang="es-ES" sz="3200" b="1" strike="noStrike" spc="-1" dirty="0" smtClean="0">
                <a:solidFill>
                  <a:srgbClr val="FFFF00"/>
                </a:solidFill>
                <a:latin typeface="Calibri"/>
              </a:rPr>
              <a:t>llevó nuestros pecados en Su cuerpo sobre la cruz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Calibri"/>
              </a:rPr>
              <a:t>, a fin de que muramos al pecado y vivamos a la justicia, porque por Sus heridas </a:t>
            </a:r>
            <a:r>
              <a:rPr lang="es-ES" sz="3200" b="1" strike="noStrike" spc="-1" dirty="0" smtClean="0">
                <a:solidFill>
                  <a:srgbClr val="FFFF00"/>
                </a:solidFill>
                <a:latin typeface="Calibri"/>
              </a:rPr>
              <a:t>fueron ustedes sanados</a:t>
            </a:r>
            <a:r>
              <a:rPr lang="en-US" sz="3200" b="0" strike="noStrike" spc="-1" dirty="0" smtClean="0">
                <a:solidFill>
                  <a:srgbClr val="FFFFFF"/>
                </a:solidFill>
                <a:latin typeface="Calibri"/>
              </a:rPr>
              <a:t>”. 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(I Pedro 2:22-24)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2" name="CustomShape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53E7E11-CB80-4026-BD0D-180635637928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9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animClr clrSpc="rgb" dir="cw">
                                <p:cBhvr>
                                  <p:cTn id="11" dur="1" fill="hold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81">
                                      <p:txEl>
                                        <p:pRg st="2" end="2"/>
                                      </p:txEl>
                                    </p:spTgt>
                                  </p:tgtEl>
                                  <p:attrNameLst>
                                    <p:attrName>ppt_c</p:attrName>
                                  </p:attrNameLst>
                                </p:cBhvr>
                                <p:to>
                                  <a:srgbClr val="808080"/>
                                </p:to>
                              </p:animCl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Effect">
                      <p:stCondLst>
                        <p:cond delay="indefinite"/>
                      </p:stCondLst>
                      <p:childTnLst>
                        <p:par>
                          <p:cTn id="13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animClr clrSpc="rgb" dir="cw">
                                <p:cBhvr>
                                  <p:cTn id="16" dur="1" fill="hold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81">
                                      <p:txEl>
                                        <p:pRg st="3" end="3"/>
                                      </p:txEl>
                                    </p:spTgt>
                                  </p:tgtEl>
                                  <p:attrNameLst>
                                    <p:attrName>ppt_c</p:attrName>
                                  </p:attrNameLst>
                                </p:cBhvr>
                                <p:to>
                                  <a:srgbClr val="808080"/>
                                </p:to>
                              </p:animCl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animClr clrSpc="rgb" dir="cw">
                                <p:cBhvr>
                                  <p:cTn id="19" dur="1" fill="hold"/>
                                  <p:tgtEl>
                                    <p:spTgt spid="81">
                                      <p:txEl>
                                        <p:pRg st="4" end="4"/>
                                      </p:txEl>
                                    </p:spTgt>
                                  </p:tgtEl>
                                  <p:attrNameLst>
                                    <p:attrName>ppt_c</p:attrName>
                                  </p:attrNameLst>
                                </p:cBhvr>
                                <p:to>
                                  <a:srgbClr val="808080"/>
                                </p:to>
                              </p:animCl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22543</TotalTime>
  <Words>999</Words>
  <Application>Microsoft Office PowerPoint</Application>
  <PresentationFormat>Custom</PresentationFormat>
  <Paragraphs>113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DejaVu Sans</vt:lpstr>
      <vt:lpstr>system-ui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mmb4175</dc:creator>
  <dc:description/>
  <cp:lastModifiedBy>Esther Eubanks</cp:lastModifiedBy>
  <cp:revision>709</cp:revision>
  <cp:lastPrinted>2018-08-19T18:27:16Z</cp:lastPrinted>
  <dcterms:created xsi:type="dcterms:W3CDTF">2002-06-13T20:47:56Z</dcterms:created>
  <dcterms:modified xsi:type="dcterms:W3CDTF">2024-03-31T00:29:08Z</dcterms:modified>
  <dc:language>en-US</dc:language>
</cp:coreProperties>
</file>