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1080" r:id="rId2"/>
    <p:sldId id="1090" r:id="rId3"/>
    <p:sldId id="330" r:id="rId4"/>
    <p:sldId id="816" r:id="rId5"/>
    <p:sldId id="1067" r:id="rId6"/>
    <p:sldId id="323" r:id="rId7"/>
    <p:sldId id="325" r:id="rId8"/>
    <p:sldId id="324" r:id="rId9"/>
    <p:sldId id="322" r:id="rId10"/>
    <p:sldId id="316" r:id="rId11"/>
    <p:sldId id="318" r:id="rId12"/>
    <p:sldId id="329" r:id="rId13"/>
    <p:sldId id="335" r:id="rId14"/>
    <p:sldId id="1036" r:id="rId15"/>
    <p:sldId id="1091" r:id="rId16"/>
    <p:sldId id="1092" r:id="rId17"/>
    <p:sldId id="1093" r:id="rId18"/>
    <p:sldId id="1094" r:id="rId19"/>
    <p:sldId id="1095" r:id="rId20"/>
    <p:sldId id="1097" r:id="rId21"/>
    <p:sldId id="1098" r:id="rId22"/>
    <p:sldId id="448" r:id="rId23"/>
    <p:sldId id="1099" r:id="rId24"/>
    <p:sldId id="333" r:id="rId25"/>
    <p:sldId id="1100" r:id="rId26"/>
    <p:sldId id="1101" r:id="rId27"/>
    <p:sldId id="338" r:id="rId28"/>
    <p:sldId id="1102" r:id="rId29"/>
    <p:sldId id="334" r:id="rId30"/>
    <p:sldId id="450" r:id="rId31"/>
    <p:sldId id="1066" r:id="rId32"/>
    <p:sldId id="1104" r:id="rId33"/>
    <p:sldId id="1103" r:id="rId34"/>
    <p:sldId id="1105" r:id="rId35"/>
    <p:sldId id="1106" r:id="rId36"/>
  </p:sldIdLst>
  <p:sldSz cx="12192000" cy="6858000"/>
  <p:notesSz cx="7315200" cy="96012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66FFFF"/>
    <a:srgbClr val="FFFF00"/>
    <a:srgbClr val="FF3300"/>
    <a:srgbClr val="FF00FF"/>
    <a:srgbClr val="0099FF"/>
    <a:srgbClr val="3366CC"/>
    <a:srgbClr val="000066"/>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CE5081B-0600-43CB-A153-3E3DEDD14205}" v="100" dt="2024-03-28T14:50:10.10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316" autoAdjust="0"/>
    <p:restoredTop sz="95226" autoAdjust="0"/>
  </p:normalViewPr>
  <p:slideViewPr>
    <p:cSldViewPr snapToGrid="0">
      <p:cViewPr varScale="1">
        <p:scale>
          <a:sx n="46" d="100"/>
          <a:sy n="46" d="100"/>
        </p:scale>
        <p:origin x="64" y="1616"/>
      </p:cViewPr>
      <p:guideLst>
        <p:guide orient="horz" pos="2160"/>
        <p:guide pos="3840"/>
      </p:guideLst>
    </p:cSldViewPr>
  </p:slideViewPr>
  <p:notesTextViewPr>
    <p:cViewPr>
      <p:scale>
        <a:sx n="3" d="2"/>
        <a:sy n="3" d="2"/>
      </p:scale>
      <p:origin x="0" y="0"/>
    </p:cViewPr>
  </p:notesTextViewPr>
  <p:sorterViewPr>
    <p:cViewPr varScale="1">
      <p:scale>
        <a:sx n="1" d="1"/>
        <a:sy n="1" d="1"/>
      </p:scale>
      <p:origin x="0" y="-2939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y Broadwell" userId="8c8ea40a403f8424" providerId="LiveId" clId="{7CE5081B-0600-43CB-A153-3E3DEDD14205}"/>
    <pc:docChg chg="undo custSel addSld delSld modSld addMainMaster delMainMaster">
      <pc:chgData name="Marty Broadwell" userId="8c8ea40a403f8424" providerId="LiveId" clId="{7CE5081B-0600-43CB-A153-3E3DEDD14205}" dt="2024-03-28T14:50:10.103" v="127" actId="403"/>
      <pc:docMkLst>
        <pc:docMk/>
      </pc:docMkLst>
      <pc:sldChg chg="add del">
        <pc:chgData name="Marty Broadwell" userId="8c8ea40a403f8424" providerId="LiveId" clId="{7CE5081B-0600-43CB-A153-3E3DEDD14205}" dt="2024-03-28T14:49:39.952" v="124" actId="47"/>
        <pc:sldMkLst>
          <pc:docMk/>
          <pc:sldMk cId="0" sldId="259"/>
        </pc:sldMkLst>
      </pc:sldChg>
      <pc:sldChg chg="del">
        <pc:chgData name="Marty Broadwell" userId="8c8ea40a403f8424" providerId="LiveId" clId="{7CE5081B-0600-43CB-A153-3E3DEDD14205}" dt="2024-03-28T14:49:13.077" v="123" actId="47"/>
        <pc:sldMkLst>
          <pc:docMk/>
          <pc:sldMk cId="0" sldId="265"/>
        </pc:sldMkLst>
      </pc:sldChg>
      <pc:sldChg chg="del">
        <pc:chgData name="Marty Broadwell" userId="8c8ea40a403f8424" providerId="LiveId" clId="{7CE5081B-0600-43CB-A153-3E3DEDD14205}" dt="2024-03-28T14:49:13.077" v="123" actId="47"/>
        <pc:sldMkLst>
          <pc:docMk/>
          <pc:sldMk cId="0" sldId="267"/>
        </pc:sldMkLst>
      </pc:sldChg>
      <pc:sldChg chg="add del">
        <pc:chgData name="Marty Broadwell" userId="8c8ea40a403f8424" providerId="LiveId" clId="{7CE5081B-0600-43CB-A153-3E3DEDD14205}" dt="2024-03-28T14:49:39.952" v="124" actId="47"/>
        <pc:sldMkLst>
          <pc:docMk/>
          <pc:sldMk cId="0" sldId="270"/>
        </pc:sldMkLst>
      </pc:sldChg>
      <pc:sldChg chg="add del">
        <pc:chgData name="Marty Broadwell" userId="8c8ea40a403f8424" providerId="LiveId" clId="{7CE5081B-0600-43CB-A153-3E3DEDD14205}" dt="2024-03-28T14:49:39.952" v="124" actId="47"/>
        <pc:sldMkLst>
          <pc:docMk/>
          <pc:sldMk cId="0" sldId="277"/>
        </pc:sldMkLst>
      </pc:sldChg>
      <pc:sldChg chg="add del">
        <pc:chgData name="Marty Broadwell" userId="8c8ea40a403f8424" providerId="LiveId" clId="{7CE5081B-0600-43CB-A153-3E3DEDD14205}" dt="2024-03-28T14:49:39.952" v="124" actId="47"/>
        <pc:sldMkLst>
          <pc:docMk/>
          <pc:sldMk cId="0" sldId="278"/>
        </pc:sldMkLst>
      </pc:sldChg>
      <pc:sldChg chg="add del">
        <pc:chgData name="Marty Broadwell" userId="8c8ea40a403f8424" providerId="LiveId" clId="{7CE5081B-0600-43CB-A153-3E3DEDD14205}" dt="2024-03-28T14:49:39.952" v="124" actId="47"/>
        <pc:sldMkLst>
          <pc:docMk/>
          <pc:sldMk cId="0" sldId="281"/>
        </pc:sldMkLst>
      </pc:sldChg>
      <pc:sldChg chg="add del">
        <pc:chgData name="Marty Broadwell" userId="8c8ea40a403f8424" providerId="LiveId" clId="{7CE5081B-0600-43CB-A153-3E3DEDD14205}" dt="2024-03-28T14:49:39.952" v="124" actId="47"/>
        <pc:sldMkLst>
          <pc:docMk/>
          <pc:sldMk cId="0" sldId="282"/>
        </pc:sldMkLst>
      </pc:sldChg>
      <pc:sldChg chg="add del">
        <pc:chgData name="Marty Broadwell" userId="8c8ea40a403f8424" providerId="LiveId" clId="{7CE5081B-0600-43CB-A153-3E3DEDD14205}" dt="2024-03-28T14:49:39.952" v="124" actId="47"/>
        <pc:sldMkLst>
          <pc:docMk/>
          <pc:sldMk cId="0" sldId="284"/>
        </pc:sldMkLst>
      </pc:sldChg>
      <pc:sldChg chg="add del">
        <pc:chgData name="Marty Broadwell" userId="8c8ea40a403f8424" providerId="LiveId" clId="{7CE5081B-0600-43CB-A153-3E3DEDD14205}" dt="2024-03-28T14:49:39.952" v="124" actId="47"/>
        <pc:sldMkLst>
          <pc:docMk/>
          <pc:sldMk cId="0" sldId="285"/>
        </pc:sldMkLst>
      </pc:sldChg>
      <pc:sldChg chg="add del">
        <pc:chgData name="Marty Broadwell" userId="8c8ea40a403f8424" providerId="LiveId" clId="{7CE5081B-0600-43CB-A153-3E3DEDD14205}" dt="2024-03-28T14:49:39.952" v="124" actId="47"/>
        <pc:sldMkLst>
          <pc:docMk/>
          <pc:sldMk cId="0" sldId="286"/>
        </pc:sldMkLst>
      </pc:sldChg>
      <pc:sldChg chg="add del">
        <pc:chgData name="Marty Broadwell" userId="8c8ea40a403f8424" providerId="LiveId" clId="{7CE5081B-0600-43CB-A153-3E3DEDD14205}" dt="2024-03-28T14:49:39.952" v="124" actId="47"/>
        <pc:sldMkLst>
          <pc:docMk/>
          <pc:sldMk cId="0" sldId="289"/>
        </pc:sldMkLst>
      </pc:sldChg>
      <pc:sldChg chg="add del">
        <pc:chgData name="Marty Broadwell" userId="8c8ea40a403f8424" providerId="LiveId" clId="{7CE5081B-0600-43CB-A153-3E3DEDD14205}" dt="2024-03-28T14:49:39.952" v="124" actId="47"/>
        <pc:sldMkLst>
          <pc:docMk/>
          <pc:sldMk cId="0" sldId="290"/>
        </pc:sldMkLst>
      </pc:sldChg>
      <pc:sldChg chg="add del">
        <pc:chgData name="Marty Broadwell" userId="8c8ea40a403f8424" providerId="LiveId" clId="{7CE5081B-0600-43CB-A153-3E3DEDD14205}" dt="2024-03-28T14:49:39.952" v="124" actId="47"/>
        <pc:sldMkLst>
          <pc:docMk/>
          <pc:sldMk cId="0" sldId="291"/>
        </pc:sldMkLst>
      </pc:sldChg>
      <pc:sldChg chg="add del">
        <pc:chgData name="Marty Broadwell" userId="8c8ea40a403f8424" providerId="LiveId" clId="{7CE5081B-0600-43CB-A153-3E3DEDD14205}" dt="2024-03-28T14:49:39.952" v="124" actId="47"/>
        <pc:sldMkLst>
          <pc:docMk/>
          <pc:sldMk cId="0" sldId="293"/>
        </pc:sldMkLst>
      </pc:sldChg>
      <pc:sldChg chg="add del">
        <pc:chgData name="Marty Broadwell" userId="8c8ea40a403f8424" providerId="LiveId" clId="{7CE5081B-0600-43CB-A153-3E3DEDD14205}" dt="2024-03-28T14:49:39.952" v="124" actId="47"/>
        <pc:sldMkLst>
          <pc:docMk/>
          <pc:sldMk cId="0" sldId="294"/>
        </pc:sldMkLst>
      </pc:sldChg>
      <pc:sldChg chg="add del">
        <pc:chgData name="Marty Broadwell" userId="8c8ea40a403f8424" providerId="LiveId" clId="{7CE5081B-0600-43CB-A153-3E3DEDD14205}" dt="2024-03-28T14:49:39.952" v="124" actId="47"/>
        <pc:sldMkLst>
          <pc:docMk/>
          <pc:sldMk cId="0" sldId="295"/>
        </pc:sldMkLst>
      </pc:sldChg>
      <pc:sldChg chg="add del">
        <pc:chgData name="Marty Broadwell" userId="8c8ea40a403f8424" providerId="LiveId" clId="{7CE5081B-0600-43CB-A153-3E3DEDD14205}" dt="2024-03-28T14:49:39.952" v="124" actId="47"/>
        <pc:sldMkLst>
          <pc:docMk/>
          <pc:sldMk cId="0" sldId="296"/>
        </pc:sldMkLst>
      </pc:sldChg>
      <pc:sldChg chg="add del">
        <pc:chgData name="Marty Broadwell" userId="8c8ea40a403f8424" providerId="LiveId" clId="{7CE5081B-0600-43CB-A153-3E3DEDD14205}" dt="2024-03-28T14:49:39.952" v="124" actId="47"/>
        <pc:sldMkLst>
          <pc:docMk/>
          <pc:sldMk cId="3248212788" sldId="298"/>
        </pc:sldMkLst>
      </pc:sldChg>
      <pc:sldChg chg="add del">
        <pc:chgData name="Marty Broadwell" userId="8c8ea40a403f8424" providerId="LiveId" clId="{7CE5081B-0600-43CB-A153-3E3DEDD14205}" dt="2024-03-28T14:49:39.952" v="124" actId="47"/>
        <pc:sldMkLst>
          <pc:docMk/>
          <pc:sldMk cId="0" sldId="300"/>
        </pc:sldMkLst>
      </pc:sldChg>
      <pc:sldChg chg="add del">
        <pc:chgData name="Marty Broadwell" userId="8c8ea40a403f8424" providerId="LiveId" clId="{7CE5081B-0600-43CB-A153-3E3DEDD14205}" dt="2024-03-28T14:49:39.952" v="124" actId="47"/>
        <pc:sldMkLst>
          <pc:docMk/>
          <pc:sldMk cId="0" sldId="301"/>
        </pc:sldMkLst>
      </pc:sldChg>
      <pc:sldChg chg="add del">
        <pc:chgData name="Marty Broadwell" userId="8c8ea40a403f8424" providerId="LiveId" clId="{7CE5081B-0600-43CB-A153-3E3DEDD14205}" dt="2024-03-28T14:49:39.952" v="124" actId="47"/>
        <pc:sldMkLst>
          <pc:docMk/>
          <pc:sldMk cId="0" sldId="302"/>
        </pc:sldMkLst>
      </pc:sldChg>
      <pc:sldChg chg="add del">
        <pc:chgData name="Marty Broadwell" userId="8c8ea40a403f8424" providerId="LiveId" clId="{7CE5081B-0600-43CB-A153-3E3DEDD14205}" dt="2024-03-28T14:49:39.952" v="124" actId="47"/>
        <pc:sldMkLst>
          <pc:docMk/>
          <pc:sldMk cId="0" sldId="303"/>
        </pc:sldMkLst>
      </pc:sldChg>
      <pc:sldChg chg="add del">
        <pc:chgData name="Marty Broadwell" userId="8c8ea40a403f8424" providerId="LiveId" clId="{7CE5081B-0600-43CB-A153-3E3DEDD14205}" dt="2024-03-28T14:49:39.952" v="124" actId="47"/>
        <pc:sldMkLst>
          <pc:docMk/>
          <pc:sldMk cId="0" sldId="304"/>
        </pc:sldMkLst>
      </pc:sldChg>
      <pc:sldChg chg="add del">
        <pc:chgData name="Marty Broadwell" userId="8c8ea40a403f8424" providerId="LiveId" clId="{7CE5081B-0600-43CB-A153-3E3DEDD14205}" dt="2024-03-28T14:49:39.952" v="124" actId="47"/>
        <pc:sldMkLst>
          <pc:docMk/>
          <pc:sldMk cId="0" sldId="305"/>
        </pc:sldMkLst>
      </pc:sldChg>
      <pc:sldChg chg="add del">
        <pc:chgData name="Marty Broadwell" userId="8c8ea40a403f8424" providerId="LiveId" clId="{7CE5081B-0600-43CB-A153-3E3DEDD14205}" dt="2024-03-28T14:49:39.952" v="124" actId="47"/>
        <pc:sldMkLst>
          <pc:docMk/>
          <pc:sldMk cId="0" sldId="306"/>
        </pc:sldMkLst>
      </pc:sldChg>
      <pc:sldChg chg="add del">
        <pc:chgData name="Marty Broadwell" userId="8c8ea40a403f8424" providerId="LiveId" clId="{7CE5081B-0600-43CB-A153-3E3DEDD14205}" dt="2024-03-28T14:49:39.952" v="124" actId="47"/>
        <pc:sldMkLst>
          <pc:docMk/>
          <pc:sldMk cId="0" sldId="307"/>
        </pc:sldMkLst>
      </pc:sldChg>
      <pc:sldChg chg="add del">
        <pc:chgData name="Marty Broadwell" userId="8c8ea40a403f8424" providerId="LiveId" clId="{7CE5081B-0600-43CB-A153-3E3DEDD14205}" dt="2024-03-28T14:49:39.952" v="124" actId="47"/>
        <pc:sldMkLst>
          <pc:docMk/>
          <pc:sldMk cId="0" sldId="308"/>
        </pc:sldMkLst>
      </pc:sldChg>
      <pc:sldChg chg="add del">
        <pc:chgData name="Marty Broadwell" userId="8c8ea40a403f8424" providerId="LiveId" clId="{7CE5081B-0600-43CB-A153-3E3DEDD14205}" dt="2024-03-28T14:49:39.952" v="124" actId="47"/>
        <pc:sldMkLst>
          <pc:docMk/>
          <pc:sldMk cId="0" sldId="309"/>
        </pc:sldMkLst>
      </pc:sldChg>
      <pc:sldChg chg="add del">
        <pc:chgData name="Marty Broadwell" userId="8c8ea40a403f8424" providerId="LiveId" clId="{7CE5081B-0600-43CB-A153-3E3DEDD14205}" dt="2024-03-28T14:49:39.952" v="124" actId="47"/>
        <pc:sldMkLst>
          <pc:docMk/>
          <pc:sldMk cId="0" sldId="311"/>
        </pc:sldMkLst>
      </pc:sldChg>
      <pc:sldChg chg="add del">
        <pc:chgData name="Marty Broadwell" userId="8c8ea40a403f8424" providerId="LiveId" clId="{7CE5081B-0600-43CB-A153-3E3DEDD14205}" dt="2024-03-28T14:49:39.952" v="124" actId="47"/>
        <pc:sldMkLst>
          <pc:docMk/>
          <pc:sldMk cId="0" sldId="312"/>
        </pc:sldMkLst>
      </pc:sldChg>
      <pc:sldChg chg="add del">
        <pc:chgData name="Marty Broadwell" userId="8c8ea40a403f8424" providerId="LiveId" clId="{7CE5081B-0600-43CB-A153-3E3DEDD14205}" dt="2024-03-28T14:49:39.952" v="124" actId="47"/>
        <pc:sldMkLst>
          <pc:docMk/>
          <pc:sldMk cId="0" sldId="313"/>
        </pc:sldMkLst>
      </pc:sldChg>
      <pc:sldChg chg="add del">
        <pc:chgData name="Marty Broadwell" userId="8c8ea40a403f8424" providerId="LiveId" clId="{7CE5081B-0600-43CB-A153-3E3DEDD14205}" dt="2024-03-28T14:49:39.952" v="124" actId="47"/>
        <pc:sldMkLst>
          <pc:docMk/>
          <pc:sldMk cId="0" sldId="314"/>
        </pc:sldMkLst>
      </pc:sldChg>
      <pc:sldChg chg="add del">
        <pc:chgData name="Marty Broadwell" userId="8c8ea40a403f8424" providerId="LiveId" clId="{7CE5081B-0600-43CB-A153-3E3DEDD14205}" dt="2024-03-28T14:49:39.952" v="124" actId="47"/>
        <pc:sldMkLst>
          <pc:docMk/>
          <pc:sldMk cId="0" sldId="317"/>
        </pc:sldMkLst>
      </pc:sldChg>
      <pc:sldChg chg="addSp delSp modSp modAnim">
        <pc:chgData name="Marty Broadwell" userId="8c8ea40a403f8424" providerId="LiveId" clId="{7CE5081B-0600-43CB-A153-3E3DEDD14205}" dt="2024-03-28T14:46:52.172" v="114" actId="20577"/>
        <pc:sldMkLst>
          <pc:docMk/>
          <pc:sldMk cId="0" sldId="322"/>
        </pc:sldMkLst>
        <pc:spChg chg="del">
          <ac:chgData name="Marty Broadwell" userId="8c8ea40a403f8424" providerId="LiveId" clId="{7CE5081B-0600-43CB-A153-3E3DEDD14205}" dt="2024-03-28T14:46:12.406" v="100" actId="478"/>
          <ac:spMkLst>
            <pc:docMk/>
            <pc:sldMk cId="0" sldId="322"/>
            <ac:spMk id="2" creationId="{819F2C2A-A9E5-87C1-8CE5-9B1EA813E563}"/>
          </ac:spMkLst>
        </pc:spChg>
        <pc:spChg chg="add del mod">
          <ac:chgData name="Marty Broadwell" userId="8c8ea40a403f8424" providerId="LiveId" clId="{7CE5081B-0600-43CB-A153-3E3DEDD14205}" dt="2024-03-28T14:46:17.327" v="101" actId="478"/>
          <ac:spMkLst>
            <pc:docMk/>
            <pc:sldMk cId="0" sldId="322"/>
            <ac:spMk id="3" creationId="{C89231CB-2CBC-7BBD-DB49-9062C62162F8}"/>
          </ac:spMkLst>
        </pc:spChg>
        <pc:spChg chg="add mod">
          <ac:chgData name="Marty Broadwell" userId="8c8ea40a403f8424" providerId="LiveId" clId="{7CE5081B-0600-43CB-A153-3E3DEDD14205}" dt="2024-03-28T14:46:52.172" v="114" actId="20577"/>
          <ac:spMkLst>
            <pc:docMk/>
            <pc:sldMk cId="0" sldId="322"/>
            <ac:spMk id="4" creationId="{97E4C744-7354-669D-1D61-3C596314914C}"/>
          </ac:spMkLst>
        </pc:spChg>
      </pc:sldChg>
      <pc:sldChg chg="modSp">
        <pc:chgData name="Marty Broadwell" userId="8c8ea40a403f8424" providerId="LiveId" clId="{7CE5081B-0600-43CB-A153-3E3DEDD14205}" dt="2024-03-28T14:45:41.056" v="99" actId="1076"/>
        <pc:sldMkLst>
          <pc:docMk/>
          <pc:sldMk cId="0" sldId="324"/>
        </pc:sldMkLst>
        <pc:spChg chg="mod">
          <ac:chgData name="Marty Broadwell" userId="8c8ea40a403f8424" providerId="LiveId" clId="{7CE5081B-0600-43CB-A153-3E3DEDD14205}" dt="2024-03-28T14:45:41.056" v="99" actId="1076"/>
          <ac:spMkLst>
            <pc:docMk/>
            <pc:sldMk cId="0" sldId="324"/>
            <ac:spMk id="81933" creationId="{FA80AC8B-FE0D-0560-DF6F-4F876B55EF72}"/>
          </ac:spMkLst>
        </pc:spChg>
        <pc:spChg chg="mod">
          <ac:chgData name="Marty Broadwell" userId="8c8ea40a403f8424" providerId="LiveId" clId="{7CE5081B-0600-43CB-A153-3E3DEDD14205}" dt="2024-03-28T14:45:41.056" v="99" actId="1076"/>
          <ac:spMkLst>
            <pc:docMk/>
            <pc:sldMk cId="0" sldId="324"/>
            <ac:spMk id="81934" creationId="{5E51193B-AE01-9F6E-F0D5-1F50BFB25956}"/>
          </ac:spMkLst>
        </pc:spChg>
        <pc:spChg chg="mod">
          <ac:chgData name="Marty Broadwell" userId="8c8ea40a403f8424" providerId="LiveId" clId="{7CE5081B-0600-43CB-A153-3E3DEDD14205}" dt="2024-03-28T14:45:41.056" v="99" actId="1076"/>
          <ac:spMkLst>
            <pc:docMk/>
            <pc:sldMk cId="0" sldId="324"/>
            <ac:spMk id="81935" creationId="{ABD6E342-A2E0-2132-0A6F-CCC9F1B22783}"/>
          </ac:spMkLst>
        </pc:spChg>
        <pc:spChg chg="mod">
          <ac:chgData name="Marty Broadwell" userId="8c8ea40a403f8424" providerId="LiveId" clId="{7CE5081B-0600-43CB-A153-3E3DEDD14205}" dt="2024-03-28T14:45:41.056" v="99" actId="1076"/>
          <ac:spMkLst>
            <pc:docMk/>
            <pc:sldMk cId="0" sldId="324"/>
            <ac:spMk id="81936" creationId="{8D830ECD-B2CC-1DC9-F34E-846D2FBCB389}"/>
          </ac:spMkLst>
        </pc:spChg>
        <pc:spChg chg="mod">
          <ac:chgData name="Marty Broadwell" userId="8c8ea40a403f8424" providerId="LiveId" clId="{7CE5081B-0600-43CB-A153-3E3DEDD14205}" dt="2024-03-28T14:45:41.056" v="99" actId="1076"/>
          <ac:spMkLst>
            <pc:docMk/>
            <pc:sldMk cId="0" sldId="324"/>
            <ac:spMk id="141317" creationId="{75D4714B-2522-1D96-DC16-A5C9A83EC31B}"/>
          </ac:spMkLst>
        </pc:spChg>
        <pc:spChg chg="mod">
          <ac:chgData name="Marty Broadwell" userId="8c8ea40a403f8424" providerId="LiveId" clId="{7CE5081B-0600-43CB-A153-3E3DEDD14205}" dt="2024-03-28T14:45:41.056" v="99" actId="1076"/>
          <ac:spMkLst>
            <pc:docMk/>
            <pc:sldMk cId="0" sldId="324"/>
            <ac:spMk id="141318" creationId="{26A59449-A752-6BDD-2EFF-198DBC77995D}"/>
          </ac:spMkLst>
        </pc:spChg>
        <pc:spChg chg="mod">
          <ac:chgData name="Marty Broadwell" userId="8c8ea40a403f8424" providerId="LiveId" clId="{7CE5081B-0600-43CB-A153-3E3DEDD14205}" dt="2024-03-28T14:45:41.056" v="99" actId="1076"/>
          <ac:spMkLst>
            <pc:docMk/>
            <pc:sldMk cId="0" sldId="324"/>
            <ac:spMk id="141319" creationId="{3BDF20DA-3EA0-7F5F-6542-AA512B0E34DD}"/>
          </ac:spMkLst>
        </pc:spChg>
        <pc:spChg chg="mod">
          <ac:chgData name="Marty Broadwell" userId="8c8ea40a403f8424" providerId="LiveId" clId="{7CE5081B-0600-43CB-A153-3E3DEDD14205}" dt="2024-03-28T14:45:41.056" v="99" actId="1076"/>
          <ac:spMkLst>
            <pc:docMk/>
            <pc:sldMk cId="0" sldId="324"/>
            <ac:spMk id="141320" creationId="{6D7C3218-D85A-DD75-9A61-6479A0F5CBC7}"/>
          </ac:spMkLst>
        </pc:spChg>
        <pc:spChg chg="mod">
          <ac:chgData name="Marty Broadwell" userId="8c8ea40a403f8424" providerId="LiveId" clId="{7CE5081B-0600-43CB-A153-3E3DEDD14205}" dt="2024-03-28T14:45:41.056" v="99" actId="1076"/>
          <ac:spMkLst>
            <pc:docMk/>
            <pc:sldMk cId="0" sldId="324"/>
            <ac:spMk id="141321" creationId="{68ACAC16-35D4-20C8-245A-58F4F2846DA6}"/>
          </ac:spMkLst>
        </pc:spChg>
        <pc:spChg chg="mod">
          <ac:chgData name="Marty Broadwell" userId="8c8ea40a403f8424" providerId="LiveId" clId="{7CE5081B-0600-43CB-A153-3E3DEDD14205}" dt="2024-03-28T14:45:41.056" v="99" actId="1076"/>
          <ac:spMkLst>
            <pc:docMk/>
            <pc:sldMk cId="0" sldId="324"/>
            <ac:spMk id="141322" creationId="{C8A2F08A-BA6E-39DE-0CD3-FDA5F2D8693F}"/>
          </ac:spMkLst>
        </pc:spChg>
        <pc:spChg chg="mod">
          <ac:chgData name="Marty Broadwell" userId="8c8ea40a403f8424" providerId="LiveId" clId="{7CE5081B-0600-43CB-A153-3E3DEDD14205}" dt="2024-03-28T14:45:41.056" v="99" actId="1076"/>
          <ac:spMkLst>
            <pc:docMk/>
            <pc:sldMk cId="0" sldId="324"/>
            <ac:spMk id="141323" creationId="{B834C2B6-C805-5BFC-F45A-206D9969A5A0}"/>
          </ac:spMkLst>
        </pc:spChg>
        <pc:spChg chg="mod">
          <ac:chgData name="Marty Broadwell" userId="8c8ea40a403f8424" providerId="LiveId" clId="{7CE5081B-0600-43CB-A153-3E3DEDD14205}" dt="2024-03-28T14:45:41.056" v="99" actId="1076"/>
          <ac:spMkLst>
            <pc:docMk/>
            <pc:sldMk cId="0" sldId="324"/>
            <ac:spMk id="141324" creationId="{0C790BE5-C8C4-C3A3-660C-C5B4D314A031}"/>
          </ac:spMkLst>
        </pc:spChg>
      </pc:sldChg>
      <pc:sldChg chg="modSp">
        <pc:chgData name="Marty Broadwell" userId="8c8ea40a403f8424" providerId="LiveId" clId="{7CE5081B-0600-43CB-A153-3E3DEDD14205}" dt="2024-03-28T14:42:13.057" v="52" actId="207"/>
        <pc:sldMkLst>
          <pc:docMk/>
          <pc:sldMk cId="0" sldId="325"/>
        </pc:sldMkLst>
        <pc:spChg chg="mod">
          <ac:chgData name="Marty Broadwell" userId="8c8ea40a403f8424" providerId="LiveId" clId="{7CE5081B-0600-43CB-A153-3E3DEDD14205}" dt="2024-03-28T14:41:39.120" v="45" actId="1038"/>
          <ac:spMkLst>
            <pc:docMk/>
            <pc:sldMk cId="0" sldId="325"/>
            <ac:spMk id="82957" creationId="{3C40318E-33CC-43A6-B33C-AB06E3859FD4}"/>
          </ac:spMkLst>
        </pc:spChg>
        <pc:spChg chg="mod">
          <ac:chgData name="Marty Broadwell" userId="8c8ea40a403f8424" providerId="LiveId" clId="{7CE5081B-0600-43CB-A153-3E3DEDD14205}" dt="2024-03-28T14:41:39.120" v="45" actId="1038"/>
          <ac:spMkLst>
            <pc:docMk/>
            <pc:sldMk cId="0" sldId="325"/>
            <ac:spMk id="82958" creationId="{CC0F5BB2-6A83-90D5-36CC-FFFDB022C0F4}"/>
          </ac:spMkLst>
        </pc:spChg>
        <pc:spChg chg="mod">
          <ac:chgData name="Marty Broadwell" userId="8c8ea40a403f8424" providerId="LiveId" clId="{7CE5081B-0600-43CB-A153-3E3DEDD14205}" dt="2024-03-28T14:41:39.120" v="45" actId="1038"/>
          <ac:spMkLst>
            <pc:docMk/>
            <pc:sldMk cId="0" sldId="325"/>
            <ac:spMk id="82959" creationId="{F081A333-1046-CFF2-9C44-2304B9B7D294}"/>
          </ac:spMkLst>
        </pc:spChg>
        <pc:spChg chg="mod">
          <ac:chgData name="Marty Broadwell" userId="8c8ea40a403f8424" providerId="LiveId" clId="{7CE5081B-0600-43CB-A153-3E3DEDD14205}" dt="2024-03-28T14:41:39.120" v="45" actId="1038"/>
          <ac:spMkLst>
            <pc:docMk/>
            <pc:sldMk cId="0" sldId="325"/>
            <ac:spMk id="82960" creationId="{2B7ADC24-5209-75B4-76CB-F5999CDF3DBF}"/>
          </ac:spMkLst>
        </pc:spChg>
        <pc:spChg chg="mod">
          <ac:chgData name="Marty Broadwell" userId="8c8ea40a403f8424" providerId="LiveId" clId="{7CE5081B-0600-43CB-A153-3E3DEDD14205}" dt="2024-03-28T14:41:39.120" v="45" actId="1038"/>
          <ac:spMkLst>
            <pc:docMk/>
            <pc:sldMk cId="0" sldId="325"/>
            <ac:spMk id="82963" creationId="{7861FDD3-0A17-3111-5AA9-51C8C24A165F}"/>
          </ac:spMkLst>
        </pc:spChg>
        <pc:spChg chg="mod">
          <ac:chgData name="Marty Broadwell" userId="8c8ea40a403f8424" providerId="LiveId" clId="{7CE5081B-0600-43CB-A153-3E3DEDD14205}" dt="2024-03-28T14:41:50.872" v="47" actId="14100"/>
          <ac:spMkLst>
            <pc:docMk/>
            <pc:sldMk cId="0" sldId="325"/>
            <ac:spMk id="140292" creationId="{1CEB9122-5C25-79B0-FDC7-9498A113A253}"/>
          </ac:spMkLst>
        </pc:spChg>
        <pc:spChg chg="mod">
          <ac:chgData name="Marty Broadwell" userId="8c8ea40a403f8424" providerId="LiveId" clId="{7CE5081B-0600-43CB-A153-3E3DEDD14205}" dt="2024-03-28T14:42:13.057" v="52" actId="207"/>
          <ac:spMkLst>
            <pc:docMk/>
            <pc:sldMk cId="0" sldId="325"/>
            <ac:spMk id="140293" creationId="{B2219002-DAF1-603D-7F19-EA17498C1F8B}"/>
          </ac:spMkLst>
        </pc:spChg>
        <pc:spChg chg="mod">
          <ac:chgData name="Marty Broadwell" userId="8c8ea40a403f8424" providerId="LiveId" clId="{7CE5081B-0600-43CB-A153-3E3DEDD14205}" dt="2024-03-28T14:42:13.057" v="52" actId="207"/>
          <ac:spMkLst>
            <pc:docMk/>
            <pc:sldMk cId="0" sldId="325"/>
            <ac:spMk id="140294" creationId="{B84F9626-198E-F609-3096-C9EEEDF01C2C}"/>
          </ac:spMkLst>
        </pc:spChg>
        <pc:spChg chg="mod">
          <ac:chgData name="Marty Broadwell" userId="8c8ea40a403f8424" providerId="LiveId" clId="{7CE5081B-0600-43CB-A153-3E3DEDD14205}" dt="2024-03-28T14:42:13.057" v="52" actId="207"/>
          <ac:spMkLst>
            <pc:docMk/>
            <pc:sldMk cId="0" sldId="325"/>
            <ac:spMk id="140295" creationId="{567B9117-C4E7-957A-E79E-39B3B5AA1614}"/>
          </ac:spMkLst>
        </pc:spChg>
        <pc:spChg chg="mod">
          <ac:chgData name="Marty Broadwell" userId="8c8ea40a403f8424" providerId="LiveId" clId="{7CE5081B-0600-43CB-A153-3E3DEDD14205}" dt="2024-03-28T14:42:13.057" v="52" actId="207"/>
          <ac:spMkLst>
            <pc:docMk/>
            <pc:sldMk cId="0" sldId="325"/>
            <ac:spMk id="140296" creationId="{44019C65-8DBC-1E2B-48D6-22C605B1B798}"/>
          </ac:spMkLst>
        </pc:spChg>
        <pc:spChg chg="mod">
          <ac:chgData name="Marty Broadwell" userId="8c8ea40a403f8424" providerId="LiveId" clId="{7CE5081B-0600-43CB-A153-3E3DEDD14205}" dt="2024-03-28T14:41:39.120" v="45" actId="1038"/>
          <ac:spMkLst>
            <pc:docMk/>
            <pc:sldMk cId="0" sldId="325"/>
            <ac:spMk id="140297" creationId="{955272E3-8B5C-8661-A1CA-D560E5A53196}"/>
          </ac:spMkLst>
        </pc:spChg>
        <pc:spChg chg="mod">
          <ac:chgData name="Marty Broadwell" userId="8c8ea40a403f8424" providerId="LiveId" clId="{7CE5081B-0600-43CB-A153-3E3DEDD14205}" dt="2024-03-28T14:41:39.120" v="45" actId="1038"/>
          <ac:spMkLst>
            <pc:docMk/>
            <pc:sldMk cId="0" sldId="325"/>
            <ac:spMk id="140298" creationId="{72FC5BD9-FB90-CF39-66BE-2F3D9FCBADC3}"/>
          </ac:spMkLst>
        </pc:spChg>
        <pc:spChg chg="mod">
          <ac:chgData name="Marty Broadwell" userId="8c8ea40a403f8424" providerId="LiveId" clId="{7CE5081B-0600-43CB-A153-3E3DEDD14205}" dt="2024-03-28T14:41:39.120" v="45" actId="1038"/>
          <ac:spMkLst>
            <pc:docMk/>
            <pc:sldMk cId="0" sldId="325"/>
            <ac:spMk id="140299" creationId="{EB55BEC3-D500-F717-4F6F-A7EA5908FBC0}"/>
          </ac:spMkLst>
        </pc:spChg>
        <pc:spChg chg="mod">
          <ac:chgData name="Marty Broadwell" userId="8c8ea40a403f8424" providerId="LiveId" clId="{7CE5081B-0600-43CB-A153-3E3DEDD14205}" dt="2024-03-28T14:41:39.120" v="45" actId="1038"/>
          <ac:spMkLst>
            <pc:docMk/>
            <pc:sldMk cId="0" sldId="325"/>
            <ac:spMk id="140300" creationId="{4AAB7845-355A-523D-660A-DF2B24CAB95D}"/>
          </ac:spMkLst>
        </pc:spChg>
        <pc:spChg chg="mod">
          <ac:chgData name="Marty Broadwell" userId="8c8ea40a403f8424" providerId="LiveId" clId="{7CE5081B-0600-43CB-A153-3E3DEDD14205}" dt="2024-03-28T14:41:39.120" v="45" actId="1038"/>
          <ac:spMkLst>
            <pc:docMk/>
            <pc:sldMk cId="0" sldId="325"/>
            <ac:spMk id="140301" creationId="{FA0F5389-18D6-40F8-1FF2-3DF6124EBABF}"/>
          </ac:spMkLst>
        </pc:spChg>
        <pc:spChg chg="mod">
          <ac:chgData name="Marty Broadwell" userId="8c8ea40a403f8424" providerId="LiveId" clId="{7CE5081B-0600-43CB-A153-3E3DEDD14205}" dt="2024-03-28T14:42:13.057" v="52" actId="207"/>
          <ac:spMkLst>
            <pc:docMk/>
            <pc:sldMk cId="0" sldId="325"/>
            <ac:spMk id="140306" creationId="{311D4239-D59F-16EE-F060-2B596D176D9E}"/>
          </ac:spMkLst>
        </pc:spChg>
        <pc:spChg chg="mod">
          <ac:chgData name="Marty Broadwell" userId="8c8ea40a403f8424" providerId="LiveId" clId="{7CE5081B-0600-43CB-A153-3E3DEDD14205}" dt="2024-03-28T14:41:39.120" v="45" actId="1038"/>
          <ac:spMkLst>
            <pc:docMk/>
            <pc:sldMk cId="0" sldId="325"/>
            <ac:spMk id="140307" creationId="{2CA1561E-048D-DE4C-FBD2-8A7ACC8A7FD9}"/>
          </ac:spMkLst>
        </pc:spChg>
      </pc:sldChg>
      <pc:sldChg chg="mod modShow">
        <pc:chgData name="Marty Broadwell" userId="8c8ea40a403f8424" providerId="LiveId" clId="{7CE5081B-0600-43CB-A153-3E3DEDD14205}" dt="2024-03-28T14:49:58.071" v="125" actId="729"/>
        <pc:sldMkLst>
          <pc:docMk/>
          <pc:sldMk cId="0" sldId="330"/>
        </pc:sldMkLst>
      </pc:sldChg>
      <pc:sldChg chg="modSp mod">
        <pc:chgData name="Marty Broadwell" userId="8c8ea40a403f8424" providerId="LiveId" clId="{7CE5081B-0600-43CB-A153-3E3DEDD14205}" dt="2024-03-28T14:47:12.471" v="116" actId="1076"/>
        <pc:sldMkLst>
          <pc:docMk/>
          <pc:sldMk cId="0" sldId="335"/>
        </pc:sldMkLst>
        <pc:spChg chg="mod">
          <ac:chgData name="Marty Broadwell" userId="8c8ea40a403f8424" providerId="LiveId" clId="{7CE5081B-0600-43CB-A153-3E3DEDD14205}" dt="2024-03-28T14:43:14.218" v="76" actId="1035"/>
          <ac:spMkLst>
            <pc:docMk/>
            <pc:sldMk cId="0" sldId="335"/>
            <ac:spMk id="95235" creationId="{22D8BFAC-CA16-38BB-83A3-B8C64A4DAA8E}"/>
          </ac:spMkLst>
        </pc:spChg>
        <pc:spChg chg="mod">
          <ac:chgData name="Marty Broadwell" userId="8c8ea40a403f8424" providerId="LiveId" clId="{7CE5081B-0600-43CB-A153-3E3DEDD14205}" dt="2024-03-28T14:43:14.218" v="76" actId="1035"/>
          <ac:spMkLst>
            <pc:docMk/>
            <pc:sldMk cId="0" sldId="335"/>
            <ac:spMk id="95236" creationId="{72DAE49B-9B03-224E-899D-2D7D65AFC37A}"/>
          </ac:spMkLst>
        </pc:spChg>
        <pc:spChg chg="mod">
          <ac:chgData name="Marty Broadwell" userId="8c8ea40a403f8424" providerId="LiveId" clId="{7CE5081B-0600-43CB-A153-3E3DEDD14205}" dt="2024-03-28T14:43:14.218" v="76" actId="1035"/>
          <ac:spMkLst>
            <pc:docMk/>
            <pc:sldMk cId="0" sldId="335"/>
            <ac:spMk id="95237" creationId="{FC4D7A1E-6FA8-A415-4292-65801428F17E}"/>
          </ac:spMkLst>
        </pc:spChg>
        <pc:spChg chg="mod">
          <ac:chgData name="Marty Broadwell" userId="8c8ea40a403f8424" providerId="LiveId" clId="{7CE5081B-0600-43CB-A153-3E3DEDD14205}" dt="2024-03-28T14:43:14.218" v="76" actId="1035"/>
          <ac:spMkLst>
            <pc:docMk/>
            <pc:sldMk cId="0" sldId="335"/>
            <ac:spMk id="95238" creationId="{CE218BCD-8C33-95AD-0913-9339ED9BB14C}"/>
          </ac:spMkLst>
        </pc:spChg>
        <pc:spChg chg="mod">
          <ac:chgData name="Marty Broadwell" userId="8c8ea40a403f8424" providerId="LiveId" clId="{7CE5081B-0600-43CB-A153-3E3DEDD14205}" dt="2024-03-28T14:43:14.218" v="76" actId="1035"/>
          <ac:spMkLst>
            <pc:docMk/>
            <pc:sldMk cId="0" sldId="335"/>
            <ac:spMk id="95239" creationId="{EF966668-D22D-A160-89C1-395C31821963}"/>
          </ac:spMkLst>
        </pc:spChg>
        <pc:spChg chg="mod">
          <ac:chgData name="Marty Broadwell" userId="8c8ea40a403f8424" providerId="LiveId" clId="{7CE5081B-0600-43CB-A153-3E3DEDD14205}" dt="2024-03-28T14:43:14.218" v="76" actId="1035"/>
          <ac:spMkLst>
            <pc:docMk/>
            <pc:sldMk cId="0" sldId="335"/>
            <ac:spMk id="95240" creationId="{FAC361F2-076C-C614-107B-8680C93FAA9B}"/>
          </ac:spMkLst>
        </pc:spChg>
        <pc:spChg chg="mod">
          <ac:chgData name="Marty Broadwell" userId="8c8ea40a403f8424" providerId="LiveId" clId="{7CE5081B-0600-43CB-A153-3E3DEDD14205}" dt="2024-03-28T14:43:14.218" v="76" actId="1035"/>
          <ac:spMkLst>
            <pc:docMk/>
            <pc:sldMk cId="0" sldId="335"/>
            <ac:spMk id="95241" creationId="{304968A3-645B-6BBD-8274-3EC28DAD7735}"/>
          </ac:spMkLst>
        </pc:spChg>
        <pc:spChg chg="mod">
          <ac:chgData name="Marty Broadwell" userId="8c8ea40a403f8424" providerId="LiveId" clId="{7CE5081B-0600-43CB-A153-3E3DEDD14205}" dt="2024-03-28T14:43:14.218" v="76" actId="1035"/>
          <ac:spMkLst>
            <pc:docMk/>
            <pc:sldMk cId="0" sldId="335"/>
            <ac:spMk id="95242" creationId="{E23712AE-F928-4895-0C60-7A90BD77D9D0}"/>
          </ac:spMkLst>
        </pc:spChg>
        <pc:spChg chg="mod">
          <ac:chgData name="Marty Broadwell" userId="8c8ea40a403f8424" providerId="LiveId" clId="{7CE5081B-0600-43CB-A153-3E3DEDD14205}" dt="2024-03-28T14:43:14.218" v="76" actId="1035"/>
          <ac:spMkLst>
            <pc:docMk/>
            <pc:sldMk cId="0" sldId="335"/>
            <ac:spMk id="95243" creationId="{044D4390-AEC1-E303-6885-2D5710604466}"/>
          </ac:spMkLst>
        </pc:spChg>
        <pc:spChg chg="mod">
          <ac:chgData name="Marty Broadwell" userId="8c8ea40a403f8424" providerId="LiveId" clId="{7CE5081B-0600-43CB-A153-3E3DEDD14205}" dt="2024-03-28T14:43:14.218" v="76" actId="1035"/>
          <ac:spMkLst>
            <pc:docMk/>
            <pc:sldMk cId="0" sldId="335"/>
            <ac:spMk id="95244" creationId="{C3671141-27F5-A62F-A2CE-4E05CF611FAA}"/>
          </ac:spMkLst>
        </pc:spChg>
        <pc:spChg chg="mod">
          <ac:chgData name="Marty Broadwell" userId="8c8ea40a403f8424" providerId="LiveId" clId="{7CE5081B-0600-43CB-A153-3E3DEDD14205}" dt="2024-03-28T14:43:14.218" v="76" actId="1035"/>
          <ac:spMkLst>
            <pc:docMk/>
            <pc:sldMk cId="0" sldId="335"/>
            <ac:spMk id="95245" creationId="{8394270E-29CF-0CA3-4B23-7FF2D3680923}"/>
          </ac:spMkLst>
        </pc:spChg>
        <pc:spChg chg="mod">
          <ac:chgData name="Marty Broadwell" userId="8c8ea40a403f8424" providerId="LiveId" clId="{7CE5081B-0600-43CB-A153-3E3DEDD14205}" dt="2024-03-28T14:43:14.218" v="76" actId="1035"/>
          <ac:spMkLst>
            <pc:docMk/>
            <pc:sldMk cId="0" sldId="335"/>
            <ac:spMk id="95246" creationId="{11307365-5900-9C24-2341-5F7DDC7E30F6}"/>
          </ac:spMkLst>
        </pc:spChg>
        <pc:spChg chg="mod">
          <ac:chgData name="Marty Broadwell" userId="8c8ea40a403f8424" providerId="LiveId" clId="{7CE5081B-0600-43CB-A153-3E3DEDD14205}" dt="2024-03-28T14:43:14.218" v="76" actId="1035"/>
          <ac:spMkLst>
            <pc:docMk/>
            <pc:sldMk cId="0" sldId="335"/>
            <ac:spMk id="95247" creationId="{535B93D9-9FBC-0F22-9FE1-761CD0DF7DCF}"/>
          </ac:spMkLst>
        </pc:spChg>
        <pc:spChg chg="mod">
          <ac:chgData name="Marty Broadwell" userId="8c8ea40a403f8424" providerId="LiveId" clId="{7CE5081B-0600-43CB-A153-3E3DEDD14205}" dt="2024-03-28T14:43:14.218" v="76" actId="1035"/>
          <ac:spMkLst>
            <pc:docMk/>
            <pc:sldMk cId="0" sldId="335"/>
            <ac:spMk id="95248" creationId="{568A0AD7-1A09-AEA8-4815-A43FA4EF8871}"/>
          </ac:spMkLst>
        </pc:spChg>
        <pc:spChg chg="mod">
          <ac:chgData name="Marty Broadwell" userId="8c8ea40a403f8424" providerId="LiveId" clId="{7CE5081B-0600-43CB-A153-3E3DEDD14205}" dt="2024-03-28T14:43:14.218" v="76" actId="1035"/>
          <ac:spMkLst>
            <pc:docMk/>
            <pc:sldMk cId="0" sldId="335"/>
            <ac:spMk id="95249" creationId="{EE34DFA4-82C5-D81D-B963-17B53D1182C9}"/>
          </ac:spMkLst>
        </pc:spChg>
        <pc:spChg chg="mod">
          <ac:chgData name="Marty Broadwell" userId="8c8ea40a403f8424" providerId="LiveId" clId="{7CE5081B-0600-43CB-A153-3E3DEDD14205}" dt="2024-03-28T14:43:14.218" v="76" actId="1035"/>
          <ac:spMkLst>
            <pc:docMk/>
            <pc:sldMk cId="0" sldId="335"/>
            <ac:spMk id="95250" creationId="{1796EB8F-82BC-ADD4-4440-8CDEC6DD3D2E}"/>
          </ac:spMkLst>
        </pc:spChg>
        <pc:spChg chg="mod">
          <ac:chgData name="Marty Broadwell" userId="8c8ea40a403f8424" providerId="LiveId" clId="{7CE5081B-0600-43CB-A153-3E3DEDD14205}" dt="2024-03-28T14:43:14.218" v="76" actId="1035"/>
          <ac:spMkLst>
            <pc:docMk/>
            <pc:sldMk cId="0" sldId="335"/>
            <ac:spMk id="95251" creationId="{5699C948-C857-0BD1-A3BE-C010EFE05FC5}"/>
          </ac:spMkLst>
        </pc:spChg>
        <pc:spChg chg="mod">
          <ac:chgData name="Marty Broadwell" userId="8c8ea40a403f8424" providerId="LiveId" clId="{7CE5081B-0600-43CB-A153-3E3DEDD14205}" dt="2024-03-28T14:47:09.512" v="115" actId="1076"/>
          <ac:spMkLst>
            <pc:docMk/>
            <pc:sldMk cId="0" sldId="335"/>
            <ac:spMk id="95259" creationId="{0AA461C3-4ABF-3CD2-32C7-0010BE9600D9}"/>
          </ac:spMkLst>
        </pc:spChg>
        <pc:spChg chg="mod">
          <ac:chgData name="Marty Broadwell" userId="8c8ea40a403f8424" providerId="LiveId" clId="{7CE5081B-0600-43CB-A153-3E3DEDD14205}" dt="2024-03-28T14:47:12.471" v="116" actId="1076"/>
          <ac:spMkLst>
            <pc:docMk/>
            <pc:sldMk cId="0" sldId="335"/>
            <ac:spMk id="143362" creationId="{D70A415A-BAEF-520D-C2DB-F343E9985806}"/>
          </ac:spMkLst>
        </pc:spChg>
        <pc:spChg chg="mod">
          <ac:chgData name="Marty Broadwell" userId="8c8ea40a403f8424" providerId="LiveId" clId="{7CE5081B-0600-43CB-A153-3E3DEDD14205}" dt="2024-03-28T14:43:14.218" v="76" actId="1035"/>
          <ac:spMkLst>
            <pc:docMk/>
            <pc:sldMk cId="0" sldId="335"/>
            <ac:spMk id="143386" creationId="{FE89003D-4BAA-6298-ECFD-2C10F51BBA11}"/>
          </ac:spMkLst>
        </pc:spChg>
        <pc:spChg chg="mod">
          <ac:chgData name="Marty Broadwell" userId="8c8ea40a403f8424" providerId="LiveId" clId="{7CE5081B-0600-43CB-A153-3E3DEDD14205}" dt="2024-03-28T14:43:14.218" v="76" actId="1035"/>
          <ac:spMkLst>
            <pc:docMk/>
            <pc:sldMk cId="0" sldId="335"/>
            <ac:spMk id="143387" creationId="{69CF89E4-9725-A5D9-7B48-BBD13F50215B}"/>
          </ac:spMkLst>
        </pc:spChg>
        <pc:spChg chg="mod">
          <ac:chgData name="Marty Broadwell" userId="8c8ea40a403f8424" providerId="LiveId" clId="{7CE5081B-0600-43CB-A153-3E3DEDD14205}" dt="2024-03-28T14:43:14.218" v="76" actId="1035"/>
          <ac:spMkLst>
            <pc:docMk/>
            <pc:sldMk cId="0" sldId="335"/>
            <ac:spMk id="143388" creationId="{D3D8104E-7B85-275A-B0FF-0BB7F0939D57}"/>
          </ac:spMkLst>
        </pc:spChg>
        <pc:spChg chg="mod">
          <ac:chgData name="Marty Broadwell" userId="8c8ea40a403f8424" providerId="LiveId" clId="{7CE5081B-0600-43CB-A153-3E3DEDD14205}" dt="2024-03-28T14:43:14.218" v="76" actId="1035"/>
          <ac:spMkLst>
            <pc:docMk/>
            <pc:sldMk cId="0" sldId="335"/>
            <ac:spMk id="143389" creationId="{55AA79F6-7F41-ADDC-C7E2-868838884246}"/>
          </ac:spMkLst>
        </pc:spChg>
        <pc:grpChg chg="mod">
          <ac:chgData name="Marty Broadwell" userId="8c8ea40a403f8424" providerId="LiveId" clId="{7CE5081B-0600-43CB-A153-3E3DEDD14205}" dt="2024-03-28T14:43:14.218" v="76" actId="1035"/>
          <ac:grpSpMkLst>
            <pc:docMk/>
            <pc:sldMk cId="0" sldId="335"/>
            <ac:grpSpMk id="95252" creationId="{0DA4D9D3-EA66-D975-DD7D-0D0766F37713}"/>
          </ac:grpSpMkLst>
        </pc:grpChg>
        <pc:grpChg chg="mod">
          <ac:chgData name="Marty Broadwell" userId="8c8ea40a403f8424" providerId="LiveId" clId="{7CE5081B-0600-43CB-A153-3E3DEDD14205}" dt="2024-03-28T14:43:14.218" v="76" actId="1035"/>
          <ac:grpSpMkLst>
            <pc:docMk/>
            <pc:sldMk cId="0" sldId="335"/>
            <ac:grpSpMk id="95255" creationId="{6B0218B3-61C5-F4BA-7475-065529AA42F1}"/>
          </ac:grpSpMkLst>
        </pc:grpChg>
      </pc:sldChg>
      <pc:sldChg chg="del">
        <pc:chgData name="Marty Broadwell" userId="8c8ea40a403f8424" providerId="LiveId" clId="{7CE5081B-0600-43CB-A153-3E3DEDD14205}" dt="2024-03-28T14:49:13.077" v="123" actId="47"/>
        <pc:sldMkLst>
          <pc:docMk/>
          <pc:sldMk cId="0" sldId="341"/>
        </pc:sldMkLst>
      </pc:sldChg>
      <pc:sldChg chg="del">
        <pc:chgData name="Marty Broadwell" userId="8c8ea40a403f8424" providerId="LiveId" clId="{7CE5081B-0600-43CB-A153-3E3DEDD14205}" dt="2024-03-28T14:49:13.077" v="123" actId="47"/>
        <pc:sldMkLst>
          <pc:docMk/>
          <pc:sldMk cId="0" sldId="342"/>
        </pc:sldMkLst>
      </pc:sldChg>
      <pc:sldChg chg="add del">
        <pc:chgData name="Marty Broadwell" userId="8c8ea40a403f8424" providerId="LiveId" clId="{7CE5081B-0600-43CB-A153-3E3DEDD14205}" dt="2024-03-28T14:49:39.952" v="124" actId="47"/>
        <pc:sldMkLst>
          <pc:docMk/>
          <pc:sldMk cId="0" sldId="344"/>
        </pc:sldMkLst>
      </pc:sldChg>
      <pc:sldChg chg="del">
        <pc:chgData name="Marty Broadwell" userId="8c8ea40a403f8424" providerId="LiveId" clId="{7CE5081B-0600-43CB-A153-3E3DEDD14205}" dt="2024-03-28T14:49:13.077" v="123" actId="47"/>
        <pc:sldMkLst>
          <pc:docMk/>
          <pc:sldMk cId="0" sldId="345"/>
        </pc:sldMkLst>
      </pc:sldChg>
      <pc:sldChg chg="add del">
        <pc:chgData name="Marty Broadwell" userId="8c8ea40a403f8424" providerId="LiveId" clId="{7CE5081B-0600-43CB-A153-3E3DEDD14205}" dt="2024-03-28T14:49:39.952" v="124" actId="47"/>
        <pc:sldMkLst>
          <pc:docMk/>
          <pc:sldMk cId="0" sldId="351"/>
        </pc:sldMkLst>
      </pc:sldChg>
      <pc:sldChg chg="add del">
        <pc:chgData name="Marty Broadwell" userId="8c8ea40a403f8424" providerId="LiveId" clId="{7CE5081B-0600-43CB-A153-3E3DEDD14205}" dt="2024-03-28T14:49:39.952" v="124" actId="47"/>
        <pc:sldMkLst>
          <pc:docMk/>
          <pc:sldMk cId="0" sldId="357"/>
        </pc:sldMkLst>
      </pc:sldChg>
      <pc:sldChg chg="add del">
        <pc:chgData name="Marty Broadwell" userId="8c8ea40a403f8424" providerId="LiveId" clId="{7CE5081B-0600-43CB-A153-3E3DEDD14205}" dt="2024-03-28T14:49:39.952" v="124" actId="47"/>
        <pc:sldMkLst>
          <pc:docMk/>
          <pc:sldMk cId="0" sldId="360"/>
        </pc:sldMkLst>
      </pc:sldChg>
      <pc:sldChg chg="add del">
        <pc:chgData name="Marty Broadwell" userId="8c8ea40a403f8424" providerId="LiveId" clId="{7CE5081B-0600-43CB-A153-3E3DEDD14205}" dt="2024-03-28T14:49:39.952" v="124" actId="47"/>
        <pc:sldMkLst>
          <pc:docMk/>
          <pc:sldMk cId="0" sldId="361"/>
        </pc:sldMkLst>
      </pc:sldChg>
      <pc:sldChg chg="add del">
        <pc:chgData name="Marty Broadwell" userId="8c8ea40a403f8424" providerId="LiveId" clId="{7CE5081B-0600-43CB-A153-3E3DEDD14205}" dt="2024-03-28T14:49:39.952" v="124" actId="47"/>
        <pc:sldMkLst>
          <pc:docMk/>
          <pc:sldMk cId="0" sldId="363"/>
        </pc:sldMkLst>
      </pc:sldChg>
      <pc:sldChg chg="add del">
        <pc:chgData name="Marty Broadwell" userId="8c8ea40a403f8424" providerId="LiveId" clId="{7CE5081B-0600-43CB-A153-3E3DEDD14205}" dt="2024-03-28T14:49:39.952" v="124" actId="47"/>
        <pc:sldMkLst>
          <pc:docMk/>
          <pc:sldMk cId="0" sldId="365"/>
        </pc:sldMkLst>
      </pc:sldChg>
      <pc:sldChg chg="add del">
        <pc:chgData name="Marty Broadwell" userId="8c8ea40a403f8424" providerId="LiveId" clId="{7CE5081B-0600-43CB-A153-3E3DEDD14205}" dt="2024-03-28T14:49:39.952" v="124" actId="47"/>
        <pc:sldMkLst>
          <pc:docMk/>
          <pc:sldMk cId="0" sldId="366"/>
        </pc:sldMkLst>
      </pc:sldChg>
      <pc:sldChg chg="add del">
        <pc:chgData name="Marty Broadwell" userId="8c8ea40a403f8424" providerId="LiveId" clId="{7CE5081B-0600-43CB-A153-3E3DEDD14205}" dt="2024-03-28T14:49:39.952" v="124" actId="47"/>
        <pc:sldMkLst>
          <pc:docMk/>
          <pc:sldMk cId="0" sldId="367"/>
        </pc:sldMkLst>
      </pc:sldChg>
      <pc:sldChg chg="del">
        <pc:chgData name="Marty Broadwell" userId="8c8ea40a403f8424" providerId="LiveId" clId="{7CE5081B-0600-43CB-A153-3E3DEDD14205}" dt="2024-03-28T14:49:13.077" v="123" actId="47"/>
        <pc:sldMkLst>
          <pc:docMk/>
          <pc:sldMk cId="0" sldId="368"/>
        </pc:sldMkLst>
      </pc:sldChg>
      <pc:sldChg chg="add del">
        <pc:chgData name="Marty Broadwell" userId="8c8ea40a403f8424" providerId="LiveId" clId="{7CE5081B-0600-43CB-A153-3E3DEDD14205}" dt="2024-03-28T14:49:39.952" v="124" actId="47"/>
        <pc:sldMkLst>
          <pc:docMk/>
          <pc:sldMk cId="0" sldId="369"/>
        </pc:sldMkLst>
      </pc:sldChg>
      <pc:sldChg chg="add del">
        <pc:chgData name="Marty Broadwell" userId="8c8ea40a403f8424" providerId="LiveId" clId="{7CE5081B-0600-43CB-A153-3E3DEDD14205}" dt="2024-03-28T14:49:39.952" v="124" actId="47"/>
        <pc:sldMkLst>
          <pc:docMk/>
          <pc:sldMk cId="0" sldId="370"/>
        </pc:sldMkLst>
      </pc:sldChg>
      <pc:sldChg chg="add del">
        <pc:chgData name="Marty Broadwell" userId="8c8ea40a403f8424" providerId="LiveId" clId="{7CE5081B-0600-43CB-A153-3E3DEDD14205}" dt="2024-03-28T14:49:39.952" v="124" actId="47"/>
        <pc:sldMkLst>
          <pc:docMk/>
          <pc:sldMk cId="0" sldId="371"/>
        </pc:sldMkLst>
      </pc:sldChg>
      <pc:sldChg chg="add del">
        <pc:chgData name="Marty Broadwell" userId="8c8ea40a403f8424" providerId="LiveId" clId="{7CE5081B-0600-43CB-A153-3E3DEDD14205}" dt="2024-03-28T14:49:39.952" v="124" actId="47"/>
        <pc:sldMkLst>
          <pc:docMk/>
          <pc:sldMk cId="0" sldId="372"/>
        </pc:sldMkLst>
      </pc:sldChg>
      <pc:sldChg chg="add del">
        <pc:chgData name="Marty Broadwell" userId="8c8ea40a403f8424" providerId="LiveId" clId="{7CE5081B-0600-43CB-A153-3E3DEDD14205}" dt="2024-03-28T14:49:39.952" v="124" actId="47"/>
        <pc:sldMkLst>
          <pc:docMk/>
          <pc:sldMk cId="0" sldId="374"/>
        </pc:sldMkLst>
      </pc:sldChg>
      <pc:sldChg chg="add del">
        <pc:chgData name="Marty Broadwell" userId="8c8ea40a403f8424" providerId="LiveId" clId="{7CE5081B-0600-43CB-A153-3E3DEDD14205}" dt="2024-03-28T14:49:39.952" v="124" actId="47"/>
        <pc:sldMkLst>
          <pc:docMk/>
          <pc:sldMk cId="0" sldId="376"/>
        </pc:sldMkLst>
      </pc:sldChg>
      <pc:sldChg chg="add del">
        <pc:chgData name="Marty Broadwell" userId="8c8ea40a403f8424" providerId="LiveId" clId="{7CE5081B-0600-43CB-A153-3E3DEDD14205}" dt="2024-03-28T14:49:39.952" v="124" actId="47"/>
        <pc:sldMkLst>
          <pc:docMk/>
          <pc:sldMk cId="0" sldId="378"/>
        </pc:sldMkLst>
      </pc:sldChg>
      <pc:sldChg chg="add del">
        <pc:chgData name="Marty Broadwell" userId="8c8ea40a403f8424" providerId="LiveId" clId="{7CE5081B-0600-43CB-A153-3E3DEDD14205}" dt="2024-03-28T14:49:39.952" v="124" actId="47"/>
        <pc:sldMkLst>
          <pc:docMk/>
          <pc:sldMk cId="0" sldId="379"/>
        </pc:sldMkLst>
      </pc:sldChg>
      <pc:sldChg chg="add del">
        <pc:chgData name="Marty Broadwell" userId="8c8ea40a403f8424" providerId="LiveId" clId="{7CE5081B-0600-43CB-A153-3E3DEDD14205}" dt="2024-03-28T14:49:39.952" v="124" actId="47"/>
        <pc:sldMkLst>
          <pc:docMk/>
          <pc:sldMk cId="0" sldId="380"/>
        </pc:sldMkLst>
      </pc:sldChg>
      <pc:sldChg chg="add del">
        <pc:chgData name="Marty Broadwell" userId="8c8ea40a403f8424" providerId="LiveId" clId="{7CE5081B-0600-43CB-A153-3E3DEDD14205}" dt="2024-03-28T14:49:39.952" v="124" actId="47"/>
        <pc:sldMkLst>
          <pc:docMk/>
          <pc:sldMk cId="0" sldId="381"/>
        </pc:sldMkLst>
      </pc:sldChg>
      <pc:sldChg chg="add del">
        <pc:chgData name="Marty Broadwell" userId="8c8ea40a403f8424" providerId="LiveId" clId="{7CE5081B-0600-43CB-A153-3E3DEDD14205}" dt="2024-03-28T14:49:39.952" v="124" actId="47"/>
        <pc:sldMkLst>
          <pc:docMk/>
          <pc:sldMk cId="0" sldId="382"/>
        </pc:sldMkLst>
      </pc:sldChg>
      <pc:sldChg chg="add del">
        <pc:chgData name="Marty Broadwell" userId="8c8ea40a403f8424" providerId="LiveId" clId="{7CE5081B-0600-43CB-A153-3E3DEDD14205}" dt="2024-03-28T14:49:39.952" v="124" actId="47"/>
        <pc:sldMkLst>
          <pc:docMk/>
          <pc:sldMk cId="0" sldId="383"/>
        </pc:sldMkLst>
      </pc:sldChg>
      <pc:sldChg chg="add del">
        <pc:chgData name="Marty Broadwell" userId="8c8ea40a403f8424" providerId="LiveId" clId="{7CE5081B-0600-43CB-A153-3E3DEDD14205}" dt="2024-03-28T14:49:39.952" v="124" actId="47"/>
        <pc:sldMkLst>
          <pc:docMk/>
          <pc:sldMk cId="0" sldId="384"/>
        </pc:sldMkLst>
      </pc:sldChg>
      <pc:sldChg chg="add del">
        <pc:chgData name="Marty Broadwell" userId="8c8ea40a403f8424" providerId="LiveId" clId="{7CE5081B-0600-43CB-A153-3E3DEDD14205}" dt="2024-03-28T14:49:39.952" v="124" actId="47"/>
        <pc:sldMkLst>
          <pc:docMk/>
          <pc:sldMk cId="0" sldId="385"/>
        </pc:sldMkLst>
      </pc:sldChg>
      <pc:sldChg chg="add del">
        <pc:chgData name="Marty Broadwell" userId="8c8ea40a403f8424" providerId="LiveId" clId="{7CE5081B-0600-43CB-A153-3E3DEDD14205}" dt="2024-03-28T14:49:39.952" v="124" actId="47"/>
        <pc:sldMkLst>
          <pc:docMk/>
          <pc:sldMk cId="0" sldId="386"/>
        </pc:sldMkLst>
      </pc:sldChg>
      <pc:sldChg chg="del">
        <pc:chgData name="Marty Broadwell" userId="8c8ea40a403f8424" providerId="LiveId" clId="{7CE5081B-0600-43CB-A153-3E3DEDD14205}" dt="2024-03-28T14:49:13.077" v="123" actId="47"/>
        <pc:sldMkLst>
          <pc:docMk/>
          <pc:sldMk cId="0" sldId="389"/>
        </pc:sldMkLst>
      </pc:sldChg>
      <pc:sldChg chg="del">
        <pc:chgData name="Marty Broadwell" userId="8c8ea40a403f8424" providerId="LiveId" clId="{7CE5081B-0600-43CB-A153-3E3DEDD14205}" dt="2024-03-28T14:49:13.077" v="123" actId="47"/>
        <pc:sldMkLst>
          <pc:docMk/>
          <pc:sldMk cId="0" sldId="390"/>
        </pc:sldMkLst>
      </pc:sldChg>
      <pc:sldChg chg="del">
        <pc:chgData name="Marty Broadwell" userId="8c8ea40a403f8424" providerId="LiveId" clId="{7CE5081B-0600-43CB-A153-3E3DEDD14205}" dt="2024-03-28T14:49:13.077" v="123" actId="47"/>
        <pc:sldMkLst>
          <pc:docMk/>
          <pc:sldMk cId="0" sldId="391"/>
        </pc:sldMkLst>
      </pc:sldChg>
      <pc:sldChg chg="del">
        <pc:chgData name="Marty Broadwell" userId="8c8ea40a403f8424" providerId="LiveId" clId="{7CE5081B-0600-43CB-A153-3E3DEDD14205}" dt="2024-03-28T14:49:13.077" v="123" actId="47"/>
        <pc:sldMkLst>
          <pc:docMk/>
          <pc:sldMk cId="0" sldId="392"/>
        </pc:sldMkLst>
      </pc:sldChg>
      <pc:sldChg chg="del">
        <pc:chgData name="Marty Broadwell" userId="8c8ea40a403f8424" providerId="LiveId" clId="{7CE5081B-0600-43CB-A153-3E3DEDD14205}" dt="2024-03-28T14:49:13.077" v="123" actId="47"/>
        <pc:sldMkLst>
          <pc:docMk/>
          <pc:sldMk cId="0" sldId="393"/>
        </pc:sldMkLst>
      </pc:sldChg>
      <pc:sldChg chg="del">
        <pc:chgData name="Marty Broadwell" userId="8c8ea40a403f8424" providerId="LiveId" clId="{7CE5081B-0600-43CB-A153-3E3DEDD14205}" dt="2024-03-28T14:49:13.077" v="123" actId="47"/>
        <pc:sldMkLst>
          <pc:docMk/>
          <pc:sldMk cId="0" sldId="395"/>
        </pc:sldMkLst>
      </pc:sldChg>
      <pc:sldChg chg="del">
        <pc:chgData name="Marty Broadwell" userId="8c8ea40a403f8424" providerId="LiveId" clId="{7CE5081B-0600-43CB-A153-3E3DEDD14205}" dt="2024-03-28T14:49:13.077" v="123" actId="47"/>
        <pc:sldMkLst>
          <pc:docMk/>
          <pc:sldMk cId="0" sldId="396"/>
        </pc:sldMkLst>
      </pc:sldChg>
      <pc:sldChg chg="del">
        <pc:chgData name="Marty Broadwell" userId="8c8ea40a403f8424" providerId="LiveId" clId="{7CE5081B-0600-43CB-A153-3E3DEDD14205}" dt="2024-03-28T14:49:13.077" v="123" actId="47"/>
        <pc:sldMkLst>
          <pc:docMk/>
          <pc:sldMk cId="0" sldId="400"/>
        </pc:sldMkLst>
      </pc:sldChg>
      <pc:sldChg chg="del">
        <pc:chgData name="Marty Broadwell" userId="8c8ea40a403f8424" providerId="LiveId" clId="{7CE5081B-0600-43CB-A153-3E3DEDD14205}" dt="2024-03-28T14:49:13.077" v="123" actId="47"/>
        <pc:sldMkLst>
          <pc:docMk/>
          <pc:sldMk cId="0" sldId="401"/>
        </pc:sldMkLst>
      </pc:sldChg>
      <pc:sldChg chg="del">
        <pc:chgData name="Marty Broadwell" userId="8c8ea40a403f8424" providerId="LiveId" clId="{7CE5081B-0600-43CB-A153-3E3DEDD14205}" dt="2024-03-28T14:49:13.077" v="123" actId="47"/>
        <pc:sldMkLst>
          <pc:docMk/>
          <pc:sldMk cId="0" sldId="402"/>
        </pc:sldMkLst>
      </pc:sldChg>
      <pc:sldChg chg="del">
        <pc:chgData name="Marty Broadwell" userId="8c8ea40a403f8424" providerId="LiveId" clId="{7CE5081B-0600-43CB-A153-3E3DEDD14205}" dt="2024-03-28T14:49:13.077" v="123" actId="47"/>
        <pc:sldMkLst>
          <pc:docMk/>
          <pc:sldMk cId="0" sldId="406"/>
        </pc:sldMkLst>
      </pc:sldChg>
      <pc:sldChg chg="del">
        <pc:chgData name="Marty Broadwell" userId="8c8ea40a403f8424" providerId="LiveId" clId="{7CE5081B-0600-43CB-A153-3E3DEDD14205}" dt="2024-03-28T14:49:13.077" v="123" actId="47"/>
        <pc:sldMkLst>
          <pc:docMk/>
          <pc:sldMk cId="0" sldId="407"/>
        </pc:sldMkLst>
      </pc:sldChg>
      <pc:sldChg chg="add del">
        <pc:chgData name="Marty Broadwell" userId="8c8ea40a403f8424" providerId="LiveId" clId="{7CE5081B-0600-43CB-A153-3E3DEDD14205}" dt="2024-03-28T14:49:39.952" v="124" actId="47"/>
        <pc:sldMkLst>
          <pc:docMk/>
          <pc:sldMk cId="0" sldId="408"/>
        </pc:sldMkLst>
      </pc:sldChg>
      <pc:sldChg chg="add del">
        <pc:chgData name="Marty Broadwell" userId="8c8ea40a403f8424" providerId="LiveId" clId="{7CE5081B-0600-43CB-A153-3E3DEDD14205}" dt="2024-03-28T14:49:39.952" v="124" actId="47"/>
        <pc:sldMkLst>
          <pc:docMk/>
          <pc:sldMk cId="0" sldId="409"/>
        </pc:sldMkLst>
      </pc:sldChg>
      <pc:sldChg chg="add del">
        <pc:chgData name="Marty Broadwell" userId="8c8ea40a403f8424" providerId="LiveId" clId="{7CE5081B-0600-43CB-A153-3E3DEDD14205}" dt="2024-03-28T14:49:39.952" v="124" actId="47"/>
        <pc:sldMkLst>
          <pc:docMk/>
          <pc:sldMk cId="0" sldId="410"/>
        </pc:sldMkLst>
      </pc:sldChg>
      <pc:sldChg chg="add del">
        <pc:chgData name="Marty Broadwell" userId="8c8ea40a403f8424" providerId="LiveId" clId="{7CE5081B-0600-43CB-A153-3E3DEDD14205}" dt="2024-03-28T14:49:39.952" v="124" actId="47"/>
        <pc:sldMkLst>
          <pc:docMk/>
          <pc:sldMk cId="0" sldId="412"/>
        </pc:sldMkLst>
      </pc:sldChg>
      <pc:sldChg chg="add del">
        <pc:chgData name="Marty Broadwell" userId="8c8ea40a403f8424" providerId="LiveId" clId="{7CE5081B-0600-43CB-A153-3E3DEDD14205}" dt="2024-03-28T14:49:39.952" v="124" actId="47"/>
        <pc:sldMkLst>
          <pc:docMk/>
          <pc:sldMk cId="0" sldId="413"/>
        </pc:sldMkLst>
      </pc:sldChg>
      <pc:sldChg chg="add del">
        <pc:chgData name="Marty Broadwell" userId="8c8ea40a403f8424" providerId="LiveId" clId="{7CE5081B-0600-43CB-A153-3E3DEDD14205}" dt="2024-03-28T14:49:39.952" v="124" actId="47"/>
        <pc:sldMkLst>
          <pc:docMk/>
          <pc:sldMk cId="0" sldId="415"/>
        </pc:sldMkLst>
      </pc:sldChg>
      <pc:sldChg chg="add del">
        <pc:chgData name="Marty Broadwell" userId="8c8ea40a403f8424" providerId="LiveId" clId="{7CE5081B-0600-43CB-A153-3E3DEDD14205}" dt="2024-03-28T14:49:39.952" v="124" actId="47"/>
        <pc:sldMkLst>
          <pc:docMk/>
          <pc:sldMk cId="0" sldId="417"/>
        </pc:sldMkLst>
      </pc:sldChg>
      <pc:sldChg chg="add del">
        <pc:chgData name="Marty Broadwell" userId="8c8ea40a403f8424" providerId="LiveId" clId="{7CE5081B-0600-43CB-A153-3E3DEDD14205}" dt="2024-03-28T14:49:39.952" v="124" actId="47"/>
        <pc:sldMkLst>
          <pc:docMk/>
          <pc:sldMk cId="0" sldId="430"/>
        </pc:sldMkLst>
      </pc:sldChg>
      <pc:sldChg chg="add del">
        <pc:chgData name="Marty Broadwell" userId="8c8ea40a403f8424" providerId="LiveId" clId="{7CE5081B-0600-43CB-A153-3E3DEDD14205}" dt="2024-03-28T14:49:39.952" v="124" actId="47"/>
        <pc:sldMkLst>
          <pc:docMk/>
          <pc:sldMk cId="0" sldId="431"/>
        </pc:sldMkLst>
      </pc:sldChg>
      <pc:sldChg chg="add del">
        <pc:chgData name="Marty Broadwell" userId="8c8ea40a403f8424" providerId="LiveId" clId="{7CE5081B-0600-43CB-A153-3E3DEDD14205}" dt="2024-03-28T14:49:39.952" v="124" actId="47"/>
        <pc:sldMkLst>
          <pc:docMk/>
          <pc:sldMk cId="0" sldId="433"/>
        </pc:sldMkLst>
      </pc:sldChg>
      <pc:sldChg chg="add del">
        <pc:chgData name="Marty Broadwell" userId="8c8ea40a403f8424" providerId="LiveId" clId="{7CE5081B-0600-43CB-A153-3E3DEDD14205}" dt="2024-03-28T14:49:39.952" v="124" actId="47"/>
        <pc:sldMkLst>
          <pc:docMk/>
          <pc:sldMk cId="0" sldId="436"/>
        </pc:sldMkLst>
      </pc:sldChg>
      <pc:sldChg chg="add del">
        <pc:chgData name="Marty Broadwell" userId="8c8ea40a403f8424" providerId="LiveId" clId="{7CE5081B-0600-43CB-A153-3E3DEDD14205}" dt="2024-03-28T14:49:39.952" v="124" actId="47"/>
        <pc:sldMkLst>
          <pc:docMk/>
          <pc:sldMk cId="0" sldId="437"/>
        </pc:sldMkLst>
      </pc:sldChg>
      <pc:sldChg chg="add del">
        <pc:chgData name="Marty Broadwell" userId="8c8ea40a403f8424" providerId="LiveId" clId="{7CE5081B-0600-43CB-A153-3E3DEDD14205}" dt="2024-03-28T14:49:39.952" v="124" actId="47"/>
        <pc:sldMkLst>
          <pc:docMk/>
          <pc:sldMk cId="0" sldId="438"/>
        </pc:sldMkLst>
      </pc:sldChg>
      <pc:sldChg chg="add del">
        <pc:chgData name="Marty Broadwell" userId="8c8ea40a403f8424" providerId="LiveId" clId="{7CE5081B-0600-43CB-A153-3E3DEDD14205}" dt="2024-03-28T14:49:39.952" v="124" actId="47"/>
        <pc:sldMkLst>
          <pc:docMk/>
          <pc:sldMk cId="0" sldId="440"/>
        </pc:sldMkLst>
      </pc:sldChg>
      <pc:sldChg chg="add del">
        <pc:chgData name="Marty Broadwell" userId="8c8ea40a403f8424" providerId="LiveId" clId="{7CE5081B-0600-43CB-A153-3E3DEDD14205}" dt="2024-03-28T14:49:39.952" v="124" actId="47"/>
        <pc:sldMkLst>
          <pc:docMk/>
          <pc:sldMk cId="0" sldId="441"/>
        </pc:sldMkLst>
      </pc:sldChg>
      <pc:sldChg chg="add del">
        <pc:chgData name="Marty Broadwell" userId="8c8ea40a403f8424" providerId="LiveId" clId="{7CE5081B-0600-43CB-A153-3E3DEDD14205}" dt="2024-03-28T14:49:39.952" v="124" actId="47"/>
        <pc:sldMkLst>
          <pc:docMk/>
          <pc:sldMk cId="0" sldId="442"/>
        </pc:sldMkLst>
      </pc:sldChg>
      <pc:sldChg chg="add del">
        <pc:chgData name="Marty Broadwell" userId="8c8ea40a403f8424" providerId="LiveId" clId="{7CE5081B-0600-43CB-A153-3E3DEDD14205}" dt="2024-03-28T14:49:39.952" v="124" actId="47"/>
        <pc:sldMkLst>
          <pc:docMk/>
          <pc:sldMk cId="0" sldId="443"/>
        </pc:sldMkLst>
      </pc:sldChg>
      <pc:sldChg chg="add del">
        <pc:chgData name="Marty Broadwell" userId="8c8ea40a403f8424" providerId="LiveId" clId="{7CE5081B-0600-43CB-A153-3E3DEDD14205}" dt="2024-03-28T14:49:39.952" v="124" actId="47"/>
        <pc:sldMkLst>
          <pc:docMk/>
          <pc:sldMk cId="0" sldId="444"/>
        </pc:sldMkLst>
      </pc:sldChg>
      <pc:sldChg chg="del">
        <pc:chgData name="Marty Broadwell" userId="8c8ea40a403f8424" providerId="LiveId" clId="{7CE5081B-0600-43CB-A153-3E3DEDD14205}" dt="2024-03-28T14:48:26.866" v="122" actId="47"/>
        <pc:sldMkLst>
          <pc:docMk/>
          <pc:sldMk cId="0" sldId="452"/>
        </pc:sldMkLst>
      </pc:sldChg>
      <pc:sldChg chg="del">
        <pc:chgData name="Marty Broadwell" userId="8c8ea40a403f8424" providerId="LiveId" clId="{7CE5081B-0600-43CB-A153-3E3DEDD14205}" dt="2024-03-28T14:49:13.077" v="123" actId="47"/>
        <pc:sldMkLst>
          <pc:docMk/>
          <pc:sldMk cId="0" sldId="455"/>
        </pc:sldMkLst>
      </pc:sldChg>
      <pc:sldChg chg="del">
        <pc:chgData name="Marty Broadwell" userId="8c8ea40a403f8424" providerId="LiveId" clId="{7CE5081B-0600-43CB-A153-3E3DEDD14205}" dt="2024-03-28T14:49:13.077" v="123" actId="47"/>
        <pc:sldMkLst>
          <pc:docMk/>
          <pc:sldMk cId="0" sldId="456"/>
        </pc:sldMkLst>
      </pc:sldChg>
      <pc:sldChg chg="delSp modSp add mod">
        <pc:chgData name="Marty Broadwell" userId="8c8ea40a403f8424" providerId="LiveId" clId="{7CE5081B-0600-43CB-A153-3E3DEDD14205}" dt="2024-03-28T14:50:10.103" v="127" actId="403"/>
        <pc:sldMkLst>
          <pc:docMk/>
          <pc:sldMk cId="1660945621" sldId="816"/>
        </pc:sldMkLst>
        <pc:spChg chg="mod">
          <ac:chgData name="Marty Broadwell" userId="8c8ea40a403f8424" providerId="LiveId" clId="{7CE5081B-0600-43CB-A153-3E3DEDD14205}" dt="2024-03-28T14:50:10.103" v="127" actId="403"/>
          <ac:spMkLst>
            <pc:docMk/>
            <pc:sldMk cId="1660945621" sldId="816"/>
            <ac:spMk id="2" creationId="{0CBA606B-33A7-4F89-A737-379790F79DA2}"/>
          </ac:spMkLst>
        </pc:spChg>
        <pc:spChg chg="mod">
          <ac:chgData name="Marty Broadwell" userId="8c8ea40a403f8424" providerId="LiveId" clId="{7CE5081B-0600-43CB-A153-3E3DEDD14205}" dt="2024-03-28T14:45:09.472" v="96" actId="1076"/>
          <ac:spMkLst>
            <pc:docMk/>
            <pc:sldMk cId="1660945621" sldId="816"/>
            <ac:spMk id="3" creationId="{EF60AC88-C404-4BDB-8333-1847D62F0C6E}"/>
          </ac:spMkLst>
        </pc:spChg>
        <pc:spChg chg="del">
          <ac:chgData name="Marty Broadwell" userId="8c8ea40a403f8424" providerId="LiveId" clId="{7CE5081B-0600-43CB-A153-3E3DEDD14205}" dt="2024-03-28T14:47:49.516" v="121" actId="478"/>
          <ac:spMkLst>
            <pc:docMk/>
            <pc:sldMk cId="1660945621" sldId="816"/>
            <ac:spMk id="5" creationId="{67BFAF98-CC63-4D8E-DF2A-DEC1A8729D26}"/>
          </ac:spMkLst>
        </pc:spChg>
        <pc:spChg chg="mod">
          <ac:chgData name="Marty Broadwell" userId="8c8ea40a403f8424" providerId="LiveId" clId="{7CE5081B-0600-43CB-A153-3E3DEDD14205}" dt="2024-03-28T14:45:17.735" v="98" actId="1076"/>
          <ac:spMkLst>
            <pc:docMk/>
            <pc:sldMk cId="1660945621" sldId="816"/>
            <ac:spMk id="6" creationId="{9C339700-8648-6C07-B931-9322944592EF}"/>
          </ac:spMkLst>
        </pc:spChg>
      </pc:sldChg>
      <pc:sldChg chg="add del">
        <pc:chgData name="Marty Broadwell" userId="8c8ea40a403f8424" providerId="LiveId" clId="{7CE5081B-0600-43CB-A153-3E3DEDD14205}" dt="2024-03-28T14:49:39.952" v="124" actId="47"/>
        <pc:sldMkLst>
          <pc:docMk/>
          <pc:sldMk cId="0" sldId="888"/>
        </pc:sldMkLst>
      </pc:sldChg>
      <pc:sldChg chg="add del">
        <pc:chgData name="Marty Broadwell" userId="8c8ea40a403f8424" providerId="LiveId" clId="{7CE5081B-0600-43CB-A153-3E3DEDD14205}" dt="2024-03-28T14:49:39.952" v="124" actId="47"/>
        <pc:sldMkLst>
          <pc:docMk/>
          <pc:sldMk cId="0" sldId="889"/>
        </pc:sldMkLst>
      </pc:sldChg>
      <pc:sldChg chg="add del">
        <pc:chgData name="Marty Broadwell" userId="8c8ea40a403f8424" providerId="LiveId" clId="{7CE5081B-0600-43CB-A153-3E3DEDD14205}" dt="2024-03-28T14:49:39.952" v="124" actId="47"/>
        <pc:sldMkLst>
          <pc:docMk/>
          <pc:sldMk cId="0" sldId="943"/>
        </pc:sldMkLst>
      </pc:sldChg>
      <pc:sldChg chg="add del">
        <pc:chgData name="Marty Broadwell" userId="8c8ea40a403f8424" providerId="LiveId" clId="{7CE5081B-0600-43CB-A153-3E3DEDD14205}" dt="2024-03-28T14:49:39.952" v="124" actId="47"/>
        <pc:sldMkLst>
          <pc:docMk/>
          <pc:sldMk cId="0" sldId="1020"/>
        </pc:sldMkLst>
      </pc:sldChg>
      <pc:sldChg chg="add del">
        <pc:chgData name="Marty Broadwell" userId="8c8ea40a403f8424" providerId="LiveId" clId="{7CE5081B-0600-43CB-A153-3E3DEDD14205}" dt="2024-03-28T14:49:39.952" v="124" actId="47"/>
        <pc:sldMkLst>
          <pc:docMk/>
          <pc:sldMk cId="0" sldId="1021"/>
        </pc:sldMkLst>
      </pc:sldChg>
      <pc:sldChg chg="add del">
        <pc:chgData name="Marty Broadwell" userId="8c8ea40a403f8424" providerId="LiveId" clId="{7CE5081B-0600-43CB-A153-3E3DEDD14205}" dt="2024-03-28T14:49:39.952" v="124" actId="47"/>
        <pc:sldMkLst>
          <pc:docMk/>
          <pc:sldMk cId="1776256342" sldId="1022"/>
        </pc:sldMkLst>
      </pc:sldChg>
      <pc:sldChg chg="add del">
        <pc:chgData name="Marty Broadwell" userId="8c8ea40a403f8424" providerId="LiveId" clId="{7CE5081B-0600-43CB-A153-3E3DEDD14205}" dt="2024-03-28T14:49:39.952" v="124" actId="47"/>
        <pc:sldMkLst>
          <pc:docMk/>
          <pc:sldMk cId="3259177148" sldId="1023"/>
        </pc:sldMkLst>
      </pc:sldChg>
      <pc:sldChg chg="add del">
        <pc:chgData name="Marty Broadwell" userId="8c8ea40a403f8424" providerId="LiveId" clId="{7CE5081B-0600-43CB-A153-3E3DEDD14205}" dt="2024-03-28T14:49:39.952" v="124" actId="47"/>
        <pc:sldMkLst>
          <pc:docMk/>
          <pc:sldMk cId="1730363597" sldId="1027"/>
        </pc:sldMkLst>
      </pc:sldChg>
      <pc:sldChg chg="add del">
        <pc:chgData name="Marty Broadwell" userId="8c8ea40a403f8424" providerId="LiveId" clId="{7CE5081B-0600-43CB-A153-3E3DEDD14205}" dt="2024-03-28T14:49:39.952" v="124" actId="47"/>
        <pc:sldMkLst>
          <pc:docMk/>
          <pc:sldMk cId="3790833336" sldId="1029"/>
        </pc:sldMkLst>
      </pc:sldChg>
      <pc:sldChg chg="add del">
        <pc:chgData name="Marty Broadwell" userId="8c8ea40a403f8424" providerId="LiveId" clId="{7CE5081B-0600-43CB-A153-3E3DEDD14205}" dt="2024-03-28T14:49:39.952" v="124" actId="47"/>
        <pc:sldMkLst>
          <pc:docMk/>
          <pc:sldMk cId="446471818" sldId="1032"/>
        </pc:sldMkLst>
      </pc:sldChg>
      <pc:sldChg chg="add del">
        <pc:chgData name="Marty Broadwell" userId="8c8ea40a403f8424" providerId="LiveId" clId="{7CE5081B-0600-43CB-A153-3E3DEDD14205}" dt="2024-03-28T14:49:39.952" v="124" actId="47"/>
        <pc:sldMkLst>
          <pc:docMk/>
          <pc:sldMk cId="206570122" sldId="1033"/>
        </pc:sldMkLst>
      </pc:sldChg>
      <pc:sldChg chg="delSp modSp add mod">
        <pc:chgData name="Marty Broadwell" userId="8c8ea40a403f8424" providerId="LiveId" clId="{7CE5081B-0600-43CB-A153-3E3DEDD14205}" dt="2024-03-28T14:47:42.818" v="120" actId="478"/>
        <pc:sldMkLst>
          <pc:docMk/>
          <pc:sldMk cId="3261461005" sldId="1036"/>
        </pc:sldMkLst>
        <pc:spChg chg="mod">
          <ac:chgData name="Marty Broadwell" userId="8c8ea40a403f8424" providerId="LiveId" clId="{7CE5081B-0600-43CB-A153-3E3DEDD14205}" dt="2024-03-28T14:47:40.830" v="119" actId="1076"/>
          <ac:spMkLst>
            <pc:docMk/>
            <pc:sldMk cId="3261461005" sldId="1036"/>
            <ac:spMk id="3" creationId="{27026D68-4786-930F-1B63-4080FF59399F}"/>
          </ac:spMkLst>
        </pc:spChg>
        <pc:spChg chg="del">
          <ac:chgData name="Marty Broadwell" userId="8c8ea40a403f8424" providerId="LiveId" clId="{7CE5081B-0600-43CB-A153-3E3DEDD14205}" dt="2024-03-28T14:47:42.818" v="120" actId="478"/>
          <ac:spMkLst>
            <pc:docMk/>
            <pc:sldMk cId="3261461005" sldId="1036"/>
            <ac:spMk id="5" creationId="{88C6D182-C90A-D13A-7791-5D2C2FB19164}"/>
          </ac:spMkLst>
        </pc:spChg>
      </pc:sldChg>
      <pc:sldChg chg="add del">
        <pc:chgData name="Marty Broadwell" userId="8c8ea40a403f8424" providerId="LiveId" clId="{7CE5081B-0600-43CB-A153-3E3DEDD14205}" dt="2024-03-28T14:49:39.952" v="124" actId="47"/>
        <pc:sldMkLst>
          <pc:docMk/>
          <pc:sldMk cId="4086446100" sldId="1038"/>
        </pc:sldMkLst>
      </pc:sldChg>
      <pc:sldChg chg="add del">
        <pc:chgData name="Marty Broadwell" userId="8c8ea40a403f8424" providerId="LiveId" clId="{7CE5081B-0600-43CB-A153-3E3DEDD14205}" dt="2024-03-28T14:49:39.952" v="124" actId="47"/>
        <pc:sldMkLst>
          <pc:docMk/>
          <pc:sldMk cId="1314660131" sldId="1039"/>
        </pc:sldMkLst>
      </pc:sldChg>
      <pc:sldChg chg="add del">
        <pc:chgData name="Marty Broadwell" userId="8c8ea40a403f8424" providerId="LiveId" clId="{7CE5081B-0600-43CB-A153-3E3DEDD14205}" dt="2024-03-28T14:49:39.952" v="124" actId="47"/>
        <pc:sldMkLst>
          <pc:docMk/>
          <pc:sldMk cId="4021731551" sldId="1040"/>
        </pc:sldMkLst>
      </pc:sldChg>
      <pc:sldChg chg="add del">
        <pc:chgData name="Marty Broadwell" userId="8c8ea40a403f8424" providerId="LiveId" clId="{7CE5081B-0600-43CB-A153-3E3DEDD14205}" dt="2024-03-28T14:49:39.952" v="124" actId="47"/>
        <pc:sldMkLst>
          <pc:docMk/>
          <pc:sldMk cId="531931621" sldId="1041"/>
        </pc:sldMkLst>
      </pc:sldChg>
      <pc:sldChg chg="add del">
        <pc:chgData name="Marty Broadwell" userId="8c8ea40a403f8424" providerId="LiveId" clId="{7CE5081B-0600-43CB-A153-3E3DEDD14205}" dt="2024-03-28T14:49:39.952" v="124" actId="47"/>
        <pc:sldMkLst>
          <pc:docMk/>
          <pc:sldMk cId="3176554183" sldId="1042"/>
        </pc:sldMkLst>
      </pc:sldChg>
      <pc:sldChg chg="add del">
        <pc:chgData name="Marty Broadwell" userId="8c8ea40a403f8424" providerId="LiveId" clId="{7CE5081B-0600-43CB-A153-3E3DEDD14205}" dt="2024-03-28T14:49:39.952" v="124" actId="47"/>
        <pc:sldMkLst>
          <pc:docMk/>
          <pc:sldMk cId="207154036" sldId="1043"/>
        </pc:sldMkLst>
      </pc:sldChg>
      <pc:sldChg chg="add del">
        <pc:chgData name="Marty Broadwell" userId="8c8ea40a403f8424" providerId="LiveId" clId="{7CE5081B-0600-43CB-A153-3E3DEDD14205}" dt="2024-03-28T14:49:39.952" v="124" actId="47"/>
        <pc:sldMkLst>
          <pc:docMk/>
          <pc:sldMk cId="551292606" sldId="1046"/>
        </pc:sldMkLst>
      </pc:sldChg>
      <pc:sldChg chg="add del">
        <pc:chgData name="Marty Broadwell" userId="8c8ea40a403f8424" providerId="LiveId" clId="{7CE5081B-0600-43CB-A153-3E3DEDD14205}" dt="2024-03-28T14:49:39.952" v="124" actId="47"/>
        <pc:sldMkLst>
          <pc:docMk/>
          <pc:sldMk cId="929782330" sldId="1050"/>
        </pc:sldMkLst>
      </pc:sldChg>
      <pc:sldChg chg="add del">
        <pc:chgData name="Marty Broadwell" userId="8c8ea40a403f8424" providerId="LiveId" clId="{7CE5081B-0600-43CB-A153-3E3DEDD14205}" dt="2024-03-28T14:49:39.952" v="124" actId="47"/>
        <pc:sldMkLst>
          <pc:docMk/>
          <pc:sldMk cId="544680382" sldId="1051"/>
        </pc:sldMkLst>
      </pc:sldChg>
      <pc:sldChg chg="add del">
        <pc:chgData name="Marty Broadwell" userId="8c8ea40a403f8424" providerId="LiveId" clId="{7CE5081B-0600-43CB-A153-3E3DEDD14205}" dt="2024-03-28T14:49:39.952" v="124" actId="47"/>
        <pc:sldMkLst>
          <pc:docMk/>
          <pc:sldMk cId="150999660" sldId="1052"/>
        </pc:sldMkLst>
      </pc:sldChg>
      <pc:sldChg chg="add del">
        <pc:chgData name="Marty Broadwell" userId="8c8ea40a403f8424" providerId="LiveId" clId="{7CE5081B-0600-43CB-A153-3E3DEDD14205}" dt="2024-03-28T14:49:39.952" v="124" actId="47"/>
        <pc:sldMkLst>
          <pc:docMk/>
          <pc:sldMk cId="0" sldId="1053"/>
        </pc:sldMkLst>
      </pc:sldChg>
      <pc:sldChg chg="add del">
        <pc:chgData name="Marty Broadwell" userId="8c8ea40a403f8424" providerId="LiveId" clId="{7CE5081B-0600-43CB-A153-3E3DEDD14205}" dt="2024-03-28T14:49:39.952" v="124" actId="47"/>
        <pc:sldMkLst>
          <pc:docMk/>
          <pc:sldMk cId="0" sldId="1054"/>
        </pc:sldMkLst>
      </pc:sldChg>
      <pc:sldChg chg="add del">
        <pc:chgData name="Marty Broadwell" userId="8c8ea40a403f8424" providerId="LiveId" clId="{7CE5081B-0600-43CB-A153-3E3DEDD14205}" dt="2024-03-28T14:49:39.952" v="124" actId="47"/>
        <pc:sldMkLst>
          <pc:docMk/>
          <pc:sldMk cId="716042599" sldId="1056"/>
        </pc:sldMkLst>
      </pc:sldChg>
      <pc:sldChg chg="add del">
        <pc:chgData name="Marty Broadwell" userId="8c8ea40a403f8424" providerId="LiveId" clId="{7CE5081B-0600-43CB-A153-3E3DEDD14205}" dt="2024-03-28T14:49:39.952" v="124" actId="47"/>
        <pc:sldMkLst>
          <pc:docMk/>
          <pc:sldMk cId="4237187754" sldId="1058"/>
        </pc:sldMkLst>
      </pc:sldChg>
      <pc:sldChg chg="modSp mod">
        <pc:chgData name="Marty Broadwell" userId="8c8ea40a403f8424" providerId="LiveId" clId="{7CE5081B-0600-43CB-A153-3E3DEDD14205}" dt="2024-03-28T14:41:24.855" v="19" actId="14100"/>
        <pc:sldMkLst>
          <pc:docMk/>
          <pc:sldMk cId="4156991058" sldId="1067"/>
        </pc:sldMkLst>
        <pc:spChg chg="mod">
          <ac:chgData name="Marty Broadwell" userId="8c8ea40a403f8424" providerId="LiveId" clId="{7CE5081B-0600-43CB-A153-3E3DEDD14205}" dt="2024-03-28T14:41:24.855" v="19" actId="14100"/>
          <ac:spMkLst>
            <pc:docMk/>
            <pc:sldMk cId="4156991058" sldId="1067"/>
            <ac:spMk id="3" creationId="{07E7DF7D-DF03-2F89-915F-7F1E02D7597D}"/>
          </ac:spMkLst>
        </pc:spChg>
      </pc:sldChg>
      <pc:sldChg chg="del">
        <pc:chgData name="Marty Broadwell" userId="8c8ea40a403f8424" providerId="LiveId" clId="{7CE5081B-0600-43CB-A153-3E3DEDD14205}" dt="2024-03-28T14:49:13.077" v="123" actId="47"/>
        <pc:sldMkLst>
          <pc:docMk/>
          <pc:sldMk cId="1733935348" sldId="1069"/>
        </pc:sldMkLst>
      </pc:sldChg>
      <pc:sldChg chg="del">
        <pc:chgData name="Marty Broadwell" userId="8c8ea40a403f8424" providerId="LiveId" clId="{7CE5081B-0600-43CB-A153-3E3DEDD14205}" dt="2024-03-28T14:49:13.077" v="123" actId="47"/>
        <pc:sldMkLst>
          <pc:docMk/>
          <pc:sldMk cId="2486082191" sldId="1070"/>
        </pc:sldMkLst>
      </pc:sldChg>
      <pc:sldChg chg="del">
        <pc:chgData name="Marty Broadwell" userId="8c8ea40a403f8424" providerId="LiveId" clId="{7CE5081B-0600-43CB-A153-3E3DEDD14205}" dt="2024-03-28T14:49:13.077" v="123" actId="47"/>
        <pc:sldMkLst>
          <pc:docMk/>
          <pc:sldMk cId="2993649159" sldId="1071"/>
        </pc:sldMkLst>
      </pc:sldChg>
      <pc:sldChg chg="add del">
        <pc:chgData name="Marty Broadwell" userId="8c8ea40a403f8424" providerId="LiveId" clId="{7CE5081B-0600-43CB-A153-3E3DEDD14205}" dt="2024-03-28T14:49:39.952" v="124" actId="47"/>
        <pc:sldMkLst>
          <pc:docMk/>
          <pc:sldMk cId="248034329" sldId="1073"/>
        </pc:sldMkLst>
      </pc:sldChg>
      <pc:sldChg chg="add del">
        <pc:chgData name="Marty Broadwell" userId="8c8ea40a403f8424" providerId="LiveId" clId="{7CE5081B-0600-43CB-A153-3E3DEDD14205}" dt="2024-03-28T14:49:39.952" v="124" actId="47"/>
        <pc:sldMkLst>
          <pc:docMk/>
          <pc:sldMk cId="3378136491" sldId="1074"/>
        </pc:sldMkLst>
      </pc:sldChg>
      <pc:sldChg chg="add del">
        <pc:chgData name="Marty Broadwell" userId="8c8ea40a403f8424" providerId="LiveId" clId="{7CE5081B-0600-43CB-A153-3E3DEDD14205}" dt="2024-03-28T14:49:39.952" v="124" actId="47"/>
        <pc:sldMkLst>
          <pc:docMk/>
          <pc:sldMk cId="2504699600" sldId="1075"/>
        </pc:sldMkLst>
      </pc:sldChg>
      <pc:sldChg chg="add del">
        <pc:chgData name="Marty Broadwell" userId="8c8ea40a403f8424" providerId="LiveId" clId="{7CE5081B-0600-43CB-A153-3E3DEDD14205}" dt="2024-03-28T14:49:39.952" v="124" actId="47"/>
        <pc:sldMkLst>
          <pc:docMk/>
          <pc:sldMk cId="458655428" sldId="1076"/>
        </pc:sldMkLst>
      </pc:sldChg>
      <pc:sldChg chg="add del">
        <pc:chgData name="Marty Broadwell" userId="8c8ea40a403f8424" providerId="LiveId" clId="{7CE5081B-0600-43CB-A153-3E3DEDD14205}" dt="2024-03-28T14:49:39.952" v="124" actId="47"/>
        <pc:sldMkLst>
          <pc:docMk/>
          <pc:sldMk cId="1614376820" sldId="1077"/>
        </pc:sldMkLst>
      </pc:sldChg>
      <pc:sldChg chg="add del">
        <pc:chgData name="Marty Broadwell" userId="8c8ea40a403f8424" providerId="LiveId" clId="{7CE5081B-0600-43CB-A153-3E3DEDD14205}" dt="2024-03-28T14:49:39.952" v="124" actId="47"/>
        <pc:sldMkLst>
          <pc:docMk/>
          <pc:sldMk cId="1840818854" sldId="1078"/>
        </pc:sldMkLst>
      </pc:sldChg>
      <pc:sldChg chg="add del">
        <pc:chgData name="Marty Broadwell" userId="8c8ea40a403f8424" providerId="LiveId" clId="{7CE5081B-0600-43CB-A153-3E3DEDD14205}" dt="2024-03-28T14:49:39.952" v="124" actId="47"/>
        <pc:sldMkLst>
          <pc:docMk/>
          <pc:sldMk cId="2411779851" sldId="1079"/>
        </pc:sldMkLst>
      </pc:sldChg>
      <pc:sldChg chg="del">
        <pc:chgData name="Marty Broadwell" userId="8c8ea40a403f8424" providerId="LiveId" clId="{7CE5081B-0600-43CB-A153-3E3DEDD14205}" dt="2024-03-28T14:49:13.077" v="123" actId="47"/>
        <pc:sldMkLst>
          <pc:docMk/>
          <pc:sldMk cId="2929064611" sldId="1081"/>
        </pc:sldMkLst>
      </pc:sldChg>
      <pc:sldChg chg="add del">
        <pc:chgData name="Marty Broadwell" userId="8c8ea40a403f8424" providerId="LiveId" clId="{7CE5081B-0600-43CB-A153-3E3DEDD14205}" dt="2024-03-28T14:49:39.952" v="124" actId="47"/>
        <pc:sldMkLst>
          <pc:docMk/>
          <pc:sldMk cId="441190319" sldId="1082"/>
        </pc:sldMkLst>
      </pc:sldChg>
      <pc:sldChg chg="add del">
        <pc:chgData name="Marty Broadwell" userId="8c8ea40a403f8424" providerId="LiveId" clId="{7CE5081B-0600-43CB-A153-3E3DEDD14205}" dt="2024-03-28T14:49:39.952" v="124" actId="47"/>
        <pc:sldMkLst>
          <pc:docMk/>
          <pc:sldMk cId="1777344978" sldId="1084"/>
        </pc:sldMkLst>
      </pc:sldChg>
      <pc:sldChg chg="add del">
        <pc:chgData name="Marty Broadwell" userId="8c8ea40a403f8424" providerId="LiveId" clId="{7CE5081B-0600-43CB-A153-3E3DEDD14205}" dt="2024-03-28T14:49:39.952" v="124" actId="47"/>
        <pc:sldMkLst>
          <pc:docMk/>
          <pc:sldMk cId="1052679512" sldId="1085"/>
        </pc:sldMkLst>
      </pc:sldChg>
      <pc:sldChg chg="add del">
        <pc:chgData name="Marty Broadwell" userId="8c8ea40a403f8424" providerId="LiveId" clId="{7CE5081B-0600-43CB-A153-3E3DEDD14205}" dt="2024-03-28T14:49:39.952" v="124" actId="47"/>
        <pc:sldMkLst>
          <pc:docMk/>
          <pc:sldMk cId="1720845441" sldId="1086"/>
        </pc:sldMkLst>
      </pc:sldChg>
      <pc:sldChg chg="modSp mod">
        <pc:chgData name="Marty Broadwell" userId="8c8ea40a403f8424" providerId="LiveId" clId="{7CE5081B-0600-43CB-A153-3E3DEDD14205}" dt="2024-03-28T14:40:24.963" v="6" actId="20577"/>
        <pc:sldMkLst>
          <pc:docMk/>
          <pc:sldMk cId="4161651869" sldId="1087"/>
        </pc:sldMkLst>
        <pc:graphicFrameChg chg="modGraphic">
          <ac:chgData name="Marty Broadwell" userId="8c8ea40a403f8424" providerId="LiveId" clId="{7CE5081B-0600-43CB-A153-3E3DEDD14205}" dt="2024-03-28T14:40:24.963" v="6" actId="20577"/>
          <ac:graphicFrameMkLst>
            <pc:docMk/>
            <pc:sldMk cId="4161651869" sldId="1087"/>
            <ac:graphicFrameMk id="3" creationId="{71FCACB3-792C-0BDE-6047-414F874523A2}"/>
          </ac:graphicFrameMkLst>
        </pc:graphicFrameChg>
      </pc:sldChg>
      <pc:sldChg chg="del">
        <pc:chgData name="Marty Broadwell" userId="8c8ea40a403f8424" providerId="LiveId" clId="{7CE5081B-0600-43CB-A153-3E3DEDD14205}" dt="2024-03-28T14:49:13.077" v="123" actId="47"/>
        <pc:sldMkLst>
          <pc:docMk/>
          <pc:sldMk cId="776499209" sldId="1090"/>
        </pc:sldMkLst>
      </pc:sldChg>
      <pc:sldChg chg="del">
        <pc:chgData name="Marty Broadwell" userId="8c8ea40a403f8424" providerId="LiveId" clId="{7CE5081B-0600-43CB-A153-3E3DEDD14205}" dt="2024-03-28T14:49:13.077" v="123" actId="47"/>
        <pc:sldMkLst>
          <pc:docMk/>
          <pc:sldMk cId="2784141059" sldId="1091"/>
        </pc:sldMkLst>
      </pc:sldChg>
      <pc:sldChg chg="del">
        <pc:chgData name="Marty Broadwell" userId="8c8ea40a403f8424" providerId="LiveId" clId="{7CE5081B-0600-43CB-A153-3E3DEDD14205}" dt="2024-03-28T14:49:13.077" v="123" actId="47"/>
        <pc:sldMkLst>
          <pc:docMk/>
          <pc:sldMk cId="2652995765" sldId="1092"/>
        </pc:sldMkLst>
      </pc:sldChg>
      <pc:sldChg chg="add del">
        <pc:chgData name="Marty Broadwell" userId="8c8ea40a403f8424" providerId="LiveId" clId="{7CE5081B-0600-43CB-A153-3E3DEDD14205}" dt="2024-03-28T14:49:39.952" v="124" actId="47"/>
        <pc:sldMkLst>
          <pc:docMk/>
          <pc:sldMk cId="1137460713" sldId="1093"/>
        </pc:sldMkLst>
      </pc:sldChg>
      <pc:sldChg chg="add del">
        <pc:chgData name="Marty Broadwell" userId="8c8ea40a403f8424" providerId="LiveId" clId="{7CE5081B-0600-43CB-A153-3E3DEDD14205}" dt="2024-03-28T14:49:39.952" v="124" actId="47"/>
        <pc:sldMkLst>
          <pc:docMk/>
          <pc:sldMk cId="3988497907" sldId="1094"/>
        </pc:sldMkLst>
      </pc:sldChg>
      <pc:sldMasterChg chg="add del addSldLayout delSldLayout">
        <pc:chgData name="Marty Broadwell" userId="8c8ea40a403f8424" providerId="LiveId" clId="{7CE5081B-0600-43CB-A153-3E3DEDD14205}" dt="2024-03-28T14:49:39.952" v="124" actId="47"/>
        <pc:sldMasterMkLst>
          <pc:docMk/>
          <pc:sldMasterMk cId="0" sldId="2147483660"/>
        </pc:sldMasterMkLst>
        <pc:sldLayoutChg chg="add del">
          <pc:chgData name="Marty Broadwell" userId="8c8ea40a403f8424" providerId="LiveId" clId="{7CE5081B-0600-43CB-A153-3E3DEDD14205}" dt="2024-03-28T14:49:39.952" v="124" actId="47"/>
          <pc:sldLayoutMkLst>
            <pc:docMk/>
            <pc:sldMasterMk cId="0" sldId="2147483660"/>
            <pc:sldLayoutMk cId="3198608465" sldId="2147484558"/>
          </pc:sldLayoutMkLst>
        </pc:sldLayoutChg>
        <pc:sldLayoutChg chg="add del">
          <pc:chgData name="Marty Broadwell" userId="8c8ea40a403f8424" providerId="LiveId" clId="{7CE5081B-0600-43CB-A153-3E3DEDD14205}" dt="2024-03-28T14:49:39.952" v="124" actId="47"/>
          <pc:sldLayoutMkLst>
            <pc:docMk/>
            <pc:sldMasterMk cId="0" sldId="2147483660"/>
            <pc:sldLayoutMk cId="1136470463" sldId="2147484559"/>
          </pc:sldLayoutMkLst>
        </pc:sldLayoutChg>
        <pc:sldLayoutChg chg="add del">
          <pc:chgData name="Marty Broadwell" userId="8c8ea40a403f8424" providerId="LiveId" clId="{7CE5081B-0600-43CB-A153-3E3DEDD14205}" dt="2024-03-28T14:49:39.952" v="124" actId="47"/>
          <pc:sldLayoutMkLst>
            <pc:docMk/>
            <pc:sldMasterMk cId="0" sldId="2147483660"/>
            <pc:sldLayoutMk cId="335115002" sldId="2147484560"/>
          </pc:sldLayoutMkLst>
        </pc:sldLayoutChg>
        <pc:sldLayoutChg chg="add del">
          <pc:chgData name="Marty Broadwell" userId="8c8ea40a403f8424" providerId="LiveId" clId="{7CE5081B-0600-43CB-A153-3E3DEDD14205}" dt="2024-03-28T14:49:39.952" v="124" actId="47"/>
          <pc:sldLayoutMkLst>
            <pc:docMk/>
            <pc:sldMasterMk cId="0" sldId="2147483660"/>
            <pc:sldLayoutMk cId="3156284730" sldId="2147484561"/>
          </pc:sldLayoutMkLst>
        </pc:sldLayoutChg>
        <pc:sldLayoutChg chg="add del">
          <pc:chgData name="Marty Broadwell" userId="8c8ea40a403f8424" providerId="LiveId" clId="{7CE5081B-0600-43CB-A153-3E3DEDD14205}" dt="2024-03-28T14:49:39.952" v="124" actId="47"/>
          <pc:sldLayoutMkLst>
            <pc:docMk/>
            <pc:sldMasterMk cId="0" sldId="2147483660"/>
            <pc:sldLayoutMk cId="1351555168" sldId="2147484562"/>
          </pc:sldLayoutMkLst>
        </pc:sldLayoutChg>
        <pc:sldLayoutChg chg="add del">
          <pc:chgData name="Marty Broadwell" userId="8c8ea40a403f8424" providerId="LiveId" clId="{7CE5081B-0600-43CB-A153-3E3DEDD14205}" dt="2024-03-28T14:49:39.952" v="124" actId="47"/>
          <pc:sldLayoutMkLst>
            <pc:docMk/>
            <pc:sldMasterMk cId="0" sldId="2147483660"/>
            <pc:sldLayoutMk cId="624822091" sldId="2147484563"/>
          </pc:sldLayoutMkLst>
        </pc:sldLayoutChg>
        <pc:sldLayoutChg chg="add del">
          <pc:chgData name="Marty Broadwell" userId="8c8ea40a403f8424" providerId="LiveId" clId="{7CE5081B-0600-43CB-A153-3E3DEDD14205}" dt="2024-03-28T14:49:39.952" v="124" actId="47"/>
          <pc:sldLayoutMkLst>
            <pc:docMk/>
            <pc:sldMasterMk cId="0" sldId="2147483660"/>
            <pc:sldLayoutMk cId="3288498015" sldId="2147484564"/>
          </pc:sldLayoutMkLst>
        </pc:sldLayoutChg>
        <pc:sldLayoutChg chg="add del">
          <pc:chgData name="Marty Broadwell" userId="8c8ea40a403f8424" providerId="LiveId" clId="{7CE5081B-0600-43CB-A153-3E3DEDD14205}" dt="2024-03-28T14:49:39.952" v="124" actId="47"/>
          <pc:sldLayoutMkLst>
            <pc:docMk/>
            <pc:sldMasterMk cId="0" sldId="2147483660"/>
            <pc:sldLayoutMk cId="2481999956" sldId="2147484565"/>
          </pc:sldLayoutMkLst>
        </pc:sldLayoutChg>
        <pc:sldLayoutChg chg="add del">
          <pc:chgData name="Marty Broadwell" userId="8c8ea40a403f8424" providerId="LiveId" clId="{7CE5081B-0600-43CB-A153-3E3DEDD14205}" dt="2024-03-28T14:49:39.952" v="124" actId="47"/>
          <pc:sldLayoutMkLst>
            <pc:docMk/>
            <pc:sldMasterMk cId="0" sldId="2147483660"/>
            <pc:sldLayoutMk cId="1254442199" sldId="2147484566"/>
          </pc:sldLayoutMkLst>
        </pc:sldLayoutChg>
        <pc:sldLayoutChg chg="add del">
          <pc:chgData name="Marty Broadwell" userId="8c8ea40a403f8424" providerId="LiveId" clId="{7CE5081B-0600-43CB-A153-3E3DEDD14205}" dt="2024-03-28T14:49:39.952" v="124" actId="47"/>
          <pc:sldLayoutMkLst>
            <pc:docMk/>
            <pc:sldMasterMk cId="0" sldId="2147483660"/>
            <pc:sldLayoutMk cId="4114083750" sldId="2147484568"/>
          </pc:sldLayoutMkLst>
        </pc:sldLayoutChg>
        <pc:sldLayoutChg chg="add del">
          <pc:chgData name="Marty Broadwell" userId="8c8ea40a403f8424" providerId="LiveId" clId="{7CE5081B-0600-43CB-A153-3E3DEDD14205}" dt="2024-03-28T14:49:39.952" v="124" actId="47"/>
          <pc:sldLayoutMkLst>
            <pc:docMk/>
            <pc:sldMasterMk cId="0" sldId="2147483660"/>
            <pc:sldLayoutMk cId="2884364719" sldId="2147484569"/>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9090" name="Rectangle 2">
            <a:extLst>
              <a:ext uri="{FF2B5EF4-FFF2-40B4-BE49-F238E27FC236}">
                <a16:creationId xmlns:a16="http://schemas.microsoft.com/office/drawing/2014/main" xmlns="" id="{4C4A8FFC-45D8-35F8-EED9-C16903888E4C}"/>
              </a:ext>
            </a:extLst>
          </p:cNvPr>
          <p:cNvSpPr>
            <a:spLocks noGrp="1" noChangeArrowheads="1"/>
          </p:cNvSpPr>
          <p:nvPr>
            <p:ph type="hdr" sz="quarter"/>
          </p:nvPr>
        </p:nvSpPr>
        <p:spPr bwMode="auto">
          <a:xfrm>
            <a:off x="0" y="0"/>
            <a:ext cx="3170238" cy="481013"/>
          </a:xfrm>
          <a:prstGeom prst="rect">
            <a:avLst/>
          </a:prstGeom>
          <a:noFill/>
          <a:ln>
            <a:noFill/>
          </a:ln>
          <a:effectLst/>
        </p:spPr>
        <p:txBody>
          <a:bodyPr vert="horz" wrap="square" lIns="91444" tIns="45722" rIns="91444" bIns="45722" numCol="1" anchor="t" anchorCtr="0" compatLnSpc="1">
            <a:prstTxWarp prst="textNoShape">
              <a:avLst/>
            </a:prstTxWarp>
          </a:bodyPr>
          <a:lstStyle>
            <a:lvl1pPr eaLnBrk="1" hangingPunct="1">
              <a:defRPr sz="1100">
                <a:latin typeface="Arial" charset="0"/>
              </a:defRPr>
            </a:lvl1pPr>
          </a:lstStyle>
          <a:p>
            <a:pPr>
              <a:defRPr/>
            </a:pPr>
            <a:endParaRPr lang="en-US" altLang="en-US"/>
          </a:p>
        </p:txBody>
      </p:sp>
      <p:sp>
        <p:nvSpPr>
          <p:cNvPr id="89091" name="Rectangle 3">
            <a:extLst>
              <a:ext uri="{FF2B5EF4-FFF2-40B4-BE49-F238E27FC236}">
                <a16:creationId xmlns:a16="http://schemas.microsoft.com/office/drawing/2014/main" xmlns="" id="{A2D4F8F0-620C-ADB2-A369-7126EF796403}"/>
              </a:ext>
            </a:extLst>
          </p:cNvPr>
          <p:cNvSpPr>
            <a:spLocks noGrp="1" noChangeArrowheads="1"/>
          </p:cNvSpPr>
          <p:nvPr>
            <p:ph type="dt" idx="1"/>
          </p:nvPr>
        </p:nvSpPr>
        <p:spPr bwMode="auto">
          <a:xfrm>
            <a:off x="4143375" y="0"/>
            <a:ext cx="3170238" cy="481013"/>
          </a:xfrm>
          <a:prstGeom prst="rect">
            <a:avLst/>
          </a:prstGeom>
          <a:noFill/>
          <a:ln>
            <a:noFill/>
          </a:ln>
          <a:effectLst/>
        </p:spPr>
        <p:txBody>
          <a:bodyPr vert="horz" wrap="square" lIns="91444" tIns="45722" rIns="91444" bIns="45722" numCol="1" anchor="t" anchorCtr="0" compatLnSpc="1">
            <a:prstTxWarp prst="textNoShape">
              <a:avLst/>
            </a:prstTxWarp>
          </a:bodyPr>
          <a:lstStyle>
            <a:lvl1pPr algn="r" eaLnBrk="1" hangingPunct="1">
              <a:defRPr sz="1100">
                <a:latin typeface="Arial" charset="0"/>
              </a:defRPr>
            </a:lvl1pPr>
          </a:lstStyle>
          <a:p>
            <a:pPr>
              <a:defRPr/>
            </a:pPr>
            <a:endParaRPr lang="en-US" altLang="en-US"/>
          </a:p>
        </p:txBody>
      </p:sp>
      <p:sp>
        <p:nvSpPr>
          <p:cNvPr id="18436" name="Rectangle 4">
            <a:extLst>
              <a:ext uri="{FF2B5EF4-FFF2-40B4-BE49-F238E27FC236}">
                <a16:creationId xmlns:a16="http://schemas.microsoft.com/office/drawing/2014/main" xmlns="" id="{A99F8A0B-8155-117B-5532-91C562F7D7E1}"/>
              </a:ext>
            </a:extLst>
          </p:cNvPr>
          <p:cNvSpPr>
            <a:spLocks noGrp="1" noRot="1" noChangeAspect="1" noChangeArrowheads="1" noTextEdit="1"/>
          </p:cNvSpPr>
          <p:nvPr>
            <p:ph type="sldImg" idx="2"/>
          </p:nvPr>
        </p:nvSpPr>
        <p:spPr bwMode="auto">
          <a:xfrm>
            <a:off x="457200" y="722313"/>
            <a:ext cx="6400800" cy="3600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9093" name="Rectangle 5">
            <a:extLst>
              <a:ext uri="{FF2B5EF4-FFF2-40B4-BE49-F238E27FC236}">
                <a16:creationId xmlns:a16="http://schemas.microsoft.com/office/drawing/2014/main" xmlns="" id="{CD47C89C-32A2-8850-8A58-0922AF5F40C3}"/>
              </a:ext>
            </a:extLst>
          </p:cNvPr>
          <p:cNvSpPr>
            <a:spLocks noGrp="1" noChangeArrowheads="1"/>
          </p:cNvSpPr>
          <p:nvPr>
            <p:ph type="body" sz="quarter" idx="3"/>
          </p:nvPr>
        </p:nvSpPr>
        <p:spPr bwMode="auto">
          <a:xfrm>
            <a:off x="731838" y="4560888"/>
            <a:ext cx="5851525" cy="4321175"/>
          </a:xfrm>
          <a:prstGeom prst="rect">
            <a:avLst/>
          </a:prstGeom>
          <a:noFill/>
          <a:ln>
            <a:noFill/>
          </a:ln>
          <a:effectLst/>
        </p:spPr>
        <p:txBody>
          <a:bodyPr vert="horz" wrap="square" lIns="91444" tIns="45722" rIns="91444" bIns="45722"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89094" name="Rectangle 6">
            <a:extLst>
              <a:ext uri="{FF2B5EF4-FFF2-40B4-BE49-F238E27FC236}">
                <a16:creationId xmlns:a16="http://schemas.microsoft.com/office/drawing/2014/main" xmlns="" id="{88B2FCAD-3974-1DE9-1788-E6420AADD305}"/>
              </a:ext>
            </a:extLst>
          </p:cNvPr>
          <p:cNvSpPr>
            <a:spLocks noGrp="1" noChangeArrowheads="1"/>
          </p:cNvSpPr>
          <p:nvPr>
            <p:ph type="ftr" sz="quarter" idx="4"/>
          </p:nvPr>
        </p:nvSpPr>
        <p:spPr bwMode="auto">
          <a:xfrm>
            <a:off x="0" y="9120188"/>
            <a:ext cx="3170238" cy="479425"/>
          </a:xfrm>
          <a:prstGeom prst="rect">
            <a:avLst/>
          </a:prstGeom>
          <a:noFill/>
          <a:ln>
            <a:noFill/>
          </a:ln>
          <a:effectLst/>
        </p:spPr>
        <p:txBody>
          <a:bodyPr vert="horz" wrap="square" lIns="91444" tIns="45722" rIns="91444" bIns="45722" numCol="1" anchor="b" anchorCtr="0" compatLnSpc="1">
            <a:prstTxWarp prst="textNoShape">
              <a:avLst/>
            </a:prstTxWarp>
          </a:bodyPr>
          <a:lstStyle>
            <a:lvl1pPr eaLnBrk="1" hangingPunct="1">
              <a:defRPr sz="1100">
                <a:latin typeface="Arial" charset="0"/>
              </a:defRPr>
            </a:lvl1pPr>
          </a:lstStyle>
          <a:p>
            <a:pPr>
              <a:defRPr/>
            </a:pPr>
            <a:endParaRPr lang="en-US" altLang="en-US"/>
          </a:p>
        </p:txBody>
      </p:sp>
      <p:sp>
        <p:nvSpPr>
          <p:cNvPr id="89095" name="Rectangle 7">
            <a:extLst>
              <a:ext uri="{FF2B5EF4-FFF2-40B4-BE49-F238E27FC236}">
                <a16:creationId xmlns:a16="http://schemas.microsoft.com/office/drawing/2014/main" xmlns="" id="{A15FC43E-B01D-7004-EAED-0130113FA750}"/>
              </a:ext>
            </a:extLst>
          </p:cNvPr>
          <p:cNvSpPr>
            <a:spLocks noGrp="1" noChangeArrowheads="1"/>
          </p:cNvSpPr>
          <p:nvPr>
            <p:ph type="sldNum" sz="quarter" idx="5"/>
          </p:nvPr>
        </p:nvSpPr>
        <p:spPr bwMode="auto">
          <a:xfrm>
            <a:off x="4143375" y="9120188"/>
            <a:ext cx="3170238" cy="479425"/>
          </a:xfrm>
          <a:prstGeom prst="rect">
            <a:avLst/>
          </a:prstGeom>
          <a:noFill/>
          <a:ln>
            <a:noFill/>
          </a:ln>
          <a:effectLst/>
        </p:spPr>
        <p:txBody>
          <a:bodyPr vert="horz" wrap="square" lIns="91444" tIns="45722" rIns="91444" bIns="45722" numCol="1" anchor="b" anchorCtr="0" compatLnSpc="1">
            <a:prstTxWarp prst="textNoShape">
              <a:avLst/>
            </a:prstTxWarp>
          </a:bodyPr>
          <a:lstStyle>
            <a:lvl1pPr algn="r" eaLnBrk="1" hangingPunct="1">
              <a:defRPr sz="1100"/>
            </a:lvl1pPr>
          </a:lstStyle>
          <a:p>
            <a:pPr>
              <a:defRPr/>
            </a:pPr>
            <a:fld id="{F6787AA5-061E-42D5-BEAD-79C0C429DA6C}" type="slidenum">
              <a:rPr lang="en-US" altLang="en-US"/>
              <a:pPr>
                <a:defRPr/>
              </a:pPr>
              <a:t>‹#›</a:t>
            </a:fld>
            <a:endParaRPr lang="en-US" altLang="en-US"/>
          </a:p>
        </p:txBody>
      </p:sp>
    </p:spTree>
    <p:extLst>
      <p:ext uri="{BB962C8B-B14F-4D97-AF65-F5344CB8AC3E}">
        <p14:creationId xmlns:p14="http://schemas.microsoft.com/office/powerpoint/2010/main" val="37395274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a:extLst>
              <a:ext uri="{FF2B5EF4-FFF2-40B4-BE49-F238E27FC236}">
                <a16:creationId xmlns:a16="http://schemas.microsoft.com/office/drawing/2014/main" xmlns="" id="{77F135FB-CE3F-77DD-D8A1-75AEBB293AAD}"/>
              </a:ext>
            </a:extLst>
          </p:cNvPr>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xmlns="" id="{C670BF0E-6FF6-4671-EF78-1369163C3F27}"/>
              </a:ext>
            </a:extLst>
          </p:cNvPr>
          <p:cNvSpPr>
            <a:spLocks noGrp="1"/>
          </p:cNvSpPr>
          <p:nvPr>
            <p:ph type="body" idx="1"/>
          </p:nvPr>
        </p:nvSpPr>
        <p:spPr/>
        <p:txBody>
          <a:bodyPr/>
          <a:lstStyle/>
          <a:p>
            <a:pPr marL="457048" indent="-457048" eaLnBrk="1" hangingPunct="1">
              <a:lnSpc>
                <a:spcPct val="90000"/>
              </a:lnSpc>
              <a:defRPr/>
            </a:pPr>
            <a:r>
              <a:rPr lang="en-US" altLang="en-US" sz="2400" dirty="0"/>
              <a:t>0.  Issue:</a:t>
            </a:r>
          </a:p>
          <a:p>
            <a:pPr marL="457048" indent="-457048" eaLnBrk="1" hangingPunct="1">
              <a:lnSpc>
                <a:spcPct val="90000"/>
              </a:lnSpc>
              <a:defRPr/>
            </a:pPr>
            <a:r>
              <a:rPr lang="en-US" altLang="en-US" sz="2400" dirty="0"/>
              <a:t>     Warnings &amp; Symptoms:  </a:t>
            </a:r>
          </a:p>
          <a:p>
            <a:pPr marL="457048" indent="-457048" eaLnBrk="1" hangingPunct="1">
              <a:lnSpc>
                <a:spcPct val="90000"/>
              </a:lnSpc>
              <a:defRPr/>
            </a:pPr>
            <a:r>
              <a:rPr lang="en-US" altLang="en-US" sz="2400" dirty="0"/>
              <a:t>1.  Sinful?</a:t>
            </a:r>
          </a:p>
          <a:p>
            <a:pPr marL="1033119" lvl="1" indent="-457048" eaLnBrk="1" hangingPunct="1">
              <a:lnSpc>
                <a:spcPct val="90000"/>
              </a:lnSpc>
              <a:defRPr/>
            </a:pPr>
            <a:r>
              <a:rPr lang="en-US" altLang="en-US" sz="2000" dirty="0">
                <a:solidFill>
                  <a:schemeClr val="accent2"/>
                </a:solidFill>
                <a:sym typeface="Wingdings" pitchFamily="2" charset="2"/>
              </a:rPr>
              <a:t>Plan to overcome &amp; reduce temptation</a:t>
            </a:r>
          </a:p>
          <a:p>
            <a:pPr eaLnBrk="1" hangingPunct="1">
              <a:lnSpc>
                <a:spcPct val="90000"/>
              </a:lnSpc>
              <a:buFont typeface="Wingdings" pitchFamily="2" charset="2"/>
              <a:buNone/>
              <a:defRPr/>
            </a:pPr>
            <a:r>
              <a:rPr lang="en-US" altLang="en-US" sz="2400" dirty="0"/>
              <a:t>2.  Influence of the World increase?</a:t>
            </a:r>
          </a:p>
          <a:p>
            <a:pPr marL="1033119" lvl="1" indent="-457048" eaLnBrk="1" hangingPunct="1">
              <a:lnSpc>
                <a:spcPct val="90000"/>
              </a:lnSpc>
              <a:defRPr/>
            </a:pPr>
            <a:r>
              <a:rPr lang="en-US" altLang="en-US" sz="2000" dirty="0">
                <a:solidFill>
                  <a:schemeClr val="accent2"/>
                </a:solidFill>
                <a:sym typeface="Wingdings" pitchFamily="2" charset="2"/>
              </a:rPr>
              <a:t> Plan to limit exposure</a:t>
            </a:r>
            <a:endParaRPr lang="en-US" altLang="en-US" sz="2000" dirty="0">
              <a:solidFill>
                <a:schemeClr val="accent2"/>
              </a:solidFill>
            </a:endParaRPr>
          </a:p>
          <a:p>
            <a:pPr eaLnBrk="1" hangingPunct="1">
              <a:lnSpc>
                <a:spcPct val="90000"/>
              </a:lnSpc>
              <a:buFont typeface="Wingdings" pitchFamily="2" charset="2"/>
              <a:buNone/>
              <a:defRPr/>
            </a:pPr>
            <a:r>
              <a:rPr lang="en-US" altLang="en-US" sz="2400" i="1" dirty="0"/>
              <a:t>3.  Responsiveness</a:t>
            </a:r>
            <a:r>
              <a:rPr lang="en-US" altLang="en-US" sz="2400" dirty="0"/>
              <a:t> to the World will increase.</a:t>
            </a:r>
          </a:p>
          <a:p>
            <a:pPr marL="1033119" lvl="1" indent="-457048" eaLnBrk="1" hangingPunct="1">
              <a:lnSpc>
                <a:spcPct val="90000"/>
              </a:lnSpc>
              <a:defRPr/>
            </a:pPr>
            <a:r>
              <a:rPr lang="en-US" altLang="en-US" sz="2000" dirty="0">
                <a:solidFill>
                  <a:schemeClr val="accent2"/>
                </a:solidFill>
                <a:sym typeface="Wingdings" pitchFamily="2" charset="2"/>
              </a:rPr>
              <a:t> Plan to modify responses (knowledge)</a:t>
            </a:r>
          </a:p>
          <a:p>
            <a:pPr marL="457048" indent="-457048" eaLnBrk="1" hangingPunct="1">
              <a:lnSpc>
                <a:spcPct val="90000"/>
              </a:lnSpc>
              <a:buFont typeface="Wingdings" pitchFamily="2" charset="2"/>
              <a:buAutoNum type="arabicPeriod" startAt="4"/>
              <a:defRPr/>
            </a:pPr>
            <a:r>
              <a:rPr lang="en-US" altLang="en-US" sz="2400" dirty="0">
                <a:sym typeface="Wingdings" pitchFamily="2" charset="2"/>
              </a:rPr>
              <a:t>Supports life goals?</a:t>
            </a:r>
          </a:p>
          <a:p>
            <a:pPr eaLnBrk="1" hangingPunct="1">
              <a:lnSpc>
                <a:spcPct val="90000"/>
              </a:lnSpc>
              <a:buFont typeface="Wingdings" pitchFamily="2" charset="2"/>
              <a:buNone/>
              <a:defRPr/>
            </a:pPr>
            <a:r>
              <a:rPr lang="en-US" altLang="en-US" sz="2400" dirty="0">
                <a:sym typeface="Wingdings" pitchFamily="2" charset="2"/>
              </a:rPr>
              <a:t>     a.  </a:t>
            </a:r>
            <a:r>
              <a:rPr lang="en-US" altLang="en-US" sz="2000" dirty="0">
                <a:sym typeface="Wingdings" pitchFamily="2" charset="2"/>
              </a:rPr>
              <a:t>Which?  Required?  Alternatives?</a:t>
            </a:r>
          </a:p>
          <a:p>
            <a:pPr eaLnBrk="1" hangingPunct="1">
              <a:lnSpc>
                <a:spcPct val="90000"/>
              </a:lnSpc>
              <a:buFont typeface="Wingdings" pitchFamily="2" charset="2"/>
              <a:buNone/>
              <a:defRPr/>
            </a:pPr>
            <a:r>
              <a:rPr lang="en-US" altLang="en-US" sz="2000" dirty="0">
                <a:sym typeface="Wingdings" pitchFamily="2" charset="2"/>
              </a:rPr>
              <a:t>     b.  Detract from spiritual goals?</a:t>
            </a:r>
          </a:p>
          <a:p>
            <a:pPr eaLnBrk="1" hangingPunct="1">
              <a:lnSpc>
                <a:spcPct val="90000"/>
              </a:lnSpc>
              <a:buFont typeface="Wingdings" pitchFamily="2" charset="2"/>
              <a:buNone/>
              <a:defRPr/>
            </a:pPr>
            <a:r>
              <a:rPr lang="en-US" altLang="en-US" sz="2000" dirty="0">
                <a:solidFill>
                  <a:schemeClr val="accent2"/>
                </a:solidFill>
                <a:sym typeface="Wingdings" pitchFamily="2" charset="2"/>
              </a:rPr>
              <a:t>       Plan to remove, replace, or modify the activity</a:t>
            </a:r>
          </a:p>
          <a:p>
            <a:pPr marL="1033119" lvl="1" indent="-457048" eaLnBrk="1" hangingPunct="1">
              <a:lnSpc>
                <a:spcPct val="90000"/>
              </a:lnSpc>
              <a:defRPr/>
            </a:pPr>
            <a:endParaRPr lang="en-US" altLang="en-US" sz="2000" dirty="0">
              <a:sym typeface="Wingdings" pitchFamily="2" charset="2"/>
            </a:endParaRPr>
          </a:p>
          <a:p>
            <a:pPr marL="457048" indent="-457048" eaLnBrk="1" hangingPunct="1">
              <a:lnSpc>
                <a:spcPct val="90000"/>
              </a:lnSpc>
              <a:defRPr/>
            </a:pPr>
            <a:r>
              <a:rPr lang="en-US" altLang="en-US" sz="2400" dirty="0">
                <a:sym typeface="Wingdings" pitchFamily="2" charset="2"/>
              </a:rPr>
              <a:t>       Set a schedule of accomplishment.  Get help.  Make a commitment to others…</a:t>
            </a:r>
          </a:p>
        </p:txBody>
      </p:sp>
      <p:sp>
        <p:nvSpPr>
          <p:cNvPr id="162820" name="Slide Number Placeholder 3">
            <a:extLst>
              <a:ext uri="{FF2B5EF4-FFF2-40B4-BE49-F238E27FC236}">
                <a16:creationId xmlns:a16="http://schemas.microsoft.com/office/drawing/2014/main" xmlns="" id="{FCE87DED-EBDB-843F-2564-D60008D21ECC}"/>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38188" indent="-282575">
              <a:spcBef>
                <a:spcPct val="30000"/>
              </a:spcBef>
              <a:defRPr sz="1200">
                <a:solidFill>
                  <a:schemeClr val="tx1"/>
                </a:solidFill>
                <a:latin typeface="Arial" panose="020B0604020202020204" pitchFamily="34" charset="0"/>
              </a:defRPr>
            </a:lvl2pPr>
            <a:lvl3pPr marL="1138238" indent="-225425">
              <a:spcBef>
                <a:spcPct val="30000"/>
              </a:spcBef>
              <a:defRPr sz="1200">
                <a:solidFill>
                  <a:schemeClr val="tx1"/>
                </a:solidFill>
                <a:latin typeface="Arial" panose="020B0604020202020204" pitchFamily="34" charset="0"/>
              </a:defRPr>
            </a:lvl3pPr>
            <a:lvl4pPr marL="1597025" indent="-225425">
              <a:spcBef>
                <a:spcPct val="30000"/>
              </a:spcBef>
              <a:defRPr sz="1200">
                <a:solidFill>
                  <a:schemeClr val="tx1"/>
                </a:solidFill>
                <a:latin typeface="Arial" panose="020B0604020202020204" pitchFamily="34" charset="0"/>
              </a:defRPr>
            </a:lvl4pPr>
            <a:lvl5pPr marL="2052638" indent="-225425">
              <a:spcBef>
                <a:spcPct val="30000"/>
              </a:spcBef>
              <a:defRPr sz="1200">
                <a:solidFill>
                  <a:schemeClr val="tx1"/>
                </a:solidFill>
                <a:latin typeface="Arial" panose="020B0604020202020204" pitchFamily="34" charset="0"/>
              </a:defRPr>
            </a:lvl5pPr>
            <a:lvl6pPr marL="2509838" indent="-225425" eaLnBrk="0" fontAlgn="base" hangingPunct="0">
              <a:spcBef>
                <a:spcPct val="30000"/>
              </a:spcBef>
              <a:spcAft>
                <a:spcPct val="0"/>
              </a:spcAft>
              <a:defRPr sz="1200">
                <a:solidFill>
                  <a:schemeClr val="tx1"/>
                </a:solidFill>
                <a:latin typeface="Arial" panose="020B0604020202020204" pitchFamily="34" charset="0"/>
              </a:defRPr>
            </a:lvl6pPr>
            <a:lvl7pPr marL="2967038" indent="-225425" eaLnBrk="0" fontAlgn="base" hangingPunct="0">
              <a:spcBef>
                <a:spcPct val="30000"/>
              </a:spcBef>
              <a:spcAft>
                <a:spcPct val="0"/>
              </a:spcAft>
              <a:defRPr sz="1200">
                <a:solidFill>
                  <a:schemeClr val="tx1"/>
                </a:solidFill>
                <a:latin typeface="Arial" panose="020B0604020202020204" pitchFamily="34" charset="0"/>
              </a:defRPr>
            </a:lvl7pPr>
            <a:lvl8pPr marL="3424238" indent="-225425" eaLnBrk="0" fontAlgn="base" hangingPunct="0">
              <a:spcBef>
                <a:spcPct val="30000"/>
              </a:spcBef>
              <a:spcAft>
                <a:spcPct val="0"/>
              </a:spcAft>
              <a:defRPr sz="1200">
                <a:solidFill>
                  <a:schemeClr val="tx1"/>
                </a:solidFill>
                <a:latin typeface="Arial" panose="020B0604020202020204" pitchFamily="34" charset="0"/>
              </a:defRPr>
            </a:lvl8pPr>
            <a:lvl9pPr marL="3881438" indent="-22542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6900706-E9AB-4BD5-AC04-69B854AC4147}" type="slidenum">
              <a:rPr lang="en-US" altLang="en-US" sz="1100" smtClean="0"/>
              <a:pPr>
                <a:spcBef>
                  <a:spcPct val="0"/>
                </a:spcBef>
              </a:pPr>
              <a:t>27</a:t>
            </a:fld>
            <a:endParaRPr lang="en-US" altLang="en-US" sz="1100"/>
          </a:p>
        </p:txBody>
      </p:sp>
    </p:spTree>
    <p:extLst>
      <p:ext uri="{BB962C8B-B14F-4D97-AF65-F5344CB8AC3E}">
        <p14:creationId xmlns:p14="http://schemas.microsoft.com/office/powerpoint/2010/main" val="17114270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xmlns="" id="{ED9697F1-B317-BE35-18C2-5FA3BEA4282C}"/>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xmlns="" id="{4285AD08-380F-3E5F-0C87-97445D484C2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xmlns="" id="{B0A141B8-7A06-8852-FE5B-B27C21539A59}"/>
              </a:ext>
            </a:extLst>
          </p:cNvPr>
          <p:cNvSpPr>
            <a:spLocks noGrp="1" noChangeArrowheads="1"/>
          </p:cNvSpPr>
          <p:nvPr>
            <p:ph type="sldNum" sz="quarter" idx="12"/>
          </p:nvPr>
        </p:nvSpPr>
        <p:spPr>
          <a:ln/>
        </p:spPr>
        <p:txBody>
          <a:bodyPr/>
          <a:lstStyle>
            <a:lvl1pPr>
              <a:defRPr/>
            </a:lvl1pPr>
          </a:lstStyle>
          <a:p>
            <a:pPr>
              <a:defRPr/>
            </a:pPr>
            <a:fld id="{39D1D32F-4780-4604-9F76-1CA7904DEAF7}" type="slidenum">
              <a:rPr lang="en-US" altLang="en-US"/>
              <a:pPr>
                <a:defRPr/>
              </a:pPr>
              <a:t>‹#›</a:t>
            </a:fld>
            <a:endParaRPr lang="en-US" altLang="en-US"/>
          </a:p>
        </p:txBody>
      </p:sp>
    </p:spTree>
    <p:extLst>
      <p:ext uri="{BB962C8B-B14F-4D97-AF65-F5344CB8AC3E}">
        <p14:creationId xmlns:p14="http://schemas.microsoft.com/office/powerpoint/2010/main" val="1629984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792D9531-F571-F99D-3C1D-9636523F0A9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xmlns="" id="{8669CC80-6A5E-AD73-DA4A-FC470C8BEC0D}"/>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xmlns="" id="{1FA763CE-EE82-28F7-70A3-3FC8F7910F45}"/>
              </a:ext>
            </a:extLst>
          </p:cNvPr>
          <p:cNvSpPr>
            <a:spLocks noGrp="1" noChangeArrowheads="1"/>
          </p:cNvSpPr>
          <p:nvPr>
            <p:ph type="sldNum" sz="quarter" idx="12"/>
          </p:nvPr>
        </p:nvSpPr>
        <p:spPr>
          <a:ln/>
        </p:spPr>
        <p:txBody>
          <a:bodyPr/>
          <a:lstStyle>
            <a:lvl1pPr>
              <a:defRPr/>
            </a:lvl1pPr>
          </a:lstStyle>
          <a:p>
            <a:pPr>
              <a:defRPr/>
            </a:pPr>
            <a:fld id="{489DF57A-3E87-4596-90F4-7E12E147E80E}" type="slidenum">
              <a:rPr lang="en-US" altLang="en-US"/>
              <a:pPr>
                <a:defRPr/>
              </a:pPr>
              <a:t>‹#›</a:t>
            </a:fld>
            <a:endParaRPr lang="en-US" altLang="en-US"/>
          </a:p>
        </p:txBody>
      </p:sp>
    </p:spTree>
    <p:extLst>
      <p:ext uri="{BB962C8B-B14F-4D97-AF65-F5344CB8AC3E}">
        <p14:creationId xmlns:p14="http://schemas.microsoft.com/office/powerpoint/2010/main" val="17602195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67800" y="1"/>
            <a:ext cx="2921000" cy="5592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
            <a:ext cx="8559800" cy="5592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AFF6639F-B269-26A5-57AB-5743E294E56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xmlns="" id="{19D9A31E-B54E-24EC-1870-0F96D3D37A4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xmlns="" id="{42144D0A-2F06-65F5-FA14-B2B1947F8175}"/>
              </a:ext>
            </a:extLst>
          </p:cNvPr>
          <p:cNvSpPr>
            <a:spLocks noGrp="1" noChangeArrowheads="1"/>
          </p:cNvSpPr>
          <p:nvPr>
            <p:ph type="sldNum" sz="quarter" idx="12"/>
          </p:nvPr>
        </p:nvSpPr>
        <p:spPr>
          <a:ln/>
        </p:spPr>
        <p:txBody>
          <a:bodyPr/>
          <a:lstStyle>
            <a:lvl1pPr>
              <a:defRPr/>
            </a:lvl1pPr>
          </a:lstStyle>
          <a:p>
            <a:pPr>
              <a:defRPr/>
            </a:pPr>
            <a:fld id="{71EDB3E2-A46F-48ED-BAFB-4BECB7CC469B}" type="slidenum">
              <a:rPr lang="en-US" altLang="en-US"/>
              <a:pPr>
                <a:defRPr/>
              </a:pPr>
              <a:t>‹#›</a:t>
            </a:fld>
            <a:endParaRPr lang="en-US" altLang="en-US"/>
          </a:p>
        </p:txBody>
      </p:sp>
    </p:spTree>
    <p:extLst>
      <p:ext uri="{BB962C8B-B14F-4D97-AF65-F5344CB8AC3E}">
        <p14:creationId xmlns:p14="http://schemas.microsoft.com/office/powerpoint/2010/main" val="26936153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414338"/>
          </a:xfrm>
        </p:spPr>
        <p:txBody>
          <a:bodyPr/>
          <a:lstStyle>
            <a:lvl1pPr>
              <a:defRPr sz="3200" b="1"/>
            </a:lvl1pPr>
          </a:lstStyle>
          <a:p>
            <a:r>
              <a:rPr lang="en-US" dirty="0"/>
              <a:t>Click to edit Master title style</a:t>
            </a:r>
          </a:p>
        </p:txBody>
      </p:sp>
      <p:sp>
        <p:nvSpPr>
          <p:cNvPr id="3" name="Content Placeholder 2"/>
          <p:cNvSpPr>
            <a:spLocks noGrp="1"/>
          </p:cNvSpPr>
          <p:nvPr>
            <p:ph idx="1"/>
          </p:nvPr>
        </p:nvSpPr>
        <p:spPr>
          <a:xfrm>
            <a:off x="203200" y="685800"/>
            <a:ext cx="11684000" cy="5715000"/>
          </a:xfrm>
        </p:spPr>
        <p:txBody>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a:extLst>
              <a:ext uri="{FF2B5EF4-FFF2-40B4-BE49-F238E27FC236}">
                <a16:creationId xmlns:a16="http://schemas.microsoft.com/office/drawing/2014/main" xmlns="" id="{96CF3AFF-2B14-62F4-531B-30961CF61208}"/>
              </a:ext>
            </a:extLst>
          </p:cNvPr>
          <p:cNvSpPr>
            <a:spLocks noGrp="1" noChangeArrowheads="1"/>
          </p:cNvSpPr>
          <p:nvPr>
            <p:ph type="dt" sz="half" idx="10"/>
          </p:nvPr>
        </p:nvSpPr>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xmlns="" id="{BB449CBA-7315-A915-C84F-6B8818F71057}"/>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xmlns="" id="{7016252A-96DD-1DC5-E92D-090DEFB44537}"/>
              </a:ext>
            </a:extLst>
          </p:cNvPr>
          <p:cNvSpPr>
            <a:spLocks noGrp="1" noChangeArrowheads="1"/>
          </p:cNvSpPr>
          <p:nvPr>
            <p:ph type="sldNum" sz="quarter" idx="12"/>
          </p:nvPr>
        </p:nvSpPr>
        <p:spPr>
          <a:xfrm>
            <a:off x="11379200" y="6637338"/>
            <a:ext cx="812800" cy="220662"/>
          </a:xfrm>
        </p:spPr>
        <p:txBody>
          <a:bodyPr/>
          <a:lstStyle>
            <a:lvl1pPr>
              <a:defRPr/>
            </a:lvl1pPr>
          </a:lstStyle>
          <a:p>
            <a:pPr>
              <a:defRPr/>
            </a:pPr>
            <a:fld id="{C54BB48E-4B36-4323-AF18-21B4CD2DA622}" type="slidenum">
              <a:rPr lang="en-US" altLang="en-US"/>
              <a:pPr>
                <a:defRPr/>
              </a:pPr>
              <a:t>‹#›</a:t>
            </a:fld>
            <a:endParaRPr lang="en-US" altLang="en-US"/>
          </a:p>
        </p:txBody>
      </p:sp>
    </p:spTree>
    <p:extLst>
      <p:ext uri="{BB962C8B-B14F-4D97-AF65-F5344CB8AC3E}">
        <p14:creationId xmlns:p14="http://schemas.microsoft.com/office/powerpoint/2010/main" val="34534490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xmlns="" id="{4557C61A-D507-A2D1-6217-8E9416FF4D6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xmlns="" id="{75C17930-F13B-B3A4-5E7E-935F2EB0717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xmlns="" id="{606CD145-428C-A036-A275-C6C1AAA2721E}"/>
              </a:ext>
            </a:extLst>
          </p:cNvPr>
          <p:cNvSpPr>
            <a:spLocks noGrp="1" noChangeArrowheads="1"/>
          </p:cNvSpPr>
          <p:nvPr>
            <p:ph type="sldNum" sz="quarter" idx="12"/>
          </p:nvPr>
        </p:nvSpPr>
        <p:spPr>
          <a:ln/>
        </p:spPr>
        <p:txBody>
          <a:bodyPr/>
          <a:lstStyle>
            <a:lvl1pPr>
              <a:defRPr/>
            </a:lvl1pPr>
          </a:lstStyle>
          <a:p>
            <a:pPr>
              <a:defRPr/>
            </a:pPr>
            <a:fld id="{A6C55288-F2C6-4656-B5E6-9E40CD3BB454}" type="slidenum">
              <a:rPr lang="en-US" altLang="en-US"/>
              <a:pPr>
                <a:defRPr/>
              </a:pPr>
              <a:t>‹#›</a:t>
            </a:fld>
            <a:endParaRPr lang="en-US" altLang="en-US"/>
          </a:p>
        </p:txBody>
      </p:sp>
    </p:spTree>
    <p:extLst>
      <p:ext uri="{BB962C8B-B14F-4D97-AF65-F5344CB8AC3E}">
        <p14:creationId xmlns:p14="http://schemas.microsoft.com/office/powerpoint/2010/main" val="17993677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1"/>
            <a:ext cx="57404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48400" y="1066801"/>
            <a:ext cx="57404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xmlns="" id="{BC49D3DD-801F-9346-3961-F30263A5A07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xmlns="" id="{F97DD9EE-7BBE-83A7-E13C-CAD9E3AD3E0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xmlns="" id="{5FE0BCC5-6C9F-FAE6-E423-6A57EDB5C63B}"/>
              </a:ext>
            </a:extLst>
          </p:cNvPr>
          <p:cNvSpPr>
            <a:spLocks noGrp="1" noChangeArrowheads="1"/>
          </p:cNvSpPr>
          <p:nvPr>
            <p:ph type="sldNum" sz="quarter" idx="12"/>
          </p:nvPr>
        </p:nvSpPr>
        <p:spPr>
          <a:ln/>
        </p:spPr>
        <p:txBody>
          <a:bodyPr/>
          <a:lstStyle>
            <a:lvl1pPr>
              <a:defRPr/>
            </a:lvl1pPr>
          </a:lstStyle>
          <a:p>
            <a:pPr>
              <a:defRPr/>
            </a:pPr>
            <a:fld id="{315AB89A-436E-4142-9062-A69ADAA87C16}" type="slidenum">
              <a:rPr lang="en-US" altLang="en-US"/>
              <a:pPr>
                <a:defRPr/>
              </a:pPr>
              <a:t>‹#›</a:t>
            </a:fld>
            <a:endParaRPr lang="en-US" altLang="en-US"/>
          </a:p>
        </p:txBody>
      </p:sp>
    </p:spTree>
    <p:extLst>
      <p:ext uri="{BB962C8B-B14F-4D97-AF65-F5344CB8AC3E}">
        <p14:creationId xmlns:p14="http://schemas.microsoft.com/office/powerpoint/2010/main" val="990530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4"/>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4"/>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xmlns="" id="{B5E5D041-561F-1450-E3C8-AAAC30D2781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xmlns="" id="{DEA72EE3-822C-23FA-0681-9497CA64DAB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xmlns="" id="{7A0045F5-AD47-A321-AF7B-57FB65B0BC93}"/>
              </a:ext>
            </a:extLst>
          </p:cNvPr>
          <p:cNvSpPr>
            <a:spLocks noGrp="1" noChangeArrowheads="1"/>
          </p:cNvSpPr>
          <p:nvPr>
            <p:ph type="sldNum" sz="quarter" idx="12"/>
          </p:nvPr>
        </p:nvSpPr>
        <p:spPr>
          <a:ln/>
        </p:spPr>
        <p:txBody>
          <a:bodyPr/>
          <a:lstStyle>
            <a:lvl1pPr>
              <a:defRPr/>
            </a:lvl1pPr>
          </a:lstStyle>
          <a:p>
            <a:pPr>
              <a:defRPr/>
            </a:pPr>
            <a:fld id="{4E841BBC-F3B4-48CF-BDD1-332CEFC7B4B5}" type="slidenum">
              <a:rPr lang="en-US" altLang="en-US"/>
              <a:pPr>
                <a:defRPr/>
              </a:pPr>
              <a:t>‹#›</a:t>
            </a:fld>
            <a:endParaRPr lang="en-US" altLang="en-US"/>
          </a:p>
        </p:txBody>
      </p:sp>
    </p:spTree>
    <p:extLst>
      <p:ext uri="{BB962C8B-B14F-4D97-AF65-F5344CB8AC3E}">
        <p14:creationId xmlns:p14="http://schemas.microsoft.com/office/powerpoint/2010/main" val="927629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xmlns="" id="{9EE1D281-3E77-D7C1-D6A5-3D956E88356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xmlns="" id="{6B4B58FE-7724-D585-FA10-4B998669D33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xmlns="" id="{6C166547-7826-6B65-67D5-BF6FB190FF94}"/>
              </a:ext>
            </a:extLst>
          </p:cNvPr>
          <p:cNvSpPr>
            <a:spLocks noGrp="1" noChangeArrowheads="1"/>
          </p:cNvSpPr>
          <p:nvPr>
            <p:ph type="sldNum" sz="quarter" idx="12"/>
          </p:nvPr>
        </p:nvSpPr>
        <p:spPr>
          <a:ln/>
        </p:spPr>
        <p:txBody>
          <a:bodyPr/>
          <a:lstStyle>
            <a:lvl1pPr>
              <a:defRPr/>
            </a:lvl1pPr>
          </a:lstStyle>
          <a:p>
            <a:pPr>
              <a:defRPr/>
            </a:pPr>
            <a:fld id="{D6BBD3AA-D1E0-4228-9D75-CA7BDF1CCF2C}" type="slidenum">
              <a:rPr lang="en-US" altLang="en-US"/>
              <a:pPr>
                <a:defRPr/>
              </a:pPr>
              <a:t>‹#›</a:t>
            </a:fld>
            <a:endParaRPr lang="en-US" altLang="en-US"/>
          </a:p>
        </p:txBody>
      </p:sp>
    </p:spTree>
    <p:extLst>
      <p:ext uri="{BB962C8B-B14F-4D97-AF65-F5344CB8AC3E}">
        <p14:creationId xmlns:p14="http://schemas.microsoft.com/office/powerpoint/2010/main" val="37870181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xmlns="" id="{F3660078-3817-FB14-EDCC-0BC5FD1F57FC}"/>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xmlns="" id="{3E03377E-C034-E3CF-7092-E0FFFAFCEA3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xmlns="" id="{5462359B-0AE4-EE17-03DD-55E69C62BDFB}"/>
              </a:ext>
            </a:extLst>
          </p:cNvPr>
          <p:cNvSpPr>
            <a:spLocks noGrp="1" noChangeArrowheads="1"/>
          </p:cNvSpPr>
          <p:nvPr>
            <p:ph type="sldNum" sz="quarter" idx="12"/>
          </p:nvPr>
        </p:nvSpPr>
        <p:spPr>
          <a:ln/>
        </p:spPr>
        <p:txBody>
          <a:bodyPr/>
          <a:lstStyle>
            <a:lvl1pPr>
              <a:defRPr/>
            </a:lvl1pPr>
          </a:lstStyle>
          <a:p>
            <a:pPr>
              <a:defRPr/>
            </a:pPr>
            <a:fld id="{CD080FBD-DE07-415A-84B4-77C6EC2ED993}" type="slidenum">
              <a:rPr lang="en-US" altLang="en-US"/>
              <a:pPr>
                <a:defRPr/>
              </a:pPr>
              <a:t>‹#›</a:t>
            </a:fld>
            <a:endParaRPr lang="en-US" altLang="en-US"/>
          </a:p>
        </p:txBody>
      </p:sp>
    </p:spTree>
    <p:extLst>
      <p:ext uri="{BB962C8B-B14F-4D97-AF65-F5344CB8AC3E}">
        <p14:creationId xmlns:p14="http://schemas.microsoft.com/office/powerpoint/2010/main" val="17327600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1"/>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xmlns="" id="{5F919BFC-CAB7-6543-945C-0C988250CC3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xmlns="" id="{97ACA249-8636-AD74-3225-C0DA830CD39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xmlns="" id="{DA033234-E776-C7E5-1D3F-AE5F044F7A22}"/>
              </a:ext>
            </a:extLst>
          </p:cNvPr>
          <p:cNvSpPr>
            <a:spLocks noGrp="1" noChangeArrowheads="1"/>
          </p:cNvSpPr>
          <p:nvPr>
            <p:ph type="sldNum" sz="quarter" idx="12"/>
          </p:nvPr>
        </p:nvSpPr>
        <p:spPr>
          <a:ln/>
        </p:spPr>
        <p:txBody>
          <a:bodyPr/>
          <a:lstStyle>
            <a:lvl1pPr>
              <a:defRPr/>
            </a:lvl1pPr>
          </a:lstStyle>
          <a:p>
            <a:pPr>
              <a:defRPr/>
            </a:pPr>
            <a:fld id="{3FE891A7-8B01-4E0C-82D1-878B566BF263}" type="slidenum">
              <a:rPr lang="en-US" altLang="en-US"/>
              <a:pPr>
                <a:defRPr/>
              </a:pPr>
              <a:t>‹#›</a:t>
            </a:fld>
            <a:endParaRPr lang="en-US" altLang="en-US"/>
          </a:p>
        </p:txBody>
      </p:sp>
    </p:spTree>
    <p:extLst>
      <p:ext uri="{BB962C8B-B14F-4D97-AF65-F5344CB8AC3E}">
        <p14:creationId xmlns:p14="http://schemas.microsoft.com/office/powerpoint/2010/main" val="36480112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xmlns="" id="{1FFB5A06-DE34-53F1-9D23-746AF4C151D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xmlns="" id="{4CAC016F-40C0-5594-CC29-A29DF3C8B4B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xmlns="" id="{8FB04EDE-16FF-E516-B1FD-A5D5D64072CE}"/>
              </a:ext>
            </a:extLst>
          </p:cNvPr>
          <p:cNvSpPr>
            <a:spLocks noGrp="1" noChangeArrowheads="1"/>
          </p:cNvSpPr>
          <p:nvPr>
            <p:ph type="sldNum" sz="quarter" idx="12"/>
          </p:nvPr>
        </p:nvSpPr>
        <p:spPr>
          <a:ln/>
        </p:spPr>
        <p:txBody>
          <a:bodyPr/>
          <a:lstStyle>
            <a:lvl1pPr>
              <a:defRPr/>
            </a:lvl1pPr>
          </a:lstStyle>
          <a:p>
            <a:pPr>
              <a:defRPr/>
            </a:pPr>
            <a:fld id="{6254C370-9688-413C-875E-3D1BAAC70713}" type="slidenum">
              <a:rPr lang="en-US" altLang="en-US"/>
              <a:pPr>
                <a:defRPr/>
              </a:pPr>
              <a:t>‹#›</a:t>
            </a:fld>
            <a:endParaRPr lang="en-US" altLang="en-US"/>
          </a:p>
        </p:txBody>
      </p:sp>
    </p:spTree>
    <p:extLst>
      <p:ext uri="{BB962C8B-B14F-4D97-AF65-F5344CB8AC3E}">
        <p14:creationId xmlns:p14="http://schemas.microsoft.com/office/powerpoint/2010/main" val="3413141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xmlns="" id="{71178510-6E9E-5DF7-C1AF-CCB76954DBA2}"/>
              </a:ext>
            </a:extLst>
          </p:cNvPr>
          <p:cNvSpPr>
            <a:spLocks noGrp="1" noChangeArrowheads="1"/>
          </p:cNvSpPr>
          <p:nvPr>
            <p:ph type="title"/>
          </p:nvPr>
        </p:nvSpPr>
        <p:spPr bwMode="auto">
          <a:xfrm>
            <a:off x="609600" y="0"/>
            <a:ext cx="10972800" cy="414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xmlns="" id="{EA5F35B8-4BEA-92F2-CAD1-27AEB609CDB7}"/>
              </a:ext>
            </a:extLst>
          </p:cNvPr>
          <p:cNvSpPr>
            <a:spLocks noGrp="1" noChangeArrowheads="1"/>
          </p:cNvSpPr>
          <p:nvPr>
            <p:ph type="body" idx="1"/>
          </p:nvPr>
        </p:nvSpPr>
        <p:spPr bwMode="auto">
          <a:xfrm>
            <a:off x="304800" y="685800"/>
            <a:ext cx="116840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xmlns="" id="{5730AA17-E81C-C41A-8B0D-DC5314A9D5ED}"/>
              </a:ext>
            </a:extLst>
          </p:cNvPr>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ltLang="en-US"/>
          </a:p>
        </p:txBody>
      </p:sp>
      <p:sp>
        <p:nvSpPr>
          <p:cNvPr id="1029" name="Rectangle 5">
            <a:extLst>
              <a:ext uri="{FF2B5EF4-FFF2-40B4-BE49-F238E27FC236}">
                <a16:creationId xmlns:a16="http://schemas.microsoft.com/office/drawing/2014/main" xmlns="" id="{4AA26565-EB37-FC16-B429-F5A852BD954A}"/>
              </a:ext>
            </a:extLst>
          </p:cNvPr>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ltLang="en-US"/>
          </a:p>
        </p:txBody>
      </p:sp>
      <p:sp>
        <p:nvSpPr>
          <p:cNvPr id="1030" name="Rectangle 6">
            <a:extLst>
              <a:ext uri="{FF2B5EF4-FFF2-40B4-BE49-F238E27FC236}">
                <a16:creationId xmlns:a16="http://schemas.microsoft.com/office/drawing/2014/main" xmlns="" id="{BF3072FB-32D5-C36A-8BB3-2D5CA43728AA}"/>
              </a:ext>
            </a:extLst>
          </p:cNvPr>
          <p:cNvSpPr>
            <a:spLocks noGrp="1" noChangeArrowheads="1"/>
          </p:cNvSpPr>
          <p:nvPr>
            <p:ph type="sldNum" sz="quarter" idx="4"/>
          </p:nvPr>
        </p:nvSpPr>
        <p:spPr bwMode="auto">
          <a:xfrm>
            <a:off x="9347200" y="6553200"/>
            <a:ext cx="2844800" cy="3048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C3393FD4-D3A2-4AD1-BF5D-FF31BCB176F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548" r:id="rId1"/>
    <p:sldLayoutId id="2147484567" r:id="rId2"/>
    <p:sldLayoutId id="2147484549" r:id="rId3"/>
    <p:sldLayoutId id="2147484550" r:id="rId4"/>
    <p:sldLayoutId id="2147484551" r:id="rId5"/>
    <p:sldLayoutId id="2147484552" r:id="rId6"/>
    <p:sldLayoutId id="2147484553" r:id="rId7"/>
    <p:sldLayoutId id="2147484554" r:id="rId8"/>
    <p:sldLayoutId id="2147484555" r:id="rId9"/>
    <p:sldLayoutId id="2147484556" r:id="rId10"/>
    <p:sldLayoutId id="2147484557" r:id="rId11"/>
  </p:sldLayoutIdLst>
  <p:hf hdr="0" ftr="0" dt="0"/>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Arial" charset="0"/>
        </a:defRPr>
      </a:lvl2pPr>
      <a:lvl3pPr algn="ctr" rtl="0" eaLnBrk="0" fontAlgn="base" hangingPunct="0">
        <a:spcBef>
          <a:spcPct val="0"/>
        </a:spcBef>
        <a:spcAft>
          <a:spcPct val="0"/>
        </a:spcAft>
        <a:defRPr sz="3200" b="1">
          <a:solidFill>
            <a:schemeClr val="tx2"/>
          </a:solidFill>
          <a:latin typeface="Arial" charset="0"/>
        </a:defRPr>
      </a:lvl3pPr>
      <a:lvl4pPr algn="ctr" rtl="0" eaLnBrk="0" fontAlgn="base" hangingPunct="0">
        <a:spcBef>
          <a:spcPct val="0"/>
        </a:spcBef>
        <a:spcAft>
          <a:spcPct val="0"/>
        </a:spcAft>
        <a:defRPr sz="3200" b="1">
          <a:solidFill>
            <a:schemeClr val="tx2"/>
          </a:solidFill>
          <a:latin typeface="Arial" charset="0"/>
        </a:defRPr>
      </a:lvl4pPr>
      <a:lvl5pPr algn="ctr" rtl="0" eaLnBrk="0" fontAlgn="base" hangingPunct="0">
        <a:spcBef>
          <a:spcPct val="0"/>
        </a:spcBef>
        <a:spcAft>
          <a:spcPct val="0"/>
        </a:spcAft>
        <a:defRPr sz="3200" b="1">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15724CCA-8A32-B6AE-CCE4-9E7768231575}"/>
            </a:ext>
          </a:extLst>
        </p:cNvPr>
        <p:cNvGrpSpPr/>
        <p:nvPr/>
      </p:nvGrpSpPr>
      <p:grpSpPr>
        <a:xfrm>
          <a:off x="0" y="0"/>
          <a:ext cx="0" cy="0"/>
          <a:chOff x="0" y="0"/>
          <a:chExt cx="0" cy="0"/>
        </a:xfrm>
      </p:grpSpPr>
      <p:sp>
        <p:nvSpPr>
          <p:cNvPr id="19458" name="Slide Number Placeholder 5">
            <a:extLst>
              <a:ext uri="{FF2B5EF4-FFF2-40B4-BE49-F238E27FC236}">
                <a16:creationId xmlns:a16="http://schemas.microsoft.com/office/drawing/2014/main" xmlns="" id="{C6EE6C89-C630-3D01-7D92-85F71B7082E2}"/>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695ABAC-D4EE-43FC-A565-87AE3C38F081}" type="slidenum">
              <a:rPr lang="en-US" altLang="en-US" sz="1400" smtClean="0"/>
              <a:pPr>
                <a:spcBef>
                  <a:spcPct val="0"/>
                </a:spcBef>
                <a:buFontTx/>
                <a:buNone/>
              </a:pPr>
              <a:t>1</a:t>
            </a:fld>
            <a:endParaRPr lang="en-US" altLang="en-US" sz="1400"/>
          </a:p>
        </p:txBody>
      </p:sp>
      <p:sp>
        <p:nvSpPr>
          <p:cNvPr id="19459" name="Rectangle 3">
            <a:extLst>
              <a:ext uri="{FF2B5EF4-FFF2-40B4-BE49-F238E27FC236}">
                <a16:creationId xmlns:a16="http://schemas.microsoft.com/office/drawing/2014/main" xmlns="" id="{B6881D5A-7267-9000-08DA-90220C7182B3}"/>
              </a:ext>
            </a:extLst>
          </p:cNvPr>
          <p:cNvSpPr>
            <a:spLocks noGrp="1" noChangeArrowheads="1"/>
          </p:cNvSpPr>
          <p:nvPr>
            <p:ph type="subTitle" idx="1"/>
          </p:nvPr>
        </p:nvSpPr>
        <p:spPr/>
        <p:txBody>
          <a:bodyPr/>
          <a:lstStyle/>
          <a:p>
            <a:pPr eaLnBrk="1" hangingPunct="1"/>
            <a:r>
              <a:rPr lang="en-US" altLang="en-US" sz="2000"/>
              <a:t>Summer, 2010</a:t>
            </a:r>
          </a:p>
          <a:p>
            <a:pPr eaLnBrk="1" hangingPunct="1"/>
            <a:r>
              <a:rPr lang="en-US" altLang="en-US" sz="2000"/>
              <a:t>Embry Hills church of Christ</a:t>
            </a:r>
          </a:p>
        </p:txBody>
      </p:sp>
      <p:pic>
        <p:nvPicPr>
          <p:cNvPr id="19460" name="Picture 5" descr="Pilgrims%20Progress">
            <a:extLst>
              <a:ext uri="{FF2B5EF4-FFF2-40B4-BE49-F238E27FC236}">
                <a16:creationId xmlns:a16="http://schemas.microsoft.com/office/drawing/2014/main" xmlns="" id="{3C78763F-A08C-5E9B-108C-CEA49A5CD0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9888"/>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Rectangle 2">
            <a:extLst>
              <a:ext uri="{FF2B5EF4-FFF2-40B4-BE49-F238E27FC236}">
                <a16:creationId xmlns:a16="http://schemas.microsoft.com/office/drawing/2014/main" xmlns="" id="{3D2FDF26-6283-59B4-DAB2-5A814C0DA629}"/>
              </a:ext>
            </a:extLst>
          </p:cNvPr>
          <p:cNvSpPr>
            <a:spLocks noGrp="1" noChangeArrowheads="1"/>
          </p:cNvSpPr>
          <p:nvPr>
            <p:ph type="ctrTitle"/>
          </p:nvPr>
        </p:nvSpPr>
        <p:spPr>
          <a:xfrm>
            <a:off x="6477000" y="5578475"/>
            <a:ext cx="5715000" cy="1219200"/>
          </a:xfrm>
        </p:spPr>
        <p:txBody>
          <a:bodyPr/>
          <a:lstStyle/>
          <a:p>
            <a:pPr algn="r" eaLnBrk="1" hangingPunct="1"/>
            <a:r>
              <a:rPr lang="en-US" altLang="en-US" dirty="0"/>
              <a:t>Living in the </a:t>
            </a:r>
            <a:r>
              <a:rPr lang="en-US" altLang="en-US" dirty="0" smtClean="0"/>
              <a:t>World</a:t>
            </a:r>
            <a:br>
              <a:rPr lang="en-US" altLang="en-US" dirty="0" smtClean="0"/>
            </a:br>
            <a:r>
              <a:rPr lang="en-US" altLang="en-US" dirty="0" err="1" smtClean="0"/>
              <a:t>Viviendo</a:t>
            </a:r>
            <a:r>
              <a:rPr lang="en-US" altLang="en-US" dirty="0" smtClean="0"/>
              <a:t> </a:t>
            </a:r>
            <a:r>
              <a:rPr lang="en-US" altLang="en-US" dirty="0" err="1" smtClean="0"/>
              <a:t>en</a:t>
            </a:r>
            <a:r>
              <a:rPr lang="en-US" altLang="en-US" dirty="0" smtClean="0"/>
              <a:t> el </a:t>
            </a:r>
            <a:r>
              <a:rPr lang="en-US" altLang="en-US" dirty="0" err="1" smtClean="0"/>
              <a:t>mundo</a:t>
            </a:r>
            <a:r>
              <a:rPr lang="en-US" altLang="en-US" sz="900" dirty="0"/>
              <a:t/>
            </a:r>
            <a:br>
              <a:rPr lang="en-US" altLang="en-US" sz="900" dirty="0"/>
            </a:br>
            <a:r>
              <a:rPr lang="en-US" altLang="en-US" sz="900" dirty="0"/>
              <a:t/>
            </a:r>
            <a:br>
              <a:rPr lang="en-US" altLang="en-US" sz="900" dirty="0"/>
            </a:br>
            <a:r>
              <a:rPr lang="en-US" altLang="en-US" sz="1600" dirty="0"/>
              <a:t>2024</a:t>
            </a:r>
          </a:p>
        </p:txBody>
      </p:sp>
    </p:spTree>
    <p:extLst>
      <p:ext uri="{BB962C8B-B14F-4D97-AF65-F5344CB8AC3E}">
        <p14:creationId xmlns:p14="http://schemas.microsoft.com/office/powerpoint/2010/main" val="8578563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Number Placeholder 5">
            <a:extLst>
              <a:ext uri="{FF2B5EF4-FFF2-40B4-BE49-F238E27FC236}">
                <a16:creationId xmlns:a16="http://schemas.microsoft.com/office/drawing/2014/main" xmlns="" id="{5A35D086-94C5-D699-80FC-3D29413484D3}"/>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29EC716-2FBB-49CE-B54F-7A7AB04FBDBB}" type="slidenum">
              <a:rPr lang="en-US" altLang="en-US" sz="1400" smtClean="0"/>
              <a:pPr>
                <a:spcBef>
                  <a:spcPct val="0"/>
                </a:spcBef>
                <a:buFontTx/>
                <a:buNone/>
              </a:pPr>
              <a:t>10</a:t>
            </a:fld>
            <a:endParaRPr lang="en-US" altLang="en-US" sz="1400"/>
          </a:p>
        </p:txBody>
      </p:sp>
      <p:sp>
        <p:nvSpPr>
          <p:cNvPr id="136195" name="Rectangle 2">
            <a:extLst>
              <a:ext uri="{FF2B5EF4-FFF2-40B4-BE49-F238E27FC236}">
                <a16:creationId xmlns:a16="http://schemas.microsoft.com/office/drawing/2014/main" xmlns="" id="{38092585-F4DF-3561-3190-BB4A66950532}"/>
              </a:ext>
            </a:extLst>
          </p:cNvPr>
          <p:cNvSpPr>
            <a:spLocks noGrp="1" noChangeArrowheads="1"/>
          </p:cNvSpPr>
          <p:nvPr>
            <p:ph type="title"/>
          </p:nvPr>
        </p:nvSpPr>
        <p:spPr>
          <a:xfrm>
            <a:off x="609600" y="-1"/>
            <a:ext cx="10972800" cy="648929"/>
          </a:xfrm>
        </p:spPr>
        <p:txBody>
          <a:bodyPr/>
          <a:lstStyle/>
          <a:p>
            <a:pPr eaLnBrk="1" hangingPunct="1"/>
            <a:r>
              <a:rPr lang="en-US" altLang="en-US" sz="4000" dirty="0"/>
              <a:t>Romans </a:t>
            </a:r>
            <a:r>
              <a:rPr lang="en-US" altLang="en-US" sz="4000" dirty="0" smtClean="0"/>
              <a:t>8 / </a:t>
            </a:r>
            <a:r>
              <a:rPr lang="en-US" altLang="en-US" sz="4000" dirty="0" err="1" smtClean="0">
                <a:solidFill>
                  <a:srgbClr val="0000CC"/>
                </a:solidFill>
              </a:rPr>
              <a:t>Romanos</a:t>
            </a:r>
            <a:r>
              <a:rPr lang="en-US" altLang="en-US" sz="4000" dirty="0" smtClean="0">
                <a:solidFill>
                  <a:srgbClr val="0000CC"/>
                </a:solidFill>
              </a:rPr>
              <a:t> 8</a:t>
            </a:r>
            <a:endParaRPr lang="en-US" altLang="en-US" sz="4000" dirty="0">
              <a:solidFill>
                <a:srgbClr val="0000CC"/>
              </a:solidFill>
            </a:endParaRPr>
          </a:p>
        </p:txBody>
      </p:sp>
      <p:sp>
        <p:nvSpPr>
          <p:cNvPr id="2" name="Rectangle 3">
            <a:extLst>
              <a:ext uri="{FF2B5EF4-FFF2-40B4-BE49-F238E27FC236}">
                <a16:creationId xmlns:a16="http://schemas.microsoft.com/office/drawing/2014/main" xmlns="" id="{87E16483-723F-97D5-7033-2C5683363644}"/>
              </a:ext>
            </a:extLst>
          </p:cNvPr>
          <p:cNvSpPr>
            <a:spLocks noGrp="1" noChangeArrowheads="1"/>
          </p:cNvSpPr>
          <p:nvPr>
            <p:ph type="body" idx="1"/>
          </p:nvPr>
        </p:nvSpPr>
        <p:spPr>
          <a:xfrm>
            <a:off x="0" y="743357"/>
            <a:ext cx="5752214" cy="5638800"/>
          </a:xfrm>
        </p:spPr>
        <p:txBody>
          <a:bodyPr/>
          <a:lstStyle/>
          <a:p>
            <a:pPr marL="403225" indent="-403225" eaLnBrk="1" hangingPunct="1">
              <a:buFontTx/>
              <a:buNone/>
            </a:pPr>
            <a:r>
              <a:rPr lang="en-US" altLang="en-US" sz="2250" baseline="30000" dirty="0"/>
              <a:t>5 	</a:t>
            </a:r>
            <a:r>
              <a:rPr lang="en-US" altLang="en-US" sz="2250" dirty="0"/>
              <a:t>For those who live according to the flesh </a:t>
            </a:r>
            <a:r>
              <a:rPr lang="en-US" altLang="en-US" sz="2250" b="1" u="sng" dirty="0"/>
              <a:t>set their minds on</a:t>
            </a:r>
            <a:r>
              <a:rPr lang="en-US" altLang="en-US" sz="2250" dirty="0"/>
              <a:t> the things of </a:t>
            </a:r>
            <a:r>
              <a:rPr lang="en-US" altLang="en-US" sz="2250" b="1" u="sng" dirty="0">
                <a:solidFill>
                  <a:srgbClr val="FF3300"/>
                </a:solidFill>
              </a:rPr>
              <a:t>the flesh</a:t>
            </a:r>
            <a:r>
              <a:rPr lang="en-US" altLang="en-US" sz="2250" dirty="0"/>
              <a:t>, but those who </a:t>
            </a:r>
            <a:r>
              <a:rPr lang="en-US" altLang="en-US" sz="2250" b="1" u="sng" dirty="0">
                <a:solidFill>
                  <a:schemeClr val="accent2"/>
                </a:solidFill>
              </a:rPr>
              <a:t>live according to the Spirit</a:t>
            </a:r>
            <a:r>
              <a:rPr lang="en-US" altLang="en-US" sz="2250" dirty="0"/>
              <a:t>, the things of </a:t>
            </a:r>
            <a:r>
              <a:rPr lang="en-US" altLang="en-US" sz="2250" b="1" u="sng" dirty="0">
                <a:solidFill>
                  <a:schemeClr val="accent2"/>
                </a:solidFill>
              </a:rPr>
              <a:t>the Spirit</a:t>
            </a:r>
            <a:r>
              <a:rPr lang="en-US" altLang="en-US" sz="2250" dirty="0">
                <a:solidFill>
                  <a:schemeClr val="accent2"/>
                </a:solidFill>
              </a:rPr>
              <a:t>. </a:t>
            </a:r>
          </a:p>
          <a:p>
            <a:pPr marL="403225" indent="-403225" eaLnBrk="1" hangingPunct="1">
              <a:buFontTx/>
              <a:buNone/>
            </a:pPr>
            <a:r>
              <a:rPr lang="en-US" altLang="en-US" sz="2250" baseline="30000" dirty="0"/>
              <a:t>6 	</a:t>
            </a:r>
            <a:r>
              <a:rPr lang="en-US" altLang="en-US" sz="2250" dirty="0"/>
              <a:t>For to be </a:t>
            </a:r>
            <a:r>
              <a:rPr lang="en-US" altLang="en-US" sz="2250" b="1" u="sng" dirty="0">
                <a:solidFill>
                  <a:srgbClr val="FF3300"/>
                </a:solidFill>
              </a:rPr>
              <a:t>carnally minded</a:t>
            </a:r>
            <a:r>
              <a:rPr lang="en-US" altLang="en-US" sz="2250" dirty="0"/>
              <a:t> is death, but to be </a:t>
            </a:r>
            <a:r>
              <a:rPr lang="en-US" altLang="en-US" sz="2250" b="1" u="sng" dirty="0">
                <a:solidFill>
                  <a:schemeClr val="accent2"/>
                </a:solidFill>
              </a:rPr>
              <a:t>spiritually minded</a:t>
            </a:r>
            <a:r>
              <a:rPr lang="en-US" altLang="en-US" sz="2250" dirty="0"/>
              <a:t> is life and peace. </a:t>
            </a:r>
          </a:p>
          <a:p>
            <a:pPr marL="403225" indent="-403225" eaLnBrk="1" hangingPunct="1">
              <a:buFontTx/>
              <a:buNone/>
            </a:pPr>
            <a:r>
              <a:rPr lang="en-US" altLang="en-US" sz="2250" baseline="30000" dirty="0"/>
              <a:t>10 	</a:t>
            </a:r>
            <a:r>
              <a:rPr lang="en-US" altLang="en-US" sz="2250" dirty="0"/>
              <a:t>And if Christ is in you, the </a:t>
            </a:r>
            <a:r>
              <a:rPr lang="en-US" altLang="en-US" sz="2250" b="1" u="sng" dirty="0">
                <a:solidFill>
                  <a:schemeClr val="accent2"/>
                </a:solidFill>
              </a:rPr>
              <a:t>body is dead</a:t>
            </a:r>
            <a:r>
              <a:rPr lang="en-US" altLang="en-US" sz="2250" dirty="0"/>
              <a:t> because of sin, but the </a:t>
            </a:r>
            <a:r>
              <a:rPr lang="en-US" altLang="en-US" sz="2250" b="1" u="sng" dirty="0">
                <a:solidFill>
                  <a:schemeClr val="accent2"/>
                </a:solidFill>
              </a:rPr>
              <a:t>spirit is life</a:t>
            </a:r>
            <a:r>
              <a:rPr lang="en-US" altLang="en-US" sz="2250" dirty="0"/>
              <a:t> [</a:t>
            </a:r>
            <a:r>
              <a:rPr lang="en-US" altLang="en-US" sz="2250" b="1" u="sng" dirty="0">
                <a:solidFill>
                  <a:schemeClr val="accent2"/>
                </a:solidFill>
              </a:rPr>
              <a:t>spirit is alive</a:t>
            </a:r>
            <a:r>
              <a:rPr lang="en-US" altLang="en-US" sz="2250" dirty="0"/>
              <a:t> – NASV] because of righteousness. </a:t>
            </a:r>
          </a:p>
          <a:p>
            <a:pPr marL="403225" indent="-403225" eaLnBrk="1" hangingPunct="1">
              <a:buFontTx/>
              <a:buNone/>
            </a:pPr>
            <a:r>
              <a:rPr lang="en-US" altLang="en-US" sz="2250" baseline="30000" dirty="0"/>
              <a:t>11 	</a:t>
            </a:r>
            <a:r>
              <a:rPr lang="en-US" altLang="en-US" sz="2250" dirty="0"/>
              <a:t>But if the </a:t>
            </a:r>
            <a:r>
              <a:rPr lang="en-US" altLang="en-US" sz="2250" b="1" dirty="0">
                <a:solidFill>
                  <a:schemeClr val="accent2"/>
                </a:solidFill>
              </a:rPr>
              <a:t>Spirit </a:t>
            </a:r>
            <a:r>
              <a:rPr lang="en-US" altLang="en-US" sz="2250" dirty="0"/>
              <a:t>of Him who raised Jesus from the dead </a:t>
            </a:r>
            <a:r>
              <a:rPr lang="en-US" altLang="en-US" sz="2250" b="1" u="sng" dirty="0">
                <a:solidFill>
                  <a:schemeClr val="accent2"/>
                </a:solidFill>
              </a:rPr>
              <a:t>dwells in you</a:t>
            </a:r>
            <a:r>
              <a:rPr lang="en-US" altLang="en-US" sz="2250" dirty="0"/>
              <a:t>, He who raised Christ from the dead will also </a:t>
            </a:r>
            <a:r>
              <a:rPr lang="en-US" altLang="en-US" sz="2250" b="1" u="sng" dirty="0">
                <a:solidFill>
                  <a:schemeClr val="accent2"/>
                </a:solidFill>
              </a:rPr>
              <a:t>give life to your mortal bodies</a:t>
            </a:r>
            <a:r>
              <a:rPr lang="en-US" altLang="en-US" sz="2250" dirty="0"/>
              <a:t> through His Spirit who dwells in you. </a:t>
            </a:r>
          </a:p>
        </p:txBody>
      </p:sp>
      <p:sp>
        <p:nvSpPr>
          <p:cNvPr id="5" name="Rectangle 3">
            <a:extLst>
              <a:ext uri="{FF2B5EF4-FFF2-40B4-BE49-F238E27FC236}">
                <a16:creationId xmlns:a16="http://schemas.microsoft.com/office/drawing/2014/main" xmlns="" id="{87E16483-723F-97D5-7033-2C5683363644}"/>
              </a:ext>
            </a:extLst>
          </p:cNvPr>
          <p:cNvSpPr txBox="1">
            <a:spLocks noChangeArrowheads="1"/>
          </p:cNvSpPr>
          <p:nvPr/>
        </p:nvSpPr>
        <p:spPr bwMode="auto">
          <a:xfrm>
            <a:off x="5943600" y="743356"/>
            <a:ext cx="6248400" cy="6114643"/>
          </a:xfrm>
          <a:prstGeom prst="rect">
            <a:avLst/>
          </a:prstGeom>
          <a:solidFill>
            <a:schemeClr val="bg1">
              <a:lumMod val="85000"/>
            </a:schemeClr>
          </a:solidFill>
          <a:ln>
            <a:noFill/>
          </a:ln>
          <a:effectLs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1800">
                <a:solidFill>
                  <a:schemeClr val="tx1"/>
                </a:solidFill>
                <a:latin typeface="+mn-lt"/>
              </a:defRPr>
            </a:lvl4pPr>
            <a:lvl5pPr marL="2057400" indent="-228600" algn="l" rtl="0" eaLnBrk="0" fontAlgn="base" hangingPunct="0">
              <a:spcBef>
                <a:spcPct val="20000"/>
              </a:spcBef>
              <a:spcAft>
                <a:spcPct val="0"/>
              </a:spcAft>
              <a:buChar char="»"/>
              <a:defRPr sz="18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403225" indent="-403225" eaLnBrk="1" hangingPunct="1">
              <a:buFontTx/>
              <a:buNone/>
            </a:pPr>
            <a:r>
              <a:rPr lang="en-US" altLang="en-US" sz="2250" kern="0" baseline="30000" dirty="0" smtClean="0"/>
              <a:t>5</a:t>
            </a:r>
            <a:r>
              <a:rPr lang="en-US" altLang="en-US" sz="2250" kern="0" dirty="0" smtClean="0"/>
              <a:t> </a:t>
            </a:r>
            <a:r>
              <a:rPr lang="es-ES" altLang="en-US" sz="2250" kern="0" dirty="0" smtClean="0"/>
              <a:t>Porque los que viven conforme a la carne, </a:t>
            </a:r>
            <a:r>
              <a:rPr lang="es-ES" altLang="en-US" sz="2250" b="1" u="sng" kern="0" dirty="0" smtClean="0"/>
              <a:t>ponen la mente en</a:t>
            </a:r>
            <a:r>
              <a:rPr lang="es-ES" altLang="en-US" sz="2250" kern="0" dirty="0" smtClean="0"/>
              <a:t> las cosas de </a:t>
            </a:r>
            <a:r>
              <a:rPr lang="es-ES" altLang="en-US" sz="2250" b="1" u="sng" kern="0" dirty="0" smtClean="0">
                <a:solidFill>
                  <a:srgbClr val="FF0000"/>
                </a:solidFill>
              </a:rPr>
              <a:t>la carne</a:t>
            </a:r>
            <a:r>
              <a:rPr lang="es-ES" altLang="en-US" sz="2250" kern="0" dirty="0" smtClean="0"/>
              <a:t>, pero los que </a:t>
            </a:r>
            <a:r>
              <a:rPr lang="es-ES" altLang="en-US" sz="2250" b="1" u="sng" kern="0" dirty="0" smtClean="0">
                <a:solidFill>
                  <a:srgbClr val="0000CC"/>
                </a:solidFill>
              </a:rPr>
              <a:t>viven conforme al Espíritu</a:t>
            </a:r>
            <a:r>
              <a:rPr lang="es-ES" altLang="en-US" sz="2250" kern="0" dirty="0" smtClean="0"/>
              <a:t>, en las cosas </a:t>
            </a:r>
            <a:r>
              <a:rPr lang="es-ES" altLang="en-US" sz="2250" b="1" u="sng" kern="0" dirty="0" smtClean="0">
                <a:solidFill>
                  <a:srgbClr val="0000CC"/>
                </a:solidFill>
              </a:rPr>
              <a:t>del Espíritu</a:t>
            </a:r>
            <a:r>
              <a:rPr lang="es-ES" altLang="en-US" sz="2250" kern="0" dirty="0" smtClean="0"/>
              <a:t>. </a:t>
            </a:r>
          </a:p>
          <a:p>
            <a:pPr marL="403225" indent="-403225" eaLnBrk="1" hangingPunct="1">
              <a:buFontTx/>
              <a:buNone/>
            </a:pPr>
            <a:r>
              <a:rPr lang="en-US" altLang="en-US" sz="2250" kern="0" baseline="30000" dirty="0" smtClean="0"/>
              <a:t>6</a:t>
            </a:r>
            <a:r>
              <a:rPr lang="en-US" altLang="en-US" sz="2250" kern="0" dirty="0" smtClean="0"/>
              <a:t> </a:t>
            </a:r>
            <a:r>
              <a:rPr lang="es-ES" altLang="en-US" sz="2250" kern="0" dirty="0" smtClean="0"/>
              <a:t>Porque </a:t>
            </a:r>
            <a:r>
              <a:rPr lang="es-ES" altLang="en-US" sz="2250" b="1" u="sng" kern="0" dirty="0" smtClean="0">
                <a:solidFill>
                  <a:srgbClr val="FF0000"/>
                </a:solidFill>
              </a:rPr>
              <a:t>la mente puesta en la carne</a:t>
            </a:r>
            <a:r>
              <a:rPr lang="es-ES" altLang="en-US" sz="2250" kern="0" dirty="0" smtClean="0"/>
              <a:t> es muerte, pero </a:t>
            </a:r>
            <a:r>
              <a:rPr lang="es-ES" altLang="en-US" sz="2250" b="1" u="sng" kern="0" dirty="0" smtClean="0">
                <a:solidFill>
                  <a:srgbClr val="0000CC"/>
                </a:solidFill>
              </a:rPr>
              <a:t>la mente puesta en el Espíritu</a:t>
            </a:r>
            <a:r>
              <a:rPr lang="es-ES" altLang="en-US" sz="2250" kern="0" dirty="0" smtClean="0"/>
              <a:t> es vida y paz. </a:t>
            </a:r>
          </a:p>
          <a:p>
            <a:pPr marL="403225" indent="-403225" eaLnBrk="1" hangingPunct="1">
              <a:buFontTx/>
              <a:buNone/>
            </a:pPr>
            <a:r>
              <a:rPr lang="en-US" altLang="en-US" sz="2250" kern="0" baseline="30000" dirty="0" smtClean="0"/>
              <a:t>10</a:t>
            </a:r>
            <a:r>
              <a:rPr lang="en-US" altLang="en-US" sz="2250" kern="0" dirty="0" smtClean="0"/>
              <a:t> </a:t>
            </a:r>
            <a:r>
              <a:rPr lang="es-ES" altLang="en-US" sz="2250" kern="0" dirty="0" smtClean="0"/>
              <a:t>Y si Cristo está en ustedes, aunque </a:t>
            </a:r>
            <a:r>
              <a:rPr lang="es-ES" altLang="en-US" sz="2250" b="1" u="sng" kern="0" dirty="0" smtClean="0">
                <a:solidFill>
                  <a:srgbClr val="0000CC"/>
                </a:solidFill>
              </a:rPr>
              <a:t>el cuerpo esté muerto</a:t>
            </a:r>
            <a:r>
              <a:rPr lang="es-ES" altLang="en-US" sz="2250" kern="0" dirty="0" smtClean="0"/>
              <a:t> a causa del pecado, sin embargo, </a:t>
            </a:r>
            <a:r>
              <a:rPr lang="es-ES" altLang="en-US" sz="2250" b="1" u="sng" kern="0" dirty="0" smtClean="0">
                <a:solidFill>
                  <a:srgbClr val="0000CC"/>
                </a:solidFill>
              </a:rPr>
              <a:t>el espíritu está vivo</a:t>
            </a:r>
            <a:r>
              <a:rPr lang="es-ES" altLang="en-US" sz="2250" kern="0" dirty="0" smtClean="0"/>
              <a:t> a causa de la justicia. </a:t>
            </a:r>
          </a:p>
          <a:p>
            <a:pPr marL="403225" indent="-403225" eaLnBrk="1" hangingPunct="1">
              <a:buFontTx/>
              <a:buNone/>
            </a:pPr>
            <a:r>
              <a:rPr lang="en-US" altLang="en-US" sz="2250" kern="0" baseline="30000" dirty="0" smtClean="0"/>
              <a:t>11 </a:t>
            </a:r>
            <a:r>
              <a:rPr lang="es-ES" altLang="en-US" sz="2250" kern="0" dirty="0" smtClean="0"/>
              <a:t>Pero si el </a:t>
            </a:r>
            <a:r>
              <a:rPr lang="es-ES" altLang="en-US" sz="2250" b="1" kern="0" dirty="0" smtClean="0">
                <a:solidFill>
                  <a:srgbClr val="0000CC"/>
                </a:solidFill>
              </a:rPr>
              <a:t>Espíritu</a:t>
            </a:r>
            <a:r>
              <a:rPr lang="es-ES" altLang="en-US" sz="2250" kern="0" dirty="0" smtClean="0"/>
              <a:t> de Aquel que resucitó a Jesús de entre los muertos </a:t>
            </a:r>
            <a:r>
              <a:rPr lang="es-ES" altLang="en-US" sz="2250" b="1" u="sng" kern="0" dirty="0" smtClean="0">
                <a:solidFill>
                  <a:srgbClr val="0000CC"/>
                </a:solidFill>
              </a:rPr>
              <a:t>habita en ustedes</a:t>
            </a:r>
            <a:r>
              <a:rPr lang="es-ES" altLang="en-US" sz="2250" kern="0" dirty="0" smtClean="0"/>
              <a:t>, el mismo que resucitó a Cristo Jesús de entre los muertos, también </a:t>
            </a:r>
            <a:r>
              <a:rPr lang="es-ES" altLang="en-US" sz="2250" b="1" u="sng" kern="0" dirty="0" smtClean="0">
                <a:solidFill>
                  <a:srgbClr val="0000CC"/>
                </a:solidFill>
              </a:rPr>
              <a:t>dará vida a sus cuerpos mortales</a:t>
            </a:r>
            <a:r>
              <a:rPr lang="es-ES" altLang="en-US" sz="2250" kern="0" dirty="0" smtClean="0"/>
              <a:t> por medio de Su Espíritu que habita en ustedes. </a:t>
            </a:r>
            <a:endParaRPr lang="en-US" altLang="en-US" sz="2250" kern="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Number Placeholder 5">
            <a:extLst>
              <a:ext uri="{FF2B5EF4-FFF2-40B4-BE49-F238E27FC236}">
                <a16:creationId xmlns:a16="http://schemas.microsoft.com/office/drawing/2014/main" xmlns="" id="{94375A1F-B804-D2A3-AB0E-1D18FE51C4B3}"/>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4E23A3A-08DD-44A5-A6AF-6EA85176239F}" type="slidenum">
              <a:rPr lang="en-US" altLang="en-US" sz="1400" smtClean="0"/>
              <a:pPr>
                <a:spcBef>
                  <a:spcPct val="0"/>
                </a:spcBef>
                <a:buFontTx/>
                <a:buNone/>
              </a:pPr>
              <a:t>11</a:t>
            </a:fld>
            <a:endParaRPr lang="en-US" altLang="en-US" sz="1400"/>
          </a:p>
        </p:txBody>
      </p:sp>
      <p:sp>
        <p:nvSpPr>
          <p:cNvPr id="137219" name="Rectangle 2">
            <a:extLst>
              <a:ext uri="{FF2B5EF4-FFF2-40B4-BE49-F238E27FC236}">
                <a16:creationId xmlns:a16="http://schemas.microsoft.com/office/drawing/2014/main" xmlns="" id="{44E4E2EF-DCD2-3CE0-B92E-93833624D16E}"/>
              </a:ext>
            </a:extLst>
          </p:cNvPr>
          <p:cNvSpPr>
            <a:spLocks noGrp="1" noChangeArrowheads="1"/>
          </p:cNvSpPr>
          <p:nvPr>
            <p:ph type="title"/>
          </p:nvPr>
        </p:nvSpPr>
        <p:spPr>
          <a:xfrm>
            <a:off x="609600" y="-1"/>
            <a:ext cx="10972800" cy="639097"/>
          </a:xfrm>
        </p:spPr>
        <p:txBody>
          <a:bodyPr/>
          <a:lstStyle/>
          <a:p>
            <a:pPr eaLnBrk="1" hangingPunct="1"/>
            <a:r>
              <a:rPr lang="en-US" altLang="en-US" sz="4000" dirty="0"/>
              <a:t>Colossians </a:t>
            </a:r>
            <a:r>
              <a:rPr lang="en-US" altLang="en-US" sz="4000" dirty="0" smtClean="0"/>
              <a:t>3 / </a:t>
            </a:r>
            <a:r>
              <a:rPr lang="en-US" altLang="en-US" sz="4000" dirty="0" err="1" smtClean="0">
                <a:solidFill>
                  <a:srgbClr val="0000CC"/>
                </a:solidFill>
              </a:rPr>
              <a:t>Colosenses</a:t>
            </a:r>
            <a:r>
              <a:rPr lang="en-US" altLang="en-US" sz="4000" dirty="0" smtClean="0">
                <a:solidFill>
                  <a:srgbClr val="0000CC"/>
                </a:solidFill>
              </a:rPr>
              <a:t> 3</a:t>
            </a:r>
            <a:endParaRPr lang="en-US" altLang="en-US" sz="4000" dirty="0">
              <a:solidFill>
                <a:srgbClr val="0000CC"/>
              </a:solidFill>
            </a:endParaRPr>
          </a:p>
        </p:txBody>
      </p:sp>
      <p:sp>
        <p:nvSpPr>
          <p:cNvPr id="2" name="Rectangle 3">
            <a:extLst>
              <a:ext uri="{FF2B5EF4-FFF2-40B4-BE49-F238E27FC236}">
                <a16:creationId xmlns:a16="http://schemas.microsoft.com/office/drawing/2014/main" xmlns="" id="{5FDF5AAF-B2D1-EA58-0985-F97974C4C16E}"/>
              </a:ext>
            </a:extLst>
          </p:cNvPr>
          <p:cNvSpPr>
            <a:spLocks noGrp="1" noChangeArrowheads="1"/>
          </p:cNvSpPr>
          <p:nvPr>
            <p:ph type="body" idx="1"/>
          </p:nvPr>
        </p:nvSpPr>
        <p:spPr>
          <a:xfrm>
            <a:off x="0" y="793436"/>
            <a:ext cx="5539562" cy="5943600"/>
          </a:xfrm>
        </p:spPr>
        <p:txBody>
          <a:bodyPr/>
          <a:lstStyle/>
          <a:p>
            <a:pPr marL="338138" indent="-338138" eaLnBrk="1" hangingPunct="1">
              <a:lnSpc>
                <a:spcPct val="80000"/>
              </a:lnSpc>
              <a:buFontTx/>
              <a:buNone/>
            </a:pPr>
            <a:r>
              <a:rPr lang="en-US" altLang="en-US" sz="2200" baseline="30000" dirty="0"/>
              <a:t>1	</a:t>
            </a:r>
            <a:r>
              <a:rPr lang="en-US" altLang="en-US" sz="2200" dirty="0"/>
              <a:t>If then you were raised with Christ, </a:t>
            </a:r>
            <a:r>
              <a:rPr lang="en-US" altLang="en-US" sz="2200" b="1" u="sng" dirty="0">
                <a:solidFill>
                  <a:schemeClr val="accent2"/>
                </a:solidFill>
              </a:rPr>
              <a:t>seek those things which are above</a:t>
            </a:r>
            <a:r>
              <a:rPr lang="en-US" altLang="en-US" sz="2200" dirty="0"/>
              <a:t>, where Christ is, sitting at the right hand of God. </a:t>
            </a:r>
            <a:r>
              <a:rPr lang="en-US" altLang="en-US" sz="2200" baseline="30000" dirty="0"/>
              <a:t>2</a:t>
            </a:r>
            <a:r>
              <a:rPr lang="en-US" altLang="en-US" sz="2200" b="1" u="sng" dirty="0">
                <a:solidFill>
                  <a:schemeClr val="accent2"/>
                </a:solidFill>
              </a:rPr>
              <a:t>Set your mind on things above</a:t>
            </a:r>
            <a:r>
              <a:rPr lang="en-US" altLang="en-US" sz="2200" dirty="0"/>
              <a:t>, </a:t>
            </a:r>
            <a:r>
              <a:rPr lang="en-US" altLang="en-US" sz="2200" b="1" u="sng" dirty="0">
                <a:solidFill>
                  <a:srgbClr val="FF3300"/>
                </a:solidFill>
              </a:rPr>
              <a:t>not on things on the earth</a:t>
            </a:r>
            <a:r>
              <a:rPr lang="en-US" altLang="en-US" sz="2200" dirty="0"/>
              <a:t>. </a:t>
            </a:r>
            <a:r>
              <a:rPr lang="en-US" altLang="en-US" sz="2200" baseline="30000" dirty="0"/>
              <a:t>3 </a:t>
            </a:r>
            <a:r>
              <a:rPr lang="en-US" altLang="en-US" sz="2200" dirty="0"/>
              <a:t>For </a:t>
            </a:r>
            <a:r>
              <a:rPr lang="en-US" altLang="en-US" sz="2200" b="1" u="sng" dirty="0">
                <a:solidFill>
                  <a:srgbClr val="FF3300"/>
                </a:solidFill>
              </a:rPr>
              <a:t>you died</a:t>
            </a:r>
            <a:r>
              <a:rPr lang="en-US" altLang="en-US" sz="2200" dirty="0"/>
              <a:t>, and your </a:t>
            </a:r>
            <a:r>
              <a:rPr lang="en-US" altLang="en-US" sz="2200" b="1" u="sng" dirty="0">
                <a:solidFill>
                  <a:schemeClr val="accent2"/>
                </a:solidFill>
              </a:rPr>
              <a:t>life is hidden</a:t>
            </a:r>
            <a:r>
              <a:rPr lang="en-US" altLang="en-US" sz="2200" dirty="0"/>
              <a:t> with Christ in God. </a:t>
            </a:r>
          </a:p>
          <a:p>
            <a:pPr marL="338138" indent="-338138" eaLnBrk="1" hangingPunct="1">
              <a:lnSpc>
                <a:spcPct val="80000"/>
              </a:lnSpc>
              <a:buFontTx/>
              <a:buNone/>
            </a:pPr>
            <a:endParaRPr lang="en-US" altLang="en-US" sz="2200" dirty="0"/>
          </a:p>
          <a:p>
            <a:pPr marL="338138" indent="-338138" eaLnBrk="1" hangingPunct="1">
              <a:lnSpc>
                <a:spcPct val="80000"/>
              </a:lnSpc>
              <a:buFontTx/>
              <a:buNone/>
            </a:pPr>
            <a:r>
              <a:rPr lang="en-US" altLang="en-US" sz="2200" baseline="30000" dirty="0"/>
              <a:t>5 	</a:t>
            </a:r>
            <a:r>
              <a:rPr lang="en-US" altLang="en-US" sz="2200" b="1" u="sng" dirty="0">
                <a:solidFill>
                  <a:srgbClr val="FF3300"/>
                </a:solidFill>
              </a:rPr>
              <a:t>Put to death</a:t>
            </a:r>
            <a:r>
              <a:rPr lang="en-US" altLang="en-US" sz="2200" dirty="0"/>
              <a:t> your members…</a:t>
            </a:r>
            <a:br>
              <a:rPr lang="en-US" altLang="en-US" sz="2200" dirty="0"/>
            </a:br>
            <a:endParaRPr lang="en-US" altLang="en-US" sz="2200" dirty="0"/>
          </a:p>
          <a:p>
            <a:pPr marL="338138" indent="-338138" eaLnBrk="1" hangingPunct="1">
              <a:lnSpc>
                <a:spcPct val="80000"/>
              </a:lnSpc>
              <a:buFontTx/>
              <a:buNone/>
            </a:pPr>
            <a:r>
              <a:rPr lang="en-US" altLang="en-US" sz="2200" baseline="30000" dirty="0"/>
              <a:t>12 </a:t>
            </a:r>
            <a:r>
              <a:rPr lang="en-US" altLang="en-US" sz="2200" dirty="0"/>
              <a:t>Therefore, as the elect of God, holy and beloved, </a:t>
            </a:r>
            <a:r>
              <a:rPr lang="en-US" altLang="en-US" sz="2200" b="1" u="sng" dirty="0">
                <a:solidFill>
                  <a:schemeClr val="accent2"/>
                </a:solidFill>
              </a:rPr>
              <a:t>put on…</a:t>
            </a:r>
            <a:br>
              <a:rPr lang="en-US" altLang="en-US" sz="2200" b="1" u="sng" dirty="0">
                <a:solidFill>
                  <a:schemeClr val="accent2"/>
                </a:solidFill>
              </a:rPr>
            </a:br>
            <a:endParaRPr lang="en-US" altLang="en-US" sz="2200" b="1" u="sng" dirty="0">
              <a:solidFill>
                <a:schemeClr val="accent2"/>
              </a:solidFill>
            </a:endParaRPr>
          </a:p>
          <a:p>
            <a:pPr marL="338138" indent="-338138" eaLnBrk="1" hangingPunct="1">
              <a:lnSpc>
                <a:spcPct val="80000"/>
              </a:lnSpc>
              <a:buFontTx/>
              <a:buNone/>
            </a:pPr>
            <a:r>
              <a:rPr lang="en-US" altLang="en-US" sz="2200" baseline="30000" dirty="0"/>
              <a:t>14 </a:t>
            </a:r>
            <a:r>
              <a:rPr lang="en-US" altLang="en-US" sz="2200" dirty="0"/>
              <a:t>But above all these things </a:t>
            </a:r>
            <a:r>
              <a:rPr lang="en-US" altLang="en-US" sz="2200" b="1" u="sng" dirty="0">
                <a:solidFill>
                  <a:schemeClr val="accent2"/>
                </a:solidFill>
              </a:rPr>
              <a:t>put on love</a:t>
            </a:r>
            <a:r>
              <a:rPr lang="en-US" altLang="en-US" sz="2200" dirty="0"/>
              <a:t>…</a:t>
            </a:r>
          </a:p>
          <a:p>
            <a:pPr marL="338138" indent="-338138" eaLnBrk="1" hangingPunct="1">
              <a:lnSpc>
                <a:spcPct val="80000"/>
              </a:lnSpc>
              <a:buFontTx/>
              <a:buNone/>
            </a:pPr>
            <a:r>
              <a:rPr lang="en-US" altLang="en-US" sz="2200" baseline="30000" dirty="0"/>
              <a:t>15 </a:t>
            </a:r>
            <a:r>
              <a:rPr lang="en-US" altLang="en-US" sz="2200" dirty="0"/>
              <a:t>And let the peace of God </a:t>
            </a:r>
            <a:r>
              <a:rPr lang="en-US" altLang="en-US" sz="2200" b="1" u="sng" dirty="0">
                <a:solidFill>
                  <a:schemeClr val="accent2"/>
                </a:solidFill>
              </a:rPr>
              <a:t>rule in your hearts</a:t>
            </a:r>
            <a:r>
              <a:rPr lang="en-US" altLang="en-US" sz="2200" dirty="0"/>
              <a:t>… </a:t>
            </a:r>
          </a:p>
          <a:p>
            <a:pPr marL="338138" indent="-338138" eaLnBrk="1" hangingPunct="1">
              <a:lnSpc>
                <a:spcPct val="80000"/>
              </a:lnSpc>
              <a:buFontTx/>
              <a:buNone/>
            </a:pPr>
            <a:r>
              <a:rPr lang="en-US" altLang="en-US" sz="2200" baseline="30000" dirty="0"/>
              <a:t>16 </a:t>
            </a:r>
            <a:r>
              <a:rPr lang="en-US" altLang="en-US" sz="2200" dirty="0"/>
              <a:t>Let the </a:t>
            </a:r>
            <a:r>
              <a:rPr lang="en-US" altLang="en-US" sz="2200" b="1" u="sng" dirty="0">
                <a:solidFill>
                  <a:schemeClr val="accent2"/>
                </a:solidFill>
              </a:rPr>
              <a:t>word of Christ dwell in you</a:t>
            </a:r>
            <a:r>
              <a:rPr lang="en-US" altLang="en-US" sz="2200" dirty="0"/>
              <a:t> richly in all wisdom,</a:t>
            </a:r>
          </a:p>
          <a:p>
            <a:pPr marL="338138" indent="-338138" eaLnBrk="1" hangingPunct="1">
              <a:lnSpc>
                <a:spcPct val="80000"/>
              </a:lnSpc>
              <a:buFontTx/>
              <a:buNone/>
            </a:pPr>
            <a:r>
              <a:rPr lang="en-US" altLang="en-US" sz="2200" baseline="30000" dirty="0"/>
              <a:t>17 </a:t>
            </a:r>
            <a:r>
              <a:rPr lang="en-US" altLang="en-US" sz="2200" dirty="0"/>
              <a:t>And </a:t>
            </a:r>
            <a:r>
              <a:rPr lang="en-US" altLang="en-US" sz="2200" b="1" u="sng" dirty="0">
                <a:solidFill>
                  <a:schemeClr val="accent2"/>
                </a:solidFill>
              </a:rPr>
              <a:t>whatever you do in word or deed</a:t>
            </a:r>
            <a:r>
              <a:rPr lang="en-US" altLang="en-US" sz="2200" dirty="0"/>
              <a:t>, </a:t>
            </a:r>
            <a:r>
              <a:rPr lang="en-US" altLang="en-US" sz="2200" b="1" u="sng" dirty="0">
                <a:solidFill>
                  <a:schemeClr val="accent2"/>
                </a:solidFill>
              </a:rPr>
              <a:t>do all</a:t>
            </a:r>
            <a:r>
              <a:rPr lang="en-US" altLang="en-US" sz="2200" dirty="0"/>
              <a:t> in the name of the Lord Jesus…</a:t>
            </a:r>
          </a:p>
        </p:txBody>
      </p:sp>
      <p:sp>
        <p:nvSpPr>
          <p:cNvPr id="5" name="Rectangle 3">
            <a:extLst>
              <a:ext uri="{FF2B5EF4-FFF2-40B4-BE49-F238E27FC236}">
                <a16:creationId xmlns:a16="http://schemas.microsoft.com/office/drawing/2014/main" xmlns="" id="{5FDF5AAF-B2D1-EA58-0985-F97974C4C16E}"/>
              </a:ext>
            </a:extLst>
          </p:cNvPr>
          <p:cNvSpPr txBox="1">
            <a:spLocks noChangeArrowheads="1"/>
          </p:cNvSpPr>
          <p:nvPr/>
        </p:nvSpPr>
        <p:spPr bwMode="auto">
          <a:xfrm>
            <a:off x="5635256" y="793436"/>
            <a:ext cx="6556744" cy="6064564"/>
          </a:xfrm>
          <a:prstGeom prst="rect">
            <a:avLst/>
          </a:prstGeom>
          <a:solidFill>
            <a:schemeClr val="bg1">
              <a:lumMod val="85000"/>
            </a:schemeClr>
          </a:solidFill>
          <a:ln>
            <a:noFill/>
          </a:ln>
          <a:effectLs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1800">
                <a:solidFill>
                  <a:schemeClr val="tx1"/>
                </a:solidFill>
                <a:latin typeface="+mn-lt"/>
              </a:defRPr>
            </a:lvl4pPr>
            <a:lvl5pPr marL="2057400" indent="-228600" algn="l" rtl="0" eaLnBrk="0" fontAlgn="base" hangingPunct="0">
              <a:spcBef>
                <a:spcPct val="20000"/>
              </a:spcBef>
              <a:spcAft>
                <a:spcPct val="0"/>
              </a:spcAft>
              <a:buChar char="»"/>
              <a:defRPr sz="18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38138" indent="-338138" eaLnBrk="1" hangingPunct="1">
              <a:lnSpc>
                <a:spcPct val="80000"/>
              </a:lnSpc>
              <a:buFontTx/>
              <a:buNone/>
            </a:pPr>
            <a:r>
              <a:rPr lang="en-US" altLang="en-US" sz="2200" kern="0" baseline="30000" dirty="0" smtClean="0"/>
              <a:t>1 </a:t>
            </a:r>
            <a:r>
              <a:rPr lang="en-US" altLang="en-US" sz="2200" kern="0" dirty="0" smtClean="0"/>
              <a:t>Si</a:t>
            </a:r>
            <a:r>
              <a:rPr lang="es-ES" altLang="en-US" sz="2200" kern="0" dirty="0" smtClean="0"/>
              <a:t> ustedes, pues, han resucitado con Cristo, </a:t>
            </a:r>
            <a:r>
              <a:rPr lang="es-ES" altLang="en-US" sz="2200" b="1" u="sng" kern="0" dirty="0" smtClean="0">
                <a:solidFill>
                  <a:srgbClr val="0000CC"/>
                </a:solidFill>
              </a:rPr>
              <a:t>busquen las cosas de arriba</a:t>
            </a:r>
            <a:r>
              <a:rPr lang="es-ES" altLang="en-US" sz="2200" kern="0" dirty="0" smtClean="0"/>
              <a:t>, donde está Cristo sentado a la diestra de Dios. 2  </a:t>
            </a:r>
            <a:r>
              <a:rPr lang="es-ES" altLang="en-US" sz="2200" b="1" u="sng" kern="0" dirty="0" smtClean="0">
                <a:solidFill>
                  <a:srgbClr val="0000CC"/>
                </a:solidFill>
              </a:rPr>
              <a:t>Pongan la mira en las cosas de arriba</a:t>
            </a:r>
            <a:r>
              <a:rPr lang="es-ES" altLang="en-US" sz="2200" kern="0" dirty="0" smtClean="0"/>
              <a:t>, </a:t>
            </a:r>
            <a:r>
              <a:rPr lang="es-ES" altLang="en-US" sz="2200" b="1" u="sng" kern="0" dirty="0" smtClean="0">
                <a:solidFill>
                  <a:srgbClr val="FF0000"/>
                </a:solidFill>
              </a:rPr>
              <a:t>no en las de la tierra</a:t>
            </a:r>
            <a:r>
              <a:rPr lang="es-ES" altLang="en-US" sz="2200" kern="0" dirty="0" smtClean="0"/>
              <a:t>. 3  Porque </a:t>
            </a:r>
            <a:r>
              <a:rPr lang="es-ES" altLang="en-US" sz="2200" b="1" u="sng" kern="0" dirty="0" smtClean="0">
                <a:solidFill>
                  <a:srgbClr val="FF0000"/>
                </a:solidFill>
              </a:rPr>
              <a:t>ustedes han muerto</a:t>
            </a:r>
            <a:r>
              <a:rPr lang="es-ES" altLang="en-US" sz="2200" kern="0" dirty="0" smtClean="0"/>
              <a:t>, y su </a:t>
            </a:r>
            <a:r>
              <a:rPr lang="es-ES" altLang="en-US" sz="2200" b="1" u="sng" kern="0" dirty="0" smtClean="0">
                <a:solidFill>
                  <a:srgbClr val="0000CC"/>
                </a:solidFill>
              </a:rPr>
              <a:t>vida está escondida</a:t>
            </a:r>
            <a:r>
              <a:rPr lang="es-ES" altLang="en-US" sz="2200" b="1" kern="0" dirty="0" smtClean="0">
                <a:solidFill>
                  <a:srgbClr val="0000CC"/>
                </a:solidFill>
              </a:rPr>
              <a:t> </a:t>
            </a:r>
            <a:r>
              <a:rPr lang="es-ES" altLang="en-US" sz="2200" kern="0" dirty="0" smtClean="0"/>
              <a:t>con Cristo en Dios. </a:t>
            </a:r>
          </a:p>
          <a:p>
            <a:pPr marL="338138" indent="-338138" eaLnBrk="1" hangingPunct="1">
              <a:lnSpc>
                <a:spcPct val="80000"/>
              </a:lnSpc>
              <a:buFontTx/>
              <a:buNone/>
            </a:pPr>
            <a:endParaRPr lang="en-US" altLang="en-US" sz="2200" kern="0" dirty="0" smtClean="0"/>
          </a:p>
          <a:p>
            <a:pPr marL="338138" indent="-338138" eaLnBrk="1" hangingPunct="1">
              <a:lnSpc>
                <a:spcPct val="80000"/>
              </a:lnSpc>
              <a:buFontTx/>
              <a:buNone/>
            </a:pPr>
            <a:r>
              <a:rPr lang="en-US" altLang="en-US" sz="2200" kern="0" baseline="30000" dirty="0" smtClean="0"/>
              <a:t>5</a:t>
            </a:r>
            <a:r>
              <a:rPr lang="es-ES" altLang="en-US" sz="2200" kern="0" dirty="0" smtClean="0"/>
              <a:t> Consideren los miembros de su cuerpo terrenal </a:t>
            </a:r>
            <a:r>
              <a:rPr lang="es-ES" altLang="en-US" sz="2200" b="1" u="sng" kern="0" dirty="0" smtClean="0">
                <a:solidFill>
                  <a:srgbClr val="FF0000"/>
                </a:solidFill>
              </a:rPr>
              <a:t>como muertos</a:t>
            </a:r>
            <a:r>
              <a:rPr lang="en-US" altLang="en-US" sz="2200" kern="0" dirty="0" smtClean="0"/>
              <a:t>...</a:t>
            </a:r>
            <a:br>
              <a:rPr lang="en-US" altLang="en-US" sz="2200" kern="0" dirty="0" smtClean="0"/>
            </a:br>
            <a:endParaRPr lang="en-US" altLang="en-US" sz="2200" kern="0" dirty="0" smtClean="0"/>
          </a:p>
          <a:p>
            <a:pPr marL="338138" indent="-338138" eaLnBrk="1" hangingPunct="1">
              <a:lnSpc>
                <a:spcPct val="80000"/>
              </a:lnSpc>
              <a:buFontTx/>
              <a:buNone/>
            </a:pPr>
            <a:r>
              <a:rPr lang="en-US" altLang="en-US" sz="2200" kern="0" baseline="30000" dirty="0" smtClean="0"/>
              <a:t>12 </a:t>
            </a:r>
            <a:r>
              <a:rPr lang="es-ES" altLang="en-US" sz="2200" kern="0" dirty="0" smtClean="0"/>
              <a:t>Entonces, ustedes como escogidos de Dios, santos y amados, </a:t>
            </a:r>
            <a:r>
              <a:rPr lang="es-ES" altLang="en-US" sz="2200" b="1" u="sng" kern="0" dirty="0" smtClean="0">
                <a:solidFill>
                  <a:srgbClr val="0000CC"/>
                </a:solidFill>
              </a:rPr>
              <a:t>revístanse</a:t>
            </a:r>
            <a:r>
              <a:rPr lang="es-ES" altLang="en-US" sz="2200" kern="0" dirty="0" smtClean="0"/>
              <a:t>… </a:t>
            </a:r>
            <a:r>
              <a:rPr lang="en-US" altLang="en-US" sz="2200" b="1" u="sng" kern="0" dirty="0" smtClean="0">
                <a:solidFill>
                  <a:schemeClr val="accent2"/>
                </a:solidFill>
              </a:rPr>
              <a:t/>
            </a:r>
            <a:br>
              <a:rPr lang="en-US" altLang="en-US" sz="2200" b="1" u="sng" kern="0" dirty="0" smtClean="0">
                <a:solidFill>
                  <a:schemeClr val="accent2"/>
                </a:solidFill>
              </a:rPr>
            </a:br>
            <a:endParaRPr lang="en-US" altLang="en-US" sz="2200" b="1" u="sng" kern="0" dirty="0" smtClean="0">
              <a:solidFill>
                <a:schemeClr val="accent2"/>
              </a:solidFill>
            </a:endParaRPr>
          </a:p>
          <a:p>
            <a:pPr marL="338138" indent="-338138" eaLnBrk="1" hangingPunct="1">
              <a:lnSpc>
                <a:spcPct val="80000"/>
              </a:lnSpc>
              <a:buFontTx/>
              <a:buNone/>
            </a:pPr>
            <a:r>
              <a:rPr lang="en-US" altLang="en-US" sz="2200" kern="0" baseline="30000" dirty="0" smtClean="0"/>
              <a:t>14 </a:t>
            </a:r>
            <a:r>
              <a:rPr lang="es-ES" altLang="en-US" sz="2200" kern="0" dirty="0" smtClean="0"/>
              <a:t>Sobre todas estas cosas, </a:t>
            </a:r>
            <a:r>
              <a:rPr lang="es-ES" altLang="en-US" sz="2200" b="1" u="sng" kern="0" dirty="0" smtClean="0">
                <a:solidFill>
                  <a:srgbClr val="0000CC"/>
                </a:solidFill>
              </a:rPr>
              <a:t>vístanse de amor</a:t>
            </a:r>
            <a:r>
              <a:rPr lang="es-ES" altLang="en-US" sz="2200" kern="0" dirty="0" smtClean="0"/>
              <a:t>…</a:t>
            </a:r>
          </a:p>
          <a:p>
            <a:pPr marL="338138" indent="-338138" eaLnBrk="1" hangingPunct="1">
              <a:lnSpc>
                <a:spcPct val="80000"/>
              </a:lnSpc>
              <a:buFontTx/>
              <a:buNone/>
            </a:pPr>
            <a:r>
              <a:rPr lang="es-ES" altLang="en-US" sz="2200" kern="0" dirty="0" smtClean="0"/>
              <a:t>15  Que la paz de Cristo </a:t>
            </a:r>
            <a:r>
              <a:rPr lang="es-ES" altLang="en-US" sz="2200" b="1" u="sng" kern="0" dirty="0" smtClean="0">
                <a:solidFill>
                  <a:srgbClr val="0000CC"/>
                </a:solidFill>
              </a:rPr>
              <a:t>reine en sus corazones</a:t>
            </a:r>
            <a:r>
              <a:rPr lang="es-ES" altLang="en-US" sz="2200" kern="0" dirty="0" smtClean="0"/>
              <a:t>…</a:t>
            </a:r>
          </a:p>
          <a:p>
            <a:pPr marL="338138" indent="-338138" eaLnBrk="1" hangingPunct="1">
              <a:lnSpc>
                <a:spcPct val="80000"/>
              </a:lnSpc>
              <a:buFontTx/>
              <a:buNone/>
            </a:pPr>
            <a:r>
              <a:rPr lang="es-ES" altLang="en-US" sz="2200" kern="0" dirty="0" smtClean="0"/>
              <a:t>16  Que la </a:t>
            </a:r>
            <a:r>
              <a:rPr lang="es-ES" altLang="en-US" sz="2200" b="1" u="sng" kern="0" dirty="0" smtClean="0">
                <a:solidFill>
                  <a:srgbClr val="0000CC"/>
                </a:solidFill>
              </a:rPr>
              <a:t>palabra de Cristo habite</a:t>
            </a:r>
            <a:r>
              <a:rPr lang="es-ES" altLang="en-US" sz="2200" kern="0" dirty="0" smtClean="0"/>
              <a:t> en abundancia en ustedes…</a:t>
            </a:r>
          </a:p>
          <a:p>
            <a:pPr marL="338138" indent="-338138" eaLnBrk="1" hangingPunct="1">
              <a:lnSpc>
                <a:spcPct val="80000"/>
              </a:lnSpc>
              <a:buFontTx/>
              <a:buNone/>
            </a:pPr>
            <a:r>
              <a:rPr lang="es-ES" altLang="en-US" sz="2200" kern="0" dirty="0" smtClean="0"/>
              <a:t>17  Y </a:t>
            </a:r>
            <a:r>
              <a:rPr lang="es-ES" altLang="en-US" sz="2200" b="1" u="sng" kern="0" dirty="0" smtClean="0">
                <a:solidFill>
                  <a:srgbClr val="0000CC"/>
                </a:solidFill>
              </a:rPr>
              <a:t>todo lo que hagan, de palabra o de hecho, háganlo todo</a:t>
            </a:r>
            <a:r>
              <a:rPr lang="es-ES" altLang="en-US" sz="2200" kern="0" dirty="0" smtClean="0"/>
              <a:t> en el nombre del Señor Jesús.</a:t>
            </a:r>
            <a:r>
              <a:rPr lang="en-US" altLang="en-US" sz="2200" kern="0" dirty="0" smtClean="0"/>
              <a:t>...</a:t>
            </a:r>
            <a:endParaRPr lang="en-US" altLang="en-US" sz="2200" kern="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2">
                                            <p:txEl>
                                              <p:pRg st="7" end="7"/>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Number Placeholder 5">
            <a:extLst>
              <a:ext uri="{FF2B5EF4-FFF2-40B4-BE49-F238E27FC236}">
                <a16:creationId xmlns:a16="http://schemas.microsoft.com/office/drawing/2014/main" xmlns="" id="{1C5EA5C9-5B1E-B02C-B8B8-98967A29C29E}"/>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9EFB219-03AC-4126-A22C-75EB9F6AF9B8}" type="slidenum">
              <a:rPr lang="en-US" altLang="en-US" sz="1400" smtClean="0"/>
              <a:pPr>
                <a:spcBef>
                  <a:spcPct val="0"/>
                </a:spcBef>
                <a:buFontTx/>
                <a:buNone/>
              </a:pPr>
              <a:t>12</a:t>
            </a:fld>
            <a:endParaRPr lang="en-US" altLang="en-US" sz="1400"/>
          </a:p>
        </p:txBody>
      </p:sp>
      <p:sp>
        <p:nvSpPr>
          <p:cNvPr id="138243" name="Rectangle 2">
            <a:extLst>
              <a:ext uri="{FF2B5EF4-FFF2-40B4-BE49-F238E27FC236}">
                <a16:creationId xmlns:a16="http://schemas.microsoft.com/office/drawing/2014/main" xmlns="" id="{357D472C-2439-0409-725B-9241FB6E4214}"/>
              </a:ext>
            </a:extLst>
          </p:cNvPr>
          <p:cNvSpPr>
            <a:spLocks noGrp="1" noChangeArrowheads="1"/>
          </p:cNvSpPr>
          <p:nvPr>
            <p:ph type="title"/>
          </p:nvPr>
        </p:nvSpPr>
        <p:spPr>
          <a:xfrm>
            <a:off x="1981200" y="107950"/>
            <a:ext cx="8229600" cy="414338"/>
          </a:xfrm>
        </p:spPr>
        <p:txBody>
          <a:bodyPr/>
          <a:lstStyle/>
          <a:p>
            <a:pPr eaLnBrk="1" hangingPunct="1"/>
            <a:r>
              <a:rPr lang="en-US" altLang="en-US" sz="4000" dirty="0"/>
              <a:t>Philippians </a:t>
            </a:r>
            <a:r>
              <a:rPr lang="en-US" altLang="en-US" sz="4000" dirty="0" smtClean="0"/>
              <a:t>3 / </a:t>
            </a:r>
            <a:r>
              <a:rPr lang="en-US" altLang="en-US" sz="4000" dirty="0" err="1" smtClean="0">
                <a:solidFill>
                  <a:srgbClr val="0000CC"/>
                </a:solidFill>
              </a:rPr>
              <a:t>Filipenses</a:t>
            </a:r>
            <a:r>
              <a:rPr lang="en-US" altLang="en-US" sz="4000" dirty="0" smtClean="0">
                <a:solidFill>
                  <a:srgbClr val="0000CC"/>
                </a:solidFill>
              </a:rPr>
              <a:t> 3</a:t>
            </a:r>
            <a:endParaRPr lang="en-US" altLang="en-US" sz="4000" dirty="0">
              <a:solidFill>
                <a:srgbClr val="0000CC"/>
              </a:solidFill>
            </a:endParaRPr>
          </a:p>
        </p:txBody>
      </p:sp>
      <p:sp>
        <p:nvSpPr>
          <p:cNvPr id="87043" name="Rectangle 3">
            <a:extLst>
              <a:ext uri="{FF2B5EF4-FFF2-40B4-BE49-F238E27FC236}">
                <a16:creationId xmlns:a16="http://schemas.microsoft.com/office/drawing/2014/main" xmlns="" id="{F953918E-6FC4-343C-B171-700B02A8DF27}"/>
              </a:ext>
            </a:extLst>
          </p:cNvPr>
          <p:cNvSpPr>
            <a:spLocks noGrp="1" noChangeArrowheads="1"/>
          </p:cNvSpPr>
          <p:nvPr>
            <p:ph type="body" idx="1"/>
          </p:nvPr>
        </p:nvSpPr>
        <p:spPr>
          <a:xfrm>
            <a:off x="0" y="693738"/>
            <a:ext cx="6156251" cy="5943600"/>
          </a:xfrm>
        </p:spPr>
        <p:txBody>
          <a:bodyPr/>
          <a:lstStyle/>
          <a:p>
            <a:pPr marL="338138" indent="-338138" eaLnBrk="1" hangingPunct="1">
              <a:lnSpc>
                <a:spcPct val="90000"/>
              </a:lnSpc>
              <a:spcBef>
                <a:spcPts val="0"/>
              </a:spcBef>
              <a:spcAft>
                <a:spcPts val="1800"/>
              </a:spcAft>
              <a:buFontTx/>
              <a:buNone/>
            </a:pPr>
            <a:r>
              <a:rPr lang="en-US" altLang="en-US" sz="2100" baseline="30000" dirty="0"/>
              <a:t>15 </a:t>
            </a:r>
            <a:r>
              <a:rPr lang="en-US" altLang="en-US" sz="2100" dirty="0"/>
              <a:t>Therefore let us, as many as are mature, </a:t>
            </a:r>
            <a:r>
              <a:rPr lang="en-US" altLang="en-US" sz="2100" b="1" u="sng" dirty="0">
                <a:solidFill>
                  <a:schemeClr val="accent2"/>
                </a:solidFill>
              </a:rPr>
              <a:t>have this mind</a:t>
            </a:r>
            <a:r>
              <a:rPr lang="en-US" altLang="en-US" sz="2100" dirty="0"/>
              <a:t>; and if in anything you think otherwise, God will reveal even this to you. </a:t>
            </a:r>
            <a:r>
              <a:rPr lang="en-US" altLang="en-US" sz="2100" baseline="30000" dirty="0"/>
              <a:t>16</a:t>
            </a:r>
            <a:r>
              <a:rPr lang="en-US" altLang="en-US" sz="2100" dirty="0"/>
              <a:t>Nevertheless, to the degree that we have already attained, </a:t>
            </a:r>
            <a:r>
              <a:rPr lang="en-US" altLang="en-US" sz="2100" b="1" u="sng" dirty="0">
                <a:solidFill>
                  <a:schemeClr val="accent2"/>
                </a:solidFill>
              </a:rPr>
              <a:t>let us walk by the same rule</a:t>
            </a:r>
            <a:r>
              <a:rPr lang="en-US" altLang="en-US" sz="2100" dirty="0"/>
              <a:t>, let us </a:t>
            </a:r>
            <a:r>
              <a:rPr lang="en-US" altLang="en-US" sz="2100" b="1" u="sng" dirty="0">
                <a:solidFill>
                  <a:schemeClr val="accent2"/>
                </a:solidFill>
              </a:rPr>
              <a:t>be of the same mind</a:t>
            </a:r>
            <a:r>
              <a:rPr lang="en-US" altLang="en-US" sz="2100" dirty="0"/>
              <a:t>. </a:t>
            </a:r>
          </a:p>
          <a:p>
            <a:pPr marL="338138" indent="-338138" eaLnBrk="1" hangingPunct="1">
              <a:lnSpc>
                <a:spcPct val="90000"/>
              </a:lnSpc>
              <a:spcBef>
                <a:spcPts val="0"/>
              </a:spcBef>
              <a:spcAft>
                <a:spcPts val="1800"/>
              </a:spcAft>
              <a:buFontTx/>
              <a:buNone/>
            </a:pPr>
            <a:r>
              <a:rPr lang="en-US" altLang="en-US" sz="2100" baseline="30000" dirty="0"/>
              <a:t>17 </a:t>
            </a:r>
            <a:r>
              <a:rPr lang="en-US" altLang="en-US" sz="2100" dirty="0"/>
              <a:t>Brethren, join in following my example, and note </a:t>
            </a:r>
            <a:r>
              <a:rPr lang="en-US" altLang="en-US" sz="2100" b="1" u="sng" dirty="0">
                <a:solidFill>
                  <a:schemeClr val="accent2"/>
                </a:solidFill>
              </a:rPr>
              <a:t>those who so walk</a:t>
            </a:r>
            <a:r>
              <a:rPr lang="en-US" altLang="en-US" sz="2100" dirty="0"/>
              <a:t>, as you have us for a pattern. </a:t>
            </a:r>
            <a:r>
              <a:rPr lang="en-US" altLang="en-US" sz="2100" baseline="30000" dirty="0"/>
              <a:t>18 </a:t>
            </a:r>
            <a:r>
              <a:rPr lang="en-US" altLang="en-US" sz="2100" dirty="0"/>
              <a:t>For </a:t>
            </a:r>
            <a:r>
              <a:rPr lang="en-US" altLang="en-US" sz="2100" b="1" u="sng" dirty="0">
                <a:solidFill>
                  <a:srgbClr val="FF3300"/>
                </a:solidFill>
              </a:rPr>
              <a:t>many walk</a:t>
            </a:r>
            <a:r>
              <a:rPr lang="en-US" altLang="en-US" sz="2100" dirty="0"/>
              <a:t>, of whom I have told you often, and now tell you even weeping, that they are the </a:t>
            </a:r>
            <a:r>
              <a:rPr lang="en-US" altLang="en-US" sz="2100" b="1" u="sng" dirty="0">
                <a:solidFill>
                  <a:srgbClr val="FF3300"/>
                </a:solidFill>
              </a:rPr>
              <a:t>enemies of the cross</a:t>
            </a:r>
            <a:r>
              <a:rPr lang="en-US" altLang="en-US" sz="2100" dirty="0"/>
              <a:t> of Christ: </a:t>
            </a:r>
            <a:r>
              <a:rPr lang="en-US" altLang="en-US" sz="2100" baseline="30000" dirty="0"/>
              <a:t>19</a:t>
            </a:r>
            <a:r>
              <a:rPr lang="en-US" altLang="en-US" sz="2100" dirty="0"/>
              <a:t>whose end is destruction, whose </a:t>
            </a:r>
            <a:r>
              <a:rPr lang="en-US" altLang="en-US" sz="2100" b="1" u="sng" dirty="0">
                <a:solidFill>
                  <a:srgbClr val="FF3300"/>
                </a:solidFill>
              </a:rPr>
              <a:t>god is their belly</a:t>
            </a:r>
            <a:r>
              <a:rPr lang="en-US" altLang="en-US" sz="2100" dirty="0"/>
              <a:t>, and whose </a:t>
            </a:r>
            <a:r>
              <a:rPr lang="en-US" altLang="en-US" sz="2100" b="1" u="sng" dirty="0">
                <a:solidFill>
                  <a:srgbClr val="FF3300"/>
                </a:solidFill>
              </a:rPr>
              <a:t>glory is in their shame</a:t>
            </a:r>
            <a:r>
              <a:rPr lang="en-US" altLang="en-US" sz="2100" dirty="0"/>
              <a:t>—who </a:t>
            </a:r>
            <a:r>
              <a:rPr lang="en-US" altLang="en-US" sz="2100" b="1" u="sng" dirty="0">
                <a:solidFill>
                  <a:srgbClr val="FF3300"/>
                </a:solidFill>
              </a:rPr>
              <a:t>set their mind on earthly things</a:t>
            </a:r>
            <a:r>
              <a:rPr lang="en-US" altLang="en-US" sz="2100" dirty="0"/>
              <a:t>. </a:t>
            </a:r>
            <a:r>
              <a:rPr lang="en-US" altLang="en-US" sz="2100" baseline="30000" dirty="0"/>
              <a:t>20 </a:t>
            </a:r>
            <a:r>
              <a:rPr lang="en-US" altLang="en-US" sz="2100" dirty="0"/>
              <a:t>For our citizenship is in heaven, from which we also eagerly wait for the Savior, the Lord Jesus Christ, </a:t>
            </a:r>
            <a:r>
              <a:rPr lang="en-US" altLang="en-US" sz="2100" baseline="30000" dirty="0"/>
              <a:t>21</a:t>
            </a:r>
            <a:r>
              <a:rPr lang="en-US" altLang="en-US" sz="2100" dirty="0"/>
              <a:t>who will transform our lowly body that it may be conformed to His glorious body, according to the working by which He is able even to subdue all things to Himself. </a:t>
            </a:r>
          </a:p>
        </p:txBody>
      </p:sp>
      <p:sp>
        <p:nvSpPr>
          <p:cNvPr id="6" name="Rectangle 3">
            <a:extLst>
              <a:ext uri="{FF2B5EF4-FFF2-40B4-BE49-F238E27FC236}">
                <a16:creationId xmlns:a16="http://schemas.microsoft.com/office/drawing/2014/main" xmlns="" id="{F953918E-6FC4-343C-B171-700B02A8DF27}"/>
              </a:ext>
            </a:extLst>
          </p:cNvPr>
          <p:cNvSpPr txBox="1">
            <a:spLocks noChangeArrowheads="1"/>
          </p:cNvSpPr>
          <p:nvPr/>
        </p:nvSpPr>
        <p:spPr bwMode="auto">
          <a:xfrm>
            <a:off x="6060558" y="693738"/>
            <a:ext cx="6131441" cy="6164262"/>
          </a:xfrm>
          <a:prstGeom prst="rect">
            <a:avLst/>
          </a:prstGeom>
          <a:solidFill>
            <a:schemeClr val="bg1">
              <a:lumMod val="85000"/>
            </a:schemeClr>
          </a:solidFill>
          <a:ln>
            <a:noFill/>
          </a:ln>
          <a:effectLs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1800">
                <a:solidFill>
                  <a:schemeClr val="tx1"/>
                </a:solidFill>
                <a:latin typeface="+mn-lt"/>
              </a:defRPr>
            </a:lvl4pPr>
            <a:lvl5pPr marL="2057400" indent="-228600" algn="l" rtl="0" eaLnBrk="0" fontAlgn="base" hangingPunct="0">
              <a:spcBef>
                <a:spcPct val="20000"/>
              </a:spcBef>
              <a:spcAft>
                <a:spcPct val="0"/>
              </a:spcAft>
              <a:buChar char="»"/>
              <a:defRPr sz="18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38138" indent="-338138" eaLnBrk="1" hangingPunct="1">
              <a:lnSpc>
                <a:spcPct val="90000"/>
              </a:lnSpc>
              <a:spcBef>
                <a:spcPts val="0"/>
              </a:spcBef>
              <a:spcAft>
                <a:spcPts val="1800"/>
              </a:spcAft>
              <a:buFontTx/>
              <a:buNone/>
            </a:pPr>
            <a:r>
              <a:rPr lang="en-US" altLang="en-US" sz="2000" kern="0" baseline="30000" dirty="0" smtClean="0"/>
              <a:t>15</a:t>
            </a:r>
            <a:r>
              <a:rPr lang="en-US" altLang="en-US" sz="2000" kern="0" dirty="0" smtClean="0"/>
              <a:t> </a:t>
            </a:r>
            <a:r>
              <a:rPr lang="es-ES" altLang="en-US" sz="2000" kern="0" dirty="0" smtClean="0"/>
              <a:t>Así que todos los que somos perfectos, </a:t>
            </a:r>
            <a:r>
              <a:rPr lang="es-ES" altLang="en-US" sz="2000" b="1" u="sng" kern="0" dirty="0" smtClean="0">
                <a:solidFill>
                  <a:srgbClr val="0000CC"/>
                </a:solidFill>
              </a:rPr>
              <a:t>tengamos esta misma actitud</a:t>
            </a:r>
            <a:r>
              <a:rPr lang="es-ES" altLang="en-US" sz="2000" kern="0" dirty="0" smtClean="0"/>
              <a:t>; y si en algo tienen una actitud distinta, eso también se lo revelará Dios. 16  Sin embargo, </a:t>
            </a:r>
            <a:r>
              <a:rPr lang="es-ES" altLang="en-US" sz="2000" b="1" u="sng" kern="0" dirty="0" smtClean="0">
                <a:solidFill>
                  <a:srgbClr val="0000CC"/>
                </a:solidFill>
              </a:rPr>
              <a:t>continuemos viviendo según la misma norma que hemos alcanzado</a:t>
            </a:r>
            <a:r>
              <a:rPr lang="en-US" altLang="en-US" sz="2000" kern="0" dirty="0" smtClean="0"/>
              <a:t>.</a:t>
            </a:r>
          </a:p>
          <a:p>
            <a:pPr marL="338138" indent="-338138" eaLnBrk="1" hangingPunct="1">
              <a:lnSpc>
                <a:spcPct val="90000"/>
              </a:lnSpc>
              <a:spcBef>
                <a:spcPts val="0"/>
              </a:spcBef>
              <a:spcAft>
                <a:spcPts val="1800"/>
              </a:spcAft>
              <a:buFontTx/>
              <a:buNone/>
            </a:pPr>
            <a:r>
              <a:rPr lang="en-US" altLang="en-US" sz="2000" kern="0" baseline="30000" dirty="0" smtClean="0"/>
              <a:t>17 </a:t>
            </a:r>
            <a:r>
              <a:rPr lang="en-US" altLang="en-US" sz="2000" kern="0" dirty="0" err="1" smtClean="0"/>
              <a:t>Hermanos</a:t>
            </a:r>
            <a:r>
              <a:rPr lang="en-US" altLang="en-US" sz="2000" kern="0" dirty="0" smtClean="0"/>
              <a:t>, s</a:t>
            </a:r>
            <a:r>
              <a:rPr lang="es-ES" altLang="en-US" sz="2000" kern="0" dirty="0" err="1" smtClean="0"/>
              <a:t>ean</a:t>
            </a:r>
            <a:r>
              <a:rPr lang="es-ES" altLang="en-US" sz="2000" kern="0" dirty="0" smtClean="0"/>
              <a:t> imitadores míos, y observen </a:t>
            </a:r>
            <a:r>
              <a:rPr lang="es-ES" altLang="en-US" sz="2000" b="1" u="sng" kern="0" dirty="0" smtClean="0">
                <a:solidFill>
                  <a:srgbClr val="0000CC"/>
                </a:solidFill>
              </a:rPr>
              <a:t>a los que andan según el ejemplo</a:t>
            </a:r>
            <a:r>
              <a:rPr lang="es-ES" altLang="en-US" sz="2000" kern="0" dirty="0" smtClean="0"/>
              <a:t> que tienen en nosotros. 18  Porque </a:t>
            </a:r>
            <a:r>
              <a:rPr lang="es-ES" altLang="en-US" sz="2000" b="1" u="sng" kern="0" dirty="0" smtClean="0">
                <a:solidFill>
                  <a:srgbClr val="FF0000"/>
                </a:solidFill>
              </a:rPr>
              <a:t>muchos andan</a:t>
            </a:r>
            <a:r>
              <a:rPr lang="es-ES" altLang="en-US" sz="2000" kern="0" dirty="0" smtClean="0"/>
              <a:t> como les he dicho muchas veces, y ahora se lo digo aun llorando, que son </a:t>
            </a:r>
            <a:r>
              <a:rPr lang="es-ES" altLang="en-US" sz="2000" b="1" u="sng" kern="0" dirty="0" smtClean="0">
                <a:solidFill>
                  <a:srgbClr val="FF0000"/>
                </a:solidFill>
              </a:rPr>
              <a:t>enemigos de la cruz</a:t>
            </a:r>
            <a:r>
              <a:rPr lang="es-ES" altLang="en-US" sz="2000" b="1" kern="0" dirty="0" smtClean="0">
                <a:solidFill>
                  <a:srgbClr val="FF0000"/>
                </a:solidFill>
              </a:rPr>
              <a:t> </a:t>
            </a:r>
            <a:r>
              <a:rPr lang="es-ES" altLang="en-US" sz="2000" kern="0" dirty="0" smtClean="0"/>
              <a:t>de Cristo, 19  cuyo fin es perdición, cuyo </a:t>
            </a:r>
            <a:r>
              <a:rPr lang="es-ES" altLang="en-US" sz="2000" b="1" u="sng" kern="0" dirty="0" smtClean="0">
                <a:solidFill>
                  <a:srgbClr val="FF0000"/>
                </a:solidFill>
              </a:rPr>
              <a:t>dios es su apetito</a:t>
            </a:r>
            <a:r>
              <a:rPr lang="es-ES" altLang="en-US" sz="2000" kern="0" dirty="0" smtClean="0"/>
              <a:t> y cuya </a:t>
            </a:r>
            <a:r>
              <a:rPr lang="es-ES" altLang="en-US" sz="2000" b="1" u="sng" kern="0" dirty="0" smtClean="0">
                <a:solidFill>
                  <a:srgbClr val="FF0000"/>
                </a:solidFill>
              </a:rPr>
              <a:t>gloria está en su vergüenza</a:t>
            </a:r>
            <a:r>
              <a:rPr lang="es-ES" altLang="en-US" sz="2000" kern="0" dirty="0" smtClean="0"/>
              <a:t>, los cuales </a:t>
            </a:r>
            <a:r>
              <a:rPr lang="es-ES" altLang="en-US" sz="2000" b="1" u="sng" kern="0" dirty="0" smtClean="0">
                <a:solidFill>
                  <a:srgbClr val="FF0000"/>
                </a:solidFill>
              </a:rPr>
              <a:t>piensan solo en las cosas terrenales</a:t>
            </a:r>
            <a:r>
              <a:rPr lang="es-ES" altLang="en-US" sz="2000" kern="0" dirty="0" smtClean="0"/>
              <a:t>. 20  Porque nuestra ciudadanía está en los cielos, de donde también ansiosamente esperamos a un Salvador, el Señor Jesucristo, 21  el cual transformará el cuerpo de nuestro estado de humillación en conformidad al cuerpo de Su gloria, por el ejercicio del poder que tiene aun para sujetar todas las cosas a Él mismo. </a:t>
            </a:r>
            <a:endParaRPr lang="en-US" altLang="en-US" sz="2000" kern="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704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704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3" grpId="0" build="p"/>
      <p:bldP spid="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59" name="Oval 27">
            <a:extLst>
              <a:ext uri="{FF2B5EF4-FFF2-40B4-BE49-F238E27FC236}">
                <a16:creationId xmlns:a16="http://schemas.microsoft.com/office/drawing/2014/main" xmlns="" id="{0AA461C3-4ABF-3CD2-32C7-0010BE9600D9}"/>
              </a:ext>
            </a:extLst>
          </p:cNvPr>
          <p:cNvSpPr>
            <a:spLocks noChangeArrowheads="1"/>
          </p:cNvSpPr>
          <p:nvPr/>
        </p:nvSpPr>
        <p:spPr bwMode="auto">
          <a:xfrm>
            <a:off x="3414824" y="531359"/>
            <a:ext cx="5130801" cy="1958876"/>
          </a:xfrm>
          <a:prstGeom prst="ellipse">
            <a:avLst/>
          </a:prstGeom>
          <a:solidFill>
            <a:schemeClr val="accent1">
              <a:alpha val="50980"/>
            </a:schemeClr>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None/>
            </a:pPr>
            <a:r>
              <a:rPr lang="en-US" altLang="en-US" sz="2000" b="1" dirty="0"/>
              <a:t>Most likely to change, when they do not satisfy lower-level </a:t>
            </a:r>
            <a:r>
              <a:rPr lang="en-US" altLang="en-US" sz="2000" b="1" dirty="0" smtClean="0"/>
              <a:t>goals </a:t>
            </a:r>
            <a:r>
              <a:rPr lang="es-ES" altLang="en-US" sz="2000" b="1" dirty="0" smtClean="0">
                <a:solidFill>
                  <a:srgbClr val="0000CC"/>
                </a:solidFill>
              </a:rPr>
              <a:t>/ </a:t>
            </a:r>
            <a:r>
              <a:rPr lang="en-US" altLang="en-US" sz="2000" b="1" dirty="0" err="1">
                <a:solidFill>
                  <a:srgbClr val="0000CC"/>
                </a:solidFill>
              </a:rPr>
              <a:t>Más</a:t>
            </a:r>
            <a:r>
              <a:rPr lang="en-US" altLang="en-US" sz="2000" b="1" dirty="0">
                <a:solidFill>
                  <a:srgbClr val="0000CC"/>
                </a:solidFill>
              </a:rPr>
              <a:t> </a:t>
            </a:r>
            <a:r>
              <a:rPr lang="en-US" altLang="en-US" sz="2000" b="1" dirty="0" err="1">
                <a:solidFill>
                  <a:srgbClr val="0000CC"/>
                </a:solidFill>
              </a:rPr>
              <a:t>probables</a:t>
            </a:r>
            <a:r>
              <a:rPr lang="en-US" altLang="en-US" sz="2000" b="1" dirty="0">
                <a:solidFill>
                  <a:srgbClr val="0000CC"/>
                </a:solidFill>
              </a:rPr>
              <a:t> a </a:t>
            </a:r>
            <a:r>
              <a:rPr lang="en-US" altLang="en-US" sz="2000" b="1" dirty="0" err="1">
                <a:solidFill>
                  <a:srgbClr val="0000CC"/>
                </a:solidFill>
              </a:rPr>
              <a:t>cambiar</a:t>
            </a:r>
            <a:r>
              <a:rPr lang="en-US" altLang="en-US" sz="2000" b="1" dirty="0">
                <a:solidFill>
                  <a:srgbClr val="0000CC"/>
                </a:solidFill>
              </a:rPr>
              <a:t>, al no </a:t>
            </a:r>
            <a:r>
              <a:rPr lang="en-US" altLang="en-US" sz="2000" b="1" dirty="0" err="1">
                <a:solidFill>
                  <a:srgbClr val="0000CC"/>
                </a:solidFill>
              </a:rPr>
              <a:t>cumplir</a:t>
            </a:r>
            <a:r>
              <a:rPr lang="en-US" altLang="en-US" sz="2000" b="1" dirty="0">
                <a:solidFill>
                  <a:srgbClr val="0000CC"/>
                </a:solidFill>
              </a:rPr>
              <a:t> las </a:t>
            </a:r>
            <a:r>
              <a:rPr lang="en-US" altLang="en-US" sz="2000" b="1" dirty="0" err="1">
                <a:solidFill>
                  <a:srgbClr val="0000CC"/>
                </a:solidFill>
              </a:rPr>
              <a:t>metas</a:t>
            </a:r>
            <a:r>
              <a:rPr lang="en-US" altLang="en-US" sz="2000" b="1" dirty="0">
                <a:solidFill>
                  <a:srgbClr val="0000CC"/>
                </a:solidFill>
              </a:rPr>
              <a:t> de niveles de </a:t>
            </a:r>
            <a:r>
              <a:rPr lang="en-US" altLang="en-US" sz="2000" b="1" dirty="0" err="1" smtClean="0">
                <a:solidFill>
                  <a:srgbClr val="0000CC"/>
                </a:solidFill>
              </a:rPr>
              <a:t>abajo</a:t>
            </a:r>
            <a:endParaRPr lang="en-US" altLang="en-US" sz="2000" b="1" dirty="0">
              <a:solidFill>
                <a:srgbClr val="0000CC"/>
              </a:solidFill>
            </a:endParaRPr>
          </a:p>
        </p:txBody>
      </p:sp>
      <p:sp>
        <p:nvSpPr>
          <p:cNvPr id="143362" name="TextBox 1">
            <a:extLst>
              <a:ext uri="{FF2B5EF4-FFF2-40B4-BE49-F238E27FC236}">
                <a16:creationId xmlns:a16="http://schemas.microsoft.com/office/drawing/2014/main" xmlns="" id="{D70A415A-BAEF-520D-C2DB-F343E9985806}"/>
              </a:ext>
            </a:extLst>
          </p:cNvPr>
          <p:cNvSpPr txBox="1">
            <a:spLocks noChangeArrowheads="1"/>
          </p:cNvSpPr>
          <p:nvPr/>
        </p:nvSpPr>
        <p:spPr bwMode="auto">
          <a:xfrm>
            <a:off x="0" y="539871"/>
            <a:ext cx="3670462" cy="1200150"/>
          </a:xfrm>
          <a:prstGeom prst="rect">
            <a:avLst/>
          </a:prstGeom>
          <a:solidFill>
            <a:srgbClr val="FFFF00"/>
          </a:solidFill>
          <a:ln w="9525">
            <a:solidFill>
              <a:schemeClr val="tx1"/>
            </a:solidFill>
            <a:miter lim="800000"/>
            <a:headEnd/>
            <a:tailEnd/>
          </a:ln>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AutoNum type="arabicPeriod"/>
            </a:pPr>
            <a:r>
              <a:rPr lang="en-US" altLang="en-US" sz="1800" dirty="0"/>
              <a:t>Bottom up relationships</a:t>
            </a:r>
          </a:p>
          <a:p>
            <a:pPr eaLnBrk="1" hangingPunct="1">
              <a:spcBef>
                <a:spcPct val="0"/>
              </a:spcBef>
              <a:buFontTx/>
              <a:buAutoNum type="arabicPeriod"/>
            </a:pPr>
            <a:r>
              <a:rPr lang="en-US" altLang="en-US" sz="1800" dirty="0"/>
              <a:t>Priorities, most stable blocks</a:t>
            </a:r>
          </a:p>
          <a:p>
            <a:pPr eaLnBrk="1" hangingPunct="1">
              <a:spcBef>
                <a:spcPct val="0"/>
              </a:spcBef>
              <a:buFontTx/>
              <a:buAutoNum type="arabicPeriod"/>
            </a:pPr>
            <a:r>
              <a:rPr lang="en-US" altLang="en-US" sz="1800" dirty="0"/>
              <a:t>Replacing blocks (when?)</a:t>
            </a:r>
          </a:p>
          <a:p>
            <a:pPr eaLnBrk="1" hangingPunct="1">
              <a:spcBef>
                <a:spcPct val="0"/>
              </a:spcBef>
              <a:buFontTx/>
              <a:buAutoNum type="arabicPeriod"/>
            </a:pPr>
            <a:r>
              <a:rPr lang="en-US" altLang="en-US" sz="1800" dirty="0"/>
              <a:t>How/why questions</a:t>
            </a:r>
          </a:p>
        </p:txBody>
      </p:sp>
      <p:sp>
        <p:nvSpPr>
          <p:cNvPr id="143363" name="Slide Number Placeholder 5">
            <a:extLst>
              <a:ext uri="{FF2B5EF4-FFF2-40B4-BE49-F238E27FC236}">
                <a16:creationId xmlns:a16="http://schemas.microsoft.com/office/drawing/2014/main" xmlns="" id="{C9D1D0EE-8631-42EB-4ABB-9B8EFDE940B4}"/>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2459A30-20C7-404B-B509-4214EA88EC57}" type="slidenum">
              <a:rPr lang="en-US" altLang="en-US" sz="1400" smtClean="0"/>
              <a:pPr>
                <a:spcBef>
                  <a:spcPct val="0"/>
                </a:spcBef>
                <a:buFontTx/>
                <a:buNone/>
              </a:pPr>
              <a:t>13</a:t>
            </a:fld>
            <a:endParaRPr lang="en-US" altLang="en-US" sz="1400"/>
          </a:p>
        </p:txBody>
      </p:sp>
      <p:sp>
        <p:nvSpPr>
          <p:cNvPr id="143364" name="Rectangle 2">
            <a:extLst>
              <a:ext uri="{FF2B5EF4-FFF2-40B4-BE49-F238E27FC236}">
                <a16:creationId xmlns:a16="http://schemas.microsoft.com/office/drawing/2014/main" xmlns="" id="{1C65708A-8D66-1B7B-2FBA-90C861C255D6}"/>
              </a:ext>
            </a:extLst>
          </p:cNvPr>
          <p:cNvSpPr>
            <a:spLocks noGrp="1" noChangeArrowheads="1"/>
          </p:cNvSpPr>
          <p:nvPr>
            <p:ph type="title"/>
          </p:nvPr>
        </p:nvSpPr>
        <p:spPr>
          <a:xfrm>
            <a:off x="0" y="0"/>
            <a:ext cx="12192000" cy="533400"/>
          </a:xfrm>
        </p:spPr>
        <p:txBody>
          <a:bodyPr/>
          <a:lstStyle/>
          <a:p>
            <a:pPr eaLnBrk="1" hangingPunct="1"/>
            <a:r>
              <a:rPr lang="en-US" altLang="en-US" sz="3000" dirty="0"/>
              <a:t>Paul’s Decision </a:t>
            </a:r>
            <a:r>
              <a:rPr lang="en-US" altLang="en-US" sz="3000" dirty="0" smtClean="0"/>
              <a:t>Structure / </a:t>
            </a:r>
            <a:r>
              <a:rPr lang="en-US" altLang="en-US" sz="3000" dirty="0" smtClean="0">
                <a:solidFill>
                  <a:srgbClr val="0000CC"/>
                </a:solidFill>
              </a:rPr>
              <a:t>La </a:t>
            </a:r>
            <a:r>
              <a:rPr lang="en-US" altLang="en-US" sz="3000" dirty="0" err="1" smtClean="0">
                <a:solidFill>
                  <a:srgbClr val="0000CC"/>
                </a:solidFill>
              </a:rPr>
              <a:t>estructura</a:t>
            </a:r>
            <a:r>
              <a:rPr lang="en-US" altLang="en-US" sz="3000" dirty="0" smtClean="0">
                <a:solidFill>
                  <a:srgbClr val="0000CC"/>
                </a:solidFill>
              </a:rPr>
              <a:t> de </a:t>
            </a:r>
            <a:r>
              <a:rPr lang="en-US" altLang="en-US" sz="3000" dirty="0" err="1" smtClean="0">
                <a:solidFill>
                  <a:srgbClr val="0000CC"/>
                </a:solidFill>
              </a:rPr>
              <a:t>decisiones</a:t>
            </a:r>
            <a:r>
              <a:rPr lang="en-US" altLang="en-US" sz="3000" dirty="0" smtClean="0">
                <a:solidFill>
                  <a:srgbClr val="0000CC"/>
                </a:solidFill>
              </a:rPr>
              <a:t> de Pablo</a:t>
            </a:r>
            <a:endParaRPr lang="en-US" altLang="en-US" sz="3000" dirty="0">
              <a:solidFill>
                <a:srgbClr val="0000CC"/>
              </a:solidFill>
            </a:endParaRPr>
          </a:p>
        </p:txBody>
      </p:sp>
      <p:sp>
        <p:nvSpPr>
          <p:cNvPr id="95235" name="Rectangle 3">
            <a:extLst>
              <a:ext uri="{FF2B5EF4-FFF2-40B4-BE49-F238E27FC236}">
                <a16:creationId xmlns:a16="http://schemas.microsoft.com/office/drawing/2014/main" xmlns="" id="{22D8BFAC-CA16-38BB-83A3-B8C64A4DAA8E}"/>
              </a:ext>
            </a:extLst>
          </p:cNvPr>
          <p:cNvSpPr>
            <a:spLocks noChangeArrowheads="1"/>
          </p:cNvSpPr>
          <p:nvPr/>
        </p:nvSpPr>
        <p:spPr bwMode="auto">
          <a:xfrm>
            <a:off x="101009" y="5473821"/>
            <a:ext cx="6096000" cy="762000"/>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000" dirty="0"/>
              <a:t>Please God (II </a:t>
            </a:r>
            <a:r>
              <a:rPr lang="en-US" altLang="en-US" sz="4000" dirty="0" err="1"/>
              <a:t>Cor</a:t>
            </a:r>
            <a:r>
              <a:rPr lang="en-US" altLang="en-US" sz="4000" dirty="0"/>
              <a:t> 5:9)</a:t>
            </a:r>
          </a:p>
        </p:txBody>
      </p:sp>
      <p:sp>
        <p:nvSpPr>
          <p:cNvPr id="95236" name="Rectangle 4">
            <a:extLst>
              <a:ext uri="{FF2B5EF4-FFF2-40B4-BE49-F238E27FC236}">
                <a16:creationId xmlns:a16="http://schemas.microsoft.com/office/drawing/2014/main" xmlns="" id="{72DAE49B-9B03-224E-899D-2D7D65AFC37A}"/>
              </a:ext>
            </a:extLst>
          </p:cNvPr>
          <p:cNvSpPr>
            <a:spLocks noChangeArrowheads="1"/>
          </p:cNvSpPr>
          <p:nvPr/>
        </p:nvSpPr>
        <p:spPr bwMode="auto">
          <a:xfrm>
            <a:off x="405809" y="4711821"/>
            <a:ext cx="2667000" cy="762000"/>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dirty="0"/>
              <a:t>Save Self</a:t>
            </a:r>
          </a:p>
        </p:txBody>
      </p:sp>
      <p:sp>
        <p:nvSpPr>
          <p:cNvPr id="95237" name="Rectangle 5">
            <a:extLst>
              <a:ext uri="{FF2B5EF4-FFF2-40B4-BE49-F238E27FC236}">
                <a16:creationId xmlns:a16="http://schemas.microsoft.com/office/drawing/2014/main" xmlns="" id="{FC4D7A1E-6FA8-A415-4292-65801428F17E}"/>
              </a:ext>
            </a:extLst>
          </p:cNvPr>
          <p:cNvSpPr>
            <a:spLocks noChangeArrowheads="1"/>
          </p:cNvSpPr>
          <p:nvPr/>
        </p:nvSpPr>
        <p:spPr bwMode="auto">
          <a:xfrm>
            <a:off x="3072809" y="4711821"/>
            <a:ext cx="2732568" cy="762000"/>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dirty="0"/>
              <a:t>Save Others</a:t>
            </a:r>
          </a:p>
        </p:txBody>
      </p:sp>
      <p:sp>
        <p:nvSpPr>
          <p:cNvPr id="95238" name="Rectangle 6">
            <a:extLst>
              <a:ext uri="{FF2B5EF4-FFF2-40B4-BE49-F238E27FC236}">
                <a16:creationId xmlns:a16="http://schemas.microsoft.com/office/drawing/2014/main" xmlns="" id="{CE218BCD-8C33-95AD-0913-9339ED9BB14C}"/>
              </a:ext>
            </a:extLst>
          </p:cNvPr>
          <p:cNvSpPr>
            <a:spLocks noChangeArrowheads="1"/>
          </p:cNvSpPr>
          <p:nvPr/>
        </p:nvSpPr>
        <p:spPr bwMode="auto">
          <a:xfrm>
            <a:off x="558209" y="3797421"/>
            <a:ext cx="1600199" cy="914400"/>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80000"/>
              </a:lnSpc>
              <a:spcBef>
                <a:spcPct val="0"/>
              </a:spcBef>
              <a:buFontTx/>
              <a:buNone/>
            </a:pPr>
            <a:r>
              <a:rPr lang="en-US" altLang="en-US" sz="2200" dirty="0"/>
              <a:t>Grow &amp; </a:t>
            </a:r>
            <a:r>
              <a:rPr lang="en-US" altLang="en-US" sz="2200" dirty="0" smtClean="0"/>
              <a:t/>
            </a:r>
            <a:br>
              <a:rPr lang="en-US" altLang="en-US" sz="2200" dirty="0" smtClean="0"/>
            </a:br>
            <a:r>
              <a:rPr lang="en-US" altLang="en-US" sz="2200" dirty="0" smtClean="0"/>
              <a:t>Be </a:t>
            </a:r>
            <a:r>
              <a:rPr lang="en-US" altLang="en-US" sz="2200" dirty="0" err="1" smtClean="0"/>
              <a:t>Encour</a:t>
            </a:r>
            <a:r>
              <a:rPr lang="en-US" altLang="en-US" sz="2200" dirty="0" smtClean="0"/>
              <a:t>-aged</a:t>
            </a:r>
            <a:endParaRPr lang="en-US" altLang="en-US" sz="2200" dirty="0"/>
          </a:p>
        </p:txBody>
      </p:sp>
      <p:sp>
        <p:nvSpPr>
          <p:cNvPr id="95239" name="Rectangle 7">
            <a:extLst>
              <a:ext uri="{FF2B5EF4-FFF2-40B4-BE49-F238E27FC236}">
                <a16:creationId xmlns:a16="http://schemas.microsoft.com/office/drawing/2014/main" xmlns="" id="{EF966668-D22D-A160-89C1-395C31821963}"/>
              </a:ext>
            </a:extLst>
          </p:cNvPr>
          <p:cNvSpPr>
            <a:spLocks noChangeArrowheads="1"/>
          </p:cNvSpPr>
          <p:nvPr/>
        </p:nvSpPr>
        <p:spPr bwMode="auto">
          <a:xfrm>
            <a:off x="2158409" y="3797421"/>
            <a:ext cx="1689100" cy="914400"/>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80000"/>
              </a:lnSpc>
              <a:spcBef>
                <a:spcPct val="0"/>
              </a:spcBef>
              <a:buFontTx/>
              <a:buNone/>
            </a:pPr>
            <a:r>
              <a:rPr lang="en-US" altLang="en-US" sz="2200" dirty="0"/>
              <a:t>Strengthen Others</a:t>
            </a:r>
          </a:p>
        </p:txBody>
      </p:sp>
      <p:sp>
        <p:nvSpPr>
          <p:cNvPr id="95240" name="Rectangle 8">
            <a:extLst>
              <a:ext uri="{FF2B5EF4-FFF2-40B4-BE49-F238E27FC236}">
                <a16:creationId xmlns:a16="http://schemas.microsoft.com/office/drawing/2014/main" xmlns="" id="{FAC361F2-076C-C614-107B-8680C93FAA9B}"/>
              </a:ext>
            </a:extLst>
          </p:cNvPr>
          <p:cNvSpPr>
            <a:spLocks noChangeArrowheads="1"/>
          </p:cNvSpPr>
          <p:nvPr/>
        </p:nvSpPr>
        <p:spPr bwMode="auto">
          <a:xfrm>
            <a:off x="3847510" y="3797421"/>
            <a:ext cx="1752600" cy="914400"/>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80000"/>
              </a:lnSpc>
              <a:spcBef>
                <a:spcPct val="0"/>
              </a:spcBef>
              <a:buFontTx/>
              <a:buNone/>
            </a:pPr>
            <a:r>
              <a:rPr lang="en-US" altLang="en-US" sz="2200" dirty="0"/>
              <a:t>Preach to Gentiles (in New Places)</a:t>
            </a:r>
          </a:p>
        </p:txBody>
      </p:sp>
      <p:sp>
        <p:nvSpPr>
          <p:cNvPr id="95241" name="Rectangle 9">
            <a:extLst>
              <a:ext uri="{FF2B5EF4-FFF2-40B4-BE49-F238E27FC236}">
                <a16:creationId xmlns:a16="http://schemas.microsoft.com/office/drawing/2014/main" xmlns="" id="{304968A3-645B-6BBD-8274-3EC28DAD7735}"/>
              </a:ext>
            </a:extLst>
          </p:cNvPr>
          <p:cNvSpPr>
            <a:spLocks noChangeArrowheads="1"/>
          </p:cNvSpPr>
          <p:nvPr/>
        </p:nvSpPr>
        <p:spPr bwMode="auto">
          <a:xfrm>
            <a:off x="2221907" y="2959221"/>
            <a:ext cx="914400" cy="838200"/>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0000"/>
              </a:lnSpc>
              <a:spcBef>
                <a:spcPct val="0"/>
              </a:spcBef>
              <a:buFontTx/>
              <a:buNone/>
            </a:pPr>
            <a:r>
              <a:rPr lang="en-US" altLang="en-US" sz="1800" dirty="0"/>
              <a:t>Preach in Rome</a:t>
            </a:r>
          </a:p>
        </p:txBody>
      </p:sp>
      <p:sp>
        <p:nvSpPr>
          <p:cNvPr id="95242" name="Rectangle 10">
            <a:extLst>
              <a:ext uri="{FF2B5EF4-FFF2-40B4-BE49-F238E27FC236}">
                <a16:creationId xmlns:a16="http://schemas.microsoft.com/office/drawing/2014/main" xmlns="" id="{E23712AE-F928-4895-0C60-7A90BD77D9D0}"/>
              </a:ext>
            </a:extLst>
          </p:cNvPr>
          <p:cNvSpPr>
            <a:spLocks noChangeArrowheads="1"/>
          </p:cNvSpPr>
          <p:nvPr/>
        </p:nvSpPr>
        <p:spPr bwMode="auto">
          <a:xfrm>
            <a:off x="710608" y="2959221"/>
            <a:ext cx="1524001" cy="838200"/>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0000"/>
              </a:lnSpc>
              <a:spcBef>
                <a:spcPct val="0"/>
              </a:spcBef>
              <a:buFontTx/>
              <a:buNone/>
            </a:pPr>
            <a:r>
              <a:rPr lang="en-US" altLang="en-US" sz="1800" dirty="0" smtClean="0"/>
              <a:t>Encouraged &amp; Refreshed </a:t>
            </a:r>
            <a:r>
              <a:rPr lang="en-US" altLang="en-US" sz="1800" dirty="0"/>
              <a:t>by Christians</a:t>
            </a:r>
          </a:p>
        </p:txBody>
      </p:sp>
      <p:sp>
        <p:nvSpPr>
          <p:cNvPr id="95243" name="Rectangle 11">
            <a:extLst>
              <a:ext uri="{FF2B5EF4-FFF2-40B4-BE49-F238E27FC236}">
                <a16:creationId xmlns:a16="http://schemas.microsoft.com/office/drawing/2014/main" xmlns="" id="{044D4390-AEC1-E303-6885-2D5710604466}"/>
              </a:ext>
            </a:extLst>
          </p:cNvPr>
          <p:cNvSpPr>
            <a:spLocks noChangeArrowheads="1"/>
          </p:cNvSpPr>
          <p:nvPr/>
        </p:nvSpPr>
        <p:spPr bwMode="auto">
          <a:xfrm>
            <a:off x="3120436" y="2959221"/>
            <a:ext cx="866772" cy="838200"/>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dirty="0"/>
              <a:t>Impart</a:t>
            </a:r>
          </a:p>
          <a:p>
            <a:pPr algn="ctr" eaLnBrk="1" hangingPunct="1">
              <a:spcBef>
                <a:spcPct val="0"/>
              </a:spcBef>
              <a:buFontTx/>
              <a:buNone/>
            </a:pPr>
            <a:r>
              <a:rPr lang="en-US" altLang="en-US" sz="1800" dirty="0"/>
              <a:t>Gifts</a:t>
            </a:r>
          </a:p>
        </p:txBody>
      </p:sp>
      <p:sp>
        <p:nvSpPr>
          <p:cNvPr id="95244" name="Rectangle 12">
            <a:extLst>
              <a:ext uri="{FF2B5EF4-FFF2-40B4-BE49-F238E27FC236}">
                <a16:creationId xmlns:a16="http://schemas.microsoft.com/office/drawing/2014/main" xmlns="" id="{C3671141-27F5-A62F-A2CE-4E05CF611FAA}"/>
              </a:ext>
            </a:extLst>
          </p:cNvPr>
          <p:cNvSpPr>
            <a:spLocks noChangeArrowheads="1"/>
          </p:cNvSpPr>
          <p:nvPr/>
        </p:nvSpPr>
        <p:spPr bwMode="auto">
          <a:xfrm>
            <a:off x="3987209" y="2959221"/>
            <a:ext cx="1269997" cy="838200"/>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dirty="0"/>
              <a:t>[be helped to] Go to Spain</a:t>
            </a:r>
          </a:p>
        </p:txBody>
      </p:sp>
      <p:sp>
        <p:nvSpPr>
          <p:cNvPr id="95245" name="Rectangle 13">
            <a:extLst>
              <a:ext uri="{FF2B5EF4-FFF2-40B4-BE49-F238E27FC236}">
                <a16:creationId xmlns:a16="http://schemas.microsoft.com/office/drawing/2014/main" xmlns="" id="{8394270E-29CF-0CA3-4B23-7FF2D3680923}"/>
              </a:ext>
            </a:extLst>
          </p:cNvPr>
          <p:cNvSpPr>
            <a:spLocks noChangeArrowheads="1"/>
          </p:cNvSpPr>
          <p:nvPr/>
        </p:nvSpPr>
        <p:spPr bwMode="auto">
          <a:xfrm>
            <a:off x="1739309" y="2339700"/>
            <a:ext cx="2493172" cy="609600"/>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a:t>Go to Rome</a:t>
            </a:r>
          </a:p>
        </p:txBody>
      </p:sp>
      <p:sp>
        <p:nvSpPr>
          <p:cNvPr id="95246" name="Rectangle 14">
            <a:extLst>
              <a:ext uri="{FF2B5EF4-FFF2-40B4-BE49-F238E27FC236}">
                <a16:creationId xmlns:a16="http://schemas.microsoft.com/office/drawing/2014/main" xmlns="" id="{11307365-5900-9C24-2341-5F7DDC7E30F6}"/>
              </a:ext>
            </a:extLst>
          </p:cNvPr>
          <p:cNvSpPr>
            <a:spLocks noChangeArrowheads="1"/>
          </p:cNvSpPr>
          <p:nvPr/>
        </p:nvSpPr>
        <p:spPr bwMode="auto">
          <a:xfrm>
            <a:off x="1917862" y="2024979"/>
            <a:ext cx="304045" cy="304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95247" name="Rectangle 15">
            <a:extLst>
              <a:ext uri="{FF2B5EF4-FFF2-40B4-BE49-F238E27FC236}">
                <a16:creationId xmlns:a16="http://schemas.microsoft.com/office/drawing/2014/main" xmlns="" id="{535B93D9-9FBC-0F22-9FE1-761CD0DF7DCF}"/>
              </a:ext>
            </a:extLst>
          </p:cNvPr>
          <p:cNvSpPr>
            <a:spLocks noChangeArrowheads="1"/>
          </p:cNvSpPr>
          <p:nvPr/>
        </p:nvSpPr>
        <p:spPr bwMode="auto">
          <a:xfrm>
            <a:off x="2451262" y="2024979"/>
            <a:ext cx="304045" cy="304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95248" name="Rectangle 16">
            <a:extLst>
              <a:ext uri="{FF2B5EF4-FFF2-40B4-BE49-F238E27FC236}">
                <a16:creationId xmlns:a16="http://schemas.microsoft.com/office/drawing/2014/main" xmlns="" id="{568A0AD7-1A09-AEA8-4815-A43FA4EF8871}"/>
              </a:ext>
            </a:extLst>
          </p:cNvPr>
          <p:cNvSpPr>
            <a:spLocks noChangeArrowheads="1"/>
          </p:cNvSpPr>
          <p:nvPr/>
        </p:nvSpPr>
        <p:spPr bwMode="auto">
          <a:xfrm>
            <a:off x="3060862" y="2024979"/>
            <a:ext cx="304045" cy="304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95249" name="Rectangle 17">
            <a:extLst>
              <a:ext uri="{FF2B5EF4-FFF2-40B4-BE49-F238E27FC236}">
                <a16:creationId xmlns:a16="http://schemas.microsoft.com/office/drawing/2014/main" xmlns="" id="{EE34DFA4-82C5-D81D-B963-17B53D1182C9}"/>
              </a:ext>
            </a:extLst>
          </p:cNvPr>
          <p:cNvSpPr>
            <a:spLocks noChangeArrowheads="1"/>
          </p:cNvSpPr>
          <p:nvPr/>
        </p:nvSpPr>
        <p:spPr bwMode="auto">
          <a:xfrm>
            <a:off x="3670462" y="2024979"/>
            <a:ext cx="304045" cy="304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95250" name="Rectangle 18">
            <a:extLst>
              <a:ext uri="{FF2B5EF4-FFF2-40B4-BE49-F238E27FC236}">
                <a16:creationId xmlns:a16="http://schemas.microsoft.com/office/drawing/2014/main" xmlns="" id="{1796EB8F-82BC-ADD4-4440-8CDEC6DD3D2E}"/>
              </a:ext>
            </a:extLst>
          </p:cNvPr>
          <p:cNvSpPr>
            <a:spLocks noChangeArrowheads="1"/>
          </p:cNvSpPr>
          <p:nvPr/>
        </p:nvSpPr>
        <p:spPr bwMode="auto">
          <a:xfrm>
            <a:off x="993453" y="2339700"/>
            <a:ext cx="729709" cy="609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95251" name="Rectangle 19">
            <a:extLst>
              <a:ext uri="{FF2B5EF4-FFF2-40B4-BE49-F238E27FC236}">
                <a16:creationId xmlns:a16="http://schemas.microsoft.com/office/drawing/2014/main" xmlns="" id="{5699C948-C857-0BD1-A3BE-C010EFE05FC5}"/>
              </a:ext>
            </a:extLst>
          </p:cNvPr>
          <p:cNvSpPr>
            <a:spLocks noChangeArrowheads="1"/>
          </p:cNvSpPr>
          <p:nvPr/>
        </p:nvSpPr>
        <p:spPr bwMode="auto">
          <a:xfrm>
            <a:off x="4232481" y="2329779"/>
            <a:ext cx="729709" cy="609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pSp>
        <p:nvGrpSpPr>
          <p:cNvPr id="95252" name="Group 20">
            <a:extLst>
              <a:ext uri="{FF2B5EF4-FFF2-40B4-BE49-F238E27FC236}">
                <a16:creationId xmlns:a16="http://schemas.microsoft.com/office/drawing/2014/main" xmlns="" id="{0DA4D9D3-EA66-D975-DD7D-0D0766F37713}"/>
              </a:ext>
            </a:extLst>
          </p:cNvPr>
          <p:cNvGrpSpPr>
            <a:grpSpLocks/>
          </p:cNvGrpSpPr>
          <p:nvPr/>
        </p:nvGrpSpPr>
        <p:grpSpPr bwMode="auto">
          <a:xfrm>
            <a:off x="5589420" y="2565642"/>
            <a:ext cx="523875" cy="1917700"/>
            <a:chOff x="5096" y="1008"/>
            <a:chExt cx="330" cy="1208"/>
          </a:xfrm>
        </p:grpSpPr>
        <p:sp>
          <p:nvSpPr>
            <p:cNvPr id="143388" name="Text Box 21">
              <a:extLst>
                <a:ext uri="{FF2B5EF4-FFF2-40B4-BE49-F238E27FC236}">
                  <a16:creationId xmlns:a16="http://schemas.microsoft.com/office/drawing/2014/main" xmlns="" id="{D3D8104E-7B85-275A-B0FF-0BB7F0939D57}"/>
                </a:ext>
              </a:extLst>
            </p:cNvPr>
            <p:cNvSpPr txBox="1">
              <a:spLocks noChangeArrowheads="1"/>
            </p:cNvSpPr>
            <p:nvPr/>
          </p:nvSpPr>
          <p:spPr bwMode="auto">
            <a:xfrm rot="5400000">
              <a:off x="4853" y="1251"/>
              <a:ext cx="816"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dirty="0">
                  <a:solidFill>
                    <a:schemeClr val="accent2"/>
                  </a:solidFill>
                </a:rPr>
                <a:t>WHY?</a:t>
              </a:r>
            </a:p>
          </p:txBody>
        </p:sp>
        <p:sp>
          <p:nvSpPr>
            <p:cNvPr id="143389" name="Line 22">
              <a:extLst>
                <a:ext uri="{FF2B5EF4-FFF2-40B4-BE49-F238E27FC236}">
                  <a16:creationId xmlns:a16="http://schemas.microsoft.com/office/drawing/2014/main" xmlns="" id="{55AA79F6-7F41-ADDC-C7E2-868838884246}"/>
                </a:ext>
              </a:extLst>
            </p:cNvPr>
            <p:cNvSpPr>
              <a:spLocks noChangeShapeType="1"/>
            </p:cNvSpPr>
            <p:nvPr/>
          </p:nvSpPr>
          <p:spPr bwMode="auto">
            <a:xfrm flipH="1">
              <a:off x="5277" y="1776"/>
              <a:ext cx="3" cy="440"/>
            </a:xfrm>
            <a:prstGeom prst="line">
              <a:avLst/>
            </a:prstGeom>
            <a:noFill/>
            <a:ln w="38100">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95255" name="Group 23">
            <a:extLst>
              <a:ext uri="{FF2B5EF4-FFF2-40B4-BE49-F238E27FC236}">
                <a16:creationId xmlns:a16="http://schemas.microsoft.com/office/drawing/2014/main" xmlns="" id="{6B0218B3-61C5-F4BA-7475-065529AA42F1}"/>
              </a:ext>
            </a:extLst>
          </p:cNvPr>
          <p:cNvGrpSpPr>
            <a:grpSpLocks/>
          </p:cNvGrpSpPr>
          <p:nvPr/>
        </p:nvGrpSpPr>
        <p:grpSpPr bwMode="auto">
          <a:xfrm>
            <a:off x="34334" y="2044821"/>
            <a:ext cx="523875" cy="2443162"/>
            <a:chOff x="287" y="1104"/>
            <a:chExt cx="330" cy="1539"/>
          </a:xfrm>
        </p:grpSpPr>
        <p:sp>
          <p:nvSpPr>
            <p:cNvPr id="143386" name="Text Box 24">
              <a:extLst>
                <a:ext uri="{FF2B5EF4-FFF2-40B4-BE49-F238E27FC236}">
                  <a16:creationId xmlns:a16="http://schemas.microsoft.com/office/drawing/2014/main" xmlns="" id="{FE89003D-4BAA-6298-ECFD-2C10F51BBA11}"/>
                </a:ext>
              </a:extLst>
            </p:cNvPr>
            <p:cNvSpPr txBox="1">
              <a:spLocks noChangeArrowheads="1"/>
            </p:cNvSpPr>
            <p:nvPr/>
          </p:nvSpPr>
          <p:spPr bwMode="auto">
            <a:xfrm rot="-5400000">
              <a:off x="18" y="2045"/>
              <a:ext cx="867"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dirty="0">
                  <a:solidFill>
                    <a:schemeClr val="accent2"/>
                  </a:solidFill>
                </a:rPr>
                <a:t>HOW?</a:t>
              </a:r>
            </a:p>
          </p:txBody>
        </p:sp>
        <p:sp>
          <p:nvSpPr>
            <p:cNvPr id="143387" name="Line 25">
              <a:extLst>
                <a:ext uri="{FF2B5EF4-FFF2-40B4-BE49-F238E27FC236}">
                  <a16:creationId xmlns:a16="http://schemas.microsoft.com/office/drawing/2014/main" xmlns="" id="{69CF89E4-9725-A5D9-7B48-BBD13F50215B}"/>
                </a:ext>
              </a:extLst>
            </p:cNvPr>
            <p:cNvSpPr>
              <a:spLocks noChangeShapeType="1"/>
            </p:cNvSpPr>
            <p:nvPr/>
          </p:nvSpPr>
          <p:spPr bwMode="auto">
            <a:xfrm flipV="1">
              <a:off x="433" y="1104"/>
              <a:ext cx="0" cy="720"/>
            </a:xfrm>
            <a:prstGeom prst="line">
              <a:avLst/>
            </a:prstGeom>
            <a:noFill/>
            <a:ln w="38100">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0" name="Rectangle 3">
            <a:extLst>
              <a:ext uri="{FF2B5EF4-FFF2-40B4-BE49-F238E27FC236}">
                <a16:creationId xmlns:a16="http://schemas.microsoft.com/office/drawing/2014/main" xmlns="" id="{22D8BFAC-CA16-38BB-83A3-B8C64A4DAA8E}"/>
              </a:ext>
            </a:extLst>
          </p:cNvPr>
          <p:cNvSpPr>
            <a:spLocks noChangeArrowheads="1"/>
          </p:cNvSpPr>
          <p:nvPr/>
        </p:nvSpPr>
        <p:spPr bwMode="auto">
          <a:xfrm>
            <a:off x="6031113" y="5473821"/>
            <a:ext cx="6163469" cy="762000"/>
          </a:xfrm>
          <a:prstGeom prst="rect">
            <a:avLst/>
          </a:prstGeom>
          <a:solidFill>
            <a:schemeClr val="bg1">
              <a:lumMod val="85000"/>
            </a:schemeClr>
          </a:solidFill>
          <a:ln w="19050">
            <a:solidFill>
              <a:schemeClr val="tx1"/>
            </a:solidFill>
            <a:miter lim="800000"/>
            <a:headEnd/>
            <a:tailEnd/>
          </a:ln>
          <a:effectLs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000" dirty="0" err="1" smtClean="0"/>
              <a:t>Agradar</a:t>
            </a:r>
            <a:r>
              <a:rPr lang="en-US" altLang="en-US" sz="4000" dirty="0" smtClean="0"/>
              <a:t> a Dios (II </a:t>
            </a:r>
            <a:r>
              <a:rPr lang="en-US" altLang="en-US" sz="4000" dirty="0" err="1"/>
              <a:t>Cor</a:t>
            </a:r>
            <a:r>
              <a:rPr lang="en-US" altLang="en-US" sz="4000" dirty="0"/>
              <a:t> 5:9)</a:t>
            </a:r>
          </a:p>
        </p:txBody>
      </p:sp>
      <p:sp>
        <p:nvSpPr>
          <p:cNvPr id="31" name="Rectangle 4">
            <a:extLst>
              <a:ext uri="{FF2B5EF4-FFF2-40B4-BE49-F238E27FC236}">
                <a16:creationId xmlns:a16="http://schemas.microsoft.com/office/drawing/2014/main" xmlns="" id="{72DAE49B-9B03-224E-899D-2D7D65AFC37A}"/>
              </a:ext>
            </a:extLst>
          </p:cNvPr>
          <p:cNvSpPr>
            <a:spLocks noChangeArrowheads="1"/>
          </p:cNvSpPr>
          <p:nvPr/>
        </p:nvSpPr>
        <p:spPr bwMode="auto">
          <a:xfrm>
            <a:off x="6403382" y="4711821"/>
            <a:ext cx="2045453" cy="762000"/>
          </a:xfrm>
          <a:prstGeom prst="rect">
            <a:avLst/>
          </a:prstGeom>
          <a:solidFill>
            <a:schemeClr val="bg1">
              <a:lumMod val="85000"/>
            </a:schemeClr>
          </a:solidFill>
          <a:ln w="19050">
            <a:solidFill>
              <a:schemeClr val="tx1"/>
            </a:solidFill>
            <a:miter lim="800000"/>
            <a:headEnd/>
            <a:tailEnd/>
          </a:ln>
          <a:effectLs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dirty="0" err="1" smtClean="0"/>
              <a:t>Salvarse</a:t>
            </a:r>
            <a:endParaRPr lang="en-US" altLang="en-US" sz="3600" dirty="0"/>
          </a:p>
        </p:txBody>
      </p:sp>
      <p:sp>
        <p:nvSpPr>
          <p:cNvPr id="32" name="Rectangle 5">
            <a:extLst>
              <a:ext uri="{FF2B5EF4-FFF2-40B4-BE49-F238E27FC236}">
                <a16:creationId xmlns:a16="http://schemas.microsoft.com/office/drawing/2014/main" xmlns="" id="{FC4D7A1E-6FA8-A415-4292-65801428F17E}"/>
              </a:ext>
            </a:extLst>
          </p:cNvPr>
          <p:cNvSpPr>
            <a:spLocks noChangeArrowheads="1"/>
          </p:cNvSpPr>
          <p:nvPr/>
        </p:nvSpPr>
        <p:spPr bwMode="auto">
          <a:xfrm>
            <a:off x="8448081" y="4711821"/>
            <a:ext cx="3354869" cy="762000"/>
          </a:xfrm>
          <a:prstGeom prst="rect">
            <a:avLst/>
          </a:prstGeom>
          <a:solidFill>
            <a:schemeClr val="bg1">
              <a:lumMod val="85000"/>
            </a:schemeClr>
          </a:solidFill>
          <a:ln w="19050">
            <a:solidFill>
              <a:schemeClr val="tx1"/>
            </a:solidFill>
            <a:miter lim="800000"/>
            <a:headEnd/>
            <a:tailEnd/>
          </a:ln>
          <a:effectLs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dirty="0" err="1" smtClean="0"/>
              <a:t>Salvar</a:t>
            </a:r>
            <a:r>
              <a:rPr lang="en-US" altLang="en-US" sz="3600" dirty="0" smtClean="0"/>
              <a:t> a </a:t>
            </a:r>
            <a:r>
              <a:rPr lang="en-US" altLang="en-US" sz="3600" dirty="0" err="1" smtClean="0"/>
              <a:t>otros</a:t>
            </a:r>
            <a:endParaRPr lang="en-US" altLang="en-US" sz="3600" dirty="0"/>
          </a:p>
        </p:txBody>
      </p:sp>
      <p:sp>
        <p:nvSpPr>
          <p:cNvPr id="33" name="Rectangle 6">
            <a:extLst>
              <a:ext uri="{FF2B5EF4-FFF2-40B4-BE49-F238E27FC236}">
                <a16:creationId xmlns:a16="http://schemas.microsoft.com/office/drawing/2014/main" xmlns="" id="{CE218BCD-8C33-95AD-0913-9339ED9BB14C}"/>
              </a:ext>
            </a:extLst>
          </p:cNvPr>
          <p:cNvSpPr>
            <a:spLocks noChangeArrowheads="1"/>
          </p:cNvSpPr>
          <p:nvPr/>
        </p:nvSpPr>
        <p:spPr bwMode="auto">
          <a:xfrm>
            <a:off x="6555783" y="3797421"/>
            <a:ext cx="1294294" cy="914400"/>
          </a:xfrm>
          <a:prstGeom prst="rect">
            <a:avLst/>
          </a:prstGeom>
          <a:solidFill>
            <a:schemeClr val="bg1">
              <a:lumMod val="85000"/>
            </a:schemeClr>
          </a:solidFill>
          <a:ln w="19050">
            <a:solidFill>
              <a:schemeClr val="tx1"/>
            </a:solidFill>
            <a:miter lim="800000"/>
            <a:headEnd/>
            <a:tailEnd/>
          </a:ln>
          <a:effectLs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80000"/>
              </a:lnSpc>
              <a:spcBef>
                <a:spcPct val="0"/>
              </a:spcBef>
              <a:buFontTx/>
              <a:buNone/>
            </a:pPr>
            <a:r>
              <a:rPr lang="en-US" altLang="en-US" sz="2200" dirty="0" err="1" smtClean="0"/>
              <a:t>Crecer</a:t>
            </a:r>
            <a:r>
              <a:rPr lang="en-US" altLang="en-US" sz="2200" dirty="0" smtClean="0"/>
              <a:t> y </a:t>
            </a:r>
            <a:r>
              <a:rPr lang="en-US" altLang="en-US" sz="2200" dirty="0" err="1" smtClean="0"/>
              <a:t>ser</a:t>
            </a:r>
            <a:r>
              <a:rPr lang="en-US" altLang="en-US" sz="2200" dirty="0" smtClean="0"/>
              <a:t> </a:t>
            </a:r>
            <a:r>
              <a:rPr lang="en-US" altLang="en-US" sz="2200" dirty="0" err="1" smtClean="0"/>
              <a:t>animado</a:t>
            </a:r>
            <a:endParaRPr lang="en-US" altLang="en-US" sz="2200" dirty="0"/>
          </a:p>
        </p:txBody>
      </p:sp>
      <p:sp>
        <p:nvSpPr>
          <p:cNvPr id="34" name="Rectangle 7">
            <a:extLst>
              <a:ext uri="{FF2B5EF4-FFF2-40B4-BE49-F238E27FC236}">
                <a16:creationId xmlns:a16="http://schemas.microsoft.com/office/drawing/2014/main" xmlns="" id="{EF966668-D22D-A160-89C1-395C31821963}"/>
              </a:ext>
            </a:extLst>
          </p:cNvPr>
          <p:cNvSpPr>
            <a:spLocks noChangeArrowheads="1"/>
          </p:cNvSpPr>
          <p:nvPr/>
        </p:nvSpPr>
        <p:spPr bwMode="auto">
          <a:xfrm>
            <a:off x="7860817" y="3784842"/>
            <a:ext cx="1457326" cy="914400"/>
          </a:xfrm>
          <a:prstGeom prst="rect">
            <a:avLst/>
          </a:prstGeom>
          <a:solidFill>
            <a:schemeClr val="bg1">
              <a:lumMod val="85000"/>
            </a:schemeClr>
          </a:solidFill>
          <a:ln w="19050">
            <a:solidFill>
              <a:schemeClr val="tx1"/>
            </a:solidFill>
            <a:miter lim="800000"/>
            <a:headEnd/>
            <a:tailEnd/>
          </a:ln>
          <a:effectLs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80000"/>
              </a:lnSpc>
              <a:spcBef>
                <a:spcPct val="0"/>
              </a:spcBef>
              <a:buFontTx/>
              <a:buNone/>
            </a:pPr>
            <a:r>
              <a:rPr lang="en-US" altLang="en-US" sz="2200" dirty="0" err="1" smtClean="0"/>
              <a:t>Fortalecer</a:t>
            </a:r>
            <a:r>
              <a:rPr lang="en-US" altLang="en-US" sz="2200" dirty="0" smtClean="0"/>
              <a:t> a </a:t>
            </a:r>
            <a:r>
              <a:rPr lang="en-US" altLang="en-US" sz="2200" dirty="0" err="1" smtClean="0"/>
              <a:t>otros</a:t>
            </a:r>
            <a:endParaRPr lang="en-US" altLang="en-US" sz="2200" dirty="0"/>
          </a:p>
        </p:txBody>
      </p:sp>
      <p:sp>
        <p:nvSpPr>
          <p:cNvPr id="35" name="Rectangle 8">
            <a:extLst>
              <a:ext uri="{FF2B5EF4-FFF2-40B4-BE49-F238E27FC236}">
                <a16:creationId xmlns:a16="http://schemas.microsoft.com/office/drawing/2014/main" xmlns="" id="{FAC361F2-076C-C614-107B-8680C93FAA9B}"/>
              </a:ext>
            </a:extLst>
          </p:cNvPr>
          <p:cNvSpPr>
            <a:spLocks noChangeArrowheads="1"/>
          </p:cNvSpPr>
          <p:nvPr/>
        </p:nvSpPr>
        <p:spPr bwMode="auto">
          <a:xfrm>
            <a:off x="9309970" y="3797421"/>
            <a:ext cx="2287714" cy="914400"/>
          </a:xfrm>
          <a:prstGeom prst="rect">
            <a:avLst/>
          </a:prstGeom>
          <a:solidFill>
            <a:schemeClr val="bg1">
              <a:lumMod val="85000"/>
            </a:schemeClr>
          </a:solidFill>
          <a:ln w="19050">
            <a:solidFill>
              <a:schemeClr val="tx1"/>
            </a:solidFill>
            <a:miter lim="800000"/>
            <a:headEnd/>
            <a:tailEnd/>
          </a:ln>
          <a:effectLs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80000"/>
              </a:lnSpc>
              <a:spcBef>
                <a:spcPct val="0"/>
              </a:spcBef>
              <a:buFontTx/>
              <a:buNone/>
            </a:pPr>
            <a:r>
              <a:rPr lang="en-US" altLang="en-US" sz="2200" dirty="0" smtClean="0"/>
              <a:t>Predicar a </a:t>
            </a:r>
            <a:r>
              <a:rPr lang="en-US" altLang="en-US" sz="2200" dirty="0" err="1" smtClean="0"/>
              <a:t>los</a:t>
            </a:r>
            <a:r>
              <a:rPr lang="en-US" altLang="en-US" sz="2200" dirty="0" smtClean="0"/>
              <a:t> gentiles (</a:t>
            </a:r>
            <a:r>
              <a:rPr lang="en-US" altLang="en-US" sz="2200" dirty="0" err="1" smtClean="0"/>
              <a:t>en</a:t>
            </a:r>
            <a:r>
              <a:rPr lang="en-US" altLang="en-US" sz="2200" dirty="0" smtClean="0"/>
              <a:t> </a:t>
            </a:r>
            <a:r>
              <a:rPr lang="en-US" altLang="en-US" sz="2200" dirty="0" err="1" smtClean="0"/>
              <a:t>lugares</a:t>
            </a:r>
            <a:r>
              <a:rPr lang="en-US" altLang="en-US" sz="2200" dirty="0" smtClean="0"/>
              <a:t> </a:t>
            </a:r>
            <a:r>
              <a:rPr lang="en-US" altLang="en-US" sz="2200" dirty="0" err="1" smtClean="0"/>
              <a:t>nuevos</a:t>
            </a:r>
            <a:r>
              <a:rPr lang="en-US" altLang="en-US" sz="2200" dirty="0"/>
              <a:t>)</a:t>
            </a:r>
            <a:endParaRPr lang="en-US" altLang="en-US" sz="2200" dirty="0"/>
          </a:p>
        </p:txBody>
      </p:sp>
      <p:sp>
        <p:nvSpPr>
          <p:cNvPr id="36" name="Rectangle 9">
            <a:extLst>
              <a:ext uri="{FF2B5EF4-FFF2-40B4-BE49-F238E27FC236}">
                <a16:creationId xmlns:a16="http://schemas.microsoft.com/office/drawing/2014/main" xmlns="" id="{304968A3-645B-6BBD-8274-3EC28DAD7735}"/>
              </a:ext>
            </a:extLst>
          </p:cNvPr>
          <p:cNvSpPr>
            <a:spLocks noChangeArrowheads="1"/>
          </p:cNvSpPr>
          <p:nvPr/>
        </p:nvSpPr>
        <p:spPr bwMode="auto">
          <a:xfrm>
            <a:off x="8219480" y="2959221"/>
            <a:ext cx="914400" cy="838200"/>
          </a:xfrm>
          <a:prstGeom prst="rect">
            <a:avLst/>
          </a:prstGeom>
          <a:solidFill>
            <a:schemeClr val="bg1">
              <a:lumMod val="85000"/>
            </a:schemeClr>
          </a:solidFill>
          <a:ln w="19050">
            <a:solidFill>
              <a:schemeClr val="tx1"/>
            </a:solidFill>
            <a:miter lim="800000"/>
            <a:headEnd/>
            <a:tailEnd/>
          </a:ln>
          <a:effectLs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0000"/>
              </a:lnSpc>
              <a:spcBef>
                <a:spcPct val="0"/>
              </a:spcBef>
              <a:buFontTx/>
              <a:buNone/>
            </a:pPr>
            <a:r>
              <a:rPr lang="en-US" altLang="en-US" sz="1800" dirty="0" err="1" smtClean="0"/>
              <a:t>Predi</a:t>
            </a:r>
            <a:r>
              <a:rPr lang="en-US" altLang="en-US" sz="1800" dirty="0" smtClean="0"/>
              <a:t>-car </a:t>
            </a:r>
            <a:r>
              <a:rPr lang="en-US" altLang="en-US" sz="1800" dirty="0" err="1" smtClean="0"/>
              <a:t>en</a:t>
            </a:r>
            <a:r>
              <a:rPr lang="en-US" altLang="en-US" sz="1800" dirty="0" smtClean="0"/>
              <a:t> Roma</a:t>
            </a:r>
            <a:endParaRPr lang="en-US" altLang="en-US" sz="1800" dirty="0"/>
          </a:p>
        </p:txBody>
      </p:sp>
      <p:sp>
        <p:nvSpPr>
          <p:cNvPr id="37" name="Rectangle 10">
            <a:extLst>
              <a:ext uri="{FF2B5EF4-FFF2-40B4-BE49-F238E27FC236}">
                <a16:creationId xmlns:a16="http://schemas.microsoft.com/office/drawing/2014/main" xmlns="" id="{E23712AE-F928-4895-0C60-7A90BD77D9D0}"/>
              </a:ext>
            </a:extLst>
          </p:cNvPr>
          <p:cNvSpPr>
            <a:spLocks noChangeArrowheads="1"/>
          </p:cNvSpPr>
          <p:nvPr/>
        </p:nvSpPr>
        <p:spPr bwMode="auto">
          <a:xfrm>
            <a:off x="6708181" y="2959221"/>
            <a:ext cx="1558927" cy="838200"/>
          </a:xfrm>
          <a:prstGeom prst="rect">
            <a:avLst/>
          </a:prstGeom>
          <a:solidFill>
            <a:schemeClr val="bg1">
              <a:lumMod val="85000"/>
            </a:schemeClr>
          </a:solidFill>
          <a:ln w="19050">
            <a:solidFill>
              <a:schemeClr val="tx1"/>
            </a:solidFill>
            <a:miter lim="800000"/>
            <a:headEnd/>
            <a:tailEnd/>
          </a:ln>
          <a:effectLs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0000"/>
              </a:lnSpc>
              <a:spcBef>
                <a:spcPct val="0"/>
              </a:spcBef>
              <a:buFontTx/>
              <a:buNone/>
            </a:pPr>
            <a:r>
              <a:rPr lang="en-US" altLang="en-US" sz="1800" dirty="0" err="1" smtClean="0"/>
              <a:t>Ser</a:t>
            </a:r>
            <a:r>
              <a:rPr lang="en-US" altLang="en-US" sz="1800" dirty="0" smtClean="0"/>
              <a:t> </a:t>
            </a:r>
            <a:r>
              <a:rPr lang="en-US" altLang="en-US" sz="1800" dirty="0" err="1" smtClean="0"/>
              <a:t>animado</a:t>
            </a:r>
            <a:r>
              <a:rPr lang="en-US" altLang="en-US" sz="1800" dirty="0" smtClean="0"/>
              <a:t> y </a:t>
            </a:r>
            <a:r>
              <a:rPr lang="en-US" altLang="en-US" sz="1800" dirty="0" err="1" smtClean="0"/>
              <a:t>confortado</a:t>
            </a:r>
            <a:r>
              <a:rPr lang="en-US" altLang="en-US" sz="1800" dirty="0" smtClean="0"/>
              <a:t> </a:t>
            </a:r>
            <a:r>
              <a:rPr lang="en-US" altLang="en-US" sz="1800" dirty="0" err="1" smtClean="0"/>
              <a:t>por</a:t>
            </a:r>
            <a:r>
              <a:rPr lang="en-US" altLang="en-US" sz="1800" dirty="0" smtClean="0"/>
              <a:t> </a:t>
            </a:r>
            <a:r>
              <a:rPr lang="en-US" altLang="en-US" sz="1800" dirty="0" err="1" smtClean="0"/>
              <a:t>cristianos</a:t>
            </a:r>
            <a:endParaRPr lang="en-US" altLang="en-US" sz="1800" dirty="0"/>
          </a:p>
        </p:txBody>
      </p:sp>
      <p:sp>
        <p:nvSpPr>
          <p:cNvPr id="38" name="Rectangle 11">
            <a:extLst>
              <a:ext uri="{FF2B5EF4-FFF2-40B4-BE49-F238E27FC236}">
                <a16:creationId xmlns:a16="http://schemas.microsoft.com/office/drawing/2014/main" xmlns="" id="{044D4390-AEC1-E303-6885-2D5710604466}"/>
              </a:ext>
            </a:extLst>
          </p:cNvPr>
          <p:cNvSpPr>
            <a:spLocks noChangeArrowheads="1"/>
          </p:cNvSpPr>
          <p:nvPr/>
        </p:nvSpPr>
        <p:spPr bwMode="auto">
          <a:xfrm>
            <a:off x="9118009" y="2959221"/>
            <a:ext cx="866772" cy="838200"/>
          </a:xfrm>
          <a:prstGeom prst="rect">
            <a:avLst/>
          </a:prstGeom>
          <a:solidFill>
            <a:schemeClr val="bg1">
              <a:lumMod val="85000"/>
            </a:schemeClr>
          </a:solidFill>
          <a:ln w="19050">
            <a:solidFill>
              <a:schemeClr val="tx1"/>
            </a:solidFill>
            <a:miter lim="800000"/>
            <a:headEnd/>
            <a:tailEnd/>
          </a:ln>
          <a:effectLs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dirty="0" err="1" smtClean="0"/>
              <a:t>Impar-tir</a:t>
            </a:r>
            <a:r>
              <a:rPr lang="en-US" altLang="en-US" sz="1800" dirty="0" smtClean="0"/>
              <a:t> </a:t>
            </a:r>
            <a:r>
              <a:rPr lang="en-US" altLang="en-US" sz="1800" dirty="0" err="1" smtClean="0"/>
              <a:t>dones</a:t>
            </a:r>
            <a:endParaRPr lang="en-US" altLang="en-US" sz="1800" dirty="0"/>
          </a:p>
        </p:txBody>
      </p:sp>
      <p:sp>
        <p:nvSpPr>
          <p:cNvPr id="39" name="Rectangle 12">
            <a:extLst>
              <a:ext uri="{FF2B5EF4-FFF2-40B4-BE49-F238E27FC236}">
                <a16:creationId xmlns:a16="http://schemas.microsoft.com/office/drawing/2014/main" xmlns="" id="{C3671141-27F5-A62F-A2CE-4E05CF611FAA}"/>
              </a:ext>
            </a:extLst>
          </p:cNvPr>
          <p:cNvSpPr>
            <a:spLocks noChangeArrowheads="1"/>
          </p:cNvSpPr>
          <p:nvPr/>
        </p:nvSpPr>
        <p:spPr bwMode="auto">
          <a:xfrm>
            <a:off x="9984782" y="2959221"/>
            <a:ext cx="1394418" cy="838200"/>
          </a:xfrm>
          <a:prstGeom prst="rect">
            <a:avLst/>
          </a:prstGeom>
          <a:solidFill>
            <a:schemeClr val="bg1">
              <a:lumMod val="85000"/>
            </a:schemeClr>
          </a:solidFill>
          <a:ln w="19050">
            <a:solidFill>
              <a:schemeClr val="tx1"/>
            </a:solidFill>
            <a:miter lim="800000"/>
            <a:headEnd/>
            <a:tailEnd/>
          </a:ln>
          <a:effectLs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s-ES" altLang="en-US" sz="1800" dirty="0"/>
              <a:t>[ser ayudado a] ir a España</a:t>
            </a:r>
            <a:endParaRPr lang="es-ES" altLang="en-US" sz="1800" dirty="0"/>
          </a:p>
        </p:txBody>
      </p:sp>
      <p:sp>
        <p:nvSpPr>
          <p:cNvPr id="40" name="Rectangle 13">
            <a:extLst>
              <a:ext uri="{FF2B5EF4-FFF2-40B4-BE49-F238E27FC236}">
                <a16:creationId xmlns:a16="http://schemas.microsoft.com/office/drawing/2014/main" xmlns="" id="{8394270E-29CF-0CA3-4B23-7FF2D3680923}"/>
              </a:ext>
            </a:extLst>
          </p:cNvPr>
          <p:cNvSpPr>
            <a:spLocks noChangeArrowheads="1"/>
          </p:cNvSpPr>
          <p:nvPr/>
        </p:nvSpPr>
        <p:spPr bwMode="auto">
          <a:xfrm>
            <a:off x="7736882" y="2339700"/>
            <a:ext cx="2493172" cy="609600"/>
          </a:xfrm>
          <a:prstGeom prst="rect">
            <a:avLst/>
          </a:prstGeom>
          <a:solidFill>
            <a:schemeClr val="bg1">
              <a:lumMod val="85000"/>
            </a:schemeClr>
          </a:solidFill>
          <a:ln w="19050">
            <a:solidFill>
              <a:schemeClr val="tx1"/>
            </a:solidFill>
            <a:miter lim="800000"/>
            <a:headEnd/>
            <a:tailEnd/>
          </a:ln>
          <a:effectLs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dirty="0" err="1" smtClean="0"/>
              <a:t>Ir</a:t>
            </a:r>
            <a:r>
              <a:rPr lang="en-US" altLang="en-US" sz="2400" b="1" dirty="0" smtClean="0"/>
              <a:t> a Roma</a:t>
            </a:r>
            <a:endParaRPr lang="en-US" altLang="en-US" sz="2400" b="1" dirty="0"/>
          </a:p>
        </p:txBody>
      </p:sp>
      <p:sp>
        <p:nvSpPr>
          <p:cNvPr id="41" name="Rectangle 14">
            <a:extLst>
              <a:ext uri="{FF2B5EF4-FFF2-40B4-BE49-F238E27FC236}">
                <a16:creationId xmlns:a16="http://schemas.microsoft.com/office/drawing/2014/main" xmlns="" id="{11307365-5900-9C24-2341-5F7DDC7E30F6}"/>
              </a:ext>
            </a:extLst>
          </p:cNvPr>
          <p:cNvSpPr>
            <a:spLocks noChangeArrowheads="1"/>
          </p:cNvSpPr>
          <p:nvPr/>
        </p:nvSpPr>
        <p:spPr bwMode="auto">
          <a:xfrm>
            <a:off x="7915435" y="2024979"/>
            <a:ext cx="304045" cy="304800"/>
          </a:xfrm>
          <a:prstGeom prst="rect">
            <a:avLst/>
          </a:prstGeom>
          <a:solidFill>
            <a:schemeClr val="bg1">
              <a:lumMod val="85000"/>
            </a:schemeClr>
          </a:solidFill>
          <a:ln w="9525">
            <a:solidFill>
              <a:schemeClr val="tx1"/>
            </a:solidFill>
            <a:miter lim="800000"/>
            <a:headEnd/>
            <a:tailEnd/>
          </a:ln>
          <a:effectLs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2" name="Rectangle 15">
            <a:extLst>
              <a:ext uri="{FF2B5EF4-FFF2-40B4-BE49-F238E27FC236}">
                <a16:creationId xmlns:a16="http://schemas.microsoft.com/office/drawing/2014/main" xmlns="" id="{535B93D9-9FBC-0F22-9FE1-761CD0DF7DCF}"/>
              </a:ext>
            </a:extLst>
          </p:cNvPr>
          <p:cNvSpPr>
            <a:spLocks noChangeArrowheads="1"/>
          </p:cNvSpPr>
          <p:nvPr/>
        </p:nvSpPr>
        <p:spPr bwMode="auto">
          <a:xfrm>
            <a:off x="8448835" y="2024979"/>
            <a:ext cx="304045" cy="304800"/>
          </a:xfrm>
          <a:prstGeom prst="rect">
            <a:avLst/>
          </a:prstGeom>
          <a:solidFill>
            <a:schemeClr val="bg1">
              <a:lumMod val="85000"/>
            </a:schemeClr>
          </a:solidFill>
          <a:ln w="9525">
            <a:solidFill>
              <a:schemeClr val="tx1"/>
            </a:solidFill>
            <a:miter lim="800000"/>
            <a:headEnd/>
            <a:tailEnd/>
          </a:ln>
          <a:effectLs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3" name="Rectangle 16">
            <a:extLst>
              <a:ext uri="{FF2B5EF4-FFF2-40B4-BE49-F238E27FC236}">
                <a16:creationId xmlns:a16="http://schemas.microsoft.com/office/drawing/2014/main" xmlns="" id="{568A0AD7-1A09-AEA8-4815-A43FA4EF8871}"/>
              </a:ext>
            </a:extLst>
          </p:cNvPr>
          <p:cNvSpPr>
            <a:spLocks noChangeArrowheads="1"/>
          </p:cNvSpPr>
          <p:nvPr/>
        </p:nvSpPr>
        <p:spPr bwMode="auto">
          <a:xfrm>
            <a:off x="9058435" y="2024979"/>
            <a:ext cx="304045" cy="304800"/>
          </a:xfrm>
          <a:prstGeom prst="rect">
            <a:avLst/>
          </a:prstGeom>
          <a:solidFill>
            <a:schemeClr val="bg1">
              <a:lumMod val="85000"/>
            </a:schemeClr>
          </a:solidFill>
          <a:ln w="9525">
            <a:solidFill>
              <a:schemeClr val="tx1"/>
            </a:solidFill>
            <a:miter lim="800000"/>
            <a:headEnd/>
            <a:tailEnd/>
          </a:ln>
          <a:effectLs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4" name="Rectangle 17">
            <a:extLst>
              <a:ext uri="{FF2B5EF4-FFF2-40B4-BE49-F238E27FC236}">
                <a16:creationId xmlns:a16="http://schemas.microsoft.com/office/drawing/2014/main" xmlns="" id="{EE34DFA4-82C5-D81D-B963-17B53D1182C9}"/>
              </a:ext>
            </a:extLst>
          </p:cNvPr>
          <p:cNvSpPr>
            <a:spLocks noChangeArrowheads="1"/>
          </p:cNvSpPr>
          <p:nvPr/>
        </p:nvSpPr>
        <p:spPr bwMode="auto">
          <a:xfrm>
            <a:off x="9668035" y="2024979"/>
            <a:ext cx="304045" cy="304800"/>
          </a:xfrm>
          <a:prstGeom prst="rect">
            <a:avLst/>
          </a:prstGeom>
          <a:solidFill>
            <a:schemeClr val="bg1">
              <a:lumMod val="85000"/>
            </a:schemeClr>
          </a:solidFill>
          <a:ln w="9525">
            <a:solidFill>
              <a:schemeClr val="tx1"/>
            </a:solidFill>
            <a:miter lim="800000"/>
            <a:headEnd/>
            <a:tailEnd/>
          </a:ln>
          <a:effectLs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5" name="Rectangle 18">
            <a:extLst>
              <a:ext uri="{FF2B5EF4-FFF2-40B4-BE49-F238E27FC236}">
                <a16:creationId xmlns:a16="http://schemas.microsoft.com/office/drawing/2014/main" xmlns="" id="{1796EB8F-82BC-ADD4-4440-8CDEC6DD3D2E}"/>
              </a:ext>
            </a:extLst>
          </p:cNvPr>
          <p:cNvSpPr>
            <a:spLocks noChangeArrowheads="1"/>
          </p:cNvSpPr>
          <p:nvPr/>
        </p:nvSpPr>
        <p:spPr bwMode="auto">
          <a:xfrm>
            <a:off x="6991026" y="2339700"/>
            <a:ext cx="729709" cy="609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6" name="Rectangle 19">
            <a:extLst>
              <a:ext uri="{FF2B5EF4-FFF2-40B4-BE49-F238E27FC236}">
                <a16:creationId xmlns:a16="http://schemas.microsoft.com/office/drawing/2014/main" xmlns="" id="{5699C948-C857-0BD1-A3BE-C010EFE05FC5}"/>
              </a:ext>
            </a:extLst>
          </p:cNvPr>
          <p:cNvSpPr>
            <a:spLocks noChangeArrowheads="1"/>
          </p:cNvSpPr>
          <p:nvPr/>
        </p:nvSpPr>
        <p:spPr bwMode="auto">
          <a:xfrm>
            <a:off x="10230054" y="2329779"/>
            <a:ext cx="729709" cy="609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pSp>
        <p:nvGrpSpPr>
          <p:cNvPr id="47" name="Group 20">
            <a:extLst>
              <a:ext uri="{FF2B5EF4-FFF2-40B4-BE49-F238E27FC236}">
                <a16:creationId xmlns:a16="http://schemas.microsoft.com/office/drawing/2014/main" xmlns="" id="{0DA4D9D3-EA66-D975-DD7D-0D0766F37713}"/>
              </a:ext>
            </a:extLst>
          </p:cNvPr>
          <p:cNvGrpSpPr>
            <a:grpSpLocks/>
          </p:cNvGrpSpPr>
          <p:nvPr/>
        </p:nvGrpSpPr>
        <p:grpSpPr bwMode="auto">
          <a:xfrm>
            <a:off x="11701572" y="1748050"/>
            <a:ext cx="523875" cy="3552278"/>
            <a:chOff x="5087" y="1216"/>
            <a:chExt cx="330" cy="1232"/>
          </a:xfrm>
        </p:grpSpPr>
        <p:sp>
          <p:nvSpPr>
            <p:cNvPr id="48" name="Text Box 21">
              <a:extLst>
                <a:ext uri="{FF2B5EF4-FFF2-40B4-BE49-F238E27FC236}">
                  <a16:creationId xmlns:a16="http://schemas.microsoft.com/office/drawing/2014/main" xmlns="" id="{D3D8104E-7B85-275A-B0FF-0BB7F0939D57}"/>
                </a:ext>
              </a:extLst>
            </p:cNvPr>
            <p:cNvSpPr txBox="1">
              <a:spLocks noChangeArrowheads="1"/>
            </p:cNvSpPr>
            <p:nvPr/>
          </p:nvSpPr>
          <p:spPr bwMode="auto">
            <a:xfrm rot="5400000">
              <a:off x="4844" y="1459"/>
              <a:ext cx="816"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dirty="0" smtClean="0">
                  <a:solidFill>
                    <a:srgbClr val="FF0000"/>
                  </a:solidFill>
                </a:rPr>
                <a:t>¿POR QUÉ?</a:t>
              </a:r>
              <a:endParaRPr lang="en-US" altLang="en-US" sz="2800" b="1" dirty="0">
                <a:solidFill>
                  <a:srgbClr val="FF0000"/>
                </a:solidFill>
              </a:endParaRPr>
            </a:p>
          </p:txBody>
        </p:sp>
        <p:sp>
          <p:nvSpPr>
            <p:cNvPr id="49" name="Line 22">
              <a:extLst>
                <a:ext uri="{FF2B5EF4-FFF2-40B4-BE49-F238E27FC236}">
                  <a16:creationId xmlns:a16="http://schemas.microsoft.com/office/drawing/2014/main" xmlns="" id="{55AA79F6-7F41-ADDC-C7E2-868838884246}"/>
                </a:ext>
              </a:extLst>
            </p:cNvPr>
            <p:cNvSpPr>
              <a:spLocks noChangeShapeType="1"/>
            </p:cNvSpPr>
            <p:nvPr/>
          </p:nvSpPr>
          <p:spPr bwMode="auto">
            <a:xfrm flipH="1">
              <a:off x="5280" y="2029"/>
              <a:ext cx="7" cy="419"/>
            </a:xfrm>
            <a:prstGeom prst="line">
              <a:avLst/>
            </a:prstGeom>
            <a:noFill/>
            <a:ln w="38100">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0" name="Group 23">
            <a:extLst>
              <a:ext uri="{FF2B5EF4-FFF2-40B4-BE49-F238E27FC236}">
                <a16:creationId xmlns:a16="http://schemas.microsoft.com/office/drawing/2014/main" xmlns="" id="{6B0218B3-61C5-F4BA-7475-065529AA42F1}"/>
              </a:ext>
            </a:extLst>
          </p:cNvPr>
          <p:cNvGrpSpPr>
            <a:grpSpLocks/>
          </p:cNvGrpSpPr>
          <p:nvPr/>
        </p:nvGrpSpPr>
        <p:grpSpPr bwMode="auto">
          <a:xfrm>
            <a:off x="6030319" y="2455330"/>
            <a:ext cx="523875" cy="2032652"/>
            <a:chOff x="286" y="1294"/>
            <a:chExt cx="330" cy="1349"/>
          </a:xfrm>
        </p:grpSpPr>
        <p:sp>
          <p:nvSpPr>
            <p:cNvPr id="51" name="Text Box 24">
              <a:extLst>
                <a:ext uri="{FF2B5EF4-FFF2-40B4-BE49-F238E27FC236}">
                  <a16:creationId xmlns:a16="http://schemas.microsoft.com/office/drawing/2014/main" xmlns="" id="{FE89003D-4BAA-6298-ECFD-2C10F51BBA11}"/>
                </a:ext>
              </a:extLst>
            </p:cNvPr>
            <p:cNvSpPr txBox="1">
              <a:spLocks noChangeArrowheads="1"/>
            </p:cNvSpPr>
            <p:nvPr/>
          </p:nvSpPr>
          <p:spPr bwMode="auto">
            <a:xfrm rot="16200000">
              <a:off x="-149" y="1878"/>
              <a:ext cx="1200"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dirty="0" smtClean="0">
                  <a:solidFill>
                    <a:srgbClr val="FF0000"/>
                  </a:solidFill>
                </a:rPr>
                <a:t>¿CÓMO?</a:t>
              </a:r>
              <a:endParaRPr lang="en-US" altLang="en-US" sz="2800" b="1" dirty="0">
                <a:solidFill>
                  <a:srgbClr val="FF0000"/>
                </a:solidFill>
              </a:endParaRPr>
            </a:p>
          </p:txBody>
        </p:sp>
        <p:sp>
          <p:nvSpPr>
            <p:cNvPr id="52" name="Line 25">
              <a:extLst>
                <a:ext uri="{FF2B5EF4-FFF2-40B4-BE49-F238E27FC236}">
                  <a16:creationId xmlns:a16="http://schemas.microsoft.com/office/drawing/2014/main" xmlns="" id="{69CF89E4-9725-A5D9-7B48-BBD13F50215B}"/>
                </a:ext>
              </a:extLst>
            </p:cNvPr>
            <p:cNvSpPr>
              <a:spLocks noChangeShapeType="1"/>
            </p:cNvSpPr>
            <p:nvPr/>
          </p:nvSpPr>
          <p:spPr bwMode="auto">
            <a:xfrm flipV="1">
              <a:off x="430" y="1294"/>
              <a:ext cx="2" cy="222"/>
            </a:xfrm>
            <a:prstGeom prst="line">
              <a:avLst/>
            </a:prstGeom>
            <a:noFill/>
            <a:ln w="38100">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3" name="TextBox 1">
            <a:extLst>
              <a:ext uri="{FF2B5EF4-FFF2-40B4-BE49-F238E27FC236}">
                <a16:creationId xmlns:a16="http://schemas.microsoft.com/office/drawing/2014/main" xmlns="" id="{D70A415A-BAEF-520D-C2DB-F343E9985806}"/>
              </a:ext>
            </a:extLst>
          </p:cNvPr>
          <p:cNvSpPr txBox="1">
            <a:spLocks noChangeArrowheads="1"/>
          </p:cNvSpPr>
          <p:nvPr/>
        </p:nvSpPr>
        <p:spPr bwMode="auto">
          <a:xfrm>
            <a:off x="8038214" y="547405"/>
            <a:ext cx="4153786" cy="1200329"/>
          </a:xfrm>
          <a:prstGeom prst="rect">
            <a:avLst/>
          </a:prstGeom>
          <a:solidFill>
            <a:srgbClr val="FFC000"/>
          </a:solidFill>
          <a:ln w="9525">
            <a:solidFill>
              <a:schemeClr val="tx1"/>
            </a:solidFill>
            <a:miter lim="800000"/>
            <a:headEnd/>
            <a:tailEnd/>
          </a:ln>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l" rtl="0" eaLnBrk="1" hangingPunct="1">
              <a:spcBef>
                <a:spcPct val="0"/>
              </a:spcBef>
              <a:buFontTx/>
              <a:buAutoNum type="arabicPeriod"/>
            </a:pPr>
            <a:r>
              <a:rPr lang="en-US" altLang="en-US" sz="1800" dirty="0" err="1"/>
              <a:t>Relaciones</a:t>
            </a:r>
            <a:r>
              <a:rPr lang="en-US" altLang="en-US" sz="1800" dirty="0"/>
              <a:t> de </a:t>
            </a:r>
            <a:r>
              <a:rPr lang="en-US" altLang="en-US" sz="1800" dirty="0" err="1"/>
              <a:t>abajo</a:t>
            </a:r>
            <a:r>
              <a:rPr lang="en-US" altLang="en-US" sz="1800" dirty="0"/>
              <a:t> </a:t>
            </a:r>
            <a:r>
              <a:rPr lang="en-US" altLang="en-US" sz="1800" dirty="0" err="1"/>
              <a:t>hacia</a:t>
            </a:r>
            <a:r>
              <a:rPr lang="en-US" altLang="en-US" sz="1800" dirty="0"/>
              <a:t> </a:t>
            </a:r>
            <a:r>
              <a:rPr lang="en-US" altLang="en-US" sz="1800" dirty="0" err="1"/>
              <a:t>arriba</a:t>
            </a:r>
            <a:endParaRPr lang="en-US" altLang="en-US" sz="1800" dirty="0"/>
          </a:p>
          <a:p>
            <a:pPr algn="l" rtl="0" eaLnBrk="1" hangingPunct="1">
              <a:spcBef>
                <a:spcPct val="0"/>
              </a:spcBef>
              <a:buFontTx/>
              <a:buAutoNum type="arabicPeriod"/>
            </a:pPr>
            <a:r>
              <a:rPr lang="en-US" altLang="en-US" sz="1800" dirty="0" err="1"/>
              <a:t>Prioridades</a:t>
            </a:r>
            <a:r>
              <a:rPr lang="en-US" altLang="en-US" sz="1800" dirty="0"/>
              <a:t>, </a:t>
            </a:r>
            <a:r>
              <a:rPr lang="en-US" altLang="en-US" sz="1800" dirty="0" err="1"/>
              <a:t>bloques</a:t>
            </a:r>
            <a:r>
              <a:rPr lang="en-US" altLang="en-US" sz="1800" dirty="0"/>
              <a:t> </a:t>
            </a:r>
            <a:r>
              <a:rPr lang="en-US" altLang="en-US" sz="1800" dirty="0" err="1"/>
              <a:t>más</a:t>
            </a:r>
            <a:r>
              <a:rPr lang="en-US" altLang="en-US" sz="1800" dirty="0"/>
              <a:t> </a:t>
            </a:r>
            <a:r>
              <a:rPr lang="en-US" altLang="en-US" sz="1800" dirty="0" err="1"/>
              <a:t>estables</a:t>
            </a:r>
            <a:endParaRPr lang="en-US" altLang="en-US" sz="1800" dirty="0"/>
          </a:p>
          <a:p>
            <a:pPr algn="l" rtl="0" eaLnBrk="1" hangingPunct="1">
              <a:spcBef>
                <a:spcPct val="0"/>
              </a:spcBef>
              <a:buFontTx/>
              <a:buAutoNum type="arabicPeriod"/>
            </a:pPr>
            <a:r>
              <a:rPr lang="en-US" altLang="en-US" sz="1800" dirty="0" err="1"/>
              <a:t>Reemplazo</a:t>
            </a:r>
            <a:r>
              <a:rPr lang="en-US" altLang="en-US" sz="1800" dirty="0"/>
              <a:t> de </a:t>
            </a:r>
            <a:r>
              <a:rPr lang="en-US" altLang="en-US" sz="1800" dirty="0" err="1"/>
              <a:t>bloques</a:t>
            </a:r>
            <a:r>
              <a:rPr lang="en-US" altLang="en-US" sz="1800" dirty="0"/>
              <a:t> (¿</a:t>
            </a:r>
            <a:r>
              <a:rPr lang="en-US" altLang="en-US" sz="1800" dirty="0" err="1"/>
              <a:t>cuándo</a:t>
            </a:r>
            <a:r>
              <a:rPr lang="en-US" altLang="en-US" sz="1800" dirty="0"/>
              <a:t>?)</a:t>
            </a:r>
          </a:p>
          <a:p>
            <a:pPr algn="l" rtl="0" eaLnBrk="1" hangingPunct="1">
              <a:spcBef>
                <a:spcPct val="0"/>
              </a:spcBef>
              <a:buFontTx/>
              <a:buAutoNum type="arabicPeriod"/>
            </a:pPr>
            <a:r>
              <a:rPr lang="en-US" altLang="en-US" sz="1800" dirty="0" err="1"/>
              <a:t>Preguntas</a:t>
            </a:r>
            <a:r>
              <a:rPr lang="en-US" altLang="en-US" sz="1800" dirty="0"/>
              <a:t> de </a:t>
            </a:r>
            <a:r>
              <a:rPr lang="en-US" altLang="en-US" sz="1800" dirty="0" err="1"/>
              <a:t>cómo</a:t>
            </a:r>
            <a:r>
              <a:rPr lang="en-US" altLang="en-US" sz="1800" dirty="0"/>
              <a:t>/</a:t>
            </a:r>
            <a:r>
              <a:rPr lang="en-US" altLang="en-US" sz="1800" dirty="0" err="1"/>
              <a:t>por</a:t>
            </a:r>
            <a:r>
              <a:rPr lang="en-US" altLang="en-US" sz="1800" dirty="0"/>
              <a:t> </a:t>
            </a:r>
            <a:r>
              <a:rPr lang="en-US" altLang="en-US" sz="1800" dirty="0" err="1"/>
              <a:t>qué</a:t>
            </a:r>
            <a:endParaRPr lang="en-US" altLang="en-US" sz="1800" dirty="0"/>
          </a:p>
        </p:txBody>
      </p:sp>
      <p:sp>
        <p:nvSpPr>
          <p:cNvPr id="95258" name="Oval 26">
            <a:extLst>
              <a:ext uri="{FF2B5EF4-FFF2-40B4-BE49-F238E27FC236}">
                <a16:creationId xmlns:a16="http://schemas.microsoft.com/office/drawing/2014/main" xmlns="" id="{90C7C6AA-3C7C-CA00-EB7C-C2CBBEA98CCE}"/>
              </a:ext>
            </a:extLst>
          </p:cNvPr>
          <p:cNvSpPr>
            <a:spLocks noChangeArrowheads="1"/>
          </p:cNvSpPr>
          <p:nvPr/>
        </p:nvSpPr>
        <p:spPr bwMode="auto">
          <a:xfrm>
            <a:off x="2360615" y="6096000"/>
            <a:ext cx="7505362" cy="762000"/>
          </a:xfrm>
          <a:prstGeom prst="ellipse">
            <a:avLst/>
          </a:prstGeom>
          <a:solidFill>
            <a:schemeClr val="accent1">
              <a:alpha val="50980"/>
            </a:schemeClr>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b="1" dirty="0"/>
              <a:t>Most Important, &amp; Unchanging </a:t>
            </a:r>
            <a:r>
              <a:rPr lang="en-US" altLang="en-US" sz="2000" b="1" dirty="0" smtClean="0"/>
              <a:t>Goals / </a:t>
            </a:r>
            <a:r>
              <a:rPr lang="en-US" altLang="en-US" sz="2000" b="1" dirty="0" err="1" smtClean="0">
                <a:solidFill>
                  <a:srgbClr val="0000CC"/>
                </a:solidFill>
              </a:rPr>
              <a:t>Metas</a:t>
            </a:r>
            <a:r>
              <a:rPr lang="en-US" altLang="en-US" sz="2000" b="1" dirty="0" smtClean="0">
                <a:solidFill>
                  <a:srgbClr val="0000CC"/>
                </a:solidFill>
              </a:rPr>
              <a:t> </a:t>
            </a:r>
            <a:r>
              <a:rPr lang="en-US" altLang="en-US" sz="2000" b="1" dirty="0" err="1" smtClean="0">
                <a:solidFill>
                  <a:srgbClr val="0000CC"/>
                </a:solidFill>
              </a:rPr>
              <a:t>más</a:t>
            </a:r>
            <a:r>
              <a:rPr lang="en-US" altLang="en-US" sz="2000" b="1" dirty="0" smtClean="0">
                <a:solidFill>
                  <a:srgbClr val="0000CC"/>
                </a:solidFill>
              </a:rPr>
              <a:t> </a:t>
            </a:r>
            <a:r>
              <a:rPr lang="en-US" altLang="en-US" sz="2000" b="1" dirty="0" err="1" smtClean="0">
                <a:solidFill>
                  <a:srgbClr val="0000CC"/>
                </a:solidFill>
              </a:rPr>
              <a:t>importantes</a:t>
            </a:r>
            <a:r>
              <a:rPr lang="en-US" altLang="en-US" sz="2000" b="1" dirty="0" smtClean="0">
                <a:solidFill>
                  <a:srgbClr val="0000CC"/>
                </a:solidFill>
              </a:rPr>
              <a:t> e </a:t>
            </a:r>
            <a:r>
              <a:rPr lang="en-US" altLang="en-US" sz="2000" b="1" dirty="0" err="1" smtClean="0">
                <a:solidFill>
                  <a:srgbClr val="0000CC"/>
                </a:solidFill>
              </a:rPr>
              <a:t>inmutables</a:t>
            </a:r>
            <a:endParaRPr lang="en-US" altLang="en-US" sz="2000" b="1" dirty="0">
              <a:solidFill>
                <a:srgbClr val="0000CC"/>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523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523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9523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9523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523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9524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5242"/>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7"/>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nodeType="clickEffect">
                                  <p:stCondLst>
                                    <p:cond delay="0"/>
                                  </p:stCondLst>
                                  <p:childTnLst>
                                    <p:set>
                                      <p:cBhvr>
                                        <p:cTn id="48" dur="1" fill="hold">
                                          <p:stCondLst>
                                            <p:cond delay="0"/>
                                          </p:stCondLst>
                                        </p:cTn>
                                        <p:tgtEl>
                                          <p:spTgt spid="95241"/>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6"/>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nodeType="clickEffect">
                                  <p:stCondLst>
                                    <p:cond delay="0"/>
                                  </p:stCondLst>
                                  <p:childTnLst>
                                    <p:set>
                                      <p:cBhvr>
                                        <p:cTn id="54" dur="1" fill="hold">
                                          <p:stCondLst>
                                            <p:cond delay="0"/>
                                          </p:stCondLst>
                                        </p:cTn>
                                        <p:tgtEl>
                                          <p:spTgt spid="95243"/>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8"/>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95244"/>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3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95245"/>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40"/>
                                        </p:tgtEl>
                                        <p:attrNameLst>
                                          <p:attrName>style.visibility</p:attrName>
                                        </p:attrNameLst>
                                      </p:cBhvr>
                                      <p:to>
                                        <p:strVal val="visible"/>
                                      </p:to>
                                    </p:set>
                                  </p:childTnLst>
                                </p:cTn>
                              </p:par>
                            </p:childTnLst>
                          </p:cTn>
                        </p:par>
                      </p:childTnLst>
                    </p:cTn>
                  </p:par>
                  <p:par>
                    <p:cTn id="69" fill="hold" nodeType="clickPar">
                      <p:stCondLst>
                        <p:cond delay="indefinite"/>
                      </p:stCondLst>
                      <p:childTnLst>
                        <p:par>
                          <p:cTn id="70" fill="hold" nodeType="withGroup">
                            <p:stCondLst>
                              <p:cond delay="0"/>
                            </p:stCondLst>
                            <p:childTnLst>
                              <p:par>
                                <p:cTn id="71" presetID="1" presetClass="entr" presetSubtype="0" fill="hold" nodeType="clickEffect">
                                  <p:stCondLst>
                                    <p:cond delay="0"/>
                                  </p:stCondLst>
                                  <p:childTnLst>
                                    <p:set>
                                      <p:cBhvr>
                                        <p:cTn id="72" dur="1" fill="hold">
                                          <p:stCondLst>
                                            <p:cond delay="0"/>
                                          </p:stCondLst>
                                        </p:cTn>
                                        <p:tgtEl>
                                          <p:spTgt spid="95251"/>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46"/>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95250"/>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45"/>
                                        </p:tgtEl>
                                        <p:attrNameLst>
                                          <p:attrName>style.visibility</p:attrName>
                                        </p:attrNameLst>
                                      </p:cBhvr>
                                      <p:to>
                                        <p:strVal val="visible"/>
                                      </p:to>
                                    </p:set>
                                  </p:childTnLst>
                                </p:cTn>
                              </p:par>
                            </p:childTnLst>
                          </p:cTn>
                        </p:par>
                      </p:childTnLst>
                    </p:cTn>
                  </p:par>
                  <p:par>
                    <p:cTn id="79" fill="hold" nodeType="clickPar">
                      <p:stCondLst>
                        <p:cond delay="indefinite"/>
                      </p:stCondLst>
                      <p:childTnLst>
                        <p:par>
                          <p:cTn id="80" fill="hold" nodeType="withGroup">
                            <p:stCondLst>
                              <p:cond delay="0"/>
                            </p:stCondLst>
                            <p:childTnLst>
                              <p:par>
                                <p:cTn id="81" presetID="1" presetClass="entr" presetSubtype="0" fill="hold" nodeType="clickEffect">
                                  <p:stCondLst>
                                    <p:cond delay="0"/>
                                  </p:stCondLst>
                                  <p:childTnLst>
                                    <p:set>
                                      <p:cBhvr>
                                        <p:cTn id="82" dur="1" fill="hold">
                                          <p:stCondLst>
                                            <p:cond delay="0"/>
                                          </p:stCondLst>
                                        </p:cTn>
                                        <p:tgtEl>
                                          <p:spTgt spid="95246"/>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41"/>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95247"/>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42"/>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95248"/>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43"/>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95249"/>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44"/>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nodeType="clickEffect">
                                  <p:stCondLst>
                                    <p:cond delay="0"/>
                                  </p:stCondLst>
                                  <p:childTnLst>
                                    <p:set>
                                      <p:cBhvr>
                                        <p:cTn id="100" dur="1" fill="hold">
                                          <p:stCondLst>
                                            <p:cond delay="0"/>
                                          </p:stCondLst>
                                        </p:cTn>
                                        <p:tgtEl>
                                          <p:spTgt spid="95258"/>
                                        </p:tgtEl>
                                        <p:attrNameLst>
                                          <p:attrName>style.visibility</p:attrName>
                                        </p:attrNameLst>
                                      </p:cBhvr>
                                      <p:to>
                                        <p:strVal val="visible"/>
                                      </p:to>
                                    </p:set>
                                  </p:childTnLst>
                                </p:cTn>
                              </p:par>
                            </p:childTnLst>
                          </p:cTn>
                        </p:par>
                      </p:childTnLst>
                    </p:cTn>
                  </p:par>
                  <p:par>
                    <p:cTn id="101" fill="hold" nodeType="clickPar">
                      <p:stCondLst>
                        <p:cond delay="indefinite"/>
                      </p:stCondLst>
                      <p:childTnLst>
                        <p:par>
                          <p:cTn id="102" fill="hold" nodeType="withGroup">
                            <p:stCondLst>
                              <p:cond delay="0"/>
                            </p:stCondLst>
                            <p:childTnLst>
                              <p:par>
                                <p:cTn id="103" presetID="1" presetClass="entr" presetSubtype="0" fill="hold" nodeType="clickEffect">
                                  <p:stCondLst>
                                    <p:cond delay="0"/>
                                  </p:stCondLst>
                                  <p:childTnLst>
                                    <p:set>
                                      <p:cBhvr>
                                        <p:cTn id="104" dur="1" fill="hold">
                                          <p:stCondLst>
                                            <p:cond delay="0"/>
                                          </p:stCondLst>
                                        </p:cTn>
                                        <p:tgtEl>
                                          <p:spTgt spid="95259"/>
                                        </p:tgtEl>
                                        <p:attrNameLst>
                                          <p:attrName>style.visibility</p:attrName>
                                        </p:attrNameLst>
                                      </p:cBhvr>
                                      <p:to>
                                        <p:strVal val="visible"/>
                                      </p:to>
                                    </p:set>
                                  </p:childTnLst>
                                </p:cTn>
                              </p:par>
                            </p:childTnLst>
                          </p:cTn>
                        </p:par>
                      </p:childTnLst>
                    </p:cTn>
                  </p:par>
                  <p:par>
                    <p:cTn id="105" fill="hold" nodeType="clickPar">
                      <p:stCondLst>
                        <p:cond delay="indefinite"/>
                      </p:stCondLst>
                      <p:childTnLst>
                        <p:par>
                          <p:cTn id="106" fill="hold" nodeType="withGroup">
                            <p:stCondLst>
                              <p:cond delay="0"/>
                            </p:stCondLst>
                            <p:childTnLst>
                              <p:par>
                                <p:cTn id="107" presetID="22" presetClass="entr" presetSubtype="4" fill="hold" nodeType="clickEffect">
                                  <p:stCondLst>
                                    <p:cond delay="0"/>
                                  </p:stCondLst>
                                  <p:childTnLst>
                                    <p:set>
                                      <p:cBhvr>
                                        <p:cTn id="108" dur="1" fill="hold">
                                          <p:stCondLst>
                                            <p:cond delay="0"/>
                                          </p:stCondLst>
                                        </p:cTn>
                                        <p:tgtEl>
                                          <p:spTgt spid="95255"/>
                                        </p:tgtEl>
                                        <p:attrNameLst>
                                          <p:attrName>style.visibility</p:attrName>
                                        </p:attrNameLst>
                                      </p:cBhvr>
                                      <p:to>
                                        <p:strVal val="visible"/>
                                      </p:to>
                                    </p:set>
                                    <p:animEffect transition="in" filter="wipe(down)">
                                      <p:cBhvr>
                                        <p:cTn id="109" dur="500"/>
                                        <p:tgtEl>
                                          <p:spTgt spid="95255"/>
                                        </p:tgtEl>
                                      </p:cBhvr>
                                    </p:animEffect>
                                  </p:childTnLst>
                                </p:cTn>
                              </p:par>
                              <p:par>
                                <p:cTn id="110" presetID="22" presetClass="entr" presetSubtype="4" fill="hold" nodeType="withEffect">
                                  <p:stCondLst>
                                    <p:cond delay="0"/>
                                  </p:stCondLst>
                                  <p:childTnLst>
                                    <p:set>
                                      <p:cBhvr>
                                        <p:cTn id="111" dur="1" fill="hold">
                                          <p:stCondLst>
                                            <p:cond delay="0"/>
                                          </p:stCondLst>
                                        </p:cTn>
                                        <p:tgtEl>
                                          <p:spTgt spid="50"/>
                                        </p:tgtEl>
                                        <p:attrNameLst>
                                          <p:attrName>style.visibility</p:attrName>
                                        </p:attrNameLst>
                                      </p:cBhvr>
                                      <p:to>
                                        <p:strVal val="visible"/>
                                      </p:to>
                                    </p:set>
                                    <p:animEffect transition="in" filter="wipe(down)">
                                      <p:cBhvr>
                                        <p:cTn id="112" dur="500"/>
                                        <p:tgtEl>
                                          <p:spTgt spid="50"/>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1" fill="hold" nodeType="clickEffect">
                                  <p:stCondLst>
                                    <p:cond delay="0"/>
                                  </p:stCondLst>
                                  <p:childTnLst>
                                    <p:set>
                                      <p:cBhvr>
                                        <p:cTn id="116" dur="1" fill="hold">
                                          <p:stCondLst>
                                            <p:cond delay="0"/>
                                          </p:stCondLst>
                                        </p:cTn>
                                        <p:tgtEl>
                                          <p:spTgt spid="95252"/>
                                        </p:tgtEl>
                                        <p:attrNameLst>
                                          <p:attrName>style.visibility</p:attrName>
                                        </p:attrNameLst>
                                      </p:cBhvr>
                                      <p:to>
                                        <p:strVal val="visible"/>
                                      </p:to>
                                    </p:set>
                                    <p:animEffect transition="in" filter="wipe(up)">
                                      <p:cBhvr>
                                        <p:cTn id="117" dur="500"/>
                                        <p:tgtEl>
                                          <p:spTgt spid="95252"/>
                                        </p:tgtEl>
                                      </p:cBhvr>
                                    </p:animEffect>
                                  </p:childTnLst>
                                </p:cTn>
                              </p:par>
                              <p:par>
                                <p:cTn id="118" presetID="22" presetClass="entr" presetSubtype="1" fill="hold" nodeType="withEffect">
                                  <p:stCondLst>
                                    <p:cond delay="0"/>
                                  </p:stCondLst>
                                  <p:childTnLst>
                                    <p:set>
                                      <p:cBhvr>
                                        <p:cTn id="119" dur="1" fill="hold">
                                          <p:stCondLst>
                                            <p:cond delay="0"/>
                                          </p:stCondLst>
                                        </p:cTn>
                                        <p:tgtEl>
                                          <p:spTgt spid="47"/>
                                        </p:tgtEl>
                                        <p:attrNameLst>
                                          <p:attrName>style.visibility</p:attrName>
                                        </p:attrNameLst>
                                      </p:cBhvr>
                                      <p:to>
                                        <p:strVal val="visible"/>
                                      </p:to>
                                    </p:set>
                                    <p:animEffect transition="in" filter="wipe(up)">
                                      <p:cBhvr>
                                        <p:cTn id="12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59" grpId="0" animBg="1"/>
      <p:bldP spid="95235" grpId="0" animBg="1"/>
      <p:bldP spid="95236" grpId="0" animBg="1"/>
      <p:bldP spid="95237" grpId="0" animBg="1"/>
      <p:bldP spid="95238" grpId="0" animBg="1"/>
      <p:bldP spid="95239" grpId="0" animBg="1"/>
      <p:bldP spid="95240" grpId="0" animBg="1"/>
      <p:bldP spid="95241" grpId="0" animBg="1"/>
      <p:bldP spid="95242" grpId="0" animBg="1"/>
      <p:bldP spid="95243" grpId="0" animBg="1"/>
      <p:bldP spid="95244" grpId="0" animBg="1"/>
      <p:bldP spid="95245" grpId="0" animBg="1"/>
      <p:bldP spid="95246" grpId="0" animBg="1"/>
      <p:bldP spid="95247" grpId="0" animBg="1"/>
      <p:bldP spid="95248" grpId="0" animBg="1"/>
      <p:bldP spid="95249" grpId="0" animBg="1"/>
      <p:bldP spid="95250" grpId="0" animBg="1"/>
      <p:bldP spid="95251"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952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D01563F-E416-A846-3990-FF54EE86298E}"/>
              </a:ext>
            </a:extLst>
          </p:cNvPr>
          <p:cNvSpPr>
            <a:spLocks noGrp="1"/>
          </p:cNvSpPr>
          <p:nvPr>
            <p:ph type="title"/>
          </p:nvPr>
        </p:nvSpPr>
        <p:spPr>
          <a:xfrm>
            <a:off x="0" y="0"/>
            <a:ext cx="12192000" cy="489098"/>
          </a:xfrm>
        </p:spPr>
        <p:txBody>
          <a:bodyPr/>
          <a:lstStyle/>
          <a:p>
            <a:r>
              <a:rPr lang="en-US" sz="3000" dirty="0"/>
              <a:t>About the Block </a:t>
            </a:r>
            <a:r>
              <a:rPr lang="en-US" sz="3000" dirty="0" smtClean="0"/>
              <a:t>Structure / </a:t>
            </a:r>
            <a:r>
              <a:rPr lang="en-US" sz="3000" dirty="0" err="1" smtClean="0">
                <a:solidFill>
                  <a:srgbClr val="0000CC"/>
                </a:solidFill>
              </a:rPr>
              <a:t>Sobre</a:t>
            </a:r>
            <a:r>
              <a:rPr lang="en-US" sz="3000" dirty="0" smtClean="0">
                <a:solidFill>
                  <a:srgbClr val="0000CC"/>
                </a:solidFill>
              </a:rPr>
              <a:t> la </a:t>
            </a:r>
            <a:r>
              <a:rPr lang="en-US" sz="3000" dirty="0" err="1" smtClean="0">
                <a:solidFill>
                  <a:srgbClr val="0000CC"/>
                </a:solidFill>
              </a:rPr>
              <a:t>estructura</a:t>
            </a:r>
            <a:r>
              <a:rPr lang="en-US" sz="3000" dirty="0" smtClean="0">
                <a:solidFill>
                  <a:srgbClr val="0000CC"/>
                </a:solidFill>
              </a:rPr>
              <a:t> de </a:t>
            </a:r>
            <a:r>
              <a:rPr lang="en-US" sz="3000" dirty="0" err="1" smtClean="0">
                <a:solidFill>
                  <a:srgbClr val="0000CC"/>
                </a:solidFill>
              </a:rPr>
              <a:t>bloques</a:t>
            </a:r>
            <a:r>
              <a:rPr lang="en-US" sz="3000" dirty="0" smtClean="0">
                <a:solidFill>
                  <a:srgbClr val="0000CC"/>
                </a:solidFill>
              </a:rPr>
              <a:t> (1/2)</a:t>
            </a:r>
            <a:endParaRPr lang="en-US" sz="3000" dirty="0">
              <a:solidFill>
                <a:srgbClr val="0000CC"/>
              </a:solidFill>
            </a:endParaRPr>
          </a:p>
        </p:txBody>
      </p:sp>
      <p:sp>
        <p:nvSpPr>
          <p:cNvPr id="3" name="Content Placeholder 2">
            <a:extLst>
              <a:ext uri="{FF2B5EF4-FFF2-40B4-BE49-F238E27FC236}">
                <a16:creationId xmlns:a16="http://schemas.microsoft.com/office/drawing/2014/main" xmlns="" id="{27026D68-4786-930F-1B63-4080FF59399F}"/>
              </a:ext>
            </a:extLst>
          </p:cNvPr>
          <p:cNvSpPr>
            <a:spLocks noGrp="1"/>
          </p:cNvSpPr>
          <p:nvPr>
            <p:ph idx="1"/>
          </p:nvPr>
        </p:nvSpPr>
        <p:spPr>
          <a:xfrm>
            <a:off x="244549" y="592261"/>
            <a:ext cx="11947450" cy="3075972"/>
          </a:xfrm>
        </p:spPr>
        <p:txBody>
          <a:bodyPr>
            <a:noAutofit/>
          </a:bodyPr>
          <a:lstStyle/>
          <a:p>
            <a:pPr marL="411480" indent="-411480">
              <a:lnSpc>
                <a:spcPct val="90000"/>
              </a:lnSpc>
              <a:spcBef>
                <a:spcPts val="0"/>
              </a:spcBef>
              <a:spcAft>
                <a:spcPts val="1440"/>
              </a:spcAft>
              <a:buFont typeface="+mj-lt"/>
              <a:buAutoNum type="arabicPeriod"/>
            </a:pPr>
            <a:r>
              <a:rPr lang="en-US" sz="2200" dirty="0"/>
              <a:t>The blocks (decisions) in any row are the “Why” for the blocks (decisions) above them, and the rows above are the “How” for the decisions in the rows </a:t>
            </a:r>
            <a:r>
              <a:rPr lang="en-US" sz="2200" dirty="0" smtClean="0"/>
              <a:t>below.</a:t>
            </a:r>
          </a:p>
          <a:p>
            <a:pPr marL="411480" indent="-411480">
              <a:lnSpc>
                <a:spcPct val="90000"/>
              </a:lnSpc>
              <a:spcBef>
                <a:spcPts val="0"/>
              </a:spcBef>
              <a:spcAft>
                <a:spcPts val="1440"/>
              </a:spcAft>
              <a:buFont typeface="+mj-lt"/>
              <a:buAutoNum type="arabicPeriod"/>
            </a:pPr>
            <a:r>
              <a:rPr lang="en-US" sz="2200" dirty="0" smtClean="0"/>
              <a:t>Some </a:t>
            </a:r>
            <a:r>
              <a:rPr lang="en-US" sz="2200" dirty="0"/>
              <a:t>of the higher blocks (decisions support multiple lower blocks (as “</a:t>
            </a:r>
            <a:r>
              <a:rPr lang="en-US" sz="2200" dirty="0" err="1"/>
              <a:t>hows</a:t>
            </a:r>
            <a:r>
              <a:rPr lang="en-US" sz="2200" dirty="0"/>
              <a:t>”) .</a:t>
            </a:r>
          </a:p>
          <a:p>
            <a:pPr marL="411480" indent="-411480">
              <a:lnSpc>
                <a:spcPct val="90000"/>
              </a:lnSpc>
              <a:spcBef>
                <a:spcPts val="0"/>
              </a:spcBef>
              <a:spcAft>
                <a:spcPts val="1440"/>
              </a:spcAft>
              <a:buFont typeface="+mj-lt"/>
              <a:buAutoNum type="arabicPeriod"/>
            </a:pPr>
            <a:r>
              <a:rPr lang="en-US" sz="2200" dirty="0"/>
              <a:t>The higher-level blocks (decisions) are usually more tangible and visible to others, with measurable outcomes (success or failure), deadlines/expirations, peer pressures…</a:t>
            </a:r>
          </a:p>
          <a:p>
            <a:pPr marL="411480" indent="-411480">
              <a:lnSpc>
                <a:spcPct val="90000"/>
              </a:lnSpc>
              <a:spcBef>
                <a:spcPts val="0"/>
              </a:spcBef>
              <a:spcAft>
                <a:spcPts val="1440"/>
              </a:spcAft>
              <a:buFont typeface="+mj-lt"/>
              <a:buAutoNum type="arabicPeriod"/>
            </a:pPr>
            <a:r>
              <a:rPr lang="en-US" sz="2200" dirty="0"/>
              <a:t>The lower the blocks, the more significant and unchanging they are.  The higher the blocks, the more likely they are to change, because</a:t>
            </a:r>
            <a:r>
              <a:rPr lang="en-US" sz="2200" dirty="0" smtClean="0"/>
              <a:t>…</a:t>
            </a:r>
            <a:endParaRPr lang="en-US" sz="2200" dirty="0"/>
          </a:p>
        </p:txBody>
      </p:sp>
      <p:sp>
        <p:nvSpPr>
          <p:cNvPr id="4" name="Slide Number Placeholder 3">
            <a:extLst>
              <a:ext uri="{FF2B5EF4-FFF2-40B4-BE49-F238E27FC236}">
                <a16:creationId xmlns:a16="http://schemas.microsoft.com/office/drawing/2014/main" xmlns="" id="{10459152-09F6-C5DA-BBDF-D02F94E2879E}"/>
              </a:ext>
            </a:extLst>
          </p:cNvPr>
          <p:cNvSpPr>
            <a:spLocks noGrp="1"/>
          </p:cNvSpPr>
          <p:nvPr>
            <p:ph type="sldNum" sz="quarter" idx="12"/>
          </p:nvPr>
        </p:nvSpPr>
        <p:spPr/>
        <p:txBody>
          <a:bodyPr/>
          <a:lstStyle/>
          <a:p>
            <a:pPr>
              <a:defRPr/>
            </a:pPr>
            <a:fld id="{B6A389DF-B1F5-4991-89B8-72C57CDB73FE}" type="slidenum">
              <a:rPr lang="en-US" smtClean="0"/>
              <a:pPr>
                <a:defRPr/>
              </a:pPr>
              <a:t>14</a:t>
            </a:fld>
            <a:endParaRPr lang="en-US"/>
          </a:p>
        </p:txBody>
      </p:sp>
      <p:sp>
        <p:nvSpPr>
          <p:cNvPr id="5" name="Content Placeholder 2">
            <a:extLst>
              <a:ext uri="{FF2B5EF4-FFF2-40B4-BE49-F238E27FC236}">
                <a16:creationId xmlns:a16="http://schemas.microsoft.com/office/drawing/2014/main" xmlns="" id="{27026D68-4786-930F-1B63-4080FF59399F}"/>
              </a:ext>
            </a:extLst>
          </p:cNvPr>
          <p:cNvSpPr txBox="1">
            <a:spLocks/>
          </p:cNvSpPr>
          <p:nvPr/>
        </p:nvSpPr>
        <p:spPr bwMode="auto">
          <a:xfrm>
            <a:off x="244549" y="3420720"/>
            <a:ext cx="11748978" cy="3277990"/>
          </a:xfrm>
          <a:prstGeom prst="rect">
            <a:avLst/>
          </a:prstGeom>
          <a:noFill/>
          <a:ln>
            <a:noFill/>
          </a:ln>
          <a:effectLs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1800">
                <a:solidFill>
                  <a:schemeClr val="tx1"/>
                </a:solidFill>
                <a:latin typeface="+mn-lt"/>
              </a:defRPr>
            </a:lvl4pPr>
            <a:lvl5pPr marL="2057400" indent="-228600" algn="l" rtl="0" eaLnBrk="0" fontAlgn="base" hangingPunct="0">
              <a:spcBef>
                <a:spcPct val="20000"/>
              </a:spcBef>
              <a:spcAft>
                <a:spcPct val="0"/>
              </a:spcAft>
              <a:buChar char="»"/>
              <a:defRPr sz="18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411480" indent="-411480">
              <a:lnSpc>
                <a:spcPct val="90000"/>
              </a:lnSpc>
              <a:spcBef>
                <a:spcPts val="0"/>
              </a:spcBef>
              <a:spcAft>
                <a:spcPts val="1440"/>
              </a:spcAft>
              <a:buFont typeface="+mj-lt"/>
              <a:buAutoNum type="arabicPeriod"/>
            </a:pPr>
            <a:r>
              <a:rPr lang="es-ES" sz="2200" kern="0" dirty="0">
                <a:solidFill>
                  <a:srgbClr val="0000CC"/>
                </a:solidFill>
              </a:rPr>
              <a:t>Los bloques (decisiones) de cualquier fila son el "por qué" de los bloques (decisiones) </a:t>
            </a:r>
            <a:r>
              <a:rPr lang="es-ES" sz="2200" kern="0" dirty="0" smtClean="0">
                <a:solidFill>
                  <a:srgbClr val="0000CC"/>
                </a:solidFill>
              </a:rPr>
              <a:t>encima de ellos, </a:t>
            </a:r>
            <a:r>
              <a:rPr lang="es-ES" sz="2200" kern="0" dirty="0">
                <a:solidFill>
                  <a:srgbClr val="0000CC"/>
                </a:solidFill>
              </a:rPr>
              <a:t>y las filas </a:t>
            </a:r>
            <a:r>
              <a:rPr lang="es-ES" sz="2200" kern="0" dirty="0" smtClean="0">
                <a:solidFill>
                  <a:srgbClr val="0000CC"/>
                </a:solidFill>
              </a:rPr>
              <a:t>de encima </a:t>
            </a:r>
            <a:r>
              <a:rPr lang="es-ES" sz="2200" kern="0" dirty="0">
                <a:solidFill>
                  <a:srgbClr val="0000CC"/>
                </a:solidFill>
              </a:rPr>
              <a:t>son el "cómo" de las decisiones de las filas </a:t>
            </a:r>
            <a:r>
              <a:rPr lang="es-ES" sz="2200" kern="0" dirty="0" smtClean="0">
                <a:solidFill>
                  <a:srgbClr val="0000CC"/>
                </a:solidFill>
              </a:rPr>
              <a:t>debajo.</a:t>
            </a:r>
            <a:endParaRPr lang="es-ES" sz="2200" kern="0" dirty="0">
              <a:solidFill>
                <a:srgbClr val="0000CC"/>
              </a:solidFill>
            </a:endParaRPr>
          </a:p>
          <a:p>
            <a:pPr marL="411480" indent="-411480">
              <a:lnSpc>
                <a:spcPct val="90000"/>
              </a:lnSpc>
              <a:spcBef>
                <a:spcPts val="0"/>
              </a:spcBef>
              <a:spcAft>
                <a:spcPts val="1440"/>
              </a:spcAft>
              <a:buFont typeface="+mj-lt"/>
              <a:buAutoNum type="arabicPeriod"/>
            </a:pPr>
            <a:r>
              <a:rPr lang="es-ES" sz="2200" kern="0" dirty="0">
                <a:solidFill>
                  <a:srgbClr val="0000CC"/>
                </a:solidFill>
              </a:rPr>
              <a:t>Algunos de los bloques </a:t>
            </a:r>
            <a:r>
              <a:rPr lang="es-ES" sz="2200" kern="0" dirty="0" smtClean="0">
                <a:solidFill>
                  <a:srgbClr val="0000CC"/>
                </a:solidFill>
              </a:rPr>
              <a:t>de arriba </a:t>
            </a:r>
            <a:r>
              <a:rPr lang="es-ES" sz="2200" kern="0" dirty="0">
                <a:solidFill>
                  <a:srgbClr val="0000CC"/>
                </a:solidFill>
              </a:rPr>
              <a:t>(decisiones) apoyan múltiples bloques </a:t>
            </a:r>
            <a:r>
              <a:rPr lang="es-ES" sz="2200" kern="0" dirty="0" smtClean="0">
                <a:solidFill>
                  <a:srgbClr val="0000CC"/>
                </a:solidFill>
              </a:rPr>
              <a:t>de abajo (siendo los </a:t>
            </a:r>
            <a:r>
              <a:rPr lang="es-ES" sz="2200" kern="0" dirty="0">
                <a:solidFill>
                  <a:srgbClr val="0000CC"/>
                </a:solidFill>
              </a:rPr>
              <a:t>"</a:t>
            </a:r>
            <a:r>
              <a:rPr lang="es-ES" sz="2200" kern="0" dirty="0" err="1">
                <a:solidFill>
                  <a:srgbClr val="0000CC"/>
                </a:solidFill>
              </a:rPr>
              <a:t>cómos</a:t>
            </a:r>
            <a:r>
              <a:rPr lang="es-ES" sz="2200" kern="0" dirty="0">
                <a:solidFill>
                  <a:srgbClr val="0000CC"/>
                </a:solidFill>
              </a:rPr>
              <a:t>") .</a:t>
            </a:r>
          </a:p>
          <a:p>
            <a:pPr marL="411480" indent="-411480">
              <a:lnSpc>
                <a:spcPct val="90000"/>
              </a:lnSpc>
              <a:spcBef>
                <a:spcPts val="0"/>
              </a:spcBef>
              <a:spcAft>
                <a:spcPts val="1440"/>
              </a:spcAft>
              <a:buFont typeface="+mj-lt"/>
              <a:buAutoNum type="arabicPeriod"/>
            </a:pPr>
            <a:r>
              <a:rPr lang="es-ES" sz="2200" kern="0" dirty="0">
                <a:solidFill>
                  <a:srgbClr val="0000CC"/>
                </a:solidFill>
              </a:rPr>
              <a:t>Los bloques </a:t>
            </a:r>
            <a:r>
              <a:rPr lang="es-ES" sz="2200" kern="0" dirty="0" smtClean="0">
                <a:solidFill>
                  <a:srgbClr val="0000CC"/>
                </a:solidFill>
              </a:rPr>
              <a:t>de arriba </a:t>
            </a:r>
            <a:r>
              <a:rPr lang="es-ES" sz="2200" kern="0" dirty="0">
                <a:solidFill>
                  <a:srgbClr val="0000CC"/>
                </a:solidFill>
              </a:rPr>
              <a:t>(decisiones) suelen ser más tangibles y visibles para los demás, con resultados medibles (éxito o fracaso), plazos/expiraciones, presiones de </a:t>
            </a:r>
            <a:r>
              <a:rPr lang="es-ES" sz="2200" kern="0" dirty="0" smtClean="0">
                <a:solidFill>
                  <a:srgbClr val="0000CC"/>
                </a:solidFill>
              </a:rPr>
              <a:t>parte de otros...</a:t>
            </a:r>
            <a:endParaRPr lang="es-ES" sz="2200" kern="0" dirty="0">
              <a:solidFill>
                <a:srgbClr val="0000CC"/>
              </a:solidFill>
            </a:endParaRPr>
          </a:p>
          <a:p>
            <a:pPr marL="411480" indent="-411480">
              <a:lnSpc>
                <a:spcPct val="90000"/>
              </a:lnSpc>
              <a:spcBef>
                <a:spcPts val="0"/>
              </a:spcBef>
              <a:spcAft>
                <a:spcPts val="1440"/>
              </a:spcAft>
              <a:buFont typeface="+mj-lt"/>
              <a:buAutoNum type="arabicPeriod"/>
            </a:pPr>
            <a:r>
              <a:rPr lang="es-ES" sz="2200" kern="0" dirty="0">
                <a:solidFill>
                  <a:srgbClr val="0000CC"/>
                </a:solidFill>
              </a:rPr>
              <a:t>Cuanto más </a:t>
            </a:r>
            <a:r>
              <a:rPr lang="es-ES" sz="2200" kern="0" dirty="0" smtClean="0">
                <a:solidFill>
                  <a:srgbClr val="0000CC"/>
                </a:solidFill>
              </a:rPr>
              <a:t>abajo están </a:t>
            </a:r>
            <a:r>
              <a:rPr lang="es-ES" sz="2200" kern="0" dirty="0">
                <a:solidFill>
                  <a:srgbClr val="0000CC"/>
                </a:solidFill>
              </a:rPr>
              <a:t>los bloques, más </a:t>
            </a:r>
            <a:r>
              <a:rPr lang="es-ES" sz="2200" kern="0" dirty="0" smtClean="0">
                <a:solidFill>
                  <a:srgbClr val="0000CC"/>
                </a:solidFill>
              </a:rPr>
              <a:t>importantes </a:t>
            </a:r>
            <a:r>
              <a:rPr lang="es-ES" sz="2200" kern="0" dirty="0">
                <a:solidFill>
                  <a:srgbClr val="0000CC"/>
                </a:solidFill>
              </a:rPr>
              <a:t>e inmutables son.  Cuanto más </a:t>
            </a:r>
            <a:r>
              <a:rPr lang="es-ES" sz="2200" kern="0" dirty="0" smtClean="0">
                <a:solidFill>
                  <a:srgbClr val="0000CC"/>
                </a:solidFill>
              </a:rPr>
              <a:t>arriba están </a:t>
            </a:r>
            <a:r>
              <a:rPr lang="es-ES" sz="2200" kern="0" dirty="0">
                <a:solidFill>
                  <a:srgbClr val="0000CC"/>
                </a:solidFill>
              </a:rPr>
              <a:t>los bloques, más probabilidades hay de que cambien, porque</a:t>
            </a:r>
            <a:r>
              <a:rPr lang="es-ES" sz="2200" kern="0" dirty="0" smtClean="0">
                <a:solidFill>
                  <a:srgbClr val="0000CC"/>
                </a:solidFill>
              </a:rPr>
              <a:t>...</a:t>
            </a:r>
            <a:endParaRPr lang="es-ES" sz="2200" kern="0" dirty="0">
              <a:solidFill>
                <a:srgbClr val="0000CC"/>
              </a:solidFill>
            </a:endParaRPr>
          </a:p>
        </p:txBody>
      </p:sp>
    </p:spTree>
    <p:extLst>
      <p:ext uri="{BB962C8B-B14F-4D97-AF65-F5344CB8AC3E}">
        <p14:creationId xmlns:p14="http://schemas.microsoft.com/office/powerpoint/2010/main" val="3261461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chemeClr val="bg2"/>
                                      </p:to>
                                    </p:animClr>
                                  </p:subTnLst>
                                </p:cTn>
                              </p:par>
                              <p:par>
                                <p:cTn id="7" presetID="1" presetClass="entr" presetSubtype="0" fill="hold" grpId="0"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0" end="0"/>
                                            </p:txEl>
                                          </p:spTgt>
                                        </p:tgtEl>
                                        <p:attrNameLst>
                                          <p:attrName>ppt_c</p:attrName>
                                        </p:attrNameLst>
                                      </p:cBhvr>
                                      <p:to>
                                        <a:schemeClr val="bg2"/>
                                      </p:to>
                                    </p:animClr>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chemeClr val="bg2"/>
                                      </p:to>
                                    </p:animClr>
                                  </p:subTnLst>
                                </p:cTn>
                              </p:par>
                              <p:par>
                                <p:cTn id="13" presetID="1" presetClass="entr" presetSubtype="0" fill="hold" grpId="0"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1" end="1"/>
                                            </p:txEl>
                                          </p:spTgt>
                                        </p:tgtEl>
                                        <p:attrNameLst>
                                          <p:attrName>ppt_c</p:attrName>
                                        </p:attrNameLst>
                                      </p:cBhvr>
                                      <p:to>
                                        <a:schemeClr val="bg2"/>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chemeClr val="bg2"/>
                                      </p:to>
                                    </p:animClr>
                                  </p:subTnLst>
                                </p:cTn>
                              </p:par>
                              <p:par>
                                <p:cTn id="19" presetID="1" presetClass="entr" presetSubtype="0" fill="hold" grpId="0" nodeType="with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2" end="2"/>
                                            </p:txEl>
                                          </p:spTgt>
                                        </p:tgtEl>
                                        <p:attrNameLst>
                                          <p:attrName>ppt_c</p:attrName>
                                        </p:attrNameLst>
                                      </p:cBhvr>
                                      <p:to>
                                        <a:schemeClr val="bg2"/>
                                      </p:to>
                                    </p:animClr>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3" end="3"/>
                                            </p:txEl>
                                          </p:spTgt>
                                        </p:tgtEl>
                                        <p:attrNameLst>
                                          <p:attrName>ppt_c</p:attrName>
                                        </p:attrNameLst>
                                      </p:cBhvr>
                                      <p:to>
                                        <a:schemeClr val="bg2"/>
                                      </p:to>
                                    </p:animClr>
                                  </p:subTnLst>
                                </p:cTn>
                              </p:par>
                              <p:par>
                                <p:cTn id="25" presetID="1" presetClass="entr" presetSubtype="0" fill="hold" grpId="0" nodeType="with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3" end="3"/>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D01563F-E416-A846-3990-FF54EE86298E}"/>
              </a:ext>
            </a:extLst>
          </p:cNvPr>
          <p:cNvSpPr>
            <a:spLocks noGrp="1"/>
          </p:cNvSpPr>
          <p:nvPr>
            <p:ph type="title"/>
          </p:nvPr>
        </p:nvSpPr>
        <p:spPr>
          <a:xfrm>
            <a:off x="0" y="0"/>
            <a:ext cx="12192000" cy="489098"/>
          </a:xfrm>
        </p:spPr>
        <p:txBody>
          <a:bodyPr/>
          <a:lstStyle/>
          <a:p>
            <a:r>
              <a:rPr lang="en-US" sz="3000" dirty="0"/>
              <a:t>About the Block </a:t>
            </a:r>
            <a:r>
              <a:rPr lang="en-US" sz="3000" dirty="0" smtClean="0"/>
              <a:t>Structure / </a:t>
            </a:r>
            <a:r>
              <a:rPr lang="en-US" sz="3000" dirty="0" err="1" smtClean="0">
                <a:solidFill>
                  <a:srgbClr val="0000CC"/>
                </a:solidFill>
              </a:rPr>
              <a:t>Sobre</a:t>
            </a:r>
            <a:r>
              <a:rPr lang="en-US" sz="3000" dirty="0" smtClean="0">
                <a:solidFill>
                  <a:srgbClr val="0000CC"/>
                </a:solidFill>
              </a:rPr>
              <a:t> la </a:t>
            </a:r>
            <a:r>
              <a:rPr lang="en-US" sz="3000" dirty="0" err="1" smtClean="0">
                <a:solidFill>
                  <a:srgbClr val="0000CC"/>
                </a:solidFill>
              </a:rPr>
              <a:t>estructura</a:t>
            </a:r>
            <a:r>
              <a:rPr lang="en-US" sz="3000" dirty="0" smtClean="0">
                <a:solidFill>
                  <a:srgbClr val="0000CC"/>
                </a:solidFill>
              </a:rPr>
              <a:t> de </a:t>
            </a:r>
            <a:r>
              <a:rPr lang="en-US" sz="3000" dirty="0" err="1" smtClean="0">
                <a:solidFill>
                  <a:srgbClr val="0000CC"/>
                </a:solidFill>
              </a:rPr>
              <a:t>bloques</a:t>
            </a:r>
            <a:r>
              <a:rPr lang="en-US" sz="3000" dirty="0" smtClean="0">
                <a:solidFill>
                  <a:srgbClr val="0000CC"/>
                </a:solidFill>
              </a:rPr>
              <a:t> (2/2)</a:t>
            </a:r>
            <a:endParaRPr lang="en-US" sz="3000" dirty="0">
              <a:solidFill>
                <a:srgbClr val="0000CC"/>
              </a:solidFill>
            </a:endParaRPr>
          </a:p>
        </p:txBody>
      </p:sp>
      <p:sp>
        <p:nvSpPr>
          <p:cNvPr id="3" name="Content Placeholder 2">
            <a:extLst>
              <a:ext uri="{FF2B5EF4-FFF2-40B4-BE49-F238E27FC236}">
                <a16:creationId xmlns:a16="http://schemas.microsoft.com/office/drawing/2014/main" xmlns="" id="{27026D68-4786-930F-1B63-4080FF59399F}"/>
              </a:ext>
            </a:extLst>
          </p:cNvPr>
          <p:cNvSpPr>
            <a:spLocks noGrp="1"/>
          </p:cNvSpPr>
          <p:nvPr>
            <p:ph idx="1"/>
          </p:nvPr>
        </p:nvSpPr>
        <p:spPr>
          <a:xfrm>
            <a:off x="229182" y="730484"/>
            <a:ext cx="11733635" cy="3033442"/>
          </a:xfrm>
        </p:spPr>
        <p:txBody>
          <a:bodyPr>
            <a:noAutofit/>
          </a:bodyPr>
          <a:lstStyle/>
          <a:p>
            <a:pPr marL="457200" indent="-457200">
              <a:lnSpc>
                <a:spcPct val="90000"/>
              </a:lnSpc>
              <a:spcBef>
                <a:spcPts val="0"/>
              </a:spcBef>
              <a:spcAft>
                <a:spcPts val="1440"/>
              </a:spcAft>
              <a:buFont typeface="+mj-lt"/>
              <a:buAutoNum type="arabicPeriod" startAt="5"/>
            </a:pPr>
            <a:r>
              <a:rPr lang="en-US" sz="2400" dirty="0" smtClean="0"/>
              <a:t>If </a:t>
            </a:r>
            <a:r>
              <a:rPr lang="en-US" sz="2400" dirty="0"/>
              <a:t>a higher-level block (a “How”) no longer enables the blocks below, it must be abandoned and/or replaced.</a:t>
            </a:r>
          </a:p>
          <a:p>
            <a:pPr marL="457200" indent="-457200">
              <a:lnSpc>
                <a:spcPct val="90000"/>
              </a:lnSpc>
              <a:spcBef>
                <a:spcPts val="0"/>
              </a:spcBef>
              <a:spcAft>
                <a:spcPts val="1440"/>
              </a:spcAft>
              <a:buFont typeface="+mj-lt"/>
              <a:buAutoNum type="arabicPeriod" startAt="5"/>
            </a:pPr>
            <a:r>
              <a:rPr lang="en-US" sz="2400" dirty="0"/>
              <a:t>Looking only at one block (decision), the motives (“Why”) may not be clear, but often a major disruption (such as Paul’s earlier changes in plans to go to Rome) often exposes the lower level block (motives or value system).</a:t>
            </a:r>
          </a:p>
          <a:p>
            <a:pPr marL="457200" indent="-457200">
              <a:lnSpc>
                <a:spcPct val="90000"/>
              </a:lnSpc>
              <a:spcBef>
                <a:spcPts val="0"/>
              </a:spcBef>
              <a:spcAft>
                <a:spcPts val="1440"/>
              </a:spcAft>
              <a:buFont typeface="+mj-lt"/>
              <a:buAutoNum type="arabicPeriod" startAt="5"/>
            </a:pPr>
            <a:r>
              <a:rPr lang="en-US" sz="2400" dirty="0"/>
              <a:t>Despite the pyramid shape, there are many more blocks (decisions) in the upper rows.</a:t>
            </a:r>
            <a:endParaRPr lang="en-US" sz="4320" dirty="0"/>
          </a:p>
        </p:txBody>
      </p:sp>
      <p:sp>
        <p:nvSpPr>
          <p:cNvPr id="4" name="Slide Number Placeholder 3">
            <a:extLst>
              <a:ext uri="{FF2B5EF4-FFF2-40B4-BE49-F238E27FC236}">
                <a16:creationId xmlns:a16="http://schemas.microsoft.com/office/drawing/2014/main" xmlns="" id="{10459152-09F6-C5DA-BBDF-D02F94E2879E}"/>
              </a:ext>
            </a:extLst>
          </p:cNvPr>
          <p:cNvSpPr>
            <a:spLocks noGrp="1"/>
          </p:cNvSpPr>
          <p:nvPr>
            <p:ph type="sldNum" sz="quarter" idx="12"/>
          </p:nvPr>
        </p:nvSpPr>
        <p:spPr/>
        <p:txBody>
          <a:bodyPr/>
          <a:lstStyle/>
          <a:p>
            <a:pPr>
              <a:defRPr/>
            </a:pPr>
            <a:fld id="{B6A389DF-B1F5-4991-89B8-72C57CDB73FE}" type="slidenum">
              <a:rPr lang="en-US" smtClean="0"/>
              <a:pPr>
                <a:defRPr/>
              </a:pPr>
              <a:t>15</a:t>
            </a:fld>
            <a:endParaRPr lang="en-US"/>
          </a:p>
        </p:txBody>
      </p:sp>
      <p:sp>
        <p:nvSpPr>
          <p:cNvPr id="5" name="Content Placeholder 2">
            <a:extLst>
              <a:ext uri="{FF2B5EF4-FFF2-40B4-BE49-F238E27FC236}">
                <a16:creationId xmlns:a16="http://schemas.microsoft.com/office/drawing/2014/main" xmlns="" id="{27026D68-4786-930F-1B63-4080FF59399F}"/>
              </a:ext>
            </a:extLst>
          </p:cNvPr>
          <p:cNvSpPr txBox="1">
            <a:spLocks/>
          </p:cNvSpPr>
          <p:nvPr/>
        </p:nvSpPr>
        <p:spPr bwMode="auto">
          <a:xfrm>
            <a:off x="229181" y="3603896"/>
            <a:ext cx="11733635" cy="3033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1800">
                <a:solidFill>
                  <a:schemeClr val="tx1"/>
                </a:solidFill>
                <a:latin typeface="+mn-lt"/>
              </a:defRPr>
            </a:lvl4pPr>
            <a:lvl5pPr marL="2057400" indent="-228600" algn="l" rtl="0" eaLnBrk="0" fontAlgn="base" hangingPunct="0">
              <a:spcBef>
                <a:spcPct val="20000"/>
              </a:spcBef>
              <a:spcAft>
                <a:spcPct val="0"/>
              </a:spcAft>
              <a:buChar char="»"/>
              <a:defRPr sz="18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457200" indent="-457200">
              <a:lnSpc>
                <a:spcPct val="90000"/>
              </a:lnSpc>
              <a:spcBef>
                <a:spcPts val="0"/>
              </a:spcBef>
              <a:spcAft>
                <a:spcPts val="1440"/>
              </a:spcAft>
              <a:buFont typeface="+mj-lt"/>
              <a:buAutoNum type="arabicPeriod" startAt="5"/>
            </a:pPr>
            <a:r>
              <a:rPr lang="es-ES" sz="2400" kern="0" dirty="0">
                <a:solidFill>
                  <a:srgbClr val="0000CC"/>
                </a:solidFill>
              </a:rPr>
              <a:t>Si un bloque de nivel superior (un "Cómo") ya no permite el funcionamiento de los bloques inferiores, hay que abandonarlo y/o sustituirlo.</a:t>
            </a:r>
          </a:p>
          <a:p>
            <a:pPr marL="457200" indent="-457200">
              <a:lnSpc>
                <a:spcPct val="90000"/>
              </a:lnSpc>
              <a:spcBef>
                <a:spcPts val="0"/>
              </a:spcBef>
              <a:spcAft>
                <a:spcPts val="1440"/>
              </a:spcAft>
              <a:buFont typeface="+mj-lt"/>
              <a:buAutoNum type="arabicPeriod" startAt="5"/>
            </a:pPr>
            <a:r>
              <a:rPr lang="es-ES" sz="2400" kern="0" dirty="0">
                <a:solidFill>
                  <a:srgbClr val="0000CC"/>
                </a:solidFill>
              </a:rPr>
              <a:t>Si nos fijamos sólo en un bloque (decisión), los motivos </a:t>
            </a:r>
            <a:r>
              <a:rPr lang="es-ES" sz="2400" kern="0" dirty="0" smtClean="0">
                <a:solidFill>
                  <a:srgbClr val="0000CC"/>
                </a:solidFill>
              </a:rPr>
              <a:t>("Por </a:t>
            </a:r>
            <a:r>
              <a:rPr lang="es-ES" sz="2400" kern="0" dirty="0">
                <a:solidFill>
                  <a:srgbClr val="0000CC"/>
                </a:solidFill>
              </a:rPr>
              <a:t>qué") pueden no estar claros, pero a menudo una alteración importante (como los anteriores cambios de planes de Pablo para ir a Roma) suele dejar al descubierto el bloque de nivel inferior (motivos o sistema de valores).</a:t>
            </a:r>
          </a:p>
          <a:p>
            <a:pPr marL="457200" indent="-457200">
              <a:lnSpc>
                <a:spcPct val="90000"/>
              </a:lnSpc>
              <a:spcBef>
                <a:spcPts val="0"/>
              </a:spcBef>
              <a:spcAft>
                <a:spcPts val="1440"/>
              </a:spcAft>
              <a:buFont typeface="+mj-lt"/>
              <a:buAutoNum type="arabicPeriod" startAt="5"/>
            </a:pPr>
            <a:r>
              <a:rPr lang="es-ES" sz="2400" kern="0" dirty="0">
                <a:solidFill>
                  <a:srgbClr val="0000CC"/>
                </a:solidFill>
              </a:rPr>
              <a:t>A pesar de la forma piramidal, hay muchos más bloques (decisiones) en las filas superiores</a:t>
            </a:r>
            <a:r>
              <a:rPr lang="es-ES" sz="2400" kern="0" dirty="0" smtClean="0">
                <a:solidFill>
                  <a:srgbClr val="0000CC"/>
                </a:solidFill>
              </a:rPr>
              <a:t>.</a:t>
            </a:r>
            <a:endParaRPr lang="en-US" sz="4320" kern="0" dirty="0">
              <a:solidFill>
                <a:srgbClr val="0000CC"/>
              </a:solidFill>
            </a:endParaRPr>
          </a:p>
        </p:txBody>
      </p:sp>
    </p:spTree>
    <p:extLst>
      <p:ext uri="{BB962C8B-B14F-4D97-AF65-F5344CB8AC3E}">
        <p14:creationId xmlns:p14="http://schemas.microsoft.com/office/powerpoint/2010/main" val="259855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chemeClr val="bg2"/>
                                      </p:to>
                                    </p:animClr>
                                  </p:subTnLst>
                                </p:cTn>
                              </p:par>
                              <p:par>
                                <p:cTn id="7" presetID="1" presetClass="entr" presetSubtype="0" fill="hold" grpId="0"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0" end="0"/>
                                            </p:txEl>
                                          </p:spTgt>
                                        </p:tgtEl>
                                        <p:attrNameLst>
                                          <p:attrName>ppt_c</p:attrName>
                                        </p:attrNameLst>
                                      </p:cBhvr>
                                      <p:to>
                                        <a:schemeClr val="bg2"/>
                                      </p:to>
                                    </p:animClr>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chemeClr val="bg2"/>
                                      </p:to>
                                    </p:animClr>
                                  </p:subTnLst>
                                </p:cTn>
                              </p:par>
                              <p:par>
                                <p:cTn id="13" presetID="1" presetClass="entr" presetSubtype="0" fill="hold" grpId="0"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1" end="1"/>
                                            </p:txEl>
                                          </p:spTgt>
                                        </p:tgtEl>
                                        <p:attrNameLst>
                                          <p:attrName>ppt_c</p:attrName>
                                        </p:attrNameLst>
                                      </p:cBhvr>
                                      <p:to>
                                        <a:schemeClr val="bg2"/>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chemeClr val="bg2"/>
                                      </p:to>
                                    </p:animClr>
                                  </p:subTnLst>
                                </p:cTn>
                              </p:par>
                              <p:par>
                                <p:cTn id="19" presetID="1" presetClass="entr" presetSubtype="0" fill="hold" grpId="0" nodeType="with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2" end="2"/>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EC19AD23-4D62-43B7-4E0D-44C1A53159EB}"/>
            </a:ext>
          </a:extLst>
        </p:cNvPr>
        <p:cNvGrpSpPr/>
        <p:nvPr/>
      </p:nvGrpSpPr>
      <p:grpSpPr>
        <a:xfrm>
          <a:off x="0" y="0"/>
          <a:ext cx="0" cy="0"/>
          <a:chOff x="0" y="0"/>
          <a:chExt cx="0" cy="0"/>
        </a:xfrm>
      </p:grpSpPr>
      <p:sp>
        <p:nvSpPr>
          <p:cNvPr id="23554" name="Title 1">
            <a:extLst>
              <a:ext uri="{FF2B5EF4-FFF2-40B4-BE49-F238E27FC236}">
                <a16:creationId xmlns:a16="http://schemas.microsoft.com/office/drawing/2014/main" xmlns="" id="{FC5B0567-055E-8A0B-F2C4-EB366E7ECBD4}"/>
              </a:ext>
            </a:extLst>
          </p:cNvPr>
          <p:cNvSpPr>
            <a:spLocks noGrp="1" noChangeArrowheads="1"/>
          </p:cNvSpPr>
          <p:nvPr>
            <p:ph type="title"/>
          </p:nvPr>
        </p:nvSpPr>
        <p:spPr>
          <a:xfrm>
            <a:off x="0" y="-8583"/>
            <a:ext cx="5943600" cy="833438"/>
          </a:xfrm>
        </p:spPr>
        <p:txBody>
          <a:bodyPr/>
          <a:lstStyle/>
          <a:p>
            <a:pPr>
              <a:lnSpc>
                <a:spcPct val="90000"/>
              </a:lnSpc>
            </a:pPr>
            <a:r>
              <a:rPr lang="en-US" altLang="en-US" sz="2400" dirty="0"/>
              <a:t>Living in the World </a:t>
            </a:r>
            <a:r>
              <a:rPr lang="en-US" altLang="en-US" sz="2400" dirty="0" smtClean="0"/>
              <a:t/>
            </a:r>
            <a:br>
              <a:rPr lang="en-US" altLang="en-US" sz="2400" dirty="0" smtClean="0"/>
            </a:br>
            <a:r>
              <a:rPr lang="en-US" altLang="en-US" sz="2400" dirty="0" smtClean="0"/>
              <a:t>– </a:t>
            </a:r>
            <a:r>
              <a:rPr lang="en-US" altLang="en-US" sz="2400" dirty="0"/>
              <a:t>Class </a:t>
            </a:r>
            <a:r>
              <a:rPr lang="en-US" altLang="en-US" sz="2400" dirty="0" smtClean="0"/>
              <a:t>Schedule </a:t>
            </a:r>
            <a:r>
              <a:rPr lang="en-US" altLang="en-US" sz="1800" dirty="0" smtClean="0"/>
              <a:t>(2024</a:t>
            </a:r>
            <a:r>
              <a:rPr lang="en-US" altLang="en-US" sz="1800" dirty="0"/>
              <a:t>)</a:t>
            </a:r>
            <a:endParaRPr lang="en-US" altLang="en-US" sz="2400" dirty="0"/>
          </a:p>
        </p:txBody>
      </p:sp>
      <p:sp>
        <p:nvSpPr>
          <p:cNvPr id="23555" name="Slide Number Placeholder 3">
            <a:extLst>
              <a:ext uri="{FF2B5EF4-FFF2-40B4-BE49-F238E27FC236}">
                <a16:creationId xmlns:a16="http://schemas.microsoft.com/office/drawing/2014/main" xmlns="" id="{AD0AB73D-73B1-AC88-101A-B1B75FB1E8AE}"/>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688F8B83-F081-4D5C-B516-82D6E0C54B1F}" type="slidenum">
              <a:rPr lang="en-US" altLang="en-US" sz="1400" smtClean="0"/>
              <a:pPr>
                <a:spcBef>
                  <a:spcPct val="0"/>
                </a:spcBef>
                <a:buFontTx/>
                <a:buNone/>
              </a:pPr>
              <a:t>16</a:t>
            </a:fld>
            <a:endParaRPr lang="en-US" altLang="en-US" sz="1400" dirty="0"/>
          </a:p>
        </p:txBody>
      </p:sp>
      <p:graphicFrame>
        <p:nvGraphicFramePr>
          <p:cNvPr id="3" name="Table 2">
            <a:extLst>
              <a:ext uri="{FF2B5EF4-FFF2-40B4-BE49-F238E27FC236}">
                <a16:creationId xmlns:a16="http://schemas.microsoft.com/office/drawing/2014/main" xmlns="" id="{F3898856-3313-829B-FB7F-C506A3016E8C}"/>
              </a:ext>
            </a:extLst>
          </p:cNvPr>
          <p:cNvGraphicFramePr>
            <a:graphicFrameLocks noGrp="1"/>
          </p:cNvGraphicFramePr>
          <p:nvPr>
            <p:extLst>
              <p:ext uri="{D42A27DB-BD31-4B8C-83A1-F6EECF244321}">
                <p14:modId xmlns:p14="http://schemas.microsoft.com/office/powerpoint/2010/main" val="554612097"/>
              </p:ext>
            </p:extLst>
          </p:nvPr>
        </p:nvGraphicFramePr>
        <p:xfrm>
          <a:off x="0" y="833438"/>
          <a:ext cx="5943600" cy="5503567"/>
        </p:xfrm>
        <a:graphic>
          <a:graphicData uri="http://schemas.openxmlformats.org/drawingml/2006/table">
            <a:tbl>
              <a:tblPr/>
              <a:tblGrid>
                <a:gridCol w="924560">
                  <a:extLst>
                    <a:ext uri="{9D8B030D-6E8A-4147-A177-3AD203B41FA5}">
                      <a16:colId xmlns:a16="http://schemas.microsoft.com/office/drawing/2014/main" xmlns="" val="1262623524"/>
                    </a:ext>
                  </a:extLst>
                </a:gridCol>
                <a:gridCol w="429260">
                  <a:extLst>
                    <a:ext uri="{9D8B030D-6E8A-4147-A177-3AD203B41FA5}">
                      <a16:colId xmlns:a16="http://schemas.microsoft.com/office/drawing/2014/main" xmlns="" val="3009587918"/>
                    </a:ext>
                  </a:extLst>
                </a:gridCol>
                <a:gridCol w="660400">
                  <a:extLst>
                    <a:ext uri="{9D8B030D-6E8A-4147-A177-3AD203B41FA5}">
                      <a16:colId xmlns:a16="http://schemas.microsoft.com/office/drawing/2014/main" xmlns="" val="2876843428"/>
                    </a:ext>
                  </a:extLst>
                </a:gridCol>
                <a:gridCol w="2988310">
                  <a:extLst>
                    <a:ext uri="{9D8B030D-6E8A-4147-A177-3AD203B41FA5}">
                      <a16:colId xmlns:a16="http://schemas.microsoft.com/office/drawing/2014/main" xmlns="" val="2003150010"/>
                    </a:ext>
                  </a:extLst>
                </a:gridCol>
                <a:gridCol w="941070">
                  <a:extLst>
                    <a:ext uri="{9D8B030D-6E8A-4147-A177-3AD203B41FA5}">
                      <a16:colId xmlns:a16="http://schemas.microsoft.com/office/drawing/2014/main" xmlns="" val="3339643027"/>
                    </a:ext>
                  </a:extLst>
                </a:gridCol>
              </a:tblGrid>
              <a:tr h="351515">
                <a:tc>
                  <a:txBody>
                    <a:bodyPr/>
                    <a:lstStyle/>
                    <a:p>
                      <a:pPr algn="ctr" fontAlgn="b"/>
                      <a:r>
                        <a:rPr lang="en-US" sz="1800" b="1" i="0" u="none" strike="noStrike" dirty="0" smtClean="0">
                          <a:solidFill>
                            <a:srgbClr val="000000"/>
                          </a:solidFill>
                          <a:effectLst/>
                          <a:latin typeface="Calibri" panose="020F0502020204030204" pitchFamily="34" charset="0"/>
                        </a:rPr>
                        <a:t>Date</a:t>
                      </a:r>
                      <a:endParaRPr lang="en-US" sz="1800" b="1"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b="1" i="0" u="none" strike="noStrike">
                          <a:solidFill>
                            <a:srgbClr val="000000"/>
                          </a:solidFill>
                          <a:effectLst/>
                          <a:latin typeface="Calibri" panose="020F0502020204030204" pitchFamily="34" charset="0"/>
                        </a:rPr>
                        <a:t>Day</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b="1" i="0" u="none" strike="noStrike">
                          <a:solidFill>
                            <a:srgbClr val="000000"/>
                          </a:solidFill>
                          <a:effectLst/>
                          <a:latin typeface="Calibri" panose="020F0502020204030204" pitchFamily="34" charset="0"/>
                        </a:rPr>
                        <a:t>Lesson</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b="1" i="0" u="none" strike="noStrike" dirty="0">
                          <a:solidFill>
                            <a:srgbClr val="000000"/>
                          </a:solidFill>
                          <a:effectLst/>
                          <a:latin typeface="Calibri" panose="020F0502020204030204" pitchFamily="34" charset="0"/>
                        </a:rPr>
                        <a:t>Title</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b="1" i="0" u="none" strike="noStrike">
                          <a:solidFill>
                            <a:srgbClr val="000000"/>
                          </a:solidFill>
                          <a:effectLst/>
                          <a:latin typeface="Calibri" panose="020F0502020204030204" pitchFamily="34" charset="0"/>
                        </a:rPr>
                        <a:t>Teacher</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716221852"/>
                  </a:ext>
                </a:extLst>
              </a:tr>
              <a:tr h="351515">
                <a:tc>
                  <a:txBody>
                    <a:bodyPr/>
                    <a:lstStyle/>
                    <a:p>
                      <a:pPr algn="ctr" fontAlgn="b"/>
                      <a:r>
                        <a:rPr lang="en-US" sz="1600" b="0" i="0" u="none" strike="noStrike">
                          <a:solidFill>
                            <a:srgbClr val="000000"/>
                          </a:solidFill>
                          <a:effectLst/>
                          <a:latin typeface="Calibri" panose="020F0502020204030204" pitchFamily="34" charset="0"/>
                        </a:rPr>
                        <a:t>25-Feb-24</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0" i="0" u="none" strike="noStrike">
                          <a:solidFill>
                            <a:srgbClr val="000000"/>
                          </a:solidFill>
                          <a:effectLst/>
                          <a:latin typeface="Calibri" panose="020F0502020204030204" pitchFamily="34" charset="0"/>
                        </a:rPr>
                        <a:t>Sun</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0" i="0" u="none" strike="noStrike" dirty="0">
                          <a:solidFill>
                            <a:srgbClr val="000000"/>
                          </a:solidFill>
                          <a:effectLst/>
                          <a:latin typeface="Calibri" panose="020F0502020204030204" pitchFamily="34" charset="0"/>
                        </a:rPr>
                        <a:t>1</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800" b="1" i="0" u="none" strike="noStrike" dirty="0">
                          <a:solidFill>
                            <a:srgbClr val="000000"/>
                          </a:solidFill>
                          <a:effectLst/>
                          <a:latin typeface="Calibri" panose="020F0502020204030204" pitchFamily="34" charset="0"/>
                        </a:rPr>
                        <a:t>  Overview of the Conflict</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0" i="0" u="none" strike="noStrike">
                          <a:solidFill>
                            <a:srgbClr val="000000"/>
                          </a:solidFill>
                          <a:effectLst/>
                          <a:latin typeface="Calibri" panose="020F0502020204030204" pitchFamily="34" charset="0"/>
                        </a:rPr>
                        <a:t>Marty</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79713663"/>
                  </a:ext>
                </a:extLst>
              </a:tr>
              <a:tr h="398658">
                <a:tc>
                  <a:txBody>
                    <a:bodyPr/>
                    <a:lstStyle/>
                    <a:p>
                      <a:pPr algn="ctr" fontAlgn="b"/>
                      <a:r>
                        <a:rPr lang="en-US" sz="1600" b="0" i="0" u="none" strike="noStrike" dirty="0">
                          <a:solidFill>
                            <a:srgbClr val="000000"/>
                          </a:solidFill>
                          <a:effectLst/>
                          <a:latin typeface="Calibri" panose="020F0502020204030204" pitchFamily="34" charset="0"/>
                        </a:rPr>
                        <a:t>28-Feb-24</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0" i="0" u="none" strike="noStrike">
                          <a:solidFill>
                            <a:srgbClr val="000000"/>
                          </a:solidFill>
                          <a:effectLst/>
                          <a:latin typeface="Calibri" panose="020F0502020204030204" pitchFamily="34" charset="0"/>
                        </a:rPr>
                        <a:t>Wed</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0" i="0" u="none" strike="noStrike">
                          <a:solidFill>
                            <a:srgbClr val="000000"/>
                          </a:solidFill>
                          <a:effectLst/>
                          <a:latin typeface="Calibri" panose="020F0502020204030204" pitchFamily="34" charset="0"/>
                        </a:rPr>
                        <a:t>1</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800" b="1" i="0" u="none" strike="noStrike" dirty="0">
                          <a:solidFill>
                            <a:srgbClr val="000000"/>
                          </a:solidFill>
                          <a:effectLst/>
                          <a:latin typeface="Calibri" panose="020F0502020204030204" pitchFamily="34" charset="0"/>
                        </a:rPr>
                        <a:t>  Overview of the Conflict</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0" i="0" u="none" strike="noStrike">
                          <a:solidFill>
                            <a:srgbClr val="000000"/>
                          </a:solidFill>
                          <a:effectLst/>
                          <a:latin typeface="Calibri" panose="020F0502020204030204" pitchFamily="34" charset="0"/>
                        </a:rPr>
                        <a:t>Marty</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452105891"/>
                  </a:ext>
                </a:extLst>
              </a:tr>
              <a:tr h="351515">
                <a:tc>
                  <a:txBody>
                    <a:bodyPr/>
                    <a:lstStyle/>
                    <a:p>
                      <a:pPr algn="ctr" fontAlgn="b"/>
                      <a:r>
                        <a:rPr lang="en-US" sz="1600" b="0" i="0" u="none" strike="noStrike">
                          <a:solidFill>
                            <a:srgbClr val="000000"/>
                          </a:solidFill>
                          <a:effectLst/>
                          <a:latin typeface="Calibri" panose="020F0502020204030204" pitchFamily="34" charset="0"/>
                        </a:rPr>
                        <a:t>3-Mar-24</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0" i="0" u="none" strike="noStrike">
                          <a:solidFill>
                            <a:srgbClr val="000000"/>
                          </a:solidFill>
                          <a:effectLst/>
                          <a:latin typeface="Calibri" panose="020F0502020204030204" pitchFamily="34" charset="0"/>
                        </a:rPr>
                        <a:t>Sun</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0" i="0" u="none" strike="noStrike">
                          <a:solidFill>
                            <a:srgbClr val="000000"/>
                          </a:solidFill>
                          <a:effectLst/>
                          <a:latin typeface="Calibri" panose="020F0502020204030204" pitchFamily="34" charset="0"/>
                        </a:rPr>
                        <a:t>2</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800" b="1" i="0" u="none" strike="noStrike" dirty="0">
                          <a:solidFill>
                            <a:srgbClr val="000000"/>
                          </a:solidFill>
                          <a:effectLst/>
                          <a:latin typeface="Calibri" panose="020F0502020204030204" pitchFamily="34" charset="0"/>
                        </a:rPr>
                        <a:t>  Physical Appeals</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0" i="0" u="none" strike="noStrike">
                          <a:solidFill>
                            <a:srgbClr val="000000"/>
                          </a:solidFill>
                          <a:effectLst/>
                          <a:latin typeface="Calibri" panose="020F0502020204030204" pitchFamily="34" charset="0"/>
                        </a:rPr>
                        <a:t>Marty</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891544029"/>
                  </a:ext>
                </a:extLst>
              </a:tr>
              <a:tr h="351515">
                <a:tc>
                  <a:txBody>
                    <a:bodyPr/>
                    <a:lstStyle/>
                    <a:p>
                      <a:pPr algn="ctr" fontAlgn="b"/>
                      <a:r>
                        <a:rPr lang="en-US" sz="1600" b="0" i="0" u="none" strike="noStrike" dirty="0">
                          <a:solidFill>
                            <a:srgbClr val="000000"/>
                          </a:solidFill>
                          <a:effectLst/>
                          <a:latin typeface="Calibri" panose="020F0502020204030204" pitchFamily="34" charset="0"/>
                        </a:rPr>
                        <a:t>6-Mar-24</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0" i="0" u="none" strike="noStrike">
                          <a:solidFill>
                            <a:srgbClr val="000000"/>
                          </a:solidFill>
                          <a:effectLst/>
                          <a:latin typeface="Calibri" panose="020F0502020204030204" pitchFamily="34" charset="0"/>
                        </a:rPr>
                        <a:t>Wed</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0" i="0" u="none" strike="noStrike" dirty="0">
                          <a:solidFill>
                            <a:srgbClr val="000000"/>
                          </a:solidFill>
                          <a:effectLst/>
                          <a:latin typeface="Calibri" panose="020F0502020204030204" pitchFamily="34" charset="0"/>
                        </a:rPr>
                        <a:t>2</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800" b="1" i="0" u="none" strike="noStrike" dirty="0">
                          <a:solidFill>
                            <a:srgbClr val="000000"/>
                          </a:solidFill>
                          <a:effectLst/>
                          <a:latin typeface="Calibri" panose="020F0502020204030204" pitchFamily="34" charset="0"/>
                        </a:rPr>
                        <a:t>  Physical Appeals</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0" i="0" u="none" strike="noStrike">
                          <a:solidFill>
                            <a:srgbClr val="000000"/>
                          </a:solidFill>
                          <a:effectLst/>
                          <a:latin typeface="Calibri" panose="020F0502020204030204" pitchFamily="34" charset="0"/>
                        </a:rPr>
                        <a:t>Marty</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981817653"/>
                  </a:ext>
                </a:extLst>
              </a:tr>
              <a:tr h="351515">
                <a:tc>
                  <a:txBody>
                    <a:bodyPr/>
                    <a:lstStyle/>
                    <a:p>
                      <a:pPr algn="ctr" fontAlgn="b"/>
                      <a:r>
                        <a:rPr lang="en-US" sz="1600" b="0" i="0" u="none" strike="noStrike">
                          <a:solidFill>
                            <a:srgbClr val="000000"/>
                          </a:solidFill>
                          <a:effectLst/>
                          <a:latin typeface="Calibri" panose="020F0502020204030204" pitchFamily="34" charset="0"/>
                        </a:rPr>
                        <a:t>10-Mar-24</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0" i="0" u="none" strike="noStrike">
                          <a:solidFill>
                            <a:srgbClr val="000000"/>
                          </a:solidFill>
                          <a:effectLst/>
                          <a:latin typeface="Calibri" panose="020F0502020204030204" pitchFamily="34" charset="0"/>
                        </a:rPr>
                        <a:t>Sun</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0" i="0" u="none" strike="noStrike">
                          <a:solidFill>
                            <a:srgbClr val="000000"/>
                          </a:solidFill>
                          <a:effectLst/>
                          <a:latin typeface="Calibri" panose="020F0502020204030204" pitchFamily="34" charset="0"/>
                        </a:rPr>
                        <a:t>2</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800" b="1" i="0" u="none" strike="noStrike" dirty="0">
                          <a:solidFill>
                            <a:srgbClr val="000000"/>
                          </a:solidFill>
                          <a:effectLst/>
                          <a:latin typeface="Calibri" panose="020F0502020204030204" pitchFamily="34" charset="0"/>
                        </a:rPr>
                        <a:t>  Physical Appeals</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0" i="0" u="none" strike="noStrike">
                          <a:solidFill>
                            <a:srgbClr val="000000"/>
                          </a:solidFill>
                          <a:effectLst/>
                          <a:latin typeface="Calibri" panose="020F0502020204030204" pitchFamily="34" charset="0"/>
                        </a:rPr>
                        <a:t>Marty</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622203713"/>
                  </a:ext>
                </a:extLst>
              </a:tr>
              <a:tr h="370217">
                <a:tc>
                  <a:txBody>
                    <a:bodyPr/>
                    <a:lstStyle/>
                    <a:p>
                      <a:pPr algn="ctr" fontAlgn="b"/>
                      <a:r>
                        <a:rPr lang="en-US" sz="1600" b="0" i="0" u="none" strike="noStrike" dirty="0">
                          <a:solidFill>
                            <a:srgbClr val="000000"/>
                          </a:solidFill>
                          <a:effectLst/>
                          <a:latin typeface="Calibri" panose="020F0502020204030204" pitchFamily="34" charset="0"/>
                        </a:rPr>
                        <a:t>13-Mar-24</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b="0" i="0" u="none" strike="noStrike" dirty="0">
                          <a:solidFill>
                            <a:srgbClr val="000000"/>
                          </a:solidFill>
                          <a:effectLst/>
                          <a:latin typeface="Calibri" panose="020F0502020204030204" pitchFamily="34" charset="0"/>
                        </a:rPr>
                        <a:t>Wed</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b="0" i="0" u="none" strike="noStrike" dirty="0">
                          <a:solidFill>
                            <a:srgbClr val="000000"/>
                          </a:solidFill>
                          <a:effectLst/>
                          <a:latin typeface="Calibri" panose="020F0502020204030204" pitchFamily="34" charset="0"/>
                        </a:rPr>
                        <a:t>3</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800" b="1" i="0" u="none" strike="noStrike" dirty="0">
                          <a:solidFill>
                            <a:srgbClr val="000000"/>
                          </a:solidFill>
                          <a:effectLst/>
                          <a:latin typeface="Calibri" panose="020F0502020204030204" pitchFamily="34" charset="0"/>
                        </a:rPr>
                        <a:t>  Emotional Appeals</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b="0" i="0" u="none" strike="noStrike" dirty="0">
                          <a:solidFill>
                            <a:srgbClr val="000000"/>
                          </a:solidFill>
                          <a:effectLst/>
                          <a:latin typeface="Calibri" panose="020F0502020204030204" pitchFamily="34" charset="0"/>
                        </a:rPr>
                        <a:t>David</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106991779"/>
                  </a:ext>
                </a:extLst>
              </a:tr>
              <a:tr h="372140">
                <a:tc>
                  <a:txBody>
                    <a:bodyPr/>
                    <a:lstStyle/>
                    <a:p>
                      <a:pPr algn="ctr" fontAlgn="b"/>
                      <a:r>
                        <a:rPr lang="en-US" sz="1600" b="0" i="0" u="none" strike="noStrike" dirty="0">
                          <a:solidFill>
                            <a:srgbClr val="000000"/>
                          </a:solidFill>
                          <a:effectLst/>
                          <a:latin typeface="Calibri" panose="020F0502020204030204" pitchFamily="34" charset="0"/>
                        </a:rPr>
                        <a:t>17-Mar-24</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0" i="0" u="none" strike="noStrike">
                          <a:solidFill>
                            <a:srgbClr val="000000"/>
                          </a:solidFill>
                          <a:effectLst/>
                          <a:latin typeface="Calibri" panose="020F0502020204030204" pitchFamily="34" charset="0"/>
                        </a:rPr>
                        <a:t>Sun</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0" i="0" u="none" strike="noStrike">
                          <a:solidFill>
                            <a:srgbClr val="000000"/>
                          </a:solidFill>
                          <a:effectLst/>
                          <a:latin typeface="Calibri" panose="020F0502020204030204" pitchFamily="34" charset="0"/>
                        </a:rPr>
                        <a:t>3</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800" b="1" i="0" u="none" strike="noStrike" dirty="0">
                          <a:solidFill>
                            <a:srgbClr val="000000"/>
                          </a:solidFill>
                          <a:effectLst/>
                          <a:latin typeface="Calibri" panose="020F0502020204030204" pitchFamily="34" charset="0"/>
                        </a:rPr>
                        <a:t>  Emotional Appeals</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0" i="0" u="none" strike="noStrike" dirty="0">
                          <a:solidFill>
                            <a:srgbClr val="000000"/>
                          </a:solidFill>
                          <a:effectLst/>
                          <a:latin typeface="Calibri" panose="020F0502020204030204" pitchFamily="34" charset="0"/>
                        </a:rPr>
                        <a:t>David</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331337810"/>
                  </a:ext>
                </a:extLst>
              </a:tr>
              <a:tr h="393405">
                <a:tc>
                  <a:txBody>
                    <a:bodyPr/>
                    <a:lstStyle/>
                    <a:p>
                      <a:pPr algn="ctr" fontAlgn="b"/>
                      <a:r>
                        <a:rPr lang="en-US" sz="1600" b="0" i="0" u="none" strike="noStrike" dirty="0">
                          <a:solidFill>
                            <a:srgbClr val="000000"/>
                          </a:solidFill>
                          <a:effectLst/>
                          <a:latin typeface="Calibri" panose="020F0502020204030204" pitchFamily="34" charset="0"/>
                        </a:rPr>
                        <a:t>20-Mar-24</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algn="ctr" fontAlgn="b"/>
                      <a:r>
                        <a:rPr lang="en-US" sz="1600" b="0" i="0" u="none" strike="noStrike">
                          <a:solidFill>
                            <a:srgbClr val="000000"/>
                          </a:solidFill>
                          <a:effectLst/>
                          <a:latin typeface="Calibri" panose="020F0502020204030204" pitchFamily="34" charset="0"/>
                        </a:rPr>
                        <a:t>Wed</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algn="ctr" fontAlgn="b"/>
                      <a:r>
                        <a:rPr lang="en-US" sz="1600" b="0" i="0" u="none" strike="noStrike">
                          <a:solidFill>
                            <a:srgbClr val="000000"/>
                          </a:solidFill>
                          <a:effectLst/>
                          <a:latin typeface="Calibri" panose="020F0502020204030204" pitchFamily="34" charset="0"/>
                        </a:rPr>
                        <a:t> </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gridSpan="2">
                  <a:txBody>
                    <a:bodyPr/>
                    <a:lstStyle/>
                    <a:p>
                      <a:pPr algn="l" fontAlgn="b"/>
                      <a:r>
                        <a:rPr lang="en-US" sz="1800" b="0" i="0" u="none" strike="noStrike" dirty="0">
                          <a:solidFill>
                            <a:srgbClr val="000000"/>
                          </a:solidFill>
                          <a:effectLst/>
                          <a:latin typeface="Calibri" panose="020F0502020204030204" pitchFamily="34" charset="0"/>
                        </a:rPr>
                        <a:t>(no class) E Hill Lessons with Josh Creel</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hMerge="1">
                  <a:txBody>
                    <a:bodyPr/>
                    <a:lstStyle/>
                    <a:p>
                      <a:endParaRPr lang="en-US"/>
                    </a:p>
                  </a:txBody>
                  <a:tcPr/>
                </a:tc>
                <a:extLst>
                  <a:ext uri="{0D108BD9-81ED-4DB2-BD59-A6C34878D82A}">
                    <a16:rowId xmlns:a16="http://schemas.microsoft.com/office/drawing/2014/main" xmlns="" val="2919762485"/>
                  </a:ext>
                </a:extLst>
              </a:tr>
              <a:tr h="351515">
                <a:tc>
                  <a:txBody>
                    <a:bodyPr/>
                    <a:lstStyle/>
                    <a:p>
                      <a:pPr algn="ctr" fontAlgn="b"/>
                      <a:r>
                        <a:rPr lang="en-US" sz="1600" b="0" i="0" u="none" strike="noStrike" dirty="0">
                          <a:solidFill>
                            <a:srgbClr val="000000"/>
                          </a:solidFill>
                          <a:effectLst/>
                          <a:latin typeface="Calibri" panose="020F0502020204030204" pitchFamily="34" charset="0"/>
                        </a:rPr>
                        <a:t>24-Mar-24</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b="0" i="0" u="none" strike="noStrike" dirty="0">
                          <a:solidFill>
                            <a:srgbClr val="000000"/>
                          </a:solidFill>
                          <a:effectLst/>
                          <a:latin typeface="Calibri" panose="020F0502020204030204" pitchFamily="34" charset="0"/>
                        </a:rPr>
                        <a:t>Sun</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b="0" i="0" u="none" strike="noStrike" dirty="0">
                          <a:solidFill>
                            <a:srgbClr val="000000"/>
                          </a:solidFill>
                          <a:effectLst/>
                          <a:latin typeface="Calibri" panose="020F0502020204030204" pitchFamily="34" charset="0"/>
                        </a:rPr>
                        <a:t>4</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800" b="1" i="0" u="none" strike="noStrike" dirty="0">
                          <a:solidFill>
                            <a:srgbClr val="000000"/>
                          </a:solidFill>
                          <a:effectLst/>
                          <a:latin typeface="Calibri" panose="020F0502020204030204" pitchFamily="34" charset="0"/>
                        </a:rPr>
                        <a:t>  Intellectual Appeals</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b="0" i="0" u="none" strike="noStrike" dirty="0" smtClean="0">
                          <a:solidFill>
                            <a:srgbClr val="000000"/>
                          </a:solidFill>
                          <a:effectLst/>
                          <a:latin typeface="Calibri" panose="020F0502020204030204" pitchFamily="34" charset="0"/>
                        </a:rPr>
                        <a:t>Ryan</a:t>
                      </a:r>
                      <a:endParaRPr lang="en-US" sz="16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85804309"/>
                  </a:ext>
                </a:extLst>
              </a:tr>
              <a:tr h="351515">
                <a:tc>
                  <a:txBody>
                    <a:bodyPr/>
                    <a:lstStyle/>
                    <a:p>
                      <a:pPr algn="ctr" fontAlgn="b"/>
                      <a:r>
                        <a:rPr lang="en-US" sz="1600" b="0" i="0" u="none" strike="noStrike" dirty="0">
                          <a:solidFill>
                            <a:srgbClr val="000000"/>
                          </a:solidFill>
                          <a:effectLst/>
                          <a:latin typeface="Calibri" panose="020F0502020204030204" pitchFamily="34" charset="0"/>
                        </a:rPr>
                        <a:t>27-Mar-24</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0" i="0" u="none" strike="noStrike">
                          <a:solidFill>
                            <a:srgbClr val="000000"/>
                          </a:solidFill>
                          <a:effectLst/>
                          <a:latin typeface="Calibri" panose="020F0502020204030204" pitchFamily="34" charset="0"/>
                        </a:rPr>
                        <a:t>Wed</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0" i="0" u="none" strike="noStrike">
                          <a:solidFill>
                            <a:srgbClr val="000000"/>
                          </a:solidFill>
                          <a:effectLst/>
                          <a:latin typeface="Calibri" panose="020F0502020204030204" pitchFamily="34" charset="0"/>
                        </a:rPr>
                        <a:t>4</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800" b="1" i="0" u="none" strike="noStrike" dirty="0">
                          <a:solidFill>
                            <a:srgbClr val="000000"/>
                          </a:solidFill>
                          <a:effectLst/>
                          <a:latin typeface="Calibri" panose="020F0502020204030204" pitchFamily="34" charset="0"/>
                        </a:rPr>
                        <a:t>  Intellectual Appeals</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0" i="0" u="none" strike="noStrike">
                          <a:solidFill>
                            <a:srgbClr val="000000"/>
                          </a:solidFill>
                          <a:effectLst/>
                          <a:latin typeface="Calibri" panose="020F0502020204030204" pitchFamily="34" charset="0"/>
                        </a:rPr>
                        <a:t>David</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4215250717"/>
                  </a:ext>
                </a:extLst>
              </a:tr>
              <a:tr h="402756">
                <a:tc>
                  <a:txBody>
                    <a:bodyPr/>
                    <a:lstStyle/>
                    <a:p>
                      <a:pPr algn="ctr" fontAlgn="b"/>
                      <a:r>
                        <a:rPr lang="en-US" sz="1600" b="0" i="0" u="none" strike="noStrike" dirty="0">
                          <a:solidFill>
                            <a:srgbClr val="000000"/>
                          </a:solidFill>
                          <a:effectLst/>
                          <a:latin typeface="Calibri" panose="020F0502020204030204" pitchFamily="34" charset="0"/>
                        </a:rPr>
                        <a:t>31-Mar-24</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b="0" i="0" u="none" strike="noStrike">
                          <a:solidFill>
                            <a:srgbClr val="000000"/>
                          </a:solidFill>
                          <a:effectLst/>
                          <a:latin typeface="Calibri" panose="020F0502020204030204" pitchFamily="34" charset="0"/>
                        </a:rPr>
                        <a:t>Sun</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b="0" i="0" u="none" strike="noStrike">
                          <a:solidFill>
                            <a:srgbClr val="000000"/>
                          </a:solidFill>
                          <a:effectLst/>
                          <a:latin typeface="Calibri" panose="020F0502020204030204" pitchFamily="34" charset="0"/>
                        </a:rPr>
                        <a:t>5</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800" b="1" i="0" u="none" strike="noStrike" dirty="0">
                          <a:solidFill>
                            <a:srgbClr val="000000"/>
                          </a:solidFill>
                          <a:effectLst/>
                          <a:latin typeface="Calibri" panose="020F0502020204030204" pitchFamily="34" charset="0"/>
                        </a:rPr>
                        <a:t>  Spirit-led Decision Making</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b="0" i="0" u="none" strike="noStrike" dirty="0">
                          <a:solidFill>
                            <a:srgbClr val="000000"/>
                          </a:solidFill>
                          <a:effectLst/>
                          <a:latin typeface="Calibri" panose="020F0502020204030204" pitchFamily="34" charset="0"/>
                        </a:rPr>
                        <a:t>Marty</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70834167"/>
                  </a:ext>
                </a:extLst>
              </a:tr>
              <a:tr h="351515">
                <a:tc>
                  <a:txBody>
                    <a:bodyPr/>
                    <a:lstStyle/>
                    <a:p>
                      <a:pPr algn="ctr" fontAlgn="b"/>
                      <a:r>
                        <a:rPr lang="en-US" sz="1600" b="0" i="0" u="none" strike="noStrike" dirty="0">
                          <a:solidFill>
                            <a:srgbClr val="000000"/>
                          </a:solidFill>
                          <a:effectLst/>
                          <a:latin typeface="Calibri" panose="020F0502020204030204" pitchFamily="34" charset="0"/>
                        </a:rPr>
                        <a:t>3-Apr-24</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FF"/>
                    </a:solidFill>
                  </a:tcPr>
                </a:tc>
                <a:tc>
                  <a:txBody>
                    <a:bodyPr/>
                    <a:lstStyle/>
                    <a:p>
                      <a:pPr algn="ctr" fontAlgn="b"/>
                      <a:r>
                        <a:rPr lang="en-US" sz="1600" b="0" i="0" u="none" strike="noStrike">
                          <a:solidFill>
                            <a:srgbClr val="000000"/>
                          </a:solidFill>
                          <a:effectLst/>
                          <a:latin typeface="Calibri" panose="020F0502020204030204" pitchFamily="34" charset="0"/>
                        </a:rPr>
                        <a:t>Wed</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FF"/>
                    </a:solidFill>
                  </a:tcPr>
                </a:tc>
                <a:tc>
                  <a:txBody>
                    <a:bodyPr/>
                    <a:lstStyle/>
                    <a:p>
                      <a:pPr algn="ctr" fontAlgn="b"/>
                      <a:r>
                        <a:rPr lang="en-US" sz="1600" b="0" i="0" u="none" strike="noStrike">
                          <a:solidFill>
                            <a:srgbClr val="000000"/>
                          </a:solidFill>
                          <a:effectLst/>
                          <a:latin typeface="Calibri" panose="020F0502020204030204" pitchFamily="34" charset="0"/>
                        </a:rPr>
                        <a:t>5</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FF"/>
                    </a:solidFill>
                  </a:tcPr>
                </a:tc>
                <a:tc>
                  <a:txBody>
                    <a:bodyPr/>
                    <a:lstStyle/>
                    <a:p>
                      <a:pPr algn="l" fontAlgn="b"/>
                      <a:r>
                        <a:rPr lang="en-US" sz="1800" b="1" i="0" u="none" strike="noStrike" dirty="0">
                          <a:solidFill>
                            <a:srgbClr val="000000"/>
                          </a:solidFill>
                          <a:effectLst/>
                          <a:latin typeface="Calibri" panose="020F0502020204030204" pitchFamily="34" charset="0"/>
                        </a:rPr>
                        <a:t>  Spirit-led Decision Making</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FF"/>
                    </a:solidFill>
                  </a:tcPr>
                </a:tc>
                <a:tc>
                  <a:txBody>
                    <a:bodyPr/>
                    <a:lstStyle/>
                    <a:p>
                      <a:pPr algn="ctr" fontAlgn="b"/>
                      <a:r>
                        <a:rPr lang="en-US" sz="1600" b="0" i="0" u="none" strike="noStrike" dirty="0">
                          <a:solidFill>
                            <a:srgbClr val="000000"/>
                          </a:solidFill>
                          <a:effectLst/>
                          <a:latin typeface="Calibri" panose="020F0502020204030204" pitchFamily="34" charset="0"/>
                        </a:rPr>
                        <a:t>Marty</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FF"/>
                    </a:solidFill>
                  </a:tcPr>
                </a:tc>
                <a:extLst>
                  <a:ext uri="{0D108BD9-81ED-4DB2-BD59-A6C34878D82A}">
                    <a16:rowId xmlns:a16="http://schemas.microsoft.com/office/drawing/2014/main" xmlns="" val="1031560207"/>
                  </a:ext>
                </a:extLst>
              </a:tr>
              <a:tr h="351515">
                <a:tc>
                  <a:txBody>
                    <a:bodyPr/>
                    <a:lstStyle/>
                    <a:p>
                      <a:pPr algn="ctr" fontAlgn="b"/>
                      <a:r>
                        <a:rPr lang="en-US" sz="1600" b="0" i="0" u="none" strike="noStrike" dirty="0">
                          <a:solidFill>
                            <a:srgbClr val="000000"/>
                          </a:solidFill>
                          <a:effectLst/>
                          <a:latin typeface="Calibri" panose="020F0502020204030204" pitchFamily="34" charset="0"/>
                        </a:rPr>
                        <a:t>7-Apr-24</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0" i="0" u="none" strike="noStrike">
                          <a:solidFill>
                            <a:srgbClr val="000000"/>
                          </a:solidFill>
                          <a:effectLst/>
                          <a:latin typeface="Calibri" panose="020F0502020204030204" pitchFamily="34" charset="0"/>
                        </a:rPr>
                        <a:t>Sun</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0" i="0" u="none" strike="noStrike">
                          <a:solidFill>
                            <a:srgbClr val="000000"/>
                          </a:solidFill>
                          <a:effectLst/>
                          <a:latin typeface="Calibri" panose="020F0502020204030204" pitchFamily="34" charset="0"/>
                        </a:rPr>
                        <a:t>5</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800" b="1" i="0" u="none" strike="noStrike" dirty="0">
                          <a:solidFill>
                            <a:srgbClr val="000000"/>
                          </a:solidFill>
                          <a:effectLst/>
                          <a:latin typeface="Calibri" panose="020F0502020204030204" pitchFamily="34" charset="0"/>
                        </a:rPr>
                        <a:t>  Spirit-led Decision Making</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0" i="0" u="none" strike="noStrike" dirty="0">
                          <a:solidFill>
                            <a:srgbClr val="000000"/>
                          </a:solidFill>
                          <a:effectLst/>
                          <a:latin typeface="Calibri" panose="020F0502020204030204" pitchFamily="34" charset="0"/>
                        </a:rPr>
                        <a:t>Marty</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413994846"/>
                  </a:ext>
                </a:extLst>
              </a:tr>
              <a:tr h="402756">
                <a:tc>
                  <a:txBody>
                    <a:bodyPr/>
                    <a:lstStyle/>
                    <a:p>
                      <a:pPr algn="ctr" fontAlgn="b"/>
                      <a:r>
                        <a:rPr lang="en-US" sz="1600" b="0" i="0" u="none" strike="noStrike" dirty="0">
                          <a:solidFill>
                            <a:srgbClr val="000000"/>
                          </a:solidFill>
                          <a:effectLst/>
                          <a:latin typeface="Calibri" panose="020F0502020204030204" pitchFamily="34" charset="0"/>
                        </a:rPr>
                        <a:t>10-Apr-24</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0" i="0" u="none" strike="noStrike">
                          <a:solidFill>
                            <a:srgbClr val="000000"/>
                          </a:solidFill>
                          <a:effectLst/>
                          <a:latin typeface="Calibri" panose="020F0502020204030204" pitchFamily="34" charset="0"/>
                        </a:rPr>
                        <a:t>Wed</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0" i="0" u="none" strike="noStrike">
                          <a:solidFill>
                            <a:srgbClr val="000000"/>
                          </a:solidFill>
                          <a:effectLst/>
                          <a:latin typeface="Calibri" panose="020F0502020204030204" pitchFamily="34" charset="0"/>
                        </a:rPr>
                        <a:t>6</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800" b="1" i="0" u="none" strike="noStrike" dirty="0">
                          <a:solidFill>
                            <a:srgbClr val="000000"/>
                          </a:solidFill>
                          <a:effectLst/>
                          <a:latin typeface="Calibri" panose="020F0502020204030204" pitchFamily="34" charset="0"/>
                        </a:rPr>
                        <a:t>  Goal Setting</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0" i="0" u="none" strike="noStrike" dirty="0">
                          <a:solidFill>
                            <a:srgbClr val="000000"/>
                          </a:solidFill>
                          <a:effectLst/>
                          <a:latin typeface="Calibri" panose="020F0502020204030204" pitchFamily="34" charset="0"/>
                        </a:rPr>
                        <a:t>David</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343164843"/>
                  </a:ext>
                </a:extLst>
              </a:tr>
            </a:tbl>
          </a:graphicData>
        </a:graphic>
      </p:graphicFrame>
      <p:graphicFrame>
        <p:nvGraphicFramePr>
          <p:cNvPr id="5" name="Table 4">
            <a:extLst>
              <a:ext uri="{FF2B5EF4-FFF2-40B4-BE49-F238E27FC236}">
                <a16:creationId xmlns:a16="http://schemas.microsoft.com/office/drawing/2014/main" xmlns="" id="{8A9B1EC3-E9DC-0279-B8FA-68B792593351}"/>
              </a:ext>
            </a:extLst>
          </p:cNvPr>
          <p:cNvGraphicFramePr>
            <a:graphicFrameLocks noGrp="1"/>
          </p:cNvGraphicFramePr>
          <p:nvPr>
            <p:extLst>
              <p:ext uri="{D42A27DB-BD31-4B8C-83A1-F6EECF244321}">
                <p14:modId xmlns:p14="http://schemas.microsoft.com/office/powerpoint/2010/main" val="211124541"/>
              </p:ext>
            </p:extLst>
          </p:nvPr>
        </p:nvGraphicFramePr>
        <p:xfrm>
          <a:off x="5943600" y="816271"/>
          <a:ext cx="6248400" cy="5516740"/>
        </p:xfrm>
        <a:graphic>
          <a:graphicData uri="http://schemas.openxmlformats.org/drawingml/2006/table">
            <a:tbl>
              <a:tblPr firstRow="1" bandRow="1">
                <a:tableStyleId>{5C22544A-7EE6-4342-B048-85BDC9FD1C3A}</a:tableStyleId>
              </a:tblPr>
              <a:tblGrid>
                <a:gridCol w="744279">
                  <a:extLst>
                    <a:ext uri="{9D8B030D-6E8A-4147-A177-3AD203B41FA5}">
                      <a16:colId xmlns:a16="http://schemas.microsoft.com/office/drawing/2014/main" xmlns="" val="20001"/>
                    </a:ext>
                  </a:extLst>
                </a:gridCol>
                <a:gridCol w="659219">
                  <a:extLst>
                    <a:ext uri="{9D8B030D-6E8A-4147-A177-3AD203B41FA5}">
                      <a16:colId xmlns:a16="http://schemas.microsoft.com/office/drawing/2014/main" xmlns="" val="20002"/>
                    </a:ext>
                  </a:extLst>
                </a:gridCol>
                <a:gridCol w="3721395">
                  <a:extLst>
                    <a:ext uri="{9D8B030D-6E8A-4147-A177-3AD203B41FA5}">
                      <a16:colId xmlns:a16="http://schemas.microsoft.com/office/drawing/2014/main" xmlns="" val="20003"/>
                    </a:ext>
                  </a:extLst>
                </a:gridCol>
                <a:gridCol w="1123507">
                  <a:extLst>
                    <a:ext uri="{9D8B030D-6E8A-4147-A177-3AD203B41FA5}">
                      <a16:colId xmlns:a16="http://schemas.microsoft.com/office/drawing/2014/main" xmlns="" val="20004"/>
                    </a:ext>
                  </a:extLst>
                </a:gridCol>
              </a:tblGrid>
              <a:tr h="346776">
                <a:tc>
                  <a:txBody>
                    <a:bodyPr/>
                    <a:lstStyle/>
                    <a:p>
                      <a:pPr algn="ctr" rtl="0"/>
                      <a:r>
                        <a:rPr lang="en-US" sz="1800" dirty="0" err="1" smtClean="0">
                          <a:solidFill>
                            <a:schemeClr val="tx1"/>
                          </a:solidFill>
                          <a:latin typeface="Calibri" panose="020F0502020204030204" pitchFamily="34" charset="0"/>
                          <a:ea typeface="Calibri" panose="020F0502020204030204" pitchFamily="34" charset="0"/>
                          <a:cs typeface="Calibri" panose="020F0502020204030204" pitchFamily="34" charset="0"/>
                        </a:rPr>
                        <a:t>Fecha</a:t>
                      </a:r>
                      <a:endPar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marL="91445" marR="91445" marT="45715" marB="45715">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Día</a:t>
                      </a:r>
                    </a:p>
                  </a:txBody>
                  <a:tcPr marL="91445" marR="91445" marT="45715" marB="45715">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Título de la lección</a:t>
                      </a:r>
                    </a:p>
                  </a:txBody>
                  <a:tcPr marL="91445" marR="91445" marT="45715" marB="45715">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a:r>
                        <a:rPr lang="en-US" sz="1800" dirty="0" smtClean="0">
                          <a:solidFill>
                            <a:schemeClr val="tx1"/>
                          </a:solidFill>
                          <a:latin typeface="Calibri" panose="020F0502020204030204" pitchFamily="34" charset="0"/>
                          <a:ea typeface="Calibri" panose="020F0502020204030204" pitchFamily="34" charset="0"/>
                          <a:cs typeface="Calibri" panose="020F0502020204030204" pitchFamily="34" charset="0"/>
                        </a:rPr>
                        <a:t>Maestro</a:t>
                      </a:r>
                      <a:endPar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marL="91445" marR="91445" marT="45715" marB="45715">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00"/>
                  </a:ext>
                </a:extLst>
              </a:tr>
              <a:tr h="310635">
                <a:tc>
                  <a:txBody>
                    <a:bodyPr/>
                    <a:lstStyle/>
                    <a:p>
                      <a:pPr algn="ctr" rtl="0"/>
                      <a:r>
                        <a:rPr lang="en-US" sz="1800" dirty="0" smtClean="0">
                          <a:latin typeface="Calibri" panose="020F0502020204030204" pitchFamily="34" charset="0"/>
                          <a:ea typeface="Calibri" panose="020F0502020204030204" pitchFamily="34" charset="0"/>
                          <a:cs typeface="Calibri" panose="020F0502020204030204" pitchFamily="34" charset="0"/>
                        </a:rPr>
                        <a:t>25/2</a:t>
                      </a:r>
                      <a:endParaRPr lang="en-US" sz="1800" dirty="0">
                        <a:latin typeface="Calibri" panose="020F0502020204030204" pitchFamily="34" charset="0"/>
                        <a:ea typeface="Calibri" panose="020F0502020204030204" pitchFamily="34" charset="0"/>
                        <a:cs typeface="Calibri" panose="020F0502020204030204" pitchFamily="34" charset="0"/>
                      </a:endParaRPr>
                    </a:p>
                  </a:txBody>
                  <a:tcPr marL="91445" marR="91445"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a:r>
                        <a:rPr lang="en-US" sz="1800" dirty="0" smtClean="0">
                          <a:latin typeface="Calibri" panose="020F0502020204030204" pitchFamily="34" charset="0"/>
                          <a:ea typeface="Calibri" panose="020F0502020204030204" pitchFamily="34" charset="0"/>
                          <a:cs typeface="Calibri" panose="020F0502020204030204" pitchFamily="34" charset="0"/>
                        </a:rPr>
                        <a:t>Dom</a:t>
                      </a:r>
                      <a:endParaRPr lang="en-US" sz="1800" dirty="0">
                        <a:latin typeface="Calibri" panose="020F0502020204030204" pitchFamily="34" charset="0"/>
                        <a:ea typeface="Calibri" panose="020F0502020204030204" pitchFamily="34" charset="0"/>
                        <a:cs typeface="Calibri" panose="020F0502020204030204" pitchFamily="34" charset="0"/>
                      </a:endParaRPr>
                    </a:p>
                  </a:txBody>
                  <a:tcPr marL="91445" marR="91445"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rtl="0"/>
                      <a:r>
                        <a:rPr lang="en-US" sz="1800" b="1" dirty="0">
                          <a:latin typeface="Calibri" panose="020F0502020204030204" pitchFamily="34" charset="0"/>
                          <a:ea typeface="Calibri" panose="020F0502020204030204" pitchFamily="34" charset="0"/>
                          <a:cs typeface="Calibri" panose="020F0502020204030204" pitchFamily="34" charset="0"/>
                        </a:rPr>
                        <a:t>1 – </a:t>
                      </a:r>
                      <a:r>
                        <a:rPr lang="en-US" sz="1800" b="1" dirty="0" smtClean="0">
                          <a:latin typeface="Calibri" panose="020F0502020204030204" pitchFamily="34" charset="0"/>
                          <a:ea typeface="Calibri" panose="020F0502020204030204" pitchFamily="34" charset="0"/>
                          <a:cs typeface="Calibri" panose="020F0502020204030204" pitchFamily="34" charset="0"/>
                        </a:rPr>
                        <a:t>El</a:t>
                      </a:r>
                      <a:r>
                        <a:rPr lang="en-US" sz="1800" b="1" baseline="0" dirty="0" smtClean="0">
                          <a:latin typeface="Calibri" panose="020F0502020204030204" pitchFamily="34" charset="0"/>
                          <a:ea typeface="Calibri" panose="020F0502020204030204" pitchFamily="34" charset="0"/>
                          <a:cs typeface="Calibri" panose="020F0502020204030204" pitchFamily="34" charset="0"/>
                        </a:rPr>
                        <a:t> </a:t>
                      </a:r>
                      <a:r>
                        <a:rPr lang="en-US" sz="1800" b="1" baseline="0" dirty="0" err="1" smtClean="0">
                          <a:latin typeface="Calibri" panose="020F0502020204030204" pitchFamily="34" charset="0"/>
                          <a:ea typeface="Calibri" panose="020F0502020204030204" pitchFamily="34" charset="0"/>
                          <a:cs typeface="Calibri" panose="020F0502020204030204" pitchFamily="34" charset="0"/>
                        </a:rPr>
                        <a:t>comienzo</a:t>
                      </a:r>
                      <a:r>
                        <a:rPr lang="en-US" sz="1800" b="1" dirty="0" smtClean="0">
                          <a:latin typeface="Calibri" panose="020F0502020204030204" pitchFamily="34" charset="0"/>
                          <a:ea typeface="Calibri" panose="020F0502020204030204" pitchFamily="34" charset="0"/>
                          <a:cs typeface="Calibri" panose="020F0502020204030204" pitchFamily="34" charset="0"/>
                        </a:rPr>
                        <a:t> </a:t>
                      </a:r>
                      <a:r>
                        <a:rPr lang="en-US" sz="1800" b="1" dirty="0">
                          <a:latin typeface="Calibri" panose="020F0502020204030204" pitchFamily="34" charset="0"/>
                          <a:ea typeface="Calibri" panose="020F0502020204030204" pitchFamily="34" charset="0"/>
                          <a:cs typeface="Calibri" panose="020F0502020204030204" pitchFamily="34" charset="0"/>
                        </a:rPr>
                        <a:t>del </a:t>
                      </a:r>
                      <a:r>
                        <a:rPr lang="en-US" sz="1800" b="1" dirty="0" err="1" smtClean="0">
                          <a:latin typeface="Calibri" panose="020F0502020204030204" pitchFamily="34" charset="0"/>
                          <a:ea typeface="Calibri" panose="020F0502020204030204" pitchFamily="34" charset="0"/>
                          <a:cs typeface="Calibri" panose="020F0502020204030204" pitchFamily="34" charset="0"/>
                        </a:rPr>
                        <a:t>conflicto</a:t>
                      </a:r>
                      <a:endParaRPr lang="en-US" sz="1800" b="1" dirty="0">
                        <a:latin typeface="Calibri" panose="020F0502020204030204" pitchFamily="34" charset="0"/>
                        <a:ea typeface="Calibri" panose="020F0502020204030204" pitchFamily="34" charset="0"/>
                        <a:cs typeface="Calibri" panose="020F0502020204030204" pitchFamily="34" charset="0"/>
                      </a:endParaRPr>
                    </a:p>
                  </a:txBody>
                  <a:tcPr marL="91445" marR="91445"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a:r>
                        <a:rPr lang="en-US" sz="1800" dirty="0" smtClean="0">
                          <a:latin typeface="Calibri" panose="020F0502020204030204" pitchFamily="34" charset="0"/>
                          <a:ea typeface="Calibri" panose="020F0502020204030204" pitchFamily="34" charset="0"/>
                          <a:cs typeface="Calibri" panose="020F0502020204030204" pitchFamily="34" charset="0"/>
                        </a:rPr>
                        <a:t>Marty</a:t>
                      </a:r>
                      <a:endParaRPr lang="en-US" sz="1800" dirty="0">
                        <a:latin typeface="Calibri" panose="020F0502020204030204" pitchFamily="34" charset="0"/>
                        <a:ea typeface="Calibri" panose="020F0502020204030204" pitchFamily="34" charset="0"/>
                        <a:cs typeface="Calibri" panose="020F0502020204030204" pitchFamily="34" charset="0"/>
                      </a:endParaRPr>
                    </a:p>
                  </a:txBody>
                  <a:tcPr marL="91445" marR="91445"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01"/>
                  </a:ext>
                </a:extLst>
              </a:tr>
              <a:tr h="327657">
                <a:tc>
                  <a:txBody>
                    <a:bodyPr/>
                    <a:lstStyle/>
                    <a:p>
                      <a:pPr algn="ctr" rtl="0"/>
                      <a:r>
                        <a:rPr lang="en-US" sz="1800" dirty="0" smtClean="0">
                          <a:latin typeface="Calibri" panose="020F0502020204030204" pitchFamily="34" charset="0"/>
                          <a:ea typeface="Calibri" panose="020F0502020204030204" pitchFamily="34" charset="0"/>
                          <a:cs typeface="Calibri" panose="020F0502020204030204" pitchFamily="34" charset="0"/>
                        </a:rPr>
                        <a:t>28/2</a:t>
                      </a:r>
                      <a:endParaRPr lang="en-US" sz="1800" dirty="0">
                        <a:latin typeface="Calibri" panose="020F0502020204030204" pitchFamily="34" charset="0"/>
                        <a:ea typeface="Calibri" panose="020F0502020204030204" pitchFamily="34" charset="0"/>
                        <a:cs typeface="Calibri" panose="020F0502020204030204" pitchFamily="34" charset="0"/>
                      </a:endParaRPr>
                    </a:p>
                  </a:txBody>
                  <a:tcPr marL="91445" marR="91445"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a:r>
                        <a:rPr lang="en-US" sz="1800" dirty="0" err="1" smtClean="0">
                          <a:latin typeface="Calibri" panose="020F0502020204030204" pitchFamily="34" charset="0"/>
                          <a:ea typeface="Calibri" panose="020F0502020204030204" pitchFamily="34" charset="0"/>
                          <a:cs typeface="Calibri" panose="020F0502020204030204" pitchFamily="34" charset="0"/>
                        </a:rPr>
                        <a:t>Mi</a:t>
                      </a:r>
                      <a:r>
                        <a:rPr lang="es-ES" sz="1800" dirty="0" err="1" smtClean="0">
                          <a:latin typeface="Calibri" panose="020F0502020204030204" pitchFamily="34" charset="0"/>
                          <a:ea typeface="Calibri" panose="020F0502020204030204" pitchFamily="34" charset="0"/>
                          <a:cs typeface="Calibri" panose="020F0502020204030204" pitchFamily="34" charset="0"/>
                        </a:rPr>
                        <a:t>ér</a:t>
                      </a:r>
                      <a:endParaRPr lang="en-US" sz="1800" dirty="0">
                        <a:latin typeface="Calibri" panose="020F0502020204030204" pitchFamily="34" charset="0"/>
                        <a:ea typeface="Calibri" panose="020F0502020204030204" pitchFamily="34" charset="0"/>
                        <a:cs typeface="Calibri" panose="020F0502020204030204" pitchFamily="34" charset="0"/>
                      </a:endParaRPr>
                    </a:p>
                  </a:txBody>
                  <a:tcPr marL="91445" marR="91445"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rtl="0"/>
                      <a:r>
                        <a:rPr lang="en-US" sz="1800" b="1" dirty="0">
                          <a:latin typeface="Calibri" panose="020F0502020204030204" pitchFamily="34" charset="0"/>
                          <a:ea typeface="Calibri" panose="020F0502020204030204" pitchFamily="34" charset="0"/>
                          <a:cs typeface="Calibri" panose="020F0502020204030204" pitchFamily="34" charset="0"/>
                        </a:rPr>
                        <a:t>1 –</a:t>
                      </a:r>
                      <a:r>
                        <a:rPr lang="en-US" sz="1800" b="1" baseline="0" dirty="0">
                          <a:latin typeface="Calibri" panose="020F0502020204030204" pitchFamily="34" charset="0"/>
                          <a:ea typeface="Calibri" panose="020F0502020204030204" pitchFamily="34" charset="0"/>
                          <a:cs typeface="Calibri" panose="020F0502020204030204" pitchFamily="34" charset="0"/>
                        </a:rPr>
                        <a:t> </a:t>
                      </a:r>
                      <a:r>
                        <a:rPr lang="en-US" sz="1800" b="1" dirty="0" smtClean="0">
                          <a:latin typeface="Calibri" panose="020F0502020204030204" pitchFamily="34" charset="0"/>
                          <a:ea typeface="Calibri" panose="020F0502020204030204" pitchFamily="34" charset="0"/>
                          <a:cs typeface="Calibri" panose="020F0502020204030204" pitchFamily="34" charset="0"/>
                        </a:rPr>
                        <a:t>El</a:t>
                      </a:r>
                      <a:r>
                        <a:rPr lang="en-US" sz="1800" b="1" baseline="0" dirty="0" smtClean="0">
                          <a:latin typeface="Calibri" panose="020F0502020204030204" pitchFamily="34" charset="0"/>
                          <a:ea typeface="Calibri" panose="020F0502020204030204" pitchFamily="34" charset="0"/>
                          <a:cs typeface="Calibri" panose="020F0502020204030204" pitchFamily="34" charset="0"/>
                        </a:rPr>
                        <a:t> </a:t>
                      </a:r>
                      <a:r>
                        <a:rPr lang="en-US" sz="1800" b="1" baseline="0" dirty="0" err="1" smtClean="0">
                          <a:latin typeface="Calibri" panose="020F0502020204030204" pitchFamily="34" charset="0"/>
                          <a:ea typeface="Calibri" panose="020F0502020204030204" pitchFamily="34" charset="0"/>
                          <a:cs typeface="Calibri" panose="020F0502020204030204" pitchFamily="34" charset="0"/>
                        </a:rPr>
                        <a:t>comienzo</a:t>
                      </a:r>
                      <a:r>
                        <a:rPr lang="en-US" sz="1800" b="1" dirty="0" smtClean="0">
                          <a:latin typeface="Calibri" panose="020F0502020204030204" pitchFamily="34" charset="0"/>
                          <a:ea typeface="Calibri" panose="020F0502020204030204" pitchFamily="34" charset="0"/>
                          <a:cs typeface="Calibri" panose="020F0502020204030204" pitchFamily="34" charset="0"/>
                        </a:rPr>
                        <a:t> del </a:t>
                      </a:r>
                      <a:r>
                        <a:rPr lang="en-US" sz="1800" b="1" dirty="0" err="1" smtClean="0">
                          <a:latin typeface="Calibri" panose="020F0502020204030204" pitchFamily="34" charset="0"/>
                          <a:ea typeface="Calibri" panose="020F0502020204030204" pitchFamily="34" charset="0"/>
                          <a:cs typeface="Calibri" panose="020F0502020204030204" pitchFamily="34" charset="0"/>
                        </a:rPr>
                        <a:t>conflicto</a:t>
                      </a:r>
                      <a:endParaRPr lang="en-US" sz="1800" b="1" dirty="0">
                        <a:latin typeface="Calibri" panose="020F0502020204030204" pitchFamily="34" charset="0"/>
                        <a:ea typeface="Calibri" panose="020F0502020204030204" pitchFamily="34" charset="0"/>
                        <a:cs typeface="Calibri" panose="020F0502020204030204" pitchFamily="34" charset="0"/>
                      </a:endParaRPr>
                    </a:p>
                  </a:txBody>
                  <a:tcPr marL="91445" marR="91445"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a:r>
                        <a:rPr lang="en-US" sz="1800" dirty="0" smtClean="0">
                          <a:latin typeface="Calibri" panose="020F0502020204030204" pitchFamily="34" charset="0"/>
                          <a:ea typeface="Calibri" panose="020F0502020204030204" pitchFamily="34" charset="0"/>
                          <a:cs typeface="Calibri" panose="020F0502020204030204" pitchFamily="34" charset="0"/>
                        </a:rPr>
                        <a:t>Marty</a:t>
                      </a:r>
                      <a:endParaRPr lang="en-US" sz="1800" dirty="0">
                        <a:latin typeface="Calibri" panose="020F0502020204030204" pitchFamily="34" charset="0"/>
                        <a:ea typeface="Calibri" panose="020F0502020204030204" pitchFamily="34" charset="0"/>
                        <a:cs typeface="Calibri" panose="020F0502020204030204" pitchFamily="34" charset="0"/>
                      </a:endParaRPr>
                    </a:p>
                  </a:txBody>
                  <a:tcPr marL="91445" marR="91445"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02"/>
                  </a:ext>
                </a:extLst>
              </a:tr>
              <a:tr h="121396">
                <a:tc>
                  <a:txBody>
                    <a:bodyPr/>
                    <a:lstStyle/>
                    <a:p>
                      <a:pPr algn="ctr" rtl="0"/>
                      <a:r>
                        <a:rPr lang="en-US" sz="1800" dirty="0" smtClean="0">
                          <a:latin typeface="Calibri" panose="020F0502020204030204" pitchFamily="34" charset="0"/>
                          <a:ea typeface="Calibri" panose="020F0502020204030204" pitchFamily="34" charset="0"/>
                          <a:cs typeface="Calibri" panose="020F0502020204030204" pitchFamily="34" charset="0"/>
                        </a:rPr>
                        <a:t>3/3</a:t>
                      </a:r>
                      <a:endParaRPr lang="en-US" sz="1800" dirty="0">
                        <a:latin typeface="Calibri" panose="020F0502020204030204" pitchFamily="34" charset="0"/>
                        <a:ea typeface="Calibri" panose="020F0502020204030204" pitchFamily="34" charset="0"/>
                        <a:cs typeface="Calibri" panose="020F0502020204030204" pitchFamily="34" charset="0"/>
                      </a:endParaRPr>
                    </a:p>
                  </a:txBody>
                  <a:tcPr marL="91445" marR="91445"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a:r>
                        <a:rPr lang="en-US" sz="1800" dirty="0" smtClean="0">
                          <a:latin typeface="Calibri" panose="020F0502020204030204" pitchFamily="34" charset="0"/>
                          <a:ea typeface="Calibri" panose="020F0502020204030204" pitchFamily="34" charset="0"/>
                          <a:cs typeface="Calibri" panose="020F0502020204030204" pitchFamily="34" charset="0"/>
                        </a:rPr>
                        <a:t>Dom</a:t>
                      </a:r>
                      <a:endParaRPr lang="en-US" sz="1800" dirty="0">
                        <a:latin typeface="Calibri" panose="020F0502020204030204" pitchFamily="34" charset="0"/>
                        <a:ea typeface="Calibri" panose="020F0502020204030204" pitchFamily="34" charset="0"/>
                        <a:cs typeface="Calibri" panose="020F0502020204030204" pitchFamily="34" charset="0"/>
                      </a:endParaRPr>
                    </a:p>
                  </a:txBody>
                  <a:tcPr marL="91445" marR="91445"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smtClean="0">
                          <a:latin typeface="Calibri" panose="020F0502020204030204" pitchFamily="34" charset="0"/>
                          <a:ea typeface="Calibri" panose="020F0502020204030204" pitchFamily="34" charset="0"/>
                          <a:cs typeface="Calibri" panose="020F0502020204030204" pitchFamily="34" charset="0"/>
                        </a:rPr>
                        <a:t>2 </a:t>
                      </a:r>
                      <a:r>
                        <a:rPr lang="en-US" sz="1800" b="1" baseline="0" dirty="0" smtClean="0">
                          <a:latin typeface="Calibri" panose="020F0502020204030204" pitchFamily="34" charset="0"/>
                          <a:ea typeface="Calibri" panose="020F0502020204030204" pitchFamily="34" charset="0"/>
                          <a:cs typeface="Calibri" panose="020F0502020204030204" pitchFamily="34" charset="0"/>
                        </a:rPr>
                        <a:t>– </a:t>
                      </a:r>
                      <a:r>
                        <a:rPr lang="en-US" sz="1800" b="1" dirty="0" smtClean="0">
                          <a:latin typeface="Calibri" panose="020F0502020204030204" pitchFamily="34" charset="0"/>
                          <a:ea typeface="Calibri" panose="020F0502020204030204" pitchFamily="34" charset="0"/>
                          <a:cs typeface="Calibri" panose="020F0502020204030204" pitchFamily="34" charset="0"/>
                        </a:rPr>
                        <a:t>Las </a:t>
                      </a:r>
                      <a:r>
                        <a:rPr lang="en-US" sz="1800" b="1" dirty="0" err="1" smtClean="0">
                          <a:latin typeface="Calibri" panose="020F0502020204030204" pitchFamily="34" charset="0"/>
                          <a:ea typeface="Calibri" panose="020F0502020204030204" pitchFamily="34" charset="0"/>
                          <a:cs typeface="Calibri" panose="020F0502020204030204" pitchFamily="34" charset="0"/>
                        </a:rPr>
                        <a:t>atracciones</a:t>
                      </a:r>
                      <a:r>
                        <a:rPr lang="en-US" sz="1800" b="1" dirty="0" smtClean="0">
                          <a:latin typeface="Calibri" panose="020F0502020204030204" pitchFamily="34" charset="0"/>
                          <a:ea typeface="Calibri" panose="020F0502020204030204" pitchFamily="34" charset="0"/>
                          <a:cs typeface="Calibri" panose="020F0502020204030204" pitchFamily="34" charset="0"/>
                        </a:rPr>
                        <a:t> </a:t>
                      </a:r>
                      <a:r>
                        <a:rPr lang="en-US" sz="1800" b="1" dirty="0" err="1" smtClean="0">
                          <a:latin typeface="Calibri" panose="020F0502020204030204" pitchFamily="34" charset="0"/>
                          <a:ea typeface="Calibri" panose="020F0502020204030204" pitchFamily="34" charset="0"/>
                          <a:cs typeface="Calibri" panose="020F0502020204030204" pitchFamily="34" charset="0"/>
                        </a:rPr>
                        <a:t>físicas</a:t>
                      </a:r>
                      <a:endParaRPr lang="en-US" sz="1800" b="1" dirty="0" smtClean="0">
                        <a:latin typeface="Calibri" panose="020F0502020204030204" pitchFamily="34" charset="0"/>
                        <a:ea typeface="Calibri" panose="020F0502020204030204" pitchFamily="34" charset="0"/>
                        <a:cs typeface="Calibri" panose="020F0502020204030204" pitchFamily="34" charset="0"/>
                      </a:endParaRPr>
                    </a:p>
                  </a:txBody>
                  <a:tcPr marL="91445" marR="91445"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a:r>
                        <a:rPr lang="en-US" sz="1800" dirty="0" smtClean="0">
                          <a:latin typeface="Calibri" panose="020F0502020204030204" pitchFamily="34" charset="0"/>
                          <a:ea typeface="Calibri" panose="020F0502020204030204" pitchFamily="34" charset="0"/>
                          <a:cs typeface="Calibri" panose="020F0502020204030204" pitchFamily="34" charset="0"/>
                        </a:rPr>
                        <a:t>Marty</a:t>
                      </a:r>
                      <a:endParaRPr lang="en-US" sz="1800" dirty="0">
                        <a:latin typeface="Calibri" panose="020F0502020204030204" pitchFamily="34" charset="0"/>
                        <a:ea typeface="Calibri" panose="020F0502020204030204" pitchFamily="34" charset="0"/>
                        <a:cs typeface="Calibri" panose="020F0502020204030204" pitchFamily="34" charset="0"/>
                      </a:endParaRPr>
                    </a:p>
                  </a:txBody>
                  <a:tcPr marL="91445" marR="91445"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03"/>
                  </a:ext>
                </a:extLst>
              </a:tr>
              <a:tr h="0">
                <a:tc>
                  <a:txBody>
                    <a:bodyPr/>
                    <a:lstStyle/>
                    <a:p>
                      <a:pPr algn="ctr" rtl="0"/>
                      <a:r>
                        <a:rPr lang="es-ES" sz="1800" dirty="0" smtClean="0">
                          <a:latin typeface="Calibri" panose="020F0502020204030204" pitchFamily="34" charset="0"/>
                          <a:ea typeface="Calibri" panose="020F0502020204030204" pitchFamily="34" charset="0"/>
                          <a:cs typeface="Calibri" panose="020F0502020204030204" pitchFamily="34" charset="0"/>
                        </a:rPr>
                        <a:t>6/3</a:t>
                      </a:r>
                      <a:endParaRPr lang="en-US" sz="1800" dirty="0">
                        <a:latin typeface="Calibri" panose="020F0502020204030204" pitchFamily="34" charset="0"/>
                        <a:ea typeface="Calibri" panose="020F0502020204030204" pitchFamily="34" charset="0"/>
                        <a:cs typeface="Calibri" panose="020F0502020204030204" pitchFamily="34" charset="0"/>
                      </a:endParaRPr>
                    </a:p>
                  </a:txBody>
                  <a:tcPr marL="91445" marR="91445"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a:r>
                        <a:rPr lang="en-US" sz="1800" dirty="0" err="1" smtClean="0">
                          <a:latin typeface="Calibri" panose="020F0502020204030204" pitchFamily="34" charset="0"/>
                          <a:ea typeface="Calibri" panose="020F0502020204030204" pitchFamily="34" charset="0"/>
                          <a:cs typeface="Calibri" panose="020F0502020204030204" pitchFamily="34" charset="0"/>
                        </a:rPr>
                        <a:t>Mi</a:t>
                      </a:r>
                      <a:r>
                        <a:rPr lang="es-ES" sz="1800" dirty="0" err="1" smtClean="0">
                          <a:latin typeface="Calibri" panose="020F0502020204030204" pitchFamily="34" charset="0"/>
                          <a:ea typeface="Calibri" panose="020F0502020204030204" pitchFamily="34" charset="0"/>
                          <a:cs typeface="Calibri" panose="020F0502020204030204" pitchFamily="34" charset="0"/>
                        </a:rPr>
                        <a:t>ér</a:t>
                      </a:r>
                      <a:endParaRPr lang="en-US" sz="1800" dirty="0">
                        <a:latin typeface="Calibri" panose="020F0502020204030204" pitchFamily="34" charset="0"/>
                        <a:ea typeface="Calibri" panose="020F0502020204030204" pitchFamily="34" charset="0"/>
                        <a:cs typeface="Calibri" panose="020F0502020204030204" pitchFamily="34" charset="0"/>
                      </a:endParaRPr>
                    </a:p>
                  </a:txBody>
                  <a:tcPr marL="91445" marR="91445"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rtl="0"/>
                      <a:r>
                        <a:rPr lang="en-US" sz="1800" b="1" dirty="0" smtClean="0">
                          <a:latin typeface="Calibri" panose="020F0502020204030204" pitchFamily="34" charset="0"/>
                          <a:ea typeface="Calibri" panose="020F0502020204030204" pitchFamily="34" charset="0"/>
                          <a:cs typeface="Calibri" panose="020F0502020204030204" pitchFamily="34" charset="0"/>
                        </a:rPr>
                        <a:t>2 </a:t>
                      </a:r>
                      <a:r>
                        <a:rPr lang="en-US" sz="1800" b="1" baseline="0" dirty="0" smtClean="0">
                          <a:latin typeface="Calibri" panose="020F0502020204030204" pitchFamily="34" charset="0"/>
                          <a:ea typeface="Calibri" panose="020F0502020204030204" pitchFamily="34" charset="0"/>
                          <a:cs typeface="Calibri" panose="020F0502020204030204" pitchFamily="34" charset="0"/>
                        </a:rPr>
                        <a:t>– </a:t>
                      </a:r>
                      <a:r>
                        <a:rPr lang="en-US" sz="1800" b="1" dirty="0" smtClean="0">
                          <a:latin typeface="Calibri" panose="020F0502020204030204" pitchFamily="34" charset="0"/>
                          <a:ea typeface="Calibri" panose="020F0502020204030204" pitchFamily="34" charset="0"/>
                          <a:cs typeface="Calibri" panose="020F0502020204030204" pitchFamily="34" charset="0"/>
                        </a:rPr>
                        <a:t>Las </a:t>
                      </a:r>
                      <a:r>
                        <a:rPr lang="en-US" sz="1800" b="1" dirty="0" err="1" smtClean="0">
                          <a:latin typeface="Calibri" panose="020F0502020204030204" pitchFamily="34" charset="0"/>
                          <a:ea typeface="Calibri" panose="020F0502020204030204" pitchFamily="34" charset="0"/>
                          <a:cs typeface="Calibri" panose="020F0502020204030204" pitchFamily="34" charset="0"/>
                        </a:rPr>
                        <a:t>atracciones</a:t>
                      </a:r>
                      <a:r>
                        <a:rPr lang="en-US" sz="1800" b="1" dirty="0" smtClean="0">
                          <a:latin typeface="Calibri" panose="020F0502020204030204" pitchFamily="34" charset="0"/>
                          <a:ea typeface="Calibri" panose="020F0502020204030204" pitchFamily="34" charset="0"/>
                          <a:cs typeface="Calibri" panose="020F0502020204030204" pitchFamily="34" charset="0"/>
                        </a:rPr>
                        <a:t> </a:t>
                      </a:r>
                      <a:r>
                        <a:rPr lang="en-US" sz="1800" b="1" dirty="0" err="1" smtClean="0">
                          <a:latin typeface="Calibri" panose="020F0502020204030204" pitchFamily="34" charset="0"/>
                          <a:ea typeface="Calibri" panose="020F0502020204030204" pitchFamily="34" charset="0"/>
                          <a:cs typeface="Calibri" panose="020F0502020204030204" pitchFamily="34" charset="0"/>
                        </a:rPr>
                        <a:t>físicas</a:t>
                      </a:r>
                      <a:endParaRPr lang="en-US" sz="1800" b="1" dirty="0">
                        <a:latin typeface="Calibri" panose="020F0502020204030204" pitchFamily="34" charset="0"/>
                        <a:ea typeface="Calibri" panose="020F0502020204030204" pitchFamily="34" charset="0"/>
                        <a:cs typeface="Calibri" panose="020F0502020204030204" pitchFamily="34" charset="0"/>
                      </a:endParaRPr>
                    </a:p>
                  </a:txBody>
                  <a:tcPr marL="91445" marR="91445"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a:r>
                        <a:rPr lang="en-US" sz="1800" dirty="0" smtClean="0">
                          <a:latin typeface="Calibri" panose="020F0502020204030204" pitchFamily="34" charset="0"/>
                          <a:ea typeface="Calibri" panose="020F0502020204030204" pitchFamily="34" charset="0"/>
                          <a:cs typeface="Calibri" panose="020F0502020204030204" pitchFamily="34" charset="0"/>
                        </a:rPr>
                        <a:t>Marty</a:t>
                      </a:r>
                      <a:endParaRPr lang="en-US" sz="1800" dirty="0">
                        <a:latin typeface="Calibri" panose="020F0502020204030204" pitchFamily="34" charset="0"/>
                        <a:ea typeface="Calibri" panose="020F0502020204030204" pitchFamily="34" charset="0"/>
                        <a:cs typeface="Calibri" panose="020F0502020204030204" pitchFamily="34" charset="0"/>
                      </a:endParaRPr>
                    </a:p>
                  </a:txBody>
                  <a:tcPr marL="91445" marR="91445"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04"/>
                  </a:ext>
                </a:extLst>
              </a:tr>
              <a:tr h="0">
                <a:tc>
                  <a:txBody>
                    <a:bodyPr/>
                    <a:lstStyle/>
                    <a:p>
                      <a:pPr algn="ctr" rtl="0"/>
                      <a:r>
                        <a:rPr lang="en-US" sz="1800" dirty="0" smtClean="0">
                          <a:latin typeface="Calibri" panose="020F0502020204030204" pitchFamily="34" charset="0"/>
                          <a:ea typeface="Calibri" panose="020F0502020204030204" pitchFamily="34" charset="0"/>
                          <a:cs typeface="Calibri" panose="020F0502020204030204" pitchFamily="34" charset="0"/>
                        </a:rPr>
                        <a:t>10/3</a:t>
                      </a:r>
                      <a:endParaRPr lang="en-US" sz="1800" dirty="0">
                        <a:latin typeface="Calibri" panose="020F0502020204030204" pitchFamily="34" charset="0"/>
                        <a:ea typeface="Calibri" panose="020F0502020204030204" pitchFamily="34" charset="0"/>
                        <a:cs typeface="Calibri" panose="020F0502020204030204" pitchFamily="34" charset="0"/>
                      </a:endParaRPr>
                    </a:p>
                  </a:txBody>
                  <a:tcPr marL="91445" marR="91445"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a:r>
                        <a:rPr lang="en-US" sz="1800" dirty="0" smtClean="0">
                          <a:latin typeface="Calibri" panose="020F0502020204030204" pitchFamily="34" charset="0"/>
                          <a:ea typeface="Calibri" panose="020F0502020204030204" pitchFamily="34" charset="0"/>
                          <a:cs typeface="Calibri" panose="020F0502020204030204" pitchFamily="34" charset="0"/>
                        </a:rPr>
                        <a:t>Dom</a:t>
                      </a:r>
                      <a:endParaRPr lang="en-US" sz="1800" dirty="0">
                        <a:latin typeface="Calibri" panose="020F0502020204030204" pitchFamily="34" charset="0"/>
                        <a:ea typeface="Calibri" panose="020F0502020204030204" pitchFamily="34" charset="0"/>
                        <a:cs typeface="Calibri" panose="020F0502020204030204" pitchFamily="34" charset="0"/>
                      </a:endParaRPr>
                    </a:p>
                  </a:txBody>
                  <a:tcPr marL="91445" marR="91445"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rtl="0"/>
                      <a:r>
                        <a:rPr lang="en-US" sz="1800" b="1" dirty="0" smtClean="0">
                          <a:latin typeface="Calibri" panose="020F0502020204030204" pitchFamily="34" charset="0"/>
                          <a:ea typeface="Calibri" panose="020F0502020204030204" pitchFamily="34" charset="0"/>
                          <a:cs typeface="Calibri" panose="020F0502020204030204" pitchFamily="34" charset="0"/>
                        </a:rPr>
                        <a:t>2 </a:t>
                      </a:r>
                      <a:r>
                        <a:rPr lang="en-US" sz="1800" b="1" dirty="0">
                          <a:latin typeface="Calibri" panose="020F0502020204030204" pitchFamily="34" charset="0"/>
                          <a:ea typeface="Calibri" panose="020F0502020204030204" pitchFamily="34" charset="0"/>
                          <a:cs typeface="Calibri" panose="020F0502020204030204" pitchFamily="34" charset="0"/>
                        </a:rPr>
                        <a:t>– </a:t>
                      </a:r>
                      <a:r>
                        <a:rPr lang="en-US" sz="1800" b="1" dirty="0" smtClean="0">
                          <a:latin typeface="Calibri" panose="020F0502020204030204" pitchFamily="34" charset="0"/>
                          <a:ea typeface="Calibri" panose="020F0502020204030204" pitchFamily="34" charset="0"/>
                          <a:cs typeface="Calibri" panose="020F0502020204030204" pitchFamily="34" charset="0"/>
                        </a:rPr>
                        <a:t>Las </a:t>
                      </a:r>
                      <a:r>
                        <a:rPr lang="en-US" sz="1800" b="1" dirty="0" err="1" smtClean="0">
                          <a:latin typeface="Calibri" panose="020F0502020204030204" pitchFamily="34" charset="0"/>
                          <a:ea typeface="Calibri" panose="020F0502020204030204" pitchFamily="34" charset="0"/>
                          <a:cs typeface="Calibri" panose="020F0502020204030204" pitchFamily="34" charset="0"/>
                        </a:rPr>
                        <a:t>atracciones</a:t>
                      </a:r>
                      <a:r>
                        <a:rPr lang="en-US" sz="1800" b="1" dirty="0" smtClean="0">
                          <a:latin typeface="Calibri" panose="020F0502020204030204" pitchFamily="34" charset="0"/>
                          <a:ea typeface="Calibri" panose="020F0502020204030204" pitchFamily="34" charset="0"/>
                          <a:cs typeface="Calibri" panose="020F0502020204030204" pitchFamily="34" charset="0"/>
                        </a:rPr>
                        <a:t> </a:t>
                      </a:r>
                      <a:r>
                        <a:rPr lang="en-US" sz="1800" b="1" dirty="0" err="1" smtClean="0">
                          <a:latin typeface="Calibri" panose="020F0502020204030204" pitchFamily="34" charset="0"/>
                          <a:ea typeface="Calibri" panose="020F0502020204030204" pitchFamily="34" charset="0"/>
                          <a:cs typeface="Calibri" panose="020F0502020204030204" pitchFamily="34" charset="0"/>
                        </a:rPr>
                        <a:t>físicas</a:t>
                      </a:r>
                      <a:endParaRPr lang="en-US" sz="1800" b="1" dirty="0">
                        <a:latin typeface="Calibri" panose="020F0502020204030204" pitchFamily="34" charset="0"/>
                        <a:ea typeface="Calibri" panose="020F0502020204030204" pitchFamily="34" charset="0"/>
                        <a:cs typeface="Calibri" panose="020F0502020204030204" pitchFamily="34" charset="0"/>
                      </a:endParaRPr>
                    </a:p>
                  </a:txBody>
                  <a:tcPr marL="91445" marR="91445"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smtClean="0">
                          <a:latin typeface="Calibri" panose="020F0502020204030204" pitchFamily="34" charset="0"/>
                          <a:ea typeface="Calibri" panose="020F0502020204030204" pitchFamily="34" charset="0"/>
                          <a:cs typeface="Calibri" panose="020F0502020204030204" pitchFamily="34" charset="0"/>
                        </a:rPr>
                        <a:t>Marty</a:t>
                      </a:r>
                    </a:p>
                  </a:txBody>
                  <a:tcPr marL="91445" marR="91445"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05"/>
                  </a:ext>
                </a:extLst>
              </a:tr>
              <a:tr h="0">
                <a:tc>
                  <a:txBody>
                    <a:bodyPr/>
                    <a:lstStyle/>
                    <a:p>
                      <a:pPr algn="ctr" rtl="0"/>
                      <a:r>
                        <a:rPr lang="es-PE" sz="1800" dirty="0" smtClean="0">
                          <a:latin typeface="Calibri" panose="020F0502020204030204" pitchFamily="34" charset="0"/>
                          <a:ea typeface="Calibri" panose="020F0502020204030204" pitchFamily="34" charset="0"/>
                          <a:cs typeface="Calibri" panose="020F0502020204030204" pitchFamily="34" charset="0"/>
                        </a:rPr>
                        <a:t>13/3</a:t>
                      </a:r>
                      <a:endParaRPr lang="en-US" sz="1800" dirty="0">
                        <a:latin typeface="Calibri" panose="020F0502020204030204" pitchFamily="34" charset="0"/>
                        <a:ea typeface="Calibri" panose="020F0502020204030204" pitchFamily="34" charset="0"/>
                        <a:cs typeface="Calibri" panose="020F0502020204030204" pitchFamily="34" charset="0"/>
                      </a:endParaRPr>
                    </a:p>
                  </a:txBody>
                  <a:tcPr marL="91445" marR="91445"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a:r>
                        <a:rPr lang="en-US" sz="1800" dirty="0" err="1" smtClean="0">
                          <a:latin typeface="Calibri" panose="020F0502020204030204" pitchFamily="34" charset="0"/>
                          <a:ea typeface="Calibri" panose="020F0502020204030204" pitchFamily="34" charset="0"/>
                          <a:cs typeface="Calibri" panose="020F0502020204030204" pitchFamily="34" charset="0"/>
                        </a:rPr>
                        <a:t>Mi</a:t>
                      </a:r>
                      <a:r>
                        <a:rPr lang="es-ES" sz="1800" dirty="0" err="1" smtClean="0">
                          <a:latin typeface="Calibri" panose="020F0502020204030204" pitchFamily="34" charset="0"/>
                          <a:ea typeface="Calibri" panose="020F0502020204030204" pitchFamily="34" charset="0"/>
                          <a:cs typeface="Calibri" panose="020F0502020204030204" pitchFamily="34" charset="0"/>
                        </a:rPr>
                        <a:t>ér</a:t>
                      </a:r>
                      <a:endParaRPr lang="en-US" sz="1800" dirty="0">
                        <a:latin typeface="Calibri" panose="020F0502020204030204" pitchFamily="34" charset="0"/>
                        <a:ea typeface="Calibri" panose="020F0502020204030204" pitchFamily="34" charset="0"/>
                        <a:cs typeface="Calibri" panose="020F0502020204030204" pitchFamily="34" charset="0"/>
                      </a:endParaRPr>
                    </a:p>
                  </a:txBody>
                  <a:tcPr marL="91445" marR="91445"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rtl="0"/>
                      <a:r>
                        <a:rPr lang="en-US" sz="1800" b="1" dirty="0" smtClean="0">
                          <a:latin typeface="Calibri" panose="020F0502020204030204" pitchFamily="34" charset="0"/>
                          <a:ea typeface="Calibri" panose="020F0502020204030204" pitchFamily="34" charset="0"/>
                          <a:cs typeface="Calibri" panose="020F0502020204030204" pitchFamily="34" charset="0"/>
                        </a:rPr>
                        <a:t>3 –</a:t>
                      </a:r>
                      <a:r>
                        <a:rPr lang="en-US" sz="1800" b="1" baseline="0" dirty="0" smtClean="0">
                          <a:latin typeface="Calibri" panose="020F0502020204030204" pitchFamily="34" charset="0"/>
                          <a:ea typeface="Calibri" panose="020F0502020204030204" pitchFamily="34" charset="0"/>
                          <a:cs typeface="Calibri" panose="020F0502020204030204" pitchFamily="34" charset="0"/>
                        </a:rPr>
                        <a:t> </a:t>
                      </a:r>
                      <a:r>
                        <a:rPr lang="en-US" sz="1800" b="1" dirty="0" smtClean="0">
                          <a:latin typeface="Calibri" panose="020F0502020204030204" pitchFamily="34" charset="0"/>
                          <a:ea typeface="Calibri" panose="020F0502020204030204" pitchFamily="34" charset="0"/>
                          <a:cs typeface="Calibri" panose="020F0502020204030204" pitchFamily="34" charset="0"/>
                        </a:rPr>
                        <a:t>Las </a:t>
                      </a:r>
                      <a:r>
                        <a:rPr lang="en-US" sz="1800" b="1" dirty="0" err="1" smtClean="0">
                          <a:latin typeface="Calibri" panose="020F0502020204030204" pitchFamily="34" charset="0"/>
                          <a:ea typeface="Calibri" panose="020F0502020204030204" pitchFamily="34" charset="0"/>
                          <a:cs typeface="Calibri" panose="020F0502020204030204" pitchFamily="34" charset="0"/>
                        </a:rPr>
                        <a:t>atracciones</a:t>
                      </a:r>
                      <a:r>
                        <a:rPr lang="en-US" sz="1800" b="1" baseline="0" dirty="0" smtClean="0">
                          <a:latin typeface="Calibri" panose="020F0502020204030204" pitchFamily="34" charset="0"/>
                          <a:ea typeface="Calibri" panose="020F0502020204030204" pitchFamily="34" charset="0"/>
                          <a:cs typeface="Calibri" panose="020F0502020204030204" pitchFamily="34" charset="0"/>
                        </a:rPr>
                        <a:t> </a:t>
                      </a:r>
                      <a:r>
                        <a:rPr lang="en-US" sz="1800" b="1" baseline="0" dirty="0">
                          <a:latin typeface="Calibri" panose="020F0502020204030204" pitchFamily="34" charset="0"/>
                          <a:ea typeface="Calibri" panose="020F0502020204030204" pitchFamily="34" charset="0"/>
                          <a:cs typeface="Calibri" panose="020F0502020204030204" pitchFamily="34" charset="0"/>
                        </a:rPr>
                        <a:t>emocionales</a:t>
                      </a:r>
                      <a:endParaRPr lang="en-US" sz="1800" b="1" dirty="0">
                        <a:latin typeface="Calibri" panose="020F0502020204030204" pitchFamily="34" charset="0"/>
                        <a:ea typeface="Calibri" panose="020F0502020204030204" pitchFamily="34" charset="0"/>
                        <a:cs typeface="Calibri" panose="020F0502020204030204" pitchFamily="34" charset="0"/>
                      </a:endParaRPr>
                    </a:p>
                  </a:txBody>
                  <a:tcPr marL="91445" marR="91445"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a:r>
                        <a:rPr lang="es-ES" sz="1800" dirty="0" smtClean="0">
                          <a:latin typeface="Calibri" panose="020F0502020204030204" pitchFamily="34" charset="0"/>
                          <a:ea typeface="Calibri" panose="020F0502020204030204" pitchFamily="34" charset="0"/>
                          <a:cs typeface="Calibri" panose="020F0502020204030204" pitchFamily="34" charset="0"/>
                        </a:rPr>
                        <a:t>David</a:t>
                      </a:r>
                      <a:endParaRPr lang="en-US" sz="1800" dirty="0">
                        <a:latin typeface="Calibri" panose="020F0502020204030204" pitchFamily="34" charset="0"/>
                        <a:ea typeface="Calibri" panose="020F0502020204030204" pitchFamily="34" charset="0"/>
                        <a:cs typeface="Calibri" panose="020F0502020204030204" pitchFamily="34" charset="0"/>
                      </a:endParaRPr>
                    </a:p>
                  </a:txBody>
                  <a:tcPr marL="91445" marR="91445"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06"/>
                  </a:ext>
                </a:extLst>
              </a:tr>
              <a:tr h="0">
                <a:tc>
                  <a:txBody>
                    <a:bodyPr/>
                    <a:lstStyle/>
                    <a:p>
                      <a:pPr algn="ctr" rtl="0"/>
                      <a:r>
                        <a:rPr lang="en-US" sz="1800" dirty="0" smtClean="0">
                          <a:latin typeface="Calibri" panose="020F0502020204030204" pitchFamily="34" charset="0"/>
                          <a:ea typeface="Calibri" panose="020F0502020204030204" pitchFamily="34" charset="0"/>
                          <a:cs typeface="Calibri" panose="020F0502020204030204" pitchFamily="34" charset="0"/>
                        </a:rPr>
                        <a:t>17/3</a:t>
                      </a:r>
                      <a:endParaRPr lang="en-US" sz="1800" dirty="0">
                        <a:latin typeface="Calibri" panose="020F0502020204030204" pitchFamily="34" charset="0"/>
                        <a:ea typeface="Calibri" panose="020F0502020204030204" pitchFamily="34" charset="0"/>
                        <a:cs typeface="Calibri" panose="020F0502020204030204" pitchFamily="34" charset="0"/>
                      </a:endParaRPr>
                    </a:p>
                  </a:txBody>
                  <a:tcPr marL="91445" marR="91445"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a:r>
                        <a:rPr lang="en-US" sz="1800" dirty="0" smtClean="0">
                          <a:latin typeface="Calibri" panose="020F0502020204030204" pitchFamily="34" charset="0"/>
                          <a:ea typeface="Calibri" panose="020F0502020204030204" pitchFamily="34" charset="0"/>
                          <a:cs typeface="Calibri" panose="020F0502020204030204" pitchFamily="34" charset="0"/>
                        </a:rPr>
                        <a:t>Dom</a:t>
                      </a:r>
                      <a:endParaRPr lang="en-US" sz="1800" dirty="0">
                        <a:latin typeface="Calibri" panose="020F0502020204030204" pitchFamily="34" charset="0"/>
                        <a:ea typeface="Calibri" panose="020F0502020204030204" pitchFamily="34" charset="0"/>
                        <a:cs typeface="Calibri" panose="020F0502020204030204" pitchFamily="34" charset="0"/>
                      </a:endParaRPr>
                    </a:p>
                  </a:txBody>
                  <a:tcPr marL="91445" marR="91445"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rtl="0"/>
                      <a:r>
                        <a:rPr lang="en-US" sz="1800" b="1" dirty="0" smtClean="0">
                          <a:latin typeface="Calibri" panose="020F0502020204030204" pitchFamily="34" charset="0"/>
                          <a:ea typeface="Calibri" panose="020F0502020204030204" pitchFamily="34" charset="0"/>
                          <a:cs typeface="Calibri" panose="020F0502020204030204" pitchFamily="34" charset="0"/>
                        </a:rPr>
                        <a:t>3 –</a:t>
                      </a:r>
                      <a:r>
                        <a:rPr lang="en-US" sz="1800" b="1" baseline="0" dirty="0" smtClean="0">
                          <a:latin typeface="Calibri" panose="020F0502020204030204" pitchFamily="34" charset="0"/>
                          <a:ea typeface="Calibri" panose="020F0502020204030204" pitchFamily="34" charset="0"/>
                          <a:cs typeface="Calibri" panose="020F0502020204030204" pitchFamily="34" charset="0"/>
                        </a:rPr>
                        <a:t> </a:t>
                      </a:r>
                      <a:r>
                        <a:rPr lang="en-US" sz="1800" b="1" dirty="0" smtClean="0">
                          <a:latin typeface="Calibri" panose="020F0502020204030204" pitchFamily="34" charset="0"/>
                          <a:ea typeface="Calibri" panose="020F0502020204030204" pitchFamily="34" charset="0"/>
                          <a:cs typeface="Calibri" panose="020F0502020204030204" pitchFamily="34" charset="0"/>
                        </a:rPr>
                        <a:t>Las </a:t>
                      </a:r>
                      <a:r>
                        <a:rPr lang="en-US" sz="1800" b="1" dirty="0" err="1" smtClean="0">
                          <a:latin typeface="Calibri" panose="020F0502020204030204" pitchFamily="34" charset="0"/>
                          <a:ea typeface="Calibri" panose="020F0502020204030204" pitchFamily="34" charset="0"/>
                          <a:cs typeface="Calibri" panose="020F0502020204030204" pitchFamily="34" charset="0"/>
                        </a:rPr>
                        <a:t>atracciones</a:t>
                      </a:r>
                      <a:r>
                        <a:rPr lang="en-US" sz="1800" b="1" baseline="0" dirty="0" smtClean="0">
                          <a:latin typeface="Calibri" panose="020F0502020204030204" pitchFamily="34" charset="0"/>
                          <a:ea typeface="Calibri" panose="020F0502020204030204" pitchFamily="34" charset="0"/>
                          <a:cs typeface="Calibri" panose="020F0502020204030204" pitchFamily="34" charset="0"/>
                        </a:rPr>
                        <a:t> </a:t>
                      </a:r>
                      <a:r>
                        <a:rPr lang="en-US" sz="1800" b="1" baseline="0" dirty="0" err="1" smtClean="0">
                          <a:latin typeface="Calibri" panose="020F0502020204030204" pitchFamily="34" charset="0"/>
                          <a:ea typeface="Calibri" panose="020F0502020204030204" pitchFamily="34" charset="0"/>
                          <a:cs typeface="Calibri" panose="020F0502020204030204" pitchFamily="34" charset="0"/>
                        </a:rPr>
                        <a:t>emocionales</a:t>
                      </a:r>
                      <a:endParaRPr lang="en-US" sz="1800" b="1" dirty="0">
                        <a:latin typeface="Calibri" panose="020F0502020204030204" pitchFamily="34" charset="0"/>
                        <a:ea typeface="Calibri" panose="020F0502020204030204" pitchFamily="34" charset="0"/>
                        <a:cs typeface="Calibri" panose="020F0502020204030204" pitchFamily="34" charset="0"/>
                      </a:endParaRPr>
                    </a:p>
                  </a:txBody>
                  <a:tcPr marL="91445" marR="91445"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s-ES" sz="1800" dirty="0" smtClean="0">
                          <a:latin typeface="Calibri" panose="020F0502020204030204" pitchFamily="34" charset="0"/>
                          <a:ea typeface="Calibri" panose="020F0502020204030204" pitchFamily="34" charset="0"/>
                          <a:cs typeface="Calibri" panose="020F0502020204030204" pitchFamily="34" charset="0"/>
                        </a:rPr>
                        <a:t>David</a:t>
                      </a:r>
                      <a:endParaRPr lang="en-US" sz="1800" dirty="0">
                        <a:latin typeface="Calibri" panose="020F0502020204030204" pitchFamily="34" charset="0"/>
                        <a:ea typeface="Calibri" panose="020F0502020204030204" pitchFamily="34" charset="0"/>
                        <a:cs typeface="Calibri" panose="020F0502020204030204" pitchFamily="34" charset="0"/>
                      </a:endParaRPr>
                    </a:p>
                  </a:txBody>
                  <a:tcPr marL="91445" marR="91445"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07"/>
                  </a:ext>
                </a:extLst>
              </a:tr>
              <a:tr h="0">
                <a:tc>
                  <a:txBody>
                    <a:bodyPr/>
                    <a:lstStyle/>
                    <a:p>
                      <a:pPr algn="ctr" rtl="0"/>
                      <a:r>
                        <a:rPr lang="en-US" sz="1800" dirty="0" smtClean="0">
                          <a:latin typeface="Calibri" panose="020F0502020204030204" pitchFamily="34" charset="0"/>
                          <a:ea typeface="Calibri" panose="020F0502020204030204" pitchFamily="34" charset="0"/>
                          <a:cs typeface="Calibri" panose="020F0502020204030204" pitchFamily="34" charset="0"/>
                        </a:rPr>
                        <a:t>20/3</a:t>
                      </a:r>
                      <a:endParaRPr lang="en-US" sz="1800" dirty="0">
                        <a:latin typeface="Calibri" panose="020F0502020204030204" pitchFamily="34" charset="0"/>
                        <a:ea typeface="Calibri" panose="020F0502020204030204" pitchFamily="34" charset="0"/>
                        <a:cs typeface="Calibri" panose="020F0502020204030204" pitchFamily="34" charset="0"/>
                      </a:endParaRPr>
                    </a:p>
                  </a:txBody>
                  <a:tcPr marL="91445" marR="91445"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a:txBody>
                    <a:bodyPr/>
                    <a:lstStyle/>
                    <a:p>
                      <a:pPr algn="ctr" rtl="0"/>
                      <a:r>
                        <a:rPr lang="en-US" sz="1800" b="0" dirty="0" err="1" smtClean="0">
                          <a:latin typeface="Calibri" panose="020F0502020204030204" pitchFamily="34" charset="0"/>
                          <a:ea typeface="Calibri" panose="020F0502020204030204" pitchFamily="34" charset="0"/>
                          <a:cs typeface="Calibri" panose="020F0502020204030204" pitchFamily="34" charset="0"/>
                        </a:rPr>
                        <a:t>Mi</a:t>
                      </a:r>
                      <a:r>
                        <a:rPr lang="es-ES" sz="1800" b="0" dirty="0" err="1" smtClean="0">
                          <a:latin typeface="Calibri" panose="020F0502020204030204" pitchFamily="34" charset="0"/>
                          <a:ea typeface="Calibri" panose="020F0502020204030204" pitchFamily="34" charset="0"/>
                          <a:cs typeface="Calibri" panose="020F0502020204030204" pitchFamily="34" charset="0"/>
                        </a:rPr>
                        <a:t>ér</a:t>
                      </a:r>
                      <a:endParaRPr lang="en-US" sz="1800" b="0" dirty="0">
                        <a:latin typeface="Calibri" panose="020F0502020204030204" pitchFamily="34" charset="0"/>
                        <a:ea typeface="Calibri" panose="020F0502020204030204" pitchFamily="34" charset="0"/>
                        <a:cs typeface="Calibri" panose="020F0502020204030204" pitchFamily="34" charset="0"/>
                      </a:endParaRPr>
                    </a:p>
                  </a:txBody>
                  <a:tcPr marL="91445" marR="91445"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PE" sz="1600" b="0" dirty="0" smtClean="0">
                          <a:latin typeface="Calibri" panose="020F0502020204030204" pitchFamily="34" charset="0"/>
                          <a:ea typeface="Calibri" panose="020F0502020204030204" pitchFamily="34" charset="0"/>
                          <a:cs typeface="Calibri" panose="020F0502020204030204" pitchFamily="34" charset="0"/>
                        </a:rPr>
                        <a:t>(no hay clase) Lecciones con</a:t>
                      </a:r>
                      <a:r>
                        <a:rPr lang="es-PE" sz="1600" b="0" baseline="0" dirty="0" smtClean="0">
                          <a:latin typeface="Calibri" panose="020F0502020204030204" pitchFamily="34" charset="0"/>
                          <a:ea typeface="Calibri" panose="020F0502020204030204" pitchFamily="34" charset="0"/>
                          <a:cs typeface="Calibri" panose="020F0502020204030204" pitchFamily="34" charset="0"/>
                        </a:rPr>
                        <a:t> Josh Creel</a:t>
                      </a:r>
                      <a:endParaRPr lang="en-US" sz="1600" b="0" dirty="0" smtClean="0">
                        <a:latin typeface="Calibri" panose="020F0502020204030204" pitchFamily="34" charset="0"/>
                        <a:ea typeface="Calibri" panose="020F0502020204030204" pitchFamily="34" charset="0"/>
                        <a:cs typeface="Calibri" panose="020F0502020204030204" pitchFamily="34" charset="0"/>
                      </a:endParaRPr>
                    </a:p>
                  </a:txBody>
                  <a:tcPr marL="91445" marR="91445"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a:txBody>
                    <a:bodyPr/>
                    <a:lstStyle/>
                    <a:p>
                      <a:endParaRPr lang="en-US" sz="1600" dirty="0">
                        <a:latin typeface="Calibri" panose="020F0502020204030204" pitchFamily="34" charset="0"/>
                        <a:ea typeface="Calibri" panose="020F0502020204030204" pitchFamily="34" charset="0"/>
                        <a:cs typeface="Calibri" panose="020F0502020204030204" pitchFamily="34" charset="0"/>
                      </a:endParaRPr>
                    </a:p>
                  </a:txBody>
                  <a:tcPr marL="91445" marR="91445"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extLst>
                  <a:ext uri="{0D108BD9-81ED-4DB2-BD59-A6C34878D82A}">
                    <a16:rowId xmlns:a16="http://schemas.microsoft.com/office/drawing/2014/main" xmlns="" val="10008"/>
                  </a:ext>
                </a:extLst>
              </a:tr>
              <a:tr h="0">
                <a:tc>
                  <a:txBody>
                    <a:bodyPr/>
                    <a:lstStyle/>
                    <a:p>
                      <a:pPr algn="ctr" rtl="0"/>
                      <a:r>
                        <a:rPr lang="en-US" sz="1800" dirty="0" smtClean="0">
                          <a:latin typeface="Calibri" panose="020F0502020204030204" pitchFamily="34" charset="0"/>
                          <a:ea typeface="Calibri" panose="020F0502020204030204" pitchFamily="34" charset="0"/>
                          <a:cs typeface="Calibri" panose="020F0502020204030204" pitchFamily="34" charset="0"/>
                        </a:rPr>
                        <a:t>24/3</a:t>
                      </a:r>
                      <a:endParaRPr lang="en-US" sz="1800" dirty="0">
                        <a:latin typeface="Calibri" panose="020F0502020204030204" pitchFamily="34" charset="0"/>
                        <a:ea typeface="Calibri" panose="020F0502020204030204" pitchFamily="34" charset="0"/>
                        <a:cs typeface="Calibri" panose="020F0502020204030204" pitchFamily="34" charset="0"/>
                      </a:endParaRPr>
                    </a:p>
                  </a:txBody>
                  <a:tcPr marL="91445" marR="91445"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a:r>
                        <a:rPr lang="en-US" sz="1800" dirty="0" smtClean="0">
                          <a:latin typeface="Calibri" panose="020F0502020204030204" pitchFamily="34" charset="0"/>
                          <a:ea typeface="Calibri" panose="020F0502020204030204" pitchFamily="34" charset="0"/>
                          <a:cs typeface="Calibri" panose="020F0502020204030204" pitchFamily="34" charset="0"/>
                        </a:rPr>
                        <a:t>Dom</a:t>
                      </a:r>
                      <a:endParaRPr lang="en-US" sz="1800" dirty="0">
                        <a:latin typeface="Calibri" panose="020F0502020204030204" pitchFamily="34" charset="0"/>
                        <a:ea typeface="Calibri" panose="020F0502020204030204" pitchFamily="34" charset="0"/>
                        <a:cs typeface="Calibri" panose="020F0502020204030204" pitchFamily="34" charset="0"/>
                      </a:endParaRPr>
                    </a:p>
                  </a:txBody>
                  <a:tcPr marL="91445" marR="91445"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rtl="0"/>
                      <a:r>
                        <a:rPr lang="en-US" sz="1800" b="1" dirty="0" smtClean="0">
                          <a:latin typeface="Calibri" panose="020F0502020204030204" pitchFamily="34" charset="0"/>
                          <a:ea typeface="Calibri" panose="020F0502020204030204" pitchFamily="34" charset="0"/>
                          <a:cs typeface="Calibri" panose="020F0502020204030204" pitchFamily="34" charset="0"/>
                        </a:rPr>
                        <a:t>4 –</a:t>
                      </a:r>
                      <a:r>
                        <a:rPr lang="en-US" sz="1800" b="1" baseline="0" dirty="0" smtClean="0">
                          <a:latin typeface="Calibri" panose="020F0502020204030204" pitchFamily="34" charset="0"/>
                          <a:ea typeface="Calibri" panose="020F0502020204030204" pitchFamily="34" charset="0"/>
                          <a:cs typeface="Calibri" panose="020F0502020204030204" pitchFamily="34" charset="0"/>
                        </a:rPr>
                        <a:t> </a:t>
                      </a:r>
                      <a:r>
                        <a:rPr lang="en-US" sz="1800" b="1" dirty="0" smtClean="0">
                          <a:latin typeface="Calibri" panose="020F0502020204030204" pitchFamily="34" charset="0"/>
                          <a:ea typeface="Calibri" panose="020F0502020204030204" pitchFamily="34" charset="0"/>
                          <a:cs typeface="Calibri" panose="020F0502020204030204" pitchFamily="34" charset="0"/>
                        </a:rPr>
                        <a:t>Las </a:t>
                      </a:r>
                      <a:r>
                        <a:rPr lang="en-US" sz="1800" b="1" dirty="0" err="1" smtClean="0">
                          <a:latin typeface="Calibri" panose="020F0502020204030204" pitchFamily="34" charset="0"/>
                          <a:ea typeface="Calibri" panose="020F0502020204030204" pitchFamily="34" charset="0"/>
                          <a:cs typeface="Calibri" panose="020F0502020204030204" pitchFamily="34" charset="0"/>
                        </a:rPr>
                        <a:t>atracciones</a:t>
                      </a:r>
                      <a:r>
                        <a:rPr lang="en-US" sz="1800" b="1" baseline="0" dirty="0" smtClean="0">
                          <a:latin typeface="Calibri" panose="020F0502020204030204" pitchFamily="34" charset="0"/>
                          <a:ea typeface="Calibri" panose="020F0502020204030204" pitchFamily="34" charset="0"/>
                          <a:cs typeface="Calibri" panose="020F0502020204030204" pitchFamily="34" charset="0"/>
                        </a:rPr>
                        <a:t> </a:t>
                      </a:r>
                      <a:r>
                        <a:rPr lang="en-US" sz="1800" b="1" baseline="0" dirty="0" err="1" smtClean="0">
                          <a:latin typeface="Calibri" panose="020F0502020204030204" pitchFamily="34" charset="0"/>
                          <a:ea typeface="Calibri" panose="020F0502020204030204" pitchFamily="34" charset="0"/>
                          <a:cs typeface="Calibri" panose="020F0502020204030204" pitchFamily="34" charset="0"/>
                        </a:rPr>
                        <a:t>intelectuales</a:t>
                      </a:r>
                      <a:endParaRPr lang="en-US" sz="1800" b="1" dirty="0">
                        <a:latin typeface="Calibri" panose="020F0502020204030204" pitchFamily="34" charset="0"/>
                        <a:ea typeface="Calibri" panose="020F0502020204030204" pitchFamily="34" charset="0"/>
                        <a:cs typeface="Calibri" panose="020F0502020204030204" pitchFamily="34" charset="0"/>
                      </a:endParaRPr>
                    </a:p>
                  </a:txBody>
                  <a:tcPr marL="91445" marR="91445"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a:r>
                        <a:rPr lang="en-US" sz="1800" dirty="0" smtClean="0">
                          <a:latin typeface="Calibri" panose="020F0502020204030204" pitchFamily="34" charset="0"/>
                          <a:ea typeface="Calibri" panose="020F0502020204030204" pitchFamily="34" charset="0"/>
                          <a:cs typeface="Calibri" panose="020F0502020204030204" pitchFamily="34" charset="0"/>
                        </a:rPr>
                        <a:t>Ryan</a:t>
                      </a:r>
                      <a:endParaRPr lang="en-US" sz="1800" dirty="0">
                        <a:latin typeface="Calibri" panose="020F0502020204030204" pitchFamily="34" charset="0"/>
                        <a:ea typeface="Calibri" panose="020F0502020204030204" pitchFamily="34" charset="0"/>
                        <a:cs typeface="Calibri" panose="020F0502020204030204" pitchFamily="34" charset="0"/>
                      </a:endParaRPr>
                    </a:p>
                  </a:txBody>
                  <a:tcPr marL="91445" marR="91445"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09"/>
                  </a:ext>
                </a:extLst>
              </a:tr>
              <a:tr h="0">
                <a:tc>
                  <a:txBody>
                    <a:bodyPr/>
                    <a:lstStyle/>
                    <a:p>
                      <a:pPr algn="ctr" rtl="0"/>
                      <a:r>
                        <a:rPr lang="en-US" sz="1800" dirty="0" smtClean="0">
                          <a:latin typeface="Calibri" panose="020F0502020204030204" pitchFamily="34" charset="0"/>
                          <a:ea typeface="Calibri" panose="020F0502020204030204" pitchFamily="34" charset="0"/>
                          <a:cs typeface="Calibri" panose="020F0502020204030204" pitchFamily="34" charset="0"/>
                        </a:rPr>
                        <a:t>27/3</a:t>
                      </a:r>
                      <a:endParaRPr lang="en-US" sz="1800" dirty="0">
                        <a:latin typeface="Calibri" panose="020F0502020204030204" pitchFamily="34" charset="0"/>
                        <a:ea typeface="Calibri" panose="020F0502020204030204" pitchFamily="34" charset="0"/>
                        <a:cs typeface="Calibri" panose="020F0502020204030204" pitchFamily="34" charset="0"/>
                      </a:endParaRPr>
                    </a:p>
                  </a:txBody>
                  <a:tcPr marL="91445" marR="91445"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a:r>
                        <a:rPr lang="en-US" sz="1800" dirty="0" err="1" smtClean="0">
                          <a:latin typeface="Calibri" panose="020F0502020204030204" pitchFamily="34" charset="0"/>
                          <a:ea typeface="Calibri" panose="020F0502020204030204" pitchFamily="34" charset="0"/>
                          <a:cs typeface="Calibri" panose="020F0502020204030204" pitchFamily="34" charset="0"/>
                        </a:rPr>
                        <a:t>Mi</a:t>
                      </a:r>
                      <a:r>
                        <a:rPr lang="es-ES" sz="1800" dirty="0" err="1" smtClean="0">
                          <a:latin typeface="Calibri" panose="020F0502020204030204" pitchFamily="34" charset="0"/>
                          <a:ea typeface="Calibri" panose="020F0502020204030204" pitchFamily="34" charset="0"/>
                          <a:cs typeface="Calibri" panose="020F0502020204030204" pitchFamily="34" charset="0"/>
                        </a:rPr>
                        <a:t>ér</a:t>
                      </a:r>
                      <a:endParaRPr lang="en-US" sz="1800" dirty="0">
                        <a:latin typeface="Calibri" panose="020F0502020204030204" pitchFamily="34" charset="0"/>
                        <a:ea typeface="Calibri" panose="020F0502020204030204" pitchFamily="34" charset="0"/>
                        <a:cs typeface="Calibri" panose="020F0502020204030204" pitchFamily="34" charset="0"/>
                      </a:endParaRPr>
                    </a:p>
                  </a:txBody>
                  <a:tcPr marL="91445" marR="91445"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rtl="0"/>
                      <a:r>
                        <a:rPr lang="en-US" sz="1800" b="1" dirty="0" smtClean="0">
                          <a:latin typeface="Calibri" panose="020F0502020204030204" pitchFamily="34" charset="0"/>
                          <a:ea typeface="Calibri" panose="020F0502020204030204" pitchFamily="34" charset="0"/>
                          <a:cs typeface="Calibri" panose="020F0502020204030204" pitchFamily="34" charset="0"/>
                        </a:rPr>
                        <a:t>4 –</a:t>
                      </a:r>
                      <a:r>
                        <a:rPr lang="en-US" sz="1800" b="1" baseline="0" dirty="0" smtClean="0">
                          <a:latin typeface="Calibri" panose="020F0502020204030204" pitchFamily="34" charset="0"/>
                          <a:ea typeface="Calibri" panose="020F0502020204030204" pitchFamily="34" charset="0"/>
                          <a:cs typeface="Calibri" panose="020F0502020204030204" pitchFamily="34" charset="0"/>
                        </a:rPr>
                        <a:t> </a:t>
                      </a:r>
                      <a:r>
                        <a:rPr lang="en-US" sz="1800" b="1" dirty="0" smtClean="0">
                          <a:latin typeface="Calibri" panose="020F0502020204030204" pitchFamily="34" charset="0"/>
                          <a:ea typeface="Calibri" panose="020F0502020204030204" pitchFamily="34" charset="0"/>
                          <a:cs typeface="Calibri" panose="020F0502020204030204" pitchFamily="34" charset="0"/>
                        </a:rPr>
                        <a:t>Las </a:t>
                      </a:r>
                      <a:r>
                        <a:rPr lang="en-US" sz="1800" b="1" dirty="0" err="1" smtClean="0">
                          <a:latin typeface="Calibri" panose="020F0502020204030204" pitchFamily="34" charset="0"/>
                          <a:ea typeface="Calibri" panose="020F0502020204030204" pitchFamily="34" charset="0"/>
                          <a:cs typeface="Calibri" panose="020F0502020204030204" pitchFamily="34" charset="0"/>
                        </a:rPr>
                        <a:t>atracciones</a:t>
                      </a:r>
                      <a:r>
                        <a:rPr lang="en-US" sz="1800" b="1" baseline="0" dirty="0" smtClean="0">
                          <a:latin typeface="Calibri" panose="020F0502020204030204" pitchFamily="34" charset="0"/>
                          <a:ea typeface="Calibri" panose="020F0502020204030204" pitchFamily="34" charset="0"/>
                          <a:cs typeface="Calibri" panose="020F0502020204030204" pitchFamily="34" charset="0"/>
                        </a:rPr>
                        <a:t> </a:t>
                      </a:r>
                      <a:r>
                        <a:rPr lang="en-US" sz="1800" b="1" baseline="0" dirty="0">
                          <a:latin typeface="Calibri" panose="020F0502020204030204" pitchFamily="34" charset="0"/>
                          <a:ea typeface="Calibri" panose="020F0502020204030204" pitchFamily="34" charset="0"/>
                          <a:cs typeface="Calibri" panose="020F0502020204030204" pitchFamily="34" charset="0"/>
                        </a:rPr>
                        <a:t>intelectuales</a:t>
                      </a:r>
                      <a:endParaRPr lang="en-US" sz="1800" b="1" dirty="0">
                        <a:latin typeface="Calibri" panose="020F0502020204030204" pitchFamily="34" charset="0"/>
                        <a:ea typeface="Calibri" panose="020F0502020204030204" pitchFamily="34" charset="0"/>
                        <a:cs typeface="Calibri" panose="020F0502020204030204" pitchFamily="34" charset="0"/>
                      </a:endParaRPr>
                    </a:p>
                  </a:txBody>
                  <a:tcPr marL="91445" marR="91445"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a:r>
                        <a:rPr lang="en-US" sz="1800" dirty="0" smtClean="0">
                          <a:latin typeface="Calibri" panose="020F0502020204030204" pitchFamily="34" charset="0"/>
                          <a:ea typeface="Calibri" panose="020F0502020204030204" pitchFamily="34" charset="0"/>
                          <a:cs typeface="Calibri" panose="020F0502020204030204" pitchFamily="34" charset="0"/>
                        </a:rPr>
                        <a:t>David</a:t>
                      </a:r>
                      <a:endParaRPr lang="en-US" sz="1800" dirty="0">
                        <a:latin typeface="Calibri" panose="020F0502020204030204" pitchFamily="34" charset="0"/>
                        <a:ea typeface="Calibri" panose="020F0502020204030204" pitchFamily="34" charset="0"/>
                        <a:cs typeface="Calibri" panose="020F0502020204030204" pitchFamily="34" charset="0"/>
                      </a:endParaRPr>
                    </a:p>
                  </a:txBody>
                  <a:tcPr marL="91445" marR="91445"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10"/>
                  </a:ext>
                </a:extLst>
              </a:tr>
              <a:tr h="0">
                <a:tc>
                  <a:txBody>
                    <a:bodyPr/>
                    <a:lstStyle/>
                    <a:p>
                      <a:pPr algn="ctr" rtl="0"/>
                      <a:r>
                        <a:rPr lang="en-US" sz="1800" dirty="0" smtClean="0">
                          <a:latin typeface="Calibri" panose="020F0502020204030204" pitchFamily="34" charset="0"/>
                          <a:ea typeface="Calibri" panose="020F0502020204030204" pitchFamily="34" charset="0"/>
                          <a:cs typeface="Calibri" panose="020F0502020204030204" pitchFamily="34" charset="0"/>
                        </a:rPr>
                        <a:t>31/3</a:t>
                      </a:r>
                      <a:endParaRPr lang="en-US" sz="1800" dirty="0">
                        <a:latin typeface="Calibri" panose="020F0502020204030204" pitchFamily="34" charset="0"/>
                        <a:ea typeface="Calibri" panose="020F0502020204030204" pitchFamily="34" charset="0"/>
                        <a:cs typeface="Calibri" panose="020F0502020204030204" pitchFamily="34" charset="0"/>
                      </a:endParaRPr>
                    </a:p>
                  </a:txBody>
                  <a:tcPr marL="91445" marR="91445"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a:r>
                        <a:rPr lang="en-US" sz="1800" dirty="0" smtClean="0">
                          <a:latin typeface="Calibri" panose="020F0502020204030204" pitchFamily="34" charset="0"/>
                          <a:ea typeface="Calibri" panose="020F0502020204030204" pitchFamily="34" charset="0"/>
                          <a:cs typeface="Calibri" panose="020F0502020204030204" pitchFamily="34" charset="0"/>
                        </a:rPr>
                        <a:t>Dom</a:t>
                      </a:r>
                      <a:endParaRPr lang="en-US" sz="1800" dirty="0">
                        <a:latin typeface="Calibri" panose="020F0502020204030204" pitchFamily="34" charset="0"/>
                        <a:ea typeface="Calibri" panose="020F0502020204030204" pitchFamily="34" charset="0"/>
                        <a:cs typeface="Calibri" panose="020F0502020204030204" pitchFamily="34" charset="0"/>
                      </a:endParaRPr>
                    </a:p>
                  </a:txBody>
                  <a:tcPr marL="91445" marR="91445"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rtl="0"/>
                      <a:r>
                        <a:rPr lang="en-US" sz="1800" b="1" dirty="0" smtClean="0">
                          <a:latin typeface="Calibri" panose="020F0502020204030204" pitchFamily="34" charset="0"/>
                          <a:ea typeface="Calibri" panose="020F0502020204030204" pitchFamily="34" charset="0"/>
                          <a:cs typeface="Calibri" panose="020F0502020204030204" pitchFamily="34" charset="0"/>
                        </a:rPr>
                        <a:t>5 – </a:t>
                      </a:r>
                      <a:r>
                        <a:rPr lang="en-US" sz="1800" b="1" baseline="0" dirty="0" err="1" smtClean="0">
                          <a:latin typeface="Calibri" panose="020F0502020204030204" pitchFamily="34" charset="0"/>
                          <a:ea typeface="Calibri" panose="020F0502020204030204" pitchFamily="34" charset="0"/>
                          <a:cs typeface="Calibri" panose="020F0502020204030204" pitchFamily="34" charset="0"/>
                        </a:rPr>
                        <a:t>Decisiones</a:t>
                      </a:r>
                      <a:r>
                        <a:rPr lang="en-US" sz="1800" b="1" baseline="0" dirty="0" smtClean="0">
                          <a:latin typeface="Calibri" panose="020F0502020204030204" pitchFamily="34" charset="0"/>
                          <a:ea typeface="Calibri" panose="020F0502020204030204" pitchFamily="34" charset="0"/>
                          <a:cs typeface="Calibri" panose="020F0502020204030204" pitchFamily="34" charset="0"/>
                        </a:rPr>
                        <a:t> </a:t>
                      </a:r>
                      <a:r>
                        <a:rPr lang="en-US" sz="1800" b="1" baseline="0" dirty="0" err="1" smtClean="0">
                          <a:latin typeface="Calibri" panose="020F0502020204030204" pitchFamily="34" charset="0"/>
                          <a:ea typeface="Calibri" panose="020F0502020204030204" pitchFamily="34" charset="0"/>
                          <a:cs typeface="Calibri" panose="020F0502020204030204" pitchFamily="34" charset="0"/>
                        </a:rPr>
                        <a:t>guiadas</a:t>
                      </a:r>
                      <a:r>
                        <a:rPr lang="en-US" sz="1800" b="1" baseline="0" dirty="0" smtClean="0">
                          <a:latin typeface="Calibri" panose="020F0502020204030204" pitchFamily="34" charset="0"/>
                          <a:ea typeface="Calibri" panose="020F0502020204030204" pitchFamily="34" charset="0"/>
                          <a:cs typeface="Calibri" panose="020F0502020204030204" pitchFamily="34" charset="0"/>
                        </a:rPr>
                        <a:t> </a:t>
                      </a:r>
                      <a:r>
                        <a:rPr lang="en-US" sz="1800" b="1" baseline="0" dirty="0" err="1" smtClean="0">
                          <a:latin typeface="Calibri" panose="020F0502020204030204" pitchFamily="34" charset="0"/>
                          <a:ea typeface="Calibri" panose="020F0502020204030204" pitchFamily="34" charset="0"/>
                          <a:cs typeface="Calibri" panose="020F0502020204030204" pitchFamily="34" charset="0"/>
                        </a:rPr>
                        <a:t>por</a:t>
                      </a:r>
                      <a:r>
                        <a:rPr lang="en-US" sz="1800" b="1" baseline="0" dirty="0" smtClean="0">
                          <a:latin typeface="Calibri" panose="020F0502020204030204" pitchFamily="34" charset="0"/>
                          <a:ea typeface="Calibri" panose="020F0502020204030204" pitchFamily="34" charset="0"/>
                          <a:cs typeface="Calibri" panose="020F0502020204030204" pitchFamily="34" charset="0"/>
                        </a:rPr>
                        <a:t> el </a:t>
                      </a:r>
                      <a:r>
                        <a:rPr lang="en-US" sz="1800" b="1" baseline="0" dirty="0" err="1" smtClean="0">
                          <a:latin typeface="Calibri" panose="020F0502020204030204" pitchFamily="34" charset="0"/>
                          <a:ea typeface="Calibri" panose="020F0502020204030204" pitchFamily="34" charset="0"/>
                          <a:cs typeface="Calibri" panose="020F0502020204030204" pitchFamily="34" charset="0"/>
                        </a:rPr>
                        <a:t>Espíritu</a:t>
                      </a:r>
                      <a:endParaRPr lang="en-US" sz="1800" b="1" dirty="0">
                        <a:latin typeface="Calibri" panose="020F0502020204030204" pitchFamily="34" charset="0"/>
                        <a:ea typeface="Calibri" panose="020F0502020204030204" pitchFamily="34" charset="0"/>
                        <a:cs typeface="Calibri" panose="020F0502020204030204" pitchFamily="34" charset="0"/>
                      </a:endParaRPr>
                    </a:p>
                  </a:txBody>
                  <a:tcPr marL="91445" marR="91445"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a:r>
                        <a:rPr lang="es-ES" sz="1800" dirty="0" smtClean="0">
                          <a:latin typeface="Calibri" panose="020F0502020204030204" pitchFamily="34" charset="0"/>
                          <a:ea typeface="Calibri" panose="020F0502020204030204" pitchFamily="34" charset="0"/>
                          <a:cs typeface="Calibri" panose="020F0502020204030204" pitchFamily="34" charset="0"/>
                        </a:rPr>
                        <a:t>David</a:t>
                      </a:r>
                      <a:endParaRPr lang="en-US" sz="1800" dirty="0">
                        <a:latin typeface="Calibri" panose="020F0502020204030204" pitchFamily="34" charset="0"/>
                        <a:ea typeface="Calibri" panose="020F0502020204030204" pitchFamily="34" charset="0"/>
                        <a:cs typeface="Calibri" panose="020F0502020204030204" pitchFamily="34" charset="0"/>
                      </a:endParaRPr>
                    </a:p>
                  </a:txBody>
                  <a:tcPr marL="91445" marR="91445"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11"/>
                  </a:ext>
                </a:extLst>
              </a:tr>
              <a:tr h="0">
                <a:tc>
                  <a:txBody>
                    <a:bodyPr/>
                    <a:lstStyle/>
                    <a:p>
                      <a:pPr algn="ctr" rtl="0"/>
                      <a:r>
                        <a:rPr lang="en-US" sz="1800" dirty="0" smtClean="0">
                          <a:latin typeface="Calibri" panose="020F0502020204030204" pitchFamily="34" charset="0"/>
                          <a:ea typeface="Calibri" panose="020F0502020204030204" pitchFamily="34" charset="0"/>
                          <a:cs typeface="Calibri" panose="020F0502020204030204" pitchFamily="34" charset="0"/>
                        </a:rPr>
                        <a:t>3/4</a:t>
                      </a:r>
                      <a:endParaRPr lang="en-US" sz="1800" dirty="0">
                        <a:latin typeface="Calibri" panose="020F0502020204030204" pitchFamily="34" charset="0"/>
                        <a:ea typeface="Calibri" panose="020F0502020204030204" pitchFamily="34" charset="0"/>
                        <a:cs typeface="Calibri" panose="020F0502020204030204" pitchFamily="34" charset="0"/>
                      </a:endParaRPr>
                    </a:p>
                  </a:txBody>
                  <a:tcPr marL="91445" marR="91445"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FF"/>
                    </a:solidFill>
                  </a:tcPr>
                </a:tc>
                <a:tc>
                  <a:txBody>
                    <a:bodyPr/>
                    <a:lstStyle/>
                    <a:p>
                      <a:pPr algn="ctr" rtl="0"/>
                      <a:r>
                        <a:rPr lang="en-US" sz="1800" dirty="0" err="1" smtClean="0">
                          <a:latin typeface="Calibri" panose="020F0502020204030204" pitchFamily="34" charset="0"/>
                          <a:ea typeface="Calibri" panose="020F0502020204030204" pitchFamily="34" charset="0"/>
                          <a:cs typeface="Calibri" panose="020F0502020204030204" pitchFamily="34" charset="0"/>
                        </a:rPr>
                        <a:t>Mi</a:t>
                      </a:r>
                      <a:r>
                        <a:rPr lang="es-ES" sz="1800" dirty="0" err="1" smtClean="0">
                          <a:latin typeface="Calibri" panose="020F0502020204030204" pitchFamily="34" charset="0"/>
                          <a:ea typeface="Calibri" panose="020F0502020204030204" pitchFamily="34" charset="0"/>
                          <a:cs typeface="Calibri" panose="020F0502020204030204" pitchFamily="34" charset="0"/>
                        </a:rPr>
                        <a:t>ér</a:t>
                      </a:r>
                      <a:endParaRPr lang="en-US" sz="1800" dirty="0">
                        <a:latin typeface="Calibri" panose="020F0502020204030204" pitchFamily="34" charset="0"/>
                        <a:ea typeface="Calibri" panose="020F0502020204030204" pitchFamily="34" charset="0"/>
                        <a:cs typeface="Calibri" panose="020F0502020204030204" pitchFamily="34" charset="0"/>
                      </a:endParaRPr>
                    </a:p>
                  </a:txBody>
                  <a:tcPr marL="91445" marR="91445"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FF"/>
                    </a:solidFill>
                  </a:tcPr>
                </a:tc>
                <a:tc>
                  <a:txBody>
                    <a:bodyPr/>
                    <a:lstStyle/>
                    <a:p>
                      <a:pPr algn="l" rtl="0"/>
                      <a:r>
                        <a:rPr lang="en-US" sz="1800" b="1" dirty="0" smtClean="0">
                          <a:latin typeface="Calibri" panose="020F0502020204030204" pitchFamily="34" charset="0"/>
                          <a:ea typeface="Calibri" panose="020F0502020204030204" pitchFamily="34" charset="0"/>
                          <a:cs typeface="Calibri" panose="020F0502020204030204" pitchFamily="34" charset="0"/>
                        </a:rPr>
                        <a:t>5 – </a:t>
                      </a:r>
                      <a:r>
                        <a:rPr lang="en-US" sz="1800" b="1" baseline="0" dirty="0" err="1" smtClean="0">
                          <a:latin typeface="Calibri" panose="020F0502020204030204" pitchFamily="34" charset="0"/>
                          <a:ea typeface="Calibri" panose="020F0502020204030204" pitchFamily="34" charset="0"/>
                          <a:cs typeface="Calibri" panose="020F0502020204030204" pitchFamily="34" charset="0"/>
                        </a:rPr>
                        <a:t>Decisiones</a:t>
                      </a:r>
                      <a:r>
                        <a:rPr lang="en-US" sz="1800" b="1" baseline="0" dirty="0" smtClean="0">
                          <a:latin typeface="Calibri" panose="020F0502020204030204" pitchFamily="34" charset="0"/>
                          <a:ea typeface="Calibri" panose="020F0502020204030204" pitchFamily="34" charset="0"/>
                          <a:cs typeface="Calibri" panose="020F0502020204030204" pitchFamily="34" charset="0"/>
                        </a:rPr>
                        <a:t> </a:t>
                      </a:r>
                      <a:r>
                        <a:rPr lang="en-US" sz="1800" b="1" baseline="0" dirty="0" err="1" smtClean="0">
                          <a:latin typeface="Calibri" panose="020F0502020204030204" pitchFamily="34" charset="0"/>
                          <a:ea typeface="Calibri" panose="020F0502020204030204" pitchFamily="34" charset="0"/>
                          <a:cs typeface="Calibri" panose="020F0502020204030204" pitchFamily="34" charset="0"/>
                        </a:rPr>
                        <a:t>guiadas</a:t>
                      </a:r>
                      <a:r>
                        <a:rPr lang="en-US" sz="1800" b="1" baseline="0" dirty="0" smtClean="0">
                          <a:latin typeface="Calibri" panose="020F0502020204030204" pitchFamily="34" charset="0"/>
                          <a:ea typeface="Calibri" panose="020F0502020204030204" pitchFamily="34" charset="0"/>
                          <a:cs typeface="Calibri" panose="020F0502020204030204" pitchFamily="34" charset="0"/>
                        </a:rPr>
                        <a:t> </a:t>
                      </a:r>
                      <a:r>
                        <a:rPr lang="en-US" sz="1800" b="1" baseline="0" dirty="0" err="1" smtClean="0">
                          <a:latin typeface="Calibri" panose="020F0502020204030204" pitchFamily="34" charset="0"/>
                          <a:ea typeface="Calibri" panose="020F0502020204030204" pitchFamily="34" charset="0"/>
                          <a:cs typeface="Calibri" panose="020F0502020204030204" pitchFamily="34" charset="0"/>
                        </a:rPr>
                        <a:t>por</a:t>
                      </a:r>
                      <a:r>
                        <a:rPr lang="en-US" sz="1800" b="1" baseline="0" dirty="0" smtClean="0">
                          <a:latin typeface="Calibri" panose="020F0502020204030204" pitchFamily="34" charset="0"/>
                          <a:ea typeface="Calibri" panose="020F0502020204030204" pitchFamily="34" charset="0"/>
                          <a:cs typeface="Calibri" panose="020F0502020204030204" pitchFamily="34" charset="0"/>
                        </a:rPr>
                        <a:t> el </a:t>
                      </a:r>
                      <a:r>
                        <a:rPr lang="en-US" sz="1800" b="1" baseline="0" dirty="0" err="1" smtClean="0">
                          <a:latin typeface="Calibri" panose="020F0502020204030204" pitchFamily="34" charset="0"/>
                          <a:ea typeface="Calibri" panose="020F0502020204030204" pitchFamily="34" charset="0"/>
                          <a:cs typeface="Calibri" panose="020F0502020204030204" pitchFamily="34" charset="0"/>
                        </a:rPr>
                        <a:t>Espíritu</a:t>
                      </a:r>
                      <a:endParaRPr lang="en-US" sz="1800" b="1" dirty="0">
                        <a:latin typeface="Calibri" panose="020F0502020204030204" pitchFamily="34" charset="0"/>
                        <a:ea typeface="Calibri" panose="020F0502020204030204" pitchFamily="34" charset="0"/>
                        <a:cs typeface="Calibri" panose="020F0502020204030204" pitchFamily="34" charset="0"/>
                      </a:endParaRPr>
                    </a:p>
                  </a:txBody>
                  <a:tcPr marL="91445" marR="91445"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FF"/>
                    </a:solidFill>
                  </a:tcPr>
                </a:tc>
                <a:tc>
                  <a:txBody>
                    <a:bodyPr/>
                    <a:lstStyle/>
                    <a:p>
                      <a:pPr algn="ctr" rtl="0"/>
                      <a:r>
                        <a:rPr lang="en-US" sz="1800" dirty="0" smtClean="0">
                          <a:latin typeface="Calibri" panose="020F0502020204030204" pitchFamily="34" charset="0"/>
                          <a:ea typeface="Calibri" panose="020F0502020204030204" pitchFamily="34" charset="0"/>
                          <a:cs typeface="Calibri" panose="020F0502020204030204" pitchFamily="34" charset="0"/>
                        </a:rPr>
                        <a:t>Marty</a:t>
                      </a:r>
                      <a:endParaRPr lang="en-US" sz="1800" dirty="0">
                        <a:latin typeface="Calibri" panose="020F0502020204030204" pitchFamily="34" charset="0"/>
                        <a:ea typeface="Calibri" panose="020F0502020204030204" pitchFamily="34" charset="0"/>
                        <a:cs typeface="Calibri" panose="020F0502020204030204" pitchFamily="34" charset="0"/>
                      </a:endParaRPr>
                    </a:p>
                  </a:txBody>
                  <a:tcPr marL="91445" marR="91445"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FF"/>
                    </a:solidFill>
                  </a:tcPr>
                </a:tc>
                <a:extLst>
                  <a:ext uri="{0D108BD9-81ED-4DB2-BD59-A6C34878D82A}">
                    <a16:rowId xmlns:a16="http://schemas.microsoft.com/office/drawing/2014/main" xmlns="" val="10012"/>
                  </a:ext>
                </a:extLst>
              </a:tr>
              <a:tr h="0">
                <a:tc>
                  <a:txBody>
                    <a:bodyPr/>
                    <a:lstStyle/>
                    <a:p>
                      <a:pPr algn="ctr" rtl="0"/>
                      <a:r>
                        <a:rPr lang="en-US" sz="1800" dirty="0" smtClean="0">
                          <a:latin typeface="Calibri" panose="020F0502020204030204" pitchFamily="34" charset="0"/>
                          <a:ea typeface="Calibri" panose="020F0502020204030204" pitchFamily="34" charset="0"/>
                          <a:cs typeface="Calibri" panose="020F0502020204030204" pitchFamily="34" charset="0"/>
                        </a:rPr>
                        <a:t>7/4</a:t>
                      </a:r>
                      <a:endParaRPr lang="en-US" sz="1800" dirty="0">
                        <a:latin typeface="Calibri" panose="020F0502020204030204" pitchFamily="34" charset="0"/>
                        <a:ea typeface="Calibri" panose="020F0502020204030204" pitchFamily="34" charset="0"/>
                        <a:cs typeface="Calibri" panose="020F0502020204030204" pitchFamily="34" charset="0"/>
                      </a:endParaRPr>
                    </a:p>
                  </a:txBody>
                  <a:tcPr marL="91445" marR="91445"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a:r>
                        <a:rPr lang="en-US" sz="1800" dirty="0" smtClean="0">
                          <a:latin typeface="Calibri" panose="020F0502020204030204" pitchFamily="34" charset="0"/>
                          <a:ea typeface="Calibri" panose="020F0502020204030204" pitchFamily="34" charset="0"/>
                          <a:cs typeface="Calibri" panose="020F0502020204030204" pitchFamily="34" charset="0"/>
                        </a:rPr>
                        <a:t>Dom</a:t>
                      </a:r>
                      <a:endParaRPr lang="en-US" sz="1800" dirty="0">
                        <a:latin typeface="Calibri" panose="020F0502020204030204" pitchFamily="34" charset="0"/>
                        <a:ea typeface="Calibri" panose="020F0502020204030204" pitchFamily="34" charset="0"/>
                        <a:cs typeface="Calibri" panose="020F0502020204030204" pitchFamily="34" charset="0"/>
                      </a:endParaRPr>
                    </a:p>
                  </a:txBody>
                  <a:tcPr marL="91445" marR="91445"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rtl="0"/>
                      <a:r>
                        <a:rPr lang="en-US" sz="1800" b="1" dirty="0" smtClean="0">
                          <a:latin typeface="Calibri" panose="020F0502020204030204" pitchFamily="34" charset="0"/>
                          <a:ea typeface="Calibri" panose="020F0502020204030204" pitchFamily="34" charset="0"/>
                          <a:cs typeface="Calibri" panose="020F0502020204030204" pitchFamily="34" charset="0"/>
                        </a:rPr>
                        <a:t>5 – </a:t>
                      </a:r>
                      <a:r>
                        <a:rPr lang="en-US" sz="1800" b="1" baseline="0" dirty="0" err="1" smtClean="0">
                          <a:latin typeface="Calibri" panose="020F0502020204030204" pitchFamily="34" charset="0"/>
                          <a:ea typeface="Calibri" panose="020F0502020204030204" pitchFamily="34" charset="0"/>
                          <a:cs typeface="Calibri" panose="020F0502020204030204" pitchFamily="34" charset="0"/>
                        </a:rPr>
                        <a:t>Decisiones</a:t>
                      </a:r>
                      <a:r>
                        <a:rPr lang="en-US" sz="1800" b="1" baseline="0" dirty="0" smtClean="0">
                          <a:latin typeface="Calibri" panose="020F0502020204030204" pitchFamily="34" charset="0"/>
                          <a:ea typeface="Calibri" panose="020F0502020204030204" pitchFamily="34" charset="0"/>
                          <a:cs typeface="Calibri" panose="020F0502020204030204" pitchFamily="34" charset="0"/>
                        </a:rPr>
                        <a:t> </a:t>
                      </a:r>
                      <a:r>
                        <a:rPr lang="en-US" sz="1800" b="1" baseline="0" dirty="0" err="1" smtClean="0">
                          <a:latin typeface="Calibri" panose="020F0502020204030204" pitchFamily="34" charset="0"/>
                          <a:ea typeface="Calibri" panose="020F0502020204030204" pitchFamily="34" charset="0"/>
                          <a:cs typeface="Calibri" panose="020F0502020204030204" pitchFamily="34" charset="0"/>
                        </a:rPr>
                        <a:t>guiadas</a:t>
                      </a:r>
                      <a:r>
                        <a:rPr lang="en-US" sz="1800" b="1" baseline="0" dirty="0" smtClean="0">
                          <a:latin typeface="Calibri" panose="020F0502020204030204" pitchFamily="34" charset="0"/>
                          <a:ea typeface="Calibri" panose="020F0502020204030204" pitchFamily="34" charset="0"/>
                          <a:cs typeface="Calibri" panose="020F0502020204030204" pitchFamily="34" charset="0"/>
                        </a:rPr>
                        <a:t> </a:t>
                      </a:r>
                      <a:r>
                        <a:rPr lang="en-US" sz="1800" b="1" baseline="0" dirty="0" err="1" smtClean="0">
                          <a:latin typeface="Calibri" panose="020F0502020204030204" pitchFamily="34" charset="0"/>
                          <a:ea typeface="Calibri" panose="020F0502020204030204" pitchFamily="34" charset="0"/>
                          <a:cs typeface="Calibri" panose="020F0502020204030204" pitchFamily="34" charset="0"/>
                        </a:rPr>
                        <a:t>por</a:t>
                      </a:r>
                      <a:r>
                        <a:rPr lang="en-US" sz="1800" b="1" baseline="0" dirty="0" smtClean="0">
                          <a:latin typeface="Calibri" panose="020F0502020204030204" pitchFamily="34" charset="0"/>
                          <a:ea typeface="Calibri" panose="020F0502020204030204" pitchFamily="34" charset="0"/>
                          <a:cs typeface="Calibri" panose="020F0502020204030204" pitchFamily="34" charset="0"/>
                        </a:rPr>
                        <a:t> el </a:t>
                      </a:r>
                      <a:r>
                        <a:rPr lang="en-US" sz="1800" b="1" baseline="0" dirty="0" err="1" smtClean="0">
                          <a:latin typeface="Calibri" panose="020F0502020204030204" pitchFamily="34" charset="0"/>
                          <a:ea typeface="Calibri" panose="020F0502020204030204" pitchFamily="34" charset="0"/>
                          <a:cs typeface="Calibri" panose="020F0502020204030204" pitchFamily="34" charset="0"/>
                        </a:rPr>
                        <a:t>Espíritu</a:t>
                      </a:r>
                      <a:endParaRPr lang="en-US" sz="1800" b="1" dirty="0">
                        <a:latin typeface="Calibri" panose="020F0502020204030204" pitchFamily="34" charset="0"/>
                        <a:ea typeface="Calibri" panose="020F0502020204030204" pitchFamily="34" charset="0"/>
                        <a:cs typeface="Calibri" panose="020F0502020204030204" pitchFamily="34" charset="0"/>
                      </a:endParaRPr>
                    </a:p>
                  </a:txBody>
                  <a:tcPr marL="91445" marR="91445"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a:r>
                        <a:rPr lang="en-US" sz="1800" dirty="0" smtClean="0">
                          <a:latin typeface="Calibri" panose="020F0502020204030204" pitchFamily="34" charset="0"/>
                          <a:ea typeface="Calibri" panose="020F0502020204030204" pitchFamily="34" charset="0"/>
                          <a:cs typeface="Calibri" panose="020F0502020204030204" pitchFamily="34" charset="0"/>
                        </a:rPr>
                        <a:t>Marty</a:t>
                      </a:r>
                      <a:endParaRPr lang="en-US" sz="1800" dirty="0">
                        <a:latin typeface="Calibri" panose="020F0502020204030204" pitchFamily="34" charset="0"/>
                        <a:ea typeface="Calibri" panose="020F0502020204030204" pitchFamily="34" charset="0"/>
                        <a:cs typeface="Calibri" panose="020F0502020204030204" pitchFamily="34" charset="0"/>
                      </a:endParaRPr>
                    </a:p>
                  </a:txBody>
                  <a:tcPr marL="91445" marR="91445"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13"/>
                  </a:ext>
                </a:extLst>
              </a:tr>
              <a:tr h="396240">
                <a:tc>
                  <a:txBody>
                    <a:bodyPr/>
                    <a:lstStyle/>
                    <a:p>
                      <a:pPr algn="ctr" rtl="0"/>
                      <a:r>
                        <a:rPr lang="en-US" sz="1800" dirty="0" smtClean="0">
                          <a:latin typeface="Calibri" panose="020F0502020204030204" pitchFamily="34" charset="0"/>
                          <a:ea typeface="Calibri" panose="020F0502020204030204" pitchFamily="34" charset="0"/>
                          <a:cs typeface="Calibri" panose="020F0502020204030204" pitchFamily="34" charset="0"/>
                        </a:rPr>
                        <a:t>10/4</a:t>
                      </a:r>
                      <a:endParaRPr lang="en-US" sz="1800" dirty="0">
                        <a:latin typeface="Calibri" panose="020F0502020204030204" pitchFamily="34" charset="0"/>
                        <a:ea typeface="Calibri" panose="020F0502020204030204" pitchFamily="34" charset="0"/>
                        <a:cs typeface="Calibri" panose="020F0502020204030204" pitchFamily="34" charset="0"/>
                      </a:endParaRPr>
                    </a:p>
                  </a:txBody>
                  <a:tcPr marL="91445" marR="91445"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a:r>
                        <a:rPr lang="en-US" sz="1800" dirty="0" err="1" smtClean="0">
                          <a:latin typeface="Calibri" panose="020F0502020204030204" pitchFamily="34" charset="0"/>
                          <a:ea typeface="Calibri" panose="020F0502020204030204" pitchFamily="34" charset="0"/>
                          <a:cs typeface="Calibri" panose="020F0502020204030204" pitchFamily="34" charset="0"/>
                        </a:rPr>
                        <a:t>Mi</a:t>
                      </a:r>
                      <a:r>
                        <a:rPr lang="es-ES" sz="1800" dirty="0" err="1" smtClean="0">
                          <a:latin typeface="Calibri" panose="020F0502020204030204" pitchFamily="34" charset="0"/>
                          <a:ea typeface="Calibri" panose="020F0502020204030204" pitchFamily="34" charset="0"/>
                          <a:cs typeface="Calibri" panose="020F0502020204030204" pitchFamily="34" charset="0"/>
                        </a:rPr>
                        <a:t>ér</a:t>
                      </a:r>
                      <a:endParaRPr lang="en-US" sz="1800" dirty="0">
                        <a:latin typeface="Calibri" panose="020F0502020204030204" pitchFamily="34" charset="0"/>
                        <a:ea typeface="Calibri" panose="020F0502020204030204" pitchFamily="34" charset="0"/>
                        <a:cs typeface="Calibri" panose="020F0502020204030204" pitchFamily="34" charset="0"/>
                      </a:endParaRPr>
                    </a:p>
                  </a:txBody>
                  <a:tcPr marL="91445" marR="91445"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rtl="0"/>
                      <a:r>
                        <a:rPr lang="en-US" sz="1800" b="1" dirty="0" smtClean="0">
                          <a:latin typeface="Calibri" panose="020F0502020204030204" pitchFamily="34" charset="0"/>
                          <a:ea typeface="Calibri" panose="020F0502020204030204" pitchFamily="34" charset="0"/>
                          <a:cs typeface="Calibri" panose="020F0502020204030204" pitchFamily="34" charset="0"/>
                        </a:rPr>
                        <a:t>6 </a:t>
                      </a:r>
                      <a:r>
                        <a:rPr lang="en-US" sz="1800" b="1" dirty="0">
                          <a:latin typeface="Calibri" panose="020F0502020204030204" pitchFamily="34" charset="0"/>
                          <a:ea typeface="Calibri" panose="020F0502020204030204" pitchFamily="34" charset="0"/>
                          <a:cs typeface="Calibri" panose="020F0502020204030204" pitchFamily="34" charset="0"/>
                        </a:rPr>
                        <a:t>– </a:t>
                      </a:r>
                      <a:r>
                        <a:rPr lang="en-US" sz="1800" b="1" dirty="0" smtClean="0">
                          <a:latin typeface="Calibri" panose="020F0502020204030204" pitchFamily="34" charset="0"/>
                          <a:ea typeface="Calibri" panose="020F0502020204030204" pitchFamily="34" charset="0"/>
                          <a:cs typeface="Calibri" panose="020F0502020204030204" pitchFamily="34" charset="0"/>
                        </a:rPr>
                        <a:t>El </a:t>
                      </a:r>
                      <a:r>
                        <a:rPr lang="en-US" sz="1800" b="1" dirty="0" err="1" smtClean="0">
                          <a:latin typeface="Calibri" panose="020F0502020204030204" pitchFamily="34" charset="0"/>
                          <a:ea typeface="Calibri" panose="020F0502020204030204" pitchFamily="34" charset="0"/>
                          <a:cs typeface="Calibri" panose="020F0502020204030204" pitchFamily="34" charset="0"/>
                        </a:rPr>
                        <a:t>establecimiento</a:t>
                      </a:r>
                      <a:r>
                        <a:rPr lang="en-US" sz="1800" b="1" dirty="0" smtClean="0">
                          <a:latin typeface="Calibri" panose="020F0502020204030204" pitchFamily="34" charset="0"/>
                          <a:ea typeface="Calibri" panose="020F0502020204030204" pitchFamily="34" charset="0"/>
                          <a:cs typeface="Calibri" panose="020F0502020204030204" pitchFamily="34" charset="0"/>
                        </a:rPr>
                        <a:t> </a:t>
                      </a:r>
                      <a:r>
                        <a:rPr lang="en-US" sz="1800" b="1" dirty="0">
                          <a:latin typeface="Calibri" panose="020F0502020204030204" pitchFamily="34" charset="0"/>
                          <a:ea typeface="Calibri" panose="020F0502020204030204" pitchFamily="34" charset="0"/>
                          <a:cs typeface="Calibri" panose="020F0502020204030204" pitchFamily="34" charset="0"/>
                        </a:rPr>
                        <a:t>de </a:t>
                      </a:r>
                      <a:r>
                        <a:rPr lang="en-US" sz="1800" b="1" dirty="0" err="1" smtClean="0">
                          <a:latin typeface="Calibri" panose="020F0502020204030204" pitchFamily="34" charset="0"/>
                          <a:ea typeface="Calibri" panose="020F0502020204030204" pitchFamily="34" charset="0"/>
                          <a:cs typeface="Calibri" panose="020F0502020204030204" pitchFamily="34" charset="0"/>
                        </a:rPr>
                        <a:t>metas</a:t>
                      </a:r>
                      <a:endParaRPr lang="en-US" sz="1800" b="1" dirty="0">
                        <a:latin typeface="Calibri" panose="020F0502020204030204" pitchFamily="34" charset="0"/>
                        <a:ea typeface="Calibri" panose="020F0502020204030204" pitchFamily="34" charset="0"/>
                        <a:cs typeface="Calibri" panose="020F0502020204030204" pitchFamily="34" charset="0"/>
                      </a:endParaRPr>
                    </a:p>
                  </a:txBody>
                  <a:tcPr marL="91445" marR="91445"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a:r>
                        <a:rPr lang="en-US" sz="1800" dirty="0" smtClean="0">
                          <a:latin typeface="Calibri" panose="020F0502020204030204" pitchFamily="34" charset="0"/>
                          <a:ea typeface="Calibri" panose="020F0502020204030204" pitchFamily="34" charset="0"/>
                          <a:cs typeface="Calibri" panose="020F0502020204030204" pitchFamily="34" charset="0"/>
                        </a:rPr>
                        <a:t>David</a:t>
                      </a:r>
                      <a:endParaRPr lang="en-US" sz="1800" dirty="0">
                        <a:latin typeface="Calibri" panose="020F0502020204030204" pitchFamily="34" charset="0"/>
                        <a:ea typeface="Calibri" panose="020F0502020204030204" pitchFamily="34" charset="0"/>
                        <a:cs typeface="Calibri" panose="020F0502020204030204" pitchFamily="34" charset="0"/>
                      </a:endParaRPr>
                    </a:p>
                  </a:txBody>
                  <a:tcPr marL="91445" marR="91445"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14"/>
                  </a:ext>
                </a:extLst>
              </a:tr>
            </a:tbl>
          </a:graphicData>
        </a:graphic>
      </p:graphicFrame>
      <p:sp>
        <p:nvSpPr>
          <p:cNvPr id="6" name="Title 1">
            <a:extLst>
              <a:ext uri="{FF2B5EF4-FFF2-40B4-BE49-F238E27FC236}">
                <a16:creationId xmlns:a16="http://schemas.microsoft.com/office/drawing/2014/main" xmlns="" id="{A5EA98C1-181E-DB9D-3935-E7300B03A602}"/>
              </a:ext>
            </a:extLst>
          </p:cNvPr>
          <p:cNvSpPr txBox="1">
            <a:spLocks noChangeArrowheads="1"/>
          </p:cNvSpPr>
          <p:nvPr/>
        </p:nvSpPr>
        <p:spPr bwMode="auto">
          <a:xfrm>
            <a:off x="5943600" y="29848"/>
            <a:ext cx="6248400" cy="803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Arial" charset="0"/>
              </a:defRPr>
            </a:lvl2pPr>
            <a:lvl3pPr algn="ctr" rtl="0" eaLnBrk="0" fontAlgn="base" hangingPunct="0">
              <a:spcBef>
                <a:spcPct val="0"/>
              </a:spcBef>
              <a:spcAft>
                <a:spcPct val="0"/>
              </a:spcAft>
              <a:defRPr sz="3200" b="1">
                <a:solidFill>
                  <a:schemeClr val="tx2"/>
                </a:solidFill>
                <a:latin typeface="Arial" charset="0"/>
              </a:defRPr>
            </a:lvl3pPr>
            <a:lvl4pPr algn="ctr" rtl="0" eaLnBrk="0" fontAlgn="base" hangingPunct="0">
              <a:spcBef>
                <a:spcPct val="0"/>
              </a:spcBef>
              <a:spcAft>
                <a:spcPct val="0"/>
              </a:spcAft>
              <a:defRPr sz="3200" b="1">
                <a:solidFill>
                  <a:schemeClr val="tx2"/>
                </a:solidFill>
                <a:latin typeface="Arial" charset="0"/>
              </a:defRPr>
            </a:lvl4pPr>
            <a:lvl5pPr algn="ctr" rtl="0" eaLnBrk="0" fontAlgn="base" hangingPunct="0">
              <a:spcBef>
                <a:spcPct val="0"/>
              </a:spcBef>
              <a:spcAft>
                <a:spcPct val="0"/>
              </a:spcAft>
              <a:defRPr sz="3200" b="1">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nSpc>
                <a:spcPct val="90000"/>
              </a:lnSpc>
            </a:pPr>
            <a:r>
              <a:rPr lang="en-US" altLang="en-US" sz="2400" kern="0" dirty="0" err="1" smtClean="0"/>
              <a:t>Viviendo</a:t>
            </a:r>
            <a:r>
              <a:rPr lang="en-US" altLang="en-US" sz="2400" kern="0" dirty="0" smtClean="0"/>
              <a:t> </a:t>
            </a:r>
            <a:r>
              <a:rPr lang="en-US" altLang="en-US" sz="2400" kern="0" dirty="0" err="1" smtClean="0"/>
              <a:t>en</a:t>
            </a:r>
            <a:r>
              <a:rPr lang="en-US" altLang="en-US" sz="2400" kern="0" dirty="0" smtClean="0"/>
              <a:t> el </a:t>
            </a:r>
            <a:r>
              <a:rPr lang="en-US" altLang="en-US" sz="2400" kern="0" dirty="0" err="1" smtClean="0"/>
              <a:t>mundo</a:t>
            </a:r>
            <a:r>
              <a:rPr lang="en-US" altLang="en-US" sz="2400" kern="0" dirty="0" smtClean="0"/>
              <a:t> </a:t>
            </a:r>
          </a:p>
          <a:p>
            <a:pPr>
              <a:lnSpc>
                <a:spcPct val="90000"/>
              </a:lnSpc>
            </a:pPr>
            <a:r>
              <a:rPr lang="en-US" altLang="en-US" sz="2400" kern="0" dirty="0" smtClean="0"/>
              <a:t>– </a:t>
            </a:r>
            <a:r>
              <a:rPr lang="en-US" altLang="en-US" sz="2400" kern="0" dirty="0" err="1" smtClean="0"/>
              <a:t>Calendario</a:t>
            </a:r>
            <a:r>
              <a:rPr lang="en-US" altLang="en-US" sz="2400" kern="0" dirty="0" smtClean="0"/>
              <a:t> de </a:t>
            </a:r>
            <a:r>
              <a:rPr lang="en-US" altLang="en-US" sz="2400" kern="0" dirty="0" err="1" smtClean="0"/>
              <a:t>clases</a:t>
            </a:r>
            <a:r>
              <a:rPr lang="en-US" altLang="en-US" sz="2400" kern="0" dirty="0" smtClean="0"/>
              <a:t> </a:t>
            </a:r>
            <a:r>
              <a:rPr lang="en-US" altLang="en-US" sz="1800" kern="0" dirty="0" smtClean="0"/>
              <a:t>(2024)</a:t>
            </a:r>
            <a:endParaRPr lang="en-US" altLang="en-US" sz="2400" kern="0" dirty="0"/>
          </a:p>
        </p:txBody>
      </p:sp>
    </p:spTree>
    <p:extLst>
      <p:ext uri="{BB962C8B-B14F-4D97-AF65-F5344CB8AC3E}">
        <p14:creationId xmlns:p14="http://schemas.microsoft.com/office/powerpoint/2010/main" val="42154900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59" name="Oval 27">
            <a:extLst>
              <a:ext uri="{FF2B5EF4-FFF2-40B4-BE49-F238E27FC236}">
                <a16:creationId xmlns:a16="http://schemas.microsoft.com/office/drawing/2014/main" xmlns="" id="{0AA461C3-4ABF-3CD2-32C7-0010BE9600D9}"/>
              </a:ext>
            </a:extLst>
          </p:cNvPr>
          <p:cNvSpPr>
            <a:spLocks noChangeArrowheads="1"/>
          </p:cNvSpPr>
          <p:nvPr/>
        </p:nvSpPr>
        <p:spPr bwMode="auto">
          <a:xfrm>
            <a:off x="3414824" y="531359"/>
            <a:ext cx="5130801" cy="1958876"/>
          </a:xfrm>
          <a:prstGeom prst="ellipse">
            <a:avLst/>
          </a:prstGeom>
          <a:solidFill>
            <a:schemeClr val="accent1">
              <a:alpha val="50980"/>
            </a:schemeClr>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None/>
            </a:pPr>
            <a:r>
              <a:rPr lang="en-US" altLang="en-US" sz="2000" b="1" dirty="0"/>
              <a:t>Most likely to change, when they do not satisfy lower-level </a:t>
            </a:r>
            <a:r>
              <a:rPr lang="en-US" altLang="en-US" sz="2000" b="1" dirty="0" smtClean="0"/>
              <a:t>goals </a:t>
            </a:r>
            <a:r>
              <a:rPr lang="es-ES" altLang="en-US" sz="2000" b="1" dirty="0" smtClean="0">
                <a:solidFill>
                  <a:srgbClr val="0000CC"/>
                </a:solidFill>
              </a:rPr>
              <a:t>/ </a:t>
            </a:r>
            <a:r>
              <a:rPr lang="en-US" altLang="en-US" sz="2000" b="1" dirty="0" err="1">
                <a:solidFill>
                  <a:srgbClr val="0000CC"/>
                </a:solidFill>
              </a:rPr>
              <a:t>Más</a:t>
            </a:r>
            <a:r>
              <a:rPr lang="en-US" altLang="en-US" sz="2000" b="1" dirty="0">
                <a:solidFill>
                  <a:srgbClr val="0000CC"/>
                </a:solidFill>
              </a:rPr>
              <a:t> </a:t>
            </a:r>
            <a:r>
              <a:rPr lang="en-US" altLang="en-US" sz="2000" b="1" dirty="0" err="1">
                <a:solidFill>
                  <a:srgbClr val="0000CC"/>
                </a:solidFill>
              </a:rPr>
              <a:t>probables</a:t>
            </a:r>
            <a:r>
              <a:rPr lang="en-US" altLang="en-US" sz="2000" b="1" dirty="0">
                <a:solidFill>
                  <a:srgbClr val="0000CC"/>
                </a:solidFill>
              </a:rPr>
              <a:t> a </a:t>
            </a:r>
            <a:r>
              <a:rPr lang="en-US" altLang="en-US" sz="2000" b="1" dirty="0" err="1">
                <a:solidFill>
                  <a:srgbClr val="0000CC"/>
                </a:solidFill>
              </a:rPr>
              <a:t>cambiar</a:t>
            </a:r>
            <a:r>
              <a:rPr lang="en-US" altLang="en-US" sz="2000" b="1" dirty="0">
                <a:solidFill>
                  <a:srgbClr val="0000CC"/>
                </a:solidFill>
              </a:rPr>
              <a:t>, al no </a:t>
            </a:r>
            <a:r>
              <a:rPr lang="en-US" altLang="en-US" sz="2000" b="1" dirty="0" err="1">
                <a:solidFill>
                  <a:srgbClr val="0000CC"/>
                </a:solidFill>
              </a:rPr>
              <a:t>cumplir</a:t>
            </a:r>
            <a:r>
              <a:rPr lang="en-US" altLang="en-US" sz="2000" b="1" dirty="0">
                <a:solidFill>
                  <a:srgbClr val="0000CC"/>
                </a:solidFill>
              </a:rPr>
              <a:t> las </a:t>
            </a:r>
            <a:r>
              <a:rPr lang="en-US" altLang="en-US" sz="2000" b="1" dirty="0" err="1">
                <a:solidFill>
                  <a:srgbClr val="0000CC"/>
                </a:solidFill>
              </a:rPr>
              <a:t>metas</a:t>
            </a:r>
            <a:r>
              <a:rPr lang="en-US" altLang="en-US" sz="2000" b="1" dirty="0">
                <a:solidFill>
                  <a:srgbClr val="0000CC"/>
                </a:solidFill>
              </a:rPr>
              <a:t> de niveles de </a:t>
            </a:r>
            <a:r>
              <a:rPr lang="en-US" altLang="en-US" sz="2000" b="1" dirty="0" err="1" smtClean="0">
                <a:solidFill>
                  <a:srgbClr val="0000CC"/>
                </a:solidFill>
              </a:rPr>
              <a:t>abajo</a:t>
            </a:r>
            <a:endParaRPr lang="en-US" altLang="en-US" sz="2000" b="1" dirty="0">
              <a:solidFill>
                <a:srgbClr val="0000CC"/>
              </a:solidFill>
            </a:endParaRPr>
          </a:p>
        </p:txBody>
      </p:sp>
      <p:sp>
        <p:nvSpPr>
          <p:cNvPr id="143363" name="Slide Number Placeholder 5">
            <a:extLst>
              <a:ext uri="{FF2B5EF4-FFF2-40B4-BE49-F238E27FC236}">
                <a16:creationId xmlns:a16="http://schemas.microsoft.com/office/drawing/2014/main" xmlns="" id="{C9D1D0EE-8631-42EB-4ABB-9B8EFDE940B4}"/>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2459A30-20C7-404B-B509-4214EA88EC57}" type="slidenum">
              <a:rPr lang="en-US" altLang="en-US" sz="1400" smtClean="0"/>
              <a:pPr>
                <a:spcBef>
                  <a:spcPct val="0"/>
                </a:spcBef>
                <a:buFontTx/>
                <a:buNone/>
              </a:pPr>
              <a:t>17</a:t>
            </a:fld>
            <a:endParaRPr lang="en-US" altLang="en-US" sz="1400"/>
          </a:p>
        </p:txBody>
      </p:sp>
      <p:sp>
        <p:nvSpPr>
          <p:cNvPr id="143364" name="Rectangle 2">
            <a:extLst>
              <a:ext uri="{FF2B5EF4-FFF2-40B4-BE49-F238E27FC236}">
                <a16:creationId xmlns:a16="http://schemas.microsoft.com/office/drawing/2014/main" xmlns="" id="{1C65708A-8D66-1B7B-2FBA-90C861C255D6}"/>
              </a:ext>
            </a:extLst>
          </p:cNvPr>
          <p:cNvSpPr>
            <a:spLocks noGrp="1" noChangeArrowheads="1"/>
          </p:cNvSpPr>
          <p:nvPr>
            <p:ph type="title"/>
          </p:nvPr>
        </p:nvSpPr>
        <p:spPr>
          <a:xfrm>
            <a:off x="0" y="0"/>
            <a:ext cx="12192000" cy="533400"/>
          </a:xfrm>
        </p:spPr>
        <p:txBody>
          <a:bodyPr/>
          <a:lstStyle/>
          <a:p>
            <a:pPr eaLnBrk="1" hangingPunct="1"/>
            <a:r>
              <a:rPr lang="en-US" altLang="en-US" sz="3000" dirty="0"/>
              <a:t>Paul’s Decision </a:t>
            </a:r>
            <a:r>
              <a:rPr lang="en-US" altLang="en-US" sz="3000" dirty="0" smtClean="0"/>
              <a:t>Structure / </a:t>
            </a:r>
            <a:r>
              <a:rPr lang="en-US" altLang="en-US" sz="3000" dirty="0" smtClean="0">
                <a:solidFill>
                  <a:srgbClr val="0000CC"/>
                </a:solidFill>
              </a:rPr>
              <a:t>La </a:t>
            </a:r>
            <a:r>
              <a:rPr lang="en-US" altLang="en-US" sz="3000" dirty="0" err="1" smtClean="0">
                <a:solidFill>
                  <a:srgbClr val="0000CC"/>
                </a:solidFill>
              </a:rPr>
              <a:t>estructura</a:t>
            </a:r>
            <a:r>
              <a:rPr lang="en-US" altLang="en-US" sz="3000" dirty="0" smtClean="0">
                <a:solidFill>
                  <a:srgbClr val="0000CC"/>
                </a:solidFill>
              </a:rPr>
              <a:t> de </a:t>
            </a:r>
            <a:r>
              <a:rPr lang="en-US" altLang="en-US" sz="3000" dirty="0" err="1" smtClean="0">
                <a:solidFill>
                  <a:srgbClr val="0000CC"/>
                </a:solidFill>
              </a:rPr>
              <a:t>decisiones</a:t>
            </a:r>
            <a:r>
              <a:rPr lang="en-US" altLang="en-US" sz="3000" dirty="0" smtClean="0">
                <a:solidFill>
                  <a:srgbClr val="0000CC"/>
                </a:solidFill>
              </a:rPr>
              <a:t> de Pablo</a:t>
            </a:r>
            <a:endParaRPr lang="en-US" altLang="en-US" sz="3000" dirty="0">
              <a:solidFill>
                <a:srgbClr val="0000CC"/>
              </a:solidFill>
            </a:endParaRPr>
          </a:p>
        </p:txBody>
      </p:sp>
      <p:sp>
        <p:nvSpPr>
          <p:cNvPr id="95235" name="Rectangle 3">
            <a:extLst>
              <a:ext uri="{FF2B5EF4-FFF2-40B4-BE49-F238E27FC236}">
                <a16:creationId xmlns:a16="http://schemas.microsoft.com/office/drawing/2014/main" xmlns="" id="{22D8BFAC-CA16-38BB-83A3-B8C64A4DAA8E}"/>
              </a:ext>
            </a:extLst>
          </p:cNvPr>
          <p:cNvSpPr>
            <a:spLocks noChangeArrowheads="1"/>
          </p:cNvSpPr>
          <p:nvPr/>
        </p:nvSpPr>
        <p:spPr bwMode="auto">
          <a:xfrm>
            <a:off x="101009" y="5473821"/>
            <a:ext cx="6096000" cy="762000"/>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000" dirty="0"/>
              <a:t>Please God (II </a:t>
            </a:r>
            <a:r>
              <a:rPr lang="en-US" altLang="en-US" sz="4000" dirty="0" err="1"/>
              <a:t>Cor</a:t>
            </a:r>
            <a:r>
              <a:rPr lang="en-US" altLang="en-US" sz="4000" dirty="0"/>
              <a:t> 5:9)</a:t>
            </a:r>
          </a:p>
        </p:txBody>
      </p:sp>
      <p:sp>
        <p:nvSpPr>
          <p:cNvPr id="95236" name="Rectangle 4">
            <a:extLst>
              <a:ext uri="{FF2B5EF4-FFF2-40B4-BE49-F238E27FC236}">
                <a16:creationId xmlns:a16="http://schemas.microsoft.com/office/drawing/2014/main" xmlns="" id="{72DAE49B-9B03-224E-899D-2D7D65AFC37A}"/>
              </a:ext>
            </a:extLst>
          </p:cNvPr>
          <p:cNvSpPr>
            <a:spLocks noChangeArrowheads="1"/>
          </p:cNvSpPr>
          <p:nvPr/>
        </p:nvSpPr>
        <p:spPr bwMode="auto">
          <a:xfrm>
            <a:off x="405809" y="4711821"/>
            <a:ext cx="2667000" cy="762000"/>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dirty="0"/>
              <a:t>Save Self</a:t>
            </a:r>
          </a:p>
        </p:txBody>
      </p:sp>
      <p:sp>
        <p:nvSpPr>
          <p:cNvPr id="95237" name="Rectangle 5">
            <a:extLst>
              <a:ext uri="{FF2B5EF4-FFF2-40B4-BE49-F238E27FC236}">
                <a16:creationId xmlns:a16="http://schemas.microsoft.com/office/drawing/2014/main" xmlns="" id="{FC4D7A1E-6FA8-A415-4292-65801428F17E}"/>
              </a:ext>
            </a:extLst>
          </p:cNvPr>
          <p:cNvSpPr>
            <a:spLocks noChangeArrowheads="1"/>
          </p:cNvSpPr>
          <p:nvPr/>
        </p:nvSpPr>
        <p:spPr bwMode="auto">
          <a:xfrm>
            <a:off x="3072809" y="4711821"/>
            <a:ext cx="2732568" cy="762000"/>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dirty="0"/>
              <a:t>Save Others</a:t>
            </a:r>
          </a:p>
        </p:txBody>
      </p:sp>
      <p:sp>
        <p:nvSpPr>
          <p:cNvPr id="95238" name="Rectangle 6">
            <a:extLst>
              <a:ext uri="{FF2B5EF4-FFF2-40B4-BE49-F238E27FC236}">
                <a16:creationId xmlns:a16="http://schemas.microsoft.com/office/drawing/2014/main" xmlns="" id="{CE218BCD-8C33-95AD-0913-9339ED9BB14C}"/>
              </a:ext>
            </a:extLst>
          </p:cNvPr>
          <p:cNvSpPr>
            <a:spLocks noChangeArrowheads="1"/>
          </p:cNvSpPr>
          <p:nvPr/>
        </p:nvSpPr>
        <p:spPr bwMode="auto">
          <a:xfrm>
            <a:off x="558209" y="3797421"/>
            <a:ext cx="1600199" cy="914400"/>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80000"/>
              </a:lnSpc>
              <a:spcBef>
                <a:spcPct val="0"/>
              </a:spcBef>
              <a:buFontTx/>
              <a:buNone/>
            </a:pPr>
            <a:r>
              <a:rPr lang="en-US" altLang="en-US" sz="2200" dirty="0"/>
              <a:t>Grow &amp; </a:t>
            </a:r>
            <a:r>
              <a:rPr lang="en-US" altLang="en-US" sz="2200" dirty="0" smtClean="0"/>
              <a:t/>
            </a:r>
            <a:br>
              <a:rPr lang="en-US" altLang="en-US" sz="2200" dirty="0" smtClean="0"/>
            </a:br>
            <a:r>
              <a:rPr lang="en-US" altLang="en-US" sz="2200" dirty="0" smtClean="0"/>
              <a:t>Be </a:t>
            </a:r>
            <a:r>
              <a:rPr lang="en-US" altLang="en-US" sz="2200" dirty="0" err="1" smtClean="0"/>
              <a:t>Encour</a:t>
            </a:r>
            <a:r>
              <a:rPr lang="en-US" altLang="en-US" sz="2200" dirty="0" smtClean="0"/>
              <a:t>-aged</a:t>
            </a:r>
            <a:endParaRPr lang="en-US" altLang="en-US" sz="2200" dirty="0"/>
          </a:p>
        </p:txBody>
      </p:sp>
      <p:sp>
        <p:nvSpPr>
          <p:cNvPr id="95239" name="Rectangle 7">
            <a:extLst>
              <a:ext uri="{FF2B5EF4-FFF2-40B4-BE49-F238E27FC236}">
                <a16:creationId xmlns:a16="http://schemas.microsoft.com/office/drawing/2014/main" xmlns="" id="{EF966668-D22D-A160-89C1-395C31821963}"/>
              </a:ext>
            </a:extLst>
          </p:cNvPr>
          <p:cNvSpPr>
            <a:spLocks noChangeArrowheads="1"/>
          </p:cNvSpPr>
          <p:nvPr/>
        </p:nvSpPr>
        <p:spPr bwMode="auto">
          <a:xfrm>
            <a:off x="2158409" y="3797421"/>
            <a:ext cx="1689100" cy="914400"/>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80000"/>
              </a:lnSpc>
              <a:spcBef>
                <a:spcPct val="0"/>
              </a:spcBef>
              <a:buFontTx/>
              <a:buNone/>
            </a:pPr>
            <a:r>
              <a:rPr lang="en-US" altLang="en-US" sz="2200" dirty="0"/>
              <a:t>Strengthen Others</a:t>
            </a:r>
          </a:p>
        </p:txBody>
      </p:sp>
      <p:sp>
        <p:nvSpPr>
          <p:cNvPr id="95240" name="Rectangle 8">
            <a:extLst>
              <a:ext uri="{FF2B5EF4-FFF2-40B4-BE49-F238E27FC236}">
                <a16:creationId xmlns:a16="http://schemas.microsoft.com/office/drawing/2014/main" xmlns="" id="{FAC361F2-076C-C614-107B-8680C93FAA9B}"/>
              </a:ext>
            </a:extLst>
          </p:cNvPr>
          <p:cNvSpPr>
            <a:spLocks noChangeArrowheads="1"/>
          </p:cNvSpPr>
          <p:nvPr/>
        </p:nvSpPr>
        <p:spPr bwMode="auto">
          <a:xfrm>
            <a:off x="3847510" y="3797421"/>
            <a:ext cx="1752600" cy="914400"/>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80000"/>
              </a:lnSpc>
              <a:spcBef>
                <a:spcPct val="0"/>
              </a:spcBef>
              <a:buFontTx/>
              <a:buNone/>
            </a:pPr>
            <a:r>
              <a:rPr lang="en-US" altLang="en-US" sz="2200" dirty="0"/>
              <a:t>Preach to Gentiles (in New Places)</a:t>
            </a:r>
          </a:p>
        </p:txBody>
      </p:sp>
      <p:sp>
        <p:nvSpPr>
          <p:cNvPr id="95241" name="Rectangle 9">
            <a:extLst>
              <a:ext uri="{FF2B5EF4-FFF2-40B4-BE49-F238E27FC236}">
                <a16:creationId xmlns:a16="http://schemas.microsoft.com/office/drawing/2014/main" xmlns="" id="{304968A3-645B-6BBD-8274-3EC28DAD7735}"/>
              </a:ext>
            </a:extLst>
          </p:cNvPr>
          <p:cNvSpPr>
            <a:spLocks noChangeArrowheads="1"/>
          </p:cNvSpPr>
          <p:nvPr/>
        </p:nvSpPr>
        <p:spPr bwMode="auto">
          <a:xfrm>
            <a:off x="2221907" y="2959221"/>
            <a:ext cx="914400" cy="838200"/>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0000"/>
              </a:lnSpc>
              <a:spcBef>
                <a:spcPct val="0"/>
              </a:spcBef>
              <a:buFontTx/>
              <a:buNone/>
            </a:pPr>
            <a:r>
              <a:rPr lang="en-US" altLang="en-US" sz="1800" dirty="0"/>
              <a:t>Preach in Rome</a:t>
            </a:r>
          </a:p>
        </p:txBody>
      </p:sp>
      <p:sp>
        <p:nvSpPr>
          <p:cNvPr id="95242" name="Rectangle 10">
            <a:extLst>
              <a:ext uri="{FF2B5EF4-FFF2-40B4-BE49-F238E27FC236}">
                <a16:creationId xmlns:a16="http://schemas.microsoft.com/office/drawing/2014/main" xmlns="" id="{E23712AE-F928-4895-0C60-7A90BD77D9D0}"/>
              </a:ext>
            </a:extLst>
          </p:cNvPr>
          <p:cNvSpPr>
            <a:spLocks noChangeArrowheads="1"/>
          </p:cNvSpPr>
          <p:nvPr/>
        </p:nvSpPr>
        <p:spPr bwMode="auto">
          <a:xfrm>
            <a:off x="710608" y="2959221"/>
            <a:ext cx="1524001" cy="838200"/>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0000"/>
              </a:lnSpc>
              <a:spcBef>
                <a:spcPct val="0"/>
              </a:spcBef>
              <a:buFontTx/>
              <a:buNone/>
            </a:pPr>
            <a:r>
              <a:rPr lang="en-US" altLang="en-US" sz="1800" dirty="0" smtClean="0"/>
              <a:t>Encouraged &amp; Refreshed </a:t>
            </a:r>
            <a:r>
              <a:rPr lang="en-US" altLang="en-US" sz="1800" dirty="0"/>
              <a:t>by Christians</a:t>
            </a:r>
          </a:p>
        </p:txBody>
      </p:sp>
      <p:sp>
        <p:nvSpPr>
          <p:cNvPr id="95243" name="Rectangle 11">
            <a:extLst>
              <a:ext uri="{FF2B5EF4-FFF2-40B4-BE49-F238E27FC236}">
                <a16:creationId xmlns:a16="http://schemas.microsoft.com/office/drawing/2014/main" xmlns="" id="{044D4390-AEC1-E303-6885-2D5710604466}"/>
              </a:ext>
            </a:extLst>
          </p:cNvPr>
          <p:cNvSpPr>
            <a:spLocks noChangeArrowheads="1"/>
          </p:cNvSpPr>
          <p:nvPr/>
        </p:nvSpPr>
        <p:spPr bwMode="auto">
          <a:xfrm>
            <a:off x="3120436" y="2959221"/>
            <a:ext cx="866772" cy="838200"/>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dirty="0"/>
              <a:t>Impart</a:t>
            </a:r>
          </a:p>
          <a:p>
            <a:pPr algn="ctr" eaLnBrk="1" hangingPunct="1">
              <a:spcBef>
                <a:spcPct val="0"/>
              </a:spcBef>
              <a:buFontTx/>
              <a:buNone/>
            </a:pPr>
            <a:r>
              <a:rPr lang="en-US" altLang="en-US" sz="1800" dirty="0"/>
              <a:t>Gifts</a:t>
            </a:r>
          </a:p>
        </p:txBody>
      </p:sp>
      <p:sp>
        <p:nvSpPr>
          <p:cNvPr id="95244" name="Rectangle 12">
            <a:extLst>
              <a:ext uri="{FF2B5EF4-FFF2-40B4-BE49-F238E27FC236}">
                <a16:creationId xmlns:a16="http://schemas.microsoft.com/office/drawing/2014/main" xmlns="" id="{C3671141-27F5-A62F-A2CE-4E05CF611FAA}"/>
              </a:ext>
            </a:extLst>
          </p:cNvPr>
          <p:cNvSpPr>
            <a:spLocks noChangeArrowheads="1"/>
          </p:cNvSpPr>
          <p:nvPr/>
        </p:nvSpPr>
        <p:spPr bwMode="auto">
          <a:xfrm>
            <a:off x="3987209" y="2959221"/>
            <a:ext cx="1269997" cy="838200"/>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dirty="0"/>
              <a:t>[be helped to] Go to Spain</a:t>
            </a:r>
          </a:p>
        </p:txBody>
      </p:sp>
      <p:sp>
        <p:nvSpPr>
          <p:cNvPr id="95245" name="Rectangle 13">
            <a:extLst>
              <a:ext uri="{FF2B5EF4-FFF2-40B4-BE49-F238E27FC236}">
                <a16:creationId xmlns:a16="http://schemas.microsoft.com/office/drawing/2014/main" xmlns="" id="{8394270E-29CF-0CA3-4B23-7FF2D3680923}"/>
              </a:ext>
            </a:extLst>
          </p:cNvPr>
          <p:cNvSpPr>
            <a:spLocks noChangeArrowheads="1"/>
          </p:cNvSpPr>
          <p:nvPr/>
        </p:nvSpPr>
        <p:spPr bwMode="auto">
          <a:xfrm>
            <a:off x="1739309" y="2339700"/>
            <a:ext cx="2493172" cy="609600"/>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a:t>Go to Rome</a:t>
            </a:r>
          </a:p>
        </p:txBody>
      </p:sp>
      <p:sp>
        <p:nvSpPr>
          <p:cNvPr id="95246" name="Rectangle 14">
            <a:extLst>
              <a:ext uri="{FF2B5EF4-FFF2-40B4-BE49-F238E27FC236}">
                <a16:creationId xmlns:a16="http://schemas.microsoft.com/office/drawing/2014/main" xmlns="" id="{11307365-5900-9C24-2341-5F7DDC7E30F6}"/>
              </a:ext>
            </a:extLst>
          </p:cNvPr>
          <p:cNvSpPr>
            <a:spLocks noChangeArrowheads="1"/>
          </p:cNvSpPr>
          <p:nvPr/>
        </p:nvSpPr>
        <p:spPr bwMode="auto">
          <a:xfrm>
            <a:off x="1917862" y="2024979"/>
            <a:ext cx="304045" cy="304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95247" name="Rectangle 15">
            <a:extLst>
              <a:ext uri="{FF2B5EF4-FFF2-40B4-BE49-F238E27FC236}">
                <a16:creationId xmlns:a16="http://schemas.microsoft.com/office/drawing/2014/main" xmlns="" id="{535B93D9-9FBC-0F22-9FE1-761CD0DF7DCF}"/>
              </a:ext>
            </a:extLst>
          </p:cNvPr>
          <p:cNvSpPr>
            <a:spLocks noChangeArrowheads="1"/>
          </p:cNvSpPr>
          <p:nvPr/>
        </p:nvSpPr>
        <p:spPr bwMode="auto">
          <a:xfrm>
            <a:off x="2451262" y="2024979"/>
            <a:ext cx="304045" cy="304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95248" name="Rectangle 16">
            <a:extLst>
              <a:ext uri="{FF2B5EF4-FFF2-40B4-BE49-F238E27FC236}">
                <a16:creationId xmlns:a16="http://schemas.microsoft.com/office/drawing/2014/main" xmlns="" id="{568A0AD7-1A09-AEA8-4815-A43FA4EF8871}"/>
              </a:ext>
            </a:extLst>
          </p:cNvPr>
          <p:cNvSpPr>
            <a:spLocks noChangeArrowheads="1"/>
          </p:cNvSpPr>
          <p:nvPr/>
        </p:nvSpPr>
        <p:spPr bwMode="auto">
          <a:xfrm>
            <a:off x="3060862" y="2024979"/>
            <a:ext cx="304045" cy="304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95249" name="Rectangle 17">
            <a:extLst>
              <a:ext uri="{FF2B5EF4-FFF2-40B4-BE49-F238E27FC236}">
                <a16:creationId xmlns:a16="http://schemas.microsoft.com/office/drawing/2014/main" xmlns="" id="{EE34DFA4-82C5-D81D-B963-17B53D1182C9}"/>
              </a:ext>
            </a:extLst>
          </p:cNvPr>
          <p:cNvSpPr>
            <a:spLocks noChangeArrowheads="1"/>
          </p:cNvSpPr>
          <p:nvPr/>
        </p:nvSpPr>
        <p:spPr bwMode="auto">
          <a:xfrm>
            <a:off x="3670462" y="2024979"/>
            <a:ext cx="304045" cy="304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95250" name="Rectangle 18">
            <a:extLst>
              <a:ext uri="{FF2B5EF4-FFF2-40B4-BE49-F238E27FC236}">
                <a16:creationId xmlns:a16="http://schemas.microsoft.com/office/drawing/2014/main" xmlns="" id="{1796EB8F-82BC-ADD4-4440-8CDEC6DD3D2E}"/>
              </a:ext>
            </a:extLst>
          </p:cNvPr>
          <p:cNvSpPr>
            <a:spLocks noChangeArrowheads="1"/>
          </p:cNvSpPr>
          <p:nvPr/>
        </p:nvSpPr>
        <p:spPr bwMode="auto">
          <a:xfrm>
            <a:off x="993453" y="2339700"/>
            <a:ext cx="729709" cy="609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95251" name="Rectangle 19">
            <a:extLst>
              <a:ext uri="{FF2B5EF4-FFF2-40B4-BE49-F238E27FC236}">
                <a16:creationId xmlns:a16="http://schemas.microsoft.com/office/drawing/2014/main" xmlns="" id="{5699C948-C857-0BD1-A3BE-C010EFE05FC5}"/>
              </a:ext>
            </a:extLst>
          </p:cNvPr>
          <p:cNvSpPr>
            <a:spLocks noChangeArrowheads="1"/>
          </p:cNvSpPr>
          <p:nvPr/>
        </p:nvSpPr>
        <p:spPr bwMode="auto">
          <a:xfrm>
            <a:off x="4232481" y="2329779"/>
            <a:ext cx="729709" cy="609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pSp>
        <p:nvGrpSpPr>
          <p:cNvPr id="95252" name="Group 20">
            <a:extLst>
              <a:ext uri="{FF2B5EF4-FFF2-40B4-BE49-F238E27FC236}">
                <a16:creationId xmlns:a16="http://schemas.microsoft.com/office/drawing/2014/main" xmlns="" id="{0DA4D9D3-EA66-D975-DD7D-0D0766F37713}"/>
              </a:ext>
            </a:extLst>
          </p:cNvPr>
          <p:cNvGrpSpPr>
            <a:grpSpLocks/>
          </p:cNvGrpSpPr>
          <p:nvPr/>
        </p:nvGrpSpPr>
        <p:grpSpPr bwMode="auto">
          <a:xfrm>
            <a:off x="5589420" y="2565642"/>
            <a:ext cx="523875" cy="1917700"/>
            <a:chOff x="5096" y="1008"/>
            <a:chExt cx="330" cy="1208"/>
          </a:xfrm>
        </p:grpSpPr>
        <p:sp>
          <p:nvSpPr>
            <p:cNvPr id="143388" name="Text Box 21">
              <a:extLst>
                <a:ext uri="{FF2B5EF4-FFF2-40B4-BE49-F238E27FC236}">
                  <a16:creationId xmlns:a16="http://schemas.microsoft.com/office/drawing/2014/main" xmlns="" id="{D3D8104E-7B85-275A-B0FF-0BB7F0939D57}"/>
                </a:ext>
              </a:extLst>
            </p:cNvPr>
            <p:cNvSpPr txBox="1">
              <a:spLocks noChangeArrowheads="1"/>
            </p:cNvSpPr>
            <p:nvPr/>
          </p:nvSpPr>
          <p:spPr bwMode="auto">
            <a:xfrm rot="5400000">
              <a:off x="4853" y="1251"/>
              <a:ext cx="816"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dirty="0">
                  <a:solidFill>
                    <a:schemeClr val="accent2"/>
                  </a:solidFill>
                </a:rPr>
                <a:t>WHY?</a:t>
              </a:r>
            </a:p>
          </p:txBody>
        </p:sp>
        <p:sp>
          <p:nvSpPr>
            <p:cNvPr id="143389" name="Line 22">
              <a:extLst>
                <a:ext uri="{FF2B5EF4-FFF2-40B4-BE49-F238E27FC236}">
                  <a16:creationId xmlns:a16="http://schemas.microsoft.com/office/drawing/2014/main" xmlns="" id="{55AA79F6-7F41-ADDC-C7E2-868838884246}"/>
                </a:ext>
              </a:extLst>
            </p:cNvPr>
            <p:cNvSpPr>
              <a:spLocks noChangeShapeType="1"/>
            </p:cNvSpPr>
            <p:nvPr/>
          </p:nvSpPr>
          <p:spPr bwMode="auto">
            <a:xfrm flipH="1">
              <a:off x="5277" y="1776"/>
              <a:ext cx="3" cy="440"/>
            </a:xfrm>
            <a:prstGeom prst="line">
              <a:avLst/>
            </a:prstGeom>
            <a:noFill/>
            <a:ln w="38100">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95255" name="Group 23">
            <a:extLst>
              <a:ext uri="{FF2B5EF4-FFF2-40B4-BE49-F238E27FC236}">
                <a16:creationId xmlns:a16="http://schemas.microsoft.com/office/drawing/2014/main" xmlns="" id="{6B0218B3-61C5-F4BA-7475-065529AA42F1}"/>
              </a:ext>
            </a:extLst>
          </p:cNvPr>
          <p:cNvGrpSpPr>
            <a:grpSpLocks/>
          </p:cNvGrpSpPr>
          <p:nvPr/>
        </p:nvGrpSpPr>
        <p:grpSpPr bwMode="auto">
          <a:xfrm>
            <a:off x="34334" y="2044821"/>
            <a:ext cx="523875" cy="2443162"/>
            <a:chOff x="287" y="1104"/>
            <a:chExt cx="330" cy="1539"/>
          </a:xfrm>
        </p:grpSpPr>
        <p:sp>
          <p:nvSpPr>
            <p:cNvPr id="143386" name="Text Box 24">
              <a:extLst>
                <a:ext uri="{FF2B5EF4-FFF2-40B4-BE49-F238E27FC236}">
                  <a16:creationId xmlns:a16="http://schemas.microsoft.com/office/drawing/2014/main" xmlns="" id="{FE89003D-4BAA-6298-ECFD-2C10F51BBA11}"/>
                </a:ext>
              </a:extLst>
            </p:cNvPr>
            <p:cNvSpPr txBox="1">
              <a:spLocks noChangeArrowheads="1"/>
            </p:cNvSpPr>
            <p:nvPr/>
          </p:nvSpPr>
          <p:spPr bwMode="auto">
            <a:xfrm rot="-5400000">
              <a:off x="18" y="2045"/>
              <a:ext cx="867"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dirty="0">
                  <a:solidFill>
                    <a:schemeClr val="accent2"/>
                  </a:solidFill>
                </a:rPr>
                <a:t>HOW?</a:t>
              </a:r>
            </a:p>
          </p:txBody>
        </p:sp>
        <p:sp>
          <p:nvSpPr>
            <p:cNvPr id="143387" name="Line 25">
              <a:extLst>
                <a:ext uri="{FF2B5EF4-FFF2-40B4-BE49-F238E27FC236}">
                  <a16:creationId xmlns:a16="http://schemas.microsoft.com/office/drawing/2014/main" xmlns="" id="{69CF89E4-9725-A5D9-7B48-BBD13F50215B}"/>
                </a:ext>
              </a:extLst>
            </p:cNvPr>
            <p:cNvSpPr>
              <a:spLocks noChangeShapeType="1"/>
            </p:cNvSpPr>
            <p:nvPr/>
          </p:nvSpPr>
          <p:spPr bwMode="auto">
            <a:xfrm flipV="1">
              <a:off x="433" y="1104"/>
              <a:ext cx="0" cy="720"/>
            </a:xfrm>
            <a:prstGeom prst="line">
              <a:avLst/>
            </a:prstGeom>
            <a:noFill/>
            <a:ln w="38100">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0" name="Rectangle 3">
            <a:extLst>
              <a:ext uri="{FF2B5EF4-FFF2-40B4-BE49-F238E27FC236}">
                <a16:creationId xmlns:a16="http://schemas.microsoft.com/office/drawing/2014/main" xmlns="" id="{22D8BFAC-CA16-38BB-83A3-B8C64A4DAA8E}"/>
              </a:ext>
            </a:extLst>
          </p:cNvPr>
          <p:cNvSpPr>
            <a:spLocks noChangeArrowheads="1"/>
          </p:cNvSpPr>
          <p:nvPr/>
        </p:nvSpPr>
        <p:spPr bwMode="auto">
          <a:xfrm>
            <a:off x="6031113" y="5473821"/>
            <a:ext cx="6163469" cy="762000"/>
          </a:xfrm>
          <a:prstGeom prst="rect">
            <a:avLst/>
          </a:prstGeom>
          <a:solidFill>
            <a:schemeClr val="bg1">
              <a:lumMod val="85000"/>
            </a:schemeClr>
          </a:solidFill>
          <a:ln w="19050">
            <a:solidFill>
              <a:schemeClr val="tx1"/>
            </a:solidFill>
            <a:miter lim="800000"/>
            <a:headEnd/>
            <a:tailEnd/>
          </a:ln>
          <a:effectLs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000" dirty="0" err="1" smtClean="0"/>
              <a:t>Agradar</a:t>
            </a:r>
            <a:r>
              <a:rPr lang="en-US" altLang="en-US" sz="4000" dirty="0" smtClean="0"/>
              <a:t> a Dios (II </a:t>
            </a:r>
            <a:r>
              <a:rPr lang="en-US" altLang="en-US" sz="4000" dirty="0" err="1"/>
              <a:t>Cor</a:t>
            </a:r>
            <a:r>
              <a:rPr lang="en-US" altLang="en-US" sz="4000" dirty="0"/>
              <a:t> 5:9)</a:t>
            </a:r>
          </a:p>
        </p:txBody>
      </p:sp>
      <p:sp>
        <p:nvSpPr>
          <p:cNvPr id="31" name="Rectangle 4">
            <a:extLst>
              <a:ext uri="{FF2B5EF4-FFF2-40B4-BE49-F238E27FC236}">
                <a16:creationId xmlns:a16="http://schemas.microsoft.com/office/drawing/2014/main" xmlns="" id="{72DAE49B-9B03-224E-899D-2D7D65AFC37A}"/>
              </a:ext>
            </a:extLst>
          </p:cNvPr>
          <p:cNvSpPr>
            <a:spLocks noChangeArrowheads="1"/>
          </p:cNvSpPr>
          <p:nvPr/>
        </p:nvSpPr>
        <p:spPr bwMode="auto">
          <a:xfrm>
            <a:off x="6403382" y="4711821"/>
            <a:ext cx="2045453" cy="762000"/>
          </a:xfrm>
          <a:prstGeom prst="rect">
            <a:avLst/>
          </a:prstGeom>
          <a:solidFill>
            <a:schemeClr val="bg1">
              <a:lumMod val="85000"/>
            </a:schemeClr>
          </a:solidFill>
          <a:ln w="19050">
            <a:solidFill>
              <a:schemeClr val="tx1"/>
            </a:solidFill>
            <a:miter lim="800000"/>
            <a:headEnd/>
            <a:tailEnd/>
          </a:ln>
          <a:effectLs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dirty="0" err="1" smtClean="0"/>
              <a:t>Salvarse</a:t>
            </a:r>
            <a:endParaRPr lang="en-US" altLang="en-US" sz="3600" dirty="0"/>
          </a:p>
        </p:txBody>
      </p:sp>
      <p:sp>
        <p:nvSpPr>
          <p:cNvPr id="32" name="Rectangle 5">
            <a:extLst>
              <a:ext uri="{FF2B5EF4-FFF2-40B4-BE49-F238E27FC236}">
                <a16:creationId xmlns:a16="http://schemas.microsoft.com/office/drawing/2014/main" xmlns="" id="{FC4D7A1E-6FA8-A415-4292-65801428F17E}"/>
              </a:ext>
            </a:extLst>
          </p:cNvPr>
          <p:cNvSpPr>
            <a:spLocks noChangeArrowheads="1"/>
          </p:cNvSpPr>
          <p:nvPr/>
        </p:nvSpPr>
        <p:spPr bwMode="auto">
          <a:xfrm>
            <a:off x="8448081" y="4711821"/>
            <a:ext cx="3354869" cy="762000"/>
          </a:xfrm>
          <a:prstGeom prst="rect">
            <a:avLst/>
          </a:prstGeom>
          <a:solidFill>
            <a:schemeClr val="bg1">
              <a:lumMod val="85000"/>
            </a:schemeClr>
          </a:solidFill>
          <a:ln w="19050">
            <a:solidFill>
              <a:schemeClr val="tx1"/>
            </a:solidFill>
            <a:miter lim="800000"/>
            <a:headEnd/>
            <a:tailEnd/>
          </a:ln>
          <a:effectLs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dirty="0" err="1" smtClean="0"/>
              <a:t>Salvar</a:t>
            </a:r>
            <a:r>
              <a:rPr lang="en-US" altLang="en-US" sz="3600" dirty="0" smtClean="0"/>
              <a:t> a </a:t>
            </a:r>
            <a:r>
              <a:rPr lang="en-US" altLang="en-US" sz="3600" dirty="0" err="1" smtClean="0"/>
              <a:t>otros</a:t>
            </a:r>
            <a:endParaRPr lang="en-US" altLang="en-US" sz="3600" dirty="0"/>
          </a:p>
        </p:txBody>
      </p:sp>
      <p:sp>
        <p:nvSpPr>
          <p:cNvPr id="33" name="Rectangle 6">
            <a:extLst>
              <a:ext uri="{FF2B5EF4-FFF2-40B4-BE49-F238E27FC236}">
                <a16:creationId xmlns:a16="http://schemas.microsoft.com/office/drawing/2014/main" xmlns="" id="{CE218BCD-8C33-95AD-0913-9339ED9BB14C}"/>
              </a:ext>
            </a:extLst>
          </p:cNvPr>
          <p:cNvSpPr>
            <a:spLocks noChangeArrowheads="1"/>
          </p:cNvSpPr>
          <p:nvPr/>
        </p:nvSpPr>
        <p:spPr bwMode="auto">
          <a:xfrm>
            <a:off x="6555783" y="3797421"/>
            <a:ext cx="1294294" cy="914400"/>
          </a:xfrm>
          <a:prstGeom prst="rect">
            <a:avLst/>
          </a:prstGeom>
          <a:solidFill>
            <a:schemeClr val="bg1">
              <a:lumMod val="85000"/>
            </a:schemeClr>
          </a:solidFill>
          <a:ln w="19050">
            <a:solidFill>
              <a:schemeClr val="tx1"/>
            </a:solidFill>
            <a:miter lim="800000"/>
            <a:headEnd/>
            <a:tailEnd/>
          </a:ln>
          <a:effectLs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80000"/>
              </a:lnSpc>
              <a:spcBef>
                <a:spcPct val="0"/>
              </a:spcBef>
              <a:buFontTx/>
              <a:buNone/>
            </a:pPr>
            <a:r>
              <a:rPr lang="en-US" altLang="en-US" sz="2200" dirty="0" err="1" smtClean="0"/>
              <a:t>Crecer</a:t>
            </a:r>
            <a:r>
              <a:rPr lang="en-US" altLang="en-US" sz="2200" dirty="0" smtClean="0"/>
              <a:t> y </a:t>
            </a:r>
            <a:r>
              <a:rPr lang="en-US" altLang="en-US" sz="2200" dirty="0" err="1" smtClean="0"/>
              <a:t>ser</a:t>
            </a:r>
            <a:r>
              <a:rPr lang="en-US" altLang="en-US" sz="2200" dirty="0" smtClean="0"/>
              <a:t> </a:t>
            </a:r>
            <a:r>
              <a:rPr lang="en-US" altLang="en-US" sz="2200" dirty="0" err="1" smtClean="0"/>
              <a:t>animado</a:t>
            </a:r>
            <a:endParaRPr lang="en-US" altLang="en-US" sz="2200" dirty="0"/>
          </a:p>
        </p:txBody>
      </p:sp>
      <p:sp>
        <p:nvSpPr>
          <p:cNvPr id="34" name="Rectangle 7">
            <a:extLst>
              <a:ext uri="{FF2B5EF4-FFF2-40B4-BE49-F238E27FC236}">
                <a16:creationId xmlns:a16="http://schemas.microsoft.com/office/drawing/2014/main" xmlns="" id="{EF966668-D22D-A160-89C1-395C31821963}"/>
              </a:ext>
            </a:extLst>
          </p:cNvPr>
          <p:cNvSpPr>
            <a:spLocks noChangeArrowheads="1"/>
          </p:cNvSpPr>
          <p:nvPr/>
        </p:nvSpPr>
        <p:spPr bwMode="auto">
          <a:xfrm>
            <a:off x="7860817" y="3784842"/>
            <a:ext cx="1457326" cy="914400"/>
          </a:xfrm>
          <a:prstGeom prst="rect">
            <a:avLst/>
          </a:prstGeom>
          <a:solidFill>
            <a:schemeClr val="bg1">
              <a:lumMod val="85000"/>
            </a:schemeClr>
          </a:solidFill>
          <a:ln w="19050">
            <a:solidFill>
              <a:schemeClr val="tx1"/>
            </a:solidFill>
            <a:miter lim="800000"/>
            <a:headEnd/>
            <a:tailEnd/>
          </a:ln>
          <a:effectLs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80000"/>
              </a:lnSpc>
              <a:spcBef>
                <a:spcPct val="0"/>
              </a:spcBef>
              <a:buFontTx/>
              <a:buNone/>
            </a:pPr>
            <a:r>
              <a:rPr lang="en-US" altLang="en-US" sz="2200" dirty="0" err="1" smtClean="0"/>
              <a:t>Fortalecer</a:t>
            </a:r>
            <a:r>
              <a:rPr lang="en-US" altLang="en-US" sz="2200" dirty="0" smtClean="0"/>
              <a:t> a </a:t>
            </a:r>
            <a:r>
              <a:rPr lang="en-US" altLang="en-US" sz="2200" dirty="0" err="1" smtClean="0"/>
              <a:t>otros</a:t>
            </a:r>
            <a:endParaRPr lang="en-US" altLang="en-US" sz="2200" dirty="0"/>
          </a:p>
        </p:txBody>
      </p:sp>
      <p:sp>
        <p:nvSpPr>
          <p:cNvPr id="35" name="Rectangle 8">
            <a:extLst>
              <a:ext uri="{FF2B5EF4-FFF2-40B4-BE49-F238E27FC236}">
                <a16:creationId xmlns:a16="http://schemas.microsoft.com/office/drawing/2014/main" xmlns="" id="{FAC361F2-076C-C614-107B-8680C93FAA9B}"/>
              </a:ext>
            </a:extLst>
          </p:cNvPr>
          <p:cNvSpPr>
            <a:spLocks noChangeArrowheads="1"/>
          </p:cNvSpPr>
          <p:nvPr/>
        </p:nvSpPr>
        <p:spPr bwMode="auto">
          <a:xfrm>
            <a:off x="9309970" y="3797421"/>
            <a:ext cx="2287714" cy="914400"/>
          </a:xfrm>
          <a:prstGeom prst="rect">
            <a:avLst/>
          </a:prstGeom>
          <a:solidFill>
            <a:schemeClr val="bg1">
              <a:lumMod val="85000"/>
            </a:schemeClr>
          </a:solidFill>
          <a:ln w="19050">
            <a:solidFill>
              <a:schemeClr val="tx1"/>
            </a:solidFill>
            <a:miter lim="800000"/>
            <a:headEnd/>
            <a:tailEnd/>
          </a:ln>
          <a:effectLs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80000"/>
              </a:lnSpc>
              <a:spcBef>
                <a:spcPct val="0"/>
              </a:spcBef>
              <a:buFontTx/>
              <a:buNone/>
            </a:pPr>
            <a:r>
              <a:rPr lang="en-US" altLang="en-US" sz="2200" dirty="0" smtClean="0"/>
              <a:t>Predicar a </a:t>
            </a:r>
            <a:r>
              <a:rPr lang="en-US" altLang="en-US" sz="2200" dirty="0" err="1" smtClean="0"/>
              <a:t>los</a:t>
            </a:r>
            <a:r>
              <a:rPr lang="en-US" altLang="en-US" sz="2200" dirty="0" smtClean="0"/>
              <a:t> gentiles (</a:t>
            </a:r>
            <a:r>
              <a:rPr lang="en-US" altLang="en-US" sz="2200" dirty="0" err="1" smtClean="0"/>
              <a:t>en</a:t>
            </a:r>
            <a:r>
              <a:rPr lang="en-US" altLang="en-US" sz="2200" dirty="0" smtClean="0"/>
              <a:t> </a:t>
            </a:r>
            <a:r>
              <a:rPr lang="en-US" altLang="en-US" sz="2200" dirty="0" err="1" smtClean="0"/>
              <a:t>lugares</a:t>
            </a:r>
            <a:r>
              <a:rPr lang="en-US" altLang="en-US" sz="2200" dirty="0" smtClean="0"/>
              <a:t> </a:t>
            </a:r>
            <a:r>
              <a:rPr lang="en-US" altLang="en-US" sz="2200" dirty="0" err="1" smtClean="0"/>
              <a:t>nuevos</a:t>
            </a:r>
            <a:r>
              <a:rPr lang="en-US" altLang="en-US" sz="2200" dirty="0"/>
              <a:t>)</a:t>
            </a:r>
            <a:endParaRPr lang="en-US" altLang="en-US" sz="2200" dirty="0"/>
          </a:p>
        </p:txBody>
      </p:sp>
      <p:sp>
        <p:nvSpPr>
          <p:cNvPr id="36" name="Rectangle 9">
            <a:extLst>
              <a:ext uri="{FF2B5EF4-FFF2-40B4-BE49-F238E27FC236}">
                <a16:creationId xmlns:a16="http://schemas.microsoft.com/office/drawing/2014/main" xmlns="" id="{304968A3-645B-6BBD-8274-3EC28DAD7735}"/>
              </a:ext>
            </a:extLst>
          </p:cNvPr>
          <p:cNvSpPr>
            <a:spLocks noChangeArrowheads="1"/>
          </p:cNvSpPr>
          <p:nvPr/>
        </p:nvSpPr>
        <p:spPr bwMode="auto">
          <a:xfrm>
            <a:off x="8219480" y="2959221"/>
            <a:ext cx="914400" cy="838200"/>
          </a:xfrm>
          <a:prstGeom prst="rect">
            <a:avLst/>
          </a:prstGeom>
          <a:solidFill>
            <a:schemeClr val="bg1">
              <a:lumMod val="85000"/>
            </a:schemeClr>
          </a:solidFill>
          <a:ln w="19050">
            <a:solidFill>
              <a:schemeClr val="tx1"/>
            </a:solidFill>
            <a:miter lim="800000"/>
            <a:headEnd/>
            <a:tailEnd/>
          </a:ln>
          <a:effectLs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0000"/>
              </a:lnSpc>
              <a:spcBef>
                <a:spcPct val="0"/>
              </a:spcBef>
              <a:buFontTx/>
              <a:buNone/>
            </a:pPr>
            <a:r>
              <a:rPr lang="en-US" altLang="en-US" sz="1800" dirty="0" err="1" smtClean="0"/>
              <a:t>Predi</a:t>
            </a:r>
            <a:r>
              <a:rPr lang="en-US" altLang="en-US" sz="1800" dirty="0" smtClean="0"/>
              <a:t>-car </a:t>
            </a:r>
            <a:r>
              <a:rPr lang="en-US" altLang="en-US" sz="1800" dirty="0" err="1" smtClean="0"/>
              <a:t>en</a:t>
            </a:r>
            <a:r>
              <a:rPr lang="en-US" altLang="en-US" sz="1800" dirty="0" smtClean="0"/>
              <a:t> Roma</a:t>
            </a:r>
            <a:endParaRPr lang="en-US" altLang="en-US" sz="1800" dirty="0"/>
          </a:p>
        </p:txBody>
      </p:sp>
      <p:sp>
        <p:nvSpPr>
          <p:cNvPr id="37" name="Rectangle 10">
            <a:extLst>
              <a:ext uri="{FF2B5EF4-FFF2-40B4-BE49-F238E27FC236}">
                <a16:creationId xmlns:a16="http://schemas.microsoft.com/office/drawing/2014/main" xmlns="" id="{E23712AE-F928-4895-0C60-7A90BD77D9D0}"/>
              </a:ext>
            </a:extLst>
          </p:cNvPr>
          <p:cNvSpPr>
            <a:spLocks noChangeArrowheads="1"/>
          </p:cNvSpPr>
          <p:nvPr/>
        </p:nvSpPr>
        <p:spPr bwMode="auto">
          <a:xfrm>
            <a:off x="6708181" y="2959221"/>
            <a:ext cx="1558927" cy="838200"/>
          </a:xfrm>
          <a:prstGeom prst="rect">
            <a:avLst/>
          </a:prstGeom>
          <a:solidFill>
            <a:schemeClr val="bg1">
              <a:lumMod val="85000"/>
            </a:schemeClr>
          </a:solidFill>
          <a:ln w="19050">
            <a:solidFill>
              <a:schemeClr val="tx1"/>
            </a:solidFill>
            <a:miter lim="800000"/>
            <a:headEnd/>
            <a:tailEnd/>
          </a:ln>
          <a:effectLs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0000"/>
              </a:lnSpc>
              <a:spcBef>
                <a:spcPct val="0"/>
              </a:spcBef>
              <a:buFontTx/>
              <a:buNone/>
            </a:pPr>
            <a:r>
              <a:rPr lang="en-US" altLang="en-US" sz="1800" dirty="0" err="1" smtClean="0"/>
              <a:t>Ser</a:t>
            </a:r>
            <a:r>
              <a:rPr lang="en-US" altLang="en-US" sz="1800" dirty="0" smtClean="0"/>
              <a:t> </a:t>
            </a:r>
            <a:r>
              <a:rPr lang="en-US" altLang="en-US" sz="1800" dirty="0" err="1" smtClean="0"/>
              <a:t>animado</a:t>
            </a:r>
            <a:r>
              <a:rPr lang="en-US" altLang="en-US" sz="1800" dirty="0" smtClean="0"/>
              <a:t> y </a:t>
            </a:r>
            <a:r>
              <a:rPr lang="en-US" altLang="en-US" sz="1800" dirty="0" err="1" smtClean="0"/>
              <a:t>confortado</a:t>
            </a:r>
            <a:r>
              <a:rPr lang="en-US" altLang="en-US" sz="1800" dirty="0" smtClean="0"/>
              <a:t> </a:t>
            </a:r>
            <a:r>
              <a:rPr lang="en-US" altLang="en-US" sz="1800" dirty="0" err="1" smtClean="0"/>
              <a:t>por</a:t>
            </a:r>
            <a:r>
              <a:rPr lang="en-US" altLang="en-US" sz="1800" dirty="0" smtClean="0"/>
              <a:t> </a:t>
            </a:r>
            <a:r>
              <a:rPr lang="en-US" altLang="en-US" sz="1800" dirty="0" err="1" smtClean="0"/>
              <a:t>cristianos</a:t>
            </a:r>
            <a:endParaRPr lang="en-US" altLang="en-US" sz="1800" dirty="0"/>
          </a:p>
        </p:txBody>
      </p:sp>
      <p:sp>
        <p:nvSpPr>
          <p:cNvPr id="38" name="Rectangle 11">
            <a:extLst>
              <a:ext uri="{FF2B5EF4-FFF2-40B4-BE49-F238E27FC236}">
                <a16:creationId xmlns:a16="http://schemas.microsoft.com/office/drawing/2014/main" xmlns="" id="{044D4390-AEC1-E303-6885-2D5710604466}"/>
              </a:ext>
            </a:extLst>
          </p:cNvPr>
          <p:cNvSpPr>
            <a:spLocks noChangeArrowheads="1"/>
          </p:cNvSpPr>
          <p:nvPr/>
        </p:nvSpPr>
        <p:spPr bwMode="auto">
          <a:xfrm>
            <a:off x="9118009" y="2959221"/>
            <a:ext cx="866772" cy="838200"/>
          </a:xfrm>
          <a:prstGeom prst="rect">
            <a:avLst/>
          </a:prstGeom>
          <a:solidFill>
            <a:schemeClr val="bg1">
              <a:lumMod val="85000"/>
            </a:schemeClr>
          </a:solidFill>
          <a:ln w="19050">
            <a:solidFill>
              <a:schemeClr val="tx1"/>
            </a:solidFill>
            <a:miter lim="800000"/>
            <a:headEnd/>
            <a:tailEnd/>
          </a:ln>
          <a:effectLs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dirty="0" err="1" smtClean="0"/>
              <a:t>Impar-tir</a:t>
            </a:r>
            <a:r>
              <a:rPr lang="en-US" altLang="en-US" sz="1800" dirty="0" smtClean="0"/>
              <a:t> </a:t>
            </a:r>
            <a:r>
              <a:rPr lang="en-US" altLang="en-US" sz="1800" dirty="0" err="1" smtClean="0"/>
              <a:t>dones</a:t>
            </a:r>
            <a:endParaRPr lang="en-US" altLang="en-US" sz="1800" dirty="0"/>
          </a:p>
        </p:txBody>
      </p:sp>
      <p:sp>
        <p:nvSpPr>
          <p:cNvPr id="39" name="Rectangle 12">
            <a:extLst>
              <a:ext uri="{FF2B5EF4-FFF2-40B4-BE49-F238E27FC236}">
                <a16:creationId xmlns:a16="http://schemas.microsoft.com/office/drawing/2014/main" xmlns="" id="{C3671141-27F5-A62F-A2CE-4E05CF611FAA}"/>
              </a:ext>
            </a:extLst>
          </p:cNvPr>
          <p:cNvSpPr>
            <a:spLocks noChangeArrowheads="1"/>
          </p:cNvSpPr>
          <p:nvPr/>
        </p:nvSpPr>
        <p:spPr bwMode="auto">
          <a:xfrm>
            <a:off x="9984782" y="2959221"/>
            <a:ext cx="1394418" cy="838200"/>
          </a:xfrm>
          <a:prstGeom prst="rect">
            <a:avLst/>
          </a:prstGeom>
          <a:solidFill>
            <a:schemeClr val="bg1">
              <a:lumMod val="85000"/>
            </a:schemeClr>
          </a:solidFill>
          <a:ln w="19050">
            <a:solidFill>
              <a:schemeClr val="tx1"/>
            </a:solidFill>
            <a:miter lim="800000"/>
            <a:headEnd/>
            <a:tailEnd/>
          </a:ln>
          <a:effectLs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s-ES" altLang="en-US" sz="1800" dirty="0"/>
              <a:t>[ser ayudado a] ir a España</a:t>
            </a:r>
            <a:endParaRPr lang="es-ES" altLang="en-US" sz="1800" dirty="0"/>
          </a:p>
        </p:txBody>
      </p:sp>
      <p:sp>
        <p:nvSpPr>
          <p:cNvPr id="40" name="Rectangle 13">
            <a:extLst>
              <a:ext uri="{FF2B5EF4-FFF2-40B4-BE49-F238E27FC236}">
                <a16:creationId xmlns:a16="http://schemas.microsoft.com/office/drawing/2014/main" xmlns="" id="{8394270E-29CF-0CA3-4B23-7FF2D3680923}"/>
              </a:ext>
            </a:extLst>
          </p:cNvPr>
          <p:cNvSpPr>
            <a:spLocks noChangeArrowheads="1"/>
          </p:cNvSpPr>
          <p:nvPr/>
        </p:nvSpPr>
        <p:spPr bwMode="auto">
          <a:xfrm>
            <a:off x="7736882" y="2339700"/>
            <a:ext cx="2493172" cy="609600"/>
          </a:xfrm>
          <a:prstGeom prst="rect">
            <a:avLst/>
          </a:prstGeom>
          <a:solidFill>
            <a:schemeClr val="bg1">
              <a:lumMod val="85000"/>
            </a:schemeClr>
          </a:solidFill>
          <a:ln w="19050">
            <a:solidFill>
              <a:schemeClr val="tx1"/>
            </a:solidFill>
            <a:miter lim="800000"/>
            <a:headEnd/>
            <a:tailEnd/>
          </a:ln>
          <a:effectLs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dirty="0" err="1" smtClean="0"/>
              <a:t>Ir</a:t>
            </a:r>
            <a:r>
              <a:rPr lang="en-US" altLang="en-US" sz="2400" b="1" dirty="0" smtClean="0"/>
              <a:t> a Roma</a:t>
            </a:r>
            <a:endParaRPr lang="en-US" altLang="en-US" sz="2400" b="1" dirty="0"/>
          </a:p>
        </p:txBody>
      </p:sp>
      <p:sp>
        <p:nvSpPr>
          <p:cNvPr id="41" name="Rectangle 14">
            <a:extLst>
              <a:ext uri="{FF2B5EF4-FFF2-40B4-BE49-F238E27FC236}">
                <a16:creationId xmlns:a16="http://schemas.microsoft.com/office/drawing/2014/main" xmlns="" id="{11307365-5900-9C24-2341-5F7DDC7E30F6}"/>
              </a:ext>
            </a:extLst>
          </p:cNvPr>
          <p:cNvSpPr>
            <a:spLocks noChangeArrowheads="1"/>
          </p:cNvSpPr>
          <p:nvPr/>
        </p:nvSpPr>
        <p:spPr bwMode="auto">
          <a:xfrm>
            <a:off x="7915435" y="2024979"/>
            <a:ext cx="304045" cy="304800"/>
          </a:xfrm>
          <a:prstGeom prst="rect">
            <a:avLst/>
          </a:prstGeom>
          <a:solidFill>
            <a:schemeClr val="bg1">
              <a:lumMod val="85000"/>
            </a:schemeClr>
          </a:solidFill>
          <a:ln w="9525">
            <a:solidFill>
              <a:schemeClr val="tx1"/>
            </a:solidFill>
            <a:miter lim="800000"/>
            <a:headEnd/>
            <a:tailEnd/>
          </a:ln>
          <a:effectLs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2" name="Rectangle 15">
            <a:extLst>
              <a:ext uri="{FF2B5EF4-FFF2-40B4-BE49-F238E27FC236}">
                <a16:creationId xmlns:a16="http://schemas.microsoft.com/office/drawing/2014/main" xmlns="" id="{535B93D9-9FBC-0F22-9FE1-761CD0DF7DCF}"/>
              </a:ext>
            </a:extLst>
          </p:cNvPr>
          <p:cNvSpPr>
            <a:spLocks noChangeArrowheads="1"/>
          </p:cNvSpPr>
          <p:nvPr/>
        </p:nvSpPr>
        <p:spPr bwMode="auto">
          <a:xfrm>
            <a:off x="8448835" y="2024979"/>
            <a:ext cx="304045" cy="304800"/>
          </a:xfrm>
          <a:prstGeom prst="rect">
            <a:avLst/>
          </a:prstGeom>
          <a:solidFill>
            <a:schemeClr val="bg1">
              <a:lumMod val="85000"/>
            </a:schemeClr>
          </a:solidFill>
          <a:ln w="9525">
            <a:solidFill>
              <a:schemeClr val="tx1"/>
            </a:solidFill>
            <a:miter lim="800000"/>
            <a:headEnd/>
            <a:tailEnd/>
          </a:ln>
          <a:effectLs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3" name="Rectangle 16">
            <a:extLst>
              <a:ext uri="{FF2B5EF4-FFF2-40B4-BE49-F238E27FC236}">
                <a16:creationId xmlns:a16="http://schemas.microsoft.com/office/drawing/2014/main" xmlns="" id="{568A0AD7-1A09-AEA8-4815-A43FA4EF8871}"/>
              </a:ext>
            </a:extLst>
          </p:cNvPr>
          <p:cNvSpPr>
            <a:spLocks noChangeArrowheads="1"/>
          </p:cNvSpPr>
          <p:nvPr/>
        </p:nvSpPr>
        <p:spPr bwMode="auto">
          <a:xfrm>
            <a:off x="9058435" y="2024979"/>
            <a:ext cx="304045" cy="304800"/>
          </a:xfrm>
          <a:prstGeom prst="rect">
            <a:avLst/>
          </a:prstGeom>
          <a:solidFill>
            <a:schemeClr val="bg1">
              <a:lumMod val="85000"/>
            </a:schemeClr>
          </a:solidFill>
          <a:ln w="9525">
            <a:solidFill>
              <a:schemeClr val="tx1"/>
            </a:solidFill>
            <a:miter lim="800000"/>
            <a:headEnd/>
            <a:tailEnd/>
          </a:ln>
          <a:effectLs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4" name="Rectangle 17">
            <a:extLst>
              <a:ext uri="{FF2B5EF4-FFF2-40B4-BE49-F238E27FC236}">
                <a16:creationId xmlns:a16="http://schemas.microsoft.com/office/drawing/2014/main" xmlns="" id="{EE34DFA4-82C5-D81D-B963-17B53D1182C9}"/>
              </a:ext>
            </a:extLst>
          </p:cNvPr>
          <p:cNvSpPr>
            <a:spLocks noChangeArrowheads="1"/>
          </p:cNvSpPr>
          <p:nvPr/>
        </p:nvSpPr>
        <p:spPr bwMode="auto">
          <a:xfrm>
            <a:off x="9668035" y="2024979"/>
            <a:ext cx="304045" cy="304800"/>
          </a:xfrm>
          <a:prstGeom prst="rect">
            <a:avLst/>
          </a:prstGeom>
          <a:solidFill>
            <a:schemeClr val="bg1">
              <a:lumMod val="85000"/>
            </a:schemeClr>
          </a:solidFill>
          <a:ln w="9525">
            <a:solidFill>
              <a:schemeClr val="tx1"/>
            </a:solidFill>
            <a:miter lim="800000"/>
            <a:headEnd/>
            <a:tailEnd/>
          </a:ln>
          <a:effectLs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5" name="Rectangle 18">
            <a:extLst>
              <a:ext uri="{FF2B5EF4-FFF2-40B4-BE49-F238E27FC236}">
                <a16:creationId xmlns:a16="http://schemas.microsoft.com/office/drawing/2014/main" xmlns="" id="{1796EB8F-82BC-ADD4-4440-8CDEC6DD3D2E}"/>
              </a:ext>
            </a:extLst>
          </p:cNvPr>
          <p:cNvSpPr>
            <a:spLocks noChangeArrowheads="1"/>
          </p:cNvSpPr>
          <p:nvPr/>
        </p:nvSpPr>
        <p:spPr bwMode="auto">
          <a:xfrm>
            <a:off x="6991026" y="2339700"/>
            <a:ext cx="729709" cy="609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6" name="Rectangle 19">
            <a:extLst>
              <a:ext uri="{FF2B5EF4-FFF2-40B4-BE49-F238E27FC236}">
                <a16:creationId xmlns:a16="http://schemas.microsoft.com/office/drawing/2014/main" xmlns="" id="{5699C948-C857-0BD1-A3BE-C010EFE05FC5}"/>
              </a:ext>
            </a:extLst>
          </p:cNvPr>
          <p:cNvSpPr>
            <a:spLocks noChangeArrowheads="1"/>
          </p:cNvSpPr>
          <p:nvPr/>
        </p:nvSpPr>
        <p:spPr bwMode="auto">
          <a:xfrm>
            <a:off x="10230054" y="2329779"/>
            <a:ext cx="729709" cy="609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pSp>
        <p:nvGrpSpPr>
          <p:cNvPr id="47" name="Group 20">
            <a:extLst>
              <a:ext uri="{FF2B5EF4-FFF2-40B4-BE49-F238E27FC236}">
                <a16:creationId xmlns:a16="http://schemas.microsoft.com/office/drawing/2014/main" xmlns="" id="{0DA4D9D3-EA66-D975-DD7D-0D0766F37713}"/>
              </a:ext>
            </a:extLst>
          </p:cNvPr>
          <p:cNvGrpSpPr>
            <a:grpSpLocks/>
          </p:cNvGrpSpPr>
          <p:nvPr/>
        </p:nvGrpSpPr>
        <p:grpSpPr bwMode="auto">
          <a:xfrm>
            <a:off x="11701572" y="1748050"/>
            <a:ext cx="523875" cy="3552278"/>
            <a:chOff x="5087" y="1216"/>
            <a:chExt cx="330" cy="1232"/>
          </a:xfrm>
        </p:grpSpPr>
        <p:sp>
          <p:nvSpPr>
            <p:cNvPr id="48" name="Text Box 21">
              <a:extLst>
                <a:ext uri="{FF2B5EF4-FFF2-40B4-BE49-F238E27FC236}">
                  <a16:creationId xmlns:a16="http://schemas.microsoft.com/office/drawing/2014/main" xmlns="" id="{D3D8104E-7B85-275A-B0FF-0BB7F0939D57}"/>
                </a:ext>
              </a:extLst>
            </p:cNvPr>
            <p:cNvSpPr txBox="1">
              <a:spLocks noChangeArrowheads="1"/>
            </p:cNvSpPr>
            <p:nvPr/>
          </p:nvSpPr>
          <p:spPr bwMode="auto">
            <a:xfrm rot="5400000">
              <a:off x="4844" y="1459"/>
              <a:ext cx="816"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dirty="0" smtClean="0">
                  <a:solidFill>
                    <a:srgbClr val="FF0000"/>
                  </a:solidFill>
                </a:rPr>
                <a:t>¿POR QUÉ?</a:t>
              </a:r>
              <a:endParaRPr lang="en-US" altLang="en-US" sz="2800" b="1" dirty="0">
                <a:solidFill>
                  <a:srgbClr val="FF0000"/>
                </a:solidFill>
              </a:endParaRPr>
            </a:p>
          </p:txBody>
        </p:sp>
        <p:sp>
          <p:nvSpPr>
            <p:cNvPr id="49" name="Line 22">
              <a:extLst>
                <a:ext uri="{FF2B5EF4-FFF2-40B4-BE49-F238E27FC236}">
                  <a16:creationId xmlns:a16="http://schemas.microsoft.com/office/drawing/2014/main" xmlns="" id="{55AA79F6-7F41-ADDC-C7E2-868838884246}"/>
                </a:ext>
              </a:extLst>
            </p:cNvPr>
            <p:cNvSpPr>
              <a:spLocks noChangeShapeType="1"/>
            </p:cNvSpPr>
            <p:nvPr/>
          </p:nvSpPr>
          <p:spPr bwMode="auto">
            <a:xfrm flipH="1">
              <a:off x="5280" y="2029"/>
              <a:ext cx="7" cy="419"/>
            </a:xfrm>
            <a:prstGeom prst="line">
              <a:avLst/>
            </a:prstGeom>
            <a:noFill/>
            <a:ln w="38100">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0" name="Group 23">
            <a:extLst>
              <a:ext uri="{FF2B5EF4-FFF2-40B4-BE49-F238E27FC236}">
                <a16:creationId xmlns:a16="http://schemas.microsoft.com/office/drawing/2014/main" xmlns="" id="{6B0218B3-61C5-F4BA-7475-065529AA42F1}"/>
              </a:ext>
            </a:extLst>
          </p:cNvPr>
          <p:cNvGrpSpPr>
            <a:grpSpLocks/>
          </p:cNvGrpSpPr>
          <p:nvPr/>
        </p:nvGrpSpPr>
        <p:grpSpPr bwMode="auto">
          <a:xfrm>
            <a:off x="6030319" y="2455330"/>
            <a:ext cx="523875" cy="2032652"/>
            <a:chOff x="286" y="1294"/>
            <a:chExt cx="330" cy="1349"/>
          </a:xfrm>
        </p:grpSpPr>
        <p:sp>
          <p:nvSpPr>
            <p:cNvPr id="51" name="Text Box 24">
              <a:extLst>
                <a:ext uri="{FF2B5EF4-FFF2-40B4-BE49-F238E27FC236}">
                  <a16:creationId xmlns:a16="http://schemas.microsoft.com/office/drawing/2014/main" xmlns="" id="{FE89003D-4BAA-6298-ECFD-2C10F51BBA11}"/>
                </a:ext>
              </a:extLst>
            </p:cNvPr>
            <p:cNvSpPr txBox="1">
              <a:spLocks noChangeArrowheads="1"/>
            </p:cNvSpPr>
            <p:nvPr/>
          </p:nvSpPr>
          <p:spPr bwMode="auto">
            <a:xfrm rot="16200000">
              <a:off x="-149" y="1878"/>
              <a:ext cx="1200"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dirty="0" smtClean="0">
                  <a:solidFill>
                    <a:srgbClr val="FF0000"/>
                  </a:solidFill>
                </a:rPr>
                <a:t>¿CÓMO?</a:t>
              </a:r>
              <a:endParaRPr lang="en-US" altLang="en-US" sz="2800" b="1" dirty="0">
                <a:solidFill>
                  <a:srgbClr val="FF0000"/>
                </a:solidFill>
              </a:endParaRPr>
            </a:p>
          </p:txBody>
        </p:sp>
        <p:sp>
          <p:nvSpPr>
            <p:cNvPr id="52" name="Line 25">
              <a:extLst>
                <a:ext uri="{FF2B5EF4-FFF2-40B4-BE49-F238E27FC236}">
                  <a16:creationId xmlns:a16="http://schemas.microsoft.com/office/drawing/2014/main" xmlns="" id="{69CF89E4-9725-A5D9-7B48-BBD13F50215B}"/>
                </a:ext>
              </a:extLst>
            </p:cNvPr>
            <p:cNvSpPr>
              <a:spLocks noChangeShapeType="1"/>
            </p:cNvSpPr>
            <p:nvPr/>
          </p:nvSpPr>
          <p:spPr bwMode="auto">
            <a:xfrm flipV="1">
              <a:off x="430" y="1294"/>
              <a:ext cx="2" cy="222"/>
            </a:xfrm>
            <a:prstGeom prst="line">
              <a:avLst/>
            </a:prstGeom>
            <a:noFill/>
            <a:ln w="38100">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95258" name="Oval 26">
            <a:extLst>
              <a:ext uri="{FF2B5EF4-FFF2-40B4-BE49-F238E27FC236}">
                <a16:creationId xmlns:a16="http://schemas.microsoft.com/office/drawing/2014/main" xmlns="" id="{90C7C6AA-3C7C-CA00-EB7C-C2CBBEA98CCE}"/>
              </a:ext>
            </a:extLst>
          </p:cNvPr>
          <p:cNvSpPr>
            <a:spLocks noChangeArrowheads="1"/>
          </p:cNvSpPr>
          <p:nvPr/>
        </p:nvSpPr>
        <p:spPr bwMode="auto">
          <a:xfrm>
            <a:off x="2360615" y="6096000"/>
            <a:ext cx="7505362" cy="762000"/>
          </a:xfrm>
          <a:prstGeom prst="ellipse">
            <a:avLst/>
          </a:prstGeom>
          <a:solidFill>
            <a:schemeClr val="accent1">
              <a:alpha val="50980"/>
            </a:schemeClr>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b="1" dirty="0"/>
              <a:t>Most Important, &amp; Unchanging </a:t>
            </a:r>
            <a:r>
              <a:rPr lang="en-US" altLang="en-US" sz="2000" b="1" dirty="0" smtClean="0"/>
              <a:t>Goals / </a:t>
            </a:r>
            <a:r>
              <a:rPr lang="en-US" altLang="en-US" sz="2000" b="1" dirty="0" err="1" smtClean="0">
                <a:solidFill>
                  <a:srgbClr val="0000CC"/>
                </a:solidFill>
              </a:rPr>
              <a:t>Metas</a:t>
            </a:r>
            <a:r>
              <a:rPr lang="en-US" altLang="en-US" sz="2000" b="1" dirty="0" smtClean="0">
                <a:solidFill>
                  <a:srgbClr val="0000CC"/>
                </a:solidFill>
              </a:rPr>
              <a:t> </a:t>
            </a:r>
            <a:r>
              <a:rPr lang="en-US" altLang="en-US" sz="2000" b="1" dirty="0" err="1" smtClean="0">
                <a:solidFill>
                  <a:srgbClr val="0000CC"/>
                </a:solidFill>
              </a:rPr>
              <a:t>más</a:t>
            </a:r>
            <a:r>
              <a:rPr lang="en-US" altLang="en-US" sz="2000" b="1" dirty="0" smtClean="0">
                <a:solidFill>
                  <a:srgbClr val="0000CC"/>
                </a:solidFill>
              </a:rPr>
              <a:t> </a:t>
            </a:r>
            <a:r>
              <a:rPr lang="en-US" altLang="en-US" sz="2000" b="1" dirty="0" err="1" smtClean="0">
                <a:solidFill>
                  <a:srgbClr val="0000CC"/>
                </a:solidFill>
              </a:rPr>
              <a:t>importantes</a:t>
            </a:r>
            <a:r>
              <a:rPr lang="en-US" altLang="en-US" sz="2000" b="1" dirty="0" smtClean="0">
                <a:solidFill>
                  <a:srgbClr val="0000CC"/>
                </a:solidFill>
              </a:rPr>
              <a:t> e </a:t>
            </a:r>
            <a:r>
              <a:rPr lang="en-US" altLang="en-US" sz="2000" b="1" dirty="0" err="1" smtClean="0">
                <a:solidFill>
                  <a:srgbClr val="0000CC"/>
                </a:solidFill>
              </a:rPr>
              <a:t>inmutables</a:t>
            </a:r>
            <a:endParaRPr lang="en-US" altLang="en-US" sz="2000" b="1" dirty="0">
              <a:solidFill>
                <a:srgbClr val="0000CC"/>
              </a:solidFill>
            </a:endParaRPr>
          </a:p>
        </p:txBody>
      </p:sp>
    </p:spTree>
    <p:extLst>
      <p:ext uri="{BB962C8B-B14F-4D97-AF65-F5344CB8AC3E}">
        <p14:creationId xmlns:p14="http://schemas.microsoft.com/office/powerpoint/2010/main" val="736187865"/>
      </p:ext>
    </p:extLst>
  </p:cSld>
  <p:clrMapOvr>
    <a:masterClrMapping/>
  </p:clrMapOvr>
  <p:timing>
    <p:tnLst>
      <p:par>
        <p:cTn id="1" dur="indefinite" restart="never" nodeType="tmRoot"/>
      </p:par>
    </p:tnLst>
    <p:bldLst>
      <p:bldP spid="95259" grpId="0" animBg="1"/>
      <p:bldP spid="95235" grpId="0" animBg="1"/>
      <p:bldP spid="95236" grpId="0" animBg="1"/>
      <p:bldP spid="95237" grpId="0" animBg="1"/>
      <p:bldP spid="95238" grpId="0" animBg="1"/>
      <p:bldP spid="95239" grpId="0" animBg="1"/>
      <p:bldP spid="95240" grpId="0" animBg="1"/>
      <p:bldP spid="95241" grpId="0" animBg="1"/>
      <p:bldP spid="95242" grpId="0" animBg="1"/>
      <p:bldP spid="95243" grpId="0" animBg="1"/>
      <p:bldP spid="95244" grpId="0" animBg="1"/>
      <p:bldP spid="95245" grpId="0" animBg="1"/>
      <p:bldP spid="95246" grpId="0" animBg="1"/>
      <p:bldP spid="95247" grpId="0" animBg="1"/>
      <p:bldP spid="95248" grpId="0" animBg="1"/>
      <p:bldP spid="95249" grpId="0" animBg="1"/>
      <p:bldP spid="95250" grpId="0" animBg="1"/>
      <p:bldP spid="95251"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9525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59" name="Oval 27">
            <a:extLst>
              <a:ext uri="{FF2B5EF4-FFF2-40B4-BE49-F238E27FC236}">
                <a16:creationId xmlns:a16="http://schemas.microsoft.com/office/drawing/2014/main" xmlns="" id="{0AA461C3-4ABF-3CD2-32C7-0010BE9600D9}"/>
              </a:ext>
            </a:extLst>
          </p:cNvPr>
          <p:cNvSpPr>
            <a:spLocks noChangeArrowheads="1"/>
          </p:cNvSpPr>
          <p:nvPr/>
        </p:nvSpPr>
        <p:spPr bwMode="auto">
          <a:xfrm>
            <a:off x="3823588" y="-26310"/>
            <a:ext cx="3998020" cy="1958876"/>
          </a:xfrm>
          <a:prstGeom prst="ellipse">
            <a:avLst/>
          </a:prstGeom>
          <a:solidFill>
            <a:srgbClr val="FFFF00">
              <a:alpha val="50980"/>
            </a:srgbClr>
          </a:solidFill>
          <a:ln w="28575">
            <a:solidFill>
              <a:schemeClr val="tx1"/>
            </a:solidFill>
            <a:round/>
            <a:headEnd/>
            <a:tailEnd/>
          </a:ln>
          <a:effectLst/>
          <a:extLst/>
        </p:spPr>
        <p:txBody>
          <a:bodyPr lIns="0" rIns="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None/>
            </a:pPr>
            <a:r>
              <a:rPr lang="en-US" altLang="en-US" sz="1800" b="1" dirty="0"/>
              <a:t>Most likely to change, when they do not satisfy lower-level </a:t>
            </a:r>
            <a:r>
              <a:rPr lang="en-US" altLang="en-US" sz="1800" b="1" dirty="0" smtClean="0"/>
              <a:t>goals </a:t>
            </a:r>
            <a:r>
              <a:rPr lang="es-ES" altLang="en-US" sz="1800" b="1" dirty="0" smtClean="0">
                <a:solidFill>
                  <a:srgbClr val="0000CC"/>
                </a:solidFill>
              </a:rPr>
              <a:t>/ </a:t>
            </a:r>
            <a:r>
              <a:rPr lang="en-US" altLang="en-US" sz="1800" b="1" dirty="0" err="1">
                <a:solidFill>
                  <a:srgbClr val="0000CC"/>
                </a:solidFill>
              </a:rPr>
              <a:t>Más</a:t>
            </a:r>
            <a:r>
              <a:rPr lang="en-US" altLang="en-US" sz="1800" b="1" dirty="0">
                <a:solidFill>
                  <a:srgbClr val="0000CC"/>
                </a:solidFill>
              </a:rPr>
              <a:t> </a:t>
            </a:r>
            <a:r>
              <a:rPr lang="en-US" altLang="en-US" sz="1800" b="1" dirty="0" err="1">
                <a:solidFill>
                  <a:srgbClr val="0000CC"/>
                </a:solidFill>
              </a:rPr>
              <a:t>probables</a:t>
            </a:r>
            <a:r>
              <a:rPr lang="en-US" altLang="en-US" sz="1800" b="1" dirty="0">
                <a:solidFill>
                  <a:srgbClr val="0000CC"/>
                </a:solidFill>
              </a:rPr>
              <a:t> a </a:t>
            </a:r>
            <a:r>
              <a:rPr lang="en-US" altLang="en-US" sz="1800" b="1" dirty="0" err="1">
                <a:solidFill>
                  <a:srgbClr val="0000CC"/>
                </a:solidFill>
              </a:rPr>
              <a:t>cambiar</a:t>
            </a:r>
            <a:r>
              <a:rPr lang="en-US" altLang="en-US" sz="1800" b="1" dirty="0">
                <a:solidFill>
                  <a:srgbClr val="0000CC"/>
                </a:solidFill>
              </a:rPr>
              <a:t>, al no </a:t>
            </a:r>
            <a:r>
              <a:rPr lang="en-US" altLang="en-US" sz="1800" b="1" dirty="0" err="1">
                <a:solidFill>
                  <a:srgbClr val="0000CC"/>
                </a:solidFill>
              </a:rPr>
              <a:t>cumplir</a:t>
            </a:r>
            <a:r>
              <a:rPr lang="en-US" altLang="en-US" sz="1800" b="1" dirty="0">
                <a:solidFill>
                  <a:srgbClr val="0000CC"/>
                </a:solidFill>
              </a:rPr>
              <a:t> las </a:t>
            </a:r>
            <a:r>
              <a:rPr lang="en-US" altLang="en-US" sz="1800" b="1" dirty="0" err="1">
                <a:solidFill>
                  <a:srgbClr val="0000CC"/>
                </a:solidFill>
              </a:rPr>
              <a:t>metas</a:t>
            </a:r>
            <a:r>
              <a:rPr lang="en-US" altLang="en-US" sz="1800" b="1" dirty="0">
                <a:solidFill>
                  <a:srgbClr val="0000CC"/>
                </a:solidFill>
              </a:rPr>
              <a:t> </a:t>
            </a:r>
            <a:endParaRPr lang="en-US" altLang="en-US" sz="1800" b="1" dirty="0" smtClean="0">
              <a:solidFill>
                <a:srgbClr val="0000CC"/>
              </a:solidFill>
            </a:endParaRPr>
          </a:p>
          <a:p>
            <a:pPr algn="ctr" eaLnBrk="1" hangingPunct="1">
              <a:spcBef>
                <a:spcPct val="0"/>
              </a:spcBef>
              <a:buNone/>
            </a:pPr>
            <a:r>
              <a:rPr lang="en-US" altLang="en-US" sz="1800" b="1" dirty="0" smtClean="0">
                <a:solidFill>
                  <a:srgbClr val="0000CC"/>
                </a:solidFill>
              </a:rPr>
              <a:t>de </a:t>
            </a:r>
            <a:r>
              <a:rPr lang="en-US" altLang="en-US" sz="1800" b="1" dirty="0">
                <a:solidFill>
                  <a:srgbClr val="0000CC"/>
                </a:solidFill>
              </a:rPr>
              <a:t>niveles de </a:t>
            </a:r>
            <a:r>
              <a:rPr lang="en-US" altLang="en-US" sz="1800" b="1" dirty="0" err="1" smtClean="0">
                <a:solidFill>
                  <a:srgbClr val="0000CC"/>
                </a:solidFill>
              </a:rPr>
              <a:t>abajo</a:t>
            </a:r>
            <a:endParaRPr lang="en-US" altLang="en-US" sz="1800" b="1" dirty="0">
              <a:solidFill>
                <a:srgbClr val="0000CC"/>
              </a:solidFill>
            </a:endParaRPr>
          </a:p>
        </p:txBody>
      </p:sp>
      <p:sp>
        <p:nvSpPr>
          <p:cNvPr id="143363" name="Slide Number Placeholder 5">
            <a:extLst>
              <a:ext uri="{FF2B5EF4-FFF2-40B4-BE49-F238E27FC236}">
                <a16:creationId xmlns:a16="http://schemas.microsoft.com/office/drawing/2014/main" xmlns="" id="{C9D1D0EE-8631-42EB-4ABB-9B8EFDE940B4}"/>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2459A30-20C7-404B-B509-4214EA88EC57}" type="slidenum">
              <a:rPr lang="en-US" altLang="en-US" sz="1400" smtClean="0"/>
              <a:pPr>
                <a:spcBef>
                  <a:spcPct val="0"/>
                </a:spcBef>
                <a:buFontTx/>
                <a:buNone/>
              </a:pPr>
              <a:t>18</a:t>
            </a:fld>
            <a:endParaRPr lang="en-US" altLang="en-US" sz="1400"/>
          </a:p>
        </p:txBody>
      </p:sp>
      <p:sp>
        <p:nvSpPr>
          <p:cNvPr id="143364" name="Rectangle 2">
            <a:extLst>
              <a:ext uri="{FF2B5EF4-FFF2-40B4-BE49-F238E27FC236}">
                <a16:creationId xmlns:a16="http://schemas.microsoft.com/office/drawing/2014/main" xmlns="" id="{1C65708A-8D66-1B7B-2FBA-90C861C255D6}"/>
              </a:ext>
            </a:extLst>
          </p:cNvPr>
          <p:cNvSpPr>
            <a:spLocks noGrp="1" noChangeArrowheads="1"/>
          </p:cNvSpPr>
          <p:nvPr>
            <p:ph type="title"/>
          </p:nvPr>
        </p:nvSpPr>
        <p:spPr>
          <a:xfrm>
            <a:off x="-166640" y="160369"/>
            <a:ext cx="4157330" cy="533400"/>
          </a:xfrm>
        </p:spPr>
        <p:txBody>
          <a:bodyPr/>
          <a:lstStyle/>
          <a:p>
            <a:pPr eaLnBrk="1" hangingPunct="1"/>
            <a:r>
              <a:rPr lang="en-US" altLang="en-US" sz="3000" dirty="0" smtClean="0"/>
              <a:t>Spirit-Led </a:t>
            </a:r>
            <a:r>
              <a:rPr lang="en-US" altLang="en-US" sz="3000" dirty="0"/>
              <a:t>Decision </a:t>
            </a:r>
            <a:r>
              <a:rPr lang="en-US" altLang="en-US" sz="3000" dirty="0" smtClean="0"/>
              <a:t>Structure </a:t>
            </a:r>
            <a:r>
              <a:rPr lang="en-US" altLang="en-US" sz="2400" dirty="0" smtClean="0"/>
              <a:t>(example)</a:t>
            </a:r>
            <a:endParaRPr lang="en-US" altLang="en-US" sz="3000" dirty="0">
              <a:solidFill>
                <a:srgbClr val="0000CC"/>
              </a:solidFill>
            </a:endParaRPr>
          </a:p>
        </p:txBody>
      </p:sp>
      <p:sp>
        <p:nvSpPr>
          <p:cNvPr id="95235" name="Rectangle 3">
            <a:extLst>
              <a:ext uri="{FF2B5EF4-FFF2-40B4-BE49-F238E27FC236}">
                <a16:creationId xmlns:a16="http://schemas.microsoft.com/office/drawing/2014/main" xmlns="" id="{22D8BFAC-CA16-38BB-83A3-B8C64A4DAA8E}"/>
              </a:ext>
            </a:extLst>
          </p:cNvPr>
          <p:cNvSpPr>
            <a:spLocks noChangeArrowheads="1"/>
          </p:cNvSpPr>
          <p:nvPr/>
        </p:nvSpPr>
        <p:spPr bwMode="auto">
          <a:xfrm>
            <a:off x="101009" y="5647314"/>
            <a:ext cx="6096000" cy="588507"/>
          </a:xfrm>
          <a:prstGeom prst="rect">
            <a:avLst/>
          </a:prstGeom>
          <a:gradFill flip="none" rotWithShape="1">
            <a:gsLst>
              <a:gs pos="0">
                <a:schemeClr val="bg1"/>
              </a:gs>
              <a:gs pos="50000">
                <a:schemeClr val="accent5">
                  <a:lumMod val="90000"/>
                </a:schemeClr>
              </a:gs>
              <a:gs pos="100000">
                <a:schemeClr val="accent1">
                  <a:shade val="100000"/>
                  <a:satMod val="115000"/>
                </a:schemeClr>
              </a:gs>
            </a:gsLst>
            <a:lin ang="16200000" scaled="1"/>
            <a:tileRect/>
          </a:gradFill>
          <a:ln w="19050">
            <a:solidFill>
              <a:schemeClr val="tx1"/>
            </a:solidFill>
            <a:miter lim="800000"/>
            <a:headEnd/>
            <a:tailEnd/>
          </a:ln>
          <a:effectLs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000" b="1" dirty="0"/>
              <a:t>Please God (II </a:t>
            </a:r>
            <a:r>
              <a:rPr lang="en-US" altLang="en-US" sz="4000" b="1" dirty="0" err="1"/>
              <a:t>Cor</a:t>
            </a:r>
            <a:r>
              <a:rPr lang="en-US" altLang="en-US" sz="4000" b="1" dirty="0"/>
              <a:t> 5:9)</a:t>
            </a:r>
          </a:p>
        </p:txBody>
      </p:sp>
      <p:sp>
        <p:nvSpPr>
          <p:cNvPr id="95236" name="Rectangle 4">
            <a:extLst>
              <a:ext uri="{FF2B5EF4-FFF2-40B4-BE49-F238E27FC236}">
                <a16:creationId xmlns:a16="http://schemas.microsoft.com/office/drawing/2014/main" xmlns="" id="{72DAE49B-9B03-224E-899D-2D7D65AFC37A}"/>
              </a:ext>
            </a:extLst>
          </p:cNvPr>
          <p:cNvSpPr>
            <a:spLocks noChangeArrowheads="1"/>
          </p:cNvSpPr>
          <p:nvPr/>
        </p:nvSpPr>
        <p:spPr bwMode="auto">
          <a:xfrm>
            <a:off x="266109" y="5099182"/>
            <a:ext cx="2854327" cy="541337"/>
          </a:xfrm>
          <a:prstGeom prst="rect">
            <a:avLst/>
          </a:prstGeom>
          <a:gradFill flip="none" rotWithShape="1">
            <a:gsLst>
              <a:gs pos="0">
                <a:schemeClr val="bg1"/>
              </a:gs>
              <a:gs pos="50000">
                <a:schemeClr val="accent5">
                  <a:lumMod val="90000"/>
                </a:schemeClr>
              </a:gs>
              <a:gs pos="100000">
                <a:schemeClr val="accent1">
                  <a:shade val="100000"/>
                  <a:satMod val="115000"/>
                </a:schemeClr>
              </a:gs>
            </a:gsLst>
            <a:lin ang="16200000" scaled="1"/>
            <a:tileRect/>
          </a:gradFill>
          <a:ln w="19050">
            <a:solidFill>
              <a:schemeClr val="tx1"/>
            </a:solidFill>
            <a:miter lim="800000"/>
            <a:headEnd/>
            <a:tailEnd/>
          </a:ln>
          <a:effectLs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dirty="0"/>
              <a:t>Save Self</a:t>
            </a:r>
          </a:p>
        </p:txBody>
      </p:sp>
      <p:sp>
        <p:nvSpPr>
          <p:cNvPr id="95237" name="Rectangle 5">
            <a:extLst>
              <a:ext uri="{FF2B5EF4-FFF2-40B4-BE49-F238E27FC236}">
                <a16:creationId xmlns:a16="http://schemas.microsoft.com/office/drawing/2014/main" xmlns="" id="{FC4D7A1E-6FA8-A415-4292-65801428F17E}"/>
              </a:ext>
            </a:extLst>
          </p:cNvPr>
          <p:cNvSpPr>
            <a:spLocks noChangeArrowheads="1"/>
          </p:cNvSpPr>
          <p:nvPr/>
        </p:nvSpPr>
        <p:spPr bwMode="auto">
          <a:xfrm>
            <a:off x="3113840" y="5099181"/>
            <a:ext cx="2732568" cy="541337"/>
          </a:xfrm>
          <a:prstGeom prst="rect">
            <a:avLst/>
          </a:prstGeom>
          <a:gradFill flip="none" rotWithShape="1">
            <a:gsLst>
              <a:gs pos="0">
                <a:schemeClr val="bg1"/>
              </a:gs>
              <a:gs pos="50000">
                <a:schemeClr val="accent5">
                  <a:lumMod val="90000"/>
                </a:schemeClr>
              </a:gs>
              <a:gs pos="100000">
                <a:schemeClr val="accent1">
                  <a:shade val="100000"/>
                  <a:satMod val="115000"/>
                </a:schemeClr>
              </a:gs>
            </a:gsLst>
            <a:lin ang="16200000" scaled="1"/>
            <a:tileRect/>
          </a:gradFill>
          <a:ln w="19050">
            <a:solidFill>
              <a:schemeClr val="tx1"/>
            </a:solidFill>
            <a:miter lim="800000"/>
            <a:headEnd/>
            <a:tailEnd/>
          </a:ln>
          <a:effectLs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dirty="0"/>
              <a:t>Save Others</a:t>
            </a:r>
          </a:p>
        </p:txBody>
      </p:sp>
      <p:sp>
        <p:nvSpPr>
          <p:cNvPr id="95238" name="Rectangle 6">
            <a:extLst>
              <a:ext uri="{FF2B5EF4-FFF2-40B4-BE49-F238E27FC236}">
                <a16:creationId xmlns:a16="http://schemas.microsoft.com/office/drawing/2014/main" xmlns="" id="{CE218BCD-8C33-95AD-0913-9339ED9BB14C}"/>
              </a:ext>
            </a:extLst>
          </p:cNvPr>
          <p:cNvSpPr>
            <a:spLocks noChangeArrowheads="1"/>
          </p:cNvSpPr>
          <p:nvPr/>
        </p:nvSpPr>
        <p:spPr bwMode="auto">
          <a:xfrm>
            <a:off x="551098" y="4189991"/>
            <a:ext cx="1820778" cy="914400"/>
          </a:xfrm>
          <a:prstGeom prst="rect">
            <a:avLst/>
          </a:prstGeom>
          <a:gradFill flip="none" rotWithShape="1">
            <a:gsLst>
              <a:gs pos="0">
                <a:schemeClr val="bg1"/>
              </a:gs>
              <a:gs pos="50000">
                <a:schemeClr val="accent5">
                  <a:lumMod val="90000"/>
                </a:schemeClr>
              </a:gs>
              <a:gs pos="100000">
                <a:schemeClr val="accent1">
                  <a:shade val="100000"/>
                  <a:satMod val="115000"/>
                </a:schemeClr>
              </a:gs>
            </a:gsLst>
            <a:lin ang="16200000" scaled="1"/>
            <a:tileRect/>
          </a:gradFill>
          <a:ln w="19050">
            <a:solidFill>
              <a:schemeClr val="tx1"/>
            </a:solidFill>
            <a:miter lim="800000"/>
            <a:headEnd/>
            <a:tailEnd/>
          </a:ln>
          <a:effectLs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80000"/>
              </a:lnSpc>
              <a:spcBef>
                <a:spcPct val="0"/>
              </a:spcBef>
              <a:buFontTx/>
              <a:buNone/>
            </a:pPr>
            <a:r>
              <a:rPr lang="en-US" altLang="en-US" sz="2200" dirty="0"/>
              <a:t>Grow &amp; </a:t>
            </a:r>
            <a:r>
              <a:rPr lang="en-US" altLang="en-US" sz="2200" dirty="0" smtClean="0"/>
              <a:t>Be Encouraged spiritually</a:t>
            </a:r>
            <a:endParaRPr lang="en-US" altLang="en-US" sz="2200" dirty="0"/>
          </a:p>
        </p:txBody>
      </p:sp>
      <p:sp>
        <p:nvSpPr>
          <p:cNvPr id="95239" name="Rectangle 7">
            <a:extLst>
              <a:ext uri="{FF2B5EF4-FFF2-40B4-BE49-F238E27FC236}">
                <a16:creationId xmlns:a16="http://schemas.microsoft.com/office/drawing/2014/main" xmlns="" id="{EF966668-D22D-A160-89C1-395C31821963}"/>
              </a:ext>
            </a:extLst>
          </p:cNvPr>
          <p:cNvSpPr>
            <a:spLocks noChangeArrowheads="1"/>
          </p:cNvSpPr>
          <p:nvPr/>
        </p:nvSpPr>
        <p:spPr bwMode="auto">
          <a:xfrm>
            <a:off x="2382616" y="4188433"/>
            <a:ext cx="988638" cy="914400"/>
          </a:xfrm>
          <a:prstGeom prst="rect">
            <a:avLst/>
          </a:prstGeom>
          <a:gradFill flip="none" rotWithShape="1">
            <a:gsLst>
              <a:gs pos="0">
                <a:schemeClr val="bg1"/>
              </a:gs>
              <a:gs pos="50000">
                <a:schemeClr val="accent5">
                  <a:lumMod val="90000"/>
                </a:schemeClr>
              </a:gs>
              <a:gs pos="100000">
                <a:schemeClr val="accent1">
                  <a:shade val="100000"/>
                  <a:satMod val="115000"/>
                </a:schemeClr>
              </a:gs>
            </a:gsLst>
            <a:lin ang="16200000" scaled="1"/>
            <a:tileRect/>
          </a:gradFill>
          <a:ln w="19050">
            <a:solidFill>
              <a:schemeClr val="tx1"/>
            </a:solidFill>
            <a:miter lim="800000"/>
            <a:headEnd/>
            <a:tailEnd/>
          </a:ln>
          <a:effectLs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80000"/>
              </a:lnSpc>
              <a:spcBef>
                <a:spcPct val="0"/>
              </a:spcBef>
              <a:buFontTx/>
              <a:buNone/>
            </a:pPr>
            <a:r>
              <a:rPr lang="en-US" altLang="en-US" sz="2200" dirty="0" smtClean="0"/>
              <a:t>Care for others</a:t>
            </a:r>
            <a:endParaRPr lang="en-US" altLang="en-US" sz="2200" dirty="0"/>
          </a:p>
        </p:txBody>
      </p:sp>
      <p:sp>
        <p:nvSpPr>
          <p:cNvPr id="95240" name="Rectangle 8">
            <a:extLst>
              <a:ext uri="{FF2B5EF4-FFF2-40B4-BE49-F238E27FC236}">
                <a16:creationId xmlns:a16="http://schemas.microsoft.com/office/drawing/2014/main" xmlns="" id="{FAC361F2-076C-C614-107B-8680C93FAA9B}"/>
              </a:ext>
            </a:extLst>
          </p:cNvPr>
          <p:cNvSpPr>
            <a:spLocks noChangeArrowheads="1"/>
          </p:cNvSpPr>
          <p:nvPr/>
        </p:nvSpPr>
        <p:spPr bwMode="auto">
          <a:xfrm>
            <a:off x="4337331" y="4197295"/>
            <a:ext cx="1151047" cy="914400"/>
          </a:xfrm>
          <a:prstGeom prst="rect">
            <a:avLst/>
          </a:prstGeom>
          <a:gradFill flip="none" rotWithShape="1">
            <a:gsLst>
              <a:gs pos="0">
                <a:schemeClr val="bg1"/>
              </a:gs>
              <a:gs pos="50000">
                <a:schemeClr val="accent5">
                  <a:lumMod val="90000"/>
                </a:schemeClr>
              </a:gs>
              <a:gs pos="100000">
                <a:schemeClr val="accent1">
                  <a:shade val="100000"/>
                  <a:satMod val="115000"/>
                </a:schemeClr>
              </a:gs>
            </a:gsLst>
            <a:lin ang="16200000" scaled="1"/>
            <a:tileRect/>
          </a:gradFill>
          <a:ln w="19050">
            <a:solidFill>
              <a:schemeClr val="tx1"/>
            </a:solidFill>
            <a:miter lim="800000"/>
            <a:headEnd/>
            <a:tailEnd/>
          </a:ln>
          <a:effectLs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80000"/>
              </a:lnSpc>
              <a:spcBef>
                <a:spcPct val="0"/>
              </a:spcBef>
              <a:buFontTx/>
              <a:buNone/>
            </a:pPr>
            <a:r>
              <a:rPr lang="en-US" altLang="en-US" sz="2200" dirty="0" smtClean="0"/>
              <a:t>Teach others</a:t>
            </a:r>
            <a:endParaRPr lang="en-US" altLang="en-US" sz="2200" dirty="0"/>
          </a:p>
        </p:txBody>
      </p:sp>
      <p:sp>
        <p:nvSpPr>
          <p:cNvPr id="95241" name="Rectangle 9">
            <a:extLst>
              <a:ext uri="{FF2B5EF4-FFF2-40B4-BE49-F238E27FC236}">
                <a16:creationId xmlns:a16="http://schemas.microsoft.com/office/drawing/2014/main" xmlns="" id="{304968A3-645B-6BBD-8274-3EC28DAD7735}"/>
              </a:ext>
            </a:extLst>
          </p:cNvPr>
          <p:cNvSpPr>
            <a:spLocks noChangeArrowheads="1"/>
          </p:cNvSpPr>
          <p:nvPr/>
        </p:nvSpPr>
        <p:spPr bwMode="auto">
          <a:xfrm>
            <a:off x="1724360" y="3566253"/>
            <a:ext cx="969868" cy="613815"/>
          </a:xfrm>
          <a:prstGeom prst="rect">
            <a:avLst/>
          </a:prstGeom>
          <a:gradFill flip="none" rotWithShape="1">
            <a:gsLst>
              <a:gs pos="0">
                <a:schemeClr val="bg1"/>
              </a:gs>
              <a:gs pos="50000">
                <a:schemeClr val="accent5">
                  <a:lumMod val="90000"/>
                </a:schemeClr>
              </a:gs>
              <a:gs pos="100000">
                <a:schemeClr val="accent1">
                  <a:shade val="100000"/>
                  <a:satMod val="115000"/>
                </a:schemeClr>
              </a:gs>
            </a:gsLst>
            <a:lin ang="16200000" scaled="1"/>
            <a:tileRect/>
          </a:gradFill>
          <a:ln w="19050">
            <a:solidFill>
              <a:schemeClr val="tx1"/>
            </a:solidFill>
            <a:miter lim="800000"/>
            <a:headEnd/>
            <a:tailEnd/>
          </a:ln>
          <a:effectLs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0000"/>
              </a:lnSpc>
              <a:spcBef>
                <a:spcPct val="0"/>
              </a:spcBef>
              <a:buFontTx/>
              <a:buNone/>
            </a:pPr>
            <a:r>
              <a:rPr lang="en-US" altLang="en-US" sz="1600" dirty="0" smtClean="0"/>
              <a:t>Work in a church</a:t>
            </a:r>
            <a:endParaRPr lang="en-US" altLang="en-US" sz="1600" dirty="0"/>
          </a:p>
        </p:txBody>
      </p:sp>
      <p:sp>
        <p:nvSpPr>
          <p:cNvPr id="95242" name="Rectangle 10">
            <a:extLst>
              <a:ext uri="{FF2B5EF4-FFF2-40B4-BE49-F238E27FC236}">
                <a16:creationId xmlns:a16="http://schemas.microsoft.com/office/drawing/2014/main" xmlns="" id="{E23712AE-F928-4895-0C60-7A90BD77D9D0}"/>
              </a:ext>
            </a:extLst>
          </p:cNvPr>
          <p:cNvSpPr>
            <a:spLocks noChangeArrowheads="1"/>
          </p:cNvSpPr>
          <p:nvPr/>
        </p:nvSpPr>
        <p:spPr bwMode="auto">
          <a:xfrm>
            <a:off x="710768" y="3559704"/>
            <a:ext cx="999284" cy="620365"/>
          </a:xfrm>
          <a:prstGeom prst="rect">
            <a:avLst/>
          </a:prstGeom>
          <a:gradFill flip="none" rotWithShape="1">
            <a:gsLst>
              <a:gs pos="0">
                <a:schemeClr val="bg1"/>
              </a:gs>
              <a:gs pos="50000">
                <a:schemeClr val="accent5">
                  <a:lumMod val="90000"/>
                </a:schemeClr>
              </a:gs>
              <a:gs pos="100000">
                <a:schemeClr val="accent1">
                  <a:shade val="100000"/>
                  <a:satMod val="115000"/>
                </a:schemeClr>
              </a:gs>
            </a:gsLst>
            <a:lin ang="16200000" scaled="1"/>
            <a:tileRect/>
          </a:gradFill>
          <a:ln w="19050">
            <a:solidFill>
              <a:schemeClr val="tx1"/>
            </a:solidFill>
            <a:miter lim="800000"/>
            <a:headEnd/>
            <a:tailEnd/>
          </a:ln>
          <a:effectLs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0000"/>
              </a:lnSpc>
              <a:spcBef>
                <a:spcPct val="0"/>
              </a:spcBef>
              <a:buFontTx/>
              <a:buNone/>
            </a:pPr>
            <a:r>
              <a:rPr lang="en-US" altLang="en-US" sz="1600" dirty="0" smtClean="0"/>
              <a:t>Personal devotion</a:t>
            </a:r>
            <a:endParaRPr lang="en-US" altLang="en-US" sz="1600" dirty="0"/>
          </a:p>
        </p:txBody>
      </p:sp>
      <p:sp>
        <p:nvSpPr>
          <p:cNvPr id="95243" name="Rectangle 11">
            <a:extLst>
              <a:ext uri="{FF2B5EF4-FFF2-40B4-BE49-F238E27FC236}">
                <a16:creationId xmlns:a16="http://schemas.microsoft.com/office/drawing/2014/main" xmlns="" id="{044D4390-AEC1-E303-6885-2D5710604466}"/>
              </a:ext>
            </a:extLst>
          </p:cNvPr>
          <p:cNvSpPr>
            <a:spLocks noChangeArrowheads="1"/>
          </p:cNvSpPr>
          <p:nvPr/>
        </p:nvSpPr>
        <p:spPr bwMode="auto">
          <a:xfrm>
            <a:off x="2702906" y="3559704"/>
            <a:ext cx="787733" cy="620364"/>
          </a:xfrm>
          <a:prstGeom prst="rect">
            <a:avLst/>
          </a:prstGeom>
          <a:gradFill flip="none" rotWithShape="1">
            <a:gsLst>
              <a:gs pos="0">
                <a:schemeClr val="bg1"/>
              </a:gs>
              <a:gs pos="50000">
                <a:schemeClr val="accent5">
                  <a:lumMod val="90000"/>
                </a:schemeClr>
              </a:gs>
              <a:gs pos="100000">
                <a:schemeClr val="accent1">
                  <a:shade val="100000"/>
                  <a:satMod val="115000"/>
                </a:schemeClr>
              </a:gs>
            </a:gsLst>
            <a:lin ang="16200000" scaled="1"/>
            <a:tileRect/>
          </a:gradFill>
          <a:ln w="19050">
            <a:solidFill>
              <a:schemeClr val="tx1"/>
            </a:solidFill>
            <a:miter lim="800000"/>
            <a:headEnd/>
            <a:tailEnd/>
          </a:ln>
          <a:effectLs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600" dirty="0" smtClean="0"/>
              <a:t>Marry</a:t>
            </a:r>
            <a:endParaRPr lang="en-US" altLang="en-US" sz="1600" dirty="0"/>
          </a:p>
        </p:txBody>
      </p:sp>
      <p:grpSp>
        <p:nvGrpSpPr>
          <p:cNvPr id="95252" name="Group 20">
            <a:extLst>
              <a:ext uri="{FF2B5EF4-FFF2-40B4-BE49-F238E27FC236}">
                <a16:creationId xmlns:a16="http://schemas.microsoft.com/office/drawing/2014/main" xmlns="" id="{0DA4D9D3-EA66-D975-DD7D-0D0766F37713}"/>
              </a:ext>
            </a:extLst>
          </p:cNvPr>
          <p:cNvGrpSpPr>
            <a:grpSpLocks/>
          </p:cNvGrpSpPr>
          <p:nvPr/>
        </p:nvGrpSpPr>
        <p:grpSpPr bwMode="auto">
          <a:xfrm>
            <a:off x="5443110" y="2551467"/>
            <a:ext cx="523875" cy="1928813"/>
            <a:chOff x="5099" y="1001"/>
            <a:chExt cx="330" cy="1215"/>
          </a:xfrm>
          <a:gradFill flip="none" rotWithShape="1">
            <a:gsLst>
              <a:gs pos="0">
                <a:schemeClr val="bg1"/>
              </a:gs>
              <a:gs pos="50000">
                <a:schemeClr val="accent5">
                  <a:lumMod val="90000"/>
                </a:schemeClr>
              </a:gs>
              <a:gs pos="100000">
                <a:schemeClr val="accent1">
                  <a:shade val="100000"/>
                  <a:satMod val="115000"/>
                </a:schemeClr>
              </a:gs>
            </a:gsLst>
            <a:lin ang="16200000" scaled="1"/>
            <a:tileRect/>
          </a:gradFill>
        </p:grpSpPr>
        <p:sp>
          <p:nvSpPr>
            <p:cNvPr id="143388" name="Text Box 21">
              <a:extLst>
                <a:ext uri="{FF2B5EF4-FFF2-40B4-BE49-F238E27FC236}">
                  <a16:creationId xmlns:a16="http://schemas.microsoft.com/office/drawing/2014/main" xmlns="" id="{D3D8104E-7B85-275A-B0FF-0BB7F0939D57}"/>
                </a:ext>
              </a:extLst>
            </p:cNvPr>
            <p:cNvSpPr txBox="1">
              <a:spLocks noChangeArrowheads="1"/>
            </p:cNvSpPr>
            <p:nvPr/>
          </p:nvSpPr>
          <p:spPr bwMode="auto">
            <a:xfrm rot="5400000">
              <a:off x="4856" y="1244"/>
              <a:ext cx="816" cy="33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dirty="0">
                  <a:solidFill>
                    <a:schemeClr val="accent2"/>
                  </a:solidFill>
                </a:rPr>
                <a:t>WHY?</a:t>
              </a:r>
            </a:p>
          </p:txBody>
        </p:sp>
        <p:sp>
          <p:nvSpPr>
            <p:cNvPr id="143389" name="Line 22">
              <a:extLst>
                <a:ext uri="{FF2B5EF4-FFF2-40B4-BE49-F238E27FC236}">
                  <a16:creationId xmlns:a16="http://schemas.microsoft.com/office/drawing/2014/main" xmlns="" id="{55AA79F6-7F41-ADDC-C7E2-868838884246}"/>
                </a:ext>
              </a:extLst>
            </p:cNvPr>
            <p:cNvSpPr>
              <a:spLocks noChangeShapeType="1"/>
            </p:cNvSpPr>
            <p:nvPr/>
          </p:nvSpPr>
          <p:spPr bwMode="auto">
            <a:xfrm flipH="1">
              <a:off x="5277" y="1776"/>
              <a:ext cx="3" cy="440"/>
            </a:xfrm>
            <a:prstGeom prst="line">
              <a:avLst/>
            </a:prstGeom>
            <a:grpFill/>
            <a:ln w="38100">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95255" name="Group 23">
            <a:extLst>
              <a:ext uri="{FF2B5EF4-FFF2-40B4-BE49-F238E27FC236}">
                <a16:creationId xmlns:a16="http://schemas.microsoft.com/office/drawing/2014/main" xmlns="" id="{6B0218B3-61C5-F4BA-7475-065529AA42F1}"/>
              </a:ext>
            </a:extLst>
          </p:cNvPr>
          <p:cNvGrpSpPr>
            <a:grpSpLocks/>
          </p:cNvGrpSpPr>
          <p:nvPr/>
        </p:nvGrpSpPr>
        <p:grpSpPr bwMode="auto">
          <a:xfrm>
            <a:off x="34334" y="2044821"/>
            <a:ext cx="523875" cy="2443162"/>
            <a:chOff x="287" y="1104"/>
            <a:chExt cx="330" cy="1539"/>
          </a:xfrm>
          <a:gradFill flip="none" rotWithShape="1">
            <a:gsLst>
              <a:gs pos="0">
                <a:schemeClr val="bg1"/>
              </a:gs>
              <a:gs pos="50000">
                <a:schemeClr val="accent5">
                  <a:lumMod val="90000"/>
                </a:schemeClr>
              </a:gs>
              <a:gs pos="100000">
                <a:schemeClr val="accent1">
                  <a:shade val="100000"/>
                  <a:satMod val="115000"/>
                </a:schemeClr>
              </a:gs>
            </a:gsLst>
            <a:lin ang="16200000" scaled="1"/>
            <a:tileRect/>
          </a:gradFill>
        </p:grpSpPr>
        <p:sp>
          <p:nvSpPr>
            <p:cNvPr id="143386" name="Text Box 24">
              <a:extLst>
                <a:ext uri="{FF2B5EF4-FFF2-40B4-BE49-F238E27FC236}">
                  <a16:creationId xmlns:a16="http://schemas.microsoft.com/office/drawing/2014/main" xmlns="" id="{FE89003D-4BAA-6298-ECFD-2C10F51BBA11}"/>
                </a:ext>
              </a:extLst>
            </p:cNvPr>
            <p:cNvSpPr txBox="1">
              <a:spLocks noChangeArrowheads="1"/>
            </p:cNvSpPr>
            <p:nvPr/>
          </p:nvSpPr>
          <p:spPr bwMode="auto">
            <a:xfrm rot="-5400000">
              <a:off x="18" y="2045"/>
              <a:ext cx="867" cy="33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dirty="0">
                  <a:solidFill>
                    <a:schemeClr val="accent2"/>
                  </a:solidFill>
                </a:rPr>
                <a:t>HOW?</a:t>
              </a:r>
            </a:p>
          </p:txBody>
        </p:sp>
        <p:sp>
          <p:nvSpPr>
            <p:cNvPr id="143387" name="Line 25">
              <a:extLst>
                <a:ext uri="{FF2B5EF4-FFF2-40B4-BE49-F238E27FC236}">
                  <a16:creationId xmlns:a16="http://schemas.microsoft.com/office/drawing/2014/main" xmlns="" id="{69CF89E4-9725-A5D9-7B48-BBD13F50215B}"/>
                </a:ext>
              </a:extLst>
            </p:cNvPr>
            <p:cNvSpPr>
              <a:spLocks noChangeShapeType="1"/>
            </p:cNvSpPr>
            <p:nvPr/>
          </p:nvSpPr>
          <p:spPr bwMode="auto">
            <a:xfrm flipV="1">
              <a:off x="433" y="1104"/>
              <a:ext cx="0" cy="720"/>
            </a:xfrm>
            <a:prstGeom prst="line">
              <a:avLst/>
            </a:prstGeom>
            <a:grpFill/>
            <a:ln w="38100">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7" name="Group 20">
            <a:extLst>
              <a:ext uri="{FF2B5EF4-FFF2-40B4-BE49-F238E27FC236}">
                <a16:creationId xmlns:a16="http://schemas.microsoft.com/office/drawing/2014/main" xmlns="" id="{0DA4D9D3-EA66-D975-DD7D-0D0766F37713}"/>
              </a:ext>
            </a:extLst>
          </p:cNvPr>
          <p:cNvGrpSpPr>
            <a:grpSpLocks/>
          </p:cNvGrpSpPr>
          <p:nvPr/>
        </p:nvGrpSpPr>
        <p:grpSpPr bwMode="auto">
          <a:xfrm>
            <a:off x="11576583" y="1348088"/>
            <a:ext cx="523875" cy="3552278"/>
            <a:chOff x="5087" y="1216"/>
            <a:chExt cx="330" cy="1232"/>
          </a:xfrm>
        </p:grpSpPr>
        <p:sp>
          <p:nvSpPr>
            <p:cNvPr id="48" name="Text Box 21">
              <a:extLst>
                <a:ext uri="{FF2B5EF4-FFF2-40B4-BE49-F238E27FC236}">
                  <a16:creationId xmlns:a16="http://schemas.microsoft.com/office/drawing/2014/main" xmlns="" id="{D3D8104E-7B85-275A-B0FF-0BB7F0939D57}"/>
                </a:ext>
              </a:extLst>
            </p:cNvPr>
            <p:cNvSpPr txBox="1">
              <a:spLocks noChangeArrowheads="1"/>
            </p:cNvSpPr>
            <p:nvPr/>
          </p:nvSpPr>
          <p:spPr bwMode="auto">
            <a:xfrm rot="5400000">
              <a:off x="4844" y="1459"/>
              <a:ext cx="816"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dirty="0" smtClean="0">
                  <a:solidFill>
                    <a:srgbClr val="FF0000"/>
                  </a:solidFill>
                </a:rPr>
                <a:t>¿POR QUÉ?</a:t>
              </a:r>
              <a:endParaRPr lang="en-US" altLang="en-US" sz="2800" b="1" dirty="0">
                <a:solidFill>
                  <a:srgbClr val="FF0000"/>
                </a:solidFill>
              </a:endParaRPr>
            </a:p>
          </p:txBody>
        </p:sp>
        <p:sp>
          <p:nvSpPr>
            <p:cNvPr id="49" name="Line 22">
              <a:extLst>
                <a:ext uri="{FF2B5EF4-FFF2-40B4-BE49-F238E27FC236}">
                  <a16:creationId xmlns:a16="http://schemas.microsoft.com/office/drawing/2014/main" xmlns="" id="{55AA79F6-7F41-ADDC-C7E2-868838884246}"/>
                </a:ext>
              </a:extLst>
            </p:cNvPr>
            <p:cNvSpPr>
              <a:spLocks noChangeShapeType="1"/>
            </p:cNvSpPr>
            <p:nvPr/>
          </p:nvSpPr>
          <p:spPr bwMode="auto">
            <a:xfrm flipH="1">
              <a:off x="5280" y="2029"/>
              <a:ext cx="7" cy="419"/>
            </a:xfrm>
            <a:prstGeom prst="line">
              <a:avLst/>
            </a:prstGeom>
            <a:noFill/>
            <a:ln w="38100">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0" name="Group 23">
            <a:extLst>
              <a:ext uri="{FF2B5EF4-FFF2-40B4-BE49-F238E27FC236}">
                <a16:creationId xmlns:a16="http://schemas.microsoft.com/office/drawing/2014/main" xmlns="" id="{6B0218B3-61C5-F4BA-7475-065529AA42F1}"/>
              </a:ext>
            </a:extLst>
          </p:cNvPr>
          <p:cNvGrpSpPr>
            <a:grpSpLocks/>
          </p:cNvGrpSpPr>
          <p:nvPr/>
        </p:nvGrpSpPr>
        <p:grpSpPr bwMode="auto">
          <a:xfrm>
            <a:off x="6009670" y="2096088"/>
            <a:ext cx="523875" cy="2032652"/>
            <a:chOff x="286" y="1294"/>
            <a:chExt cx="330" cy="1349"/>
          </a:xfrm>
          <a:gradFill>
            <a:gsLst>
              <a:gs pos="0">
                <a:schemeClr val="bg1"/>
              </a:gs>
              <a:gs pos="50000">
                <a:schemeClr val="accent6">
                  <a:lumMod val="20000"/>
                  <a:lumOff val="80000"/>
                </a:schemeClr>
              </a:gs>
              <a:gs pos="100000">
                <a:schemeClr val="accent6">
                  <a:lumMod val="20000"/>
                  <a:lumOff val="80000"/>
                </a:schemeClr>
              </a:gs>
            </a:gsLst>
            <a:lin ang="16200000" scaled="1"/>
          </a:gradFill>
        </p:grpSpPr>
        <p:sp>
          <p:nvSpPr>
            <p:cNvPr id="51" name="Text Box 24">
              <a:extLst>
                <a:ext uri="{FF2B5EF4-FFF2-40B4-BE49-F238E27FC236}">
                  <a16:creationId xmlns:a16="http://schemas.microsoft.com/office/drawing/2014/main" xmlns="" id="{FE89003D-4BAA-6298-ECFD-2C10F51BBA11}"/>
                </a:ext>
              </a:extLst>
            </p:cNvPr>
            <p:cNvSpPr txBox="1">
              <a:spLocks noChangeArrowheads="1"/>
            </p:cNvSpPr>
            <p:nvPr/>
          </p:nvSpPr>
          <p:spPr bwMode="auto">
            <a:xfrm rot="16200000">
              <a:off x="-149" y="1878"/>
              <a:ext cx="1200" cy="33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dirty="0" smtClean="0">
                  <a:solidFill>
                    <a:srgbClr val="FF0000"/>
                  </a:solidFill>
                </a:rPr>
                <a:t>¿CÓMO?</a:t>
              </a:r>
              <a:endParaRPr lang="en-US" altLang="en-US" sz="2800" b="1" dirty="0">
                <a:solidFill>
                  <a:srgbClr val="FF0000"/>
                </a:solidFill>
              </a:endParaRPr>
            </a:p>
          </p:txBody>
        </p:sp>
        <p:sp>
          <p:nvSpPr>
            <p:cNvPr id="52" name="Line 25">
              <a:extLst>
                <a:ext uri="{FF2B5EF4-FFF2-40B4-BE49-F238E27FC236}">
                  <a16:creationId xmlns:a16="http://schemas.microsoft.com/office/drawing/2014/main" xmlns="" id="{69CF89E4-9725-A5D9-7B48-BBD13F50215B}"/>
                </a:ext>
              </a:extLst>
            </p:cNvPr>
            <p:cNvSpPr>
              <a:spLocks noChangeShapeType="1"/>
            </p:cNvSpPr>
            <p:nvPr/>
          </p:nvSpPr>
          <p:spPr bwMode="auto">
            <a:xfrm flipV="1">
              <a:off x="430" y="1294"/>
              <a:ext cx="2" cy="222"/>
            </a:xfrm>
            <a:prstGeom prst="line">
              <a:avLst/>
            </a:prstGeom>
            <a:grpFill/>
            <a:ln w="38100">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95258" name="Oval 26">
            <a:extLst>
              <a:ext uri="{FF2B5EF4-FFF2-40B4-BE49-F238E27FC236}">
                <a16:creationId xmlns:a16="http://schemas.microsoft.com/office/drawing/2014/main" xmlns="" id="{90C7C6AA-3C7C-CA00-EB7C-C2CBBEA98CCE}"/>
              </a:ext>
            </a:extLst>
          </p:cNvPr>
          <p:cNvSpPr>
            <a:spLocks noChangeArrowheads="1"/>
          </p:cNvSpPr>
          <p:nvPr/>
        </p:nvSpPr>
        <p:spPr bwMode="auto">
          <a:xfrm>
            <a:off x="-548789" y="6239707"/>
            <a:ext cx="13116918" cy="607077"/>
          </a:xfrm>
          <a:prstGeom prst="ellipse">
            <a:avLst/>
          </a:prstGeom>
          <a:solidFill>
            <a:srgbClr val="FFFF00">
              <a:alpha val="50980"/>
            </a:srgbClr>
          </a:solidFill>
          <a:ln w="28575">
            <a:solidFill>
              <a:schemeClr val="tx1"/>
            </a:solidFill>
            <a:round/>
            <a:headEnd/>
            <a:tailEnd/>
          </a:ln>
          <a:effectLst/>
          <a:extLst/>
        </p:spPr>
        <p:txBody>
          <a:bodyPr lIns="0" rIns="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b="1" dirty="0"/>
              <a:t>Most Important, &amp; </a:t>
            </a:r>
            <a:r>
              <a:rPr lang="en-US" altLang="en-US" sz="2000" b="1" dirty="0" smtClean="0"/>
              <a:t>Permanent Goals / </a:t>
            </a:r>
            <a:r>
              <a:rPr lang="en-US" altLang="en-US" sz="2000" b="1" dirty="0" err="1" smtClean="0">
                <a:solidFill>
                  <a:srgbClr val="0000CC"/>
                </a:solidFill>
              </a:rPr>
              <a:t>Metas</a:t>
            </a:r>
            <a:r>
              <a:rPr lang="en-US" altLang="en-US" sz="2000" b="1" dirty="0" smtClean="0">
                <a:solidFill>
                  <a:srgbClr val="0000CC"/>
                </a:solidFill>
              </a:rPr>
              <a:t> </a:t>
            </a:r>
            <a:r>
              <a:rPr lang="en-US" altLang="en-US" sz="2000" b="1" dirty="0" err="1" smtClean="0">
                <a:solidFill>
                  <a:srgbClr val="0000CC"/>
                </a:solidFill>
              </a:rPr>
              <a:t>más</a:t>
            </a:r>
            <a:r>
              <a:rPr lang="en-US" altLang="en-US" sz="2000" b="1" dirty="0" smtClean="0">
                <a:solidFill>
                  <a:srgbClr val="0000CC"/>
                </a:solidFill>
              </a:rPr>
              <a:t> </a:t>
            </a:r>
            <a:r>
              <a:rPr lang="en-US" altLang="en-US" sz="2000" b="1" dirty="0" err="1" smtClean="0">
                <a:solidFill>
                  <a:srgbClr val="0000CC"/>
                </a:solidFill>
              </a:rPr>
              <a:t>importantes</a:t>
            </a:r>
            <a:r>
              <a:rPr lang="en-US" altLang="en-US" sz="2000" b="1" dirty="0">
                <a:solidFill>
                  <a:srgbClr val="0000CC"/>
                </a:solidFill>
              </a:rPr>
              <a:t> </a:t>
            </a:r>
            <a:r>
              <a:rPr lang="en-US" altLang="en-US" sz="2000" b="1" dirty="0" smtClean="0">
                <a:solidFill>
                  <a:srgbClr val="0000CC"/>
                </a:solidFill>
              </a:rPr>
              <a:t>y </a:t>
            </a:r>
            <a:r>
              <a:rPr lang="en-US" altLang="en-US" sz="2000" b="1" dirty="0" err="1" smtClean="0">
                <a:solidFill>
                  <a:srgbClr val="0000CC"/>
                </a:solidFill>
              </a:rPr>
              <a:t>permanentes</a:t>
            </a:r>
            <a:endParaRPr lang="en-US" altLang="en-US" sz="2000" b="1" dirty="0">
              <a:solidFill>
                <a:srgbClr val="0000CC"/>
              </a:solidFill>
            </a:endParaRPr>
          </a:p>
        </p:txBody>
      </p:sp>
      <p:sp>
        <p:nvSpPr>
          <p:cNvPr id="54" name="Rectangle 2">
            <a:extLst>
              <a:ext uri="{FF2B5EF4-FFF2-40B4-BE49-F238E27FC236}">
                <a16:creationId xmlns:a16="http://schemas.microsoft.com/office/drawing/2014/main" xmlns="" id="{1C65708A-8D66-1B7B-2FBA-90C861C255D6}"/>
              </a:ext>
            </a:extLst>
          </p:cNvPr>
          <p:cNvSpPr txBox="1">
            <a:spLocks noChangeArrowheads="1"/>
          </p:cNvSpPr>
          <p:nvPr/>
        </p:nvSpPr>
        <p:spPr bwMode="auto">
          <a:xfrm>
            <a:off x="7395790" y="318572"/>
            <a:ext cx="5087558"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Arial" charset="0"/>
              </a:defRPr>
            </a:lvl2pPr>
            <a:lvl3pPr algn="ctr" rtl="0" eaLnBrk="0" fontAlgn="base" hangingPunct="0">
              <a:spcBef>
                <a:spcPct val="0"/>
              </a:spcBef>
              <a:spcAft>
                <a:spcPct val="0"/>
              </a:spcAft>
              <a:defRPr sz="3200" b="1">
                <a:solidFill>
                  <a:schemeClr val="tx2"/>
                </a:solidFill>
                <a:latin typeface="Arial" charset="0"/>
              </a:defRPr>
            </a:lvl3pPr>
            <a:lvl4pPr algn="ctr" rtl="0" eaLnBrk="0" fontAlgn="base" hangingPunct="0">
              <a:spcBef>
                <a:spcPct val="0"/>
              </a:spcBef>
              <a:spcAft>
                <a:spcPct val="0"/>
              </a:spcAft>
              <a:defRPr sz="3200" b="1">
                <a:solidFill>
                  <a:schemeClr val="tx2"/>
                </a:solidFill>
                <a:latin typeface="Arial" charset="0"/>
              </a:defRPr>
            </a:lvl4pPr>
            <a:lvl5pPr algn="ctr" rtl="0" eaLnBrk="0" fontAlgn="base" hangingPunct="0">
              <a:spcBef>
                <a:spcPct val="0"/>
              </a:spcBef>
              <a:spcAft>
                <a:spcPct val="0"/>
              </a:spcAft>
              <a:defRPr sz="3200" b="1">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s-ES" altLang="en-US" sz="3000" kern="0" dirty="0">
                <a:solidFill>
                  <a:srgbClr val="0000CC"/>
                </a:solidFill>
              </a:rPr>
              <a:t>Estructura de decisiones guiadas por el Espíritu </a:t>
            </a:r>
            <a:r>
              <a:rPr lang="es-ES" altLang="en-US" sz="2400" kern="0" dirty="0">
                <a:solidFill>
                  <a:srgbClr val="0000CC"/>
                </a:solidFill>
              </a:rPr>
              <a:t>(ejemplo)</a:t>
            </a:r>
            <a:endParaRPr lang="en-US" altLang="en-US" sz="2400" kern="0" dirty="0">
              <a:solidFill>
                <a:srgbClr val="0000CC"/>
              </a:solidFill>
            </a:endParaRPr>
          </a:p>
        </p:txBody>
      </p:sp>
      <p:sp>
        <p:nvSpPr>
          <p:cNvPr id="55" name="Rectangle 7">
            <a:extLst>
              <a:ext uri="{FF2B5EF4-FFF2-40B4-BE49-F238E27FC236}">
                <a16:creationId xmlns:a16="http://schemas.microsoft.com/office/drawing/2014/main" xmlns="" id="{EF966668-D22D-A160-89C1-395C31821963}"/>
              </a:ext>
            </a:extLst>
          </p:cNvPr>
          <p:cNvSpPr>
            <a:spLocks noChangeArrowheads="1"/>
          </p:cNvSpPr>
          <p:nvPr/>
        </p:nvSpPr>
        <p:spPr bwMode="auto">
          <a:xfrm>
            <a:off x="3370081" y="4191575"/>
            <a:ext cx="988638" cy="914400"/>
          </a:xfrm>
          <a:prstGeom prst="rect">
            <a:avLst/>
          </a:prstGeom>
          <a:gradFill flip="none" rotWithShape="1">
            <a:gsLst>
              <a:gs pos="0">
                <a:schemeClr val="bg1"/>
              </a:gs>
              <a:gs pos="50000">
                <a:schemeClr val="accent5">
                  <a:lumMod val="90000"/>
                </a:schemeClr>
              </a:gs>
              <a:gs pos="100000">
                <a:schemeClr val="accent1">
                  <a:shade val="100000"/>
                  <a:satMod val="115000"/>
                </a:schemeClr>
              </a:gs>
            </a:gsLst>
            <a:lin ang="16200000" scaled="1"/>
            <a:tileRect/>
          </a:gradFill>
          <a:ln w="19050">
            <a:solidFill>
              <a:schemeClr val="tx1"/>
            </a:solidFill>
            <a:miter lim="800000"/>
            <a:headEnd/>
            <a:tailEnd/>
          </a:ln>
          <a:effectLs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80000"/>
              </a:lnSpc>
              <a:spcBef>
                <a:spcPct val="0"/>
              </a:spcBef>
              <a:buFontTx/>
              <a:buNone/>
            </a:pPr>
            <a:r>
              <a:rPr lang="en-US" altLang="en-US" sz="2200" dirty="0" smtClean="0"/>
              <a:t>Edify others</a:t>
            </a:r>
            <a:endParaRPr lang="en-US" altLang="en-US" sz="2200" dirty="0"/>
          </a:p>
        </p:txBody>
      </p:sp>
      <p:sp>
        <p:nvSpPr>
          <p:cNvPr id="56" name="Rectangle 12">
            <a:extLst>
              <a:ext uri="{FF2B5EF4-FFF2-40B4-BE49-F238E27FC236}">
                <a16:creationId xmlns:a16="http://schemas.microsoft.com/office/drawing/2014/main" xmlns="" id="{C3671141-27F5-A62F-A2CE-4E05CF611FAA}"/>
              </a:ext>
            </a:extLst>
          </p:cNvPr>
          <p:cNvSpPr>
            <a:spLocks noChangeArrowheads="1"/>
          </p:cNvSpPr>
          <p:nvPr/>
        </p:nvSpPr>
        <p:spPr bwMode="auto">
          <a:xfrm>
            <a:off x="4513977" y="3562601"/>
            <a:ext cx="820896" cy="631870"/>
          </a:xfrm>
          <a:prstGeom prst="rect">
            <a:avLst/>
          </a:prstGeom>
          <a:gradFill flip="none" rotWithShape="1">
            <a:gsLst>
              <a:gs pos="0">
                <a:schemeClr val="bg1"/>
              </a:gs>
              <a:gs pos="50000">
                <a:schemeClr val="accent5">
                  <a:lumMod val="90000"/>
                </a:schemeClr>
              </a:gs>
              <a:gs pos="100000">
                <a:schemeClr val="accent1">
                  <a:shade val="100000"/>
                  <a:satMod val="115000"/>
                </a:schemeClr>
              </a:gs>
            </a:gsLst>
            <a:lin ang="16200000" scaled="1"/>
            <a:tileRect/>
          </a:gradFill>
          <a:ln w="19050">
            <a:solidFill>
              <a:schemeClr val="tx1"/>
            </a:solidFill>
            <a:miter lim="800000"/>
            <a:headEnd/>
            <a:tailEnd/>
          </a:ln>
          <a:effectLs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600" dirty="0" smtClean="0"/>
              <a:t>Have friends</a:t>
            </a:r>
            <a:endParaRPr lang="en-US" altLang="en-US" sz="1600" dirty="0"/>
          </a:p>
        </p:txBody>
      </p:sp>
      <p:sp>
        <p:nvSpPr>
          <p:cNvPr id="57" name="Rectangle 12">
            <a:extLst>
              <a:ext uri="{FF2B5EF4-FFF2-40B4-BE49-F238E27FC236}">
                <a16:creationId xmlns:a16="http://schemas.microsoft.com/office/drawing/2014/main" xmlns="" id="{C3671141-27F5-A62F-A2CE-4E05CF611FAA}"/>
              </a:ext>
            </a:extLst>
          </p:cNvPr>
          <p:cNvSpPr>
            <a:spLocks noChangeArrowheads="1"/>
          </p:cNvSpPr>
          <p:nvPr/>
        </p:nvSpPr>
        <p:spPr bwMode="auto">
          <a:xfrm>
            <a:off x="3423671" y="3557756"/>
            <a:ext cx="1097121" cy="631870"/>
          </a:xfrm>
          <a:prstGeom prst="rect">
            <a:avLst/>
          </a:prstGeom>
          <a:gradFill flip="none" rotWithShape="1">
            <a:gsLst>
              <a:gs pos="0">
                <a:schemeClr val="bg1"/>
              </a:gs>
              <a:gs pos="50000">
                <a:schemeClr val="accent5">
                  <a:lumMod val="90000"/>
                </a:schemeClr>
              </a:gs>
              <a:gs pos="100000">
                <a:schemeClr val="accent1">
                  <a:shade val="100000"/>
                  <a:satMod val="115000"/>
                </a:schemeClr>
              </a:gs>
            </a:gsLst>
            <a:lin ang="16200000" scaled="1"/>
            <a:tileRect/>
          </a:gradFill>
          <a:ln w="19050">
            <a:solidFill>
              <a:schemeClr val="tx1"/>
            </a:solidFill>
            <a:miter lim="800000"/>
            <a:headEnd/>
            <a:tailEnd/>
          </a:ln>
          <a:effectLs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600" dirty="0" smtClean="0"/>
              <a:t>Have children</a:t>
            </a:r>
            <a:endParaRPr lang="en-US" altLang="en-US" sz="1600" dirty="0"/>
          </a:p>
        </p:txBody>
      </p:sp>
      <p:sp>
        <p:nvSpPr>
          <p:cNvPr id="59" name="Rectangle 9">
            <a:extLst>
              <a:ext uri="{FF2B5EF4-FFF2-40B4-BE49-F238E27FC236}">
                <a16:creationId xmlns:a16="http://schemas.microsoft.com/office/drawing/2014/main" xmlns="" id="{304968A3-645B-6BBD-8274-3EC28DAD7735}"/>
              </a:ext>
            </a:extLst>
          </p:cNvPr>
          <p:cNvSpPr>
            <a:spLocks noChangeArrowheads="1"/>
          </p:cNvSpPr>
          <p:nvPr/>
        </p:nvSpPr>
        <p:spPr bwMode="auto">
          <a:xfrm>
            <a:off x="1904241" y="2789837"/>
            <a:ext cx="969868" cy="775786"/>
          </a:xfrm>
          <a:prstGeom prst="rect">
            <a:avLst/>
          </a:prstGeom>
          <a:gradFill flip="none" rotWithShape="1">
            <a:gsLst>
              <a:gs pos="0">
                <a:schemeClr val="bg1"/>
              </a:gs>
              <a:gs pos="50000">
                <a:schemeClr val="accent5">
                  <a:lumMod val="90000"/>
                </a:schemeClr>
              </a:gs>
              <a:gs pos="100000">
                <a:schemeClr val="accent1">
                  <a:shade val="100000"/>
                  <a:satMod val="115000"/>
                </a:schemeClr>
              </a:gs>
            </a:gsLst>
            <a:lin ang="16200000" scaled="1"/>
            <a:tileRect/>
          </a:gradFill>
          <a:ln w="19050">
            <a:solidFill>
              <a:schemeClr val="tx1"/>
            </a:solidFill>
            <a:miter lim="800000"/>
            <a:headEnd/>
            <a:tailEnd/>
          </a:ln>
          <a:effectLs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0000"/>
              </a:lnSpc>
              <a:spcBef>
                <a:spcPct val="0"/>
              </a:spcBef>
              <a:buFontTx/>
              <a:buNone/>
            </a:pPr>
            <a:r>
              <a:rPr lang="en-US" altLang="en-US" sz="1600" dirty="0" smtClean="0"/>
              <a:t>Support/ Care for Family</a:t>
            </a:r>
            <a:endParaRPr lang="en-US" altLang="en-US" sz="1600" dirty="0"/>
          </a:p>
        </p:txBody>
      </p:sp>
      <p:sp>
        <p:nvSpPr>
          <p:cNvPr id="60" name="Rectangle 10">
            <a:extLst>
              <a:ext uri="{FF2B5EF4-FFF2-40B4-BE49-F238E27FC236}">
                <a16:creationId xmlns:a16="http://schemas.microsoft.com/office/drawing/2014/main" xmlns="" id="{E23712AE-F928-4895-0C60-7A90BD77D9D0}"/>
              </a:ext>
            </a:extLst>
          </p:cNvPr>
          <p:cNvSpPr>
            <a:spLocks noChangeArrowheads="1"/>
          </p:cNvSpPr>
          <p:nvPr/>
        </p:nvSpPr>
        <p:spPr bwMode="auto">
          <a:xfrm>
            <a:off x="890649" y="2789836"/>
            <a:ext cx="999284" cy="775787"/>
          </a:xfrm>
          <a:prstGeom prst="rect">
            <a:avLst/>
          </a:prstGeom>
          <a:gradFill flip="none" rotWithShape="1">
            <a:gsLst>
              <a:gs pos="0">
                <a:schemeClr val="bg1"/>
              </a:gs>
              <a:gs pos="50000">
                <a:schemeClr val="accent5">
                  <a:lumMod val="90000"/>
                </a:schemeClr>
              </a:gs>
              <a:gs pos="100000">
                <a:schemeClr val="accent1">
                  <a:shade val="100000"/>
                  <a:satMod val="115000"/>
                </a:schemeClr>
              </a:gs>
            </a:gsLst>
            <a:lin ang="16200000" scaled="1"/>
            <a:tileRect/>
          </a:gradFill>
          <a:ln w="19050">
            <a:solidFill>
              <a:schemeClr val="tx1"/>
            </a:solidFill>
            <a:miter lim="800000"/>
            <a:headEnd/>
            <a:tailEnd/>
          </a:ln>
          <a:effectLs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0000"/>
              </a:lnSpc>
              <a:spcBef>
                <a:spcPct val="0"/>
              </a:spcBef>
              <a:buFontTx/>
              <a:buNone/>
            </a:pPr>
            <a:r>
              <a:rPr lang="en-US" altLang="en-US" sz="1600" dirty="0" smtClean="0"/>
              <a:t>Build my skills</a:t>
            </a:r>
            <a:endParaRPr lang="en-US" altLang="en-US" sz="1600" dirty="0"/>
          </a:p>
        </p:txBody>
      </p:sp>
      <p:sp>
        <p:nvSpPr>
          <p:cNvPr id="61" name="Rectangle 11">
            <a:extLst>
              <a:ext uri="{FF2B5EF4-FFF2-40B4-BE49-F238E27FC236}">
                <a16:creationId xmlns:a16="http://schemas.microsoft.com/office/drawing/2014/main" xmlns="" id="{044D4390-AEC1-E303-6885-2D5710604466}"/>
              </a:ext>
            </a:extLst>
          </p:cNvPr>
          <p:cNvSpPr>
            <a:spLocks noChangeArrowheads="1"/>
          </p:cNvSpPr>
          <p:nvPr/>
        </p:nvSpPr>
        <p:spPr bwMode="auto">
          <a:xfrm>
            <a:off x="2882787" y="2789836"/>
            <a:ext cx="1402112" cy="775786"/>
          </a:xfrm>
          <a:prstGeom prst="rect">
            <a:avLst/>
          </a:prstGeom>
          <a:gradFill flip="none" rotWithShape="1">
            <a:gsLst>
              <a:gs pos="0">
                <a:schemeClr val="bg1"/>
              </a:gs>
              <a:gs pos="50000">
                <a:schemeClr val="accent5">
                  <a:lumMod val="90000"/>
                </a:schemeClr>
              </a:gs>
              <a:gs pos="100000">
                <a:schemeClr val="accent1">
                  <a:shade val="100000"/>
                  <a:satMod val="115000"/>
                </a:schemeClr>
              </a:gs>
            </a:gsLst>
            <a:lin ang="16200000" scaled="1"/>
            <a:tileRect/>
          </a:gradFill>
          <a:ln w="19050">
            <a:solidFill>
              <a:schemeClr val="tx1"/>
            </a:solidFill>
            <a:miter lim="800000"/>
            <a:headEnd/>
            <a:tailEnd/>
          </a:ln>
          <a:effectLs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600" b="1" dirty="0" smtClean="0"/>
              <a:t>(Have Time for Spiritual Activities)</a:t>
            </a:r>
            <a:endParaRPr lang="en-US" altLang="en-US" sz="1600" b="1" dirty="0"/>
          </a:p>
        </p:txBody>
      </p:sp>
      <p:sp>
        <p:nvSpPr>
          <p:cNvPr id="63" name="Rectangle 12">
            <a:extLst>
              <a:ext uri="{FF2B5EF4-FFF2-40B4-BE49-F238E27FC236}">
                <a16:creationId xmlns:a16="http://schemas.microsoft.com/office/drawing/2014/main" xmlns="" id="{C3671141-27F5-A62F-A2CE-4E05CF611FAA}"/>
              </a:ext>
            </a:extLst>
          </p:cNvPr>
          <p:cNvSpPr>
            <a:spLocks noChangeArrowheads="1"/>
          </p:cNvSpPr>
          <p:nvPr/>
        </p:nvSpPr>
        <p:spPr bwMode="auto">
          <a:xfrm>
            <a:off x="4287337" y="2783040"/>
            <a:ext cx="844131" cy="776163"/>
          </a:xfrm>
          <a:prstGeom prst="rect">
            <a:avLst/>
          </a:prstGeom>
          <a:gradFill flip="none" rotWithShape="1">
            <a:gsLst>
              <a:gs pos="0">
                <a:schemeClr val="bg1"/>
              </a:gs>
              <a:gs pos="50000">
                <a:schemeClr val="accent5">
                  <a:lumMod val="90000"/>
                </a:schemeClr>
              </a:gs>
              <a:gs pos="100000">
                <a:schemeClr val="accent1">
                  <a:shade val="100000"/>
                  <a:satMod val="115000"/>
                </a:schemeClr>
              </a:gs>
            </a:gsLst>
            <a:lin ang="16200000" scaled="1"/>
            <a:tileRect/>
          </a:gradFill>
          <a:ln w="19050">
            <a:solidFill>
              <a:schemeClr val="tx1"/>
            </a:solidFill>
            <a:miter lim="800000"/>
            <a:headEnd/>
            <a:tailEnd/>
          </a:ln>
          <a:effectLs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600" dirty="0" smtClean="0"/>
              <a:t>Social </a:t>
            </a:r>
            <a:r>
              <a:rPr lang="en-US" altLang="en-US" sz="1600" dirty="0" err="1" smtClean="0"/>
              <a:t>activi</a:t>
            </a:r>
            <a:r>
              <a:rPr lang="en-US" altLang="en-US" sz="1600" dirty="0" smtClean="0"/>
              <a:t>-ties</a:t>
            </a:r>
            <a:endParaRPr lang="en-US" altLang="en-US" sz="1600" dirty="0"/>
          </a:p>
        </p:txBody>
      </p:sp>
      <p:sp>
        <p:nvSpPr>
          <p:cNvPr id="65" name="Rectangle 9">
            <a:extLst>
              <a:ext uri="{FF2B5EF4-FFF2-40B4-BE49-F238E27FC236}">
                <a16:creationId xmlns:a16="http://schemas.microsoft.com/office/drawing/2014/main" xmlns="" id="{304968A3-645B-6BBD-8274-3EC28DAD7735}"/>
              </a:ext>
            </a:extLst>
          </p:cNvPr>
          <p:cNvSpPr>
            <a:spLocks noChangeArrowheads="1"/>
          </p:cNvSpPr>
          <p:nvPr/>
        </p:nvSpPr>
        <p:spPr bwMode="auto">
          <a:xfrm>
            <a:off x="1758077" y="1994725"/>
            <a:ext cx="690136" cy="775786"/>
          </a:xfrm>
          <a:prstGeom prst="rect">
            <a:avLst/>
          </a:prstGeom>
          <a:gradFill flip="none" rotWithShape="1">
            <a:gsLst>
              <a:gs pos="0">
                <a:schemeClr val="bg1"/>
              </a:gs>
              <a:gs pos="50000">
                <a:schemeClr val="accent5">
                  <a:lumMod val="90000"/>
                </a:schemeClr>
              </a:gs>
              <a:gs pos="100000">
                <a:schemeClr val="accent1">
                  <a:shade val="100000"/>
                  <a:satMod val="115000"/>
                </a:schemeClr>
              </a:gs>
            </a:gsLst>
            <a:lin ang="16200000" scaled="1"/>
            <a:tileRect/>
          </a:gradFill>
          <a:ln w="19050">
            <a:solidFill>
              <a:schemeClr val="tx1"/>
            </a:solidFill>
            <a:miter lim="800000"/>
            <a:headEnd/>
            <a:tailEnd/>
          </a:ln>
          <a:effectLs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0000"/>
              </a:lnSpc>
              <a:spcBef>
                <a:spcPct val="0"/>
              </a:spcBef>
              <a:buFontTx/>
              <a:buNone/>
            </a:pPr>
            <a:r>
              <a:rPr lang="en-US" altLang="en-US" sz="1600" b="1" dirty="0" smtClean="0"/>
              <a:t>Have a job</a:t>
            </a:r>
            <a:endParaRPr lang="en-US" altLang="en-US" sz="1600" b="1" dirty="0"/>
          </a:p>
        </p:txBody>
      </p:sp>
      <p:sp>
        <p:nvSpPr>
          <p:cNvPr id="66" name="Rectangle 10">
            <a:extLst>
              <a:ext uri="{FF2B5EF4-FFF2-40B4-BE49-F238E27FC236}">
                <a16:creationId xmlns:a16="http://schemas.microsoft.com/office/drawing/2014/main" xmlns="" id="{E23712AE-F928-4895-0C60-7A90BD77D9D0}"/>
              </a:ext>
            </a:extLst>
          </p:cNvPr>
          <p:cNvSpPr>
            <a:spLocks noChangeArrowheads="1"/>
          </p:cNvSpPr>
          <p:nvPr/>
        </p:nvSpPr>
        <p:spPr bwMode="auto">
          <a:xfrm>
            <a:off x="1065180" y="1995746"/>
            <a:ext cx="680938" cy="775787"/>
          </a:xfrm>
          <a:prstGeom prst="rect">
            <a:avLst/>
          </a:prstGeom>
          <a:gradFill flip="none" rotWithShape="1">
            <a:gsLst>
              <a:gs pos="0">
                <a:schemeClr val="bg1"/>
              </a:gs>
              <a:gs pos="50000">
                <a:schemeClr val="accent5">
                  <a:lumMod val="90000"/>
                </a:schemeClr>
              </a:gs>
              <a:gs pos="100000">
                <a:schemeClr val="accent1">
                  <a:shade val="100000"/>
                  <a:satMod val="115000"/>
                </a:schemeClr>
              </a:gs>
            </a:gsLst>
            <a:lin ang="16200000" scaled="1"/>
            <a:tileRect/>
          </a:gradFill>
          <a:ln w="19050">
            <a:solidFill>
              <a:schemeClr val="tx1"/>
            </a:solidFill>
            <a:miter lim="800000"/>
            <a:headEnd/>
            <a:tailEnd/>
          </a:ln>
          <a:effectLs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0000"/>
              </a:lnSpc>
              <a:spcBef>
                <a:spcPct val="0"/>
              </a:spcBef>
              <a:buFontTx/>
              <a:buNone/>
            </a:pPr>
            <a:r>
              <a:rPr lang="en-US" altLang="en-US" sz="1600" b="1" dirty="0" smtClean="0"/>
              <a:t>Get train-</a:t>
            </a:r>
            <a:r>
              <a:rPr lang="en-US" altLang="en-US" sz="1600" b="1" dirty="0" err="1" smtClean="0"/>
              <a:t>ing</a:t>
            </a:r>
            <a:endParaRPr lang="en-US" altLang="en-US" sz="1600" b="1" dirty="0"/>
          </a:p>
        </p:txBody>
      </p:sp>
      <p:sp>
        <p:nvSpPr>
          <p:cNvPr id="67" name="Rectangle 11">
            <a:extLst>
              <a:ext uri="{FF2B5EF4-FFF2-40B4-BE49-F238E27FC236}">
                <a16:creationId xmlns:a16="http://schemas.microsoft.com/office/drawing/2014/main" xmlns="" id="{044D4390-AEC1-E303-6885-2D5710604466}"/>
              </a:ext>
            </a:extLst>
          </p:cNvPr>
          <p:cNvSpPr>
            <a:spLocks noChangeArrowheads="1"/>
          </p:cNvSpPr>
          <p:nvPr/>
        </p:nvSpPr>
        <p:spPr bwMode="auto">
          <a:xfrm>
            <a:off x="2442836" y="1996206"/>
            <a:ext cx="820095" cy="775786"/>
          </a:xfrm>
          <a:prstGeom prst="rect">
            <a:avLst/>
          </a:prstGeom>
          <a:gradFill flip="none" rotWithShape="1">
            <a:gsLst>
              <a:gs pos="0">
                <a:schemeClr val="bg1"/>
              </a:gs>
              <a:gs pos="50000">
                <a:schemeClr val="accent5">
                  <a:lumMod val="90000"/>
                </a:schemeClr>
              </a:gs>
              <a:gs pos="100000">
                <a:schemeClr val="accent1">
                  <a:shade val="100000"/>
                  <a:satMod val="115000"/>
                </a:schemeClr>
              </a:gs>
            </a:gsLst>
            <a:lin ang="16200000" scaled="1"/>
            <a:tileRect/>
          </a:gradFill>
          <a:ln w="19050">
            <a:solidFill>
              <a:schemeClr val="tx1"/>
            </a:solidFill>
            <a:miter lim="800000"/>
            <a:headEnd/>
            <a:tailEnd/>
          </a:ln>
          <a:effectLs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600" b="1" dirty="0" smtClean="0"/>
              <a:t>Have a house</a:t>
            </a:r>
            <a:endParaRPr lang="en-US" altLang="en-US" sz="1600" b="1" dirty="0"/>
          </a:p>
        </p:txBody>
      </p:sp>
      <p:sp>
        <p:nvSpPr>
          <p:cNvPr id="68" name="Rectangle 12">
            <a:extLst>
              <a:ext uri="{FF2B5EF4-FFF2-40B4-BE49-F238E27FC236}">
                <a16:creationId xmlns:a16="http://schemas.microsoft.com/office/drawing/2014/main" xmlns="" id="{C3671141-27F5-A62F-A2CE-4E05CF611FAA}"/>
              </a:ext>
            </a:extLst>
          </p:cNvPr>
          <p:cNvSpPr>
            <a:spLocks noChangeArrowheads="1"/>
          </p:cNvSpPr>
          <p:nvPr/>
        </p:nvSpPr>
        <p:spPr bwMode="auto">
          <a:xfrm>
            <a:off x="3267778" y="2000918"/>
            <a:ext cx="651953" cy="776163"/>
          </a:xfrm>
          <a:prstGeom prst="rect">
            <a:avLst/>
          </a:prstGeom>
          <a:gradFill flip="none" rotWithShape="1">
            <a:gsLst>
              <a:gs pos="0">
                <a:schemeClr val="bg1"/>
              </a:gs>
              <a:gs pos="50000">
                <a:schemeClr val="accent5">
                  <a:lumMod val="90000"/>
                </a:schemeClr>
              </a:gs>
              <a:gs pos="100000">
                <a:schemeClr val="accent1">
                  <a:shade val="100000"/>
                  <a:satMod val="115000"/>
                </a:schemeClr>
              </a:gs>
            </a:gsLst>
            <a:lin ang="16200000" scaled="1"/>
            <a:tileRect/>
          </a:gradFill>
          <a:ln w="19050">
            <a:solidFill>
              <a:schemeClr val="tx1"/>
            </a:solidFill>
            <a:miter lim="800000"/>
            <a:headEnd/>
            <a:tailEnd/>
          </a:ln>
          <a:effectLs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600" b="1" dirty="0" smtClean="0"/>
              <a:t>Stay Heal-thy</a:t>
            </a:r>
            <a:endParaRPr lang="en-US" altLang="en-US" sz="1600" b="1" dirty="0"/>
          </a:p>
        </p:txBody>
      </p:sp>
      <p:sp>
        <p:nvSpPr>
          <p:cNvPr id="69" name="Rectangle 12">
            <a:extLst>
              <a:ext uri="{FF2B5EF4-FFF2-40B4-BE49-F238E27FC236}">
                <a16:creationId xmlns:a16="http://schemas.microsoft.com/office/drawing/2014/main" xmlns="" id="{C3671141-27F5-A62F-A2CE-4E05CF611FAA}"/>
              </a:ext>
            </a:extLst>
          </p:cNvPr>
          <p:cNvSpPr>
            <a:spLocks noChangeArrowheads="1"/>
          </p:cNvSpPr>
          <p:nvPr/>
        </p:nvSpPr>
        <p:spPr bwMode="auto">
          <a:xfrm>
            <a:off x="3910147" y="1994725"/>
            <a:ext cx="977178" cy="776163"/>
          </a:xfrm>
          <a:prstGeom prst="rect">
            <a:avLst/>
          </a:prstGeom>
          <a:gradFill flip="none" rotWithShape="1">
            <a:gsLst>
              <a:gs pos="0">
                <a:schemeClr val="bg1"/>
              </a:gs>
              <a:gs pos="50000">
                <a:schemeClr val="accent5">
                  <a:lumMod val="90000"/>
                </a:schemeClr>
              </a:gs>
              <a:gs pos="100000">
                <a:schemeClr val="accent1">
                  <a:shade val="100000"/>
                  <a:satMod val="115000"/>
                </a:schemeClr>
              </a:gs>
            </a:gsLst>
            <a:lin ang="16200000" scaled="1"/>
            <a:tileRect/>
          </a:gradFill>
          <a:ln w="19050">
            <a:solidFill>
              <a:schemeClr val="tx1"/>
            </a:solidFill>
            <a:miter lim="800000"/>
            <a:headEnd/>
            <a:tailEnd/>
          </a:ln>
          <a:effectLs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600" b="1" dirty="0" smtClean="0"/>
              <a:t>Develop Social Skills</a:t>
            </a:r>
            <a:endParaRPr lang="en-US" altLang="en-US" sz="1600" b="1" dirty="0"/>
          </a:p>
        </p:txBody>
      </p:sp>
      <p:sp>
        <p:nvSpPr>
          <p:cNvPr id="70" name="Rectangle 9">
            <a:extLst>
              <a:ext uri="{FF2B5EF4-FFF2-40B4-BE49-F238E27FC236}">
                <a16:creationId xmlns:a16="http://schemas.microsoft.com/office/drawing/2014/main" xmlns="" id="{304968A3-645B-6BBD-8274-3EC28DAD7735}"/>
              </a:ext>
            </a:extLst>
          </p:cNvPr>
          <p:cNvSpPr>
            <a:spLocks noChangeArrowheads="1"/>
          </p:cNvSpPr>
          <p:nvPr/>
        </p:nvSpPr>
        <p:spPr bwMode="auto">
          <a:xfrm>
            <a:off x="2016061" y="1209276"/>
            <a:ext cx="745934" cy="775786"/>
          </a:xfrm>
          <a:prstGeom prst="rect">
            <a:avLst/>
          </a:prstGeom>
          <a:gradFill flip="none" rotWithShape="1">
            <a:gsLst>
              <a:gs pos="0">
                <a:schemeClr val="bg1"/>
              </a:gs>
              <a:gs pos="50000">
                <a:schemeClr val="accent5">
                  <a:lumMod val="90000"/>
                </a:schemeClr>
              </a:gs>
              <a:gs pos="100000">
                <a:schemeClr val="accent1">
                  <a:shade val="100000"/>
                  <a:satMod val="115000"/>
                </a:schemeClr>
              </a:gs>
            </a:gsLst>
            <a:lin ang="16200000" scaled="1"/>
            <a:tileRect/>
          </a:gradFill>
          <a:ln w="19050">
            <a:solidFill>
              <a:schemeClr val="tx1"/>
            </a:solidFill>
            <a:miter lim="800000"/>
            <a:headEnd/>
            <a:tailEnd/>
          </a:ln>
          <a:effectLs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0000"/>
              </a:lnSpc>
              <a:spcBef>
                <a:spcPct val="0"/>
              </a:spcBef>
              <a:buFontTx/>
              <a:buNone/>
            </a:pPr>
            <a:r>
              <a:rPr lang="en-US" altLang="en-US" sz="1500" b="1" dirty="0" smtClean="0"/>
              <a:t>Learn life skills</a:t>
            </a:r>
            <a:endParaRPr lang="en-US" altLang="en-US" sz="1500" b="1" dirty="0"/>
          </a:p>
        </p:txBody>
      </p:sp>
      <p:sp>
        <p:nvSpPr>
          <p:cNvPr id="71" name="Rectangle 10">
            <a:extLst>
              <a:ext uri="{FF2B5EF4-FFF2-40B4-BE49-F238E27FC236}">
                <a16:creationId xmlns:a16="http://schemas.microsoft.com/office/drawing/2014/main" xmlns="" id="{E23712AE-F928-4895-0C60-7A90BD77D9D0}"/>
              </a:ext>
            </a:extLst>
          </p:cNvPr>
          <p:cNvSpPr>
            <a:spLocks noChangeArrowheads="1"/>
          </p:cNvSpPr>
          <p:nvPr/>
        </p:nvSpPr>
        <p:spPr bwMode="auto">
          <a:xfrm>
            <a:off x="1206748" y="1209433"/>
            <a:ext cx="813438" cy="775787"/>
          </a:xfrm>
          <a:prstGeom prst="rect">
            <a:avLst/>
          </a:prstGeom>
          <a:gradFill flip="none" rotWithShape="1">
            <a:gsLst>
              <a:gs pos="0">
                <a:schemeClr val="bg1"/>
              </a:gs>
              <a:gs pos="50000">
                <a:schemeClr val="accent5">
                  <a:lumMod val="90000"/>
                </a:schemeClr>
              </a:gs>
              <a:gs pos="100000">
                <a:schemeClr val="accent1">
                  <a:shade val="100000"/>
                  <a:satMod val="115000"/>
                </a:schemeClr>
              </a:gs>
            </a:gsLst>
            <a:lin ang="16200000" scaled="1"/>
            <a:tileRect/>
          </a:gradFill>
          <a:ln w="19050">
            <a:solidFill>
              <a:schemeClr val="tx1"/>
            </a:solidFill>
            <a:miter lim="800000"/>
            <a:headEnd/>
            <a:tailEnd/>
          </a:ln>
          <a:effectLs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0000"/>
              </a:lnSpc>
              <a:spcBef>
                <a:spcPct val="0"/>
              </a:spcBef>
              <a:buFontTx/>
              <a:buNone/>
            </a:pPr>
            <a:r>
              <a:rPr lang="es-ES" altLang="en-US" sz="1500" b="1" dirty="0" err="1" smtClean="0"/>
              <a:t>Go</a:t>
            </a:r>
            <a:r>
              <a:rPr lang="es-ES" altLang="en-US" sz="1500" b="1" dirty="0" smtClean="0"/>
              <a:t> to </a:t>
            </a:r>
            <a:r>
              <a:rPr lang="es-ES" altLang="en-US" sz="1500" b="1" dirty="0" err="1" smtClean="0"/>
              <a:t>school</a:t>
            </a:r>
            <a:endParaRPr lang="en-US" altLang="en-US" sz="1500" b="1" dirty="0"/>
          </a:p>
        </p:txBody>
      </p:sp>
      <p:sp>
        <p:nvSpPr>
          <p:cNvPr id="72" name="Rectangle 11">
            <a:extLst>
              <a:ext uri="{FF2B5EF4-FFF2-40B4-BE49-F238E27FC236}">
                <a16:creationId xmlns:a16="http://schemas.microsoft.com/office/drawing/2014/main" xmlns="" id="{044D4390-AEC1-E303-6885-2D5710604466}"/>
              </a:ext>
            </a:extLst>
          </p:cNvPr>
          <p:cNvSpPr>
            <a:spLocks noChangeArrowheads="1"/>
          </p:cNvSpPr>
          <p:nvPr/>
        </p:nvSpPr>
        <p:spPr bwMode="auto">
          <a:xfrm>
            <a:off x="2774554" y="1209786"/>
            <a:ext cx="684125" cy="775786"/>
          </a:xfrm>
          <a:prstGeom prst="rect">
            <a:avLst/>
          </a:prstGeom>
          <a:gradFill flip="none" rotWithShape="1">
            <a:gsLst>
              <a:gs pos="0">
                <a:schemeClr val="bg1"/>
              </a:gs>
              <a:gs pos="50000">
                <a:schemeClr val="accent5">
                  <a:lumMod val="90000"/>
                </a:schemeClr>
              </a:gs>
              <a:gs pos="100000">
                <a:schemeClr val="accent1">
                  <a:shade val="100000"/>
                  <a:satMod val="115000"/>
                </a:schemeClr>
              </a:gs>
            </a:gsLst>
            <a:lin ang="16200000" scaled="1"/>
            <a:tileRect/>
          </a:gradFill>
          <a:ln w="19050">
            <a:solidFill>
              <a:schemeClr val="tx1"/>
            </a:solidFill>
            <a:miter lim="800000"/>
            <a:headEnd/>
            <a:tailEnd/>
          </a:ln>
          <a:effectLs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500" b="1" dirty="0" smtClean="0"/>
              <a:t>Get </a:t>
            </a:r>
            <a:r>
              <a:rPr lang="en-US" altLang="en-US" sz="1500" b="1" dirty="0" err="1" smtClean="0"/>
              <a:t>exer-cise</a:t>
            </a:r>
            <a:endParaRPr lang="en-US" altLang="en-US" sz="1500" b="1" dirty="0"/>
          </a:p>
        </p:txBody>
      </p:sp>
      <p:sp>
        <p:nvSpPr>
          <p:cNvPr id="73" name="Rectangle 12">
            <a:extLst>
              <a:ext uri="{FF2B5EF4-FFF2-40B4-BE49-F238E27FC236}">
                <a16:creationId xmlns:a16="http://schemas.microsoft.com/office/drawing/2014/main" xmlns="" id="{C3671141-27F5-A62F-A2CE-4E05CF611FAA}"/>
              </a:ext>
            </a:extLst>
          </p:cNvPr>
          <p:cNvSpPr>
            <a:spLocks noChangeArrowheads="1"/>
          </p:cNvSpPr>
          <p:nvPr/>
        </p:nvSpPr>
        <p:spPr bwMode="auto">
          <a:xfrm>
            <a:off x="3467387" y="1213248"/>
            <a:ext cx="1011399" cy="776163"/>
          </a:xfrm>
          <a:prstGeom prst="rect">
            <a:avLst/>
          </a:prstGeom>
          <a:gradFill flip="none" rotWithShape="1">
            <a:gsLst>
              <a:gs pos="0">
                <a:schemeClr val="bg1"/>
              </a:gs>
              <a:gs pos="50000">
                <a:schemeClr val="accent5">
                  <a:lumMod val="90000"/>
                </a:schemeClr>
              </a:gs>
              <a:gs pos="100000">
                <a:schemeClr val="accent1">
                  <a:shade val="100000"/>
                  <a:satMod val="115000"/>
                </a:schemeClr>
              </a:gs>
            </a:gsLst>
            <a:lin ang="16200000" scaled="1"/>
            <a:tileRect/>
          </a:gradFill>
          <a:ln w="19050">
            <a:solidFill>
              <a:schemeClr val="tx1"/>
            </a:solidFill>
            <a:miter lim="800000"/>
            <a:headEnd/>
            <a:tailEnd/>
          </a:ln>
          <a:effectLs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500" b="1" dirty="0" smtClean="0"/>
              <a:t>Re-creation/  Hobbies</a:t>
            </a:r>
            <a:endParaRPr lang="en-US" altLang="en-US" sz="1500" b="1" dirty="0"/>
          </a:p>
        </p:txBody>
      </p:sp>
      <p:sp>
        <p:nvSpPr>
          <p:cNvPr id="74" name="Rectangle 3">
            <a:extLst>
              <a:ext uri="{FF2B5EF4-FFF2-40B4-BE49-F238E27FC236}">
                <a16:creationId xmlns:a16="http://schemas.microsoft.com/office/drawing/2014/main" xmlns="" id="{22D8BFAC-CA16-38BB-83A3-B8C64A4DAA8E}"/>
              </a:ext>
            </a:extLst>
          </p:cNvPr>
          <p:cNvSpPr>
            <a:spLocks noChangeArrowheads="1"/>
          </p:cNvSpPr>
          <p:nvPr/>
        </p:nvSpPr>
        <p:spPr bwMode="auto">
          <a:xfrm>
            <a:off x="6106508" y="5647314"/>
            <a:ext cx="6096000" cy="588507"/>
          </a:xfrm>
          <a:prstGeom prst="rect">
            <a:avLst/>
          </a:prstGeom>
          <a:gradFill flip="none" rotWithShape="1">
            <a:gsLst>
              <a:gs pos="0">
                <a:schemeClr val="bg1"/>
              </a:gs>
              <a:gs pos="50000">
                <a:schemeClr val="accent6">
                  <a:lumMod val="20000"/>
                  <a:lumOff val="80000"/>
                </a:schemeClr>
              </a:gs>
              <a:gs pos="100000">
                <a:schemeClr val="accent6">
                  <a:lumMod val="40000"/>
                  <a:lumOff val="60000"/>
                </a:schemeClr>
              </a:gs>
            </a:gsLst>
            <a:lin ang="16200000" scaled="1"/>
            <a:tileRect/>
          </a:gradFill>
          <a:ln w="19050">
            <a:solidFill>
              <a:schemeClr val="tx1"/>
            </a:solidFill>
            <a:miter lim="800000"/>
            <a:headEnd/>
            <a:tailEnd/>
          </a:ln>
          <a:effectLs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b="1" dirty="0" err="1" smtClean="0"/>
              <a:t>Agradar</a:t>
            </a:r>
            <a:r>
              <a:rPr lang="en-US" altLang="en-US" sz="3600" b="1" dirty="0" smtClean="0"/>
              <a:t> a Dios (II </a:t>
            </a:r>
            <a:r>
              <a:rPr lang="en-US" altLang="en-US" sz="3600" b="1" dirty="0" err="1"/>
              <a:t>Cor</a:t>
            </a:r>
            <a:r>
              <a:rPr lang="en-US" altLang="en-US" sz="3600" b="1" dirty="0"/>
              <a:t> 5:9)</a:t>
            </a:r>
          </a:p>
        </p:txBody>
      </p:sp>
      <p:sp>
        <p:nvSpPr>
          <p:cNvPr id="75" name="Rectangle 4">
            <a:extLst>
              <a:ext uri="{FF2B5EF4-FFF2-40B4-BE49-F238E27FC236}">
                <a16:creationId xmlns:a16="http://schemas.microsoft.com/office/drawing/2014/main" xmlns="" id="{72DAE49B-9B03-224E-899D-2D7D65AFC37A}"/>
              </a:ext>
            </a:extLst>
          </p:cNvPr>
          <p:cNvSpPr>
            <a:spLocks noChangeArrowheads="1"/>
          </p:cNvSpPr>
          <p:nvPr/>
        </p:nvSpPr>
        <p:spPr bwMode="auto">
          <a:xfrm>
            <a:off x="6271608" y="5099182"/>
            <a:ext cx="2411361" cy="541337"/>
          </a:xfrm>
          <a:prstGeom prst="rect">
            <a:avLst/>
          </a:prstGeom>
          <a:gradFill flip="none" rotWithShape="1">
            <a:gsLst>
              <a:gs pos="0">
                <a:schemeClr val="bg1"/>
              </a:gs>
              <a:gs pos="50000">
                <a:schemeClr val="accent6">
                  <a:lumMod val="20000"/>
                  <a:lumOff val="80000"/>
                </a:schemeClr>
              </a:gs>
              <a:gs pos="100000">
                <a:schemeClr val="accent6">
                  <a:lumMod val="40000"/>
                  <a:lumOff val="60000"/>
                </a:schemeClr>
              </a:gs>
            </a:gsLst>
            <a:lin ang="16200000" scaled="1"/>
            <a:tileRect/>
          </a:gradFill>
          <a:ln w="19050">
            <a:solidFill>
              <a:schemeClr val="tx1"/>
            </a:solidFill>
            <a:miter lim="800000"/>
            <a:headEnd/>
            <a:tailEnd/>
          </a:ln>
          <a:effectLs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dirty="0" err="1" smtClean="0"/>
              <a:t>Salvarse</a:t>
            </a:r>
            <a:endParaRPr lang="en-US" altLang="en-US" sz="3600" dirty="0"/>
          </a:p>
        </p:txBody>
      </p:sp>
      <p:sp>
        <p:nvSpPr>
          <p:cNvPr id="76" name="Rectangle 5">
            <a:extLst>
              <a:ext uri="{FF2B5EF4-FFF2-40B4-BE49-F238E27FC236}">
                <a16:creationId xmlns:a16="http://schemas.microsoft.com/office/drawing/2014/main" xmlns="" id="{FC4D7A1E-6FA8-A415-4292-65801428F17E}"/>
              </a:ext>
            </a:extLst>
          </p:cNvPr>
          <p:cNvSpPr>
            <a:spLocks noChangeArrowheads="1"/>
          </p:cNvSpPr>
          <p:nvPr/>
        </p:nvSpPr>
        <p:spPr bwMode="auto">
          <a:xfrm>
            <a:off x="8683763" y="5099181"/>
            <a:ext cx="3168144" cy="541337"/>
          </a:xfrm>
          <a:prstGeom prst="rect">
            <a:avLst/>
          </a:prstGeom>
          <a:gradFill flip="none" rotWithShape="1">
            <a:gsLst>
              <a:gs pos="0">
                <a:schemeClr val="bg1"/>
              </a:gs>
              <a:gs pos="50000">
                <a:schemeClr val="accent6">
                  <a:lumMod val="20000"/>
                  <a:lumOff val="80000"/>
                </a:schemeClr>
              </a:gs>
              <a:gs pos="100000">
                <a:schemeClr val="accent6">
                  <a:lumMod val="40000"/>
                  <a:lumOff val="60000"/>
                </a:schemeClr>
              </a:gs>
            </a:gsLst>
            <a:lin ang="16200000" scaled="1"/>
            <a:tileRect/>
          </a:gradFill>
          <a:ln w="19050">
            <a:solidFill>
              <a:schemeClr val="tx1"/>
            </a:solidFill>
            <a:miter lim="800000"/>
            <a:headEnd/>
            <a:tailEnd/>
          </a:ln>
          <a:effectLs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dirty="0" err="1" smtClean="0"/>
              <a:t>Salvar</a:t>
            </a:r>
            <a:r>
              <a:rPr lang="en-US" altLang="en-US" sz="3600" dirty="0" smtClean="0"/>
              <a:t> a </a:t>
            </a:r>
            <a:r>
              <a:rPr lang="en-US" altLang="en-US" sz="3600" dirty="0" err="1" smtClean="0"/>
              <a:t>otros</a:t>
            </a:r>
            <a:endParaRPr lang="en-US" altLang="en-US" sz="3600" dirty="0"/>
          </a:p>
        </p:txBody>
      </p:sp>
      <p:sp>
        <p:nvSpPr>
          <p:cNvPr id="77" name="Rectangle 6">
            <a:extLst>
              <a:ext uri="{FF2B5EF4-FFF2-40B4-BE49-F238E27FC236}">
                <a16:creationId xmlns:a16="http://schemas.microsoft.com/office/drawing/2014/main" xmlns="" id="{CE218BCD-8C33-95AD-0913-9339ED9BB14C}"/>
              </a:ext>
            </a:extLst>
          </p:cNvPr>
          <p:cNvSpPr>
            <a:spLocks noChangeArrowheads="1"/>
          </p:cNvSpPr>
          <p:nvPr/>
        </p:nvSpPr>
        <p:spPr bwMode="auto">
          <a:xfrm>
            <a:off x="6452875" y="4189991"/>
            <a:ext cx="1924500" cy="914400"/>
          </a:xfrm>
          <a:prstGeom prst="rect">
            <a:avLst/>
          </a:prstGeom>
          <a:gradFill flip="none" rotWithShape="1">
            <a:gsLst>
              <a:gs pos="0">
                <a:schemeClr val="bg1"/>
              </a:gs>
              <a:gs pos="50000">
                <a:schemeClr val="accent6">
                  <a:lumMod val="20000"/>
                  <a:lumOff val="80000"/>
                </a:schemeClr>
              </a:gs>
              <a:gs pos="100000">
                <a:schemeClr val="accent6">
                  <a:lumMod val="40000"/>
                  <a:lumOff val="60000"/>
                </a:schemeClr>
              </a:gs>
            </a:gsLst>
            <a:lin ang="16200000" scaled="1"/>
            <a:tileRect/>
          </a:gradFill>
          <a:ln w="19050">
            <a:solidFill>
              <a:schemeClr val="tx1"/>
            </a:solidFill>
            <a:miter lim="800000"/>
            <a:headEnd/>
            <a:tailEnd/>
          </a:ln>
          <a:effectLs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80000"/>
              </a:lnSpc>
              <a:spcBef>
                <a:spcPct val="0"/>
              </a:spcBef>
              <a:buFontTx/>
              <a:buNone/>
            </a:pPr>
            <a:r>
              <a:rPr lang="es-ES" altLang="en-US" sz="1850" dirty="0"/>
              <a:t>Crecer y ser animado espiritualmente</a:t>
            </a:r>
            <a:endParaRPr lang="es-ES" altLang="en-US" sz="1850" dirty="0"/>
          </a:p>
        </p:txBody>
      </p:sp>
      <p:sp>
        <p:nvSpPr>
          <p:cNvPr id="78" name="Rectangle 7">
            <a:extLst>
              <a:ext uri="{FF2B5EF4-FFF2-40B4-BE49-F238E27FC236}">
                <a16:creationId xmlns:a16="http://schemas.microsoft.com/office/drawing/2014/main" xmlns="" id="{EF966668-D22D-A160-89C1-395C31821963}"/>
              </a:ext>
            </a:extLst>
          </p:cNvPr>
          <p:cNvSpPr>
            <a:spLocks noChangeArrowheads="1"/>
          </p:cNvSpPr>
          <p:nvPr/>
        </p:nvSpPr>
        <p:spPr bwMode="auto">
          <a:xfrm>
            <a:off x="8388115" y="4188433"/>
            <a:ext cx="988638" cy="914400"/>
          </a:xfrm>
          <a:prstGeom prst="rect">
            <a:avLst/>
          </a:prstGeom>
          <a:gradFill flip="none" rotWithShape="1">
            <a:gsLst>
              <a:gs pos="0">
                <a:schemeClr val="bg1"/>
              </a:gs>
              <a:gs pos="50000">
                <a:schemeClr val="accent6">
                  <a:lumMod val="20000"/>
                  <a:lumOff val="80000"/>
                </a:schemeClr>
              </a:gs>
              <a:gs pos="100000">
                <a:schemeClr val="accent6">
                  <a:lumMod val="40000"/>
                  <a:lumOff val="60000"/>
                </a:schemeClr>
              </a:gs>
            </a:gsLst>
            <a:lin ang="16200000" scaled="1"/>
            <a:tileRect/>
          </a:gradFill>
          <a:ln w="19050">
            <a:solidFill>
              <a:schemeClr val="tx1"/>
            </a:solidFill>
            <a:miter lim="800000"/>
            <a:headEnd/>
            <a:tailEnd/>
          </a:ln>
          <a:effectLs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80000"/>
              </a:lnSpc>
              <a:spcBef>
                <a:spcPct val="0"/>
              </a:spcBef>
              <a:buFontTx/>
              <a:buNone/>
            </a:pPr>
            <a:r>
              <a:rPr lang="en-US" altLang="en-US" sz="1850" dirty="0" err="1" smtClean="0"/>
              <a:t>Cuidar</a:t>
            </a:r>
            <a:r>
              <a:rPr lang="en-US" altLang="en-US" sz="1850" dirty="0" smtClean="0"/>
              <a:t> a </a:t>
            </a:r>
            <a:r>
              <a:rPr lang="en-US" altLang="en-US" sz="1850" dirty="0" err="1" smtClean="0"/>
              <a:t>otros</a:t>
            </a:r>
            <a:endParaRPr lang="en-US" altLang="en-US" sz="1850" dirty="0"/>
          </a:p>
        </p:txBody>
      </p:sp>
      <p:sp>
        <p:nvSpPr>
          <p:cNvPr id="79" name="Rectangle 8">
            <a:extLst>
              <a:ext uri="{FF2B5EF4-FFF2-40B4-BE49-F238E27FC236}">
                <a16:creationId xmlns:a16="http://schemas.microsoft.com/office/drawing/2014/main" xmlns="" id="{FAC361F2-076C-C614-107B-8680C93FAA9B}"/>
              </a:ext>
            </a:extLst>
          </p:cNvPr>
          <p:cNvSpPr>
            <a:spLocks noChangeArrowheads="1"/>
          </p:cNvSpPr>
          <p:nvPr/>
        </p:nvSpPr>
        <p:spPr bwMode="auto">
          <a:xfrm>
            <a:off x="10365012" y="4184780"/>
            <a:ext cx="1257066" cy="914400"/>
          </a:xfrm>
          <a:prstGeom prst="rect">
            <a:avLst/>
          </a:prstGeom>
          <a:gradFill flip="none" rotWithShape="1">
            <a:gsLst>
              <a:gs pos="0">
                <a:schemeClr val="bg1"/>
              </a:gs>
              <a:gs pos="50000">
                <a:schemeClr val="accent6">
                  <a:lumMod val="20000"/>
                  <a:lumOff val="80000"/>
                </a:schemeClr>
              </a:gs>
              <a:gs pos="100000">
                <a:schemeClr val="accent6">
                  <a:lumMod val="40000"/>
                  <a:lumOff val="60000"/>
                </a:schemeClr>
              </a:gs>
            </a:gsLst>
            <a:lin ang="16200000" scaled="1"/>
            <a:tileRect/>
          </a:gradFill>
          <a:ln w="19050">
            <a:solidFill>
              <a:schemeClr val="tx1"/>
            </a:solidFill>
            <a:miter lim="800000"/>
            <a:headEnd/>
            <a:tailEnd/>
          </a:ln>
          <a:effectLs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80000"/>
              </a:lnSpc>
              <a:spcBef>
                <a:spcPct val="0"/>
              </a:spcBef>
              <a:buFontTx/>
              <a:buNone/>
            </a:pPr>
            <a:r>
              <a:rPr lang="en-US" altLang="en-US" sz="1850" dirty="0" err="1" smtClean="0"/>
              <a:t>Enseñar</a:t>
            </a:r>
            <a:r>
              <a:rPr lang="en-US" altLang="en-US" sz="1850" dirty="0" smtClean="0"/>
              <a:t> a </a:t>
            </a:r>
            <a:r>
              <a:rPr lang="en-US" altLang="en-US" sz="1850" dirty="0" err="1" smtClean="0"/>
              <a:t>otros</a:t>
            </a:r>
            <a:endParaRPr lang="en-US" altLang="en-US" sz="1850" dirty="0"/>
          </a:p>
        </p:txBody>
      </p:sp>
      <p:sp>
        <p:nvSpPr>
          <p:cNvPr id="80" name="Rectangle 9">
            <a:extLst>
              <a:ext uri="{FF2B5EF4-FFF2-40B4-BE49-F238E27FC236}">
                <a16:creationId xmlns:a16="http://schemas.microsoft.com/office/drawing/2014/main" xmlns="" id="{304968A3-645B-6BBD-8274-3EC28DAD7735}"/>
              </a:ext>
            </a:extLst>
          </p:cNvPr>
          <p:cNvSpPr>
            <a:spLocks noChangeArrowheads="1"/>
          </p:cNvSpPr>
          <p:nvPr/>
        </p:nvSpPr>
        <p:spPr bwMode="auto">
          <a:xfrm>
            <a:off x="7729858" y="3566253"/>
            <a:ext cx="1217370" cy="613815"/>
          </a:xfrm>
          <a:prstGeom prst="rect">
            <a:avLst/>
          </a:prstGeom>
          <a:gradFill flip="none" rotWithShape="1">
            <a:gsLst>
              <a:gs pos="0">
                <a:schemeClr val="bg1"/>
              </a:gs>
              <a:gs pos="50000">
                <a:schemeClr val="accent6">
                  <a:lumMod val="20000"/>
                  <a:lumOff val="80000"/>
                </a:schemeClr>
              </a:gs>
              <a:gs pos="100000">
                <a:schemeClr val="accent6">
                  <a:lumMod val="40000"/>
                  <a:lumOff val="60000"/>
                </a:schemeClr>
              </a:gs>
            </a:gsLst>
            <a:lin ang="16200000" scaled="1"/>
            <a:tileRect/>
          </a:gradFill>
          <a:ln w="19050">
            <a:solidFill>
              <a:schemeClr val="tx1"/>
            </a:solidFill>
            <a:miter lim="800000"/>
            <a:headEnd/>
            <a:tailEnd/>
          </a:ln>
          <a:effectLs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0000"/>
              </a:lnSpc>
              <a:spcBef>
                <a:spcPct val="0"/>
              </a:spcBef>
              <a:buFontTx/>
              <a:buNone/>
            </a:pPr>
            <a:r>
              <a:rPr lang="en-US" altLang="en-US" sz="1600" dirty="0" err="1" smtClean="0"/>
              <a:t>Trabajar</a:t>
            </a:r>
            <a:r>
              <a:rPr lang="en-US" altLang="en-US" sz="1600" dirty="0" smtClean="0"/>
              <a:t> </a:t>
            </a:r>
            <a:r>
              <a:rPr lang="en-US" altLang="en-US" sz="1600" dirty="0" err="1" smtClean="0"/>
              <a:t>en</a:t>
            </a:r>
            <a:r>
              <a:rPr lang="en-US" altLang="en-US" sz="1600" dirty="0" smtClean="0"/>
              <a:t> </a:t>
            </a:r>
            <a:r>
              <a:rPr lang="en-US" altLang="en-US" sz="1600" dirty="0" err="1" smtClean="0"/>
              <a:t>una</a:t>
            </a:r>
            <a:r>
              <a:rPr lang="en-US" altLang="en-US" sz="1600" dirty="0" smtClean="0"/>
              <a:t> </a:t>
            </a:r>
            <a:r>
              <a:rPr lang="en-US" altLang="en-US" sz="1600" dirty="0" err="1" smtClean="0"/>
              <a:t>iglesia</a:t>
            </a:r>
            <a:endParaRPr lang="en-US" altLang="en-US" sz="1600" dirty="0"/>
          </a:p>
        </p:txBody>
      </p:sp>
      <p:sp>
        <p:nvSpPr>
          <p:cNvPr id="81" name="Rectangle 10">
            <a:extLst>
              <a:ext uri="{FF2B5EF4-FFF2-40B4-BE49-F238E27FC236}">
                <a16:creationId xmlns:a16="http://schemas.microsoft.com/office/drawing/2014/main" xmlns="" id="{E23712AE-F928-4895-0C60-7A90BD77D9D0}"/>
              </a:ext>
            </a:extLst>
          </p:cNvPr>
          <p:cNvSpPr>
            <a:spLocks noChangeArrowheads="1"/>
          </p:cNvSpPr>
          <p:nvPr/>
        </p:nvSpPr>
        <p:spPr bwMode="auto">
          <a:xfrm>
            <a:off x="6649507" y="3559704"/>
            <a:ext cx="1102110" cy="620365"/>
          </a:xfrm>
          <a:prstGeom prst="rect">
            <a:avLst/>
          </a:prstGeom>
          <a:gradFill flip="none" rotWithShape="1">
            <a:gsLst>
              <a:gs pos="0">
                <a:schemeClr val="bg1"/>
              </a:gs>
              <a:gs pos="50000">
                <a:schemeClr val="accent6">
                  <a:lumMod val="20000"/>
                  <a:lumOff val="80000"/>
                </a:schemeClr>
              </a:gs>
              <a:gs pos="100000">
                <a:schemeClr val="accent6">
                  <a:lumMod val="40000"/>
                  <a:lumOff val="60000"/>
                </a:schemeClr>
              </a:gs>
            </a:gsLst>
            <a:lin ang="16200000" scaled="1"/>
            <a:tileRect/>
          </a:gradFill>
          <a:ln w="19050">
            <a:solidFill>
              <a:schemeClr val="tx1"/>
            </a:solidFill>
            <a:miter lim="800000"/>
            <a:headEnd/>
            <a:tailEnd/>
          </a:ln>
          <a:effectLs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0000"/>
              </a:lnSpc>
              <a:spcBef>
                <a:spcPct val="0"/>
              </a:spcBef>
              <a:buFontTx/>
              <a:buNone/>
            </a:pPr>
            <a:r>
              <a:rPr lang="en-US" altLang="en-US" sz="1600" dirty="0" err="1" smtClean="0"/>
              <a:t>Devoción</a:t>
            </a:r>
            <a:r>
              <a:rPr lang="en-US" altLang="en-US" sz="1600" dirty="0" smtClean="0"/>
              <a:t> personal</a:t>
            </a:r>
            <a:endParaRPr lang="en-US" altLang="en-US" sz="1600" dirty="0"/>
          </a:p>
        </p:txBody>
      </p:sp>
      <p:sp>
        <p:nvSpPr>
          <p:cNvPr id="82" name="Rectangle 11">
            <a:extLst>
              <a:ext uri="{FF2B5EF4-FFF2-40B4-BE49-F238E27FC236}">
                <a16:creationId xmlns:a16="http://schemas.microsoft.com/office/drawing/2014/main" xmlns="" id="{044D4390-AEC1-E303-6885-2D5710604466}"/>
              </a:ext>
            </a:extLst>
          </p:cNvPr>
          <p:cNvSpPr>
            <a:spLocks noChangeArrowheads="1"/>
          </p:cNvSpPr>
          <p:nvPr/>
        </p:nvSpPr>
        <p:spPr bwMode="auto">
          <a:xfrm>
            <a:off x="8930411" y="3559704"/>
            <a:ext cx="822084" cy="620364"/>
          </a:xfrm>
          <a:prstGeom prst="rect">
            <a:avLst/>
          </a:prstGeom>
          <a:gradFill flip="none" rotWithShape="1">
            <a:gsLst>
              <a:gs pos="0">
                <a:schemeClr val="bg1"/>
              </a:gs>
              <a:gs pos="50000">
                <a:schemeClr val="accent6">
                  <a:lumMod val="20000"/>
                  <a:lumOff val="80000"/>
                </a:schemeClr>
              </a:gs>
              <a:gs pos="100000">
                <a:schemeClr val="accent6">
                  <a:lumMod val="40000"/>
                  <a:lumOff val="60000"/>
                </a:schemeClr>
              </a:gs>
            </a:gsLst>
            <a:lin ang="16200000" scaled="1"/>
            <a:tileRect/>
          </a:gradFill>
          <a:ln w="19050">
            <a:solidFill>
              <a:schemeClr val="tx1"/>
            </a:solidFill>
            <a:miter lim="800000"/>
            <a:headEnd/>
            <a:tailEnd/>
          </a:ln>
          <a:effectLs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600" dirty="0" err="1" smtClean="0"/>
              <a:t>Casar</a:t>
            </a:r>
            <a:r>
              <a:rPr lang="en-US" altLang="en-US" sz="1600" dirty="0" smtClean="0"/>
              <a:t>-se</a:t>
            </a:r>
            <a:endParaRPr lang="en-US" altLang="en-US" sz="1600" dirty="0"/>
          </a:p>
        </p:txBody>
      </p:sp>
      <p:sp>
        <p:nvSpPr>
          <p:cNvPr id="90" name="Rectangle 7">
            <a:extLst>
              <a:ext uri="{FF2B5EF4-FFF2-40B4-BE49-F238E27FC236}">
                <a16:creationId xmlns:a16="http://schemas.microsoft.com/office/drawing/2014/main" xmlns="" id="{EF966668-D22D-A160-89C1-395C31821963}"/>
              </a:ext>
            </a:extLst>
          </p:cNvPr>
          <p:cNvSpPr>
            <a:spLocks noChangeArrowheads="1"/>
          </p:cNvSpPr>
          <p:nvPr/>
        </p:nvSpPr>
        <p:spPr bwMode="auto">
          <a:xfrm>
            <a:off x="9375580" y="4191575"/>
            <a:ext cx="988638" cy="914400"/>
          </a:xfrm>
          <a:prstGeom prst="rect">
            <a:avLst/>
          </a:prstGeom>
          <a:gradFill flip="none" rotWithShape="1">
            <a:gsLst>
              <a:gs pos="0">
                <a:schemeClr val="bg1"/>
              </a:gs>
              <a:gs pos="50000">
                <a:schemeClr val="accent6">
                  <a:lumMod val="20000"/>
                  <a:lumOff val="80000"/>
                </a:schemeClr>
              </a:gs>
              <a:gs pos="100000">
                <a:schemeClr val="accent6">
                  <a:lumMod val="40000"/>
                  <a:lumOff val="60000"/>
                </a:schemeClr>
              </a:gs>
            </a:gsLst>
            <a:lin ang="16200000" scaled="1"/>
            <a:tileRect/>
          </a:gradFill>
          <a:ln w="19050">
            <a:solidFill>
              <a:schemeClr val="tx1"/>
            </a:solidFill>
            <a:miter lim="800000"/>
            <a:headEnd/>
            <a:tailEnd/>
          </a:ln>
          <a:effectLs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80000"/>
              </a:lnSpc>
              <a:spcBef>
                <a:spcPct val="0"/>
              </a:spcBef>
              <a:buFontTx/>
              <a:buNone/>
            </a:pPr>
            <a:r>
              <a:rPr lang="en-US" altLang="en-US" sz="1850" dirty="0" err="1" smtClean="0"/>
              <a:t>Edificar</a:t>
            </a:r>
            <a:r>
              <a:rPr lang="en-US" altLang="en-US" sz="1850" dirty="0" smtClean="0"/>
              <a:t> a </a:t>
            </a:r>
            <a:r>
              <a:rPr lang="en-US" altLang="en-US" sz="1850" dirty="0" err="1" smtClean="0"/>
              <a:t>otros</a:t>
            </a:r>
            <a:endParaRPr lang="en-US" altLang="en-US" sz="1850" dirty="0"/>
          </a:p>
        </p:txBody>
      </p:sp>
      <p:sp>
        <p:nvSpPr>
          <p:cNvPr id="91" name="Rectangle 12">
            <a:extLst>
              <a:ext uri="{FF2B5EF4-FFF2-40B4-BE49-F238E27FC236}">
                <a16:creationId xmlns:a16="http://schemas.microsoft.com/office/drawing/2014/main" xmlns="" id="{C3671141-27F5-A62F-A2CE-4E05CF611FAA}"/>
              </a:ext>
            </a:extLst>
          </p:cNvPr>
          <p:cNvSpPr>
            <a:spLocks noChangeArrowheads="1"/>
          </p:cNvSpPr>
          <p:nvPr/>
        </p:nvSpPr>
        <p:spPr bwMode="auto">
          <a:xfrm>
            <a:off x="10454778" y="3562601"/>
            <a:ext cx="981828" cy="631870"/>
          </a:xfrm>
          <a:prstGeom prst="rect">
            <a:avLst/>
          </a:prstGeom>
          <a:gradFill flip="none" rotWithShape="1">
            <a:gsLst>
              <a:gs pos="0">
                <a:schemeClr val="bg1"/>
              </a:gs>
              <a:gs pos="50000">
                <a:schemeClr val="accent6">
                  <a:lumMod val="20000"/>
                  <a:lumOff val="80000"/>
                </a:schemeClr>
              </a:gs>
              <a:gs pos="100000">
                <a:schemeClr val="accent6">
                  <a:lumMod val="40000"/>
                  <a:lumOff val="60000"/>
                </a:schemeClr>
              </a:gs>
            </a:gsLst>
            <a:lin ang="16200000" scaled="1"/>
            <a:tileRect/>
          </a:gradFill>
          <a:ln w="19050">
            <a:solidFill>
              <a:schemeClr val="tx1"/>
            </a:solidFill>
            <a:miter lim="800000"/>
            <a:headEnd/>
            <a:tailEnd/>
          </a:ln>
          <a:effectLs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600" dirty="0" err="1" smtClean="0"/>
              <a:t>Tener</a:t>
            </a:r>
            <a:r>
              <a:rPr lang="en-US" altLang="en-US" sz="1600" dirty="0" smtClean="0"/>
              <a:t> amigos</a:t>
            </a:r>
            <a:endParaRPr lang="en-US" altLang="en-US" sz="1600" dirty="0"/>
          </a:p>
        </p:txBody>
      </p:sp>
      <p:sp>
        <p:nvSpPr>
          <p:cNvPr id="92" name="Rectangle 12">
            <a:extLst>
              <a:ext uri="{FF2B5EF4-FFF2-40B4-BE49-F238E27FC236}">
                <a16:creationId xmlns:a16="http://schemas.microsoft.com/office/drawing/2014/main" xmlns="" id="{C3671141-27F5-A62F-A2CE-4E05CF611FAA}"/>
              </a:ext>
            </a:extLst>
          </p:cNvPr>
          <p:cNvSpPr>
            <a:spLocks noChangeArrowheads="1"/>
          </p:cNvSpPr>
          <p:nvPr/>
        </p:nvSpPr>
        <p:spPr bwMode="auto">
          <a:xfrm>
            <a:off x="9753289" y="3562601"/>
            <a:ext cx="700695" cy="631870"/>
          </a:xfrm>
          <a:prstGeom prst="rect">
            <a:avLst/>
          </a:prstGeom>
          <a:gradFill flip="none" rotWithShape="1">
            <a:gsLst>
              <a:gs pos="0">
                <a:schemeClr val="bg1"/>
              </a:gs>
              <a:gs pos="50000">
                <a:schemeClr val="accent6">
                  <a:lumMod val="20000"/>
                  <a:lumOff val="80000"/>
                </a:schemeClr>
              </a:gs>
              <a:gs pos="100000">
                <a:schemeClr val="accent6">
                  <a:lumMod val="40000"/>
                  <a:lumOff val="60000"/>
                </a:schemeClr>
              </a:gs>
            </a:gsLst>
            <a:lin ang="16200000" scaled="1"/>
            <a:tileRect/>
          </a:gradFill>
          <a:ln w="19050">
            <a:solidFill>
              <a:schemeClr val="tx1"/>
            </a:solidFill>
            <a:miter lim="800000"/>
            <a:headEnd/>
            <a:tailEnd/>
          </a:ln>
          <a:effectLs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600" dirty="0" err="1" smtClean="0"/>
              <a:t>Tener</a:t>
            </a:r>
            <a:r>
              <a:rPr lang="en-US" altLang="en-US" sz="1600" dirty="0" smtClean="0"/>
              <a:t> </a:t>
            </a:r>
            <a:r>
              <a:rPr lang="en-US" altLang="en-US" sz="1600" dirty="0" err="1" smtClean="0"/>
              <a:t>hijos</a:t>
            </a:r>
            <a:endParaRPr lang="en-US" altLang="en-US" sz="1600" dirty="0"/>
          </a:p>
        </p:txBody>
      </p:sp>
      <p:sp>
        <p:nvSpPr>
          <p:cNvPr id="93" name="Rectangle 9">
            <a:extLst>
              <a:ext uri="{FF2B5EF4-FFF2-40B4-BE49-F238E27FC236}">
                <a16:creationId xmlns:a16="http://schemas.microsoft.com/office/drawing/2014/main" xmlns="" id="{304968A3-645B-6BBD-8274-3EC28DAD7735}"/>
              </a:ext>
            </a:extLst>
          </p:cNvPr>
          <p:cNvSpPr>
            <a:spLocks noChangeArrowheads="1"/>
          </p:cNvSpPr>
          <p:nvPr/>
        </p:nvSpPr>
        <p:spPr bwMode="auto">
          <a:xfrm>
            <a:off x="7751676" y="2783043"/>
            <a:ext cx="989970" cy="775786"/>
          </a:xfrm>
          <a:prstGeom prst="rect">
            <a:avLst/>
          </a:prstGeom>
          <a:gradFill flip="none" rotWithShape="1">
            <a:gsLst>
              <a:gs pos="0">
                <a:schemeClr val="bg1"/>
              </a:gs>
              <a:gs pos="50000">
                <a:schemeClr val="accent6">
                  <a:lumMod val="20000"/>
                  <a:lumOff val="80000"/>
                </a:schemeClr>
              </a:gs>
              <a:gs pos="100000">
                <a:schemeClr val="accent6">
                  <a:lumMod val="40000"/>
                  <a:lumOff val="60000"/>
                </a:schemeClr>
              </a:gs>
            </a:gsLst>
            <a:lin ang="16200000" scaled="1"/>
            <a:tileRect/>
          </a:gradFill>
          <a:ln w="19050">
            <a:solidFill>
              <a:schemeClr val="tx1"/>
            </a:solidFill>
            <a:miter lim="800000"/>
            <a:headEnd/>
            <a:tailEnd/>
          </a:ln>
          <a:effectLs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0000"/>
              </a:lnSpc>
              <a:spcBef>
                <a:spcPct val="0"/>
              </a:spcBef>
              <a:buFontTx/>
              <a:buNone/>
            </a:pPr>
            <a:r>
              <a:rPr lang="en-US" altLang="en-US" sz="1550" dirty="0" err="1" smtClean="0"/>
              <a:t>Sostener</a:t>
            </a:r>
            <a:r>
              <a:rPr lang="en-US" altLang="en-US" sz="1550" dirty="0" smtClean="0"/>
              <a:t>/ </a:t>
            </a:r>
            <a:r>
              <a:rPr lang="en-US" altLang="en-US" sz="1550" dirty="0" err="1" smtClean="0"/>
              <a:t>Cuidar</a:t>
            </a:r>
            <a:r>
              <a:rPr lang="en-US" altLang="en-US" sz="1550" dirty="0" smtClean="0"/>
              <a:t> a </a:t>
            </a:r>
            <a:r>
              <a:rPr lang="en-US" altLang="en-US" sz="1550" dirty="0" err="1" smtClean="0"/>
              <a:t>familia</a:t>
            </a:r>
            <a:endParaRPr lang="en-US" altLang="en-US" sz="1550" dirty="0"/>
          </a:p>
        </p:txBody>
      </p:sp>
      <p:sp>
        <p:nvSpPr>
          <p:cNvPr id="94" name="Rectangle 10">
            <a:extLst>
              <a:ext uri="{FF2B5EF4-FFF2-40B4-BE49-F238E27FC236}">
                <a16:creationId xmlns:a16="http://schemas.microsoft.com/office/drawing/2014/main" xmlns="" id="{E23712AE-F928-4895-0C60-7A90BD77D9D0}"/>
              </a:ext>
            </a:extLst>
          </p:cNvPr>
          <p:cNvSpPr>
            <a:spLocks noChangeArrowheads="1"/>
          </p:cNvSpPr>
          <p:nvPr/>
        </p:nvSpPr>
        <p:spPr bwMode="auto">
          <a:xfrm>
            <a:off x="6758186" y="2783042"/>
            <a:ext cx="999284" cy="775787"/>
          </a:xfrm>
          <a:prstGeom prst="rect">
            <a:avLst/>
          </a:prstGeom>
          <a:gradFill flip="none" rotWithShape="1">
            <a:gsLst>
              <a:gs pos="0">
                <a:schemeClr val="bg1"/>
              </a:gs>
              <a:gs pos="50000">
                <a:schemeClr val="accent6">
                  <a:lumMod val="20000"/>
                  <a:lumOff val="80000"/>
                </a:schemeClr>
              </a:gs>
              <a:gs pos="100000">
                <a:schemeClr val="accent6">
                  <a:lumMod val="40000"/>
                  <a:lumOff val="60000"/>
                </a:schemeClr>
              </a:gs>
            </a:gsLst>
            <a:lin ang="16200000" scaled="1"/>
            <a:tileRect/>
          </a:gradFill>
          <a:ln w="19050">
            <a:solidFill>
              <a:schemeClr val="tx1"/>
            </a:solidFill>
            <a:miter lim="800000"/>
            <a:headEnd/>
            <a:tailEnd/>
          </a:ln>
          <a:effectLs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0000"/>
              </a:lnSpc>
              <a:spcBef>
                <a:spcPct val="0"/>
              </a:spcBef>
              <a:buFontTx/>
              <a:buNone/>
            </a:pPr>
            <a:r>
              <a:rPr lang="en-US" altLang="en-US" sz="1550" dirty="0" err="1" smtClean="0"/>
              <a:t>Desarro-llar</a:t>
            </a:r>
            <a:r>
              <a:rPr lang="en-US" altLang="en-US" sz="1550" dirty="0" smtClean="0"/>
              <a:t> </a:t>
            </a:r>
            <a:r>
              <a:rPr lang="en-US" altLang="en-US" sz="1550" dirty="0" err="1" smtClean="0"/>
              <a:t>habi-lidades</a:t>
            </a:r>
            <a:endParaRPr lang="en-US" altLang="en-US" sz="1550" dirty="0"/>
          </a:p>
        </p:txBody>
      </p:sp>
      <p:sp>
        <p:nvSpPr>
          <p:cNvPr id="95" name="Rectangle 11">
            <a:extLst>
              <a:ext uri="{FF2B5EF4-FFF2-40B4-BE49-F238E27FC236}">
                <a16:creationId xmlns:a16="http://schemas.microsoft.com/office/drawing/2014/main" xmlns="" id="{044D4390-AEC1-E303-6885-2D5710604466}"/>
              </a:ext>
            </a:extLst>
          </p:cNvPr>
          <p:cNvSpPr>
            <a:spLocks noChangeArrowheads="1"/>
          </p:cNvSpPr>
          <p:nvPr/>
        </p:nvSpPr>
        <p:spPr bwMode="auto">
          <a:xfrm>
            <a:off x="8741646" y="2783042"/>
            <a:ext cx="1375914" cy="775786"/>
          </a:xfrm>
          <a:prstGeom prst="rect">
            <a:avLst/>
          </a:prstGeom>
          <a:gradFill flip="none" rotWithShape="1">
            <a:gsLst>
              <a:gs pos="0">
                <a:schemeClr val="bg1"/>
              </a:gs>
              <a:gs pos="50000">
                <a:schemeClr val="accent6">
                  <a:lumMod val="20000"/>
                  <a:lumOff val="80000"/>
                </a:schemeClr>
              </a:gs>
              <a:gs pos="100000">
                <a:schemeClr val="accent6">
                  <a:lumMod val="40000"/>
                  <a:lumOff val="60000"/>
                </a:schemeClr>
              </a:gs>
            </a:gsLst>
            <a:lin ang="16200000" scaled="1"/>
            <a:tileRect/>
          </a:gradFill>
          <a:ln w="19050">
            <a:solidFill>
              <a:schemeClr val="tx1"/>
            </a:solidFill>
            <a:miter lim="800000"/>
            <a:headEnd/>
            <a:tailEnd/>
          </a:ln>
          <a:effectLs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500" b="1" dirty="0" smtClean="0"/>
              <a:t>(</a:t>
            </a:r>
            <a:r>
              <a:rPr lang="en-US" altLang="en-US" sz="1500" b="1" dirty="0" err="1" smtClean="0"/>
              <a:t>Tiempo</a:t>
            </a:r>
            <a:r>
              <a:rPr lang="en-US" altLang="en-US" sz="1500" b="1" dirty="0" smtClean="0"/>
              <a:t> para </a:t>
            </a:r>
            <a:r>
              <a:rPr lang="en-US" altLang="en-US" sz="1500" b="1" dirty="0" err="1" smtClean="0"/>
              <a:t>actividades</a:t>
            </a:r>
            <a:r>
              <a:rPr lang="en-US" altLang="en-US" sz="1500" b="1" dirty="0" smtClean="0"/>
              <a:t> </a:t>
            </a:r>
            <a:r>
              <a:rPr lang="en-US" altLang="en-US" sz="1500" b="1" dirty="0" err="1" smtClean="0"/>
              <a:t>espirituales</a:t>
            </a:r>
            <a:r>
              <a:rPr lang="en-US" altLang="en-US" sz="1500" b="1" dirty="0" smtClean="0"/>
              <a:t>)</a:t>
            </a:r>
            <a:endParaRPr lang="en-US" altLang="en-US" sz="1500" b="1" dirty="0"/>
          </a:p>
        </p:txBody>
      </p:sp>
      <p:sp>
        <p:nvSpPr>
          <p:cNvPr id="96" name="Rectangle 12">
            <a:extLst>
              <a:ext uri="{FF2B5EF4-FFF2-40B4-BE49-F238E27FC236}">
                <a16:creationId xmlns:a16="http://schemas.microsoft.com/office/drawing/2014/main" xmlns="" id="{C3671141-27F5-A62F-A2CE-4E05CF611FAA}"/>
              </a:ext>
            </a:extLst>
          </p:cNvPr>
          <p:cNvSpPr>
            <a:spLocks noChangeArrowheads="1"/>
          </p:cNvSpPr>
          <p:nvPr/>
        </p:nvSpPr>
        <p:spPr bwMode="auto">
          <a:xfrm>
            <a:off x="10117560" y="2776246"/>
            <a:ext cx="1153950" cy="776163"/>
          </a:xfrm>
          <a:prstGeom prst="rect">
            <a:avLst/>
          </a:prstGeom>
          <a:gradFill flip="none" rotWithShape="1">
            <a:gsLst>
              <a:gs pos="0">
                <a:schemeClr val="bg1"/>
              </a:gs>
              <a:gs pos="50000">
                <a:schemeClr val="accent6">
                  <a:lumMod val="20000"/>
                  <a:lumOff val="80000"/>
                </a:schemeClr>
              </a:gs>
              <a:gs pos="100000">
                <a:schemeClr val="accent6">
                  <a:lumMod val="40000"/>
                  <a:lumOff val="60000"/>
                </a:schemeClr>
              </a:gs>
            </a:gsLst>
            <a:lin ang="16200000" scaled="1"/>
            <a:tileRect/>
          </a:gradFill>
          <a:ln w="19050">
            <a:solidFill>
              <a:schemeClr val="tx1"/>
            </a:solidFill>
            <a:miter lim="800000"/>
            <a:headEnd/>
            <a:tailEnd/>
          </a:ln>
          <a:effectLs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500" dirty="0" err="1" smtClean="0"/>
              <a:t>Activi-dades</a:t>
            </a:r>
            <a:r>
              <a:rPr lang="en-US" altLang="en-US" sz="1500" dirty="0" smtClean="0"/>
              <a:t> </a:t>
            </a:r>
            <a:r>
              <a:rPr lang="en-US" altLang="en-US" sz="1500" dirty="0" err="1" smtClean="0"/>
              <a:t>espirituales</a:t>
            </a:r>
            <a:endParaRPr lang="en-US" altLang="en-US" sz="1500" dirty="0"/>
          </a:p>
        </p:txBody>
      </p:sp>
      <p:sp>
        <p:nvSpPr>
          <p:cNvPr id="97" name="Rectangle 9">
            <a:extLst>
              <a:ext uri="{FF2B5EF4-FFF2-40B4-BE49-F238E27FC236}">
                <a16:creationId xmlns:a16="http://schemas.microsoft.com/office/drawing/2014/main" xmlns="" id="{304968A3-645B-6BBD-8274-3EC28DAD7735}"/>
              </a:ext>
            </a:extLst>
          </p:cNvPr>
          <p:cNvSpPr>
            <a:spLocks noChangeArrowheads="1"/>
          </p:cNvSpPr>
          <p:nvPr/>
        </p:nvSpPr>
        <p:spPr bwMode="auto">
          <a:xfrm>
            <a:off x="7689951" y="1994725"/>
            <a:ext cx="694415" cy="775786"/>
          </a:xfrm>
          <a:prstGeom prst="rect">
            <a:avLst/>
          </a:prstGeom>
          <a:gradFill flip="none" rotWithShape="1">
            <a:gsLst>
              <a:gs pos="0">
                <a:schemeClr val="bg1"/>
              </a:gs>
              <a:gs pos="50000">
                <a:schemeClr val="accent6">
                  <a:lumMod val="20000"/>
                  <a:lumOff val="80000"/>
                </a:schemeClr>
              </a:gs>
              <a:gs pos="100000">
                <a:schemeClr val="accent6">
                  <a:lumMod val="40000"/>
                  <a:lumOff val="60000"/>
                </a:schemeClr>
              </a:gs>
            </a:gsLst>
            <a:lin ang="16200000" scaled="1"/>
            <a:tileRect/>
          </a:gradFill>
          <a:ln w="19050">
            <a:solidFill>
              <a:schemeClr val="tx1"/>
            </a:solidFill>
            <a:miter lim="800000"/>
            <a:headEnd/>
            <a:tailEnd/>
          </a:ln>
          <a:effectLs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0000"/>
              </a:lnSpc>
              <a:spcBef>
                <a:spcPct val="0"/>
              </a:spcBef>
              <a:buFontTx/>
              <a:buNone/>
            </a:pPr>
            <a:r>
              <a:rPr lang="en-US" altLang="en-US" sz="1500" b="1" dirty="0" err="1" smtClean="0"/>
              <a:t>Tener</a:t>
            </a:r>
            <a:r>
              <a:rPr lang="en-US" altLang="en-US" sz="1500" b="1" dirty="0" smtClean="0"/>
              <a:t> </a:t>
            </a:r>
            <a:r>
              <a:rPr lang="en-US" altLang="en-US" sz="1500" b="1" dirty="0" err="1" smtClean="0"/>
              <a:t>tra-bajo</a:t>
            </a:r>
            <a:endParaRPr lang="en-US" altLang="en-US" sz="1500" b="1" dirty="0"/>
          </a:p>
        </p:txBody>
      </p:sp>
      <p:sp>
        <p:nvSpPr>
          <p:cNvPr id="98" name="Rectangle 10">
            <a:extLst>
              <a:ext uri="{FF2B5EF4-FFF2-40B4-BE49-F238E27FC236}">
                <a16:creationId xmlns:a16="http://schemas.microsoft.com/office/drawing/2014/main" xmlns="" id="{E23712AE-F928-4895-0C60-7A90BD77D9D0}"/>
              </a:ext>
            </a:extLst>
          </p:cNvPr>
          <p:cNvSpPr>
            <a:spLocks noChangeArrowheads="1"/>
          </p:cNvSpPr>
          <p:nvPr/>
        </p:nvSpPr>
        <p:spPr bwMode="auto">
          <a:xfrm>
            <a:off x="6865365" y="1995745"/>
            <a:ext cx="832792" cy="775787"/>
          </a:xfrm>
          <a:prstGeom prst="rect">
            <a:avLst/>
          </a:prstGeom>
          <a:gradFill flip="none" rotWithShape="1">
            <a:gsLst>
              <a:gs pos="0">
                <a:schemeClr val="bg1"/>
              </a:gs>
              <a:gs pos="50000">
                <a:schemeClr val="accent6">
                  <a:lumMod val="20000"/>
                  <a:lumOff val="80000"/>
                </a:schemeClr>
              </a:gs>
              <a:gs pos="100000">
                <a:schemeClr val="accent6">
                  <a:lumMod val="40000"/>
                  <a:lumOff val="60000"/>
                </a:schemeClr>
              </a:gs>
            </a:gsLst>
            <a:lin ang="16200000" scaled="1"/>
            <a:tileRect/>
          </a:gradFill>
          <a:ln w="19050">
            <a:solidFill>
              <a:schemeClr val="tx1"/>
            </a:solidFill>
            <a:miter lim="800000"/>
            <a:headEnd/>
            <a:tailEnd/>
          </a:ln>
          <a:effectLs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0000"/>
              </a:lnSpc>
              <a:spcBef>
                <a:spcPct val="0"/>
              </a:spcBef>
              <a:buFontTx/>
              <a:buNone/>
            </a:pPr>
            <a:r>
              <a:rPr lang="en-US" altLang="en-US" sz="1500" b="1" dirty="0" err="1" smtClean="0"/>
              <a:t>Buscar</a:t>
            </a:r>
            <a:r>
              <a:rPr lang="en-US" altLang="en-US" sz="1500" b="1" dirty="0" smtClean="0"/>
              <a:t> </a:t>
            </a:r>
            <a:r>
              <a:rPr lang="en-US" altLang="en-US" sz="1500" b="1" dirty="0" err="1" smtClean="0"/>
              <a:t>capaci-tación</a:t>
            </a:r>
            <a:endParaRPr lang="en-US" altLang="en-US" sz="1500" b="1" dirty="0"/>
          </a:p>
        </p:txBody>
      </p:sp>
      <p:sp>
        <p:nvSpPr>
          <p:cNvPr id="99" name="Rectangle 11">
            <a:extLst>
              <a:ext uri="{FF2B5EF4-FFF2-40B4-BE49-F238E27FC236}">
                <a16:creationId xmlns:a16="http://schemas.microsoft.com/office/drawing/2014/main" xmlns="" id="{044D4390-AEC1-E303-6885-2D5710604466}"/>
              </a:ext>
            </a:extLst>
          </p:cNvPr>
          <p:cNvSpPr>
            <a:spLocks noChangeArrowheads="1"/>
          </p:cNvSpPr>
          <p:nvPr/>
        </p:nvSpPr>
        <p:spPr bwMode="auto">
          <a:xfrm>
            <a:off x="8384366" y="1996206"/>
            <a:ext cx="689705" cy="775786"/>
          </a:xfrm>
          <a:prstGeom prst="rect">
            <a:avLst/>
          </a:prstGeom>
          <a:gradFill flip="none" rotWithShape="1">
            <a:gsLst>
              <a:gs pos="0">
                <a:schemeClr val="bg1"/>
              </a:gs>
              <a:gs pos="50000">
                <a:schemeClr val="accent6">
                  <a:lumMod val="20000"/>
                  <a:lumOff val="80000"/>
                </a:schemeClr>
              </a:gs>
              <a:gs pos="100000">
                <a:schemeClr val="accent6">
                  <a:lumMod val="40000"/>
                  <a:lumOff val="60000"/>
                </a:schemeClr>
              </a:gs>
            </a:gsLst>
            <a:lin ang="16200000" scaled="1"/>
            <a:tileRect/>
          </a:gradFill>
          <a:ln w="19050">
            <a:solidFill>
              <a:schemeClr val="tx1"/>
            </a:solidFill>
            <a:miter lim="800000"/>
            <a:headEnd/>
            <a:tailEnd/>
          </a:ln>
          <a:effectLs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500" b="1" dirty="0" err="1" smtClean="0"/>
              <a:t>Tener</a:t>
            </a:r>
            <a:r>
              <a:rPr lang="en-US" altLang="en-US" sz="1500" b="1" dirty="0" smtClean="0"/>
              <a:t> </a:t>
            </a:r>
            <a:r>
              <a:rPr lang="en-US" altLang="en-US" sz="1500" b="1" dirty="0" err="1" smtClean="0"/>
              <a:t>una</a:t>
            </a:r>
            <a:r>
              <a:rPr lang="en-US" altLang="en-US" sz="1500" b="1" dirty="0" smtClean="0"/>
              <a:t> casa</a:t>
            </a:r>
            <a:endParaRPr lang="en-US" altLang="en-US" sz="1500" b="1" dirty="0"/>
          </a:p>
        </p:txBody>
      </p:sp>
      <p:sp>
        <p:nvSpPr>
          <p:cNvPr id="100" name="Rectangle 12">
            <a:extLst>
              <a:ext uri="{FF2B5EF4-FFF2-40B4-BE49-F238E27FC236}">
                <a16:creationId xmlns:a16="http://schemas.microsoft.com/office/drawing/2014/main" xmlns="" id="{C3671141-27F5-A62F-A2CE-4E05CF611FAA}"/>
              </a:ext>
            </a:extLst>
          </p:cNvPr>
          <p:cNvSpPr>
            <a:spLocks noChangeArrowheads="1"/>
          </p:cNvSpPr>
          <p:nvPr/>
        </p:nvSpPr>
        <p:spPr bwMode="auto">
          <a:xfrm>
            <a:off x="9078782" y="2000918"/>
            <a:ext cx="832215" cy="776163"/>
          </a:xfrm>
          <a:prstGeom prst="rect">
            <a:avLst/>
          </a:prstGeom>
          <a:gradFill flip="none" rotWithShape="1">
            <a:gsLst>
              <a:gs pos="0">
                <a:schemeClr val="bg1"/>
              </a:gs>
              <a:gs pos="50000">
                <a:schemeClr val="accent6">
                  <a:lumMod val="20000"/>
                  <a:lumOff val="80000"/>
                </a:schemeClr>
              </a:gs>
              <a:gs pos="100000">
                <a:schemeClr val="accent6">
                  <a:lumMod val="40000"/>
                  <a:lumOff val="60000"/>
                </a:schemeClr>
              </a:gs>
            </a:gsLst>
            <a:lin ang="16200000" scaled="1"/>
            <a:tileRect/>
          </a:gradFill>
          <a:ln w="19050">
            <a:solidFill>
              <a:schemeClr val="tx1"/>
            </a:solidFill>
            <a:miter lim="800000"/>
            <a:headEnd/>
            <a:tailEnd/>
          </a:ln>
          <a:effectLs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500" b="1" dirty="0" err="1" smtClean="0"/>
              <a:t>Mante-nerse</a:t>
            </a:r>
            <a:r>
              <a:rPr lang="en-US" altLang="en-US" sz="1500" b="1" dirty="0" smtClean="0"/>
              <a:t> </a:t>
            </a:r>
            <a:r>
              <a:rPr lang="en-US" altLang="en-US" sz="1500" b="1" dirty="0" err="1" smtClean="0"/>
              <a:t>sano</a:t>
            </a:r>
            <a:endParaRPr lang="en-US" altLang="en-US" sz="1500" b="1" dirty="0"/>
          </a:p>
        </p:txBody>
      </p:sp>
      <p:sp>
        <p:nvSpPr>
          <p:cNvPr id="101" name="Rectangle 12">
            <a:extLst>
              <a:ext uri="{FF2B5EF4-FFF2-40B4-BE49-F238E27FC236}">
                <a16:creationId xmlns:a16="http://schemas.microsoft.com/office/drawing/2014/main" xmlns="" id="{C3671141-27F5-A62F-A2CE-4E05CF611FAA}"/>
              </a:ext>
            </a:extLst>
          </p:cNvPr>
          <p:cNvSpPr>
            <a:spLocks noChangeArrowheads="1"/>
          </p:cNvSpPr>
          <p:nvPr/>
        </p:nvSpPr>
        <p:spPr bwMode="auto">
          <a:xfrm>
            <a:off x="9915646" y="1994725"/>
            <a:ext cx="1242939" cy="776163"/>
          </a:xfrm>
          <a:prstGeom prst="rect">
            <a:avLst/>
          </a:prstGeom>
          <a:gradFill flip="none" rotWithShape="1">
            <a:gsLst>
              <a:gs pos="0">
                <a:schemeClr val="bg1"/>
              </a:gs>
              <a:gs pos="50000">
                <a:schemeClr val="accent6">
                  <a:lumMod val="20000"/>
                  <a:lumOff val="80000"/>
                </a:schemeClr>
              </a:gs>
              <a:gs pos="100000">
                <a:schemeClr val="accent6">
                  <a:lumMod val="40000"/>
                  <a:lumOff val="60000"/>
                </a:schemeClr>
              </a:gs>
            </a:gsLst>
            <a:lin ang="16200000" scaled="1"/>
            <a:tileRect/>
          </a:gradFill>
          <a:ln w="19050">
            <a:solidFill>
              <a:schemeClr val="tx1"/>
            </a:solidFill>
            <a:miter lim="800000"/>
            <a:headEnd/>
            <a:tailEnd/>
          </a:ln>
          <a:effectLs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500" b="1" dirty="0" err="1" smtClean="0"/>
              <a:t>Desarrollar</a:t>
            </a:r>
            <a:r>
              <a:rPr lang="en-US" altLang="en-US" sz="1500" b="1" dirty="0" smtClean="0"/>
              <a:t> </a:t>
            </a:r>
            <a:r>
              <a:rPr lang="en-US" altLang="en-US" sz="1500" b="1" dirty="0" err="1" smtClean="0"/>
              <a:t>habilidades</a:t>
            </a:r>
            <a:r>
              <a:rPr lang="en-US" altLang="en-US" sz="1500" b="1" dirty="0" smtClean="0"/>
              <a:t> </a:t>
            </a:r>
            <a:r>
              <a:rPr lang="en-US" altLang="en-US" sz="1500" b="1" dirty="0" err="1" smtClean="0"/>
              <a:t>sociales</a:t>
            </a:r>
            <a:endParaRPr lang="en-US" altLang="en-US" sz="1500" b="1" dirty="0"/>
          </a:p>
        </p:txBody>
      </p:sp>
      <p:sp>
        <p:nvSpPr>
          <p:cNvPr id="102" name="Rectangle 9">
            <a:extLst>
              <a:ext uri="{FF2B5EF4-FFF2-40B4-BE49-F238E27FC236}">
                <a16:creationId xmlns:a16="http://schemas.microsoft.com/office/drawing/2014/main" xmlns="" id="{304968A3-645B-6BBD-8274-3EC28DAD7735}"/>
              </a:ext>
            </a:extLst>
          </p:cNvPr>
          <p:cNvSpPr>
            <a:spLocks noChangeArrowheads="1"/>
          </p:cNvSpPr>
          <p:nvPr/>
        </p:nvSpPr>
        <p:spPr bwMode="auto">
          <a:xfrm>
            <a:off x="7751617" y="1214687"/>
            <a:ext cx="1138528" cy="775786"/>
          </a:xfrm>
          <a:prstGeom prst="rect">
            <a:avLst/>
          </a:prstGeom>
          <a:gradFill flip="none" rotWithShape="1">
            <a:gsLst>
              <a:gs pos="0">
                <a:schemeClr val="bg1"/>
              </a:gs>
              <a:gs pos="50000">
                <a:schemeClr val="accent6">
                  <a:lumMod val="20000"/>
                  <a:lumOff val="80000"/>
                </a:schemeClr>
              </a:gs>
              <a:gs pos="100000">
                <a:schemeClr val="accent6">
                  <a:lumMod val="40000"/>
                  <a:lumOff val="60000"/>
                </a:schemeClr>
              </a:gs>
            </a:gsLst>
            <a:lin ang="16200000" scaled="1"/>
            <a:tileRect/>
          </a:gradFill>
          <a:ln w="19050">
            <a:solidFill>
              <a:schemeClr val="tx1"/>
            </a:solidFill>
            <a:miter lim="800000"/>
            <a:headEnd/>
            <a:tailEnd/>
          </a:ln>
          <a:effectLs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0000"/>
              </a:lnSpc>
              <a:spcBef>
                <a:spcPct val="0"/>
              </a:spcBef>
              <a:buFontTx/>
              <a:buNone/>
            </a:pPr>
            <a:r>
              <a:rPr lang="en-US" altLang="en-US" sz="1500" b="1" dirty="0" err="1" smtClean="0"/>
              <a:t>Aprender</a:t>
            </a:r>
            <a:r>
              <a:rPr lang="en-US" altLang="en-US" sz="1500" b="1" dirty="0" smtClean="0"/>
              <a:t> </a:t>
            </a:r>
            <a:r>
              <a:rPr lang="en-US" altLang="en-US" sz="1500" b="1" dirty="0" err="1" smtClean="0"/>
              <a:t>habilida</a:t>
            </a:r>
            <a:r>
              <a:rPr lang="en-US" altLang="en-US" sz="1500" b="1" dirty="0" smtClean="0"/>
              <a:t>-des para la </a:t>
            </a:r>
            <a:r>
              <a:rPr lang="en-US" altLang="en-US" sz="1500" b="1" dirty="0" err="1" smtClean="0"/>
              <a:t>vida</a:t>
            </a:r>
            <a:endParaRPr lang="en-US" altLang="en-US" sz="1500" b="1" dirty="0"/>
          </a:p>
        </p:txBody>
      </p:sp>
      <p:sp>
        <p:nvSpPr>
          <p:cNvPr id="103" name="Rectangle 10">
            <a:extLst>
              <a:ext uri="{FF2B5EF4-FFF2-40B4-BE49-F238E27FC236}">
                <a16:creationId xmlns:a16="http://schemas.microsoft.com/office/drawing/2014/main" xmlns="" id="{E23712AE-F928-4895-0C60-7A90BD77D9D0}"/>
              </a:ext>
            </a:extLst>
          </p:cNvPr>
          <p:cNvSpPr>
            <a:spLocks noChangeArrowheads="1"/>
          </p:cNvSpPr>
          <p:nvPr/>
        </p:nvSpPr>
        <p:spPr bwMode="auto">
          <a:xfrm>
            <a:off x="7173353" y="1209433"/>
            <a:ext cx="578263" cy="775787"/>
          </a:xfrm>
          <a:prstGeom prst="rect">
            <a:avLst/>
          </a:prstGeom>
          <a:gradFill flip="none" rotWithShape="1">
            <a:gsLst>
              <a:gs pos="0">
                <a:schemeClr val="bg1"/>
              </a:gs>
              <a:gs pos="50000">
                <a:schemeClr val="accent6">
                  <a:lumMod val="20000"/>
                  <a:lumOff val="80000"/>
                </a:schemeClr>
              </a:gs>
              <a:gs pos="100000">
                <a:schemeClr val="accent6">
                  <a:lumMod val="40000"/>
                  <a:lumOff val="60000"/>
                </a:schemeClr>
              </a:gs>
            </a:gsLst>
            <a:lin ang="16200000" scaled="1"/>
            <a:tileRect/>
          </a:gradFill>
          <a:ln w="19050">
            <a:solidFill>
              <a:schemeClr val="tx1"/>
            </a:solidFill>
            <a:miter lim="800000"/>
            <a:headEnd/>
            <a:tailEnd/>
          </a:ln>
          <a:effectLs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0000"/>
              </a:lnSpc>
              <a:spcBef>
                <a:spcPct val="0"/>
              </a:spcBef>
              <a:buFontTx/>
              <a:buNone/>
            </a:pPr>
            <a:r>
              <a:rPr lang="es-ES" altLang="en-US" sz="1500" b="1" dirty="0" smtClean="0"/>
              <a:t>Ir al cole-</a:t>
            </a:r>
            <a:r>
              <a:rPr lang="es-ES" altLang="en-US" sz="1500" b="1" dirty="0" err="1" smtClean="0"/>
              <a:t>gio</a:t>
            </a:r>
            <a:endParaRPr lang="en-US" altLang="en-US" sz="1500" b="1" dirty="0"/>
          </a:p>
        </p:txBody>
      </p:sp>
      <p:sp>
        <p:nvSpPr>
          <p:cNvPr id="104" name="Rectangle 11">
            <a:extLst>
              <a:ext uri="{FF2B5EF4-FFF2-40B4-BE49-F238E27FC236}">
                <a16:creationId xmlns:a16="http://schemas.microsoft.com/office/drawing/2014/main" xmlns="" id="{044D4390-AEC1-E303-6885-2D5710604466}"/>
              </a:ext>
            </a:extLst>
          </p:cNvPr>
          <p:cNvSpPr>
            <a:spLocks noChangeArrowheads="1"/>
          </p:cNvSpPr>
          <p:nvPr/>
        </p:nvSpPr>
        <p:spPr bwMode="auto">
          <a:xfrm>
            <a:off x="8890145" y="1209786"/>
            <a:ext cx="734865" cy="775786"/>
          </a:xfrm>
          <a:prstGeom prst="rect">
            <a:avLst/>
          </a:prstGeom>
          <a:gradFill flip="none" rotWithShape="1">
            <a:gsLst>
              <a:gs pos="0">
                <a:schemeClr val="bg1"/>
              </a:gs>
              <a:gs pos="50000">
                <a:schemeClr val="accent6">
                  <a:lumMod val="20000"/>
                  <a:lumOff val="80000"/>
                </a:schemeClr>
              </a:gs>
              <a:gs pos="100000">
                <a:schemeClr val="accent6">
                  <a:lumMod val="40000"/>
                  <a:lumOff val="60000"/>
                </a:schemeClr>
              </a:gs>
            </a:gsLst>
            <a:lin ang="16200000" scaled="1"/>
            <a:tileRect/>
          </a:gradFill>
          <a:ln w="19050">
            <a:solidFill>
              <a:schemeClr val="tx1"/>
            </a:solidFill>
            <a:miter lim="800000"/>
            <a:headEnd/>
            <a:tailEnd/>
          </a:ln>
          <a:effectLs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s-ES" altLang="en-US" sz="1500" b="1" dirty="0" smtClean="0"/>
              <a:t>Hacer </a:t>
            </a:r>
            <a:r>
              <a:rPr lang="es-ES" altLang="en-US" sz="1500" b="1" dirty="0" err="1" smtClean="0"/>
              <a:t>ejer-cicio</a:t>
            </a:r>
            <a:endParaRPr lang="en-US" altLang="en-US" sz="1500" b="1" dirty="0"/>
          </a:p>
        </p:txBody>
      </p:sp>
      <p:sp>
        <p:nvSpPr>
          <p:cNvPr id="105" name="Rectangle 12">
            <a:extLst>
              <a:ext uri="{FF2B5EF4-FFF2-40B4-BE49-F238E27FC236}">
                <a16:creationId xmlns:a16="http://schemas.microsoft.com/office/drawing/2014/main" xmlns="" id="{C3671141-27F5-A62F-A2CE-4E05CF611FAA}"/>
              </a:ext>
            </a:extLst>
          </p:cNvPr>
          <p:cNvSpPr>
            <a:spLocks noChangeArrowheads="1"/>
          </p:cNvSpPr>
          <p:nvPr/>
        </p:nvSpPr>
        <p:spPr bwMode="auto">
          <a:xfrm>
            <a:off x="9631954" y="1213204"/>
            <a:ext cx="1364992" cy="776163"/>
          </a:xfrm>
          <a:prstGeom prst="rect">
            <a:avLst/>
          </a:prstGeom>
          <a:gradFill flip="none" rotWithShape="1">
            <a:gsLst>
              <a:gs pos="0">
                <a:schemeClr val="bg1"/>
              </a:gs>
              <a:gs pos="50000">
                <a:schemeClr val="accent6">
                  <a:lumMod val="20000"/>
                  <a:lumOff val="80000"/>
                </a:schemeClr>
              </a:gs>
              <a:gs pos="100000">
                <a:schemeClr val="accent6">
                  <a:lumMod val="40000"/>
                  <a:lumOff val="60000"/>
                </a:schemeClr>
              </a:gs>
            </a:gsLst>
            <a:lin ang="16200000" scaled="1"/>
            <a:tileRect/>
          </a:gradFill>
          <a:ln w="19050">
            <a:solidFill>
              <a:schemeClr val="tx1"/>
            </a:solidFill>
            <a:miter lim="800000"/>
            <a:headEnd/>
            <a:tailEnd/>
          </a:ln>
          <a:effectLs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500" b="1" dirty="0" err="1" smtClean="0"/>
              <a:t>Recreación</a:t>
            </a:r>
            <a:r>
              <a:rPr lang="en-US" altLang="en-US" sz="1500" b="1" dirty="0" smtClean="0"/>
              <a:t>/</a:t>
            </a:r>
            <a:r>
              <a:rPr lang="en-US" altLang="en-US" sz="1500" b="1" dirty="0" err="1" smtClean="0"/>
              <a:t>Pasatiempos</a:t>
            </a:r>
            <a:endParaRPr lang="en-US" altLang="en-US" sz="1500" b="1" dirty="0"/>
          </a:p>
        </p:txBody>
      </p:sp>
    </p:spTree>
    <p:extLst>
      <p:ext uri="{BB962C8B-B14F-4D97-AF65-F5344CB8AC3E}">
        <p14:creationId xmlns:p14="http://schemas.microsoft.com/office/powerpoint/2010/main" val="41660409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523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523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9523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523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523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9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5240"/>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7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95242"/>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81"/>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nodeType="clickEffect">
                                  <p:stCondLst>
                                    <p:cond delay="0"/>
                                  </p:stCondLst>
                                  <p:childTnLst>
                                    <p:set>
                                      <p:cBhvr>
                                        <p:cTn id="54" dur="1" fill="hold">
                                          <p:stCondLst>
                                            <p:cond delay="0"/>
                                          </p:stCondLst>
                                        </p:cTn>
                                        <p:tgtEl>
                                          <p:spTgt spid="95241"/>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80"/>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95243"/>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82"/>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56"/>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91"/>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57"/>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92"/>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60"/>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94"/>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59"/>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93"/>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61"/>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95"/>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nodeType="clickEffect">
                                  <p:stCondLst>
                                    <p:cond delay="0"/>
                                  </p:stCondLst>
                                  <p:childTnLst>
                                    <p:set>
                                      <p:cBhvr>
                                        <p:cTn id="96" dur="1" fill="hold">
                                          <p:stCondLst>
                                            <p:cond delay="0"/>
                                          </p:stCondLst>
                                        </p:cTn>
                                        <p:tgtEl>
                                          <p:spTgt spid="63"/>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96"/>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nodeType="clickEffect">
                                  <p:stCondLst>
                                    <p:cond delay="0"/>
                                  </p:stCondLst>
                                  <p:childTnLst>
                                    <p:set>
                                      <p:cBhvr>
                                        <p:cTn id="102" dur="1" fill="hold">
                                          <p:stCondLst>
                                            <p:cond delay="0"/>
                                          </p:stCondLst>
                                        </p:cTn>
                                        <p:tgtEl>
                                          <p:spTgt spid="66"/>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98"/>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nodeType="clickEffect">
                                  <p:stCondLst>
                                    <p:cond delay="0"/>
                                  </p:stCondLst>
                                  <p:childTnLst>
                                    <p:set>
                                      <p:cBhvr>
                                        <p:cTn id="108" dur="1" fill="hold">
                                          <p:stCondLst>
                                            <p:cond delay="0"/>
                                          </p:stCondLst>
                                        </p:cTn>
                                        <p:tgtEl>
                                          <p:spTgt spid="65"/>
                                        </p:tgtEl>
                                        <p:attrNameLst>
                                          <p:attrName>style.visibility</p:attrName>
                                        </p:attrNameLst>
                                      </p:cBhvr>
                                      <p:to>
                                        <p:strVal val="visible"/>
                                      </p:to>
                                    </p:set>
                                  </p:childTnLst>
                                </p:cTn>
                              </p:par>
                              <p:par>
                                <p:cTn id="109" presetID="1" presetClass="entr" presetSubtype="0" fill="hold" nodeType="withEffect">
                                  <p:stCondLst>
                                    <p:cond delay="0"/>
                                  </p:stCondLst>
                                  <p:childTnLst>
                                    <p:set>
                                      <p:cBhvr>
                                        <p:cTn id="110" dur="1" fill="hold">
                                          <p:stCondLst>
                                            <p:cond delay="0"/>
                                          </p:stCondLst>
                                        </p:cTn>
                                        <p:tgtEl>
                                          <p:spTgt spid="97"/>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nodeType="clickEffect">
                                  <p:stCondLst>
                                    <p:cond delay="0"/>
                                  </p:stCondLst>
                                  <p:childTnLst>
                                    <p:set>
                                      <p:cBhvr>
                                        <p:cTn id="114" dur="1" fill="hold">
                                          <p:stCondLst>
                                            <p:cond delay="0"/>
                                          </p:stCondLst>
                                        </p:cTn>
                                        <p:tgtEl>
                                          <p:spTgt spid="67"/>
                                        </p:tgtEl>
                                        <p:attrNameLst>
                                          <p:attrName>style.visibility</p:attrName>
                                        </p:attrNameLst>
                                      </p:cBhvr>
                                      <p:to>
                                        <p:strVal val="visible"/>
                                      </p:to>
                                    </p:set>
                                  </p:childTnLst>
                                </p:cTn>
                              </p:par>
                              <p:par>
                                <p:cTn id="115" presetID="1" presetClass="entr" presetSubtype="0" fill="hold" nodeType="withEffect">
                                  <p:stCondLst>
                                    <p:cond delay="0"/>
                                  </p:stCondLst>
                                  <p:childTnLst>
                                    <p:set>
                                      <p:cBhvr>
                                        <p:cTn id="116" dur="1" fill="hold">
                                          <p:stCondLst>
                                            <p:cond delay="0"/>
                                          </p:stCondLst>
                                        </p:cTn>
                                        <p:tgtEl>
                                          <p:spTgt spid="99"/>
                                        </p:tgtEl>
                                        <p:attrNameLst>
                                          <p:attrName>style.visibility</p:attrName>
                                        </p:attrNameLst>
                                      </p:cBhvr>
                                      <p:to>
                                        <p:strVal val="visible"/>
                                      </p:to>
                                    </p:set>
                                  </p:childTnLst>
                                </p:cTn>
                              </p:par>
                            </p:childTnLst>
                          </p:cTn>
                        </p:par>
                      </p:childTnLst>
                    </p:cTn>
                  </p:par>
                  <p:par>
                    <p:cTn id="117" fill="hold">
                      <p:stCondLst>
                        <p:cond delay="indefinite"/>
                      </p:stCondLst>
                      <p:childTnLst>
                        <p:par>
                          <p:cTn id="118" fill="hold">
                            <p:stCondLst>
                              <p:cond delay="0"/>
                            </p:stCondLst>
                            <p:childTnLst>
                              <p:par>
                                <p:cTn id="119" presetID="1" presetClass="entr" presetSubtype="0" fill="hold" nodeType="clickEffect">
                                  <p:stCondLst>
                                    <p:cond delay="0"/>
                                  </p:stCondLst>
                                  <p:childTnLst>
                                    <p:set>
                                      <p:cBhvr>
                                        <p:cTn id="120" dur="1" fill="hold">
                                          <p:stCondLst>
                                            <p:cond delay="0"/>
                                          </p:stCondLst>
                                        </p:cTn>
                                        <p:tgtEl>
                                          <p:spTgt spid="68"/>
                                        </p:tgtEl>
                                        <p:attrNameLst>
                                          <p:attrName>style.visibility</p:attrName>
                                        </p:attrNameLst>
                                      </p:cBhvr>
                                      <p:to>
                                        <p:strVal val="visible"/>
                                      </p:to>
                                    </p:set>
                                  </p:childTnLst>
                                </p:cTn>
                              </p:par>
                              <p:par>
                                <p:cTn id="121" presetID="1" presetClass="entr" presetSubtype="0" fill="hold" nodeType="withEffect">
                                  <p:stCondLst>
                                    <p:cond delay="0"/>
                                  </p:stCondLst>
                                  <p:childTnLst>
                                    <p:set>
                                      <p:cBhvr>
                                        <p:cTn id="122" dur="1" fill="hold">
                                          <p:stCondLst>
                                            <p:cond delay="0"/>
                                          </p:stCondLst>
                                        </p:cTn>
                                        <p:tgtEl>
                                          <p:spTgt spid="100"/>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nodeType="clickEffect">
                                  <p:stCondLst>
                                    <p:cond delay="0"/>
                                  </p:stCondLst>
                                  <p:childTnLst>
                                    <p:set>
                                      <p:cBhvr>
                                        <p:cTn id="126" dur="1" fill="hold">
                                          <p:stCondLst>
                                            <p:cond delay="0"/>
                                          </p:stCondLst>
                                        </p:cTn>
                                        <p:tgtEl>
                                          <p:spTgt spid="69"/>
                                        </p:tgtEl>
                                        <p:attrNameLst>
                                          <p:attrName>style.visibility</p:attrName>
                                        </p:attrNameLst>
                                      </p:cBhvr>
                                      <p:to>
                                        <p:strVal val="visible"/>
                                      </p:to>
                                    </p:set>
                                  </p:childTnLst>
                                </p:cTn>
                              </p:par>
                              <p:par>
                                <p:cTn id="127" presetID="1" presetClass="entr" presetSubtype="0" fill="hold" nodeType="withEffect">
                                  <p:stCondLst>
                                    <p:cond delay="0"/>
                                  </p:stCondLst>
                                  <p:childTnLst>
                                    <p:set>
                                      <p:cBhvr>
                                        <p:cTn id="128" dur="1" fill="hold">
                                          <p:stCondLst>
                                            <p:cond delay="0"/>
                                          </p:stCondLst>
                                        </p:cTn>
                                        <p:tgtEl>
                                          <p:spTgt spid="101"/>
                                        </p:tgtEl>
                                        <p:attrNameLst>
                                          <p:attrName>style.visibility</p:attrName>
                                        </p:attrNameLst>
                                      </p:cBhvr>
                                      <p:to>
                                        <p:strVal val="visible"/>
                                      </p:to>
                                    </p:set>
                                  </p:childTnLst>
                                </p:cTn>
                              </p:par>
                            </p:childTnLst>
                          </p:cTn>
                        </p:par>
                      </p:childTnLst>
                    </p:cTn>
                  </p:par>
                  <p:par>
                    <p:cTn id="129" fill="hold">
                      <p:stCondLst>
                        <p:cond delay="indefinite"/>
                      </p:stCondLst>
                      <p:childTnLst>
                        <p:par>
                          <p:cTn id="130" fill="hold">
                            <p:stCondLst>
                              <p:cond delay="0"/>
                            </p:stCondLst>
                            <p:childTnLst>
                              <p:par>
                                <p:cTn id="131" presetID="1" presetClass="entr" presetSubtype="0" fill="hold" nodeType="clickEffect">
                                  <p:stCondLst>
                                    <p:cond delay="0"/>
                                  </p:stCondLst>
                                  <p:childTnLst>
                                    <p:set>
                                      <p:cBhvr>
                                        <p:cTn id="132" dur="1" fill="hold">
                                          <p:stCondLst>
                                            <p:cond delay="0"/>
                                          </p:stCondLst>
                                        </p:cTn>
                                        <p:tgtEl>
                                          <p:spTgt spid="71"/>
                                        </p:tgtEl>
                                        <p:attrNameLst>
                                          <p:attrName>style.visibility</p:attrName>
                                        </p:attrNameLst>
                                      </p:cBhvr>
                                      <p:to>
                                        <p:strVal val="visible"/>
                                      </p:to>
                                    </p:set>
                                  </p:childTnLst>
                                </p:cTn>
                              </p:par>
                              <p:par>
                                <p:cTn id="133" presetID="1" presetClass="entr" presetSubtype="0" fill="hold" nodeType="withEffect">
                                  <p:stCondLst>
                                    <p:cond delay="0"/>
                                  </p:stCondLst>
                                  <p:childTnLst>
                                    <p:set>
                                      <p:cBhvr>
                                        <p:cTn id="134" dur="1" fill="hold">
                                          <p:stCondLst>
                                            <p:cond delay="0"/>
                                          </p:stCondLst>
                                        </p:cTn>
                                        <p:tgtEl>
                                          <p:spTgt spid="103"/>
                                        </p:tgtEl>
                                        <p:attrNameLst>
                                          <p:attrName>style.visibility</p:attrName>
                                        </p:attrNameLst>
                                      </p:cBhvr>
                                      <p:to>
                                        <p:strVal val="visible"/>
                                      </p:to>
                                    </p:set>
                                  </p:childTnLst>
                                </p:cTn>
                              </p:par>
                            </p:childTnLst>
                          </p:cTn>
                        </p:par>
                      </p:childTnLst>
                    </p:cTn>
                  </p:par>
                  <p:par>
                    <p:cTn id="135" fill="hold">
                      <p:stCondLst>
                        <p:cond delay="indefinite"/>
                      </p:stCondLst>
                      <p:childTnLst>
                        <p:par>
                          <p:cTn id="136" fill="hold">
                            <p:stCondLst>
                              <p:cond delay="0"/>
                            </p:stCondLst>
                            <p:childTnLst>
                              <p:par>
                                <p:cTn id="137" presetID="1" presetClass="entr" presetSubtype="0" fill="hold" nodeType="clickEffect">
                                  <p:stCondLst>
                                    <p:cond delay="0"/>
                                  </p:stCondLst>
                                  <p:childTnLst>
                                    <p:set>
                                      <p:cBhvr>
                                        <p:cTn id="138" dur="1" fill="hold">
                                          <p:stCondLst>
                                            <p:cond delay="0"/>
                                          </p:stCondLst>
                                        </p:cTn>
                                        <p:tgtEl>
                                          <p:spTgt spid="70"/>
                                        </p:tgtEl>
                                        <p:attrNameLst>
                                          <p:attrName>style.visibility</p:attrName>
                                        </p:attrNameLst>
                                      </p:cBhvr>
                                      <p:to>
                                        <p:strVal val="visible"/>
                                      </p:to>
                                    </p:set>
                                  </p:childTnLst>
                                </p:cTn>
                              </p:par>
                              <p:par>
                                <p:cTn id="139" presetID="1" presetClass="entr" presetSubtype="0" fill="hold" nodeType="withEffect">
                                  <p:stCondLst>
                                    <p:cond delay="0"/>
                                  </p:stCondLst>
                                  <p:childTnLst>
                                    <p:set>
                                      <p:cBhvr>
                                        <p:cTn id="140" dur="1" fill="hold">
                                          <p:stCondLst>
                                            <p:cond delay="0"/>
                                          </p:stCondLst>
                                        </p:cTn>
                                        <p:tgtEl>
                                          <p:spTgt spid="102"/>
                                        </p:tgtEl>
                                        <p:attrNameLst>
                                          <p:attrName>style.visibility</p:attrName>
                                        </p:attrNameLst>
                                      </p:cBhvr>
                                      <p:to>
                                        <p:strVal val="visible"/>
                                      </p:to>
                                    </p:set>
                                  </p:childTnLst>
                                </p:cTn>
                              </p:par>
                            </p:childTnLst>
                          </p:cTn>
                        </p:par>
                      </p:childTnLst>
                    </p:cTn>
                  </p:par>
                  <p:par>
                    <p:cTn id="141" fill="hold">
                      <p:stCondLst>
                        <p:cond delay="indefinite"/>
                      </p:stCondLst>
                      <p:childTnLst>
                        <p:par>
                          <p:cTn id="142" fill="hold">
                            <p:stCondLst>
                              <p:cond delay="0"/>
                            </p:stCondLst>
                            <p:childTnLst>
                              <p:par>
                                <p:cTn id="143" presetID="1" presetClass="entr" presetSubtype="0" fill="hold" nodeType="clickEffect">
                                  <p:stCondLst>
                                    <p:cond delay="0"/>
                                  </p:stCondLst>
                                  <p:childTnLst>
                                    <p:set>
                                      <p:cBhvr>
                                        <p:cTn id="144" dur="1" fill="hold">
                                          <p:stCondLst>
                                            <p:cond delay="0"/>
                                          </p:stCondLst>
                                        </p:cTn>
                                        <p:tgtEl>
                                          <p:spTgt spid="72"/>
                                        </p:tgtEl>
                                        <p:attrNameLst>
                                          <p:attrName>style.visibility</p:attrName>
                                        </p:attrNameLst>
                                      </p:cBhvr>
                                      <p:to>
                                        <p:strVal val="visible"/>
                                      </p:to>
                                    </p:set>
                                  </p:childTnLst>
                                </p:cTn>
                              </p:par>
                              <p:par>
                                <p:cTn id="145" presetID="1" presetClass="entr" presetSubtype="0" fill="hold" nodeType="withEffect">
                                  <p:stCondLst>
                                    <p:cond delay="0"/>
                                  </p:stCondLst>
                                  <p:childTnLst>
                                    <p:set>
                                      <p:cBhvr>
                                        <p:cTn id="146" dur="1" fill="hold">
                                          <p:stCondLst>
                                            <p:cond delay="0"/>
                                          </p:stCondLst>
                                        </p:cTn>
                                        <p:tgtEl>
                                          <p:spTgt spid="104"/>
                                        </p:tgtEl>
                                        <p:attrNameLst>
                                          <p:attrName>style.visibility</p:attrName>
                                        </p:attrNameLst>
                                      </p:cBhvr>
                                      <p:to>
                                        <p:strVal val="visible"/>
                                      </p:to>
                                    </p:set>
                                  </p:childTnLst>
                                </p:cTn>
                              </p:par>
                            </p:childTnLst>
                          </p:cTn>
                        </p:par>
                      </p:childTnLst>
                    </p:cTn>
                  </p:par>
                  <p:par>
                    <p:cTn id="147" fill="hold">
                      <p:stCondLst>
                        <p:cond delay="indefinite"/>
                      </p:stCondLst>
                      <p:childTnLst>
                        <p:par>
                          <p:cTn id="148" fill="hold">
                            <p:stCondLst>
                              <p:cond delay="0"/>
                            </p:stCondLst>
                            <p:childTnLst>
                              <p:par>
                                <p:cTn id="149" presetID="1" presetClass="entr" presetSubtype="0" fill="hold" nodeType="clickEffect">
                                  <p:stCondLst>
                                    <p:cond delay="0"/>
                                  </p:stCondLst>
                                  <p:childTnLst>
                                    <p:set>
                                      <p:cBhvr>
                                        <p:cTn id="150" dur="1" fill="hold">
                                          <p:stCondLst>
                                            <p:cond delay="0"/>
                                          </p:stCondLst>
                                        </p:cTn>
                                        <p:tgtEl>
                                          <p:spTgt spid="73"/>
                                        </p:tgtEl>
                                        <p:attrNameLst>
                                          <p:attrName>style.visibility</p:attrName>
                                        </p:attrNameLst>
                                      </p:cBhvr>
                                      <p:to>
                                        <p:strVal val="visible"/>
                                      </p:to>
                                    </p:set>
                                  </p:childTnLst>
                                </p:cTn>
                              </p:par>
                              <p:par>
                                <p:cTn id="151" presetID="1" presetClass="entr" presetSubtype="0" fill="hold" nodeType="withEffect">
                                  <p:stCondLst>
                                    <p:cond delay="0"/>
                                  </p:stCondLst>
                                  <p:childTnLst>
                                    <p:set>
                                      <p:cBhvr>
                                        <p:cTn id="152" dur="1" fill="hold">
                                          <p:stCondLst>
                                            <p:cond delay="0"/>
                                          </p:stCondLst>
                                        </p:cTn>
                                        <p:tgtEl>
                                          <p:spTgt spid="105"/>
                                        </p:tgtEl>
                                        <p:attrNameLst>
                                          <p:attrName>style.visibility</p:attrName>
                                        </p:attrNameLst>
                                      </p:cBhvr>
                                      <p:to>
                                        <p:strVal val="visible"/>
                                      </p:to>
                                    </p:set>
                                  </p:childTnLst>
                                </p:cTn>
                              </p:par>
                            </p:childTnLst>
                          </p:cTn>
                        </p:par>
                      </p:childTnLst>
                    </p:cTn>
                  </p:par>
                  <p:par>
                    <p:cTn id="153" fill="hold">
                      <p:stCondLst>
                        <p:cond delay="indefinite"/>
                      </p:stCondLst>
                      <p:childTnLst>
                        <p:par>
                          <p:cTn id="154" fill="hold">
                            <p:stCondLst>
                              <p:cond delay="0"/>
                            </p:stCondLst>
                            <p:childTnLst>
                              <p:par>
                                <p:cTn id="155" presetID="1" presetClass="entr" presetSubtype="0" fill="hold" nodeType="clickEffect">
                                  <p:stCondLst>
                                    <p:cond delay="0"/>
                                  </p:stCondLst>
                                  <p:childTnLst>
                                    <p:set>
                                      <p:cBhvr>
                                        <p:cTn id="156" dur="1" fill="hold">
                                          <p:stCondLst>
                                            <p:cond delay="0"/>
                                          </p:stCondLst>
                                        </p:cTn>
                                        <p:tgtEl>
                                          <p:spTgt spid="95258"/>
                                        </p:tgtEl>
                                        <p:attrNameLst>
                                          <p:attrName>style.visibility</p:attrName>
                                        </p:attrNameLst>
                                      </p:cBhvr>
                                      <p:to>
                                        <p:strVal val="visible"/>
                                      </p:to>
                                    </p:set>
                                  </p:childTnLst>
                                </p:cTn>
                              </p:par>
                            </p:childTnLst>
                          </p:cTn>
                        </p:par>
                      </p:childTnLst>
                    </p:cTn>
                  </p:par>
                  <p:par>
                    <p:cTn id="157" fill="hold">
                      <p:stCondLst>
                        <p:cond delay="indefinite"/>
                      </p:stCondLst>
                      <p:childTnLst>
                        <p:par>
                          <p:cTn id="158" fill="hold">
                            <p:stCondLst>
                              <p:cond delay="0"/>
                            </p:stCondLst>
                            <p:childTnLst>
                              <p:par>
                                <p:cTn id="159" presetID="1" presetClass="entr" presetSubtype="0" fill="hold" nodeType="clickEffect">
                                  <p:stCondLst>
                                    <p:cond delay="0"/>
                                  </p:stCondLst>
                                  <p:childTnLst>
                                    <p:set>
                                      <p:cBhvr>
                                        <p:cTn id="160" dur="1" fill="hold">
                                          <p:stCondLst>
                                            <p:cond delay="0"/>
                                          </p:stCondLst>
                                        </p:cTn>
                                        <p:tgtEl>
                                          <p:spTgt spid="952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59" grpId="0" animBg="1"/>
      <p:bldP spid="95235" grpId="0" animBg="1"/>
      <p:bldP spid="95236" grpId="0" animBg="1"/>
      <p:bldP spid="95237" grpId="0" animBg="1"/>
      <p:bldP spid="95238" grpId="0" animBg="1"/>
      <p:bldP spid="95239" grpId="0" animBg="1"/>
      <p:bldP spid="95240" grpId="0" animBg="1"/>
      <p:bldP spid="95241" grpId="0" animBg="1"/>
      <p:bldP spid="95242" grpId="0" animBg="1"/>
      <p:bldP spid="95243" grpId="0" animBg="1"/>
      <p:bldP spid="95258" grpId="0" animBg="1"/>
      <p:bldP spid="55" grpId="0" animBg="1"/>
      <p:bldP spid="56" grpId="0" animBg="1"/>
      <p:bldP spid="57" grpId="0" animBg="1"/>
      <p:bldP spid="59" grpId="0" animBg="1"/>
      <p:bldP spid="60" grpId="0" animBg="1"/>
      <p:bldP spid="61" grpId="0" animBg="1"/>
      <p:bldP spid="63"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59" name="Oval 27">
            <a:extLst>
              <a:ext uri="{FF2B5EF4-FFF2-40B4-BE49-F238E27FC236}">
                <a16:creationId xmlns:a16="http://schemas.microsoft.com/office/drawing/2014/main" xmlns="" id="{0AA461C3-4ABF-3CD2-32C7-0010BE9600D9}"/>
              </a:ext>
            </a:extLst>
          </p:cNvPr>
          <p:cNvSpPr>
            <a:spLocks noChangeArrowheads="1"/>
          </p:cNvSpPr>
          <p:nvPr/>
        </p:nvSpPr>
        <p:spPr bwMode="auto">
          <a:xfrm>
            <a:off x="3823588" y="-26310"/>
            <a:ext cx="3998020" cy="1958876"/>
          </a:xfrm>
          <a:prstGeom prst="ellipse">
            <a:avLst/>
          </a:prstGeom>
          <a:solidFill>
            <a:srgbClr val="FFFF00">
              <a:alpha val="50980"/>
            </a:srgbClr>
          </a:solidFill>
          <a:ln w="28575">
            <a:solidFill>
              <a:schemeClr val="tx1"/>
            </a:solidFill>
            <a:round/>
            <a:headEnd/>
            <a:tailEnd/>
          </a:ln>
          <a:effectLst/>
          <a:extLst/>
        </p:spPr>
        <p:txBody>
          <a:bodyPr lIns="0" rIns="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None/>
            </a:pPr>
            <a:r>
              <a:rPr lang="en-US" altLang="en-US" sz="1800" b="1" dirty="0"/>
              <a:t>Most likely to change, when they do not satisfy lower-level </a:t>
            </a:r>
            <a:r>
              <a:rPr lang="en-US" altLang="en-US" sz="1800" b="1" dirty="0" smtClean="0"/>
              <a:t>goals </a:t>
            </a:r>
            <a:r>
              <a:rPr lang="es-ES" altLang="en-US" sz="1800" b="1" dirty="0" smtClean="0">
                <a:solidFill>
                  <a:srgbClr val="0000CC"/>
                </a:solidFill>
              </a:rPr>
              <a:t>/ </a:t>
            </a:r>
            <a:r>
              <a:rPr lang="en-US" altLang="en-US" sz="1800" b="1" dirty="0" err="1">
                <a:solidFill>
                  <a:srgbClr val="0000CC"/>
                </a:solidFill>
              </a:rPr>
              <a:t>Más</a:t>
            </a:r>
            <a:r>
              <a:rPr lang="en-US" altLang="en-US" sz="1800" b="1" dirty="0">
                <a:solidFill>
                  <a:srgbClr val="0000CC"/>
                </a:solidFill>
              </a:rPr>
              <a:t> </a:t>
            </a:r>
            <a:r>
              <a:rPr lang="en-US" altLang="en-US" sz="1800" b="1" dirty="0" err="1">
                <a:solidFill>
                  <a:srgbClr val="0000CC"/>
                </a:solidFill>
              </a:rPr>
              <a:t>probables</a:t>
            </a:r>
            <a:r>
              <a:rPr lang="en-US" altLang="en-US" sz="1800" b="1" dirty="0">
                <a:solidFill>
                  <a:srgbClr val="0000CC"/>
                </a:solidFill>
              </a:rPr>
              <a:t> a </a:t>
            </a:r>
            <a:r>
              <a:rPr lang="en-US" altLang="en-US" sz="1800" b="1" dirty="0" err="1">
                <a:solidFill>
                  <a:srgbClr val="0000CC"/>
                </a:solidFill>
              </a:rPr>
              <a:t>cambiar</a:t>
            </a:r>
            <a:r>
              <a:rPr lang="en-US" altLang="en-US" sz="1800" b="1" dirty="0">
                <a:solidFill>
                  <a:srgbClr val="0000CC"/>
                </a:solidFill>
              </a:rPr>
              <a:t>, al no </a:t>
            </a:r>
            <a:r>
              <a:rPr lang="en-US" altLang="en-US" sz="1800" b="1" dirty="0" err="1">
                <a:solidFill>
                  <a:srgbClr val="0000CC"/>
                </a:solidFill>
              </a:rPr>
              <a:t>cumplir</a:t>
            </a:r>
            <a:r>
              <a:rPr lang="en-US" altLang="en-US" sz="1800" b="1" dirty="0">
                <a:solidFill>
                  <a:srgbClr val="0000CC"/>
                </a:solidFill>
              </a:rPr>
              <a:t> las </a:t>
            </a:r>
            <a:r>
              <a:rPr lang="en-US" altLang="en-US" sz="1800" b="1" dirty="0" err="1">
                <a:solidFill>
                  <a:srgbClr val="0000CC"/>
                </a:solidFill>
              </a:rPr>
              <a:t>metas</a:t>
            </a:r>
            <a:r>
              <a:rPr lang="en-US" altLang="en-US" sz="1800" b="1" dirty="0">
                <a:solidFill>
                  <a:srgbClr val="0000CC"/>
                </a:solidFill>
              </a:rPr>
              <a:t> </a:t>
            </a:r>
            <a:endParaRPr lang="en-US" altLang="en-US" sz="1800" b="1" dirty="0" smtClean="0">
              <a:solidFill>
                <a:srgbClr val="0000CC"/>
              </a:solidFill>
            </a:endParaRPr>
          </a:p>
          <a:p>
            <a:pPr algn="ctr" eaLnBrk="1" hangingPunct="1">
              <a:spcBef>
                <a:spcPct val="0"/>
              </a:spcBef>
              <a:buNone/>
            </a:pPr>
            <a:r>
              <a:rPr lang="en-US" altLang="en-US" sz="1800" b="1" dirty="0" smtClean="0">
                <a:solidFill>
                  <a:srgbClr val="0000CC"/>
                </a:solidFill>
              </a:rPr>
              <a:t>de </a:t>
            </a:r>
            <a:r>
              <a:rPr lang="en-US" altLang="en-US" sz="1800" b="1" dirty="0">
                <a:solidFill>
                  <a:srgbClr val="0000CC"/>
                </a:solidFill>
              </a:rPr>
              <a:t>niveles de </a:t>
            </a:r>
            <a:r>
              <a:rPr lang="en-US" altLang="en-US" sz="1800" b="1" dirty="0" err="1" smtClean="0">
                <a:solidFill>
                  <a:srgbClr val="0000CC"/>
                </a:solidFill>
              </a:rPr>
              <a:t>abajo</a:t>
            </a:r>
            <a:endParaRPr lang="en-US" altLang="en-US" sz="1800" b="1" dirty="0">
              <a:solidFill>
                <a:srgbClr val="0000CC"/>
              </a:solidFill>
            </a:endParaRPr>
          </a:p>
        </p:txBody>
      </p:sp>
      <p:sp>
        <p:nvSpPr>
          <p:cNvPr id="143363" name="Slide Number Placeholder 5">
            <a:extLst>
              <a:ext uri="{FF2B5EF4-FFF2-40B4-BE49-F238E27FC236}">
                <a16:creationId xmlns:a16="http://schemas.microsoft.com/office/drawing/2014/main" xmlns="" id="{C9D1D0EE-8631-42EB-4ABB-9B8EFDE940B4}"/>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2459A30-20C7-404B-B509-4214EA88EC57}" type="slidenum">
              <a:rPr lang="en-US" altLang="en-US" sz="1400" smtClean="0"/>
              <a:pPr>
                <a:spcBef>
                  <a:spcPct val="0"/>
                </a:spcBef>
                <a:buFontTx/>
                <a:buNone/>
              </a:pPr>
              <a:t>19</a:t>
            </a:fld>
            <a:endParaRPr lang="en-US" altLang="en-US" sz="1400"/>
          </a:p>
        </p:txBody>
      </p:sp>
      <p:sp>
        <p:nvSpPr>
          <p:cNvPr id="143364" name="Rectangle 2">
            <a:extLst>
              <a:ext uri="{FF2B5EF4-FFF2-40B4-BE49-F238E27FC236}">
                <a16:creationId xmlns:a16="http://schemas.microsoft.com/office/drawing/2014/main" xmlns="" id="{1C65708A-8D66-1B7B-2FBA-90C861C255D6}"/>
              </a:ext>
            </a:extLst>
          </p:cNvPr>
          <p:cNvSpPr>
            <a:spLocks noGrp="1" noChangeArrowheads="1"/>
          </p:cNvSpPr>
          <p:nvPr>
            <p:ph type="title"/>
          </p:nvPr>
        </p:nvSpPr>
        <p:spPr>
          <a:xfrm>
            <a:off x="-166640" y="160369"/>
            <a:ext cx="4157330" cy="533400"/>
          </a:xfrm>
        </p:spPr>
        <p:txBody>
          <a:bodyPr/>
          <a:lstStyle/>
          <a:p>
            <a:pPr eaLnBrk="1" hangingPunct="1"/>
            <a:r>
              <a:rPr lang="en-US" altLang="en-US" sz="3000" dirty="0" smtClean="0"/>
              <a:t>Decisions Guided by the Flesh </a:t>
            </a:r>
            <a:r>
              <a:rPr lang="en-US" altLang="en-US" sz="2400" dirty="0" smtClean="0"/>
              <a:t>(example)</a:t>
            </a:r>
            <a:endParaRPr lang="en-US" altLang="en-US" sz="3000" dirty="0">
              <a:solidFill>
                <a:srgbClr val="0000CC"/>
              </a:solidFill>
            </a:endParaRPr>
          </a:p>
        </p:txBody>
      </p:sp>
      <p:sp>
        <p:nvSpPr>
          <p:cNvPr id="95235" name="Rectangle 3">
            <a:extLst>
              <a:ext uri="{FF2B5EF4-FFF2-40B4-BE49-F238E27FC236}">
                <a16:creationId xmlns:a16="http://schemas.microsoft.com/office/drawing/2014/main" xmlns="" id="{22D8BFAC-CA16-38BB-83A3-B8C64A4DAA8E}"/>
              </a:ext>
            </a:extLst>
          </p:cNvPr>
          <p:cNvSpPr>
            <a:spLocks noChangeArrowheads="1"/>
          </p:cNvSpPr>
          <p:nvPr/>
        </p:nvSpPr>
        <p:spPr bwMode="auto">
          <a:xfrm>
            <a:off x="101009" y="5119364"/>
            <a:ext cx="5994991" cy="787143"/>
          </a:xfrm>
          <a:prstGeom prst="rect">
            <a:avLst/>
          </a:prstGeom>
          <a:gradFill flip="none" rotWithShape="1">
            <a:gsLst>
              <a:gs pos="0">
                <a:schemeClr val="bg1"/>
              </a:gs>
              <a:gs pos="50000">
                <a:schemeClr val="accent5">
                  <a:lumMod val="90000"/>
                </a:schemeClr>
              </a:gs>
              <a:gs pos="100000">
                <a:schemeClr val="accent1">
                  <a:shade val="100000"/>
                  <a:satMod val="115000"/>
                </a:schemeClr>
              </a:gs>
            </a:gsLst>
            <a:lin ang="16200000" scaled="1"/>
            <a:tileRect/>
          </a:gradFill>
          <a:ln w="19050">
            <a:solidFill>
              <a:schemeClr val="tx1"/>
            </a:solidFill>
            <a:miter lim="800000"/>
            <a:headEnd/>
            <a:tailEnd/>
          </a:ln>
          <a:effectLs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000" b="1" dirty="0" smtClean="0"/>
              <a:t>Pleasure – Be Happy</a:t>
            </a:r>
            <a:endParaRPr lang="en-US" altLang="en-US" sz="4000" b="1" dirty="0"/>
          </a:p>
        </p:txBody>
      </p:sp>
      <p:sp>
        <p:nvSpPr>
          <p:cNvPr id="95238" name="Rectangle 6">
            <a:extLst>
              <a:ext uri="{FF2B5EF4-FFF2-40B4-BE49-F238E27FC236}">
                <a16:creationId xmlns:a16="http://schemas.microsoft.com/office/drawing/2014/main" xmlns="" id="{CE218BCD-8C33-95AD-0913-9339ED9BB14C}"/>
              </a:ext>
            </a:extLst>
          </p:cNvPr>
          <p:cNvSpPr>
            <a:spLocks noChangeArrowheads="1"/>
          </p:cNvSpPr>
          <p:nvPr/>
        </p:nvSpPr>
        <p:spPr bwMode="auto">
          <a:xfrm>
            <a:off x="581611" y="4191575"/>
            <a:ext cx="1242940" cy="914400"/>
          </a:xfrm>
          <a:prstGeom prst="rect">
            <a:avLst/>
          </a:prstGeom>
          <a:gradFill flip="none" rotWithShape="1">
            <a:gsLst>
              <a:gs pos="0">
                <a:schemeClr val="bg1"/>
              </a:gs>
              <a:gs pos="50000">
                <a:schemeClr val="accent5">
                  <a:lumMod val="90000"/>
                </a:schemeClr>
              </a:gs>
              <a:gs pos="100000">
                <a:schemeClr val="accent1">
                  <a:shade val="100000"/>
                  <a:satMod val="115000"/>
                </a:schemeClr>
              </a:gs>
            </a:gsLst>
            <a:lin ang="16200000" scaled="1"/>
            <a:tileRect/>
          </a:gradFill>
          <a:ln w="19050">
            <a:solidFill>
              <a:schemeClr val="tx1"/>
            </a:solidFill>
            <a:miter lim="800000"/>
            <a:headEnd/>
            <a:tailEnd/>
          </a:ln>
          <a:effectLs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80000"/>
              </a:lnSpc>
              <a:spcBef>
                <a:spcPct val="0"/>
              </a:spcBef>
              <a:buFontTx/>
              <a:buNone/>
            </a:pPr>
            <a:r>
              <a:rPr lang="en-US" altLang="en-US" sz="2200" b="1" dirty="0" smtClean="0"/>
              <a:t>Roman-tic Partner</a:t>
            </a:r>
            <a:endParaRPr lang="en-US" altLang="en-US" sz="2200" b="1" dirty="0"/>
          </a:p>
        </p:txBody>
      </p:sp>
      <p:sp>
        <p:nvSpPr>
          <p:cNvPr id="95239" name="Rectangle 7">
            <a:extLst>
              <a:ext uri="{FF2B5EF4-FFF2-40B4-BE49-F238E27FC236}">
                <a16:creationId xmlns:a16="http://schemas.microsoft.com/office/drawing/2014/main" xmlns="" id="{EF966668-D22D-A160-89C1-395C31821963}"/>
              </a:ext>
            </a:extLst>
          </p:cNvPr>
          <p:cNvSpPr>
            <a:spLocks noChangeArrowheads="1"/>
          </p:cNvSpPr>
          <p:nvPr/>
        </p:nvSpPr>
        <p:spPr bwMode="auto">
          <a:xfrm>
            <a:off x="1832318" y="4187737"/>
            <a:ext cx="1198389" cy="914400"/>
          </a:xfrm>
          <a:prstGeom prst="rect">
            <a:avLst/>
          </a:prstGeom>
          <a:gradFill flip="none" rotWithShape="1">
            <a:gsLst>
              <a:gs pos="0">
                <a:schemeClr val="bg1"/>
              </a:gs>
              <a:gs pos="50000">
                <a:schemeClr val="accent5">
                  <a:lumMod val="90000"/>
                </a:schemeClr>
              </a:gs>
              <a:gs pos="100000">
                <a:schemeClr val="accent1">
                  <a:shade val="100000"/>
                  <a:satMod val="115000"/>
                </a:schemeClr>
              </a:gs>
            </a:gsLst>
            <a:lin ang="16200000" scaled="1"/>
            <a:tileRect/>
          </a:gradFill>
          <a:ln w="19050">
            <a:solidFill>
              <a:schemeClr val="tx1"/>
            </a:solidFill>
            <a:miter lim="800000"/>
            <a:headEnd/>
            <a:tailEnd/>
          </a:ln>
          <a:effectLs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80000"/>
              </a:lnSpc>
              <a:spcBef>
                <a:spcPct val="0"/>
              </a:spcBef>
              <a:buFontTx/>
              <a:buNone/>
            </a:pPr>
            <a:r>
              <a:rPr lang="en-US" altLang="en-US" sz="2200" b="1" dirty="0" smtClean="0"/>
              <a:t>“Fun” Friends</a:t>
            </a:r>
            <a:endParaRPr lang="en-US" altLang="en-US" sz="2200" b="1" dirty="0"/>
          </a:p>
        </p:txBody>
      </p:sp>
      <p:sp>
        <p:nvSpPr>
          <p:cNvPr id="95240" name="Rectangle 8">
            <a:extLst>
              <a:ext uri="{FF2B5EF4-FFF2-40B4-BE49-F238E27FC236}">
                <a16:creationId xmlns:a16="http://schemas.microsoft.com/office/drawing/2014/main" xmlns="" id="{FAC361F2-076C-C614-107B-8680C93FAA9B}"/>
              </a:ext>
            </a:extLst>
          </p:cNvPr>
          <p:cNvSpPr>
            <a:spLocks noChangeArrowheads="1"/>
          </p:cNvSpPr>
          <p:nvPr/>
        </p:nvSpPr>
        <p:spPr bwMode="auto">
          <a:xfrm>
            <a:off x="4028912" y="4198270"/>
            <a:ext cx="1432510" cy="914400"/>
          </a:xfrm>
          <a:prstGeom prst="rect">
            <a:avLst/>
          </a:prstGeom>
          <a:gradFill flip="none" rotWithShape="1">
            <a:gsLst>
              <a:gs pos="0">
                <a:schemeClr val="bg1"/>
              </a:gs>
              <a:gs pos="50000">
                <a:schemeClr val="accent5">
                  <a:lumMod val="90000"/>
                </a:schemeClr>
              </a:gs>
              <a:gs pos="100000">
                <a:schemeClr val="accent1">
                  <a:shade val="100000"/>
                  <a:satMod val="115000"/>
                </a:schemeClr>
              </a:gs>
            </a:gsLst>
            <a:lin ang="16200000" scaled="1"/>
            <a:tileRect/>
          </a:gradFill>
          <a:ln w="19050">
            <a:solidFill>
              <a:schemeClr val="tx1"/>
            </a:solidFill>
            <a:miter lim="800000"/>
            <a:headEnd/>
            <a:tailEnd/>
          </a:ln>
          <a:effectLs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80000"/>
              </a:lnSpc>
              <a:spcBef>
                <a:spcPct val="0"/>
              </a:spcBef>
              <a:buFontTx/>
              <a:buNone/>
            </a:pPr>
            <a:r>
              <a:rPr lang="en-US" altLang="en-US" sz="2200" b="1" dirty="0" smtClean="0"/>
              <a:t>Have (lots of) Things</a:t>
            </a:r>
            <a:endParaRPr lang="en-US" altLang="en-US" sz="2200" b="1" dirty="0"/>
          </a:p>
        </p:txBody>
      </p:sp>
      <p:sp>
        <p:nvSpPr>
          <p:cNvPr id="95241" name="Rectangle 9">
            <a:extLst>
              <a:ext uri="{FF2B5EF4-FFF2-40B4-BE49-F238E27FC236}">
                <a16:creationId xmlns:a16="http://schemas.microsoft.com/office/drawing/2014/main" xmlns="" id="{304968A3-645B-6BBD-8274-3EC28DAD7735}"/>
              </a:ext>
            </a:extLst>
          </p:cNvPr>
          <p:cNvSpPr>
            <a:spLocks noChangeArrowheads="1"/>
          </p:cNvSpPr>
          <p:nvPr/>
        </p:nvSpPr>
        <p:spPr bwMode="auto">
          <a:xfrm>
            <a:off x="2179834" y="3566253"/>
            <a:ext cx="1169121" cy="613815"/>
          </a:xfrm>
          <a:prstGeom prst="rect">
            <a:avLst/>
          </a:prstGeom>
          <a:gradFill flip="none" rotWithShape="1">
            <a:gsLst>
              <a:gs pos="0">
                <a:schemeClr val="bg1"/>
              </a:gs>
              <a:gs pos="50000">
                <a:schemeClr val="accent5">
                  <a:lumMod val="90000"/>
                </a:schemeClr>
              </a:gs>
              <a:gs pos="100000">
                <a:schemeClr val="accent1">
                  <a:shade val="100000"/>
                  <a:satMod val="115000"/>
                </a:schemeClr>
              </a:gs>
            </a:gsLst>
            <a:lin ang="16200000" scaled="1"/>
            <a:tileRect/>
          </a:gradFill>
          <a:ln w="19050">
            <a:solidFill>
              <a:schemeClr val="tx1"/>
            </a:solidFill>
            <a:miter lim="800000"/>
            <a:headEnd/>
            <a:tailEnd/>
          </a:ln>
          <a:effectLs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0000"/>
              </a:lnSpc>
              <a:spcBef>
                <a:spcPct val="0"/>
              </a:spcBef>
              <a:buFontTx/>
              <a:buNone/>
            </a:pPr>
            <a:r>
              <a:rPr lang="en-US" altLang="en-US" sz="1600" b="1" dirty="0" smtClean="0"/>
              <a:t>Other Relation-ships</a:t>
            </a:r>
            <a:endParaRPr lang="en-US" altLang="en-US" sz="1600" b="1" dirty="0"/>
          </a:p>
        </p:txBody>
      </p:sp>
      <p:sp>
        <p:nvSpPr>
          <p:cNvPr id="95242" name="Rectangle 10">
            <a:extLst>
              <a:ext uri="{FF2B5EF4-FFF2-40B4-BE49-F238E27FC236}">
                <a16:creationId xmlns:a16="http://schemas.microsoft.com/office/drawing/2014/main" xmlns="" id="{E23712AE-F928-4895-0C60-7A90BD77D9D0}"/>
              </a:ext>
            </a:extLst>
          </p:cNvPr>
          <p:cNvSpPr>
            <a:spLocks noChangeArrowheads="1"/>
          </p:cNvSpPr>
          <p:nvPr/>
        </p:nvSpPr>
        <p:spPr bwMode="auto">
          <a:xfrm>
            <a:off x="710767" y="3559704"/>
            <a:ext cx="1458367" cy="620365"/>
          </a:xfrm>
          <a:prstGeom prst="rect">
            <a:avLst/>
          </a:prstGeom>
          <a:gradFill flip="none" rotWithShape="1">
            <a:gsLst>
              <a:gs pos="0">
                <a:schemeClr val="bg1"/>
              </a:gs>
              <a:gs pos="50000">
                <a:schemeClr val="accent5">
                  <a:lumMod val="90000"/>
                </a:schemeClr>
              </a:gs>
              <a:gs pos="100000">
                <a:schemeClr val="accent1">
                  <a:shade val="100000"/>
                  <a:satMod val="115000"/>
                </a:schemeClr>
              </a:gs>
            </a:gsLst>
            <a:lin ang="16200000" scaled="1"/>
            <a:tileRect/>
          </a:gradFill>
          <a:ln w="19050">
            <a:solidFill>
              <a:schemeClr val="tx1"/>
            </a:solidFill>
            <a:miter lim="800000"/>
            <a:headEnd/>
            <a:tailEnd/>
          </a:ln>
          <a:effectLs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0000"/>
              </a:lnSpc>
              <a:spcBef>
                <a:spcPct val="0"/>
              </a:spcBef>
              <a:buFontTx/>
              <a:buNone/>
            </a:pPr>
            <a:r>
              <a:rPr lang="en-US" altLang="en-US" sz="1600" b="1" dirty="0" smtClean="0"/>
              <a:t>Marry &amp; Have Family</a:t>
            </a:r>
            <a:endParaRPr lang="en-US" altLang="en-US" sz="1600" b="1" dirty="0"/>
          </a:p>
        </p:txBody>
      </p:sp>
      <p:sp>
        <p:nvSpPr>
          <p:cNvPr id="95243" name="Rectangle 11">
            <a:extLst>
              <a:ext uri="{FF2B5EF4-FFF2-40B4-BE49-F238E27FC236}">
                <a16:creationId xmlns:a16="http://schemas.microsoft.com/office/drawing/2014/main" xmlns="" id="{044D4390-AEC1-E303-6885-2D5710604466}"/>
              </a:ext>
            </a:extLst>
          </p:cNvPr>
          <p:cNvSpPr>
            <a:spLocks noChangeArrowheads="1"/>
          </p:cNvSpPr>
          <p:nvPr/>
        </p:nvSpPr>
        <p:spPr bwMode="auto">
          <a:xfrm>
            <a:off x="3347929" y="3571033"/>
            <a:ext cx="830283" cy="620364"/>
          </a:xfrm>
          <a:prstGeom prst="rect">
            <a:avLst/>
          </a:prstGeom>
          <a:gradFill flip="none" rotWithShape="1">
            <a:gsLst>
              <a:gs pos="0">
                <a:schemeClr val="bg1"/>
              </a:gs>
              <a:gs pos="50000">
                <a:schemeClr val="accent5">
                  <a:lumMod val="90000"/>
                </a:schemeClr>
              </a:gs>
              <a:gs pos="100000">
                <a:schemeClr val="accent1">
                  <a:shade val="100000"/>
                  <a:satMod val="115000"/>
                </a:schemeClr>
              </a:gs>
            </a:gsLst>
            <a:lin ang="16200000" scaled="1"/>
            <a:tileRect/>
          </a:gradFill>
          <a:ln w="19050">
            <a:solidFill>
              <a:schemeClr val="tx1"/>
            </a:solidFill>
            <a:miter lim="800000"/>
            <a:headEnd/>
            <a:tailEnd/>
          </a:ln>
          <a:effectLs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600" b="1" dirty="0" smtClean="0"/>
              <a:t>Get Power</a:t>
            </a:r>
            <a:endParaRPr lang="en-US" altLang="en-US" sz="1600" b="1" dirty="0"/>
          </a:p>
        </p:txBody>
      </p:sp>
      <p:grpSp>
        <p:nvGrpSpPr>
          <p:cNvPr id="95252" name="Group 20">
            <a:extLst>
              <a:ext uri="{FF2B5EF4-FFF2-40B4-BE49-F238E27FC236}">
                <a16:creationId xmlns:a16="http://schemas.microsoft.com/office/drawing/2014/main" xmlns="" id="{0DA4D9D3-EA66-D975-DD7D-0D0766F37713}"/>
              </a:ext>
            </a:extLst>
          </p:cNvPr>
          <p:cNvGrpSpPr>
            <a:grpSpLocks/>
          </p:cNvGrpSpPr>
          <p:nvPr/>
        </p:nvGrpSpPr>
        <p:grpSpPr bwMode="auto">
          <a:xfrm>
            <a:off x="5443110" y="2551467"/>
            <a:ext cx="523875" cy="1928813"/>
            <a:chOff x="5099" y="1001"/>
            <a:chExt cx="330" cy="1215"/>
          </a:xfrm>
          <a:gradFill flip="none" rotWithShape="1">
            <a:gsLst>
              <a:gs pos="0">
                <a:schemeClr val="bg1"/>
              </a:gs>
              <a:gs pos="50000">
                <a:schemeClr val="accent5">
                  <a:lumMod val="90000"/>
                </a:schemeClr>
              </a:gs>
              <a:gs pos="100000">
                <a:schemeClr val="accent1">
                  <a:shade val="100000"/>
                  <a:satMod val="115000"/>
                </a:schemeClr>
              </a:gs>
            </a:gsLst>
            <a:lin ang="16200000" scaled="1"/>
            <a:tileRect/>
          </a:gradFill>
        </p:grpSpPr>
        <p:sp>
          <p:nvSpPr>
            <p:cNvPr id="143388" name="Text Box 21">
              <a:extLst>
                <a:ext uri="{FF2B5EF4-FFF2-40B4-BE49-F238E27FC236}">
                  <a16:creationId xmlns:a16="http://schemas.microsoft.com/office/drawing/2014/main" xmlns="" id="{D3D8104E-7B85-275A-B0FF-0BB7F0939D57}"/>
                </a:ext>
              </a:extLst>
            </p:cNvPr>
            <p:cNvSpPr txBox="1">
              <a:spLocks noChangeArrowheads="1"/>
            </p:cNvSpPr>
            <p:nvPr/>
          </p:nvSpPr>
          <p:spPr bwMode="auto">
            <a:xfrm rot="5400000">
              <a:off x="4856" y="1244"/>
              <a:ext cx="816" cy="33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dirty="0">
                  <a:solidFill>
                    <a:schemeClr val="accent2"/>
                  </a:solidFill>
                </a:rPr>
                <a:t>WHY?</a:t>
              </a:r>
            </a:p>
          </p:txBody>
        </p:sp>
        <p:sp>
          <p:nvSpPr>
            <p:cNvPr id="143389" name="Line 22">
              <a:extLst>
                <a:ext uri="{FF2B5EF4-FFF2-40B4-BE49-F238E27FC236}">
                  <a16:creationId xmlns:a16="http://schemas.microsoft.com/office/drawing/2014/main" xmlns="" id="{55AA79F6-7F41-ADDC-C7E2-868838884246}"/>
                </a:ext>
              </a:extLst>
            </p:cNvPr>
            <p:cNvSpPr>
              <a:spLocks noChangeShapeType="1"/>
            </p:cNvSpPr>
            <p:nvPr/>
          </p:nvSpPr>
          <p:spPr bwMode="auto">
            <a:xfrm flipH="1">
              <a:off x="5277" y="1776"/>
              <a:ext cx="3" cy="440"/>
            </a:xfrm>
            <a:prstGeom prst="line">
              <a:avLst/>
            </a:prstGeom>
            <a:grpFill/>
            <a:ln w="38100">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95255" name="Group 23">
            <a:extLst>
              <a:ext uri="{FF2B5EF4-FFF2-40B4-BE49-F238E27FC236}">
                <a16:creationId xmlns:a16="http://schemas.microsoft.com/office/drawing/2014/main" xmlns="" id="{6B0218B3-61C5-F4BA-7475-065529AA42F1}"/>
              </a:ext>
            </a:extLst>
          </p:cNvPr>
          <p:cNvGrpSpPr>
            <a:grpSpLocks/>
          </p:cNvGrpSpPr>
          <p:nvPr/>
        </p:nvGrpSpPr>
        <p:grpSpPr bwMode="auto">
          <a:xfrm>
            <a:off x="34334" y="2044821"/>
            <a:ext cx="523875" cy="2443162"/>
            <a:chOff x="287" y="1104"/>
            <a:chExt cx="330" cy="1539"/>
          </a:xfrm>
          <a:gradFill flip="none" rotWithShape="1">
            <a:gsLst>
              <a:gs pos="0">
                <a:schemeClr val="bg1"/>
              </a:gs>
              <a:gs pos="50000">
                <a:schemeClr val="accent5">
                  <a:lumMod val="90000"/>
                </a:schemeClr>
              </a:gs>
              <a:gs pos="100000">
                <a:schemeClr val="accent1">
                  <a:shade val="100000"/>
                  <a:satMod val="115000"/>
                </a:schemeClr>
              </a:gs>
            </a:gsLst>
            <a:lin ang="16200000" scaled="1"/>
            <a:tileRect/>
          </a:gradFill>
        </p:grpSpPr>
        <p:sp>
          <p:nvSpPr>
            <p:cNvPr id="143386" name="Text Box 24">
              <a:extLst>
                <a:ext uri="{FF2B5EF4-FFF2-40B4-BE49-F238E27FC236}">
                  <a16:creationId xmlns:a16="http://schemas.microsoft.com/office/drawing/2014/main" xmlns="" id="{FE89003D-4BAA-6298-ECFD-2C10F51BBA11}"/>
                </a:ext>
              </a:extLst>
            </p:cNvPr>
            <p:cNvSpPr txBox="1">
              <a:spLocks noChangeArrowheads="1"/>
            </p:cNvSpPr>
            <p:nvPr/>
          </p:nvSpPr>
          <p:spPr bwMode="auto">
            <a:xfrm rot="-5400000">
              <a:off x="18" y="2045"/>
              <a:ext cx="867" cy="33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dirty="0">
                  <a:solidFill>
                    <a:schemeClr val="accent2"/>
                  </a:solidFill>
                </a:rPr>
                <a:t>HOW?</a:t>
              </a:r>
            </a:p>
          </p:txBody>
        </p:sp>
        <p:sp>
          <p:nvSpPr>
            <p:cNvPr id="143387" name="Line 25">
              <a:extLst>
                <a:ext uri="{FF2B5EF4-FFF2-40B4-BE49-F238E27FC236}">
                  <a16:creationId xmlns:a16="http://schemas.microsoft.com/office/drawing/2014/main" xmlns="" id="{69CF89E4-9725-A5D9-7B48-BBD13F50215B}"/>
                </a:ext>
              </a:extLst>
            </p:cNvPr>
            <p:cNvSpPr>
              <a:spLocks noChangeShapeType="1"/>
            </p:cNvSpPr>
            <p:nvPr/>
          </p:nvSpPr>
          <p:spPr bwMode="auto">
            <a:xfrm flipV="1">
              <a:off x="433" y="1104"/>
              <a:ext cx="0" cy="720"/>
            </a:xfrm>
            <a:prstGeom prst="line">
              <a:avLst/>
            </a:prstGeom>
            <a:grpFill/>
            <a:ln w="38100">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7" name="Group 20">
            <a:extLst>
              <a:ext uri="{FF2B5EF4-FFF2-40B4-BE49-F238E27FC236}">
                <a16:creationId xmlns:a16="http://schemas.microsoft.com/office/drawing/2014/main" xmlns="" id="{0DA4D9D3-EA66-D975-DD7D-0D0766F37713}"/>
              </a:ext>
            </a:extLst>
          </p:cNvPr>
          <p:cNvGrpSpPr>
            <a:grpSpLocks/>
          </p:cNvGrpSpPr>
          <p:nvPr/>
        </p:nvGrpSpPr>
        <p:grpSpPr bwMode="auto">
          <a:xfrm>
            <a:off x="11576583" y="1348088"/>
            <a:ext cx="523875" cy="3552278"/>
            <a:chOff x="5087" y="1216"/>
            <a:chExt cx="330" cy="1232"/>
          </a:xfrm>
        </p:grpSpPr>
        <p:sp>
          <p:nvSpPr>
            <p:cNvPr id="48" name="Text Box 21">
              <a:extLst>
                <a:ext uri="{FF2B5EF4-FFF2-40B4-BE49-F238E27FC236}">
                  <a16:creationId xmlns:a16="http://schemas.microsoft.com/office/drawing/2014/main" xmlns="" id="{D3D8104E-7B85-275A-B0FF-0BB7F0939D57}"/>
                </a:ext>
              </a:extLst>
            </p:cNvPr>
            <p:cNvSpPr txBox="1">
              <a:spLocks noChangeArrowheads="1"/>
            </p:cNvSpPr>
            <p:nvPr/>
          </p:nvSpPr>
          <p:spPr bwMode="auto">
            <a:xfrm rot="5400000">
              <a:off x="4844" y="1459"/>
              <a:ext cx="816"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dirty="0" smtClean="0">
                  <a:solidFill>
                    <a:srgbClr val="FF0000"/>
                  </a:solidFill>
                </a:rPr>
                <a:t>¿POR QUÉ?</a:t>
              </a:r>
              <a:endParaRPr lang="en-US" altLang="en-US" sz="2800" b="1" dirty="0">
                <a:solidFill>
                  <a:srgbClr val="FF0000"/>
                </a:solidFill>
              </a:endParaRPr>
            </a:p>
          </p:txBody>
        </p:sp>
        <p:sp>
          <p:nvSpPr>
            <p:cNvPr id="49" name="Line 22">
              <a:extLst>
                <a:ext uri="{FF2B5EF4-FFF2-40B4-BE49-F238E27FC236}">
                  <a16:creationId xmlns:a16="http://schemas.microsoft.com/office/drawing/2014/main" xmlns="" id="{55AA79F6-7F41-ADDC-C7E2-868838884246}"/>
                </a:ext>
              </a:extLst>
            </p:cNvPr>
            <p:cNvSpPr>
              <a:spLocks noChangeShapeType="1"/>
            </p:cNvSpPr>
            <p:nvPr/>
          </p:nvSpPr>
          <p:spPr bwMode="auto">
            <a:xfrm flipH="1">
              <a:off x="5280" y="2029"/>
              <a:ext cx="7" cy="419"/>
            </a:xfrm>
            <a:prstGeom prst="line">
              <a:avLst/>
            </a:prstGeom>
            <a:noFill/>
            <a:ln w="38100">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0" name="Group 23">
            <a:extLst>
              <a:ext uri="{FF2B5EF4-FFF2-40B4-BE49-F238E27FC236}">
                <a16:creationId xmlns:a16="http://schemas.microsoft.com/office/drawing/2014/main" xmlns="" id="{6B0218B3-61C5-F4BA-7475-065529AA42F1}"/>
              </a:ext>
            </a:extLst>
          </p:cNvPr>
          <p:cNvGrpSpPr>
            <a:grpSpLocks/>
          </p:cNvGrpSpPr>
          <p:nvPr/>
        </p:nvGrpSpPr>
        <p:grpSpPr bwMode="auto">
          <a:xfrm>
            <a:off x="6009670" y="2096088"/>
            <a:ext cx="523875" cy="2032652"/>
            <a:chOff x="286" y="1294"/>
            <a:chExt cx="330" cy="1349"/>
          </a:xfrm>
          <a:gradFill>
            <a:gsLst>
              <a:gs pos="0">
                <a:schemeClr val="bg1"/>
              </a:gs>
              <a:gs pos="50000">
                <a:schemeClr val="accent6">
                  <a:lumMod val="20000"/>
                  <a:lumOff val="80000"/>
                </a:schemeClr>
              </a:gs>
              <a:gs pos="100000">
                <a:schemeClr val="accent6">
                  <a:lumMod val="20000"/>
                  <a:lumOff val="80000"/>
                </a:schemeClr>
              </a:gs>
            </a:gsLst>
            <a:lin ang="16200000" scaled="1"/>
          </a:gradFill>
        </p:grpSpPr>
        <p:sp>
          <p:nvSpPr>
            <p:cNvPr id="51" name="Text Box 24">
              <a:extLst>
                <a:ext uri="{FF2B5EF4-FFF2-40B4-BE49-F238E27FC236}">
                  <a16:creationId xmlns:a16="http://schemas.microsoft.com/office/drawing/2014/main" xmlns="" id="{FE89003D-4BAA-6298-ECFD-2C10F51BBA11}"/>
                </a:ext>
              </a:extLst>
            </p:cNvPr>
            <p:cNvSpPr txBox="1">
              <a:spLocks noChangeArrowheads="1"/>
            </p:cNvSpPr>
            <p:nvPr/>
          </p:nvSpPr>
          <p:spPr bwMode="auto">
            <a:xfrm rot="16200000">
              <a:off x="-149" y="1878"/>
              <a:ext cx="1200" cy="33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dirty="0" smtClean="0">
                  <a:solidFill>
                    <a:srgbClr val="FF0000"/>
                  </a:solidFill>
                </a:rPr>
                <a:t>¿CÓMO?</a:t>
              </a:r>
              <a:endParaRPr lang="en-US" altLang="en-US" sz="2800" b="1" dirty="0">
                <a:solidFill>
                  <a:srgbClr val="FF0000"/>
                </a:solidFill>
              </a:endParaRPr>
            </a:p>
          </p:txBody>
        </p:sp>
        <p:sp>
          <p:nvSpPr>
            <p:cNvPr id="52" name="Line 25">
              <a:extLst>
                <a:ext uri="{FF2B5EF4-FFF2-40B4-BE49-F238E27FC236}">
                  <a16:creationId xmlns:a16="http://schemas.microsoft.com/office/drawing/2014/main" xmlns="" id="{69CF89E4-9725-A5D9-7B48-BBD13F50215B}"/>
                </a:ext>
              </a:extLst>
            </p:cNvPr>
            <p:cNvSpPr>
              <a:spLocks noChangeShapeType="1"/>
            </p:cNvSpPr>
            <p:nvPr/>
          </p:nvSpPr>
          <p:spPr bwMode="auto">
            <a:xfrm flipV="1">
              <a:off x="430" y="1294"/>
              <a:ext cx="2" cy="222"/>
            </a:xfrm>
            <a:prstGeom prst="line">
              <a:avLst/>
            </a:prstGeom>
            <a:grpFill/>
            <a:ln w="38100">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95258" name="Oval 26">
            <a:extLst>
              <a:ext uri="{FF2B5EF4-FFF2-40B4-BE49-F238E27FC236}">
                <a16:creationId xmlns:a16="http://schemas.microsoft.com/office/drawing/2014/main" xmlns="" id="{90C7C6AA-3C7C-CA00-EB7C-C2CBBEA98CCE}"/>
              </a:ext>
            </a:extLst>
          </p:cNvPr>
          <p:cNvSpPr>
            <a:spLocks noChangeArrowheads="1"/>
          </p:cNvSpPr>
          <p:nvPr/>
        </p:nvSpPr>
        <p:spPr bwMode="auto">
          <a:xfrm>
            <a:off x="-548789" y="6239707"/>
            <a:ext cx="13116918" cy="607077"/>
          </a:xfrm>
          <a:prstGeom prst="ellipse">
            <a:avLst/>
          </a:prstGeom>
          <a:solidFill>
            <a:srgbClr val="FFFF00">
              <a:alpha val="50980"/>
            </a:srgbClr>
          </a:solidFill>
          <a:ln w="28575">
            <a:solidFill>
              <a:schemeClr val="tx1"/>
            </a:solidFill>
            <a:round/>
            <a:headEnd/>
            <a:tailEnd/>
          </a:ln>
          <a:effectLst/>
          <a:extLst/>
        </p:spPr>
        <p:txBody>
          <a:bodyPr lIns="0" rIns="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b="1" dirty="0"/>
              <a:t>Most Important, &amp; </a:t>
            </a:r>
            <a:r>
              <a:rPr lang="en-US" altLang="en-US" sz="2000" b="1" dirty="0" smtClean="0"/>
              <a:t>Permanent Goals / </a:t>
            </a:r>
            <a:r>
              <a:rPr lang="en-US" altLang="en-US" sz="2000" b="1" dirty="0" err="1" smtClean="0">
                <a:solidFill>
                  <a:srgbClr val="0000CC"/>
                </a:solidFill>
              </a:rPr>
              <a:t>Metas</a:t>
            </a:r>
            <a:r>
              <a:rPr lang="en-US" altLang="en-US" sz="2000" b="1" dirty="0" smtClean="0">
                <a:solidFill>
                  <a:srgbClr val="0000CC"/>
                </a:solidFill>
              </a:rPr>
              <a:t> </a:t>
            </a:r>
            <a:r>
              <a:rPr lang="en-US" altLang="en-US" sz="2000" b="1" dirty="0" err="1" smtClean="0">
                <a:solidFill>
                  <a:srgbClr val="0000CC"/>
                </a:solidFill>
              </a:rPr>
              <a:t>más</a:t>
            </a:r>
            <a:r>
              <a:rPr lang="en-US" altLang="en-US" sz="2000" b="1" dirty="0" smtClean="0">
                <a:solidFill>
                  <a:srgbClr val="0000CC"/>
                </a:solidFill>
              </a:rPr>
              <a:t> </a:t>
            </a:r>
            <a:r>
              <a:rPr lang="en-US" altLang="en-US" sz="2000" b="1" dirty="0" err="1" smtClean="0">
                <a:solidFill>
                  <a:srgbClr val="0000CC"/>
                </a:solidFill>
              </a:rPr>
              <a:t>importantes</a:t>
            </a:r>
            <a:r>
              <a:rPr lang="en-US" altLang="en-US" sz="2000" b="1" dirty="0">
                <a:solidFill>
                  <a:srgbClr val="0000CC"/>
                </a:solidFill>
              </a:rPr>
              <a:t> </a:t>
            </a:r>
            <a:r>
              <a:rPr lang="en-US" altLang="en-US" sz="2000" b="1" dirty="0" smtClean="0">
                <a:solidFill>
                  <a:srgbClr val="0000CC"/>
                </a:solidFill>
              </a:rPr>
              <a:t>y </a:t>
            </a:r>
            <a:r>
              <a:rPr lang="en-US" altLang="en-US" sz="2000" b="1" dirty="0" err="1" smtClean="0">
                <a:solidFill>
                  <a:srgbClr val="0000CC"/>
                </a:solidFill>
              </a:rPr>
              <a:t>permanentes</a:t>
            </a:r>
            <a:endParaRPr lang="en-US" altLang="en-US" sz="2000" b="1" dirty="0">
              <a:solidFill>
                <a:srgbClr val="0000CC"/>
              </a:solidFill>
            </a:endParaRPr>
          </a:p>
        </p:txBody>
      </p:sp>
      <p:sp>
        <p:nvSpPr>
          <p:cNvPr id="54" name="Rectangle 2">
            <a:extLst>
              <a:ext uri="{FF2B5EF4-FFF2-40B4-BE49-F238E27FC236}">
                <a16:creationId xmlns:a16="http://schemas.microsoft.com/office/drawing/2014/main" xmlns="" id="{1C65708A-8D66-1B7B-2FBA-90C861C255D6}"/>
              </a:ext>
            </a:extLst>
          </p:cNvPr>
          <p:cNvSpPr txBox="1">
            <a:spLocks noChangeArrowheads="1"/>
          </p:cNvSpPr>
          <p:nvPr/>
        </p:nvSpPr>
        <p:spPr bwMode="auto">
          <a:xfrm>
            <a:off x="7395790" y="318572"/>
            <a:ext cx="479621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Arial" charset="0"/>
              </a:defRPr>
            </a:lvl2pPr>
            <a:lvl3pPr algn="ctr" rtl="0" eaLnBrk="0" fontAlgn="base" hangingPunct="0">
              <a:spcBef>
                <a:spcPct val="0"/>
              </a:spcBef>
              <a:spcAft>
                <a:spcPct val="0"/>
              </a:spcAft>
              <a:defRPr sz="3200" b="1">
                <a:solidFill>
                  <a:schemeClr val="tx2"/>
                </a:solidFill>
                <a:latin typeface="Arial" charset="0"/>
              </a:defRPr>
            </a:lvl3pPr>
            <a:lvl4pPr algn="ctr" rtl="0" eaLnBrk="0" fontAlgn="base" hangingPunct="0">
              <a:spcBef>
                <a:spcPct val="0"/>
              </a:spcBef>
              <a:spcAft>
                <a:spcPct val="0"/>
              </a:spcAft>
              <a:defRPr sz="3200" b="1">
                <a:solidFill>
                  <a:schemeClr val="tx2"/>
                </a:solidFill>
                <a:latin typeface="Arial" charset="0"/>
              </a:defRPr>
            </a:lvl4pPr>
            <a:lvl5pPr algn="ctr" rtl="0" eaLnBrk="0" fontAlgn="base" hangingPunct="0">
              <a:spcBef>
                <a:spcPct val="0"/>
              </a:spcBef>
              <a:spcAft>
                <a:spcPct val="0"/>
              </a:spcAft>
              <a:defRPr sz="3200" b="1">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s-ES" altLang="en-US" sz="3000" kern="0" dirty="0" smtClean="0">
                <a:solidFill>
                  <a:srgbClr val="0000CC"/>
                </a:solidFill>
              </a:rPr>
              <a:t>Decisiones guiadas por la carne </a:t>
            </a:r>
            <a:r>
              <a:rPr lang="es-ES" altLang="en-US" sz="2400" kern="0" dirty="0" smtClean="0">
                <a:solidFill>
                  <a:srgbClr val="0000CC"/>
                </a:solidFill>
              </a:rPr>
              <a:t>(ejemplo</a:t>
            </a:r>
            <a:r>
              <a:rPr lang="es-ES" altLang="en-US" sz="2400" kern="0" dirty="0">
                <a:solidFill>
                  <a:srgbClr val="0000CC"/>
                </a:solidFill>
              </a:rPr>
              <a:t>)</a:t>
            </a:r>
            <a:endParaRPr lang="en-US" altLang="en-US" sz="2400" kern="0" dirty="0">
              <a:solidFill>
                <a:srgbClr val="0000CC"/>
              </a:solidFill>
            </a:endParaRPr>
          </a:p>
        </p:txBody>
      </p:sp>
      <p:sp>
        <p:nvSpPr>
          <p:cNvPr id="55" name="Rectangle 7">
            <a:extLst>
              <a:ext uri="{FF2B5EF4-FFF2-40B4-BE49-F238E27FC236}">
                <a16:creationId xmlns:a16="http://schemas.microsoft.com/office/drawing/2014/main" xmlns="" id="{EF966668-D22D-A160-89C1-395C31821963}"/>
              </a:ext>
            </a:extLst>
          </p:cNvPr>
          <p:cNvSpPr>
            <a:spLocks noChangeArrowheads="1"/>
          </p:cNvSpPr>
          <p:nvPr/>
        </p:nvSpPr>
        <p:spPr bwMode="auto">
          <a:xfrm>
            <a:off x="3042344" y="4191575"/>
            <a:ext cx="990091" cy="914400"/>
          </a:xfrm>
          <a:prstGeom prst="rect">
            <a:avLst/>
          </a:prstGeom>
          <a:gradFill flip="none" rotWithShape="1">
            <a:gsLst>
              <a:gs pos="0">
                <a:schemeClr val="bg1"/>
              </a:gs>
              <a:gs pos="50000">
                <a:schemeClr val="accent5">
                  <a:lumMod val="90000"/>
                </a:schemeClr>
              </a:gs>
              <a:gs pos="100000">
                <a:schemeClr val="accent1">
                  <a:shade val="100000"/>
                  <a:satMod val="115000"/>
                </a:schemeClr>
              </a:gs>
            </a:gsLst>
            <a:lin ang="16200000" scaled="1"/>
            <a:tileRect/>
          </a:gradFill>
          <a:ln w="19050">
            <a:solidFill>
              <a:schemeClr val="tx1"/>
            </a:solidFill>
            <a:miter lim="800000"/>
            <a:headEnd/>
            <a:tailEnd/>
          </a:ln>
          <a:effectLs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80000"/>
              </a:lnSpc>
              <a:spcBef>
                <a:spcPct val="0"/>
              </a:spcBef>
              <a:buFontTx/>
              <a:buNone/>
            </a:pPr>
            <a:r>
              <a:rPr lang="en-US" altLang="en-US" sz="2200" b="1" dirty="0" smtClean="0"/>
              <a:t>“Fun” </a:t>
            </a:r>
            <a:r>
              <a:rPr lang="en-US" altLang="en-US" sz="2200" b="1" dirty="0" err="1" smtClean="0"/>
              <a:t>Acti-vities</a:t>
            </a:r>
            <a:endParaRPr lang="en-US" altLang="en-US" sz="2200" b="1" dirty="0"/>
          </a:p>
        </p:txBody>
      </p:sp>
      <p:sp>
        <p:nvSpPr>
          <p:cNvPr id="57" name="Rectangle 12">
            <a:extLst>
              <a:ext uri="{FF2B5EF4-FFF2-40B4-BE49-F238E27FC236}">
                <a16:creationId xmlns:a16="http://schemas.microsoft.com/office/drawing/2014/main" xmlns="" id="{C3671141-27F5-A62F-A2CE-4E05CF611FAA}"/>
              </a:ext>
            </a:extLst>
          </p:cNvPr>
          <p:cNvSpPr>
            <a:spLocks noChangeArrowheads="1"/>
          </p:cNvSpPr>
          <p:nvPr/>
        </p:nvSpPr>
        <p:spPr bwMode="auto">
          <a:xfrm>
            <a:off x="4181691" y="3567670"/>
            <a:ext cx="1097121" cy="631870"/>
          </a:xfrm>
          <a:prstGeom prst="rect">
            <a:avLst/>
          </a:prstGeom>
          <a:gradFill flip="none" rotWithShape="1">
            <a:gsLst>
              <a:gs pos="0">
                <a:schemeClr val="bg1"/>
              </a:gs>
              <a:gs pos="50000">
                <a:schemeClr val="accent5">
                  <a:lumMod val="90000"/>
                </a:schemeClr>
              </a:gs>
              <a:gs pos="100000">
                <a:schemeClr val="accent1">
                  <a:shade val="100000"/>
                  <a:satMod val="115000"/>
                </a:schemeClr>
              </a:gs>
            </a:gsLst>
            <a:lin ang="16200000" scaled="1"/>
            <a:tileRect/>
          </a:gradFill>
          <a:ln w="19050">
            <a:solidFill>
              <a:schemeClr val="tx1"/>
            </a:solidFill>
            <a:miter lim="800000"/>
            <a:headEnd/>
            <a:tailEnd/>
          </a:ln>
          <a:effectLs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600" b="1" dirty="0" smtClean="0"/>
              <a:t>Get Money</a:t>
            </a:r>
            <a:endParaRPr lang="en-US" altLang="en-US" sz="1600" b="1" dirty="0"/>
          </a:p>
        </p:txBody>
      </p:sp>
      <p:sp>
        <p:nvSpPr>
          <p:cNvPr id="59" name="Rectangle 9">
            <a:extLst>
              <a:ext uri="{FF2B5EF4-FFF2-40B4-BE49-F238E27FC236}">
                <a16:creationId xmlns:a16="http://schemas.microsoft.com/office/drawing/2014/main" xmlns="" id="{304968A3-645B-6BBD-8274-3EC28DAD7735}"/>
              </a:ext>
            </a:extLst>
          </p:cNvPr>
          <p:cNvSpPr>
            <a:spLocks noChangeArrowheads="1"/>
          </p:cNvSpPr>
          <p:nvPr/>
        </p:nvSpPr>
        <p:spPr bwMode="auto">
          <a:xfrm>
            <a:off x="2474719" y="2779541"/>
            <a:ext cx="1135662" cy="775786"/>
          </a:xfrm>
          <a:prstGeom prst="rect">
            <a:avLst/>
          </a:prstGeom>
          <a:gradFill flip="none" rotWithShape="1">
            <a:gsLst>
              <a:gs pos="0">
                <a:schemeClr val="bg1"/>
              </a:gs>
              <a:gs pos="50000">
                <a:schemeClr val="accent5">
                  <a:lumMod val="90000"/>
                </a:schemeClr>
              </a:gs>
              <a:gs pos="100000">
                <a:schemeClr val="accent1">
                  <a:shade val="100000"/>
                  <a:satMod val="115000"/>
                </a:schemeClr>
              </a:gs>
            </a:gsLst>
            <a:lin ang="16200000" scaled="1"/>
            <a:tileRect/>
          </a:gradFill>
          <a:ln w="19050">
            <a:solidFill>
              <a:schemeClr val="tx1"/>
            </a:solidFill>
            <a:miter lim="800000"/>
            <a:headEnd/>
            <a:tailEnd/>
          </a:ln>
          <a:effectLs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0000"/>
              </a:lnSpc>
              <a:spcBef>
                <a:spcPct val="0"/>
              </a:spcBef>
              <a:buFontTx/>
              <a:buNone/>
            </a:pPr>
            <a:r>
              <a:rPr lang="en-US" altLang="en-US" sz="1600" b="1" dirty="0" smtClean="0"/>
              <a:t>Be Popular</a:t>
            </a:r>
            <a:endParaRPr lang="en-US" altLang="en-US" sz="1600" b="1" dirty="0"/>
          </a:p>
        </p:txBody>
      </p:sp>
      <p:sp>
        <p:nvSpPr>
          <p:cNvPr id="60" name="Rectangle 10">
            <a:extLst>
              <a:ext uri="{FF2B5EF4-FFF2-40B4-BE49-F238E27FC236}">
                <a16:creationId xmlns:a16="http://schemas.microsoft.com/office/drawing/2014/main" xmlns="" id="{E23712AE-F928-4895-0C60-7A90BD77D9D0}"/>
              </a:ext>
            </a:extLst>
          </p:cNvPr>
          <p:cNvSpPr>
            <a:spLocks noChangeArrowheads="1"/>
          </p:cNvSpPr>
          <p:nvPr/>
        </p:nvSpPr>
        <p:spPr bwMode="auto">
          <a:xfrm>
            <a:off x="890649" y="2789836"/>
            <a:ext cx="1584070" cy="775787"/>
          </a:xfrm>
          <a:prstGeom prst="rect">
            <a:avLst/>
          </a:prstGeom>
          <a:gradFill flip="none" rotWithShape="1">
            <a:gsLst>
              <a:gs pos="0">
                <a:schemeClr val="bg1"/>
              </a:gs>
              <a:gs pos="50000">
                <a:schemeClr val="accent5">
                  <a:lumMod val="90000"/>
                </a:schemeClr>
              </a:gs>
              <a:gs pos="100000">
                <a:schemeClr val="accent1">
                  <a:shade val="100000"/>
                  <a:satMod val="115000"/>
                </a:schemeClr>
              </a:gs>
            </a:gsLst>
            <a:lin ang="16200000" scaled="1"/>
            <a:tileRect/>
          </a:gradFill>
          <a:ln w="19050">
            <a:solidFill>
              <a:schemeClr val="tx1"/>
            </a:solidFill>
            <a:miter lim="800000"/>
            <a:headEnd/>
            <a:tailEnd/>
          </a:ln>
          <a:effectLs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0000"/>
              </a:lnSpc>
              <a:spcBef>
                <a:spcPct val="0"/>
              </a:spcBef>
              <a:buFontTx/>
              <a:buNone/>
            </a:pPr>
            <a:r>
              <a:rPr lang="en-US" altLang="en-US" sz="1600" b="1" dirty="0" smtClean="0"/>
              <a:t>Meet People</a:t>
            </a:r>
            <a:endParaRPr lang="en-US" altLang="en-US" sz="1600" b="1" dirty="0"/>
          </a:p>
        </p:txBody>
      </p:sp>
      <p:sp>
        <p:nvSpPr>
          <p:cNvPr id="61" name="Rectangle 11">
            <a:extLst>
              <a:ext uri="{FF2B5EF4-FFF2-40B4-BE49-F238E27FC236}">
                <a16:creationId xmlns:a16="http://schemas.microsoft.com/office/drawing/2014/main" xmlns="" id="{044D4390-AEC1-E303-6885-2D5710604466}"/>
              </a:ext>
            </a:extLst>
          </p:cNvPr>
          <p:cNvSpPr>
            <a:spLocks noChangeArrowheads="1"/>
          </p:cNvSpPr>
          <p:nvPr/>
        </p:nvSpPr>
        <p:spPr bwMode="auto">
          <a:xfrm>
            <a:off x="3612804" y="2785011"/>
            <a:ext cx="1402112" cy="775786"/>
          </a:xfrm>
          <a:prstGeom prst="rect">
            <a:avLst/>
          </a:prstGeom>
          <a:gradFill flip="none" rotWithShape="1">
            <a:gsLst>
              <a:gs pos="0">
                <a:schemeClr val="bg1"/>
              </a:gs>
              <a:gs pos="50000">
                <a:schemeClr val="accent5">
                  <a:lumMod val="90000"/>
                </a:schemeClr>
              </a:gs>
              <a:gs pos="100000">
                <a:schemeClr val="accent1">
                  <a:shade val="100000"/>
                  <a:satMod val="115000"/>
                </a:schemeClr>
              </a:gs>
            </a:gsLst>
            <a:lin ang="16200000" scaled="1"/>
            <a:tileRect/>
          </a:gradFill>
          <a:ln w="19050">
            <a:solidFill>
              <a:schemeClr val="tx1"/>
            </a:solidFill>
            <a:miter lim="800000"/>
            <a:headEnd/>
            <a:tailEnd/>
          </a:ln>
          <a:effectLs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600" b="1" dirty="0" smtClean="0"/>
              <a:t>Good Income and Investments</a:t>
            </a:r>
            <a:endParaRPr lang="en-US" altLang="en-US" sz="1600" b="1" dirty="0"/>
          </a:p>
        </p:txBody>
      </p:sp>
      <p:sp>
        <p:nvSpPr>
          <p:cNvPr id="65" name="Rectangle 9">
            <a:extLst>
              <a:ext uri="{FF2B5EF4-FFF2-40B4-BE49-F238E27FC236}">
                <a16:creationId xmlns:a16="http://schemas.microsoft.com/office/drawing/2014/main" xmlns="" id="{304968A3-645B-6BBD-8274-3EC28DAD7735}"/>
              </a:ext>
            </a:extLst>
          </p:cNvPr>
          <p:cNvSpPr>
            <a:spLocks noChangeArrowheads="1"/>
          </p:cNvSpPr>
          <p:nvPr/>
        </p:nvSpPr>
        <p:spPr bwMode="auto">
          <a:xfrm>
            <a:off x="1746118" y="1994725"/>
            <a:ext cx="918123" cy="775786"/>
          </a:xfrm>
          <a:prstGeom prst="rect">
            <a:avLst/>
          </a:prstGeom>
          <a:gradFill flip="none" rotWithShape="1">
            <a:gsLst>
              <a:gs pos="0">
                <a:schemeClr val="bg1"/>
              </a:gs>
              <a:gs pos="50000">
                <a:schemeClr val="accent5">
                  <a:lumMod val="90000"/>
                </a:schemeClr>
              </a:gs>
              <a:gs pos="100000">
                <a:schemeClr val="accent1">
                  <a:shade val="100000"/>
                  <a:satMod val="115000"/>
                </a:schemeClr>
              </a:gs>
            </a:gsLst>
            <a:lin ang="16200000" scaled="1"/>
            <a:tileRect/>
          </a:gradFill>
          <a:ln w="19050">
            <a:solidFill>
              <a:schemeClr val="tx1"/>
            </a:solidFill>
            <a:miter lim="800000"/>
            <a:headEnd/>
            <a:tailEnd/>
          </a:ln>
          <a:effectLs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0000"/>
              </a:lnSpc>
              <a:spcBef>
                <a:spcPct val="0"/>
              </a:spcBef>
              <a:buFontTx/>
              <a:buNone/>
            </a:pPr>
            <a:r>
              <a:rPr lang="en-US" altLang="en-US" sz="1600" b="1" dirty="0" smtClean="0"/>
              <a:t>Join a Church</a:t>
            </a:r>
            <a:endParaRPr lang="en-US" altLang="en-US" sz="1600" b="1" dirty="0"/>
          </a:p>
        </p:txBody>
      </p:sp>
      <p:sp>
        <p:nvSpPr>
          <p:cNvPr id="66" name="Rectangle 10">
            <a:extLst>
              <a:ext uri="{FF2B5EF4-FFF2-40B4-BE49-F238E27FC236}">
                <a16:creationId xmlns:a16="http://schemas.microsoft.com/office/drawing/2014/main" xmlns="" id="{E23712AE-F928-4895-0C60-7A90BD77D9D0}"/>
              </a:ext>
            </a:extLst>
          </p:cNvPr>
          <p:cNvSpPr>
            <a:spLocks noChangeArrowheads="1"/>
          </p:cNvSpPr>
          <p:nvPr/>
        </p:nvSpPr>
        <p:spPr bwMode="auto">
          <a:xfrm>
            <a:off x="994223" y="1995746"/>
            <a:ext cx="751895" cy="775787"/>
          </a:xfrm>
          <a:prstGeom prst="rect">
            <a:avLst/>
          </a:prstGeom>
          <a:gradFill flip="none" rotWithShape="1">
            <a:gsLst>
              <a:gs pos="0">
                <a:schemeClr val="bg1"/>
              </a:gs>
              <a:gs pos="50000">
                <a:schemeClr val="accent5">
                  <a:lumMod val="90000"/>
                </a:schemeClr>
              </a:gs>
              <a:gs pos="100000">
                <a:schemeClr val="accent1">
                  <a:shade val="100000"/>
                  <a:satMod val="115000"/>
                </a:schemeClr>
              </a:gs>
            </a:gsLst>
            <a:lin ang="16200000" scaled="1"/>
            <a:tileRect/>
          </a:gradFill>
          <a:ln w="19050">
            <a:solidFill>
              <a:schemeClr val="tx1"/>
            </a:solidFill>
            <a:miter lim="800000"/>
            <a:headEnd/>
            <a:tailEnd/>
          </a:ln>
          <a:effectLs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0000"/>
              </a:lnSpc>
              <a:spcBef>
                <a:spcPct val="0"/>
              </a:spcBef>
              <a:buFontTx/>
              <a:buNone/>
            </a:pPr>
            <a:r>
              <a:rPr lang="en-US" altLang="en-US" sz="1600" b="1" dirty="0" smtClean="0"/>
              <a:t>Join Clubs</a:t>
            </a:r>
            <a:endParaRPr lang="en-US" altLang="en-US" sz="1600" b="1" dirty="0"/>
          </a:p>
        </p:txBody>
      </p:sp>
      <p:sp>
        <p:nvSpPr>
          <p:cNvPr id="67" name="Rectangle 11">
            <a:extLst>
              <a:ext uri="{FF2B5EF4-FFF2-40B4-BE49-F238E27FC236}">
                <a16:creationId xmlns:a16="http://schemas.microsoft.com/office/drawing/2014/main" xmlns="" id="{044D4390-AEC1-E303-6885-2D5710604466}"/>
              </a:ext>
            </a:extLst>
          </p:cNvPr>
          <p:cNvSpPr>
            <a:spLocks noChangeArrowheads="1"/>
          </p:cNvSpPr>
          <p:nvPr/>
        </p:nvSpPr>
        <p:spPr bwMode="auto">
          <a:xfrm>
            <a:off x="2652200" y="1996206"/>
            <a:ext cx="723097" cy="775786"/>
          </a:xfrm>
          <a:prstGeom prst="rect">
            <a:avLst/>
          </a:prstGeom>
          <a:gradFill flip="none" rotWithShape="1">
            <a:gsLst>
              <a:gs pos="0">
                <a:schemeClr val="bg1"/>
              </a:gs>
              <a:gs pos="50000">
                <a:schemeClr val="accent5">
                  <a:lumMod val="90000"/>
                </a:schemeClr>
              </a:gs>
              <a:gs pos="100000">
                <a:schemeClr val="accent1">
                  <a:shade val="100000"/>
                  <a:satMod val="115000"/>
                </a:schemeClr>
              </a:gs>
            </a:gsLst>
            <a:lin ang="16200000" scaled="1"/>
            <a:tileRect/>
          </a:gradFill>
          <a:ln w="19050">
            <a:solidFill>
              <a:schemeClr val="tx1"/>
            </a:solidFill>
            <a:miter lim="800000"/>
            <a:headEnd/>
            <a:tailEnd/>
          </a:ln>
          <a:effectLs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600" b="1" dirty="0" smtClean="0"/>
              <a:t>Good Job</a:t>
            </a:r>
            <a:endParaRPr lang="en-US" altLang="en-US" sz="1600" b="1" dirty="0"/>
          </a:p>
        </p:txBody>
      </p:sp>
      <p:sp>
        <p:nvSpPr>
          <p:cNvPr id="68" name="Rectangle 12">
            <a:extLst>
              <a:ext uri="{FF2B5EF4-FFF2-40B4-BE49-F238E27FC236}">
                <a16:creationId xmlns:a16="http://schemas.microsoft.com/office/drawing/2014/main" xmlns="" id="{C3671141-27F5-A62F-A2CE-4E05CF611FAA}"/>
              </a:ext>
            </a:extLst>
          </p:cNvPr>
          <p:cNvSpPr>
            <a:spLocks noChangeArrowheads="1"/>
          </p:cNvSpPr>
          <p:nvPr/>
        </p:nvSpPr>
        <p:spPr bwMode="auto">
          <a:xfrm>
            <a:off x="3380802" y="2000918"/>
            <a:ext cx="809215" cy="776163"/>
          </a:xfrm>
          <a:prstGeom prst="rect">
            <a:avLst/>
          </a:prstGeom>
          <a:gradFill flip="none" rotWithShape="1">
            <a:gsLst>
              <a:gs pos="0">
                <a:schemeClr val="bg1"/>
              </a:gs>
              <a:gs pos="50000">
                <a:schemeClr val="accent5">
                  <a:lumMod val="90000"/>
                </a:schemeClr>
              </a:gs>
              <a:gs pos="100000">
                <a:schemeClr val="accent1">
                  <a:shade val="100000"/>
                  <a:satMod val="115000"/>
                </a:schemeClr>
              </a:gs>
            </a:gsLst>
            <a:lin ang="16200000" scaled="1"/>
            <a:tileRect/>
          </a:gradFill>
          <a:ln w="19050">
            <a:solidFill>
              <a:schemeClr val="tx1"/>
            </a:solidFill>
            <a:miter lim="800000"/>
            <a:headEnd/>
            <a:tailEnd/>
          </a:ln>
          <a:effectLs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600" b="1" dirty="0" smtClean="0"/>
              <a:t>Buy a House</a:t>
            </a:r>
            <a:endParaRPr lang="en-US" altLang="en-US" sz="1600" b="1" dirty="0"/>
          </a:p>
        </p:txBody>
      </p:sp>
      <p:sp>
        <p:nvSpPr>
          <p:cNvPr id="69" name="Rectangle 12">
            <a:extLst>
              <a:ext uri="{FF2B5EF4-FFF2-40B4-BE49-F238E27FC236}">
                <a16:creationId xmlns:a16="http://schemas.microsoft.com/office/drawing/2014/main" xmlns="" id="{C3671141-27F5-A62F-A2CE-4E05CF611FAA}"/>
              </a:ext>
            </a:extLst>
          </p:cNvPr>
          <p:cNvSpPr>
            <a:spLocks noChangeArrowheads="1"/>
          </p:cNvSpPr>
          <p:nvPr/>
        </p:nvSpPr>
        <p:spPr bwMode="auto">
          <a:xfrm>
            <a:off x="4195521" y="1994725"/>
            <a:ext cx="691804" cy="776163"/>
          </a:xfrm>
          <a:prstGeom prst="rect">
            <a:avLst/>
          </a:prstGeom>
          <a:gradFill flip="none" rotWithShape="1">
            <a:gsLst>
              <a:gs pos="0">
                <a:schemeClr val="bg1"/>
              </a:gs>
              <a:gs pos="50000">
                <a:schemeClr val="accent5">
                  <a:lumMod val="90000"/>
                </a:schemeClr>
              </a:gs>
              <a:gs pos="100000">
                <a:schemeClr val="accent1">
                  <a:shade val="100000"/>
                  <a:satMod val="115000"/>
                </a:schemeClr>
              </a:gs>
            </a:gsLst>
            <a:lin ang="16200000" scaled="1"/>
            <a:tileRect/>
          </a:gradFill>
          <a:ln w="19050">
            <a:solidFill>
              <a:schemeClr val="tx1"/>
            </a:solidFill>
            <a:miter lim="800000"/>
            <a:headEnd/>
            <a:tailEnd/>
          </a:ln>
          <a:effectLs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600" b="1" dirty="0" smtClean="0"/>
              <a:t>Civic </a:t>
            </a:r>
            <a:r>
              <a:rPr lang="en-US" altLang="en-US" sz="1600" b="1" dirty="0" err="1" smtClean="0"/>
              <a:t>Ser</a:t>
            </a:r>
            <a:r>
              <a:rPr lang="en-US" altLang="en-US" sz="1600" b="1" dirty="0" smtClean="0"/>
              <a:t>-vice</a:t>
            </a:r>
            <a:endParaRPr lang="en-US" altLang="en-US" sz="1600" b="1" dirty="0"/>
          </a:p>
        </p:txBody>
      </p:sp>
      <p:sp>
        <p:nvSpPr>
          <p:cNvPr id="71" name="Rectangle 10">
            <a:extLst>
              <a:ext uri="{FF2B5EF4-FFF2-40B4-BE49-F238E27FC236}">
                <a16:creationId xmlns:a16="http://schemas.microsoft.com/office/drawing/2014/main" xmlns="" id="{E23712AE-F928-4895-0C60-7A90BD77D9D0}"/>
              </a:ext>
            </a:extLst>
          </p:cNvPr>
          <p:cNvSpPr>
            <a:spLocks noChangeArrowheads="1"/>
          </p:cNvSpPr>
          <p:nvPr/>
        </p:nvSpPr>
        <p:spPr bwMode="auto">
          <a:xfrm>
            <a:off x="1206747" y="1209433"/>
            <a:ext cx="884739" cy="775787"/>
          </a:xfrm>
          <a:prstGeom prst="rect">
            <a:avLst/>
          </a:prstGeom>
          <a:gradFill flip="none" rotWithShape="1">
            <a:gsLst>
              <a:gs pos="0">
                <a:schemeClr val="bg1"/>
              </a:gs>
              <a:gs pos="50000">
                <a:schemeClr val="accent5">
                  <a:lumMod val="90000"/>
                </a:schemeClr>
              </a:gs>
              <a:gs pos="100000">
                <a:schemeClr val="accent1">
                  <a:shade val="100000"/>
                  <a:satMod val="115000"/>
                </a:schemeClr>
              </a:gs>
            </a:gsLst>
            <a:lin ang="16200000" scaled="1"/>
            <a:tileRect/>
          </a:gradFill>
          <a:ln w="19050">
            <a:solidFill>
              <a:schemeClr val="tx1"/>
            </a:solidFill>
            <a:miter lim="800000"/>
            <a:headEnd/>
            <a:tailEnd/>
          </a:ln>
          <a:effectLs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0000"/>
              </a:lnSpc>
              <a:spcBef>
                <a:spcPct val="0"/>
              </a:spcBef>
              <a:buFontTx/>
              <a:buNone/>
            </a:pPr>
            <a:r>
              <a:rPr lang="es-ES" altLang="en-US" sz="1500" b="1" dirty="0" err="1" smtClean="0"/>
              <a:t>Stay</a:t>
            </a:r>
            <a:r>
              <a:rPr lang="es-ES" altLang="en-US" sz="1500" b="1" dirty="0" smtClean="0"/>
              <a:t> </a:t>
            </a:r>
            <a:r>
              <a:rPr lang="es-ES" altLang="en-US" sz="1500" b="1" dirty="0" err="1" smtClean="0"/>
              <a:t>Healthy</a:t>
            </a:r>
            <a:endParaRPr lang="en-US" altLang="en-US" sz="1500" b="1" dirty="0"/>
          </a:p>
        </p:txBody>
      </p:sp>
      <p:sp>
        <p:nvSpPr>
          <p:cNvPr id="73" name="Rectangle 12">
            <a:extLst>
              <a:ext uri="{FF2B5EF4-FFF2-40B4-BE49-F238E27FC236}">
                <a16:creationId xmlns:a16="http://schemas.microsoft.com/office/drawing/2014/main" xmlns="" id="{C3671141-27F5-A62F-A2CE-4E05CF611FAA}"/>
              </a:ext>
            </a:extLst>
          </p:cNvPr>
          <p:cNvSpPr>
            <a:spLocks noChangeArrowheads="1"/>
          </p:cNvSpPr>
          <p:nvPr/>
        </p:nvSpPr>
        <p:spPr bwMode="auto">
          <a:xfrm>
            <a:off x="3347929" y="1213248"/>
            <a:ext cx="1130857" cy="776163"/>
          </a:xfrm>
          <a:prstGeom prst="rect">
            <a:avLst/>
          </a:prstGeom>
          <a:gradFill flip="none" rotWithShape="1">
            <a:gsLst>
              <a:gs pos="0">
                <a:schemeClr val="bg1"/>
              </a:gs>
              <a:gs pos="50000">
                <a:schemeClr val="accent5">
                  <a:lumMod val="90000"/>
                </a:schemeClr>
              </a:gs>
              <a:gs pos="100000">
                <a:schemeClr val="accent1">
                  <a:shade val="100000"/>
                  <a:satMod val="115000"/>
                </a:schemeClr>
              </a:gs>
            </a:gsLst>
            <a:lin ang="16200000" scaled="1"/>
            <a:tileRect/>
          </a:gradFill>
          <a:ln w="19050">
            <a:solidFill>
              <a:schemeClr val="tx1"/>
            </a:solidFill>
            <a:miter lim="800000"/>
            <a:headEnd/>
            <a:tailEnd/>
          </a:ln>
          <a:effectLs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500" b="1" dirty="0" smtClean="0"/>
              <a:t>Get an Education</a:t>
            </a:r>
            <a:endParaRPr lang="en-US" altLang="en-US" sz="1500" b="1" dirty="0"/>
          </a:p>
        </p:txBody>
      </p:sp>
      <p:sp>
        <p:nvSpPr>
          <p:cNvPr id="74" name="Rectangle 3">
            <a:extLst>
              <a:ext uri="{FF2B5EF4-FFF2-40B4-BE49-F238E27FC236}">
                <a16:creationId xmlns:a16="http://schemas.microsoft.com/office/drawing/2014/main" xmlns="" id="{22D8BFAC-CA16-38BB-83A3-B8C64A4DAA8E}"/>
              </a:ext>
            </a:extLst>
          </p:cNvPr>
          <p:cNvSpPr>
            <a:spLocks noChangeArrowheads="1"/>
          </p:cNvSpPr>
          <p:nvPr/>
        </p:nvSpPr>
        <p:spPr bwMode="auto">
          <a:xfrm>
            <a:off x="6096000" y="5119494"/>
            <a:ext cx="6096000" cy="777846"/>
          </a:xfrm>
          <a:prstGeom prst="rect">
            <a:avLst/>
          </a:prstGeom>
          <a:gradFill flip="none" rotWithShape="1">
            <a:gsLst>
              <a:gs pos="0">
                <a:schemeClr val="bg1"/>
              </a:gs>
              <a:gs pos="50000">
                <a:schemeClr val="accent6">
                  <a:lumMod val="20000"/>
                  <a:lumOff val="80000"/>
                </a:schemeClr>
              </a:gs>
              <a:gs pos="100000">
                <a:schemeClr val="accent6">
                  <a:lumMod val="40000"/>
                  <a:lumOff val="60000"/>
                </a:schemeClr>
              </a:gs>
            </a:gsLst>
            <a:lin ang="16200000" scaled="1"/>
            <a:tileRect/>
          </a:gradFill>
          <a:ln w="19050">
            <a:solidFill>
              <a:schemeClr val="tx1"/>
            </a:solidFill>
            <a:miter lim="800000"/>
            <a:headEnd/>
            <a:tailEnd/>
          </a:ln>
          <a:effectLs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b="1" dirty="0" smtClean="0"/>
              <a:t>Placer – </a:t>
            </a:r>
            <a:r>
              <a:rPr lang="en-US" altLang="en-US" sz="3600" b="1" dirty="0" err="1" smtClean="0"/>
              <a:t>Ser</a:t>
            </a:r>
            <a:r>
              <a:rPr lang="en-US" altLang="en-US" sz="3600" b="1" dirty="0" smtClean="0"/>
              <a:t> </a:t>
            </a:r>
            <a:r>
              <a:rPr lang="en-US" altLang="en-US" sz="3600" b="1" dirty="0" err="1" smtClean="0"/>
              <a:t>feliz</a:t>
            </a:r>
            <a:endParaRPr lang="en-US" altLang="en-US" sz="3600" b="1" dirty="0"/>
          </a:p>
        </p:txBody>
      </p:sp>
      <p:sp>
        <p:nvSpPr>
          <p:cNvPr id="77" name="Rectangle 6">
            <a:extLst>
              <a:ext uri="{FF2B5EF4-FFF2-40B4-BE49-F238E27FC236}">
                <a16:creationId xmlns:a16="http://schemas.microsoft.com/office/drawing/2014/main" xmlns="" id="{CE218BCD-8C33-95AD-0913-9339ED9BB14C}"/>
              </a:ext>
            </a:extLst>
          </p:cNvPr>
          <p:cNvSpPr>
            <a:spLocks noChangeArrowheads="1"/>
          </p:cNvSpPr>
          <p:nvPr/>
        </p:nvSpPr>
        <p:spPr bwMode="auto">
          <a:xfrm>
            <a:off x="6452875" y="4189991"/>
            <a:ext cx="1368733" cy="914400"/>
          </a:xfrm>
          <a:prstGeom prst="rect">
            <a:avLst/>
          </a:prstGeom>
          <a:gradFill flip="none" rotWithShape="1">
            <a:gsLst>
              <a:gs pos="0">
                <a:schemeClr val="bg1"/>
              </a:gs>
              <a:gs pos="50000">
                <a:schemeClr val="accent6">
                  <a:lumMod val="20000"/>
                  <a:lumOff val="80000"/>
                </a:schemeClr>
              </a:gs>
              <a:gs pos="100000">
                <a:schemeClr val="accent6">
                  <a:lumMod val="40000"/>
                  <a:lumOff val="60000"/>
                </a:schemeClr>
              </a:gs>
            </a:gsLst>
            <a:lin ang="16200000" scaled="1"/>
            <a:tileRect/>
          </a:gradFill>
          <a:ln w="19050">
            <a:solidFill>
              <a:schemeClr val="tx1"/>
            </a:solidFill>
            <a:miter lim="800000"/>
            <a:headEnd/>
            <a:tailEnd/>
          </a:ln>
          <a:effectLs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80000"/>
              </a:lnSpc>
              <a:spcBef>
                <a:spcPct val="0"/>
              </a:spcBef>
              <a:buFontTx/>
              <a:buNone/>
            </a:pPr>
            <a:r>
              <a:rPr lang="es-ES" altLang="en-US" sz="1850" b="1" dirty="0" smtClean="0"/>
              <a:t>Pareja romántica</a:t>
            </a:r>
            <a:endParaRPr lang="es-ES" altLang="en-US" sz="1850" b="1" dirty="0"/>
          </a:p>
        </p:txBody>
      </p:sp>
      <p:sp>
        <p:nvSpPr>
          <p:cNvPr id="78" name="Rectangle 7">
            <a:extLst>
              <a:ext uri="{FF2B5EF4-FFF2-40B4-BE49-F238E27FC236}">
                <a16:creationId xmlns:a16="http://schemas.microsoft.com/office/drawing/2014/main" xmlns="" id="{EF966668-D22D-A160-89C1-395C31821963}"/>
              </a:ext>
            </a:extLst>
          </p:cNvPr>
          <p:cNvSpPr>
            <a:spLocks noChangeArrowheads="1"/>
          </p:cNvSpPr>
          <p:nvPr/>
        </p:nvSpPr>
        <p:spPr bwMode="auto">
          <a:xfrm>
            <a:off x="7821608" y="4188433"/>
            <a:ext cx="1108803" cy="914400"/>
          </a:xfrm>
          <a:prstGeom prst="rect">
            <a:avLst/>
          </a:prstGeom>
          <a:gradFill flip="none" rotWithShape="1">
            <a:gsLst>
              <a:gs pos="0">
                <a:schemeClr val="bg1"/>
              </a:gs>
              <a:gs pos="50000">
                <a:schemeClr val="accent6">
                  <a:lumMod val="20000"/>
                  <a:lumOff val="80000"/>
                </a:schemeClr>
              </a:gs>
              <a:gs pos="100000">
                <a:schemeClr val="accent6">
                  <a:lumMod val="40000"/>
                  <a:lumOff val="60000"/>
                </a:schemeClr>
              </a:gs>
            </a:gsLst>
            <a:lin ang="16200000" scaled="1"/>
            <a:tileRect/>
          </a:gradFill>
          <a:ln w="19050">
            <a:solidFill>
              <a:schemeClr val="tx1"/>
            </a:solidFill>
            <a:miter lim="800000"/>
            <a:headEnd/>
            <a:tailEnd/>
          </a:ln>
          <a:effectLs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80000"/>
              </a:lnSpc>
              <a:spcBef>
                <a:spcPct val="0"/>
              </a:spcBef>
              <a:buFontTx/>
              <a:buNone/>
            </a:pPr>
            <a:r>
              <a:rPr lang="en-US" altLang="en-US" sz="1850" b="1" dirty="0" smtClean="0"/>
              <a:t>Amigos “diver-</a:t>
            </a:r>
            <a:r>
              <a:rPr lang="en-US" altLang="en-US" sz="1850" b="1" dirty="0" err="1" smtClean="0"/>
              <a:t>tidos</a:t>
            </a:r>
            <a:r>
              <a:rPr lang="en-US" altLang="en-US" sz="1850" b="1" dirty="0" smtClean="0"/>
              <a:t>”</a:t>
            </a:r>
            <a:endParaRPr lang="en-US" altLang="en-US" sz="1850" b="1" dirty="0"/>
          </a:p>
        </p:txBody>
      </p:sp>
      <p:sp>
        <p:nvSpPr>
          <p:cNvPr id="79" name="Rectangle 8">
            <a:extLst>
              <a:ext uri="{FF2B5EF4-FFF2-40B4-BE49-F238E27FC236}">
                <a16:creationId xmlns:a16="http://schemas.microsoft.com/office/drawing/2014/main" xmlns="" id="{FAC361F2-076C-C614-107B-8680C93FAA9B}"/>
              </a:ext>
            </a:extLst>
          </p:cNvPr>
          <p:cNvSpPr>
            <a:spLocks noChangeArrowheads="1"/>
          </p:cNvSpPr>
          <p:nvPr/>
        </p:nvSpPr>
        <p:spPr bwMode="auto">
          <a:xfrm>
            <a:off x="10465980" y="4184780"/>
            <a:ext cx="1288187" cy="914400"/>
          </a:xfrm>
          <a:prstGeom prst="rect">
            <a:avLst/>
          </a:prstGeom>
          <a:gradFill flip="none" rotWithShape="1">
            <a:gsLst>
              <a:gs pos="0">
                <a:schemeClr val="bg1"/>
              </a:gs>
              <a:gs pos="50000">
                <a:schemeClr val="accent6">
                  <a:lumMod val="20000"/>
                  <a:lumOff val="80000"/>
                </a:schemeClr>
              </a:gs>
              <a:gs pos="100000">
                <a:schemeClr val="accent6">
                  <a:lumMod val="40000"/>
                  <a:lumOff val="60000"/>
                </a:schemeClr>
              </a:gs>
            </a:gsLst>
            <a:lin ang="16200000" scaled="1"/>
            <a:tileRect/>
          </a:gradFill>
          <a:ln w="19050">
            <a:solidFill>
              <a:schemeClr val="tx1"/>
            </a:solidFill>
            <a:miter lim="800000"/>
            <a:headEnd/>
            <a:tailEnd/>
          </a:ln>
          <a:effectLs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80000"/>
              </a:lnSpc>
              <a:spcBef>
                <a:spcPct val="0"/>
              </a:spcBef>
              <a:buFontTx/>
              <a:buNone/>
            </a:pPr>
            <a:r>
              <a:rPr lang="en-US" altLang="en-US" sz="1850" b="1" dirty="0" err="1" smtClean="0"/>
              <a:t>Tener</a:t>
            </a:r>
            <a:r>
              <a:rPr lang="en-US" altLang="en-US" sz="1850" b="1" dirty="0" smtClean="0"/>
              <a:t> (</a:t>
            </a:r>
            <a:r>
              <a:rPr lang="en-US" altLang="en-US" sz="1850" b="1" dirty="0" err="1" smtClean="0"/>
              <a:t>muchas</a:t>
            </a:r>
            <a:r>
              <a:rPr lang="en-US" altLang="en-US" sz="1850" b="1" dirty="0" smtClean="0"/>
              <a:t>) </a:t>
            </a:r>
            <a:r>
              <a:rPr lang="en-US" altLang="en-US" sz="1850" b="1" dirty="0" err="1" smtClean="0"/>
              <a:t>cosas</a:t>
            </a:r>
            <a:endParaRPr lang="en-US" altLang="en-US" sz="1850" b="1" dirty="0"/>
          </a:p>
        </p:txBody>
      </p:sp>
      <p:sp>
        <p:nvSpPr>
          <p:cNvPr id="80" name="Rectangle 9">
            <a:extLst>
              <a:ext uri="{FF2B5EF4-FFF2-40B4-BE49-F238E27FC236}">
                <a16:creationId xmlns:a16="http://schemas.microsoft.com/office/drawing/2014/main" xmlns="" id="{304968A3-645B-6BBD-8274-3EC28DAD7735}"/>
              </a:ext>
            </a:extLst>
          </p:cNvPr>
          <p:cNvSpPr>
            <a:spLocks noChangeArrowheads="1"/>
          </p:cNvSpPr>
          <p:nvPr/>
        </p:nvSpPr>
        <p:spPr bwMode="auto">
          <a:xfrm>
            <a:off x="7816418" y="3565749"/>
            <a:ext cx="1217370" cy="613815"/>
          </a:xfrm>
          <a:prstGeom prst="rect">
            <a:avLst/>
          </a:prstGeom>
          <a:gradFill flip="none" rotWithShape="1">
            <a:gsLst>
              <a:gs pos="0">
                <a:schemeClr val="bg1"/>
              </a:gs>
              <a:gs pos="50000">
                <a:schemeClr val="accent6">
                  <a:lumMod val="20000"/>
                  <a:lumOff val="80000"/>
                </a:schemeClr>
              </a:gs>
              <a:gs pos="100000">
                <a:schemeClr val="accent6">
                  <a:lumMod val="40000"/>
                  <a:lumOff val="60000"/>
                </a:schemeClr>
              </a:gs>
            </a:gsLst>
            <a:lin ang="16200000" scaled="1"/>
            <a:tileRect/>
          </a:gradFill>
          <a:ln w="19050">
            <a:solidFill>
              <a:schemeClr val="tx1"/>
            </a:solidFill>
            <a:miter lim="800000"/>
            <a:headEnd/>
            <a:tailEnd/>
          </a:ln>
          <a:effectLs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0000"/>
              </a:lnSpc>
              <a:spcBef>
                <a:spcPct val="0"/>
              </a:spcBef>
              <a:buFontTx/>
              <a:buNone/>
            </a:pPr>
            <a:r>
              <a:rPr lang="en-US" altLang="en-US" sz="1600" b="1" dirty="0" err="1" smtClean="0"/>
              <a:t>Otras</a:t>
            </a:r>
            <a:r>
              <a:rPr lang="en-US" altLang="en-US" sz="1600" b="1" dirty="0" smtClean="0"/>
              <a:t> </a:t>
            </a:r>
            <a:r>
              <a:rPr lang="en-US" altLang="en-US" sz="1600" b="1" dirty="0" err="1" smtClean="0"/>
              <a:t>relaciones</a:t>
            </a:r>
            <a:endParaRPr lang="en-US" altLang="en-US" sz="1600" b="1" dirty="0"/>
          </a:p>
        </p:txBody>
      </p:sp>
      <p:sp>
        <p:nvSpPr>
          <p:cNvPr id="81" name="Rectangle 10">
            <a:extLst>
              <a:ext uri="{FF2B5EF4-FFF2-40B4-BE49-F238E27FC236}">
                <a16:creationId xmlns:a16="http://schemas.microsoft.com/office/drawing/2014/main" xmlns="" id="{E23712AE-F928-4895-0C60-7A90BD77D9D0}"/>
              </a:ext>
            </a:extLst>
          </p:cNvPr>
          <p:cNvSpPr>
            <a:spLocks noChangeArrowheads="1"/>
          </p:cNvSpPr>
          <p:nvPr/>
        </p:nvSpPr>
        <p:spPr bwMode="auto">
          <a:xfrm>
            <a:off x="6649506" y="3559704"/>
            <a:ext cx="1172101" cy="620365"/>
          </a:xfrm>
          <a:prstGeom prst="rect">
            <a:avLst/>
          </a:prstGeom>
          <a:gradFill flip="none" rotWithShape="1">
            <a:gsLst>
              <a:gs pos="0">
                <a:schemeClr val="bg1"/>
              </a:gs>
              <a:gs pos="50000">
                <a:schemeClr val="accent6">
                  <a:lumMod val="20000"/>
                  <a:lumOff val="80000"/>
                </a:schemeClr>
              </a:gs>
              <a:gs pos="100000">
                <a:schemeClr val="accent6">
                  <a:lumMod val="40000"/>
                  <a:lumOff val="60000"/>
                </a:schemeClr>
              </a:gs>
            </a:gsLst>
            <a:lin ang="16200000" scaled="1"/>
            <a:tileRect/>
          </a:gradFill>
          <a:ln w="19050">
            <a:solidFill>
              <a:schemeClr val="tx1"/>
            </a:solidFill>
            <a:miter lim="800000"/>
            <a:headEnd/>
            <a:tailEnd/>
          </a:ln>
          <a:effectLs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0000"/>
              </a:lnSpc>
              <a:spcBef>
                <a:spcPct val="0"/>
              </a:spcBef>
              <a:buFontTx/>
              <a:buNone/>
            </a:pPr>
            <a:r>
              <a:rPr lang="en-US" altLang="en-US" sz="1600" b="1" dirty="0" err="1" smtClean="0"/>
              <a:t>Casarse</a:t>
            </a:r>
            <a:r>
              <a:rPr lang="en-US" altLang="en-US" sz="1600" b="1" dirty="0" smtClean="0"/>
              <a:t> y </a:t>
            </a:r>
            <a:r>
              <a:rPr lang="en-US" altLang="en-US" sz="1600" b="1" dirty="0" err="1" smtClean="0"/>
              <a:t>tener</a:t>
            </a:r>
            <a:r>
              <a:rPr lang="en-US" altLang="en-US" sz="1600" b="1" dirty="0" smtClean="0"/>
              <a:t> </a:t>
            </a:r>
            <a:r>
              <a:rPr lang="en-US" altLang="en-US" sz="1600" b="1" dirty="0" err="1" smtClean="0"/>
              <a:t>una</a:t>
            </a:r>
            <a:r>
              <a:rPr lang="en-US" altLang="en-US" sz="1600" b="1" dirty="0" smtClean="0"/>
              <a:t> </a:t>
            </a:r>
            <a:r>
              <a:rPr lang="en-US" altLang="en-US" sz="1600" b="1" dirty="0" err="1" smtClean="0"/>
              <a:t>familia</a:t>
            </a:r>
            <a:endParaRPr lang="en-US" altLang="en-US" sz="1600" b="1" dirty="0"/>
          </a:p>
        </p:txBody>
      </p:sp>
      <p:sp>
        <p:nvSpPr>
          <p:cNvPr id="82" name="Rectangle 11">
            <a:extLst>
              <a:ext uri="{FF2B5EF4-FFF2-40B4-BE49-F238E27FC236}">
                <a16:creationId xmlns:a16="http://schemas.microsoft.com/office/drawing/2014/main" xmlns="" id="{044D4390-AEC1-E303-6885-2D5710604466}"/>
              </a:ext>
            </a:extLst>
          </p:cNvPr>
          <p:cNvSpPr>
            <a:spLocks noChangeArrowheads="1"/>
          </p:cNvSpPr>
          <p:nvPr/>
        </p:nvSpPr>
        <p:spPr bwMode="auto">
          <a:xfrm>
            <a:off x="9033788" y="3559704"/>
            <a:ext cx="1354092" cy="620364"/>
          </a:xfrm>
          <a:prstGeom prst="rect">
            <a:avLst/>
          </a:prstGeom>
          <a:gradFill flip="none" rotWithShape="1">
            <a:gsLst>
              <a:gs pos="0">
                <a:schemeClr val="bg1"/>
              </a:gs>
              <a:gs pos="50000">
                <a:schemeClr val="accent6">
                  <a:lumMod val="20000"/>
                  <a:lumOff val="80000"/>
                </a:schemeClr>
              </a:gs>
              <a:gs pos="100000">
                <a:schemeClr val="accent6">
                  <a:lumMod val="40000"/>
                  <a:lumOff val="60000"/>
                </a:schemeClr>
              </a:gs>
            </a:gsLst>
            <a:lin ang="16200000" scaled="1"/>
            <a:tileRect/>
          </a:gradFill>
          <a:ln w="19050">
            <a:solidFill>
              <a:schemeClr val="tx1"/>
            </a:solidFill>
            <a:miter lim="800000"/>
            <a:headEnd/>
            <a:tailEnd/>
          </a:ln>
          <a:effectLs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600" b="1" dirty="0" err="1" smtClean="0"/>
              <a:t>Conseguir</a:t>
            </a:r>
            <a:r>
              <a:rPr lang="en-US" altLang="en-US" sz="1600" b="1" dirty="0" smtClean="0"/>
              <a:t> </a:t>
            </a:r>
            <a:r>
              <a:rPr lang="en-US" altLang="en-US" sz="1600" b="1" dirty="0" err="1" smtClean="0"/>
              <a:t>poder</a:t>
            </a:r>
            <a:endParaRPr lang="en-US" altLang="en-US" sz="1600" b="1" dirty="0"/>
          </a:p>
        </p:txBody>
      </p:sp>
      <p:sp>
        <p:nvSpPr>
          <p:cNvPr id="90" name="Rectangle 7">
            <a:extLst>
              <a:ext uri="{FF2B5EF4-FFF2-40B4-BE49-F238E27FC236}">
                <a16:creationId xmlns:a16="http://schemas.microsoft.com/office/drawing/2014/main" xmlns="" id="{EF966668-D22D-A160-89C1-395C31821963}"/>
              </a:ext>
            </a:extLst>
          </p:cNvPr>
          <p:cNvSpPr>
            <a:spLocks noChangeArrowheads="1"/>
          </p:cNvSpPr>
          <p:nvPr/>
        </p:nvSpPr>
        <p:spPr bwMode="auto">
          <a:xfrm>
            <a:off x="8930411" y="4191575"/>
            <a:ext cx="1535569" cy="914400"/>
          </a:xfrm>
          <a:prstGeom prst="rect">
            <a:avLst/>
          </a:prstGeom>
          <a:gradFill flip="none" rotWithShape="1">
            <a:gsLst>
              <a:gs pos="0">
                <a:schemeClr val="bg1"/>
              </a:gs>
              <a:gs pos="50000">
                <a:schemeClr val="accent6">
                  <a:lumMod val="20000"/>
                  <a:lumOff val="80000"/>
                </a:schemeClr>
              </a:gs>
              <a:gs pos="100000">
                <a:schemeClr val="accent6">
                  <a:lumMod val="40000"/>
                  <a:lumOff val="60000"/>
                </a:schemeClr>
              </a:gs>
            </a:gsLst>
            <a:lin ang="16200000" scaled="1"/>
            <a:tileRect/>
          </a:gradFill>
          <a:ln w="19050">
            <a:solidFill>
              <a:schemeClr val="tx1"/>
            </a:solidFill>
            <a:miter lim="800000"/>
            <a:headEnd/>
            <a:tailEnd/>
          </a:ln>
          <a:effectLs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80000"/>
              </a:lnSpc>
              <a:spcBef>
                <a:spcPct val="0"/>
              </a:spcBef>
              <a:buFontTx/>
              <a:buNone/>
            </a:pPr>
            <a:r>
              <a:rPr lang="en-US" altLang="en-US" sz="1850" b="1" dirty="0" err="1" smtClean="0"/>
              <a:t>Actividades</a:t>
            </a:r>
            <a:r>
              <a:rPr lang="en-US" altLang="en-US" sz="1850" b="1" dirty="0" smtClean="0"/>
              <a:t> “</a:t>
            </a:r>
            <a:r>
              <a:rPr lang="en-US" altLang="en-US" sz="1850" b="1" dirty="0" err="1" smtClean="0"/>
              <a:t>divertidas</a:t>
            </a:r>
            <a:r>
              <a:rPr lang="en-US" altLang="en-US" sz="1850" b="1" dirty="0" smtClean="0"/>
              <a:t>”</a:t>
            </a:r>
            <a:endParaRPr lang="en-US" altLang="en-US" sz="1850" b="1" dirty="0"/>
          </a:p>
        </p:txBody>
      </p:sp>
      <p:sp>
        <p:nvSpPr>
          <p:cNvPr id="92" name="Rectangle 12">
            <a:extLst>
              <a:ext uri="{FF2B5EF4-FFF2-40B4-BE49-F238E27FC236}">
                <a16:creationId xmlns:a16="http://schemas.microsoft.com/office/drawing/2014/main" xmlns="" id="{C3671141-27F5-A62F-A2CE-4E05CF611FAA}"/>
              </a:ext>
            </a:extLst>
          </p:cNvPr>
          <p:cNvSpPr>
            <a:spLocks noChangeArrowheads="1"/>
          </p:cNvSpPr>
          <p:nvPr/>
        </p:nvSpPr>
        <p:spPr bwMode="auto">
          <a:xfrm>
            <a:off x="10387881" y="3552845"/>
            <a:ext cx="1204355" cy="631870"/>
          </a:xfrm>
          <a:prstGeom prst="rect">
            <a:avLst/>
          </a:prstGeom>
          <a:gradFill flip="none" rotWithShape="1">
            <a:gsLst>
              <a:gs pos="0">
                <a:schemeClr val="bg1"/>
              </a:gs>
              <a:gs pos="50000">
                <a:schemeClr val="accent6">
                  <a:lumMod val="20000"/>
                  <a:lumOff val="80000"/>
                </a:schemeClr>
              </a:gs>
              <a:gs pos="100000">
                <a:schemeClr val="accent6">
                  <a:lumMod val="40000"/>
                  <a:lumOff val="60000"/>
                </a:schemeClr>
              </a:gs>
            </a:gsLst>
            <a:lin ang="16200000" scaled="1"/>
            <a:tileRect/>
          </a:gradFill>
          <a:ln w="19050">
            <a:solidFill>
              <a:schemeClr val="tx1"/>
            </a:solidFill>
            <a:miter lim="800000"/>
            <a:headEnd/>
            <a:tailEnd/>
          </a:ln>
          <a:effectLs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600" b="1" dirty="0" err="1" smtClean="0"/>
              <a:t>Conseguir</a:t>
            </a:r>
            <a:r>
              <a:rPr lang="en-US" altLang="en-US" sz="1600" b="1" dirty="0" smtClean="0"/>
              <a:t> </a:t>
            </a:r>
            <a:r>
              <a:rPr lang="en-US" altLang="en-US" sz="1600" b="1" dirty="0" err="1" smtClean="0"/>
              <a:t>dinero</a:t>
            </a:r>
            <a:endParaRPr lang="en-US" altLang="en-US" sz="1600" b="1" dirty="0"/>
          </a:p>
        </p:txBody>
      </p:sp>
      <p:sp>
        <p:nvSpPr>
          <p:cNvPr id="93" name="Rectangle 9">
            <a:extLst>
              <a:ext uri="{FF2B5EF4-FFF2-40B4-BE49-F238E27FC236}">
                <a16:creationId xmlns:a16="http://schemas.microsoft.com/office/drawing/2014/main" xmlns="" id="{304968A3-645B-6BBD-8274-3EC28DAD7735}"/>
              </a:ext>
            </a:extLst>
          </p:cNvPr>
          <p:cNvSpPr>
            <a:spLocks noChangeArrowheads="1"/>
          </p:cNvSpPr>
          <p:nvPr/>
        </p:nvSpPr>
        <p:spPr bwMode="auto">
          <a:xfrm>
            <a:off x="8058597" y="2783043"/>
            <a:ext cx="1509269" cy="775786"/>
          </a:xfrm>
          <a:prstGeom prst="rect">
            <a:avLst/>
          </a:prstGeom>
          <a:gradFill flip="none" rotWithShape="1">
            <a:gsLst>
              <a:gs pos="0">
                <a:schemeClr val="bg1"/>
              </a:gs>
              <a:gs pos="50000">
                <a:schemeClr val="accent6">
                  <a:lumMod val="20000"/>
                  <a:lumOff val="80000"/>
                </a:schemeClr>
              </a:gs>
              <a:gs pos="100000">
                <a:schemeClr val="accent6">
                  <a:lumMod val="40000"/>
                  <a:lumOff val="60000"/>
                </a:schemeClr>
              </a:gs>
            </a:gsLst>
            <a:lin ang="16200000" scaled="1"/>
            <a:tileRect/>
          </a:gradFill>
          <a:ln w="19050">
            <a:solidFill>
              <a:schemeClr val="tx1"/>
            </a:solidFill>
            <a:miter lim="800000"/>
            <a:headEnd/>
            <a:tailEnd/>
          </a:ln>
          <a:effectLs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0000"/>
              </a:lnSpc>
              <a:spcBef>
                <a:spcPct val="0"/>
              </a:spcBef>
              <a:buFontTx/>
              <a:buNone/>
            </a:pPr>
            <a:r>
              <a:rPr lang="es-ES" altLang="en-US" sz="1550" b="1" dirty="0" smtClean="0"/>
              <a:t>Ser popular</a:t>
            </a:r>
            <a:endParaRPr lang="en-US" altLang="en-US" sz="1550" b="1" dirty="0"/>
          </a:p>
        </p:txBody>
      </p:sp>
      <p:sp>
        <p:nvSpPr>
          <p:cNvPr id="94" name="Rectangle 10">
            <a:extLst>
              <a:ext uri="{FF2B5EF4-FFF2-40B4-BE49-F238E27FC236}">
                <a16:creationId xmlns:a16="http://schemas.microsoft.com/office/drawing/2014/main" xmlns="" id="{E23712AE-F928-4895-0C60-7A90BD77D9D0}"/>
              </a:ext>
            </a:extLst>
          </p:cNvPr>
          <p:cNvSpPr>
            <a:spLocks noChangeArrowheads="1"/>
          </p:cNvSpPr>
          <p:nvPr/>
        </p:nvSpPr>
        <p:spPr bwMode="auto">
          <a:xfrm>
            <a:off x="6758185" y="2783042"/>
            <a:ext cx="1295701" cy="775787"/>
          </a:xfrm>
          <a:prstGeom prst="rect">
            <a:avLst/>
          </a:prstGeom>
          <a:gradFill flip="none" rotWithShape="1">
            <a:gsLst>
              <a:gs pos="0">
                <a:schemeClr val="bg1"/>
              </a:gs>
              <a:gs pos="50000">
                <a:schemeClr val="accent6">
                  <a:lumMod val="20000"/>
                  <a:lumOff val="80000"/>
                </a:schemeClr>
              </a:gs>
              <a:gs pos="100000">
                <a:schemeClr val="accent6">
                  <a:lumMod val="40000"/>
                  <a:lumOff val="60000"/>
                </a:schemeClr>
              </a:gs>
            </a:gsLst>
            <a:lin ang="16200000" scaled="1"/>
            <a:tileRect/>
          </a:gradFill>
          <a:ln w="19050">
            <a:solidFill>
              <a:schemeClr val="tx1"/>
            </a:solidFill>
            <a:miter lim="800000"/>
            <a:headEnd/>
            <a:tailEnd/>
          </a:ln>
          <a:effectLs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0000"/>
              </a:lnSpc>
              <a:spcBef>
                <a:spcPct val="0"/>
              </a:spcBef>
              <a:buFontTx/>
              <a:buNone/>
            </a:pPr>
            <a:r>
              <a:rPr lang="en-US" altLang="en-US" sz="1550" b="1" dirty="0" err="1" smtClean="0"/>
              <a:t>Conocer</a:t>
            </a:r>
            <a:r>
              <a:rPr lang="en-US" altLang="en-US" sz="1550" b="1" dirty="0" smtClean="0"/>
              <a:t> a </a:t>
            </a:r>
            <a:r>
              <a:rPr lang="en-US" altLang="en-US" sz="1550" b="1" dirty="0" err="1" smtClean="0"/>
              <a:t>gente</a:t>
            </a:r>
            <a:endParaRPr lang="en-US" altLang="en-US" sz="1550" b="1" dirty="0"/>
          </a:p>
        </p:txBody>
      </p:sp>
      <p:sp>
        <p:nvSpPr>
          <p:cNvPr id="95" name="Rectangle 11">
            <a:extLst>
              <a:ext uri="{FF2B5EF4-FFF2-40B4-BE49-F238E27FC236}">
                <a16:creationId xmlns:a16="http://schemas.microsoft.com/office/drawing/2014/main" xmlns="" id="{044D4390-AEC1-E303-6885-2D5710604466}"/>
              </a:ext>
            </a:extLst>
          </p:cNvPr>
          <p:cNvSpPr>
            <a:spLocks noChangeArrowheads="1"/>
          </p:cNvSpPr>
          <p:nvPr/>
        </p:nvSpPr>
        <p:spPr bwMode="auto">
          <a:xfrm>
            <a:off x="9572516" y="2783042"/>
            <a:ext cx="1814544" cy="775786"/>
          </a:xfrm>
          <a:prstGeom prst="rect">
            <a:avLst/>
          </a:prstGeom>
          <a:gradFill flip="none" rotWithShape="1">
            <a:gsLst>
              <a:gs pos="0">
                <a:schemeClr val="bg1"/>
              </a:gs>
              <a:gs pos="50000">
                <a:schemeClr val="accent6">
                  <a:lumMod val="20000"/>
                  <a:lumOff val="80000"/>
                </a:schemeClr>
              </a:gs>
              <a:gs pos="100000">
                <a:schemeClr val="accent6">
                  <a:lumMod val="40000"/>
                  <a:lumOff val="60000"/>
                </a:schemeClr>
              </a:gs>
            </a:gsLst>
            <a:lin ang="16200000" scaled="1"/>
            <a:tileRect/>
          </a:gradFill>
          <a:ln w="19050">
            <a:solidFill>
              <a:schemeClr val="tx1"/>
            </a:solidFill>
            <a:miter lim="800000"/>
            <a:headEnd/>
            <a:tailEnd/>
          </a:ln>
          <a:effectLs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500" b="1" dirty="0" smtClean="0"/>
              <a:t>Buenos </a:t>
            </a:r>
            <a:r>
              <a:rPr lang="en-US" altLang="en-US" sz="1500" b="1" dirty="0" err="1" smtClean="0"/>
              <a:t>ingresos</a:t>
            </a:r>
            <a:r>
              <a:rPr lang="en-US" altLang="en-US" sz="1500" b="1" dirty="0" smtClean="0"/>
              <a:t> e </a:t>
            </a:r>
            <a:r>
              <a:rPr lang="en-US" altLang="en-US" sz="1500" b="1" dirty="0" err="1" smtClean="0"/>
              <a:t>inversiones</a:t>
            </a:r>
            <a:endParaRPr lang="en-US" altLang="en-US" sz="1500" b="1" dirty="0"/>
          </a:p>
        </p:txBody>
      </p:sp>
      <p:sp>
        <p:nvSpPr>
          <p:cNvPr id="97" name="Rectangle 9">
            <a:extLst>
              <a:ext uri="{FF2B5EF4-FFF2-40B4-BE49-F238E27FC236}">
                <a16:creationId xmlns:a16="http://schemas.microsoft.com/office/drawing/2014/main" xmlns="" id="{304968A3-645B-6BBD-8274-3EC28DAD7735}"/>
              </a:ext>
            </a:extLst>
          </p:cNvPr>
          <p:cNvSpPr>
            <a:spLocks noChangeArrowheads="1"/>
          </p:cNvSpPr>
          <p:nvPr/>
        </p:nvSpPr>
        <p:spPr bwMode="auto">
          <a:xfrm>
            <a:off x="7689951" y="1994725"/>
            <a:ext cx="821634" cy="775786"/>
          </a:xfrm>
          <a:prstGeom prst="rect">
            <a:avLst/>
          </a:prstGeom>
          <a:gradFill flip="none" rotWithShape="1">
            <a:gsLst>
              <a:gs pos="0">
                <a:schemeClr val="bg1"/>
              </a:gs>
              <a:gs pos="50000">
                <a:schemeClr val="accent6">
                  <a:lumMod val="20000"/>
                  <a:lumOff val="80000"/>
                </a:schemeClr>
              </a:gs>
              <a:gs pos="100000">
                <a:schemeClr val="accent6">
                  <a:lumMod val="40000"/>
                  <a:lumOff val="60000"/>
                </a:schemeClr>
              </a:gs>
            </a:gsLst>
            <a:lin ang="16200000" scaled="1"/>
            <a:tileRect/>
          </a:gradFill>
          <a:ln w="19050">
            <a:solidFill>
              <a:schemeClr val="tx1"/>
            </a:solidFill>
            <a:miter lim="800000"/>
            <a:headEnd/>
            <a:tailEnd/>
          </a:ln>
          <a:effectLs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0000"/>
              </a:lnSpc>
              <a:spcBef>
                <a:spcPct val="0"/>
              </a:spcBef>
              <a:buFontTx/>
              <a:buNone/>
            </a:pPr>
            <a:r>
              <a:rPr lang="en-US" altLang="en-US" sz="1500" b="1" dirty="0" err="1" smtClean="0"/>
              <a:t>Unirse</a:t>
            </a:r>
            <a:r>
              <a:rPr lang="en-US" altLang="en-US" sz="1500" b="1" dirty="0" smtClean="0"/>
              <a:t> a </a:t>
            </a:r>
            <a:r>
              <a:rPr lang="en-US" altLang="en-US" sz="1500" b="1" dirty="0" err="1" smtClean="0"/>
              <a:t>una</a:t>
            </a:r>
            <a:r>
              <a:rPr lang="en-US" altLang="en-US" sz="1500" b="1" dirty="0" smtClean="0"/>
              <a:t> </a:t>
            </a:r>
            <a:r>
              <a:rPr lang="en-US" altLang="en-US" sz="1500" b="1" dirty="0" err="1" smtClean="0"/>
              <a:t>iglesia</a:t>
            </a:r>
            <a:endParaRPr lang="en-US" altLang="en-US" sz="1500" b="1" dirty="0"/>
          </a:p>
        </p:txBody>
      </p:sp>
      <p:sp>
        <p:nvSpPr>
          <p:cNvPr id="98" name="Rectangle 10">
            <a:extLst>
              <a:ext uri="{FF2B5EF4-FFF2-40B4-BE49-F238E27FC236}">
                <a16:creationId xmlns:a16="http://schemas.microsoft.com/office/drawing/2014/main" xmlns="" id="{E23712AE-F928-4895-0C60-7A90BD77D9D0}"/>
              </a:ext>
            </a:extLst>
          </p:cNvPr>
          <p:cNvSpPr>
            <a:spLocks noChangeArrowheads="1"/>
          </p:cNvSpPr>
          <p:nvPr/>
        </p:nvSpPr>
        <p:spPr bwMode="auto">
          <a:xfrm>
            <a:off x="6865365" y="1995745"/>
            <a:ext cx="832792" cy="775787"/>
          </a:xfrm>
          <a:prstGeom prst="rect">
            <a:avLst/>
          </a:prstGeom>
          <a:gradFill flip="none" rotWithShape="1">
            <a:gsLst>
              <a:gs pos="0">
                <a:schemeClr val="bg1"/>
              </a:gs>
              <a:gs pos="50000">
                <a:schemeClr val="accent6">
                  <a:lumMod val="20000"/>
                  <a:lumOff val="80000"/>
                </a:schemeClr>
              </a:gs>
              <a:gs pos="100000">
                <a:schemeClr val="accent6">
                  <a:lumMod val="40000"/>
                  <a:lumOff val="60000"/>
                </a:schemeClr>
              </a:gs>
            </a:gsLst>
            <a:lin ang="16200000" scaled="1"/>
            <a:tileRect/>
          </a:gradFill>
          <a:ln w="19050">
            <a:solidFill>
              <a:schemeClr val="tx1"/>
            </a:solidFill>
            <a:miter lim="800000"/>
            <a:headEnd/>
            <a:tailEnd/>
          </a:ln>
          <a:effectLs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0000"/>
              </a:lnSpc>
              <a:spcBef>
                <a:spcPct val="0"/>
              </a:spcBef>
              <a:buFontTx/>
              <a:buNone/>
            </a:pPr>
            <a:r>
              <a:rPr lang="en-US" altLang="en-US" sz="1500" b="1" dirty="0" err="1" smtClean="0"/>
              <a:t>Unirse</a:t>
            </a:r>
            <a:r>
              <a:rPr lang="en-US" altLang="en-US" sz="1500" b="1" dirty="0" smtClean="0"/>
              <a:t> a </a:t>
            </a:r>
            <a:r>
              <a:rPr lang="en-US" altLang="en-US" sz="1500" b="1" dirty="0" err="1" smtClean="0"/>
              <a:t>clubes</a:t>
            </a:r>
            <a:endParaRPr lang="en-US" altLang="en-US" sz="1500" b="1" dirty="0"/>
          </a:p>
        </p:txBody>
      </p:sp>
      <p:sp>
        <p:nvSpPr>
          <p:cNvPr id="99" name="Rectangle 11">
            <a:extLst>
              <a:ext uri="{FF2B5EF4-FFF2-40B4-BE49-F238E27FC236}">
                <a16:creationId xmlns:a16="http://schemas.microsoft.com/office/drawing/2014/main" xmlns="" id="{044D4390-AEC1-E303-6885-2D5710604466}"/>
              </a:ext>
            </a:extLst>
          </p:cNvPr>
          <p:cNvSpPr>
            <a:spLocks noChangeArrowheads="1"/>
          </p:cNvSpPr>
          <p:nvPr/>
        </p:nvSpPr>
        <p:spPr bwMode="auto">
          <a:xfrm>
            <a:off x="8460061" y="1994724"/>
            <a:ext cx="831293" cy="775786"/>
          </a:xfrm>
          <a:prstGeom prst="rect">
            <a:avLst/>
          </a:prstGeom>
          <a:gradFill flip="none" rotWithShape="1">
            <a:gsLst>
              <a:gs pos="0">
                <a:schemeClr val="bg1"/>
              </a:gs>
              <a:gs pos="50000">
                <a:schemeClr val="accent6">
                  <a:lumMod val="20000"/>
                  <a:lumOff val="80000"/>
                </a:schemeClr>
              </a:gs>
              <a:gs pos="100000">
                <a:schemeClr val="accent6">
                  <a:lumMod val="40000"/>
                  <a:lumOff val="60000"/>
                </a:schemeClr>
              </a:gs>
            </a:gsLst>
            <a:lin ang="16200000" scaled="1"/>
            <a:tileRect/>
          </a:gradFill>
          <a:ln w="19050">
            <a:solidFill>
              <a:schemeClr val="tx1"/>
            </a:solidFill>
            <a:miter lim="800000"/>
            <a:headEnd/>
            <a:tailEnd/>
          </a:ln>
          <a:effectLs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500" b="1" dirty="0" err="1" smtClean="0"/>
              <a:t>Buen</a:t>
            </a:r>
            <a:r>
              <a:rPr lang="en-US" altLang="en-US" sz="1500" b="1" dirty="0" smtClean="0"/>
              <a:t> </a:t>
            </a:r>
            <a:r>
              <a:rPr lang="en-US" altLang="en-US" sz="1500" b="1" dirty="0" err="1" smtClean="0"/>
              <a:t>trabajo</a:t>
            </a:r>
            <a:endParaRPr lang="en-US" altLang="en-US" sz="1500" b="1" dirty="0"/>
          </a:p>
        </p:txBody>
      </p:sp>
      <p:sp>
        <p:nvSpPr>
          <p:cNvPr id="100" name="Rectangle 12">
            <a:extLst>
              <a:ext uri="{FF2B5EF4-FFF2-40B4-BE49-F238E27FC236}">
                <a16:creationId xmlns:a16="http://schemas.microsoft.com/office/drawing/2014/main" xmlns="" id="{C3671141-27F5-A62F-A2CE-4E05CF611FAA}"/>
              </a:ext>
            </a:extLst>
          </p:cNvPr>
          <p:cNvSpPr>
            <a:spLocks noChangeArrowheads="1"/>
          </p:cNvSpPr>
          <p:nvPr/>
        </p:nvSpPr>
        <p:spPr bwMode="auto">
          <a:xfrm>
            <a:off x="9263594" y="2000918"/>
            <a:ext cx="983252" cy="776163"/>
          </a:xfrm>
          <a:prstGeom prst="rect">
            <a:avLst/>
          </a:prstGeom>
          <a:gradFill flip="none" rotWithShape="1">
            <a:gsLst>
              <a:gs pos="0">
                <a:schemeClr val="bg1"/>
              </a:gs>
              <a:gs pos="50000">
                <a:schemeClr val="accent6">
                  <a:lumMod val="20000"/>
                  <a:lumOff val="80000"/>
                </a:schemeClr>
              </a:gs>
              <a:gs pos="100000">
                <a:schemeClr val="accent6">
                  <a:lumMod val="40000"/>
                  <a:lumOff val="60000"/>
                </a:schemeClr>
              </a:gs>
            </a:gsLst>
            <a:lin ang="16200000" scaled="1"/>
            <a:tileRect/>
          </a:gradFill>
          <a:ln w="19050">
            <a:solidFill>
              <a:schemeClr val="tx1"/>
            </a:solidFill>
            <a:miter lim="800000"/>
            <a:headEnd/>
            <a:tailEnd/>
          </a:ln>
          <a:effectLs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500" b="1" dirty="0" err="1" smtClean="0"/>
              <a:t>Comprar</a:t>
            </a:r>
            <a:r>
              <a:rPr lang="en-US" altLang="en-US" sz="1500" b="1" dirty="0" smtClean="0"/>
              <a:t> </a:t>
            </a:r>
            <a:r>
              <a:rPr lang="en-US" altLang="en-US" sz="1500" b="1" dirty="0" err="1" smtClean="0"/>
              <a:t>una</a:t>
            </a:r>
            <a:r>
              <a:rPr lang="en-US" altLang="en-US" sz="1500" b="1" dirty="0" smtClean="0"/>
              <a:t> casa</a:t>
            </a:r>
            <a:endParaRPr lang="en-US" altLang="en-US" sz="1500" b="1" dirty="0"/>
          </a:p>
        </p:txBody>
      </p:sp>
      <p:sp>
        <p:nvSpPr>
          <p:cNvPr id="101" name="Rectangle 12">
            <a:extLst>
              <a:ext uri="{FF2B5EF4-FFF2-40B4-BE49-F238E27FC236}">
                <a16:creationId xmlns:a16="http://schemas.microsoft.com/office/drawing/2014/main" xmlns="" id="{C3671141-27F5-A62F-A2CE-4E05CF611FAA}"/>
              </a:ext>
            </a:extLst>
          </p:cNvPr>
          <p:cNvSpPr>
            <a:spLocks noChangeArrowheads="1"/>
          </p:cNvSpPr>
          <p:nvPr/>
        </p:nvSpPr>
        <p:spPr bwMode="auto">
          <a:xfrm>
            <a:off x="10246846" y="1994536"/>
            <a:ext cx="963873" cy="776163"/>
          </a:xfrm>
          <a:prstGeom prst="rect">
            <a:avLst/>
          </a:prstGeom>
          <a:gradFill flip="none" rotWithShape="1">
            <a:gsLst>
              <a:gs pos="0">
                <a:schemeClr val="bg1"/>
              </a:gs>
              <a:gs pos="50000">
                <a:schemeClr val="accent6">
                  <a:lumMod val="20000"/>
                  <a:lumOff val="80000"/>
                </a:schemeClr>
              </a:gs>
              <a:gs pos="100000">
                <a:schemeClr val="accent6">
                  <a:lumMod val="40000"/>
                  <a:lumOff val="60000"/>
                </a:schemeClr>
              </a:gs>
            </a:gsLst>
            <a:lin ang="16200000" scaled="1"/>
            <a:tileRect/>
          </a:gradFill>
          <a:ln w="19050">
            <a:solidFill>
              <a:schemeClr val="tx1"/>
            </a:solidFill>
            <a:miter lim="800000"/>
            <a:headEnd/>
            <a:tailEnd/>
          </a:ln>
          <a:effectLs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500" b="1" dirty="0" err="1" smtClean="0"/>
              <a:t>Servicio</a:t>
            </a:r>
            <a:r>
              <a:rPr lang="en-US" altLang="en-US" sz="1500" b="1" dirty="0" smtClean="0"/>
              <a:t> </a:t>
            </a:r>
            <a:r>
              <a:rPr lang="en-US" altLang="en-US" sz="1500" b="1" dirty="0" err="1" smtClean="0"/>
              <a:t>cívico</a:t>
            </a:r>
            <a:endParaRPr lang="en-US" altLang="en-US" sz="1500" b="1" dirty="0"/>
          </a:p>
        </p:txBody>
      </p:sp>
      <p:sp>
        <p:nvSpPr>
          <p:cNvPr id="103" name="Rectangle 10">
            <a:extLst>
              <a:ext uri="{FF2B5EF4-FFF2-40B4-BE49-F238E27FC236}">
                <a16:creationId xmlns:a16="http://schemas.microsoft.com/office/drawing/2014/main" xmlns="" id="{E23712AE-F928-4895-0C60-7A90BD77D9D0}"/>
              </a:ext>
            </a:extLst>
          </p:cNvPr>
          <p:cNvSpPr>
            <a:spLocks noChangeArrowheads="1"/>
          </p:cNvSpPr>
          <p:nvPr/>
        </p:nvSpPr>
        <p:spPr bwMode="auto">
          <a:xfrm>
            <a:off x="7173353" y="1209433"/>
            <a:ext cx="1327674" cy="775787"/>
          </a:xfrm>
          <a:prstGeom prst="rect">
            <a:avLst/>
          </a:prstGeom>
          <a:gradFill flip="none" rotWithShape="1">
            <a:gsLst>
              <a:gs pos="0">
                <a:schemeClr val="bg1"/>
              </a:gs>
              <a:gs pos="50000">
                <a:schemeClr val="accent6">
                  <a:lumMod val="20000"/>
                  <a:lumOff val="80000"/>
                </a:schemeClr>
              </a:gs>
              <a:gs pos="100000">
                <a:schemeClr val="accent6">
                  <a:lumMod val="40000"/>
                  <a:lumOff val="60000"/>
                </a:schemeClr>
              </a:gs>
            </a:gsLst>
            <a:lin ang="16200000" scaled="1"/>
            <a:tileRect/>
          </a:gradFill>
          <a:ln w="19050">
            <a:solidFill>
              <a:schemeClr val="tx1"/>
            </a:solidFill>
            <a:miter lim="800000"/>
            <a:headEnd/>
            <a:tailEnd/>
          </a:ln>
          <a:effectLs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0000"/>
              </a:lnSpc>
              <a:spcBef>
                <a:spcPct val="0"/>
              </a:spcBef>
              <a:buFontTx/>
              <a:buNone/>
            </a:pPr>
            <a:r>
              <a:rPr lang="es-ES" altLang="en-US" sz="1500" b="1" dirty="0" smtClean="0"/>
              <a:t>Mantenerse sano</a:t>
            </a:r>
            <a:endParaRPr lang="en-US" altLang="en-US" sz="1500" b="1" dirty="0"/>
          </a:p>
        </p:txBody>
      </p:sp>
      <p:sp>
        <p:nvSpPr>
          <p:cNvPr id="105" name="Rectangle 12">
            <a:extLst>
              <a:ext uri="{FF2B5EF4-FFF2-40B4-BE49-F238E27FC236}">
                <a16:creationId xmlns:a16="http://schemas.microsoft.com/office/drawing/2014/main" xmlns="" id="{C3671141-27F5-A62F-A2CE-4E05CF611FAA}"/>
              </a:ext>
            </a:extLst>
          </p:cNvPr>
          <p:cNvSpPr>
            <a:spLocks noChangeArrowheads="1"/>
          </p:cNvSpPr>
          <p:nvPr/>
        </p:nvSpPr>
        <p:spPr bwMode="auto">
          <a:xfrm>
            <a:off x="9631954" y="1213204"/>
            <a:ext cx="1364992" cy="776163"/>
          </a:xfrm>
          <a:prstGeom prst="rect">
            <a:avLst/>
          </a:prstGeom>
          <a:gradFill flip="none" rotWithShape="1">
            <a:gsLst>
              <a:gs pos="0">
                <a:schemeClr val="bg1"/>
              </a:gs>
              <a:gs pos="50000">
                <a:schemeClr val="accent6">
                  <a:lumMod val="20000"/>
                  <a:lumOff val="80000"/>
                </a:schemeClr>
              </a:gs>
              <a:gs pos="100000">
                <a:schemeClr val="accent6">
                  <a:lumMod val="40000"/>
                  <a:lumOff val="60000"/>
                </a:schemeClr>
              </a:gs>
            </a:gsLst>
            <a:lin ang="16200000" scaled="1"/>
            <a:tileRect/>
          </a:gradFill>
          <a:ln w="19050">
            <a:solidFill>
              <a:schemeClr val="tx1"/>
            </a:solidFill>
            <a:miter lim="800000"/>
            <a:headEnd/>
            <a:tailEnd/>
          </a:ln>
          <a:effectLs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500" b="1" dirty="0" err="1" smtClean="0"/>
              <a:t>Educarse</a:t>
            </a:r>
            <a:endParaRPr lang="en-US" altLang="en-US" sz="1500" b="1" dirty="0"/>
          </a:p>
        </p:txBody>
      </p:sp>
      <p:sp>
        <p:nvSpPr>
          <p:cNvPr id="83" name="Text Box 22">
            <a:extLst>
              <a:ext uri="{FF2B5EF4-FFF2-40B4-BE49-F238E27FC236}">
                <a16:creationId xmlns="" xmlns:a16="http://schemas.microsoft.com/office/drawing/2014/main" id="{FB7B29C7-0039-FDE5-01AF-6522D4DBEF97}"/>
              </a:ext>
            </a:extLst>
          </p:cNvPr>
          <p:cNvSpPr txBox="1">
            <a:spLocks noChangeArrowheads="1"/>
          </p:cNvSpPr>
          <p:nvPr/>
        </p:nvSpPr>
        <p:spPr bwMode="auto">
          <a:xfrm>
            <a:off x="2154213" y="1234458"/>
            <a:ext cx="1108075" cy="584200"/>
          </a:xfrm>
          <a:prstGeom prst="rect">
            <a:avLst/>
          </a:prstGeom>
          <a:noFill/>
          <a:ln>
            <a:noFill/>
          </a:ln>
          <a:effectLst/>
          <a:extLst>
            <a:ext uri="{909E8E84-426E-40DD-AFC4-6F175D3DCCD1}">
              <a14:hiddenFill xmlns:a14="http://schemas.microsoft.com/office/drawing/2010/main">
                <a:gradFill rotWithShape="1">
                  <a:gsLst>
                    <a:gs pos="0">
                      <a:schemeClr val="accent1"/>
                    </a:gs>
                    <a:gs pos="100000">
                      <a:srgbClr val="576869"/>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b="1" dirty="0">
                <a:latin typeface="Times New Roman" panose="02020603050405020304" pitchFamily="18" charset="0"/>
              </a:rPr>
              <a:t>. . . . .</a:t>
            </a:r>
          </a:p>
        </p:txBody>
      </p:sp>
      <p:sp>
        <p:nvSpPr>
          <p:cNvPr id="84" name="Text Box 22">
            <a:extLst>
              <a:ext uri="{FF2B5EF4-FFF2-40B4-BE49-F238E27FC236}">
                <a16:creationId xmlns="" xmlns:a16="http://schemas.microsoft.com/office/drawing/2014/main" id="{FB7B29C7-0039-FDE5-01AF-6522D4DBEF97}"/>
              </a:ext>
            </a:extLst>
          </p:cNvPr>
          <p:cNvSpPr txBox="1">
            <a:spLocks noChangeArrowheads="1"/>
          </p:cNvSpPr>
          <p:nvPr/>
        </p:nvSpPr>
        <p:spPr bwMode="auto">
          <a:xfrm>
            <a:off x="8501027" y="1205840"/>
            <a:ext cx="1108075" cy="584200"/>
          </a:xfrm>
          <a:prstGeom prst="rect">
            <a:avLst/>
          </a:prstGeom>
          <a:noFill/>
          <a:ln>
            <a:noFill/>
          </a:ln>
          <a:effectLst/>
          <a:extLst>
            <a:ext uri="{909E8E84-426E-40DD-AFC4-6F175D3DCCD1}">
              <a14:hiddenFill xmlns:a14="http://schemas.microsoft.com/office/drawing/2010/main">
                <a:gradFill rotWithShape="1">
                  <a:gsLst>
                    <a:gs pos="0">
                      <a:schemeClr val="accent1"/>
                    </a:gs>
                    <a:gs pos="100000">
                      <a:srgbClr val="576869"/>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b="1" dirty="0">
                <a:latin typeface="Times New Roman" panose="02020603050405020304" pitchFamily="18" charset="0"/>
              </a:rPr>
              <a:t>. . . . .</a:t>
            </a:r>
          </a:p>
        </p:txBody>
      </p:sp>
    </p:spTree>
    <p:extLst>
      <p:ext uri="{BB962C8B-B14F-4D97-AF65-F5344CB8AC3E}">
        <p14:creationId xmlns:p14="http://schemas.microsoft.com/office/powerpoint/2010/main" val="17889975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523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523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523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524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9524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81"/>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95241"/>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8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95243"/>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8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57"/>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92"/>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60"/>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9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59"/>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93"/>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61"/>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95"/>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67"/>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99"/>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68"/>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100"/>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69"/>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101"/>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nodeType="clickEffect">
                                  <p:stCondLst>
                                    <p:cond delay="0"/>
                                  </p:stCondLst>
                                  <p:childTnLst>
                                    <p:set>
                                      <p:cBhvr>
                                        <p:cTn id="96" dur="1" fill="hold">
                                          <p:stCondLst>
                                            <p:cond delay="0"/>
                                          </p:stCondLst>
                                        </p:cTn>
                                        <p:tgtEl>
                                          <p:spTgt spid="66"/>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98"/>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nodeType="clickEffect">
                                  <p:stCondLst>
                                    <p:cond delay="0"/>
                                  </p:stCondLst>
                                  <p:childTnLst>
                                    <p:set>
                                      <p:cBhvr>
                                        <p:cTn id="102" dur="1" fill="hold">
                                          <p:stCondLst>
                                            <p:cond delay="0"/>
                                          </p:stCondLst>
                                        </p:cTn>
                                        <p:tgtEl>
                                          <p:spTgt spid="65"/>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97"/>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nodeType="clickEffect">
                                  <p:stCondLst>
                                    <p:cond delay="0"/>
                                  </p:stCondLst>
                                  <p:childTnLst>
                                    <p:set>
                                      <p:cBhvr>
                                        <p:cTn id="108" dur="1" fill="hold">
                                          <p:stCondLst>
                                            <p:cond delay="0"/>
                                          </p:stCondLst>
                                        </p:cTn>
                                        <p:tgtEl>
                                          <p:spTgt spid="71"/>
                                        </p:tgtEl>
                                        <p:attrNameLst>
                                          <p:attrName>style.visibility</p:attrName>
                                        </p:attrNameLst>
                                      </p:cBhvr>
                                      <p:to>
                                        <p:strVal val="visible"/>
                                      </p:to>
                                    </p:set>
                                  </p:childTnLst>
                                </p:cTn>
                              </p:par>
                              <p:par>
                                <p:cTn id="109" presetID="1" presetClass="entr" presetSubtype="0" fill="hold" nodeType="withEffect">
                                  <p:stCondLst>
                                    <p:cond delay="0"/>
                                  </p:stCondLst>
                                  <p:childTnLst>
                                    <p:set>
                                      <p:cBhvr>
                                        <p:cTn id="110" dur="1" fill="hold">
                                          <p:stCondLst>
                                            <p:cond delay="0"/>
                                          </p:stCondLst>
                                        </p:cTn>
                                        <p:tgtEl>
                                          <p:spTgt spid="103"/>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nodeType="clickEffect">
                                  <p:stCondLst>
                                    <p:cond delay="0"/>
                                  </p:stCondLst>
                                  <p:childTnLst>
                                    <p:set>
                                      <p:cBhvr>
                                        <p:cTn id="114" dur="1" fill="hold">
                                          <p:stCondLst>
                                            <p:cond delay="0"/>
                                          </p:stCondLst>
                                        </p:cTn>
                                        <p:tgtEl>
                                          <p:spTgt spid="73"/>
                                        </p:tgtEl>
                                        <p:attrNameLst>
                                          <p:attrName>style.visibility</p:attrName>
                                        </p:attrNameLst>
                                      </p:cBhvr>
                                      <p:to>
                                        <p:strVal val="visible"/>
                                      </p:to>
                                    </p:set>
                                  </p:childTnLst>
                                </p:cTn>
                              </p:par>
                              <p:par>
                                <p:cTn id="115" presetID="1" presetClass="entr" presetSubtype="0" fill="hold" nodeType="withEffect">
                                  <p:stCondLst>
                                    <p:cond delay="0"/>
                                  </p:stCondLst>
                                  <p:childTnLst>
                                    <p:set>
                                      <p:cBhvr>
                                        <p:cTn id="116" dur="1" fill="hold">
                                          <p:stCondLst>
                                            <p:cond delay="0"/>
                                          </p:stCondLst>
                                        </p:cTn>
                                        <p:tgtEl>
                                          <p:spTgt spid="105"/>
                                        </p:tgtEl>
                                        <p:attrNameLst>
                                          <p:attrName>style.visibility</p:attrName>
                                        </p:attrNameLst>
                                      </p:cBhvr>
                                      <p:to>
                                        <p:strVal val="visible"/>
                                      </p:to>
                                    </p:set>
                                  </p:childTnLst>
                                </p:cTn>
                              </p:par>
                            </p:childTnLst>
                          </p:cTn>
                        </p:par>
                      </p:childTnLst>
                    </p:cTn>
                  </p:par>
                  <p:par>
                    <p:cTn id="117" fill="hold">
                      <p:stCondLst>
                        <p:cond delay="indefinite"/>
                      </p:stCondLst>
                      <p:childTnLst>
                        <p:par>
                          <p:cTn id="118" fill="hold">
                            <p:stCondLst>
                              <p:cond delay="0"/>
                            </p:stCondLst>
                            <p:childTnLst>
                              <p:par>
                                <p:cTn id="119" presetID="1" presetClass="entr" presetSubtype="0" fill="hold" nodeType="clickEffect">
                                  <p:stCondLst>
                                    <p:cond delay="0"/>
                                  </p:stCondLst>
                                  <p:childTnLst>
                                    <p:set>
                                      <p:cBhvr>
                                        <p:cTn id="120" dur="1" fill="hold">
                                          <p:stCondLst>
                                            <p:cond delay="0"/>
                                          </p:stCondLst>
                                        </p:cTn>
                                        <p:tgtEl>
                                          <p:spTgt spid="83"/>
                                        </p:tgtEl>
                                        <p:attrNameLst>
                                          <p:attrName>style.visibility</p:attrName>
                                        </p:attrNameLst>
                                      </p:cBhvr>
                                      <p:to>
                                        <p:strVal val="visible"/>
                                      </p:to>
                                    </p:set>
                                  </p:childTnLst>
                                </p:cTn>
                              </p:par>
                              <p:par>
                                <p:cTn id="121" presetID="1" presetClass="entr" presetSubtype="0" fill="hold" nodeType="withEffect">
                                  <p:stCondLst>
                                    <p:cond delay="0"/>
                                  </p:stCondLst>
                                  <p:childTnLst>
                                    <p:set>
                                      <p:cBhvr>
                                        <p:cTn id="122" dur="1" fill="hold">
                                          <p:stCondLst>
                                            <p:cond delay="0"/>
                                          </p:stCondLst>
                                        </p:cTn>
                                        <p:tgtEl>
                                          <p:spTgt spid="84"/>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nodeType="clickEffect">
                                  <p:stCondLst>
                                    <p:cond delay="0"/>
                                  </p:stCondLst>
                                  <p:childTnLst>
                                    <p:set>
                                      <p:cBhvr>
                                        <p:cTn id="126" dur="1" fill="hold">
                                          <p:stCondLst>
                                            <p:cond delay="0"/>
                                          </p:stCondLst>
                                        </p:cTn>
                                        <p:tgtEl>
                                          <p:spTgt spid="95258"/>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1" presetClass="entr" presetSubtype="0" fill="hold" nodeType="clickEffect">
                                  <p:stCondLst>
                                    <p:cond delay="0"/>
                                  </p:stCondLst>
                                  <p:childTnLst>
                                    <p:set>
                                      <p:cBhvr>
                                        <p:cTn id="130" dur="1" fill="hold">
                                          <p:stCondLst>
                                            <p:cond delay="0"/>
                                          </p:stCondLst>
                                        </p:cTn>
                                        <p:tgtEl>
                                          <p:spTgt spid="952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59" grpId="0" animBg="1"/>
      <p:bldP spid="95235" grpId="0" animBg="1"/>
      <p:bldP spid="95238" grpId="0" animBg="1"/>
      <p:bldP spid="95239" grpId="0" animBg="1"/>
      <p:bldP spid="95240" grpId="0" animBg="1"/>
      <p:bldP spid="95241" grpId="0" animBg="1"/>
      <p:bldP spid="95242" grpId="0" animBg="1"/>
      <p:bldP spid="95243" grpId="0" animBg="1"/>
      <p:bldP spid="95258" grpId="0" animBg="1"/>
      <p:bldP spid="55" grpId="0" animBg="1"/>
      <p:bldP spid="57" grpId="0" animBg="1"/>
      <p:bldP spid="59" grpId="0" animBg="1"/>
      <p:bldP spid="60" grpId="0" animBg="1"/>
      <p:bldP spid="61" grpId="0" animBg="1"/>
      <p:bldP spid="65" grpId="0" animBg="1"/>
      <p:bldP spid="66" grpId="0" animBg="1"/>
      <p:bldP spid="67" grpId="0" animBg="1"/>
      <p:bldP spid="68" grpId="0" animBg="1"/>
      <p:bldP spid="69" grpId="0" animBg="1"/>
      <p:bldP spid="71" grpId="0" animBg="1"/>
      <p:bldP spid="73" grpId="0" animBg="1"/>
      <p:bldP spid="74" grpId="0" animBg="1"/>
      <p:bldP spid="77" grpId="0" animBg="1"/>
      <p:bldP spid="78" grpId="0" animBg="1"/>
      <p:bldP spid="79" grpId="0" animBg="1"/>
      <p:bldP spid="80" grpId="0" animBg="1"/>
      <p:bldP spid="81" grpId="0" animBg="1"/>
      <p:bldP spid="82" grpId="0" animBg="1"/>
      <p:bldP spid="90" grpId="0" animBg="1"/>
      <p:bldP spid="92" grpId="0" animBg="1"/>
      <p:bldP spid="93" grpId="0" animBg="1"/>
      <p:bldP spid="94" grpId="0" animBg="1"/>
      <p:bldP spid="95" grpId="0" animBg="1"/>
      <p:bldP spid="97" grpId="0" animBg="1"/>
      <p:bldP spid="98" grpId="0" animBg="1"/>
      <p:bldP spid="99" grpId="0" animBg="1"/>
      <p:bldP spid="100" grpId="0" animBg="1"/>
      <p:bldP spid="101" grpId="0" animBg="1"/>
      <p:bldP spid="103" grpId="0" animBg="1"/>
      <p:bldP spid="105" grpId="0" animBg="1"/>
      <p:bldP spid="83" grpId="0"/>
      <p:bldP spid="8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EC19AD23-4D62-43B7-4E0D-44C1A53159EB}"/>
            </a:ext>
          </a:extLst>
        </p:cNvPr>
        <p:cNvGrpSpPr/>
        <p:nvPr/>
      </p:nvGrpSpPr>
      <p:grpSpPr>
        <a:xfrm>
          <a:off x="0" y="0"/>
          <a:ext cx="0" cy="0"/>
          <a:chOff x="0" y="0"/>
          <a:chExt cx="0" cy="0"/>
        </a:xfrm>
      </p:grpSpPr>
      <p:sp>
        <p:nvSpPr>
          <p:cNvPr id="23554" name="Title 1">
            <a:extLst>
              <a:ext uri="{FF2B5EF4-FFF2-40B4-BE49-F238E27FC236}">
                <a16:creationId xmlns:a16="http://schemas.microsoft.com/office/drawing/2014/main" xmlns="" id="{FC5B0567-055E-8A0B-F2C4-EB366E7ECBD4}"/>
              </a:ext>
            </a:extLst>
          </p:cNvPr>
          <p:cNvSpPr>
            <a:spLocks noGrp="1" noChangeArrowheads="1"/>
          </p:cNvSpPr>
          <p:nvPr>
            <p:ph type="title"/>
          </p:nvPr>
        </p:nvSpPr>
        <p:spPr>
          <a:xfrm>
            <a:off x="0" y="-8583"/>
            <a:ext cx="5943600" cy="833438"/>
          </a:xfrm>
        </p:spPr>
        <p:txBody>
          <a:bodyPr/>
          <a:lstStyle/>
          <a:p>
            <a:pPr>
              <a:lnSpc>
                <a:spcPct val="90000"/>
              </a:lnSpc>
            </a:pPr>
            <a:r>
              <a:rPr lang="en-US" altLang="en-US" sz="2400" dirty="0"/>
              <a:t>Living in the World </a:t>
            </a:r>
            <a:r>
              <a:rPr lang="en-US" altLang="en-US" sz="2400" dirty="0" smtClean="0"/>
              <a:t/>
            </a:r>
            <a:br>
              <a:rPr lang="en-US" altLang="en-US" sz="2400" dirty="0" smtClean="0"/>
            </a:br>
            <a:r>
              <a:rPr lang="en-US" altLang="en-US" sz="2400" dirty="0" smtClean="0"/>
              <a:t>– </a:t>
            </a:r>
            <a:r>
              <a:rPr lang="en-US" altLang="en-US" sz="2400" dirty="0"/>
              <a:t>Class </a:t>
            </a:r>
            <a:r>
              <a:rPr lang="en-US" altLang="en-US" sz="2400" dirty="0" smtClean="0"/>
              <a:t>Schedule </a:t>
            </a:r>
            <a:r>
              <a:rPr lang="en-US" altLang="en-US" sz="1800" dirty="0" smtClean="0"/>
              <a:t>(2024</a:t>
            </a:r>
            <a:r>
              <a:rPr lang="en-US" altLang="en-US" sz="1800" dirty="0"/>
              <a:t>)</a:t>
            </a:r>
            <a:endParaRPr lang="en-US" altLang="en-US" sz="2400" dirty="0"/>
          </a:p>
        </p:txBody>
      </p:sp>
      <p:sp>
        <p:nvSpPr>
          <p:cNvPr id="23555" name="Slide Number Placeholder 3">
            <a:extLst>
              <a:ext uri="{FF2B5EF4-FFF2-40B4-BE49-F238E27FC236}">
                <a16:creationId xmlns:a16="http://schemas.microsoft.com/office/drawing/2014/main" xmlns="" id="{AD0AB73D-73B1-AC88-101A-B1B75FB1E8AE}"/>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688F8B83-F081-4D5C-B516-82D6E0C54B1F}" type="slidenum">
              <a:rPr lang="en-US" altLang="en-US" sz="1400" smtClean="0"/>
              <a:pPr>
                <a:spcBef>
                  <a:spcPct val="0"/>
                </a:spcBef>
                <a:buFontTx/>
                <a:buNone/>
              </a:pPr>
              <a:t>2</a:t>
            </a:fld>
            <a:endParaRPr lang="en-US" altLang="en-US" sz="1400" dirty="0"/>
          </a:p>
        </p:txBody>
      </p:sp>
      <p:graphicFrame>
        <p:nvGraphicFramePr>
          <p:cNvPr id="3" name="Table 2">
            <a:extLst>
              <a:ext uri="{FF2B5EF4-FFF2-40B4-BE49-F238E27FC236}">
                <a16:creationId xmlns:a16="http://schemas.microsoft.com/office/drawing/2014/main" xmlns="" id="{F3898856-3313-829B-FB7F-C506A3016E8C}"/>
              </a:ext>
            </a:extLst>
          </p:cNvPr>
          <p:cNvGraphicFramePr>
            <a:graphicFrameLocks noGrp="1"/>
          </p:cNvGraphicFramePr>
          <p:nvPr>
            <p:extLst>
              <p:ext uri="{D42A27DB-BD31-4B8C-83A1-F6EECF244321}">
                <p14:modId xmlns:p14="http://schemas.microsoft.com/office/powerpoint/2010/main" val="3577294743"/>
              </p:ext>
            </p:extLst>
          </p:nvPr>
        </p:nvGraphicFramePr>
        <p:xfrm>
          <a:off x="0" y="833438"/>
          <a:ext cx="5943600" cy="5503567"/>
        </p:xfrm>
        <a:graphic>
          <a:graphicData uri="http://schemas.openxmlformats.org/drawingml/2006/table">
            <a:tbl>
              <a:tblPr/>
              <a:tblGrid>
                <a:gridCol w="924560">
                  <a:extLst>
                    <a:ext uri="{9D8B030D-6E8A-4147-A177-3AD203B41FA5}">
                      <a16:colId xmlns:a16="http://schemas.microsoft.com/office/drawing/2014/main" xmlns="" val="1262623524"/>
                    </a:ext>
                  </a:extLst>
                </a:gridCol>
                <a:gridCol w="429260">
                  <a:extLst>
                    <a:ext uri="{9D8B030D-6E8A-4147-A177-3AD203B41FA5}">
                      <a16:colId xmlns:a16="http://schemas.microsoft.com/office/drawing/2014/main" xmlns="" val="3009587918"/>
                    </a:ext>
                  </a:extLst>
                </a:gridCol>
                <a:gridCol w="660400">
                  <a:extLst>
                    <a:ext uri="{9D8B030D-6E8A-4147-A177-3AD203B41FA5}">
                      <a16:colId xmlns:a16="http://schemas.microsoft.com/office/drawing/2014/main" xmlns="" val="2876843428"/>
                    </a:ext>
                  </a:extLst>
                </a:gridCol>
                <a:gridCol w="2988310">
                  <a:extLst>
                    <a:ext uri="{9D8B030D-6E8A-4147-A177-3AD203B41FA5}">
                      <a16:colId xmlns:a16="http://schemas.microsoft.com/office/drawing/2014/main" xmlns="" val="2003150010"/>
                    </a:ext>
                  </a:extLst>
                </a:gridCol>
                <a:gridCol w="941070">
                  <a:extLst>
                    <a:ext uri="{9D8B030D-6E8A-4147-A177-3AD203B41FA5}">
                      <a16:colId xmlns:a16="http://schemas.microsoft.com/office/drawing/2014/main" xmlns="" val="3339643027"/>
                    </a:ext>
                  </a:extLst>
                </a:gridCol>
              </a:tblGrid>
              <a:tr h="351515">
                <a:tc>
                  <a:txBody>
                    <a:bodyPr/>
                    <a:lstStyle/>
                    <a:p>
                      <a:pPr algn="ctr" fontAlgn="b"/>
                      <a:r>
                        <a:rPr lang="en-US" sz="1800" b="1" i="0" u="none" strike="noStrike" dirty="0" smtClean="0">
                          <a:solidFill>
                            <a:srgbClr val="000000"/>
                          </a:solidFill>
                          <a:effectLst/>
                          <a:latin typeface="Calibri" panose="020F0502020204030204" pitchFamily="34" charset="0"/>
                        </a:rPr>
                        <a:t>Date</a:t>
                      </a:r>
                      <a:endParaRPr lang="en-US" sz="1800" b="1"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b="1" i="0" u="none" strike="noStrike">
                          <a:solidFill>
                            <a:srgbClr val="000000"/>
                          </a:solidFill>
                          <a:effectLst/>
                          <a:latin typeface="Calibri" panose="020F0502020204030204" pitchFamily="34" charset="0"/>
                        </a:rPr>
                        <a:t>Day</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b="1" i="0" u="none" strike="noStrike">
                          <a:solidFill>
                            <a:srgbClr val="000000"/>
                          </a:solidFill>
                          <a:effectLst/>
                          <a:latin typeface="Calibri" panose="020F0502020204030204" pitchFamily="34" charset="0"/>
                        </a:rPr>
                        <a:t>Lesson</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b="1" i="0" u="none" strike="noStrike" dirty="0">
                          <a:solidFill>
                            <a:srgbClr val="000000"/>
                          </a:solidFill>
                          <a:effectLst/>
                          <a:latin typeface="Calibri" panose="020F0502020204030204" pitchFamily="34" charset="0"/>
                        </a:rPr>
                        <a:t>Title</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b="1" i="0" u="none" strike="noStrike">
                          <a:solidFill>
                            <a:srgbClr val="000000"/>
                          </a:solidFill>
                          <a:effectLst/>
                          <a:latin typeface="Calibri" panose="020F0502020204030204" pitchFamily="34" charset="0"/>
                        </a:rPr>
                        <a:t>Teacher</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716221852"/>
                  </a:ext>
                </a:extLst>
              </a:tr>
              <a:tr h="351515">
                <a:tc>
                  <a:txBody>
                    <a:bodyPr/>
                    <a:lstStyle/>
                    <a:p>
                      <a:pPr algn="ctr" fontAlgn="b"/>
                      <a:r>
                        <a:rPr lang="en-US" sz="1600" b="0" i="0" u="none" strike="noStrike">
                          <a:solidFill>
                            <a:srgbClr val="000000"/>
                          </a:solidFill>
                          <a:effectLst/>
                          <a:latin typeface="Calibri" panose="020F0502020204030204" pitchFamily="34" charset="0"/>
                        </a:rPr>
                        <a:t>25-Feb-24</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0" i="0" u="none" strike="noStrike">
                          <a:solidFill>
                            <a:srgbClr val="000000"/>
                          </a:solidFill>
                          <a:effectLst/>
                          <a:latin typeface="Calibri" panose="020F0502020204030204" pitchFamily="34" charset="0"/>
                        </a:rPr>
                        <a:t>Sun</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0" i="0" u="none" strike="noStrike" dirty="0">
                          <a:solidFill>
                            <a:srgbClr val="000000"/>
                          </a:solidFill>
                          <a:effectLst/>
                          <a:latin typeface="Calibri" panose="020F0502020204030204" pitchFamily="34" charset="0"/>
                        </a:rPr>
                        <a:t>1</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800" b="1" i="0" u="none" strike="noStrike" dirty="0">
                          <a:solidFill>
                            <a:srgbClr val="000000"/>
                          </a:solidFill>
                          <a:effectLst/>
                          <a:latin typeface="Calibri" panose="020F0502020204030204" pitchFamily="34" charset="0"/>
                        </a:rPr>
                        <a:t>  Overview of the Conflict</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0" i="0" u="none" strike="noStrike">
                          <a:solidFill>
                            <a:srgbClr val="000000"/>
                          </a:solidFill>
                          <a:effectLst/>
                          <a:latin typeface="Calibri" panose="020F0502020204030204" pitchFamily="34" charset="0"/>
                        </a:rPr>
                        <a:t>Marty</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79713663"/>
                  </a:ext>
                </a:extLst>
              </a:tr>
              <a:tr h="398658">
                <a:tc>
                  <a:txBody>
                    <a:bodyPr/>
                    <a:lstStyle/>
                    <a:p>
                      <a:pPr algn="ctr" fontAlgn="b"/>
                      <a:r>
                        <a:rPr lang="en-US" sz="1600" b="0" i="0" u="none" strike="noStrike" dirty="0">
                          <a:solidFill>
                            <a:srgbClr val="000000"/>
                          </a:solidFill>
                          <a:effectLst/>
                          <a:latin typeface="Calibri" panose="020F0502020204030204" pitchFamily="34" charset="0"/>
                        </a:rPr>
                        <a:t>28-Feb-24</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0" i="0" u="none" strike="noStrike">
                          <a:solidFill>
                            <a:srgbClr val="000000"/>
                          </a:solidFill>
                          <a:effectLst/>
                          <a:latin typeface="Calibri" panose="020F0502020204030204" pitchFamily="34" charset="0"/>
                        </a:rPr>
                        <a:t>Wed</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0" i="0" u="none" strike="noStrike">
                          <a:solidFill>
                            <a:srgbClr val="000000"/>
                          </a:solidFill>
                          <a:effectLst/>
                          <a:latin typeface="Calibri" panose="020F0502020204030204" pitchFamily="34" charset="0"/>
                        </a:rPr>
                        <a:t>1</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800" b="1" i="0" u="none" strike="noStrike" dirty="0">
                          <a:solidFill>
                            <a:srgbClr val="000000"/>
                          </a:solidFill>
                          <a:effectLst/>
                          <a:latin typeface="Calibri" panose="020F0502020204030204" pitchFamily="34" charset="0"/>
                        </a:rPr>
                        <a:t>  Overview of the Conflict</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0" i="0" u="none" strike="noStrike">
                          <a:solidFill>
                            <a:srgbClr val="000000"/>
                          </a:solidFill>
                          <a:effectLst/>
                          <a:latin typeface="Calibri" panose="020F0502020204030204" pitchFamily="34" charset="0"/>
                        </a:rPr>
                        <a:t>Marty</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452105891"/>
                  </a:ext>
                </a:extLst>
              </a:tr>
              <a:tr h="351515">
                <a:tc>
                  <a:txBody>
                    <a:bodyPr/>
                    <a:lstStyle/>
                    <a:p>
                      <a:pPr algn="ctr" fontAlgn="b"/>
                      <a:r>
                        <a:rPr lang="en-US" sz="1600" b="0" i="0" u="none" strike="noStrike">
                          <a:solidFill>
                            <a:srgbClr val="000000"/>
                          </a:solidFill>
                          <a:effectLst/>
                          <a:latin typeface="Calibri" panose="020F0502020204030204" pitchFamily="34" charset="0"/>
                        </a:rPr>
                        <a:t>3-Mar-24</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0" i="0" u="none" strike="noStrike">
                          <a:solidFill>
                            <a:srgbClr val="000000"/>
                          </a:solidFill>
                          <a:effectLst/>
                          <a:latin typeface="Calibri" panose="020F0502020204030204" pitchFamily="34" charset="0"/>
                        </a:rPr>
                        <a:t>Sun</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0" i="0" u="none" strike="noStrike">
                          <a:solidFill>
                            <a:srgbClr val="000000"/>
                          </a:solidFill>
                          <a:effectLst/>
                          <a:latin typeface="Calibri" panose="020F0502020204030204" pitchFamily="34" charset="0"/>
                        </a:rPr>
                        <a:t>2</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800" b="1" i="0" u="none" strike="noStrike" dirty="0">
                          <a:solidFill>
                            <a:srgbClr val="000000"/>
                          </a:solidFill>
                          <a:effectLst/>
                          <a:latin typeface="Calibri" panose="020F0502020204030204" pitchFamily="34" charset="0"/>
                        </a:rPr>
                        <a:t>  Physical Appeals</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0" i="0" u="none" strike="noStrike">
                          <a:solidFill>
                            <a:srgbClr val="000000"/>
                          </a:solidFill>
                          <a:effectLst/>
                          <a:latin typeface="Calibri" panose="020F0502020204030204" pitchFamily="34" charset="0"/>
                        </a:rPr>
                        <a:t>Marty</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891544029"/>
                  </a:ext>
                </a:extLst>
              </a:tr>
              <a:tr h="351515">
                <a:tc>
                  <a:txBody>
                    <a:bodyPr/>
                    <a:lstStyle/>
                    <a:p>
                      <a:pPr algn="ctr" fontAlgn="b"/>
                      <a:r>
                        <a:rPr lang="en-US" sz="1600" b="0" i="0" u="none" strike="noStrike" dirty="0">
                          <a:solidFill>
                            <a:srgbClr val="000000"/>
                          </a:solidFill>
                          <a:effectLst/>
                          <a:latin typeface="Calibri" panose="020F0502020204030204" pitchFamily="34" charset="0"/>
                        </a:rPr>
                        <a:t>6-Mar-24</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0" i="0" u="none" strike="noStrike">
                          <a:solidFill>
                            <a:srgbClr val="000000"/>
                          </a:solidFill>
                          <a:effectLst/>
                          <a:latin typeface="Calibri" panose="020F0502020204030204" pitchFamily="34" charset="0"/>
                        </a:rPr>
                        <a:t>Wed</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0" i="0" u="none" strike="noStrike" dirty="0">
                          <a:solidFill>
                            <a:srgbClr val="000000"/>
                          </a:solidFill>
                          <a:effectLst/>
                          <a:latin typeface="Calibri" panose="020F0502020204030204" pitchFamily="34" charset="0"/>
                        </a:rPr>
                        <a:t>2</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800" b="1" i="0" u="none" strike="noStrike" dirty="0">
                          <a:solidFill>
                            <a:srgbClr val="000000"/>
                          </a:solidFill>
                          <a:effectLst/>
                          <a:latin typeface="Calibri" panose="020F0502020204030204" pitchFamily="34" charset="0"/>
                        </a:rPr>
                        <a:t>  Physical Appeals</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0" i="0" u="none" strike="noStrike">
                          <a:solidFill>
                            <a:srgbClr val="000000"/>
                          </a:solidFill>
                          <a:effectLst/>
                          <a:latin typeface="Calibri" panose="020F0502020204030204" pitchFamily="34" charset="0"/>
                        </a:rPr>
                        <a:t>Marty</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981817653"/>
                  </a:ext>
                </a:extLst>
              </a:tr>
              <a:tr h="351515">
                <a:tc>
                  <a:txBody>
                    <a:bodyPr/>
                    <a:lstStyle/>
                    <a:p>
                      <a:pPr algn="ctr" fontAlgn="b"/>
                      <a:r>
                        <a:rPr lang="en-US" sz="1600" b="0" i="0" u="none" strike="noStrike">
                          <a:solidFill>
                            <a:srgbClr val="000000"/>
                          </a:solidFill>
                          <a:effectLst/>
                          <a:latin typeface="Calibri" panose="020F0502020204030204" pitchFamily="34" charset="0"/>
                        </a:rPr>
                        <a:t>10-Mar-24</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0" i="0" u="none" strike="noStrike">
                          <a:solidFill>
                            <a:srgbClr val="000000"/>
                          </a:solidFill>
                          <a:effectLst/>
                          <a:latin typeface="Calibri" panose="020F0502020204030204" pitchFamily="34" charset="0"/>
                        </a:rPr>
                        <a:t>Sun</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0" i="0" u="none" strike="noStrike">
                          <a:solidFill>
                            <a:srgbClr val="000000"/>
                          </a:solidFill>
                          <a:effectLst/>
                          <a:latin typeface="Calibri" panose="020F0502020204030204" pitchFamily="34" charset="0"/>
                        </a:rPr>
                        <a:t>2</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800" b="1" i="0" u="none" strike="noStrike" dirty="0">
                          <a:solidFill>
                            <a:srgbClr val="000000"/>
                          </a:solidFill>
                          <a:effectLst/>
                          <a:latin typeface="Calibri" panose="020F0502020204030204" pitchFamily="34" charset="0"/>
                        </a:rPr>
                        <a:t>  Physical Appeals</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0" i="0" u="none" strike="noStrike">
                          <a:solidFill>
                            <a:srgbClr val="000000"/>
                          </a:solidFill>
                          <a:effectLst/>
                          <a:latin typeface="Calibri" panose="020F0502020204030204" pitchFamily="34" charset="0"/>
                        </a:rPr>
                        <a:t>Marty</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622203713"/>
                  </a:ext>
                </a:extLst>
              </a:tr>
              <a:tr h="370217">
                <a:tc>
                  <a:txBody>
                    <a:bodyPr/>
                    <a:lstStyle/>
                    <a:p>
                      <a:pPr algn="ctr" fontAlgn="b"/>
                      <a:r>
                        <a:rPr lang="en-US" sz="1600" b="0" i="0" u="none" strike="noStrike" dirty="0">
                          <a:solidFill>
                            <a:srgbClr val="000000"/>
                          </a:solidFill>
                          <a:effectLst/>
                          <a:latin typeface="Calibri" panose="020F0502020204030204" pitchFamily="34" charset="0"/>
                        </a:rPr>
                        <a:t>13-Mar-24</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b="0" i="0" u="none" strike="noStrike" dirty="0">
                          <a:solidFill>
                            <a:srgbClr val="000000"/>
                          </a:solidFill>
                          <a:effectLst/>
                          <a:latin typeface="Calibri" panose="020F0502020204030204" pitchFamily="34" charset="0"/>
                        </a:rPr>
                        <a:t>Wed</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b="0" i="0" u="none" strike="noStrike" dirty="0">
                          <a:solidFill>
                            <a:srgbClr val="000000"/>
                          </a:solidFill>
                          <a:effectLst/>
                          <a:latin typeface="Calibri" panose="020F0502020204030204" pitchFamily="34" charset="0"/>
                        </a:rPr>
                        <a:t>3</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800" b="1" i="0" u="none" strike="noStrike" dirty="0">
                          <a:solidFill>
                            <a:srgbClr val="000000"/>
                          </a:solidFill>
                          <a:effectLst/>
                          <a:latin typeface="Calibri" panose="020F0502020204030204" pitchFamily="34" charset="0"/>
                        </a:rPr>
                        <a:t>  Emotional Appeals</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b="0" i="0" u="none" strike="noStrike" dirty="0">
                          <a:solidFill>
                            <a:srgbClr val="000000"/>
                          </a:solidFill>
                          <a:effectLst/>
                          <a:latin typeface="Calibri" panose="020F0502020204030204" pitchFamily="34" charset="0"/>
                        </a:rPr>
                        <a:t>David</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106991779"/>
                  </a:ext>
                </a:extLst>
              </a:tr>
              <a:tr h="372140">
                <a:tc>
                  <a:txBody>
                    <a:bodyPr/>
                    <a:lstStyle/>
                    <a:p>
                      <a:pPr algn="ctr" fontAlgn="b"/>
                      <a:r>
                        <a:rPr lang="en-US" sz="1600" b="0" i="0" u="none" strike="noStrike" dirty="0">
                          <a:solidFill>
                            <a:srgbClr val="000000"/>
                          </a:solidFill>
                          <a:effectLst/>
                          <a:latin typeface="Calibri" panose="020F0502020204030204" pitchFamily="34" charset="0"/>
                        </a:rPr>
                        <a:t>17-Mar-24</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0" i="0" u="none" strike="noStrike">
                          <a:solidFill>
                            <a:srgbClr val="000000"/>
                          </a:solidFill>
                          <a:effectLst/>
                          <a:latin typeface="Calibri" panose="020F0502020204030204" pitchFamily="34" charset="0"/>
                        </a:rPr>
                        <a:t>Sun</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0" i="0" u="none" strike="noStrike">
                          <a:solidFill>
                            <a:srgbClr val="000000"/>
                          </a:solidFill>
                          <a:effectLst/>
                          <a:latin typeface="Calibri" panose="020F0502020204030204" pitchFamily="34" charset="0"/>
                        </a:rPr>
                        <a:t>3</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800" b="1" i="0" u="none" strike="noStrike" dirty="0">
                          <a:solidFill>
                            <a:srgbClr val="000000"/>
                          </a:solidFill>
                          <a:effectLst/>
                          <a:latin typeface="Calibri" panose="020F0502020204030204" pitchFamily="34" charset="0"/>
                        </a:rPr>
                        <a:t>  Emotional Appeals</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0" i="0" u="none" strike="noStrike" dirty="0">
                          <a:solidFill>
                            <a:srgbClr val="000000"/>
                          </a:solidFill>
                          <a:effectLst/>
                          <a:latin typeface="Calibri" panose="020F0502020204030204" pitchFamily="34" charset="0"/>
                        </a:rPr>
                        <a:t>David</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331337810"/>
                  </a:ext>
                </a:extLst>
              </a:tr>
              <a:tr h="393405">
                <a:tc>
                  <a:txBody>
                    <a:bodyPr/>
                    <a:lstStyle/>
                    <a:p>
                      <a:pPr algn="ctr" fontAlgn="b"/>
                      <a:r>
                        <a:rPr lang="en-US" sz="1600" b="0" i="0" u="none" strike="noStrike" dirty="0">
                          <a:solidFill>
                            <a:srgbClr val="000000"/>
                          </a:solidFill>
                          <a:effectLst/>
                          <a:latin typeface="Calibri" panose="020F0502020204030204" pitchFamily="34" charset="0"/>
                        </a:rPr>
                        <a:t>20-Mar-24</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algn="ctr" fontAlgn="b"/>
                      <a:r>
                        <a:rPr lang="en-US" sz="1600" b="0" i="0" u="none" strike="noStrike">
                          <a:solidFill>
                            <a:srgbClr val="000000"/>
                          </a:solidFill>
                          <a:effectLst/>
                          <a:latin typeface="Calibri" panose="020F0502020204030204" pitchFamily="34" charset="0"/>
                        </a:rPr>
                        <a:t>Wed</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algn="ctr" fontAlgn="b"/>
                      <a:r>
                        <a:rPr lang="en-US" sz="1600" b="0" i="0" u="none" strike="noStrike">
                          <a:solidFill>
                            <a:srgbClr val="000000"/>
                          </a:solidFill>
                          <a:effectLst/>
                          <a:latin typeface="Calibri" panose="020F0502020204030204" pitchFamily="34" charset="0"/>
                        </a:rPr>
                        <a:t> </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gridSpan="2">
                  <a:txBody>
                    <a:bodyPr/>
                    <a:lstStyle/>
                    <a:p>
                      <a:pPr algn="l" fontAlgn="b"/>
                      <a:r>
                        <a:rPr lang="en-US" sz="1800" b="0" i="0" u="none" strike="noStrike" dirty="0">
                          <a:solidFill>
                            <a:srgbClr val="000000"/>
                          </a:solidFill>
                          <a:effectLst/>
                          <a:latin typeface="Calibri" panose="020F0502020204030204" pitchFamily="34" charset="0"/>
                        </a:rPr>
                        <a:t>(no class) E Hill Lessons with Josh Creel</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hMerge="1">
                  <a:txBody>
                    <a:bodyPr/>
                    <a:lstStyle/>
                    <a:p>
                      <a:endParaRPr lang="en-US"/>
                    </a:p>
                  </a:txBody>
                  <a:tcPr/>
                </a:tc>
                <a:extLst>
                  <a:ext uri="{0D108BD9-81ED-4DB2-BD59-A6C34878D82A}">
                    <a16:rowId xmlns:a16="http://schemas.microsoft.com/office/drawing/2014/main" xmlns="" val="2919762485"/>
                  </a:ext>
                </a:extLst>
              </a:tr>
              <a:tr h="351515">
                <a:tc>
                  <a:txBody>
                    <a:bodyPr/>
                    <a:lstStyle/>
                    <a:p>
                      <a:pPr algn="ctr" fontAlgn="b"/>
                      <a:r>
                        <a:rPr lang="en-US" sz="1600" b="0" i="0" u="none" strike="noStrike" dirty="0">
                          <a:solidFill>
                            <a:srgbClr val="000000"/>
                          </a:solidFill>
                          <a:effectLst/>
                          <a:latin typeface="Calibri" panose="020F0502020204030204" pitchFamily="34" charset="0"/>
                        </a:rPr>
                        <a:t>24-Mar-24</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b="0" i="0" u="none" strike="noStrike" dirty="0">
                          <a:solidFill>
                            <a:srgbClr val="000000"/>
                          </a:solidFill>
                          <a:effectLst/>
                          <a:latin typeface="Calibri" panose="020F0502020204030204" pitchFamily="34" charset="0"/>
                        </a:rPr>
                        <a:t>Sun</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b="0" i="0" u="none" strike="noStrike" dirty="0">
                          <a:solidFill>
                            <a:srgbClr val="000000"/>
                          </a:solidFill>
                          <a:effectLst/>
                          <a:latin typeface="Calibri" panose="020F0502020204030204" pitchFamily="34" charset="0"/>
                        </a:rPr>
                        <a:t>4</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800" b="1" i="0" u="none" strike="noStrike" dirty="0">
                          <a:solidFill>
                            <a:srgbClr val="000000"/>
                          </a:solidFill>
                          <a:effectLst/>
                          <a:latin typeface="Calibri" panose="020F0502020204030204" pitchFamily="34" charset="0"/>
                        </a:rPr>
                        <a:t>  Intellectual Appeals</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b="0" i="0" u="none" strike="noStrike" dirty="0" smtClean="0">
                          <a:solidFill>
                            <a:srgbClr val="000000"/>
                          </a:solidFill>
                          <a:effectLst/>
                          <a:latin typeface="Calibri" panose="020F0502020204030204" pitchFamily="34" charset="0"/>
                        </a:rPr>
                        <a:t>Ryan</a:t>
                      </a:r>
                      <a:endParaRPr lang="en-US" sz="16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85804309"/>
                  </a:ext>
                </a:extLst>
              </a:tr>
              <a:tr h="351515">
                <a:tc>
                  <a:txBody>
                    <a:bodyPr/>
                    <a:lstStyle/>
                    <a:p>
                      <a:pPr algn="ctr" fontAlgn="b"/>
                      <a:r>
                        <a:rPr lang="en-US" sz="1600" b="0" i="0" u="none" strike="noStrike" dirty="0">
                          <a:solidFill>
                            <a:srgbClr val="000000"/>
                          </a:solidFill>
                          <a:effectLst/>
                          <a:latin typeface="Calibri" panose="020F0502020204030204" pitchFamily="34" charset="0"/>
                        </a:rPr>
                        <a:t>27-Mar-24</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0" i="0" u="none" strike="noStrike">
                          <a:solidFill>
                            <a:srgbClr val="000000"/>
                          </a:solidFill>
                          <a:effectLst/>
                          <a:latin typeface="Calibri" panose="020F0502020204030204" pitchFamily="34" charset="0"/>
                        </a:rPr>
                        <a:t>Wed</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0" i="0" u="none" strike="noStrike">
                          <a:solidFill>
                            <a:srgbClr val="000000"/>
                          </a:solidFill>
                          <a:effectLst/>
                          <a:latin typeface="Calibri" panose="020F0502020204030204" pitchFamily="34" charset="0"/>
                        </a:rPr>
                        <a:t>4</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800" b="1" i="0" u="none" strike="noStrike" dirty="0">
                          <a:solidFill>
                            <a:srgbClr val="000000"/>
                          </a:solidFill>
                          <a:effectLst/>
                          <a:latin typeface="Calibri" panose="020F0502020204030204" pitchFamily="34" charset="0"/>
                        </a:rPr>
                        <a:t>  Intellectual Appeals</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0" i="0" u="none" strike="noStrike">
                          <a:solidFill>
                            <a:srgbClr val="000000"/>
                          </a:solidFill>
                          <a:effectLst/>
                          <a:latin typeface="Calibri" panose="020F0502020204030204" pitchFamily="34" charset="0"/>
                        </a:rPr>
                        <a:t>David</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4215250717"/>
                  </a:ext>
                </a:extLst>
              </a:tr>
              <a:tr h="402756">
                <a:tc>
                  <a:txBody>
                    <a:bodyPr/>
                    <a:lstStyle/>
                    <a:p>
                      <a:pPr algn="ctr" fontAlgn="b"/>
                      <a:r>
                        <a:rPr lang="en-US" sz="1600" b="0" i="0" u="none" strike="noStrike" dirty="0">
                          <a:solidFill>
                            <a:srgbClr val="000000"/>
                          </a:solidFill>
                          <a:effectLst/>
                          <a:latin typeface="Calibri" panose="020F0502020204030204" pitchFamily="34" charset="0"/>
                        </a:rPr>
                        <a:t>31-Mar-24</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FF"/>
                    </a:solidFill>
                  </a:tcPr>
                </a:tc>
                <a:tc>
                  <a:txBody>
                    <a:bodyPr/>
                    <a:lstStyle/>
                    <a:p>
                      <a:pPr algn="ctr" fontAlgn="b"/>
                      <a:r>
                        <a:rPr lang="en-US" sz="1600" b="0" i="0" u="none" strike="noStrike">
                          <a:solidFill>
                            <a:srgbClr val="000000"/>
                          </a:solidFill>
                          <a:effectLst/>
                          <a:latin typeface="Calibri" panose="020F0502020204030204" pitchFamily="34" charset="0"/>
                        </a:rPr>
                        <a:t>Sun</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FF"/>
                    </a:solidFill>
                  </a:tcPr>
                </a:tc>
                <a:tc>
                  <a:txBody>
                    <a:bodyPr/>
                    <a:lstStyle/>
                    <a:p>
                      <a:pPr algn="ctr" fontAlgn="b"/>
                      <a:r>
                        <a:rPr lang="en-US" sz="1600" b="0" i="0" u="none" strike="noStrike">
                          <a:solidFill>
                            <a:srgbClr val="000000"/>
                          </a:solidFill>
                          <a:effectLst/>
                          <a:latin typeface="Calibri" panose="020F0502020204030204" pitchFamily="34" charset="0"/>
                        </a:rPr>
                        <a:t>5</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FF"/>
                    </a:solidFill>
                  </a:tcPr>
                </a:tc>
                <a:tc>
                  <a:txBody>
                    <a:bodyPr/>
                    <a:lstStyle/>
                    <a:p>
                      <a:pPr algn="l" fontAlgn="b"/>
                      <a:r>
                        <a:rPr lang="en-US" sz="1800" b="1" i="0" u="none" strike="noStrike" dirty="0">
                          <a:solidFill>
                            <a:srgbClr val="000000"/>
                          </a:solidFill>
                          <a:effectLst/>
                          <a:latin typeface="Calibri" panose="020F0502020204030204" pitchFamily="34" charset="0"/>
                        </a:rPr>
                        <a:t>  Spirit-led Decision Making</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FF"/>
                    </a:solidFill>
                  </a:tcPr>
                </a:tc>
                <a:tc>
                  <a:txBody>
                    <a:bodyPr/>
                    <a:lstStyle/>
                    <a:p>
                      <a:pPr algn="ctr" fontAlgn="b"/>
                      <a:r>
                        <a:rPr lang="en-US" sz="1600" b="0" i="0" u="none" strike="noStrike" dirty="0">
                          <a:solidFill>
                            <a:srgbClr val="000000"/>
                          </a:solidFill>
                          <a:effectLst/>
                          <a:latin typeface="Calibri" panose="020F0502020204030204" pitchFamily="34" charset="0"/>
                        </a:rPr>
                        <a:t>Marty</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FF"/>
                    </a:solidFill>
                  </a:tcPr>
                </a:tc>
                <a:extLst>
                  <a:ext uri="{0D108BD9-81ED-4DB2-BD59-A6C34878D82A}">
                    <a16:rowId xmlns:a16="http://schemas.microsoft.com/office/drawing/2014/main" xmlns="" val="270834167"/>
                  </a:ext>
                </a:extLst>
              </a:tr>
              <a:tr h="351515">
                <a:tc>
                  <a:txBody>
                    <a:bodyPr/>
                    <a:lstStyle/>
                    <a:p>
                      <a:pPr algn="ctr" fontAlgn="b"/>
                      <a:r>
                        <a:rPr lang="en-US" sz="1600" b="0" i="0" u="none" strike="noStrike" dirty="0">
                          <a:solidFill>
                            <a:srgbClr val="000000"/>
                          </a:solidFill>
                          <a:effectLst/>
                          <a:latin typeface="Calibri" panose="020F0502020204030204" pitchFamily="34" charset="0"/>
                        </a:rPr>
                        <a:t>3-Apr-24</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0" i="0" u="none" strike="noStrike">
                          <a:solidFill>
                            <a:srgbClr val="000000"/>
                          </a:solidFill>
                          <a:effectLst/>
                          <a:latin typeface="Calibri" panose="020F0502020204030204" pitchFamily="34" charset="0"/>
                        </a:rPr>
                        <a:t>Wed</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0" i="0" u="none" strike="noStrike">
                          <a:solidFill>
                            <a:srgbClr val="000000"/>
                          </a:solidFill>
                          <a:effectLst/>
                          <a:latin typeface="Calibri" panose="020F0502020204030204" pitchFamily="34" charset="0"/>
                        </a:rPr>
                        <a:t>5</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800" b="1" i="0" u="none" strike="noStrike" dirty="0">
                          <a:solidFill>
                            <a:srgbClr val="000000"/>
                          </a:solidFill>
                          <a:effectLst/>
                          <a:latin typeface="Calibri" panose="020F0502020204030204" pitchFamily="34" charset="0"/>
                        </a:rPr>
                        <a:t>  Spirit-led Decision Making</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0" i="0" u="none" strike="noStrike" dirty="0">
                          <a:solidFill>
                            <a:srgbClr val="000000"/>
                          </a:solidFill>
                          <a:effectLst/>
                          <a:latin typeface="Calibri" panose="020F0502020204030204" pitchFamily="34" charset="0"/>
                        </a:rPr>
                        <a:t>Marty</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31560207"/>
                  </a:ext>
                </a:extLst>
              </a:tr>
              <a:tr h="351515">
                <a:tc>
                  <a:txBody>
                    <a:bodyPr/>
                    <a:lstStyle/>
                    <a:p>
                      <a:pPr algn="ctr" fontAlgn="b"/>
                      <a:r>
                        <a:rPr lang="en-US" sz="1600" b="0" i="0" u="none" strike="noStrike" dirty="0">
                          <a:solidFill>
                            <a:srgbClr val="000000"/>
                          </a:solidFill>
                          <a:effectLst/>
                          <a:latin typeface="Calibri" panose="020F0502020204030204" pitchFamily="34" charset="0"/>
                        </a:rPr>
                        <a:t>7-Apr-24</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0" i="0" u="none" strike="noStrike">
                          <a:solidFill>
                            <a:srgbClr val="000000"/>
                          </a:solidFill>
                          <a:effectLst/>
                          <a:latin typeface="Calibri" panose="020F0502020204030204" pitchFamily="34" charset="0"/>
                        </a:rPr>
                        <a:t>Sun</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0" i="0" u="none" strike="noStrike">
                          <a:solidFill>
                            <a:srgbClr val="000000"/>
                          </a:solidFill>
                          <a:effectLst/>
                          <a:latin typeface="Calibri" panose="020F0502020204030204" pitchFamily="34" charset="0"/>
                        </a:rPr>
                        <a:t>5</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800" b="1" i="0" u="none" strike="noStrike" dirty="0">
                          <a:solidFill>
                            <a:srgbClr val="000000"/>
                          </a:solidFill>
                          <a:effectLst/>
                          <a:latin typeface="Calibri" panose="020F0502020204030204" pitchFamily="34" charset="0"/>
                        </a:rPr>
                        <a:t>  Spirit-led Decision Making</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0" i="0" u="none" strike="noStrike" dirty="0">
                          <a:solidFill>
                            <a:srgbClr val="000000"/>
                          </a:solidFill>
                          <a:effectLst/>
                          <a:latin typeface="Calibri" panose="020F0502020204030204" pitchFamily="34" charset="0"/>
                        </a:rPr>
                        <a:t>Marty</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413994846"/>
                  </a:ext>
                </a:extLst>
              </a:tr>
              <a:tr h="402756">
                <a:tc>
                  <a:txBody>
                    <a:bodyPr/>
                    <a:lstStyle/>
                    <a:p>
                      <a:pPr algn="ctr" fontAlgn="b"/>
                      <a:r>
                        <a:rPr lang="en-US" sz="1600" b="0" i="0" u="none" strike="noStrike" dirty="0">
                          <a:solidFill>
                            <a:srgbClr val="000000"/>
                          </a:solidFill>
                          <a:effectLst/>
                          <a:latin typeface="Calibri" panose="020F0502020204030204" pitchFamily="34" charset="0"/>
                        </a:rPr>
                        <a:t>10-Apr-24</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0" i="0" u="none" strike="noStrike">
                          <a:solidFill>
                            <a:srgbClr val="000000"/>
                          </a:solidFill>
                          <a:effectLst/>
                          <a:latin typeface="Calibri" panose="020F0502020204030204" pitchFamily="34" charset="0"/>
                        </a:rPr>
                        <a:t>Wed</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0" i="0" u="none" strike="noStrike">
                          <a:solidFill>
                            <a:srgbClr val="000000"/>
                          </a:solidFill>
                          <a:effectLst/>
                          <a:latin typeface="Calibri" panose="020F0502020204030204" pitchFamily="34" charset="0"/>
                        </a:rPr>
                        <a:t>6</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800" b="1" i="0" u="none" strike="noStrike" dirty="0">
                          <a:solidFill>
                            <a:srgbClr val="000000"/>
                          </a:solidFill>
                          <a:effectLst/>
                          <a:latin typeface="Calibri" panose="020F0502020204030204" pitchFamily="34" charset="0"/>
                        </a:rPr>
                        <a:t>  Goal Setting</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0" i="0" u="none" strike="noStrike" dirty="0">
                          <a:solidFill>
                            <a:srgbClr val="000000"/>
                          </a:solidFill>
                          <a:effectLst/>
                          <a:latin typeface="Calibri" panose="020F0502020204030204" pitchFamily="34" charset="0"/>
                        </a:rPr>
                        <a:t>David</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343164843"/>
                  </a:ext>
                </a:extLst>
              </a:tr>
            </a:tbl>
          </a:graphicData>
        </a:graphic>
      </p:graphicFrame>
      <p:graphicFrame>
        <p:nvGraphicFramePr>
          <p:cNvPr id="5" name="Table 4">
            <a:extLst>
              <a:ext uri="{FF2B5EF4-FFF2-40B4-BE49-F238E27FC236}">
                <a16:creationId xmlns:a16="http://schemas.microsoft.com/office/drawing/2014/main" xmlns="" id="{8A9B1EC3-E9DC-0279-B8FA-68B792593351}"/>
              </a:ext>
            </a:extLst>
          </p:cNvPr>
          <p:cNvGraphicFramePr>
            <a:graphicFrameLocks noGrp="1"/>
          </p:cNvGraphicFramePr>
          <p:nvPr>
            <p:extLst>
              <p:ext uri="{D42A27DB-BD31-4B8C-83A1-F6EECF244321}">
                <p14:modId xmlns:p14="http://schemas.microsoft.com/office/powerpoint/2010/main" val="443645738"/>
              </p:ext>
            </p:extLst>
          </p:nvPr>
        </p:nvGraphicFramePr>
        <p:xfrm>
          <a:off x="5943600" y="816271"/>
          <a:ext cx="6248400" cy="5516740"/>
        </p:xfrm>
        <a:graphic>
          <a:graphicData uri="http://schemas.openxmlformats.org/drawingml/2006/table">
            <a:tbl>
              <a:tblPr firstRow="1" bandRow="1">
                <a:tableStyleId>{5C22544A-7EE6-4342-B048-85BDC9FD1C3A}</a:tableStyleId>
              </a:tblPr>
              <a:tblGrid>
                <a:gridCol w="744279">
                  <a:extLst>
                    <a:ext uri="{9D8B030D-6E8A-4147-A177-3AD203B41FA5}">
                      <a16:colId xmlns:a16="http://schemas.microsoft.com/office/drawing/2014/main" xmlns="" val="20001"/>
                    </a:ext>
                  </a:extLst>
                </a:gridCol>
                <a:gridCol w="659219">
                  <a:extLst>
                    <a:ext uri="{9D8B030D-6E8A-4147-A177-3AD203B41FA5}">
                      <a16:colId xmlns:a16="http://schemas.microsoft.com/office/drawing/2014/main" xmlns="" val="20002"/>
                    </a:ext>
                  </a:extLst>
                </a:gridCol>
                <a:gridCol w="3721395">
                  <a:extLst>
                    <a:ext uri="{9D8B030D-6E8A-4147-A177-3AD203B41FA5}">
                      <a16:colId xmlns:a16="http://schemas.microsoft.com/office/drawing/2014/main" xmlns="" val="20003"/>
                    </a:ext>
                  </a:extLst>
                </a:gridCol>
                <a:gridCol w="1123507">
                  <a:extLst>
                    <a:ext uri="{9D8B030D-6E8A-4147-A177-3AD203B41FA5}">
                      <a16:colId xmlns:a16="http://schemas.microsoft.com/office/drawing/2014/main" xmlns="" val="20004"/>
                    </a:ext>
                  </a:extLst>
                </a:gridCol>
              </a:tblGrid>
              <a:tr h="346776">
                <a:tc>
                  <a:txBody>
                    <a:bodyPr/>
                    <a:lstStyle/>
                    <a:p>
                      <a:pPr algn="ctr" rtl="0"/>
                      <a:r>
                        <a:rPr lang="en-US" sz="1800" dirty="0" err="1" smtClean="0">
                          <a:solidFill>
                            <a:schemeClr val="tx1"/>
                          </a:solidFill>
                          <a:latin typeface="Calibri" panose="020F0502020204030204" pitchFamily="34" charset="0"/>
                          <a:ea typeface="Calibri" panose="020F0502020204030204" pitchFamily="34" charset="0"/>
                          <a:cs typeface="Calibri" panose="020F0502020204030204" pitchFamily="34" charset="0"/>
                        </a:rPr>
                        <a:t>Fecha</a:t>
                      </a:r>
                      <a:endPar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marL="91445" marR="91445" marT="45715" marB="45715">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Día</a:t>
                      </a:r>
                    </a:p>
                  </a:txBody>
                  <a:tcPr marL="91445" marR="91445" marT="45715" marB="45715">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Título de la lección</a:t>
                      </a:r>
                    </a:p>
                  </a:txBody>
                  <a:tcPr marL="91445" marR="91445" marT="45715" marB="45715">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a:r>
                        <a:rPr lang="en-US" sz="1800" dirty="0" smtClean="0">
                          <a:solidFill>
                            <a:schemeClr val="tx1"/>
                          </a:solidFill>
                          <a:latin typeface="Calibri" panose="020F0502020204030204" pitchFamily="34" charset="0"/>
                          <a:ea typeface="Calibri" panose="020F0502020204030204" pitchFamily="34" charset="0"/>
                          <a:cs typeface="Calibri" panose="020F0502020204030204" pitchFamily="34" charset="0"/>
                        </a:rPr>
                        <a:t>Maestro</a:t>
                      </a:r>
                      <a:endPar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marL="91445" marR="91445" marT="45715" marB="45715">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00"/>
                  </a:ext>
                </a:extLst>
              </a:tr>
              <a:tr h="310635">
                <a:tc>
                  <a:txBody>
                    <a:bodyPr/>
                    <a:lstStyle/>
                    <a:p>
                      <a:pPr algn="ctr" rtl="0"/>
                      <a:r>
                        <a:rPr lang="en-US" sz="1800" dirty="0" smtClean="0">
                          <a:latin typeface="Calibri" panose="020F0502020204030204" pitchFamily="34" charset="0"/>
                          <a:ea typeface="Calibri" panose="020F0502020204030204" pitchFamily="34" charset="0"/>
                          <a:cs typeface="Calibri" panose="020F0502020204030204" pitchFamily="34" charset="0"/>
                        </a:rPr>
                        <a:t>25/2</a:t>
                      </a:r>
                      <a:endParaRPr lang="en-US" sz="1800" dirty="0">
                        <a:latin typeface="Calibri" panose="020F0502020204030204" pitchFamily="34" charset="0"/>
                        <a:ea typeface="Calibri" panose="020F0502020204030204" pitchFamily="34" charset="0"/>
                        <a:cs typeface="Calibri" panose="020F0502020204030204" pitchFamily="34" charset="0"/>
                      </a:endParaRPr>
                    </a:p>
                  </a:txBody>
                  <a:tcPr marL="91445" marR="91445"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a:r>
                        <a:rPr lang="en-US" sz="1800" dirty="0" smtClean="0">
                          <a:latin typeface="Calibri" panose="020F0502020204030204" pitchFamily="34" charset="0"/>
                          <a:ea typeface="Calibri" panose="020F0502020204030204" pitchFamily="34" charset="0"/>
                          <a:cs typeface="Calibri" panose="020F0502020204030204" pitchFamily="34" charset="0"/>
                        </a:rPr>
                        <a:t>Dom</a:t>
                      </a:r>
                      <a:endParaRPr lang="en-US" sz="1800" dirty="0">
                        <a:latin typeface="Calibri" panose="020F0502020204030204" pitchFamily="34" charset="0"/>
                        <a:ea typeface="Calibri" panose="020F0502020204030204" pitchFamily="34" charset="0"/>
                        <a:cs typeface="Calibri" panose="020F0502020204030204" pitchFamily="34" charset="0"/>
                      </a:endParaRPr>
                    </a:p>
                  </a:txBody>
                  <a:tcPr marL="91445" marR="91445"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rtl="0"/>
                      <a:r>
                        <a:rPr lang="en-US" sz="1800" b="1" dirty="0">
                          <a:latin typeface="Calibri" panose="020F0502020204030204" pitchFamily="34" charset="0"/>
                          <a:ea typeface="Calibri" panose="020F0502020204030204" pitchFamily="34" charset="0"/>
                          <a:cs typeface="Calibri" panose="020F0502020204030204" pitchFamily="34" charset="0"/>
                        </a:rPr>
                        <a:t>1 – </a:t>
                      </a:r>
                      <a:r>
                        <a:rPr lang="en-US" sz="1800" b="1" dirty="0" smtClean="0">
                          <a:latin typeface="Calibri" panose="020F0502020204030204" pitchFamily="34" charset="0"/>
                          <a:ea typeface="Calibri" panose="020F0502020204030204" pitchFamily="34" charset="0"/>
                          <a:cs typeface="Calibri" panose="020F0502020204030204" pitchFamily="34" charset="0"/>
                        </a:rPr>
                        <a:t>El</a:t>
                      </a:r>
                      <a:r>
                        <a:rPr lang="en-US" sz="1800" b="1" baseline="0" dirty="0" smtClean="0">
                          <a:latin typeface="Calibri" panose="020F0502020204030204" pitchFamily="34" charset="0"/>
                          <a:ea typeface="Calibri" panose="020F0502020204030204" pitchFamily="34" charset="0"/>
                          <a:cs typeface="Calibri" panose="020F0502020204030204" pitchFamily="34" charset="0"/>
                        </a:rPr>
                        <a:t> </a:t>
                      </a:r>
                      <a:r>
                        <a:rPr lang="en-US" sz="1800" b="1" baseline="0" dirty="0" err="1" smtClean="0">
                          <a:latin typeface="Calibri" panose="020F0502020204030204" pitchFamily="34" charset="0"/>
                          <a:ea typeface="Calibri" panose="020F0502020204030204" pitchFamily="34" charset="0"/>
                          <a:cs typeface="Calibri" panose="020F0502020204030204" pitchFamily="34" charset="0"/>
                        </a:rPr>
                        <a:t>comienzo</a:t>
                      </a:r>
                      <a:r>
                        <a:rPr lang="en-US" sz="1800" b="1" dirty="0" smtClean="0">
                          <a:latin typeface="Calibri" panose="020F0502020204030204" pitchFamily="34" charset="0"/>
                          <a:ea typeface="Calibri" panose="020F0502020204030204" pitchFamily="34" charset="0"/>
                          <a:cs typeface="Calibri" panose="020F0502020204030204" pitchFamily="34" charset="0"/>
                        </a:rPr>
                        <a:t> </a:t>
                      </a:r>
                      <a:r>
                        <a:rPr lang="en-US" sz="1800" b="1" dirty="0">
                          <a:latin typeface="Calibri" panose="020F0502020204030204" pitchFamily="34" charset="0"/>
                          <a:ea typeface="Calibri" panose="020F0502020204030204" pitchFamily="34" charset="0"/>
                          <a:cs typeface="Calibri" panose="020F0502020204030204" pitchFamily="34" charset="0"/>
                        </a:rPr>
                        <a:t>del </a:t>
                      </a:r>
                      <a:r>
                        <a:rPr lang="en-US" sz="1800" b="1" dirty="0" err="1" smtClean="0">
                          <a:latin typeface="Calibri" panose="020F0502020204030204" pitchFamily="34" charset="0"/>
                          <a:ea typeface="Calibri" panose="020F0502020204030204" pitchFamily="34" charset="0"/>
                          <a:cs typeface="Calibri" panose="020F0502020204030204" pitchFamily="34" charset="0"/>
                        </a:rPr>
                        <a:t>conflicto</a:t>
                      </a:r>
                      <a:endParaRPr lang="en-US" sz="1800" b="1" dirty="0">
                        <a:latin typeface="Calibri" panose="020F0502020204030204" pitchFamily="34" charset="0"/>
                        <a:ea typeface="Calibri" panose="020F0502020204030204" pitchFamily="34" charset="0"/>
                        <a:cs typeface="Calibri" panose="020F0502020204030204" pitchFamily="34" charset="0"/>
                      </a:endParaRPr>
                    </a:p>
                  </a:txBody>
                  <a:tcPr marL="91445" marR="91445"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a:r>
                        <a:rPr lang="en-US" sz="1800" dirty="0" smtClean="0">
                          <a:latin typeface="Calibri" panose="020F0502020204030204" pitchFamily="34" charset="0"/>
                          <a:ea typeface="Calibri" panose="020F0502020204030204" pitchFamily="34" charset="0"/>
                          <a:cs typeface="Calibri" panose="020F0502020204030204" pitchFamily="34" charset="0"/>
                        </a:rPr>
                        <a:t>Marty</a:t>
                      </a:r>
                      <a:endParaRPr lang="en-US" sz="1800" dirty="0">
                        <a:latin typeface="Calibri" panose="020F0502020204030204" pitchFamily="34" charset="0"/>
                        <a:ea typeface="Calibri" panose="020F0502020204030204" pitchFamily="34" charset="0"/>
                        <a:cs typeface="Calibri" panose="020F0502020204030204" pitchFamily="34" charset="0"/>
                      </a:endParaRPr>
                    </a:p>
                  </a:txBody>
                  <a:tcPr marL="91445" marR="91445"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01"/>
                  </a:ext>
                </a:extLst>
              </a:tr>
              <a:tr h="327657">
                <a:tc>
                  <a:txBody>
                    <a:bodyPr/>
                    <a:lstStyle/>
                    <a:p>
                      <a:pPr algn="ctr" rtl="0"/>
                      <a:r>
                        <a:rPr lang="en-US" sz="1800" dirty="0" smtClean="0">
                          <a:latin typeface="Calibri" panose="020F0502020204030204" pitchFamily="34" charset="0"/>
                          <a:ea typeface="Calibri" panose="020F0502020204030204" pitchFamily="34" charset="0"/>
                          <a:cs typeface="Calibri" panose="020F0502020204030204" pitchFamily="34" charset="0"/>
                        </a:rPr>
                        <a:t>28/2</a:t>
                      </a:r>
                      <a:endParaRPr lang="en-US" sz="1800" dirty="0">
                        <a:latin typeface="Calibri" panose="020F0502020204030204" pitchFamily="34" charset="0"/>
                        <a:ea typeface="Calibri" panose="020F0502020204030204" pitchFamily="34" charset="0"/>
                        <a:cs typeface="Calibri" panose="020F0502020204030204" pitchFamily="34" charset="0"/>
                      </a:endParaRPr>
                    </a:p>
                  </a:txBody>
                  <a:tcPr marL="91445" marR="91445"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a:r>
                        <a:rPr lang="en-US" sz="1800" dirty="0" err="1" smtClean="0">
                          <a:latin typeface="Calibri" panose="020F0502020204030204" pitchFamily="34" charset="0"/>
                          <a:ea typeface="Calibri" panose="020F0502020204030204" pitchFamily="34" charset="0"/>
                          <a:cs typeface="Calibri" panose="020F0502020204030204" pitchFamily="34" charset="0"/>
                        </a:rPr>
                        <a:t>Mi</a:t>
                      </a:r>
                      <a:r>
                        <a:rPr lang="es-ES" sz="1800" dirty="0" err="1" smtClean="0">
                          <a:latin typeface="Calibri" panose="020F0502020204030204" pitchFamily="34" charset="0"/>
                          <a:ea typeface="Calibri" panose="020F0502020204030204" pitchFamily="34" charset="0"/>
                          <a:cs typeface="Calibri" panose="020F0502020204030204" pitchFamily="34" charset="0"/>
                        </a:rPr>
                        <a:t>ér</a:t>
                      </a:r>
                      <a:endParaRPr lang="en-US" sz="1800" dirty="0">
                        <a:latin typeface="Calibri" panose="020F0502020204030204" pitchFamily="34" charset="0"/>
                        <a:ea typeface="Calibri" panose="020F0502020204030204" pitchFamily="34" charset="0"/>
                        <a:cs typeface="Calibri" panose="020F0502020204030204" pitchFamily="34" charset="0"/>
                      </a:endParaRPr>
                    </a:p>
                  </a:txBody>
                  <a:tcPr marL="91445" marR="91445"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rtl="0"/>
                      <a:r>
                        <a:rPr lang="en-US" sz="1800" b="1" dirty="0">
                          <a:latin typeface="Calibri" panose="020F0502020204030204" pitchFamily="34" charset="0"/>
                          <a:ea typeface="Calibri" panose="020F0502020204030204" pitchFamily="34" charset="0"/>
                          <a:cs typeface="Calibri" panose="020F0502020204030204" pitchFamily="34" charset="0"/>
                        </a:rPr>
                        <a:t>1 –</a:t>
                      </a:r>
                      <a:r>
                        <a:rPr lang="en-US" sz="1800" b="1" baseline="0" dirty="0">
                          <a:latin typeface="Calibri" panose="020F0502020204030204" pitchFamily="34" charset="0"/>
                          <a:ea typeface="Calibri" panose="020F0502020204030204" pitchFamily="34" charset="0"/>
                          <a:cs typeface="Calibri" panose="020F0502020204030204" pitchFamily="34" charset="0"/>
                        </a:rPr>
                        <a:t> </a:t>
                      </a:r>
                      <a:r>
                        <a:rPr lang="en-US" sz="1800" b="1" dirty="0" smtClean="0">
                          <a:latin typeface="Calibri" panose="020F0502020204030204" pitchFamily="34" charset="0"/>
                          <a:ea typeface="Calibri" panose="020F0502020204030204" pitchFamily="34" charset="0"/>
                          <a:cs typeface="Calibri" panose="020F0502020204030204" pitchFamily="34" charset="0"/>
                        </a:rPr>
                        <a:t>El</a:t>
                      </a:r>
                      <a:r>
                        <a:rPr lang="en-US" sz="1800" b="1" baseline="0" dirty="0" smtClean="0">
                          <a:latin typeface="Calibri" panose="020F0502020204030204" pitchFamily="34" charset="0"/>
                          <a:ea typeface="Calibri" panose="020F0502020204030204" pitchFamily="34" charset="0"/>
                          <a:cs typeface="Calibri" panose="020F0502020204030204" pitchFamily="34" charset="0"/>
                        </a:rPr>
                        <a:t> </a:t>
                      </a:r>
                      <a:r>
                        <a:rPr lang="en-US" sz="1800" b="1" baseline="0" dirty="0" err="1" smtClean="0">
                          <a:latin typeface="Calibri" panose="020F0502020204030204" pitchFamily="34" charset="0"/>
                          <a:ea typeface="Calibri" panose="020F0502020204030204" pitchFamily="34" charset="0"/>
                          <a:cs typeface="Calibri" panose="020F0502020204030204" pitchFamily="34" charset="0"/>
                        </a:rPr>
                        <a:t>comienzo</a:t>
                      </a:r>
                      <a:r>
                        <a:rPr lang="en-US" sz="1800" b="1" dirty="0" smtClean="0">
                          <a:latin typeface="Calibri" panose="020F0502020204030204" pitchFamily="34" charset="0"/>
                          <a:ea typeface="Calibri" panose="020F0502020204030204" pitchFamily="34" charset="0"/>
                          <a:cs typeface="Calibri" panose="020F0502020204030204" pitchFamily="34" charset="0"/>
                        </a:rPr>
                        <a:t> del </a:t>
                      </a:r>
                      <a:r>
                        <a:rPr lang="en-US" sz="1800" b="1" dirty="0" err="1" smtClean="0">
                          <a:latin typeface="Calibri" panose="020F0502020204030204" pitchFamily="34" charset="0"/>
                          <a:ea typeface="Calibri" panose="020F0502020204030204" pitchFamily="34" charset="0"/>
                          <a:cs typeface="Calibri" panose="020F0502020204030204" pitchFamily="34" charset="0"/>
                        </a:rPr>
                        <a:t>conflicto</a:t>
                      </a:r>
                      <a:endParaRPr lang="en-US" sz="1800" b="1" dirty="0">
                        <a:latin typeface="Calibri" panose="020F0502020204030204" pitchFamily="34" charset="0"/>
                        <a:ea typeface="Calibri" panose="020F0502020204030204" pitchFamily="34" charset="0"/>
                        <a:cs typeface="Calibri" panose="020F0502020204030204" pitchFamily="34" charset="0"/>
                      </a:endParaRPr>
                    </a:p>
                  </a:txBody>
                  <a:tcPr marL="91445" marR="91445"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a:r>
                        <a:rPr lang="en-US" sz="1800" dirty="0" smtClean="0">
                          <a:latin typeface="Calibri" panose="020F0502020204030204" pitchFamily="34" charset="0"/>
                          <a:ea typeface="Calibri" panose="020F0502020204030204" pitchFamily="34" charset="0"/>
                          <a:cs typeface="Calibri" panose="020F0502020204030204" pitchFamily="34" charset="0"/>
                        </a:rPr>
                        <a:t>Marty</a:t>
                      </a:r>
                      <a:endParaRPr lang="en-US" sz="1800" dirty="0">
                        <a:latin typeface="Calibri" panose="020F0502020204030204" pitchFamily="34" charset="0"/>
                        <a:ea typeface="Calibri" panose="020F0502020204030204" pitchFamily="34" charset="0"/>
                        <a:cs typeface="Calibri" panose="020F0502020204030204" pitchFamily="34" charset="0"/>
                      </a:endParaRPr>
                    </a:p>
                  </a:txBody>
                  <a:tcPr marL="91445" marR="91445"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02"/>
                  </a:ext>
                </a:extLst>
              </a:tr>
              <a:tr h="121396">
                <a:tc>
                  <a:txBody>
                    <a:bodyPr/>
                    <a:lstStyle/>
                    <a:p>
                      <a:pPr algn="ctr" rtl="0"/>
                      <a:r>
                        <a:rPr lang="en-US" sz="1800" dirty="0" smtClean="0">
                          <a:latin typeface="Calibri" panose="020F0502020204030204" pitchFamily="34" charset="0"/>
                          <a:ea typeface="Calibri" panose="020F0502020204030204" pitchFamily="34" charset="0"/>
                          <a:cs typeface="Calibri" panose="020F0502020204030204" pitchFamily="34" charset="0"/>
                        </a:rPr>
                        <a:t>3/3</a:t>
                      </a:r>
                      <a:endParaRPr lang="en-US" sz="1800" dirty="0">
                        <a:latin typeface="Calibri" panose="020F0502020204030204" pitchFamily="34" charset="0"/>
                        <a:ea typeface="Calibri" panose="020F0502020204030204" pitchFamily="34" charset="0"/>
                        <a:cs typeface="Calibri" panose="020F0502020204030204" pitchFamily="34" charset="0"/>
                      </a:endParaRPr>
                    </a:p>
                  </a:txBody>
                  <a:tcPr marL="91445" marR="91445"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a:r>
                        <a:rPr lang="en-US" sz="1800" dirty="0" smtClean="0">
                          <a:latin typeface="Calibri" panose="020F0502020204030204" pitchFamily="34" charset="0"/>
                          <a:ea typeface="Calibri" panose="020F0502020204030204" pitchFamily="34" charset="0"/>
                          <a:cs typeface="Calibri" panose="020F0502020204030204" pitchFamily="34" charset="0"/>
                        </a:rPr>
                        <a:t>Dom</a:t>
                      </a:r>
                      <a:endParaRPr lang="en-US" sz="1800" dirty="0">
                        <a:latin typeface="Calibri" panose="020F0502020204030204" pitchFamily="34" charset="0"/>
                        <a:ea typeface="Calibri" panose="020F0502020204030204" pitchFamily="34" charset="0"/>
                        <a:cs typeface="Calibri" panose="020F0502020204030204" pitchFamily="34" charset="0"/>
                      </a:endParaRPr>
                    </a:p>
                  </a:txBody>
                  <a:tcPr marL="91445" marR="91445"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smtClean="0">
                          <a:latin typeface="Calibri" panose="020F0502020204030204" pitchFamily="34" charset="0"/>
                          <a:ea typeface="Calibri" panose="020F0502020204030204" pitchFamily="34" charset="0"/>
                          <a:cs typeface="Calibri" panose="020F0502020204030204" pitchFamily="34" charset="0"/>
                        </a:rPr>
                        <a:t>2 </a:t>
                      </a:r>
                      <a:r>
                        <a:rPr lang="en-US" sz="1800" b="1" baseline="0" dirty="0" smtClean="0">
                          <a:latin typeface="Calibri" panose="020F0502020204030204" pitchFamily="34" charset="0"/>
                          <a:ea typeface="Calibri" panose="020F0502020204030204" pitchFamily="34" charset="0"/>
                          <a:cs typeface="Calibri" panose="020F0502020204030204" pitchFamily="34" charset="0"/>
                        </a:rPr>
                        <a:t>– </a:t>
                      </a:r>
                      <a:r>
                        <a:rPr lang="en-US" sz="1800" b="1" dirty="0" smtClean="0">
                          <a:latin typeface="Calibri" panose="020F0502020204030204" pitchFamily="34" charset="0"/>
                          <a:ea typeface="Calibri" panose="020F0502020204030204" pitchFamily="34" charset="0"/>
                          <a:cs typeface="Calibri" panose="020F0502020204030204" pitchFamily="34" charset="0"/>
                        </a:rPr>
                        <a:t>Las </a:t>
                      </a:r>
                      <a:r>
                        <a:rPr lang="en-US" sz="1800" b="1" dirty="0" err="1" smtClean="0">
                          <a:latin typeface="Calibri" panose="020F0502020204030204" pitchFamily="34" charset="0"/>
                          <a:ea typeface="Calibri" panose="020F0502020204030204" pitchFamily="34" charset="0"/>
                          <a:cs typeface="Calibri" panose="020F0502020204030204" pitchFamily="34" charset="0"/>
                        </a:rPr>
                        <a:t>atracciones</a:t>
                      </a:r>
                      <a:r>
                        <a:rPr lang="en-US" sz="1800" b="1" dirty="0" smtClean="0">
                          <a:latin typeface="Calibri" panose="020F0502020204030204" pitchFamily="34" charset="0"/>
                          <a:ea typeface="Calibri" panose="020F0502020204030204" pitchFamily="34" charset="0"/>
                          <a:cs typeface="Calibri" panose="020F0502020204030204" pitchFamily="34" charset="0"/>
                        </a:rPr>
                        <a:t> </a:t>
                      </a:r>
                      <a:r>
                        <a:rPr lang="en-US" sz="1800" b="1" dirty="0" err="1" smtClean="0">
                          <a:latin typeface="Calibri" panose="020F0502020204030204" pitchFamily="34" charset="0"/>
                          <a:ea typeface="Calibri" panose="020F0502020204030204" pitchFamily="34" charset="0"/>
                          <a:cs typeface="Calibri" panose="020F0502020204030204" pitchFamily="34" charset="0"/>
                        </a:rPr>
                        <a:t>físicas</a:t>
                      </a:r>
                      <a:endParaRPr lang="en-US" sz="1800" b="1" dirty="0" smtClean="0">
                        <a:latin typeface="Calibri" panose="020F0502020204030204" pitchFamily="34" charset="0"/>
                        <a:ea typeface="Calibri" panose="020F0502020204030204" pitchFamily="34" charset="0"/>
                        <a:cs typeface="Calibri" panose="020F0502020204030204" pitchFamily="34" charset="0"/>
                      </a:endParaRPr>
                    </a:p>
                  </a:txBody>
                  <a:tcPr marL="91445" marR="91445"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a:r>
                        <a:rPr lang="en-US" sz="1800" dirty="0" smtClean="0">
                          <a:latin typeface="Calibri" panose="020F0502020204030204" pitchFamily="34" charset="0"/>
                          <a:ea typeface="Calibri" panose="020F0502020204030204" pitchFamily="34" charset="0"/>
                          <a:cs typeface="Calibri" panose="020F0502020204030204" pitchFamily="34" charset="0"/>
                        </a:rPr>
                        <a:t>Marty</a:t>
                      </a:r>
                      <a:endParaRPr lang="en-US" sz="1800" dirty="0">
                        <a:latin typeface="Calibri" panose="020F0502020204030204" pitchFamily="34" charset="0"/>
                        <a:ea typeface="Calibri" panose="020F0502020204030204" pitchFamily="34" charset="0"/>
                        <a:cs typeface="Calibri" panose="020F0502020204030204" pitchFamily="34" charset="0"/>
                      </a:endParaRPr>
                    </a:p>
                  </a:txBody>
                  <a:tcPr marL="91445" marR="91445"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03"/>
                  </a:ext>
                </a:extLst>
              </a:tr>
              <a:tr h="0">
                <a:tc>
                  <a:txBody>
                    <a:bodyPr/>
                    <a:lstStyle/>
                    <a:p>
                      <a:pPr algn="ctr" rtl="0"/>
                      <a:r>
                        <a:rPr lang="es-ES" sz="1800" dirty="0" smtClean="0">
                          <a:latin typeface="Calibri" panose="020F0502020204030204" pitchFamily="34" charset="0"/>
                          <a:ea typeface="Calibri" panose="020F0502020204030204" pitchFamily="34" charset="0"/>
                          <a:cs typeface="Calibri" panose="020F0502020204030204" pitchFamily="34" charset="0"/>
                        </a:rPr>
                        <a:t>6/3</a:t>
                      </a:r>
                      <a:endParaRPr lang="en-US" sz="1800" dirty="0">
                        <a:latin typeface="Calibri" panose="020F0502020204030204" pitchFamily="34" charset="0"/>
                        <a:ea typeface="Calibri" panose="020F0502020204030204" pitchFamily="34" charset="0"/>
                        <a:cs typeface="Calibri" panose="020F0502020204030204" pitchFamily="34" charset="0"/>
                      </a:endParaRPr>
                    </a:p>
                  </a:txBody>
                  <a:tcPr marL="91445" marR="91445"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a:r>
                        <a:rPr lang="en-US" sz="1800" dirty="0" err="1" smtClean="0">
                          <a:latin typeface="Calibri" panose="020F0502020204030204" pitchFamily="34" charset="0"/>
                          <a:ea typeface="Calibri" panose="020F0502020204030204" pitchFamily="34" charset="0"/>
                          <a:cs typeface="Calibri" panose="020F0502020204030204" pitchFamily="34" charset="0"/>
                        </a:rPr>
                        <a:t>Mi</a:t>
                      </a:r>
                      <a:r>
                        <a:rPr lang="es-ES" sz="1800" dirty="0" err="1" smtClean="0">
                          <a:latin typeface="Calibri" panose="020F0502020204030204" pitchFamily="34" charset="0"/>
                          <a:ea typeface="Calibri" panose="020F0502020204030204" pitchFamily="34" charset="0"/>
                          <a:cs typeface="Calibri" panose="020F0502020204030204" pitchFamily="34" charset="0"/>
                        </a:rPr>
                        <a:t>ér</a:t>
                      </a:r>
                      <a:endParaRPr lang="en-US" sz="1800" dirty="0">
                        <a:latin typeface="Calibri" panose="020F0502020204030204" pitchFamily="34" charset="0"/>
                        <a:ea typeface="Calibri" panose="020F0502020204030204" pitchFamily="34" charset="0"/>
                        <a:cs typeface="Calibri" panose="020F0502020204030204" pitchFamily="34" charset="0"/>
                      </a:endParaRPr>
                    </a:p>
                  </a:txBody>
                  <a:tcPr marL="91445" marR="91445"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rtl="0"/>
                      <a:r>
                        <a:rPr lang="en-US" sz="1800" b="1" dirty="0" smtClean="0">
                          <a:latin typeface="Calibri" panose="020F0502020204030204" pitchFamily="34" charset="0"/>
                          <a:ea typeface="Calibri" panose="020F0502020204030204" pitchFamily="34" charset="0"/>
                          <a:cs typeface="Calibri" panose="020F0502020204030204" pitchFamily="34" charset="0"/>
                        </a:rPr>
                        <a:t>2 </a:t>
                      </a:r>
                      <a:r>
                        <a:rPr lang="en-US" sz="1800" b="1" baseline="0" dirty="0" smtClean="0">
                          <a:latin typeface="Calibri" panose="020F0502020204030204" pitchFamily="34" charset="0"/>
                          <a:ea typeface="Calibri" panose="020F0502020204030204" pitchFamily="34" charset="0"/>
                          <a:cs typeface="Calibri" panose="020F0502020204030204" pitchFamily="34" charset="0"/>
                        </a:rPr>
                        <a:t>– </a:t>
                      </a:r>
                      <a:r>
                        <a:rPr lang="en-US" sz="1800" b="1" dirty="0" smtClean="0">
                          <a:latin typeface="Calibri" panose="020F0502020204030204" pitchFamily="34" charset="0"/>
                          <a:ea typeface="Calibri" panose="020F0502020204030204" pitchFamily="34" charset="0"/>
                          <a:cs typeface="Calibri" panose="020F0502020204030204" pitchFamily="34" charset="0"/>
                        </a:rPr>
                        <a:t>Las </a:t>
                      </a:r>
                      <a:r>
                        <a:rPr lang="en-US" sz="1800" b="1" dirty="0" err="1" smtClean="0">
                          <a:latin typeface="Calibri" panose="020F0502020204030204" pitchFamily="34" charset="0"/>
                          <a:ea typeface="Calibri" panose="020F0502020204030204" pitchFamily="34" charset="0"/>
                          <a:cs typeface="Calibri" panose="020F0502020204030204" pitchFamily="34" charset="0"/>
                        </a:rPr>
                        <a:t>atracciones</a:t>
                      </a:r>
                      <a:r>
                        <a:rPr lang="en-US" sz="1800" b="1" dirty="0" smtClean="0">
                          <a:latin typeface="Calibri" panose="020F0502020204030204" pitchFamily="34" charset="0"/>
                          <a:ea typeface="Calibri" panose="020F0502020204030204" pitchFamily="34" charset="0"/>
                          <a:cs typeface="Calibri" panose="020F0502020204030204" pitchFamily="34" charset="0"/>
                        </a:rPr>
                        <a:t> </a:t>
                      </a:r>
                      <a:r>
                        <a:rPr lang="en-US" sz="1800" b="1" dirty="0" err="1" smtClean="0">
                          <a:latin typeface="Calibri" panose="020F0502020204030204" pitchFamily="34" charset="0"/>
                          <a:ea typeface="Calibri" panose="020F0502020204030204" pitchFamily="34" charset="0"/>
                          <a:cs typeface="Calibri" panose="020F0502020204030204" pitchFamily="34" charset="0"/>
                        </a:rPr>
                        <a:t>físicas</a:t>
                      </a:r>
                      <a:endParaRPr lang="en-US" sz="1800" b="1" dirty="0">
                        <a:latin typeface="Calibri" panose="020F0502020204030204" pitchFamily="34" charset="0"/>
                        <a:ea typeface="Calibri" panose="020F0502020204030204" pitchFamily="34" charset="0"/>
                        <a:cs typeface="Calibri" panose="020F0502020204030204" pitchFamily="34" charset="0"/>
                      </a:endParaRPr>
                    </a:p>
                  </a:txBody>
                  <a:tcPr marL="91445" marR="91445"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a:r>
                        <a:rPr lang="en-US" sz="1800" dirty="0" smtClean="0">
                          <a:latin typeface="Calibri" panose="020F0502020204030204" pitchFamily="34" charset="0"/>
                          <a:ea typeface="Calibri" panose="020F0502020204030204" pitchFamily="34" charset="0"/>
                          <a:cs typeface="Calibri" panose="020F0502020204030204" pitchFamily="34" charset="0"/>
                        </a:rPr>
                        <a:t>Marty</a:t>
                      </a:r>
                      <a:endParaRPr lang="en-US" sz="1800" dirty="0">
                        <a:latin typeface="Calibri" panose="020F0502020204030204" pitchFamily="34" charset="0"/>
                        <a:ea typeface="Calibri" panose="020F0502020204030204" pitchFamily="34" charset="0"/>
                        <a:cs typeface="Calibri" panose="020F0502020204030204" pitchFamily="34" charset="0"/>
                      </a:endParaRPr>
                    </a:p>
                  </a:txBody>
                  <a:tcPr marL="91445" marR="91445"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04"/>
                  </a:ext>
                </a:extLst>
              </a:tr>
              <a:tr h="0">
                <a:tc>
                  <a:txBody>
                    <a:bodyPr/>
                    <a:lstStyle/>
                    <a:p>
                      <a:pPr algn="ctr" rtl="0"/>
                      <a:r>
                        <a:rPr lang="en-US" sz="1800" dirty="0" smtClean="0">
                          <a:latin typeface="Calibri" panose="020F0502020204030204" pitchFamily="34" charset="0"/>
                          <a:ea typeface="Calibri" panose="020F0502020204030204" pitchFamily="34" charset="0"/>
                          <a:cs typeface="Calibri" panose="020F0502020204030204" pitchFamily="34" charset="0"/>
                        </a:rPr>
                        <a:t>10/3</a:t>
                      </a:r>
                      <a:endParaRPr lang="en-US" sz="1800" dirty="0">
                        <a:latin typeface="Calibri" panose="020F0502020204030204" pitchFamily="34" charset="0"/>
                        <a:ea typeface="Calibri" panose="020F0502020204030204" pitchFamily="34" charset="0"/>
                        <a:cs typeface="Calibri" panose="020F0502020204030204" pitchFamily="34" charset="0"/>
                      </a:endParaRPr>
                    </a:p>
                  </a:txBody>
                  <a:tcPr marL="91445" marR="91445"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a:r>
                        <a:rPr lang="en-US" sz="1800" dirty="0" smtClean="0">
                          <a:latin typeface="Calibri" panose="020F0502020204030204" pitchFamily="34" charset="0"/>
                          <a:ea typeface="Calibri" panose="020F0502020204030204" pitchFamily="34" charset="0"/>
                          <a:cs typeface="Calibri" panose="020F0502020204030204" pitchFamily="34" charset="0"/>
                        </a:rPr>
                        <a:t>Dom</a:t>
                      </a:r>
                      <a:endParaRPr lang="en-US" sz="1800" dirty="0">
                        <a:latin typeface="Calibri" panose="020F0502020204030204" pitchFamily="34" charset="0"/>
                        <a:ea typeface="Calibri" panose="020F0502020204030204" pitchFamily="34" charset="0"/>
                        <a:cs typeface="Calibri" panose="020F0502020204030204" pitchFamily="34" charset="0"/>
                      </a:endParaRPr>
                    </a:p>
                  </a:txBody>
                  <a:tcPr marL="91445" marR="91445"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rtl="0"/>
                      <a:r>
                        <a:rPr lang="en-US" sz="1800" b="1" dirty="0" smtClean="0">
                          <a:latin typeface="Calibri" panose="020F0502020204030204" pitchFamily="34" charset="0"/>
                          <a:ea typeface="Calibri" panose="020F0502020204030204" pitchFamily="34" charset="0"/>
                          <a:cs typeface="Calibri" panose="020F0502020204030204" pitchFamily="34" charset="0"/>
                        </a:rPr>
                        <a:t>2 </a:t>
                      </a:r>
                      <a:r>
                        <a:rPr lang="en-US" sz="1800" b="1" dirty="0">
                          <a:latin typeface="Calibri" panose="020F0502020204030204" pitchFamily="34" charset="0"/>
                          <a:ea typeface="Calibri" panose="020F0502020204030204" pitchFamily="34" charset="0"/>
                          <a:cs typeface="Calibri" panose="020F0502020204030204" pitchFamily="34" charset="0"/>
                        </a:rPr>
                        <a:t>– </a:t>
                      </a:r>
                      <a:r>
                        <a:rPr lang="en-US" sz="1800" b="1" dirty="0" smtClean="0">
                          <a:latin typeface="Calibri" panose="020F0502020204030204" pitchFamily="34" charset="0"/>
                          <a:ea typeface="Calibri" panose="020F0502020204030204" pitchFamily="34" charset="0"/>
                          <a:cs typeface="Calibri" panose="020F0502020204030204" pitchFamily="34" charset="0"/>
                        </a:rPr>
                        <a:t>Las </a:t>
                      </a:r>
                      <a:r>
                        <a:rPr lang="en-US" sz="1800" b="1" dirty="0" err="1" smtClean="0">
                          <a:latin typeface="Calibri" panose="020F0502020204030204" pitchFamily="34" charset="0"/>
                          <a:ea typeface="Calibri" panose="020F0502020204030204" pitchFamily="34" charset="0"/>
                          <a:cs typeface="Calibri" panose="020F0502020204030204" pitchFamily="34" charset="0"/>
                        </a:rPr>
                        <a:t>atracciones</a:t>
                      </a:r>
                      <a:r>
                        <a:rPr lang="en-US" sz="1800" b="1" dirty="0" smtClean="0">
                          <a:latin typeface="Calibri" panose="020F0502020204030204" pitchFamily="34" charset="0"/>
                          <a:ea typeface="Calibri" panose="020F0502020204030204" pitchFamily="34" charset="0"/>
                          <a:cs typeface="Calibri" panose="020F0502020204030204" pitchFamily="34" charset="0"/>
                        </a:rPr>
                        <a:t> </a:t>
                      </a:r>
                      <a:r>
                        <a:rPr lang="en-US" sz="1800" b="1" dirty="0" err="1" smtClean="0">
                          <a:latin typeface="Calibri" panose="020F0502020204030204" pitchFamily="34" charset="0"/>
                          <a:ea typeface="Calibri" panose="020F0502020204030204" pitchFamily="34" charset="0"/>
                          <a:cs typeface="Calibri" panose="020F0502020204030204" pitchFamily="34" charset="0"/>
                        </a:rPr>
                        <a:t>físicas</a:t>
                      </a:r>
                      <a:endParaRPr lang="en-US" sz="1800" b="1" dirty="0">
                        <a:latin typeface="Calibri" panose="020F0502020204030204" pitchFamily="34" charset="0"/>
                        <a:ea typeface="Calibri" panose="020F0502020204030204" pitchFamily="34" charset="0"/>
                        <a:cs typeface="Calibri" panose="020F0502020204030204" pitchFamily="34" charset="0"/>
                      </a:endParaRPr>
                    </a:p>
                  </a:txBody>
                  <a:tcPr marL="91445" marR="91445"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smtClean="0">
                          <a:latin typeface="Calibri" panose="020F0502020204030204" pitchFamily="34" charset="0"/>
                          <a:ea typeface="Calibri" panose="020F0502020204030204" pitchFamily="34" charset="0"/>
                          <a:cs typeface="Calibri" panose="020F0502020204030204" pitchFamily="34" charset="0"/>
                        </a:rPr>
                        <a:t>Marty</a:t>
                      </a:r>
                    </a:p>
                  </a:txBody>
                  <a:tcPr marL="91445" marR="91445"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05"/>
                  </a:ext>
                </a:extLst>
              </a:tr>
              <a:tr h="0">
                <a:tc>
                  <a:txBody>
                    <a:bodyPr/>
                    <a:lstStyle/>
                    <a:p>
                      <a:pPr algn="ctr" rtl="0"/>
                      <a:r>
                        <a:rPr lang="es-PE" sz="1800" dirty="0" smtClean="0">
                          <a:latin typeface="Calibri" panose="020F0502020204030204" pitchFamily="34" charset="0"/>
                          <a:ea typeface="Calibri" panose="020F0502020204030204" pitchFamily="34" charset="0"/>
                          <a:cs typeface="Calibri" panose="020F0502020204030204" pitchFamily="34" charset="0"/>
                        </a:rPr>
                        <a:t>13/3</a:t>
                      </a:r>
                      <a:endParaRPr lang="en-US" sz="1800" dirty="0">
                        <a:latin typeface="Calibri" panose="020F0502020204030204" pitchFamily="34" charset="0"/>
                        <a:ea typeface="Calibri" panose="020F0502020204030204" pitchFamily="34" charset="0"/>
                        <a:cs typeface="Calibri" panose="020F0502020204030204" pitchFamily="34" charset="0"/>
                      </a:endParaRPr>
                    </a:p>
                  </a:txBody>
                  <a:tcPr marL="91445" marR="91445"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a:r>
                        <a:rPr lang="en-US" sz="1800" dirty="0" err="1" smtClean="0">
                          <a:latin typeface="Calibri" panose="020F0502020204030204" pitchFamily="34" charset="0"/>
                          <a:ea typeface="Calibri" panose="020F0502020204030204" pitchFamily="34" charset="0"/>
                          <a:cs typeface="Calibri" panose="020F0502020204030204" pitchFamily="34" charset="0"/>
                        </a:rPr>
                        <a:t>Mi</a:t>
                      </a:r>
                      <a:r>
                        <a:rPr lang="es-ES" sz="1800" dirty="0" err="1" smtClean="0">
                          <a:latin typeface="Calibri" panose="020F0502020204030204" pitchFamily="34" charset="0"/>
                          <a:ea typeface="Calibri" panose="020F0502020204030204" pitchFamily="34" charset="0"/>
                          <a:cs typeface="Calibri" panose="020F0502020204030204" pitchFamily="34" charset="0"/>
                        </a:rPr>
                        <a:t>ér</a:t>
                      </a:r>
                      <a:endParaRPr lang="en-US" sz="1800" dirty="0">
                        <a:latin typeface="Calibri" panose="020F0502020204030204" pitchFamily="34" charset="0"/>
                        <a:ea typeface="Calibri" panose="020F0502020204030204" pitchFamily="34" charset="0"/>
                        <a:cs typeface="Calibri" panose="020F0502020204030204" pitchFamily="34" charset="0"/>
                      </a:endParaRPr>
                    </a:p>
                  </a:txBody>
                  <a:tcPr marL="91445" marR="91445"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rtl="0"/>
                      <a:r>
                        <a:rPr lang="en-US" sz="1800" b="1" dirty="0" smtClean="0">
                          <a:latin typeface="Calibri" panose="020F0502020204030204" pitchFamily="34" charset="0"/>
                          <a:ea typeface="Calibri" panose="020F0502020204030204" pitchFamily="34" charset="0"/>
                          <a:cs typeface="Calibri" panose="020F0502020204030204" pitchFamily="34" charset="0"/>
                        </a:rPr>
                        <a:t>3 –</a:t>
                      </a:r>
                      <a:r>
                        <a:rPr lang="en-US" sz="1800" b="1" baseline="0" dirty="0" smtClean="0">
                          <a:latin typeface="Calibri" panose="020F0502020204030204" pitchFamily="34" charset="0"/>
                          <a:ea typeface="Calibri" panose="020F0502020204030204" pitchFamily="34" charset="0"/>
                          <a:cs typeface="Calibri" panose="020F0502020204030204" pitchFamily="34" charset="0"/>
                        </a:rPr>
                        <a:t> </a:t>
                      </a:r>
                      <a:r>
                        <a:rPr lang="en-US" sz="1800" b="1" dirty="0" smtClean="0">
                          <a:latin typeface="Calibri" panose="020F0502020204030204" pitchFamily="34" charset="0"/>
                          <a:ea typeface="Calibri" panose="020F0502020204030204" pitchFamily="34" charset="0"/>
                          <a:cs typeface="Calibri" panose="020F0502020204030204" pitchFamily="34" charset="0"/>
                        </a:rPr>
                        <a:t>Las </a:t>
                      </a:r>
                      <a:r>
                        <a:rPr lang="en-US" sz="1800" b="1" dirty="0" err="1" smtClean="0">
                          <a:latin typeface="Calibri" panose="020F0502020204030204" pitchFamily="34" charset="0"/>
                          <a:ea typeface="Calibri" panose="020F0502020204030204" pitchFamily="34" charset="0"/>
                          <a:cs typeface="Calibri" panose="020F0502020204030204" pitchFamily="34" charset="0"/>
                        </a:rPr>
                        <a:t>atracciones</a:t>
                      </a:r>
                      <a:r>
                        <a:rPr lang="en-US" sz="1800" b="1" baseline="0" dirty="0" smtClean="0">
                          <a:latin typeface="Calibri" panose="020F0502020204030204" pitchFamily="34" charset="0"/>
                          <a:ea typeface="Calibri" panose="020F0502020204030204" pitchFamily="34" charset="0"/>
                          <a:cs typeface="Calibri" panose="020F0502020204030204" pitchFamily="34" charset="0"/>
                        </a:rPr>
                        <a:t> </a:t>
                      </a:r>
                      <a:r>
                        <a:rPr lang="en-US" sz="1800" b="1" baseline="0" dirty="0">
                          <a:latin typeface="Calibri" panose="020F0502020204030204" pitchFamily="34" charset="0"/>
                          <a:ea typeface="Calibri" panose="020F0502020204030204" pitchFamily="34" charset="0"/>
                          <a:cs typeface="Calibri" panose="020F0502020204030204" pitchFamily="34" charset="0"/>
                        </a:rPr>
                        <a:t>emocionales</a:t>
                      </a:r>
                      <a:endParaRPr lang="en-US" sz="1800" b="1" dirty="0">
                        <a:latin typeface="Calibri" panose="020F0502020204030204" pitchFamily="34" charset="0"/>
                        <a:ea typeface="Calibri" panose="020F0502020204030204" pitchFamily="34" charset="0"/>
                        <a:cs typeface="Calibri" panose="020F0502020204030204" pitchFamily="34" charset="0"/>
                      </a:endParaRPr>
                    </a:p>
                  </a:txBody>
                  <a:tcPr marL="91445" marR="91445"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a:r>
                        <a:rPr lang="es-ES" sz="1800" dirty="0" smtClean="0">
                          <a:latin typeface="Calibri" panose="020F0502020204030204" pitchFamily="34" charset="0"/>
                          <a:ea typeface="Calibri" panose="020F0502020204030204" pitchFamily="34" charset="0"/>
                          <a:cs typeface="Calibri" panose="020F0502020204030204" pitchFamily="34" charset="0"/>
                        </a:rPr>
                        <a:t>David</a:t>
                      </a:r>
                      <a:endParaRPr lang="en-US" sz="1800" dirty="0">
                        <a:latin typeface="Calibri" panose="020F0502020204030204" pitchFamily="34" charset="0"/>
                        <a:ea typeface="Calibri" panose="020F0502020204030204" pitchFamily="34" charset="0"/>
                        <a:cs typeface="Calibri" panose="020F0502020204030204" pitchFamily="34" charset="0"/>
                      </a:endParaRPr>
                    </a:p>
                  </a:txBody>
                  <a:tcPr marL="91445" marR="91445"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06"/>
                  </a:ext>
                </a:extLst>
              </a:tr>
              <a:tr h="0">
                <a:tc>
                  <a:txBody>
                    <a:bodyPr/>
                    <a:lstStyle/>
                    <a:p>
                      <a:pPr algn="ctr" rtl="0"/>
                      <a:r>
                        <a:rPr lang="en-US" sz="1800" dirty="0" smtClean="0">
                          <a:latin typeface="Calibri" panose="020F0502020204030204" pitchFamily="34" charset="0"/>
                          <a:ea typeface="Calibri" panose="020F0502020204030204" pitchFamily="34" charset="0"/>
                          <a:cs typeface="Calibri" panose="020F0502020204030204" pitchFamily="34" charset="0"/>
                        </a:rPr>
                        <a:t>17/3</a:t>
                      </a:r>
                      <a:endParaRPr lang="en-US" sz="1800" dirty="0">
                        <a:latin typeface="Calibri" panose="020F0502020204030204" pitchFamily="34" charset="0"/>
                        <a:ea typeface="Calibri" panose="020F0502020204030204" pitchFamily="34" charset="0"/>
                        <a:cs typeface="Calibri" panose="020F0502020204030204" pitchFamily="34" charset="0"/>
                      </a:endParaRPr>
                    </a:p>
                  </a:txBody>
                  <a:tcPr marL="91445" marR="91445"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a:r>
                        <a:rPr lang="en-US" sz="1800" dirty="0" smtClean="0">
                          <a:latin typeface="Calibri" panose="020F0502020204030204" pitchFamily="34" charset="0"/>
                          <a:ea typeface="Calibri" panose="020F0502020204030204" pitchFamily="34" charset="0"/>
                          <a:cs typeface="Calibri" panose="020F0502020204030204" pitchFamily="34" charset="0"/>
                        </a:rPr>
                        <a:t>Dom</a:t>
                      </a:r>
                      <a:endParaRPr lang="en-US" sz="1800" dirty="0">
                        <a:latin typeface="Calibri" panose="020F0502020204030204" pitchFamily="34" charset="0"/>
                        <a:ea typeface="Calibri" panose="020F0502020204030204" pitchFamily="34" charset="0"/>
                        <a:cs typeface="Calibri" panose="020F0502020204030204" pitchFamily="34" charset="0"/>
                      </a:endParaRPr>
                    </a:p>
                  </a:txBody>
                  <a:tcPr marL="91445" marR="91445"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rtl="0"/>
                      <a:r>
                        <a:rPr lang="en-US" sz="1800" b="1" dirty="0" smtClean="0">
                          <a:latin typeface="Calibri" panose="020F0502020204030204" pitchFamily="34" charset="0"/>
                          <a:ea typeface="Calibri" panose="020F0502020204030204" pitchFamily="34" charset="0"/>
                          <a:cs typeface="Calibri" panose="020F0502020204030204" pitchFamily="34" charset="0"/>
                        </a:rPr>
                        <a:t>3 –</a:t>
                      </a:r>
                      <a:r>
                        <a:rPr lang="en-US" sz="1800" b="1" baseline="0" dirty="0" smtClean="0">
                          <a:latin typeface="Calibri" panose="020F0502020204030204" pitchFamily="34" charset="0"/>
                          <a:ea typeface="Calibri" panose="020F0502020204030204" pitchFamily="34" charset="0"/>
                          <a:cs typeface="Calibri" panose="020F0502020204030204" pitchFamily="34" charset="0"/>
                        </a:rPr>
                        <a:t> </a:t>
                      </a:r>
                      <a:r>
                        <a:rPr lang="en-US" sz="1800" b="1" dirty="0" smtClean="0">
                          <a:latin typeface="Calibri" panose="020F0502020204030204" pitchFamily="34" charset="0"/>
                          <a:ea typeface="Calibri" panose="020F0502020204030204" pitchFamily="34" charset="0"/>
                          <a:cs typeface="Calibri" panose="020F0502020204030204" pitchFamily="34" charset="0"/>
                        </a:rPr>
                        <a:t>Las </a:t>
                      </a:r>
                      <a:r>
                        <a:rPr lang="en-US" sz="1800" b="1" dirty="0" err="1" smtClean="0">
                          <a:latin typeface="Calibri" panose="020F0502020204030204" pitchFamily="34" charset="0"/>
                          <a:ea typeface="Calibri" panose="020F0502020204030204" pitchFamily="34" charset="0"/>
                          <a:cs typeface="Calibri" panose="020F0502020204030204" pitchFamily="34" charset="0"/>
                        </a:rPr>
                        <a:t>atracciones</a:t>
                      </a:r>
                      <a:r>
                        <a:rPr lang="en-US" sz="1800" b="1" baseline="0" dirty="0" smtClean="0">
                          <a:latin typeface="Calibri" panose="020F0502020204030204" pitchFamily="34" charset="0"/>
                          <a:ea typeface="Calibri" panose="020F0502020204030204" pitchFamily="34" charset="0"/>
                          <a:cs typeface="Calibri" panose="020F0502020204030204" pitchFamily="34" charset="0"/>
                        </a:rPr>
                        <a:t> </a:t>
                      </a:r>
                      <a:r>
                        <a:rPr lang="en-US" sz="1800" b="1" baseline="0" dirty="0" err="1" smtClean="0">
                          <a:latin typeface="Calibri" panose="020F0502020204030204" pitchFamily="34" charset="0"/>
                          <a:ea typeface="Calibri" panose="020F0502020204030204" pitchFamily="34" charset="0"/>
                          <a:cs typeface="Calibri" panose="020F0502020204030204" pitchFamily="34" charset="0"/>
                        </a:rPr>
                        <a:t>emocionales</a:t>
                      </a:r>
                      <a:endParaRPr lang="en-US" sz="1800" b="1" dirty="0">
                        <a:latin typeface="Calibri" panose="020F0502020204030204" pitchFamily="34" charset="0"/>
                        <a:ea typeface="Calibri" panose="020F0502020204030204" pitchFamily="34" charset="0"/>
                        <a:cs typeface="Calibri" panose="020F0502020204030204" pitchFamily="34" charset="0"/>
                      </a:endParaRPr>
                    </a:p>
                  </a:txBody>
                  <a:tcPr marL="91445" marR="91445"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s-ES" sz="1800" dirty="0" smtClean="0">
                          <a:latin typeface="Calibri" panose="020F0502020204030204" pitchFamily="34" charset="0"/>
                          <a:ea typeface="Calibri" panose="020F0502020204030204" pitchFamily="34" charset="0"/>
                          <a:cs typeface="Calibri" panose="020F0502020204030204" pitchFamily="34" charset="0"/>
                        </a:rPr>
                        <a:t>David</a:t>
                      </a:r>
                      <a:endParaRPr lang="en-US" sz="1800" dirty="0">
                        <a:latin typeface="Calibri" panose="020F0502020204030204" pitchFamily="34" charset="0"/>
                        <a:ea typeface="Calibri" panose="020F0502020204030204" pitchFamily="34" charset="0"/>
                        <a:cs typeface="Calibri" panose="020F0502020204030204" pitchFamily="34" charset="0"/>
                      </a:endParaRPr>
                    </a:p>
                  </a:txBody>
                  <a:tcPr marL="91445" marR="91445"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07"/>
                  </a:ext>
                </a:extLst>
              </a:tr>
              <a:tr h="0">
                <a:tc>
                  <a:txBody>
                    <a:bodyPr/>
                    <a:lstStyle/>
                    <a:p>
                      <a:pPr algn="ctr" rtl="0"/>
                      <a:r>
                        <a:rPr lang="en-US" sz="1800" dirty="0" smtClean="0">
                          <a:latin typeface="Calibri" panose="020F0502020204030204" pitchFamily="34" charset="0"/>
                          <a:ea typeface="Calibri" panose="020F0502020204030204" pitchFamily="34" charset="0"/>
                          <a:cs typeface="Calibri" panose="020F0502020204030204" pitchFamily="34" charset="0"/>
                        </a:rPr>
                        <a:t>20/3</a:t>
                      </a:r>
                      <a:endParaRPr lang="en-US" sz="1800" dirty="0">
                        <a:latin typeface="Calibri" panose="020F0502020204030204" pitchFamily="34" charset="0"/>
                        <a:ea typeface="Calibri" panose="020F0502020204030204" pitchFamily="34" charset="0"/>
                        <a:cs typeface="Calibri" panose="020F0502020204030204" pitchFamily="34" charset="0"/>
                      </a:endParaRPr>
                    </a:p>
                  </a:txBody>
                  <a:tcPr marL="91445" marR="91445"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a:txBody>
                    <a:bodyPr/>
                    <a:lstStyle/>
                    <a:p>
                      <a:pPr algn="ctr" rtl="0"/>
                      <a:r>
                        <a:rPr lang="en-US" sz="1800" b="0" dirty="0" err="1" smtClean="0">
                          <a:latin typeface="Calibri" panose="020F0502020204030204" pitchFamily="34" charset="0"/>
                          <a:ea typeface="Calibri" panose="020F0502020204030204" pitchFamily="34" charset="0"/>
                          <a:cs typeface="Calibri" panose="020F0502020204030204" pitchFamily="34" charset="0"/>
                        </a:rPr>
                        <a:t>Mi</a:t>
                      </a:r>
                      <a:r>
                        <a:rPr lang="es-ES" sz="1800" b="0" dirty="0" err="1" smtClean="0">
                          <a:latin typeface="Calibri" panose="020F0502020204030204" pitchFamily="34" charset="0"/>
                          <a:ea typeface="Calibri" panose="020F0502020204030204" pitchFamily="34" charset="0"/>
                          <a:cs typeface="Calibri" panose="020F0502020204030204" pitchFamily="34" charset="0"/>
                        </a:rPr>
                        <a:t>ér</a:t>
                      </a:r>
                      <a:endParaRPr lang="en-US" sz="1800" b="0" dirty="0">
                        <a:latin typeface="Calibri" panose="020F0502020204030204" pitchFamily="34" charset="0"/>
                        <a:ea typeface="Calibri" panose="020F0502020204030204" pitchFamily="34" charset="0"/>
                        <a:cs typeface="Calibri" panose="020F0502020204030204" pitchFamily="34" charset="0"/>
                      </a:endParaRPr>
                    </a:p>
                  </a:txBody>
                  <a:tcPr marL="91445" marR="91445"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PE" sz="1600" b="0" dirty="0" smtClean="0">
                          <a:latin typeface="Calibri" panose="020F0502020204030204" pitchFamily="34" charset="0"/>
                          <a:ea typeface="Calibri" panose="020F0502020204030204" pitchFamily="34" charset="0"/>
                          <a:cs typeface="Calibri" panose="020F0502020204030204" pitchFamily="34" charset="0"/>
                        </a:rPr>
                        <a:t>(no hay clase) Lecciones con</a:t>
                      </a:r>
                      <a:r>
                        <a:rPr lang="es-PE" sz="1600" b="0" baseline="0" dirty="0" smtClean="0">
                          <a:latin typeface="Calibri" panose="020F0502020204030204" pitchFamily="34" charset="0"/>
                          <a:ea typeface="Calibri" panose="020F0502020204030204" pitchFamily="34" charset="0"/>
                          <a:cs typeface="Calibri" panose="020F0502020204030204" pitchFamily="34" charset="0"/>
                        </a:rPr>
                        <a:t> Josh Creel</a:t>
                      </a:r>
                      <a:endParaRPr lang="en-US" sz="1600" b="0" dirty="0" smtClean="0">
                        <a:latin typeface="Calibri" panose="020F0502020204030204" pitchFamily="34" charset="0"/>
                        <a:ea typeface="Calibri" panose="020F0502020204030204" pitchFamily="34" charset="0"/>
                        <a:cs typeface="Calibri" panose="020F0502020204030204" pitchFamily="34" charset="0"/>
                      </a:endParaRPr>
                    </a:p>
                  </a:txBody>
                  <a:tcPr marL="91445" marR="91445"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a:txBody>
                    <a:bodyPr/>
                    <a:lstStyle/>
                    <a:p>
                      <a:endParaRPr lang="en-US" sz="1600" dirty="0">
                        <a:latin typeface="Calibri" panose="020F0502020204030204" pitchFamily="34" charset="0"/>
                        <a:ea typeface="Calibri" panose="020F0502020204030204" pitchFamily="34" charset="0"/>
                        <a:cs typeface="Calibri" panose="020F0502020204030204" pitchFamily="34" charset="0"/>
                      </a:endParaRPr>
                    </a:p>
                  </a:txBody>
                  <a:tcPr marL="91445" marR="91445"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extLst>
                  <a:ext uri="{0D108BD9-81ED-4DB2-BD59-A6C34878D82A}">
                    <a16:rowId xmlns:a16="http://schemas.microsoft.com/office/drawing/2014/main" xmlns="" val="10008"/>
                  </a:ext>
                </a:extLst>
              </a:tr>
              <a:tr h="0">
                <a:tc>
                  <a:txBody>
                    <a:bodyPr/>
                    <a:lstStyle/>
                    <a:p>
                      <a:pPr algn="ctr" rtl="0"/>
                      <a:r>
                        <a:rPr lang="en-US" sz="1800" dirty="0" smtClean="0">
                          <a:latin typeface="Calibri" panose="020F0502020204030204" pitchFamily="34" charset="0"/>
                          <a:ea typeface="Calibri" panose="020F0502020204030204" pitchFamily="34" charset="0"/>
                          <a:cs typeface="Calibri" panose="020F0502020204030204" pitchFamily="34" charset="0"/>
                        </a:rPr>
                        <a:t>24/3</a:t>
                      </a:r>
                      <a:endParaRPr lang="en-US" sz="1800" dirty="0">
                        <a:latin typeface="Calibri" panose="020F0502020204030204" pitchFamily="34" charset="0"/>
                        <a:ea typeface="Calibri" panose="020F0502020204030204" pitchFamily="34" charset="0"/>
                        <a:cs typeface="Calibri" panose="020F0502020204030204" pitchFamily="34" charset="0"/>
                      </a:endParaRPr>
                    </a:p>
                  </a:txBody>
                  <a:tcPr marL="91445" marR="91445"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a:r>
                        <a:rPr lang="en-US" sz="1800" dirty="0" smtClean="0">
                          <a:latin typeface="Calibri" panose="020F0502020204030204" pitchFamily="34" charset="0"/>
                          <a:ea typeface="Calibri" panose="020F0502020204030204" pitchFamily="34" charset="0"/>
                          <a:cs typeface="Calibri" panose="020F0502020204030204" pitchFamily="34" charset="0"/>
                        </a:rPr>
                        <a:t>Dom</a:t>
                      </a:r>
                      <a:endParaRPr lang="en-US" sz="1800" dirty="0">
                        <a:latin typeface="Calibri" panose="020F0502020204030204" pitchFamily="34" charset="0"/>
                        <a:ea typeface="Calibri" panose="020F0502020204030204" pitchFamily="34" charset="0"/>
                        <a:cs typeface="Calibri" panose="020F0502020204030204" pitchFamily="34" charset="0"/>
                      </a:endParaRPr>
                    </a:p>
                  </a:txBody>
                  <a:tcPr marL="91445" marR="91445"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rtl="0"/>
                      <a:r>
                        <a:rPr lang="en-US" sz="1800" b="1" dirty="0" smtClean="0">
                          <a:latin typeface="Calibri" panose="020F0502020204030204" pitchFamily="34" charset="0"/>
                          <a:ea typeface="Calibri" panose="020F0502020204030204" pitchFamily="34" charset="0"/>
                          <a:cs typeface="Calibri" panose="020F0502020204030204" pitchFamily="34" charset="0"/>
                        </a:rPr>
                        <a:t>4 –</a:t>
                      </a:r>
                      <a:r>
                        <a:rPr lang="en-US" sz="1800" b="1" baseline="0" dirty="0" smtClean="0">
                          <a:latin typeface="Calibri" panose="020F0502020204030204" pitchFamily="34" charset="0"/>
                          <a:ea typeface="Calibri" panose="020F0502020204030204" pitchFamily="34" charset="0"/>
                          <a:cs typeface="Calibri" panose="020F0502020204030204" pitchFamily="34" charset="0"/>
                        </a:rPr>
                        <a:t> </a:t>
                      </a:r>
                      <a:r>
                        <a:rPr lang="en-US" sz="1800" b="1" dirty="0" smtClean="0">
                          <a:latin typeface="Calibri" panose="020F0502020204030204" pitchFamily="34" charset="0"/>
                          <a:ea typeface="Calibri" panose="020F0502020204030204" pitchFamily="34" charset="0"/>
                          <a:cs typeface="Calibri" panose="020F0502020204030204" pitchFamily="34" charset="0"/>
                        </a:rPr>
                        <a:t>Las </a:t>
                      </a:r>
                      <a:r>
                        <a:rPr lang="en-US" sz="1800" b="1" dirty="0" err="1" smtClean="0">
                          <a:latin typeface="Calibri" panose="020F0502020204030204" pitchFamily="34" charset="0"/>
                          <a:ea typeface="Calibri" panose="020F0502020204030204" pitchFamily="34" charset="0"/>
                          <a:cs typeface="Calibri" panose="020F0502020204030204" pitchFamily="34" charset="0"/>
                        </a:rPr>
                        <a:t>atracciones</a:t>
                      </a:r>
                      <a:r>
                        <a:rPr lang="en-US" sz="1800" b="1" baseline="0" dirty="0" smtClean="0">
                          <a:latin typeface="Calibri" panose="020F0502020204030204" pitchFamily="34" charset="0"/>
                          <a:ea typeface="Calibri" panose="020F0502020204030204" pitchFamily="34" charset="0"/>
                          <a:cs typeface="Calibri" panose="020F0502020204030204" pitchFamily="34" charset="0"/>
                        </a:rPr>
                        <a:t> </a:t>
                      </a:r>
                      <a:r>
                        <a:rPr lang="en-US" sz="1800" b="1" baseline="0" dirty="0" err="1" smtClean="0">
                          <a:latin typeface="Calibri" panose="020F0502020204030204" pitchFamily="34" charset="0"/>
                          <a:ea typeface="Calibri" panose="020F0502020204030204" pitchFamily="34" charset="0"/>
                          <a:cs typeface="Calibri" panose="020F0502020204030204" pitchFamily="34" charset="0"/>
                        </a:rPr>
                        <a:t>intelectuales</a:t>
                      </a:r>
                      <a:endParaRPr lang="en-US" sz="1800" b="1" dirty="0">
                        <a:latin typeface="Calibri" panose="020F0502020204030204" pitchFamily="34" charset="0"/>
                        <a:ea typeface="Calibri" panose="020F0502020204030204" pitchFamily="34" charset="0"/>
                        <a:cs typeface="Calibri" panose="020F0502020204030204" pitchFamily="34" charset="0"/>
                      </a:endParaRPr>
                    </a:p>
                  </a:txBody>
                  <a:tcPr marL="91445" marR="91445"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a:r>
                        <a:rPr lang="en-US" sz="1800" dirty="0" smtClean="0">
                          <a:latin typeface="Calibri" panose="020F0502020204030204" pitchFamily="34" charset="0"/>
                          <a:ea typeface="Calibri" panose="020F0502020204030204" pitchFamily="34" charset="0"/>
                          <a:cs typeface="Calibri" panose="020F0502020204030204" pitchFamily="34" charset="0"/>
                        </a:rPr>
                        <a:t>Ryan</a:t>
                      </a:r>
                      <a:endParaRPr lang="en-US" sz="1800" dirty="0">
                        <a:latin typeface="Calibri" panose="020F0502020204030204" pitchFamily="34" charset="0"/>
                        <a:ea typeface="Calibri" panose="020F0502020204030204" pitchFamily="34" charset="0"/>
                        <a:cs typeface="Calibri" panose="020F0502020204030204" pitchFamily="34" charset="0"/>
                      </a:endParaRPr>
                    </a:p>
                  </a:txBody>
                  <a:tcPr marL="91445" marR="91445"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09"/>
                  </a:ext>
                </a:extLst>
              </a:tr>
              <a:tr h="0">
                <a:tc>
                  <a:txBody>
                    <a:bodyPr/>
                    <a:lstStyle/>
                    <a:p>
                      <a:pPr algn="ctr" rtl="0"/>
                      <a:r>
                        <a:rPr lang="en-US" sz="1800" dirty="0" smtClean="0">
                          <a:latin typeface="Calibri" panose="020F0502020204030204" pitchFamily="34" charset="0"/>
                          <a:ea typeface="Calibri" panose="020F0502020204030204" pitchFamily="34" charset="0"/>
                          <a:cs typeface="Calibri" panose="020F0502020204030204" pitchFamily="34" charset="0"/>
                        </a:rPr>
                        <a:t>27/3</a:t>
                      </a:r>
                      <a:endParaRPr lang="en-US" sz="1800" dirty="0">
                        <a:latin typeface="Calibri" panose="020F0502020204030204" pitchFamily="34" charset="0"/>
                        <a:ea typeface="Calibri" panose="020F0502020204030204" pitchFamily="34" charset="0"/>
                        <a:cs typeface="Calibri" panose="020F0502020204030204" pitchFamily="34" charset="0"/>
                      </a:endParaRPr>
                    </a:p>
                  </a:txBody>
                  <a:tcPr marL="91445" marR="91445"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a:r>
                        <a:rPr lang="en-US" sz="1800" dirty="0" err="1" smtClean="0">
                          <a:latin typeface="Calibri" panose="020F0502020204030204" pitchFamily="34" charset="0"/>
                          <a:ea typeface="Calibri" panose="020F0502020204030204" pitchFamily="34" charset="0"/>
                          <a:cs typeface="Calibri" panose="020F0502020204030204" pitchFamily="34" charset="0"/>
                        </a:rPr>
                        <a:t>Mi</a:t>
                      </a:r>
                      <a:r>
                        <a:rPr lang="es-ES" sz="1800" dirty="0" err="1" smtClean="0">
                          <a:latin typeface="Calibri" panose="020F0502020204030204" pitchFamily="34" charset="0"/>
                          <a:ea typeface="Calibri" panose="020F0502020204030204" pitchFamily="34" charset="0"/>
                          <a:cs typeface="Calibri" panose="020F0502020204030204" pitchFamily="34" charset="0"/>
                        </a:rPr>
                        <a:t>ér</a:t>
                      </a:r>
                      <a:endParaRPr lang="en-US" sz="1800" dirty="0">
                        <a:latin typeface="Calibri" panose="020F0502020204030204" pitchFamily="34" charset="0"/>
                        <a:ea typeface="Calibri" panose="020F0502020204030204" pitchFamily="34" charset="0"/>
                        <a:cs typeface="Calibri" panose="020F0502020204030204" pitchFamily="34" charset="0"/>
                      </a:endParaRPr>
                    </a:p>
                  </a:txBody>
                  <a:tcPr marL="91445" marR="91445"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rtl="0"/>
                      <a:r>
                        <a:rPr lang="en-US" sz="1800" b="1" dirty="0" smtClean="0">
                          <a:latin typeface="Calibri" panose="020F0502020204030204" pitchFamily="34" charset="0"/>
                          <a:ea typeface="Calibri" panose="020F0502020204030204" pitchFamily="34" charset="0"/>
                          <a:cs typeface="Calibri" panose="020F0502020204030204" pitchFamily="34" charset="0"/>
                        </a:rPr>
                        <a:t>4 –</a:t>
                      </a:r>
                      <a:r>
                        <a:rPr lang="en-US" sz="1800" b="1" baseline="0" dirty="0" smtClean="0">
                          <a:latin typeface="Calibri" panose="020F0502020204030204" pitchFamily="34" charset="0"/>
                          <a:ea typeface="Calibri" panose="020F0502020204030204" pitchFamily="34" charset="0"/>
                          <a:cs typeface="Calibri" panose="020F0502020204030204" pitchFamily="34" charset="0"/>
                        </a:rPr>
                        <a:t> </a:t>
                      </a:r>
                      <a:r>
                        <a:rPr lang="en-US" sz="1800" b="1" dirty="0" smtClean="0">
                          <a:latin typeface="Calibri" panose="020F0502020204030204" pitchFamily="34" charset="0"/>
                          <a:ea typeface="Calibri" panose="020F0502020204030204" pitchFamily="34" charset="0"/>
                          <a:cs typeface="Calibri" panose="020F0502020204030204" pitchFamily="34" charset="0"/>
                        </a:rPr>
                        <a:t>Las </a:t>
                      </a:r>
                      <a:r>
                        <a:rPr lang="en-US" sz="1800" b="1" dirty="0" err="1" smtClean="0">
                          <a:latin typeface="Calibri" panose="020F0502020204030204" pitchFamily="34" charset="0"/>
                          <a:ea typeface="Calibri" panose="020F0502020204030204" pitchFamily="34" charset="0"/>
                          <a:cs typeface="Calibri" panose="020F0502020204030204" pitchFamily="34" charset="0"/>
                        </a:rPr>
                        <a:t>atracciones</a:t>
                      </a:r>
                      <a:r>
                        <a:rPr lang="en-US" sz="1800" b="1" baseline="0" dirty="0" smtClean="0">
                          <a:latin typeface="Calibri" panose="020F0502020204030204" pitchFamily="34" charset="0"/>
                          <a:ea typeface="Calibri" panose="020F0502020204030204" pitchFamily="34" charset="0"/>
                          <a:cs typeface="Calibri" panose="020F0502020204030204" pitchFamily="34" charset="0"/>
                        </a:rPr>
                        <a:t> </a:t>
                      </a:r>
                      <a:r>
                        <a:rPr lang="en-US" sz="1800" b="1" baseline="0" dirty="0">
                          <a:latin typeface="Calibri" panose="020F0502020204030204" pitchFamily="34" charset="0"/>
                          <a:ea typeface="Calibri" panose="020F0502020204030204" pitchFamily="34" charset="0"/>
                          <a:cs typeface="Calibri" panose="020F0502020204030204" pitchFamily="34" charset="0"/>
                        </a:rPr>
                        <a:t>intelectuales</a:t>
                      </a:r>
                      <a:endParaRPr lang="en-US" sz="1800" b="1" dirty="0">
                        <a:latin typeface="Calibri" panose="020F0502020204030204" pitchFamily="34" charset="0"/>
                        <a:ea typeface="Calibri" panose="020F0502020204030204" pitchFamily="34" charset="0"/>
                        <a:cs typeface="Calibri" panose="020F0502020204030204" pitchFamily="34" charset="0"/>
                      </a:endParaRPr>
                    </a:p>
                  </a:txBody>
                  <a:tcPr marL="91445" marR="91445"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a:r>
                        <a:rPr lang="en-US" sz="1800" dirty="0" smtClean="0">
                          <a:latin typeface="Calibri" panose="020F0502020204030204" pitchFamily="34" charset="0"/>
                          <a:ea typeface="Calibri" panose="020F0502020204030204" pitchFamily="34" charset="0"/>
                          <a:cs typeface="Calibri" panose="020F0502020204030204" pitchFamily="34" charset="0"/>
                        </a:rPr>
                        <a:t>David</a:t>
                      </a:r>
                      <a:endParaRPr lang="en-US" sz="1800" dirty="0">
                        <a:latin typeface="Calibri" panose="020F0502020204030204" pitchFamily="34" charset="0"/>
                        <a:ea typeface="Calibri" panose="020F0502020204030204" pitchFamily="34" charset="0"/>
                        <a:cs typeface="Calibri" panose="020F0502020204030204" pitchFamily="34" charset="0"/>
                      </a:endParaRPr>
                    </a:p>
                  </a:txBody>
                  <a:tcPr marL="91445" marR="91445"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10"/>
                  </a:ext>
                </a:extLst>
              </a:tr>
              <a:tr h="0">
                <a:tc>
                  <a:txBody>
                    <a:bodyPr/>
                    <a:lstStyle/>
                    <a:p>
                      <a:pPr algn="ctr" rtl="0"/>
                      <a:r>
                        <a:rPr lang="en-US" sz="1800" dirty="0" smtClean="0">
                          <a:latin typeface="Calibri" panose="020F0502020204030204" pitchFamily="34" charset="0"/>
                          <a:ea typeface="Calibri" panose="020F0502020204030204" pitchFamily="34" charset="0"/>
                          <a:cs typeface="Calibri" panose="020F0502020204030204" pitchFamily="34" charset="0"/>
                        </a:rPr>
                        <a:t>31/3</a:t>
                      </a:r>
                      <a:endParaRPr lang="en-US" sz="1800" dirty="0">
                        <a:latin typeface="Calibri" panose="020F0502020204030204" pitchFamily="34" charset="0"/>
                        <a:ea typeface="Calibri" panose="020F0502020204030204" pitchFamily="34" charset="0"/>
                        <a:cs typeface="Calibri" panose="020F0502020204030204" pitchFamily="34" charset="0"/>
                      </a:endParaRPr>
                    </a:p>
                  </a:txBody>
                  <a:tcPr marL="91445" marR="91445"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FF"/>
                    </a:solidFill>
                  </a:tcPr>
                </a:tc>
                <a:tc>
                  <a:txBody>
                    <a:bodyPr/>
                    <a:lstStyle/>
                    <a:p>
                      <a:pPr algn="ctr" rtl="0"/>
                      <a:r>
                        <a:rPr lang="en-US" sz="1800" dirty="0" smtClean="0">
                          <a:latin typeface="Calibri" panose="020F0502020204030204" pitchFamily="34" charset="0"/>
                          <a:ea typeface="Calibri" panose="020F0502020204030204" pitchFamily="34" charset="0"/>
                          <a:cs typeface="Calibri" panose="020F0502020204030204" pitchFamily="34" charset="0"/>
                        </a:rPr>
                        <a:t>Dom</a:t>
                      </a:r>
                      <a:endParaRPr lang="en-US" sz="1800" dirty="0">
                        <a:latin typeface="Calibri" panose="020F0502020204030204" pitchFamily="34" charset="0"/>
                        <a:ea typeface="Calibri" panose="020F0502020204030204" pitchFamily="34" charset="0"/>
                        <a:cs typeface="Calibri" panose="020F0502020204030204" pitchFamily="34" charset="0"/>
                      </a:endParaRPr>
                    </a:p>
                  </a:txBody>
                  <a:tcPr marL="91445" marR="91445"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FF"/>
                    </a:solidFill>
                  </a:tcPr>
                </a:tc>
                <a:tc>
                  <a:txBody>
                    <a:bodyPr/>
                    <a:lstStyle/>
                    <a:p>
                      <a:pPr algn="l" rtl="0"/>
                      <a:r>
                        <a:rPr lang="en-US" sz="1800" b="1" dirty="0" smtClean="0">
                          <a:latin typeface="Calibri" panose="020F0502020204030204" pitchFamily="34" charset="0"/>
                          <a:ea typeface="Calibri" panose="020F0502020204030204" pitchFamily="34" charset="0"/>
                          <a:cs typeface="Calibri" panose="020F0502020204030204" pitchFamily="34" charset="0"/>
                        </a:rPr>
                        <a:t>5 – </a:t>
                      </a:r>
                      <a:r>
                        <a:rPr lang="en-US" sz="1800" b="1" baseline="0" dirty="0" err="1" smtClean="0">
                          <a:latin typeface="Calibri" panose="020F0502020204030204" pitchFamily="34" charset="0"/>
                          <a:ea typeface="Calibri" panose="020F0502020204030204" pitchFamily="34" charset="0"/>
                          <a:cs typeface="Calibri" panose="020F0502020204030204" pitchFamily="34" charset="0"/>
                        </a:rPr>
                        <a:t>Decisiones</a:t>
                      </a:r>
                      <a:r>
                        <a:rPr lang="en-US" sz="1800" b="1" baseline="0" dirty="0" smtClean="0">
                          <a:latin typeface="Calibri" panose="020F0502020204030204" pitchFamily="34" charset="0"/>
                          <a:ea typeface="Calibri" panose="020F0502020204030204" pitchFamily="34" charset="0"/>
                          <a:cs typeface="Calibri" panose="020F0502020204030204" pitchFamily="34" charset="0"/>
                        </a:rPr>
                        <a:t> </a:t>
                      </a:r>
                      <a:r>
                        <a:rPr lang="en-US" sz="1800" b="1" baseline="0" dirty="0" err="1" smtClean="0">
                          <a:latin typeface="Calibri" panose="020F0502020204030204" pitchFamily="34" charset="0"/>
                          <a:ea typeface="Calibri" panose="020F0502020204030204" pitchFamily="34" charset="0"/>
                          <a:cs typeface="Calibri" panose="020F0502020204030204" pitchFamily="34" charset="0"/>
                        </a:rPr>
                        <a:t>guiadas</a:t>
                      </a:r>
                      <a:r>
                        <a:rPr lang="en-US" sz="1800" b="1" baseline="0" dirty="0" smtClean="0">
                          <a:latin typeface="Calibri" panose="020F0502020204030204" pitchFamily="34" charset="0"/>
                          <a:ea typeface="Calibri" panose="020F0502020204030204" pitchFamily="34" charset="0"/>
                          <a:cs typeface="Calibri" panose="020F0502020204030204" pitchFamily="34" charset="0"/>
                        </a:rPr>
                        <a:t> </a:t>
                      </a:r>
                      <a:r>
                        <a:rPr lang="en-US" sz="1800" b="1" baseline="0" dirty="0" err="1" smtClean="0">
                          <a:latin typeface="Calibri" panose="020F0502020204030204" pitchFamily="34" charset="0"/>
                          <a:ea typeface="Calibri" panose="020F0502020204030204" pitchFamily="34" charset="0"/>
                          <a:cs typeface="Calibri" panose="020F0502020204030204" pitchFamily="34" charset="0"/>
                        </a:rPr>
                        <a:t>por</a:t>
                      </a:r>
                      <a:r>
                        <a:rPr lang="en-US" sz="1800" b="1" baseline="0" dirty="0" smtClean="0">
                          <a:latin typeface="Calibri" panose="020F0502020204030204" pitchFamily="34" charset="0"/>
                          <a:ea typeface="Calibri" panose="020F0502020204030204" pitchFamily="34" charset="0"/>
                          <a:cs typeface="Calibri" panose="020F0502020204030204" pitchFamily="34" charset="0"/>
                        </a:rPr>
                        <a:t> el </a:t>
                      </a:r>
                      <a:r>
                        <a:rPr lang="en-US" sz="1800" b="1" baseline="0" dirty="0" err="1" smtClean="0">
                          <a:latin typeface="Calibri" panose="020F0502020204030204" pitchFamily="34" charset="0"/>
                          <a:ea typeface="Calibri" panose="020F0502020204030204" pitchFamily="34" charset="0"/>
                          <a:cs typeface="Calibri" panose="020F0502020204030204" pitchFamily="34" charset="0"/>
                        </a:rPr>
                        <a:t>Espíritu</a:t>
                      </a:r>
                      <a:endParaRPr lang="en-US" sz="1800" b="1" dirty="0">
                        <a:latin typeface="Calibri" panose="020F0502020204030204" pitchFamily="34" charset="0"/>
                        <a:ea typeface="Calibri" panose="020F0502020204030204" pitchFamily="34" charset="0"/>
                        <a:cs typeface="Calibri" panose="020F0502020204030204" pitchFamily="34" charset="0"/>
                      </a:endParaRPr>
                    </a:p>
                  </a:txBody>
                  <a:tcPr marL="91445" marR="91445"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FF"/>
                    </a:solidFill>
                  </a:tcPr>
                </a:tc>
                <a:tc>
                  <a:txBody>
                    <a:bodyPr/>
                    <a:lstStyle/>
                    <a:p>
                      <a:pPr algn="ctr" rtl="0"/>
                      <a:r>
                        <a:rPr lang="es-ES" sz="1800" dirty="0" smtClean="0">
                          <a:latin typeface="Calibri" panose="020F0502020204030204" pitchFamily="34" charset="0"/>
                          <a:ea typeface="Calibri" panose="020F0502020204030204" pitchFamily="34" charset="0"/>
                          <a:cs typeface="Calibri" panose="020F0502020204030204" pitchFamily="34" charset="0"/>
                        </a:rPr>
                        <a:t>David</a:t>
                      </a:r>
                      <a:endParaRPr lang="en-US" sz="1800" dirty="0">
                        <a:latin typeface="Calibri" panose="020F0502020204030204" pitchFamily="34" charset="0"/>
                        <a:ea typeface="Calibri" panose="020F0502020204030204" pitchFamily="34" charset="0"/>
                        <a:cs typeface="Calibri" panose="020F0502020204030204" pitchFamily="34" charset="0"/>
                      </a:endParaRPr>
                    </a:p>
                  </a:txBody>
                  <a:tcPr marL="91445" marR="91445"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FF"/>
                    </a:solidFill>
                  </a:tcPr>
                </a:tc>
                <a:extLst>
                  <a:ext uri="{0D108BD9-81ED-4DB2-BD59-A6C34878D82A}">
                    <a16:rowId xmlns:a16="http://schemas.microsoft.com/office/drawing/2014/main" xmlns="" val="10011"/>
                  </a:ext>
                </a:extLst>
              </a:tr>
              <a:tr h="0">
                <a:tc>
                  <a:txBody>
                    <a:bodyPr/>
                    <a:lstStyle/>
                    <a:p>
                      <a:pPr algn="ctr" rtl="0"/>
                      <a:r>
                        <a:rPr lang="en-US" sz="1800" dirty="0" smtClean="0">
                          <a:latin typeface="Calibri" panose="020F0502020204030204" pitchFamily="34" charset="0"/>
                          <a:ea typeface="Calibri" panose="020F0502020204030204" pitchFamily="34" charset="0"/>
                          <a:cs typeface="Calibri" panose="020F0502020204030204" pitchFamily="34" charset="0"/>
                        </a:rPr>
                        <a:t>3/4</a:t>
                      </a:r>
                      <a:endParaRPr lang="en-US" sz="1800" dirty="0">
                        <a:latin typeface="Calibri" panose="020F0502020204030204" pitchFamily="34" charset="0"/>
                        <a:ea typeface="Calibri" panose="020F0502020204030204" pitchFamily="34" charset="0"/>
                        <a:cs typeface="Calibri" panose="020F0502020204030204" pitchFamily="34" charset="0"/>
                      </a:endParaRPr>
                    </a:p>
                  </a:txBody>
                  <a:tcPr marL="91445" marR="91445"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a:r>
                        <a:rPr lang="en-US" sz="1800" dirty="0" err="1" smtClean="0">
                          <a:latin typeface="Calibri" panose="020F0502020204030204" pitchFamily="34" charset="0"/>
                          <a:ea typeface="Calibri" panose="020F0502020204030204" pitchFamily="34" charset="0"/>
                          <a:cs typeface="Calibri" panose="020F0502020204030204" pitchFamily="34" charset="0"/>
                        </a:rPr>
                        <a:t>Mi</a:t>
                      </a:r>
                      <a:r>
                        <a:rPr lang="es-ES" sz="1800" dirty="0" err="1" smtClean="0">
                          <a:latin typeface="Calibri" panose="020F0502020204030204" pitchFamily="34" charset="0"/>
                          <a:ea typeface="Calibri" panose="020F0502020204030204" pitchFamily="34" charset="0"/>
                          <a:cs typeface="Calibri" panose="020F0502020204030204" pitchFamily="34" charset="0"/>
                        </a:rPr>
                        <a:t>ér</a:t>
                      </a:r>
                      <a:endParaRPr lang="en-US" sz="1800" dirty="0">
                        <a:latin typeface="Calibri" panose="020F0502020204030204" pitchFamily="34" charset="0"/>
                        <a:ea typeface="Calibri" panose="020F0502020204030204" pitchFamily="34" charset="0"/>
                        <a:cs typeface="Calibri" panose="020F0502020204030204" pitchFamily="34" charset="0"/>
                      </a:endParaRPr>
                    </a:p>
                  </a:txBody>
                  <a:tcPr marL="91445" marR="91445"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rtl="0"/>
                      <a:r>
                        <a:rPr lang="en-US" sz="1800" b="1" dirty="0" smtClean="0">
                          <a:latin typeface="Calibri" panose="020F0502020204030204" pitchFamily="34" charset="0"/>
                          <a:ea typeface="Calibri" panose="020F0502020204030204" pitchFamily="34" charset="0"/>
                          <a:cs typeface="Calibri" panose="020F0502020204030204" pitchFamily="34" charset="0"/>
                        </a:rPr>
                        <a:t>5 – </a:t>
                      </a:r>
                      <a:r>
                        <a:rPr lang="en-US" sz="1800" b="1" baseline="0" dirty="0" err="1" smtClean="0">
                          <a:latin typeface="Calibri" panose="020F0502020204030204" pitchFamily="34" charset="0"/>
                          <a:ea typeface="Calibri" panose="020F0502020204030204" pitchFamily="34" charset="0"/>
                          <a:cs typeface="Calibri" panose="020F0502020204030204" pitchFamily="34" charset="0"/>
                        </a:rPr>
                        <a:t>Decisiones</a:t>
                      </a:r>
                      <a:r>
                        <a:rPr lang="en-US" sz="1800" b="1" baseline="0" dirty="0" smtClean="0">
                          <a:latin typeface="Calibri" panose="020F0502020204030204" pitchFamily="34" charset="0"/>
                          <a:ea typeface="Calibri" panose="020F0502020204030204" pitchFamily="34" charset="0"/>
                          <a:cs typeface="Calibri" panose="020F0502020204030204" pitchFamily="34" charset="0"/>
                        </a:rPr>
                        <a:t> </a:t>
                      </a:r>
                      <a:r>
                        <a:rPr lang="en-US" sz="1800" b="1" baseline="0" dirty="0" err="1" smtClean="0">
                          <a:latin typeface="Calibri" panose="020F0502020204030204" pitchFamily="34" charset="0"/>
                          <a:ea typeface="Calibri" panose="020F0502020204030204" pitchFamily="34" charset="0"/>
                          <a:cs typeface="Calibri" panose="020F0502020204030204" pitchFamily="34" charset="0"/>
                        </a:rPr>
                        <a:t>guiadas</a:t>
                      </a:r>
                      <a:r>
                        <a:rPr lang="en-US" sz="1800" b="1" baseline="0" dirty="0" smtClean="0">
                          <a:latin typeface="Calibri" panose="020F0502020204030204" pitchFamily="34" charset="0"/>
                          <a:ea typeface="Calibri" panose="020F0502020204030204" pitchFamily="34" charset="0"/>
                          <a:cs typeface="Calibri" panose="020F0502020204030204" pitchFamily="34" charset="0"/>
                        </a:rPr>
                        <a:t> </a:t>
                      </a:r>
                      <a:r>
                        <a:rPr lang="en-US" sz="1800" b="1" baseline="0" dirty="0" err="1" smtClean="0">
                          <a:latin typeface="Calibri" panose="020F0502020204030204" pitchFamily="34" charset="0"/>
                          <a:ea typeface="Calibri" panose="020F0502020204030204" pitchFamily="34" charset="0"/>
                          <a:cs typeface="Calibri" panose="020F0502020204030204" pitchFamily="34" charset="0"/>
                        </a:rPr>
                        <a:t>por</a:t>
                      </a:r>
                      <a:r>
                        <a:rPr lang="en-US" sz="1800" b="1" baseline="0" dirty="0" smtClean="0">
                          <a:latin typeface="Calibri" panose="020F0502020204030204" pitchFamily="34" charset="0"/>
                          <a:ea typeface="Calibri" panose="020F0502020204030204" pitchFamily="34" charset="0"/>
                          <a:cs typeface="Calibri" panose="020F0502020204030204" pitchFamily="34" charset="0"/>
                        </a:rPr>
                        <a:t> el </a:t>
                      </a:r>
                      <a:r>
                        <a:rPr lang="en-US" sz="1800" b="1" baseline="0" dirty="0" err="1" smtClean="0">
                          <a:latin typeface="Calibri" panose="020F0502020204030204" pitchFamily="34" charset="0"/>
                          <a:ea typeface="Calibri" panose="020F0502020204030204" pitchFamily="34" charset="0"/>
                          <a:cs typeface="Calibri" panose="020F0502020204030204" pitchFamily="34" charset="0"/>
                        </a:rPr>
                        <a:t>Espíritu</a:t>
                      </a:r>
                      <a:endParaRPr lang="en-US" sz="1800" b="1" dirty="0">
                        <a:latin typeface="Calibri" panose="020F0502020204030204" pitchFamily="34" charset="0"/>
                        <a:ea typeface="Calibri" panose="020F0502020204030204" pitchFamily="34" charset="0"/>
                        <a:cs typeface="Calibri" panose="020F0502020204030204" pitchFamily="34" charset="0"/>
                      </a:endParaRPr>
                    </a:p>
                  </a:txBody>
                  <a:tcPr marL="91445" marR="91445"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a:r>
                        <a:rPr lang="en-US" sz="1800" dirty="0" smtClean="0">
                          <a:latin typeface="Calibri" panose="020F0502020204030204" pitchFamily="34" charset="0"/>
                          <a:ea typeface="Calibri" panose="020F0502020204030204" pitchFamily="34" charset="0"/>
                          <a:cs typeface="Calibri" panose="020F0502020204030204" pitchFamily="34" charset="0"/>
                        </a:rPr>
                        <a:t>Marty</a:t>
                      </a:r>
                      <a:endParaRPr lang="en-US" sz="1800" dirty="0">
                        <a:latin typeface="Calibri" panose="020F0502020204030204" pitchFamily="34" charset="0"/>
                        <a:ea typeface="Calibri" panose="020F0502020204030204" pitchFamily="34" charset="0"/>
                        <a:cs typeface="Calibri" panose="020F0502020204030204" pitchFamily="34" charset="0"/>
                      </a:endParaRPr>
                    </a:p>
                  </a:txBody>
                  <a:tcPr marL="91445" marR="91445"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12"/>
                  </a:ext>
                </a:extLst>
              </a:tr>
              <a:tr h="0">
                <a:tc>
                  <a:txBody>
                    <a:bodyPr/>
                    <a:lstStyle/>
                    <a:p>
                      <a:pPr algn="ctr" rtl="0"/>
                      <a:r>
                        <a:rPr lang="en-US" sz="1800" dirty="0" smtClean="0">
                          <a:latin typeface="Calibri" panose="020F0502020204030204" pitchFamily="34" charset="0"/>
                          <a:ea typeface="Calibri" panose="020F0502020204030204" pitchFamily="34" charset="0"/>
                          <a:cs typeface="Calibri" panose="020F0502020204030204" pitchFamily="34" charset="0"/>
                        </a:rPr>
                        <a:t>7/4</a:t>
                      </a:r>
                      <a:endParaRPr lang="en-US" sz="1800" dirty="0">
                        <a:latin typeface="Calibri" panose="020F0502020204030204" pitchFamily="34" charset="0"/>
                        <a:ea typeface="Calibri" panose="020F0502020204030204" pitchFamily="34" charset="0"/>
                        <a:cs typeface="Calibri" panose="020F0502020204030204" pitchFamily="34" charset="0"/>
                      </a:endParaRPr>
                    </a:p>
                  </a:txBody>
                  <a:tcPr marL="91445" marR="91445"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a:r>
                        <a:rPr lang="en-US" sz="1800" dirty="0" smtClean="0">
                          <a:latin typeface="Calibri" panose="020F0502020204030204" pitchFamily="34" charset="0"/>
                          <a:ea typeface="Calibri" panose="020F0502020204030204" pitchFamily="34" charset="0"/>
                          <a:cs typeface="Calibri" panose="020F0502020204030204" pitchFamily="34" charset="0"/>
                        </a:rPr>
                        <a:t>Dom</a:t>
                      </a:r>
                      <a:endParaRPr lang="en-US" sz="1800" dirty="0">
                        <a:latin typeface="Calibri" panose="020F0502020204030204" pitchFamily="34" charset="0"/>
                        <a:ea typeface="Calibri" panose="020F0502020204030204" pitchFamily="34" charset="0"/>
                        <a:cs typeface="Calibri" panose="020F0502020204030204" pitchFamily="34" charset="0"/>
                      </a:endParaRPr>
                    </a:p>
                  </a:txBody>
                  <a:tcPr marL="91445" marR="91445"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rtl="0"/>
                      <a:r>
                        <a:rPr lang="en-US" sz="1800" b="1" dirty="0" smtClean="0">
                          <a:latin typeface="Calibri" panose="020F0502020204030204" pitchFamily="34" charset="0"/>
                          <a:ea typeface="Calibri" panose="020F0502020204030204" pitchFamily="34" charset="0"/>
                          <a:cs typeface="Calibri" panose="020F0502020204030204" pitchFamily="34" charset="0"/>
                        </a:rPr>
                        <a:t>5 – </a:t>
                      </a:r>
                      <a:r>
                        <a:rPr lang="en-US" sz="1800" b="1" baseline="0" dirty="0" err="1" smtClean="0">
                          <a:latin typeface="Calibri" panose="020F0502020204030204" pitchFamily="34" charset="0"/>
                          <a:ea typeface="Calibri" panose="020F0502020204030204" pitchFamily="34" charset="0"/>
                          <a:cs typeface="Calibri" panose="020F0502020204030204" pitchFamily="34" charset="0"/>
                        </a:rPr>
                        <a:t>Decisiones</a:t>
                      </a:r>
                      <a:r>
                        <a:rPr lang="en-US" sz="1800" b="1" baseline="0" dirty="0" smtClean="0">
                          <a:latin typeface="Calibri" panose="020F0502020204030204" pitchFamily="34" charset="0"/>
                          <a:ea typeface="Calibri" panose="020F0502020204030204" pitchFamily="34" charset="0"/>
                          <a:cs typeface="Calibri" panose="020F0502020204030204" pitchFamily="34" charset="0"/>
                        </a:rPr>
                        <a:t> </a:t>
                      </a:r>
                      <a:r>
                        <a:rPr lang="en-US" sz="1800" b="1" baseline="0" dirty="0" err="1" smtClean="0">
                          <a:latin typeface="Calibri" panose="020F0502020204030204" pitchFamily="34" charset="0"/>
                          <a:ea typeface="Calibri" panose="020F0502020204030204" pitchFamily="34" charset="0"/>
                          <a:cs typeface="Calibri" panose="020F0502020204030204" pitchFamily="34" charset="0"/>
                        </a:rPr>
                        <a:t>guiadas</a:t>
                      </a:r>
                      <a:r>
                        <a:rPr lang="en-US" sz="1800" b="1" baseline="0" dirty="0" smtClean="0">
                          <a:latin typeface="Calibri" panose="020F0502020204030204" pitchFamily="34" charset="0"/>
                          <a:ea typeface="Calibri" panose="020F0502020204030204" pitchFamily="34" charset="0"/>
                          <a:cs typeface="Calibri" panose="020F0502020204030204" pitchFamily="34" charset="0"/>
                        </a:rPr>
                        <a:t> </a:t>
                      </a:r>
                      <a:r>
                        <a:rPr lang="en-US" sz="1800" b="1" baseline="0" dirty="0" err="1" smtClean="0">
                          <a:latin typeface="Calibri" panose="020F0502020204030204" pitchFamily="34" charset="0"/>
                          <a:ea typeface="Calibri" panose="020F0502020204030204" pitchFamily="34" charset="0"/>
                          <a:cs typeface="Calibri" panose="020F0502020204030204" pitchFamily="34" charset="0"/>
                        </a:rPr>
                        <a:t>por</a:t>
                      </a:r>
                      <a:r>
                        <a:rPr lang="en-US" sz="1800" b="1" baseline="0" dirty="0" smtClean="0">
                          <a:latin typeface="Calibri" panose="020F0502020204030204" pitchFamily="34" charset="0"/>
                          <a:ea typeface="Calibri" panose="020F0502020204030204" pitchFamily="34" charset="0"/>
                          <a:cs typeface="Calibri" panose="020F0502020204030204" pitchFamily="34" charset="0"/>
                        </a:rPr>
                        <a:t> el </a:t>
                      </a:r>
                      <a:r>
                        <a:rPr lang="en-US" sz="1800" b="1" baseline="0" dirty="0" err="1" smtClean="0">
                          <a:latin typeface="Calibri" panose="020F0502020204030204" pitchFamily="34" charset="0"/>
                          <a:ea typeface="Calibri" panose="020F0502020204030204" pitchFamily="34" charset="0"/>
                          <a:cs typeface="Calibri" panose="020F0502020204030204" pitchFamily="34" charset="0"/>
                        </a:rPr>
                        <a:t>Espíritu</a:t>
                      </a:r>
                      <a:endParaRPr lang="en-US" sz="1800" b="1" dirty="0">
                        <a:latin typeface="Calibri" panose="020F0502020204030204" pitchFamily="34" charset="0"/>
                        <a:ea typeface="Calibri" panose="020F0502020204030204" pitchFamily="34" charset="0"/>
                        <a:cs typeface="Calibri" panose="020F0502020204030204" pitchFamily="34" charset="0"/>
                      </a:endParaRPr>
                    </a:p>
                  </a:txBody>
                  <a:tcPr marL="91445" marR="91445"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a:r>
                        <a:rPr lang="en-US" sz="1800" dirty="0" smtClean="0">
                          <a:latin typeface="Calibri" panose="020F0502020204030204" pitchFamily="34" charset="0"/>
                          <a:ea typeface="Calibri" panose="020F0502020204030204" pitchFamily="34" charset="0"/>
                          <a:cs typeface="Calibri" panose="020F0502020204030204" pitchFamily="34" charset="0"/>
                        </a:rPr>
                        <a:t>Marty</a:t>
                      </a:r>
                      <a:endParaRPr lang="en-US" sz="1800" dirty="0">
                        <a:latin typeface="Calibri" panose="020F0502020204030204" pitchFamily="34" charset="0"/>
                        <a:ea typeface="Calibri" panose="020F0502020204030204" pitchFamily="34" charset="0"/>
                        <a:cs typeface="Calibri" panose="020F0502020204030204" pitchFamily="34" charset="0"/>
                      </a:endParaRPr>
                    </a:p>
                  </a:txBody>
                  <a:tcPr marL="91445" marR="91445"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13"/>
                  </a:ext>
                </a:extLst>
              </a:tr>
              <a:tr h="396240">
                <a:tc>
                  <a:txBody>
                    <a:bodyPr/>
                    <a:lstStyle/>
                    <a:p>
                      <a:pPr algn="ctr" rtl="0"/>
                      <a:r>
                        <a:rPr lang="en-US" sz="1800" dirty="0" smtClean="0">
                          <a:latin typeface="Calibri" panose="020F0502020204030204" pitchFamily="34" charset="0"/>
                          <a:ea typeface="Calibri" panose="020F0502020204030204" pitchFamily="34" charset="0"/>
                          <a:cs typeface="Calibri" panose="020F0502020204030204" pitchFamily="34" charset="0"/>
                        </a:rPr>
                        <a:t>10/4</a:t>
                      </a:r>
                      <a:endParaRPr lang="en-US" sz="1800" dirty="0">
                        <a:latin typeface="Calibri" panose="020F0502020204030204" pitchFamily="34" charset="0"/>
                        <a:ea typeface="Calibri" panose="020F0502020204030204" pitchFamily="34" charset="0"/>
                        <a:cs typeface="Calibri" panose="020F0502020204030204" pitchFamily="34" charset="0"/>
                      </a:endParaRPr>
                    </a:p>
                  </a:txBody>
                  <a:tcPr marL="91445" marR="91445"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a:r>
                        <a:rPr lang="en-US" sz="1800" dirty="0" err="1" smtClean="0">
                          <a:latin typeface="Calibri" panose="020F0502020204030204" pitchFamily="34" charset="0"/>
                          <a:ea typeface="Calibri" panose="020F0502020204030204" pitchFamily="34" charset="0"/>
                          <a:cs typeface="Calibri" panose="020F0502020204030204" pitchFamily="34" charset="0"/>
                        </a:rPr>
                        <a:t>Mi</a:t>
                      </a:r>
                      <a:r>
                        <a:rPr lang="es-ES" sz="1800" dirty="0" err="1" smtClean="0">
                          <a:latin typeface="Calibri" panose="020F0502020204030204" pitchFamily="34" charset="0"/>
                          <a:ea typeface="Calibri" panose="020F0502020204030204" pitchFamily="34" charset="0"/>
                          <a:cs typeface="Calibri" panose="020F0502020204030204" pitchFamily="34" charset="0"/>
                        </a:rPr>
                        <a:t>ér</a:t>
                      </a:r>
                      <a:endParaRPr lang="en-US" sz="1800" dirty="0">
                        <a:latin typeface="Calibri" panose="020F0502020204030204" pitchFamily="34" charset="0"/>
                        <a:ea typeface="Calibri" panose="020F0502020204030204" pitchFamily="34" charset="0"/>
                        <a:cs typeface="Calibri" panose="020F0502020204030204" pitchFamily="34" charset="0"/>
                      </a:endParaRPr>
                    </a:p>
                  </a:txBody>
                  <a:tcPr marL="91445" marR="91445"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rtl="0"/>
                      <a:r>
                        <a:rPr lang="en-US" sz="1800" b="1" dirty="0" smtClean="0">
                          <a:latin typeface="Calibri" panose="020F0502020204030204" pitchFamily="34" charset="0"/>
                          <a:ea typeface="Calibri" panose="020F0502020204030204" pitchFamily="34" charset="0"/>
                          <a:cs typeface="Calibri" panose="020F0502020204030204" pitchFamily="34" charset="0"/>
                        </a:rPr>
                        <a:t>6 </a:t>
                      </a:r>
                      <a:r>
                        <a:rPr lang="en-US" sz="1800" b="1" dirty="0">
                          <a:latin typeface="Calibri" panose="020F0502020204030204" pitchFamily="34" charset="0"/>
                          <a:ea typeface="Calibri" panose="020F0502020204030204" pitchFamily="34" charset="0"/>
                          <a:cs typeface="Calibri" panose="020F0502020204030204" pitchFamily="34" charset="0"/>
                        </a:rPr>
                        <a:t>– </a:t>
                      </a:r>
                      <a:r>
                        <a:rPr lang="en-US" sz="1800" b="1" dirty="0" smtClean="0">
                          <a:latin typeface="Calibri" panose="020F0502020204030204" pitchFamily="34" charset="0"/>
                          <a:ea typeface="Calibri" panose="020F0502020204030204" pitchFamily="34" charset="0"/>
                          <a:cs typeface="Calibri" panose="020F0502020204030204" pitchFamily="34" charset="0"/>
                        </a:rPr>
                        <a:t>El </a:t>
                      </a:r>
                      <a:r>
                        <a:rPr lang="en-US" sz="1800" b="1" dirty="0" err="1" smtClean="0">
                          <a:latin typeface="Calibri" panose="020F0502020204030204" pitchFamily="34" charset="0"/>
                          <a:ea typeface="Calibri" panose="020F0502020204030204" pitchFamily="34" charset="0"/>
                          <a:cs typeface="Calibri" panose="020F0502020204030204" pitchFamily="34" charset="0"/>
                        </a:rPr>
                        <a:t>establecimiento</a:t>
                      </a:r>
                      <a:r>
                        <a:rPr lang="en-US" sz="1800" b="1" dirty="0" smtClean="0">
                          <a:latin typeface="Calibri" panose="020F0502020204030204" pitchFamily="34" charset="0"/>
                          <a:ea typeface="Calibri" panose="020F0502020204030204" pitchFamily="34" charset="0"/>
                          <a:cs typeface="Calibri" panose="020F0502020204030204" pitchFamily="34" charset="0"/>
                        </a:rPr>
                        <a:t> </a:t>
                      </a:r>
                      <a:r>
                        <a:rPr lang="en-US" sz="1800" b="1" dirty="0">
                          <a:latin typeface="Calibri" panose="020F0502020204030204" pitchFamily="34" charset="0"/>
                          <a:ea typeface="Calibri" panose="020F0502020204030204" pitchFamily="34" charset="0"/>
                          <a:cs typeface="Calibri" panose="020F0502020204030204" pitchFamily="34" charset="0"/>
                        </a:rPr>
                        <a:t>de </a:t>
                      </a:r>
                      <a:r>
                        <a:rPr lang="en-US" sz="1800" b="1" dirty="0" err="1" smtClean="0">
                          <a:latin typeface="Calibri" panose="020F0502020204030204" pitchFamily="34" charset="0"/>
                          <a:ea typeface="Calibri" panose="020F0502020204030204" pitchFamily="34" charset="0"/>
                          <a:cs typeface="Calibri" panose="020F0502020204030204" pitchFamily="34" charset="0"/>
                        </a:rPr>
                        <a:t>metas</a:t>
                      </a:r>
                      <a:endParaRPr lang="en-US" sz="1800" b="1" dirty="0">
                        <a:latin typeface="Calibri" panose="020F0502020204030204" pitchFamily="34" charset="0"/>
                        <a:ea typeface="Calibri" panose="020F0502020204030204" pitchFamily="34" charset="0"/>
                        <a:cs typeface="Calibri" panose="020F0502020204030204" pitchFamily="34" charset="0"/>
                      </a:endParaRPr>
                    </a:p>
                  </a:txBody>
                  <a:tcPr marL="91445" marR="91445"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a:r>
                        <a:rPr lang="en-US" sz="1800" dirty="0" smtClean="0">
                          <a:latin typeface="Calibri" panose="020F0502020204030204" pitchFamily="34" charset="0"/>
                          <a:ea typeface="Calibri" panose="020F0502020204030204" pitchFamily="34" charset="0"/>
                          <a:cs typeface="Calibri" panose="020F0502020204030204" pitchFamily="34" charset="0"/>
                        </a:rPr>
                        <a:t>David</a:t>
                      </a:r>
                      <a:endParaRPr lang="en-US" sz="1800" dirty="0">
                        <a:latin typeface="Calibri" panose="020F0502020204030204" pitchFamily="34" charset="0"/>
                        <a:ea typeface="Calibri" panose="020F0502020204030204" pitchFamily="34" charset="0"/>
                        <a:cs typeface="Calibri" panose="020F0502020204030204" pitchFamily="34" charset="0"/>
                      </a:endParaRPr>
                    </a:p>
                  </a:txBody>
                  <a:tcPr marL="91445" marR="91445"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14"/>
                  </a:ext>
                </a:extLst>
              </a:tr>
            </a:tbl>
          </a:graphicData>
        </a:graphic>
      </p:graphicFrame>
      <p:sp>
        <p:nvSpPr>
          <p:cNvPr id="6" name="Title 1">
            <a:extLst>
              <a:ext uri="{FF2B5EF4-FFF2-40B4-BE49-F238E27FC236}">
                <a16:creationId xmlns:a16="http://schemas.microsoft.com/office/drawing/2014/main" xmlns="" id="{A5EA98C1-181E-DB9D-3935-E7300B03A602}"/>
              </a:ext>
            </a:extLst>
          </p:cNvPr>
          <p:cNvSpPr txBox="1">
            <a:spLocks noChangeArrowheads="1"/>
          </p:cNvSpPr>
          <p:nvPr/>
        </p:nvSpPr>
        <p:spPr bwMode="auto">
          <a:xfrm>
            <a:off x="5943600" y="29848"/>
            <a:ext cx="6248400" cy="803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Arial" charset="0"/>
              </a:defRPr>
            </a:lvl2pPr>
            <a:lvl3pPr algn="ctr" rtl="0" eaLnBrk="0" fontAlgn="base" hangingPunct="0">
              <a:spcBef>
                <a:spcPct val="0"/>
              </a:spcBef>
              <a:spcAft>
                <a:spcPct val="0"/>
              </a:spcAft>
              <a:defRPr sz="3200" b="1">
                <a:solidFill>
                  <a:schemeClr val="tx2"/>
                </a:solidFill>
                <a:latin typeface="Arial" charset="0"/>
              </a:defRPr>
            </a:lvl3pPr>
            <a:lvl4pPr algn="ctr" rtl="0" eaLnBrk="0" fontAlgn="base" hangingPunct="0">
              <a:spcBef>
                <a:spcPct val="0"/>
              </a:spcBef>
              <a:spcAft>
                <a:spcPct val="0"/>
              </a:spcAft>
              <a:defRPr sz="3200" b="1">
                <a:solidFill>
                  <a:schemeClr val="tx2"/>
                </a:solidFill>
                <a:latin typeface="Arial" charset="0"/>
              </a:defRPr>
            </a:lvl4pPr>
            <a:lvl5pPr algn="ctr" rtl="0" eaLnBrk="0" fontAlgn="base" hangingPunct="0">
              <a:spcBef>
                <a:spcPct val="0"/>
              </a:spcBef>
              <a:spcAft>
                <a:spcPct val="0"/>
              </a:spcAft>
              <a:defRPr sz="3200" b="1">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nSpc>
                <a:spcPct val="90000"/>
              </a:lnSpc>
            </a:pPr>
            <a:r>
              <a:rPr lang="en-US" altLang="en-US" sz="2400" kern="0" dirty="0" err="1" smtClean="0"/>
              <a:t>Viviendo</a:t>
            </a:r>
            <a:r>
              <a:rPr lang="en-US" altLang="en-US" sz="2400" kern="0" dirty="0" smtClean="0"/>
              <a:t> </a:t>
            </a:r>
            <a:r>
              <a:rPr lang="en-US" altLang="en-US" sz="2400" kern="0" dirty="0" err="1" smtClean="0"/>
              <a:t>en</a:t>
            </a:r>
            <a:r>
              <a:rPr lang="en-US" altLang="en-US" sz="2400" kern="0" dirty="0" smtClean="0"/>
              <a:t> el </a:t>
            </a:r>
            <a:r>
              <a:rPr lang="en-US" altLang="en-US" sz="2400" kern="0" dirty="0" err="1" smtClean="0"/>
              <a:t>mundo</a:t>
            </a:r>
            <a:r>
              <a:rPr lang="en-US" altLang="en-US" sz="2400" kern="0" dirty="0" smtClean="0"/>
              <a:t> </a:t>
            </a:r>
          </a:p>
          <a:p>
            <a:pPr>
              <a:lnSpc>
                <a:spcPct val="90000"/>
              </a:lnSpc>
            </a:pPr>
            <a:r>
              <a:rPr lang="en-US" altLang="en-US" sz="2400" kern="0" dirty="0" smtClean="0"/>
              <a:t>– </a:t>
            </a:r>
            <a:r>
              <a:rPr lang="en-US" altLang="en-US" sz="2400" kern="0" dirty="0" err="1" smtClean="0"/>
              <a:t>Calendario</a:t>
            </a:r>
            <a:r>
              <a:rPr lang="en-US" altLang="en-US" sz="2400" kern="0" dirty="0" smtClean="0"/>
              <a:t> de </a:t>
            </a:r>
            <a:r>
              <a:rPr lang="en-US" altLang="en-US" sz="2400" kern="0" dirty="0" err="1" smtClean="0"/>
              <a:t>clases</a:t>
            </a:r>
            <a:r>
              <a:rPr lang="en-US" altLang="en-US" sz="2400" kern="0" dirty="0" smtClean="0"/>
              <a:t> </a:t>
            </a:r>
            <a:r>
              <a:rPr lang="en-US" altLang="en-US" sz="1800" kern="0" dirty="0" smtClean="0"/>
              <a:t>(2024)</a:t>
            </a:r>
            <a:endParaRPr lang="en-US" altLang="en-US" sz="2400" kern="0" dirty="0"/>
          </a:p>
        </p:txBody>
      </p:sp>
    </p:spTree>
    <p:extLst>
      <p:ext uri="{BB962C8B-B14F-4D97-AF65-F5344CB8AC3E}">
        <p14:creationId xmlns:p14="http://schemas.microsoft.com/office/powerpoint/2010/main" val="36096880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3" name="Slide Number Placeholder 5">
            <a:extLst>
              <a:ext uri="{FF2B5EF4-FFF2-40B4-BE49-F238E27FC236}">
                <a16:creationId xmlns:a16="http://schemas.microsoft.com/office/drawing/2014/main" xmlns="" id="{C9D1D0EE-8631-42EB-4ABB-9B8EFDE940B4}"/>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2459A30-20C7-404B-B509-4214EA88EC57}" type="slidenum">
              <a:rPr lang="en-US" altLang="en-US" sz="1400" smtClean="0"/>
              <a:pPr>
                <a:spcBef>
                  <a:spcPct val="0"/>
                </a:spcBef>
                <a:buFontTx/>
                <a:buNone/>
              </a:pPr>
              <a:t>20</a:t>
            </a:fld>
            <a:endParaRPr lang="en-US" altLang="en-US" sz="1400"/>
          </a:p>
        </p:txBody>
      </p:sp>
      <p:sp>
        <p:nvSpPr>
          <p:cNvPr id="143364" name="Rectangle 2">
            <a:extLst>
              <a:ext uri="{FF2B5EF4-FFF2-40B4-BE49-F238E27FC236}">
                <a16:creationId xmlns:a16="http://schemas.microsoft.com/office/drawing/2014/main" xmlns="" id="{1C65708A-8D66-1B7B-2FBA-90C861C255D6}"/>
              </a:ext>
            </a:extLst>
          </p:cNvPr>
          <p:cNvSpPr>
            <a:spLocks noGrp="1" noChangeArrowheads="1"/>
          </p:cNvSpPr>
          <p:nvPr>
            <p:ph type="title"/>
          </p:nvPr>
        </p:nvSpPr>
        <p:spPr>
          <a:xfrm>
            <a:off x="-166641" y="160369"/>
            <a:ext cx="5800185" cy="533400"/>
          </a:xfrm>
        </p:spPr>
        <p:txBody>
          <a:bodyPr/>
          <a:lstStyle/>
          <a:p>
            <a:pPr eaLnBrk="1" hangingPunct="1"/>
            <a:r>
              <a:rPr lang="en-US" altLang="en-US" sz="3000" dirty="0" smtClean="0"/>
              <a:t>Decisions Guided by the Flesh </a:t>
            </a:r>
            <a:r>
              <a:rPr lang="en-US" altLang="en-US" sz="2400" dirty="0" smtClean="0"/>
              <a:t>(Who is this?)</a:t>
            </a:r>
            <a:endParaRPr lang="en-US" altLang="en-US" sz="3000" dirty="0">
              <a:solidFill>
                <a:srgbClr val="0000CC"/>
              </a:solidFill>
            </a:endParaRPr>
          </a:p>
        </p:txBody>
      </p:sp>
      <p:sp>
        <p:nvSpPr>
          <p:cNvPr id="95235" name="Rectangle 3">
            <a:extLst>
              <a:ext uri="{FF2B5EF4-FFF2-40B4-BE49-F238E27FC236}">
                <a16:creationId xmlns:a16="http://schemas.microsoft.com/office/drawing/2014/main" xmlns="" id="{22D8BFAC-CA16-38BB-83A3-B8C64A4DAA8E}"/>
              </a:ext>
            </a:extLst>
          </p:cNvPr>
          <p:cNvSpPr>
            <a:spLocks noChangeArrowheads="1"/>
          </p:cNvSpPr>
          <p:nvPr/>
        </p:nvSpPr>
        <p:spPr bwMode="auto">
          <a:xfrm>
            <a:off x="495420" y="5119364"/>
            <a:ext cx="5600580" cy="787143"/>
          </a:xfrm>
          <a:prstGeom prst="rect">
            <a:avLst/>
          </a:prstGeom>
          <a:gradFill flip="none" rotWithShape="1">
            <a:gsLst>
              <a:gs pos="0">
                <a:schemeClr val="bg1"/>
              </a:gs>
              <a:gs pos="50000">
                <a:schemeClr val="accent5">
                  <a:lumMod val="90000"/>
                </a:schemeClr>
              </a:gs>
              <a:gs pos="100000">
                <a:schemeClr val="accent1">
                  <a:shade val="100000"/>
                  <a:satMod val="115000"/>
                </a:schemeClr>
              </a:gs>
            </a:gsLst>
            <a:lin ang="16200000" scaled="1"/>
            <a:tileRect/>
          </a:gradFill>
          <a:ln w="19050">
            <a:solidFill>
              <a:schemeClr val="tx1"/>
            </a:solidFill>
            <a:miter lim="800000"/>
            <a:headEnd/>
            <a:tailEnd/>
          </a:ln>
          <a:effectLs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000" b="1" dirty="0" smtClean="0"/>
              <a:t>Pleasure – Be Happy</a:t>
            </a:r>
            <a:endParaRPr lang="en-US" altLang="en-US" sz="4000" b="1" dirty="0"/>
          </a:p>
        </p:txBody>
      </p:sp>
      <p:sp>
        <p:nvSpPr>
          <p:cNvPr id="95238" name="Rectangle 6">
            <a:extLst>
              <a:ext uri="{FF2B5EF4-FFF2-40B4-BE49-F238E27FC236}">
                <a16:creationId xmlns:a16="http://schemas.microsoft.com/office/drawing/2014/main" xmlns="" id="{CE218BCD-8C33-95AD-0913-9339ED9BB14C}"/>
              </a:ext>
            </a:extLst>
          </p:cNvPr>
          <p:cNvSpPr>
            <a:spLocks noChangeArrowheads="1"/>
          </p:cNvSpPr>
          <p:nvPr/>
        </p:nvSpPr>
        <p:spPr bwMode="auto">
          <a:xfrm>
            <a:off x="581611" y="4191575"/>
            <a:ext cx="1242940" cy="914400"/>
          </a:xfrm>
          <a:prstGeom prst="rect">
            <a:avLst/>
          </a:prstGeom>
          <a:gradFill flip="none" rotWithShape="1">
            <a:gsLst>
              <a:gs pos="0">
                <a:schemeClr val="bg1"/>
              </a:gs>
              <a:gs pos="50000">
                <a:schemeClr val="accent5">
                  <a:lumMod val="90000"/>
                </a:schemeClr>
              </a:gs>
              <a:gs pos="100000">
                <a:schemeClr val="accent1">
                  <a:shade val="100000"/>
                  <a:satMod val="115000"/>
                </a:schemeClr>
              </a:gs>
            </a:gsLst>
            <a:lin ang="16200000" scaled="1"/>
            <a:tileRect/>
          </a:gradFill>
          <a:ln w="19050">
            <a:solidFill>
              <a:schemeClr val="tx1"/>
            </a:solidFill>
            <a:miter lim="800000"/>
            <a:headEnd/>
            <a:tailEnd/>
          </a:ln>
          <a:effectLs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80000"/>
              </a:lnSpc>
              <a:spcBef>
                <a:spcPct val="0"/>
              </a:spcBef>
              <a:buFontTx/>
              <a:buNone/>
            </a:pPr>
            <a:r>
              <a:rPr lang="en-US" altLang="en-US" sz="2200" b="1" dirty="0" err="1" smtClean="0"/>
              <a:t>SexualPartner</a:t>
            </a:r>
            <a:endParaRPr lang="en-US" altLang="en-US" sz="2200" b="1" dirty="0"/>
          </a:p>
        </p:txBody>
      </p:sp>
      <p:sp>
        <p:nvSpPr>
          <p:cNvPr id="95239" name="Rectangle 7">
            <a:extLst>
              <a:ext uri="{FF2B5EF4-FFF2-40B4-BE49-F238E27FC236}">
                <a16:creationId xmlns:a16="http://schemas.microsoft.com/office/drawing/2014/main" xmlns="" id="{EF966668-D22D-A160-89C1-395C31821963}"/>
              </a:ext>
            </a:extLst>
          </p:cNvPr>
          <p:cNvSpPr>
            <a:spLocks noChangeArrowheads="1"/>
          </p:cNvSpPr>
          <p:nvPr/>
        </p:nvSpPr>
        <p:spPr bwMode="auto">
          <a:xfrm>
            <a:off x="1832318" y="4187737"/>
            <a:ext cx="1198389" cy="914400"/>
          </a:xfrm>
          <a:prstGeom prst="rect">
            <a:avLst/>
          </a:prstGeom>
          <a:gradFill flip="none" rotWithShape="1">
            <a:gsLst>
              <a:gs pos="0">
                <a:schemeClr val="bg1"/>
              </a:gs>
              <a:gs pos="50000">
                <a:schemeClr val="accent5">
                  <a:lumMod val="90000"/>
                </a:schemeClr>
              </a:gs>
              <a:gs pos="100000">
                <a:schemeClr val="accent1">
                  <a:shade val="100000"/>
                  <a:satMod val="115000"/>
                </a:schemeClr>
              </a:gs>
            </a:gsLst>
            <a:lin ang="16200000" scaled="1"/>
            <a:tileRect/>
          </a:gradFill>
          <a:ln w="19050">
            <a:solidFill>
              <a:schemeClr val="tx1"/>
            </a:solidFill>
            <a:miter lim="800000"/>
            <a:headEnd/>
            <a:tailEnd/>
          </a:ln>
          <a:effectLs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80000"/>
              </a:lnSpc>
              <a:spcBef>
                <a:spcPct val="0"/>
              </a:spcBef>
              <a:buFontTx/>
              <a:buNone/>
            </a:pPr>
            <a:r>
              <a:rPr lang="en-US" altLang="en-US" sz="2200" b="1" dirty="0" smtClean="0"/>
              <a:t>“Fun” Friends</a:t>
            </a:r>
            <a:endParaRPr lang="en-US" altLang="en-US" sz="2200" b="1" dirty="0"/>
          </a:p>
        </p:txBody>
      </p:sp>
      <p:sp>
        <p:nvSpPr>
          <p:cNvPr id="95240" name="Rectangle 8">
            <a:extLst>
              <a:ext uri="{FF2B5EF4-FFF2-40B4-BE49-F238E27FC236}">
                <a16:creationId xmlns:a16="http://schemas.microsoft.com/office/drawing/2014/main" xmlns="" id="{FAC361F2-076C-C614-107B-8680C93FAA9B}"/>
              </a:ext>
            </a:extLst>
          </p:cNvPr>
          <p:cNvSpPr>
            <a:spLocks noChangeArrowheads="1"/>
          </p:cNvSpPr>
          <p:nvPr/>
        </p:nvSpPr>
        <p:spPr bwMode="auto">
          <a:xfrm>
            <a:off x="4028912" y="4198270"/>
            <a:ext cx="1432510" cy="914400"/>
          </a:xfrm>
          <a:prstGeom prst="rect">
            <a:avLst/>
          </a:prstGeom>
          <a:gradFill flip="none" rotWithShape="1">
            <a:gsLst>
              <a:gs pos="0">
                <a:schemeClr val="bg1"/>
              </a:gs>
              <a:gs pos="50000">
                <a:schemeClr val="accent5">
                  <a:lumMod val="90000"/>
                </a:schemeClr>
              </a:gs>
              <a:gs pos="100000">
                <a:schemeClr val="accent1">
                  <a:shade val="100000"/>
                  <a:satMod val="115000"/>
                </a:schemeClr>
              </a:gs>
            </a:gsLst>
            <a:lin ang="16200000" scaled="1"/>
            <a:tileRect/>
          </a:gradFill>
          <a:ln w="19050">
            <a:solidFill>
              <a:schemeClr val="tx1"/>
            </a:solidFill>
            <a:miter lim="800000"/>
            <a:headEnd/>
            <a:tailEnd/>
          </a:ln>
          <a:effectLs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80000"/>
              </a:lnSpc>
              <a:spcBef>
                <a:spcPct val="0"/>
              </a:spcBef>
              <a:buFontTx/>
              <a:buNone/>
            </a:pPr>
            <a:r>
              <a:rPr lang="en-US" altLang="en-US" sz="2200" b="1" dirty="0" smtClean="0"/>
              <a:t>Have (lots of) Things</a:t>
            </a:r>
            <a:endParaRPr lang="en-US" altLang="en-US" sz="2200" b="1" dirty="0"/>
          </a:p>
        </p:txBody>
      </p:sp>
      <p:sp>
        <p:nvSpPr>
          <p:cNvPr id="95241" name="Rectangle 9">
            <a:extLst>
              <a:ext uri="{FF2B5EF4-FFF2-40B4-BE49-F238E27FC236}">
                <a16:creationId xmlns:a16="http://schemas.microsoft.com/office/drawing/2014/main" xmlns="" id="{304968A3-645B-6BBD-8274-3EC28DAD7735}"/>
              </a:ext>
            </a:extLst>
          </p:cNvPr>
          <p:cNvSpPr>
            <a:spLocks noChangeArrowheads="1"/>
          </p:cNvSpPr>
          <p:nvPr/>
        </p:nvSpPr>
        <p:spPr bwMode="auto">
          <a:xfrm>
            <a:off x="2179834" y="3566253"/>
            <a:ext cx="1169121" cy="613815"/>
          </a:xfrm>
          <a:prstGeom prst="rect">
            <a:avLst/>
          </a:prstGeom>
          <a:gradFill flip="none" rotWithShape="1">
            <a:gsLst>
              <a:gs pos="0">
                <a:schemeClr val="bg1"/>
              </a:gs>
              <a:gs pos="50000">
                <a:schemeClr val="accent5">
                  <a:lumMod val="90000"/>
                </a:schemeClr>
              </a:gs>
              <a:gs pos="100000">
                <a:schemeClr val="accent1">
                  <a:shade val="100000"/>
                  <a:satMod val="115000"/>
                </a:schemeClr>
              </a:gs>
            </a:gsLst>
            <a:lin ang="16200000" scaled="1"/>
            <a:tileRect/>
          </a:gradFill>
          <a:ln w="19050">
            <a:solidFill>
              <a:schemeClr val="tx1"/>
            </a:solidFill>
            <a:miter lim="800000"/>
            <a:headEnd/>
            <a:tailEnd/>
          </a:ln>
          <a:effectLs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0000"/>
              </a:lnSpc>
              <a:spcBef>
                <a:spcPct val="0"/>
              </a:spcBef>
              <a:buFontTx/>
              <a:buNone/>
            </a:pPr>
            <a:r>
              <a:rPr lang="en-US" altLang="en-US" sz="1600" b="1" dirty="0" smtClean="0"/>
              <a:t>Other Relation-ships</a:t>
            </a:r>
            <a:endParaRPr lang="en-US" altLang="en-US" sz="1600" b="1" dirty="0"/>
          </a:p>
        </p:txBody>
      </p:sp>
      <p:sp>
        <p:nvSpPr>
          <p:cNvPr id="95242" name="Rectangle 10">
            <a:extLst>
              <a:ext uri="{FF2B5EF4-FFF2-40B4-BE49-F238E27FC236}">
                <a16:creationId xmlns:a16="http://schemas.microsoft.com/office/drawing/2014/main" xmlns="" id="{E23712AE-F928-4895-0C60-7A90BD77D9D0}"/>
              </a:ext>
            </a:extLst>
          </p:cNvPr>
          <p:cNvSpPr>
            <a:spLocks noChangeArrowheads="1"/>
          </p:cNvSpPr>
          <p:nvPr/>
        </p:nvSpPr>
        <p:spPr bwMode="auto">
          <a:xfrm>
            <a:off x="710767" y="3559704"/>
            <a:ext cx="1458367" cy="620365"/>
          </a:xfrm>
          <a:prstGeom prst="rect">
            <a:avLst/>
          </a:prstGeom>
          <a:gradFill flip="none" rotWithShape="1">
            <a:gsLst>
              <a:gs pos="0">
                <a:schemeClr val="bg1"/>
              </a:gs>
              <a:gs pos="50000">
                <a:schemeClr val="accent5">
                  <a:lumMod val="90000"/>
                </a:schemeClr>
              </a:gs>
              <a:gs pos="100000">
                <a:schemeClr val="accent1">
                  <a:shade val="100000"/>
                  <a:satMod val="115000"/>
                </a:schemeClr>
              </a:gs>
            </a:gsLst>
            <a:lin ang="16200000" scaled="1"/>
            <a:tileRect/>
          </a:gradFill>
          <a:ln w="19050">
            <a:solidFill>
              <a:schemeClr val="tx1"/>
            </a:solidFill>
            <a:miter lim="800000"/>
            <a:headEnd/>
            <a:tailEnd/>
          </a:ln>
          <a:effectLs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0000"/>
              </a:lnSpc>
              <a:spcBef>
                <a:spcPct val="0"/>
              </a:spcBef>
              <a:buFontTx/>
              <a:buNone/>
            </a:pPr>
            <a:r>
              <a:rPr lang="en-US" altLang="en-US" sz="1600" b="1" dirty="0" smtClean="0"/>
              <a:t>Marry &amp; Have Family</a:t>
            </a:r>
            <a:endParaRPr lang="en-US" altLang="en-US" sz="1600" b="1" dirty="0"/>
          </a:p>
        </p:txBody>
      </p:sp>
      <p:sp>
        <p:nvSpPr>
          <p:cNvPr id="95243" name="Rectangle 11">
            <a:extLst>
              <a:ext uri="{FF2B5EF4-FFF2-40B4-BE49-F238E27FC236}">
                <a16:creationId xmlns:a16="http://schemas.microsoft.com/office/drawing/2014/main" xmlns="" id="{044D4390-AEC1-E303-6885-2D5710604466}"/>
              </a:ext>
            </a:extLst>
          </p:cNvPr>
          <p:cNvSpPr>
            <a:spLocks noChangeArrowheads="1"/>
          </p:cNvSpPr>
          <p:nvPr/>
        </p:nvSpPr>
        <p:spPr bwMode="auto">
          <a:xfrm>
            <a:off x="3347929" y="3571033"/>
            <a:ext cx="830283" cy="620364"/>
          </a:xfrm>
          <a:prstGeom prst="rect">
            <a:avLst/>
          </a:prstGeom>
          <a:gradFill flip="none" rotWithShape="1">
            <a:gsLst>
              <a:gs pos="0">
                <a:schemeClr val="bg1"/>
              </a:gs>
              <a:gs pos="50000">
                <a:schemeClr val="accent5">
                  <a:lumMod val="90000"/>
                </a:schemeClr>
              </a:gs>
              <a:gs pos="100000">
                <a:schemeClr val="accent1">
                  <a:shade val="100000"/>
                  <a:satMod val="115000"/>
                </a:schemeClr>
              </a:gs>
            </a:gsLst>
            <a:lin ang="16200000" scaled="1"/>
            <a:tileRect/>
          </a:gradFill>
          <a:ln w="19050">
            <a:solidFill>
              <a:schemeClr val="tx1"/>
            </a:solidFill>
            <a:miter lim="800000"/>
            <a:headEnd/>
            <a:tailEnd/>
          </a:ln>
          <a:effectLs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600" b="1" dirty="0" smtClean="0"/>
              <a:t>Get Power</a:t>
            </a:r>
            <a:endParaRPr lang="en-US" altLang="en-US" sz="1600" b="1" dirty="0"/>
          </a:p>
        </p:txBody>
      </p:sp>
      <p:grpSp>
        <p:nvGrpSpPr>
          <p:cNvPr id="95252" name="Group 20">
            <a:extLst>
              <a:ext uri="{FF2B5EF4-FFF2-40B4-BE49-F238E27FC236}">
                <a16:creationId xmlns:a16="http://schemas.microsoft.com/office/drawing/2014/main" xmlns="" id="{0DA4D9D3-EA66-D975-DD7D-0D0766F37713}"/>
              </a:ext>
            </a:extLst>
          </p:cNvPr>
          <p:cNvGrpSpPr>
            <a:grpSpLocks/>
          </p:cNvGrpSpPr>
          <p:nvPr/>
        </p:nvGrpSpPr>
        <p:grpSpPr bwMode="auto">
          <a:xfrm>
            <a:off x="5443110" y="2551467"/>
            <a:ext cx="523875" cy="1928813"/>
            <a:chOff x="5099" y="1001"/>
            <a:chExt cx="330" cy="1215"/>
          </a:xfrm>
          <a:gradFill flip="none" rotWithShape="1">
            <a:gsLst>
              <a:gs pos="0">
                <a:schemeClr val="bg1"/>
              </a:gs>
              <a:gs pos="50000">
                <a:schemeClr val="accent5">
                  <a:lumMod val="90000"/>
                </a:schemeClr>
              </a:gs>
              <a:gs pos="100000">
                <a:schemeClr val="accent1">
                  <a:shade val="100000"/>
                  <a:satMod val="115000"/>
                </a:schemeClr>
              </a:gs>
            </a:gsLst>
            <a:lin ang="16200000" scaled="1"/>
            <a:tileRect/>
          </a:gradFill>
        </p:grpSpPr>
        <p:sp>
          <p:nvSpPr>
            <p:cNvPr id="143388" name="Text Box 21">
              <a:extLst>
                <a:ext uri="{FF2B5EF4-FFF2-40B4-BE49-F238E27FC236}">
                  <a16:creationId xmlns:a16="http://schemas.microsoft.com/office/drawing/2014/main" xmlns="" id="{D3D8104E-7B85-275A-B0FF-0BB7F0939D57}"/>
                </a:ext>
              </a:extLst>
            </p:cNvPr>
            <p:cNvSpPr txBox="1">
              <a:spLocks noChangeArrowheads="1"/>
            </p:cNvSpPr>
            <p:nvPr/>
          </p:nvSpPr>
          <p:spPr bwMode="auto">
            <a:xfrm rot="5400000">
              <a:off x="4856" y="1244"/>
              <a:ext cx="816" cy="33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dirty="0">
                  <a:solidFill>
                    <a:schemeClr val="accent2"/>
                  </a:solidFill>
                </a:rPr>
                <a:t>WHY?</a:t>
              </a:r>
            </a:p>
          </p:txBody>
        </p:sp>
        <p:sp>
          <p:nvSpPr>
            <p:cNvPr id="143389" name="Line 22">
              <a:extLst>
                <a:ext uri="{FF2B5EF4-FFF2-40B4-BE49-F238E27FC236}">
                  <a16:creationId xmlns:a16="http://schemas.microsoft.com/office/drawing/2014/main" xmlns="" id="{55AA79F6-7F41-ADDC-C7E2-868838884246}"/>
                </a:ext>
              </a:extLst>
            </p:cNvPr>
            <p:cNvSpPr>
              <a:spLocks noChangeShapeType="1"/>
            </p:cNvSpPr>
            <p:nvPr/>
          </p:nvSpPr>
          <p:spPr bwMode="auto">
            <a:xfrm flipH="1">
              <a:off x="5277" y="1776"/>
              <a:ext cx="3" cy="440"/>
            </a:xfrm>
            <a:prstGeom prst="line">
              <a:avLst/>
            </a:prstGeom>
            <a:grpFill/>
            <a:ln w="38100">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95255" name="Group 23">
            <a:extLst>
              <a:ext uri="{FF2B5EF4-FFF2-40B4-BE49-F238E27FC236}">
                <a16:creationId xmlns:a16="http://schemas.microsoft.com/office/drawing/2014/main" xmlns="" id="{6B0218B3-61C5-F4BA-7475-065529AA42F1}"/>
              </a:ext>
            </a:extLst>
          </p:cNvPr>
          <p:cNvGrpSpPr>
            <a:grpSpLocks/>
          </p:cNvGrpSpPr>
          <p:nvPr/>
        </p:nvGrpSpPr>
        <p:grpSpPr bwMode="auto">
          <a:xfrm>
            <a:off x="34334" y="2044821"/>
            <a:ext cx="523875" cy="2443162"/>
            <a:chOff x="287" y="1104"/>
            <a:chExt cx="330" cy="1539"/>
          </a:xfrm>
          <a:gradFill flip="none" rotWithShape="1">
            <a:gsLst>
              <a:gs pos="0">
                <a:schemeClr val="bg1"/>
              </a:gs>
              <a:gs pos="50000">
                <a:schemeClr val="accent5">
                  <a:lumMod val="90000"/>
                </a:schemeClr>
              </a:gs>
              <a:gs pos="100000">
                <a:schemeClr val="accent1">
                  <a:shade val="100000"/>
                  <a:satMod val="115000"/>
                </a:schemeClr>
              </a:gs>
            </a:gsLst>
            <a:lin ang="16200000" scaled="1"/>
            <a:tileRect/>
          </a:gradFill>
        </p:grpSpPr>
        <p:sp>
          <p:nvSpPr>
            <p:cNvPr id="143386" name="Text Box 24">
              <a:extLst>
                <a:ext uri="{FF2B5EF4-FFF2-40B4-BE49-F238E27FC236}">
                  <a16:creationId xmlns:a16="http://schemas.microsoft.com/office/drawing/2014/main" xmlns="" id="{FE89003D-4BAA-6298-ECFD-2C10F51BBA11}"/>
                </a:ext>
              </a:extLst>
            </p:cNvPr>
            <p:cNvSpPr txBox="1">
              <a:spLocks noChangeArrowheads="1"/>
            </p:cNvSpPr>
            <p:nvPr/>
          </p:nvSpPr>
          <p:spPr bwMode="auto">
            <a:xfrm rot="-5400000">
              <a:off x="18" y="2045"/>
              <a:ext cx="867" cy="33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dirty="0">
                  <a:solidFill>
                    <a:schemeClr val="accent2"/>
                  </a:solidFill>
                </a:rPr>
                <a:t>HOW?</a:t>
              </a:r>
            </a:p>
          </p:txBody>
        </p:sp>
        <p:sp>
          <p:nvSpPr>
            <p:cNvPr id="143387" name="Line 25">
              <a:extLst>
                <a:ext uri="{FF2B5EF4-FFF2-40B4-BE49-F238E27FC236}">
                  <a16:creationId xmlns:a16="http://schemas.microsoft.com/office/drawing/2014/main" xmlns="" id="{69CF89E4-9725-A5D9-7B48-BBD13F50215B}"/>
                </a:ext>
              </a:extLst>
            </p:cNvPr>
            <p:cNvSpPr>
              <a:spLocks noChangeShapeType="1"/>
            </p:cNvSpPr>
            <p:nvPr/>
          </p:nvSpPr>
          <p:spPr bwMode="auto">
            <a:xfrm flipV="1">
              <a:off x="433" y="1104"/>
              <a:ext cx="0" cy="720"/>
            </a:xfrm>
            <a:prstGeom prst="line">
              <a:avLst/>
            </a:prstGeom>
            <a:grpFill/>
            <a:ln w="38100">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7" name="Group 20">
            <a:extLst>
              <a:ext uri="{FF2B5EF4-FFF2-40B4-BE49-F238E27FC236}">
                <a16:creationId xmlns:a16="http://schemas.microsoft.com/office/drawing/2014/main" xmlns="" id="{0DA4D9D3-EA66-D975-DD7D-0D0766F37713}"/>
              </a:ext>
            </a:extLst>
          </p:cNvPr>
          <p:cNvGrpSpPr>
            <a:grpSpLocks/>
          </p:cNvGrpSpPr>
          <p:nvPr/>
        </p:nvGrpSpPr>
        <p:grpSpPr bwMode="auto">
          <a:xfrm>
            <a:off x="11576583" y="1348088"/>
            <a:ext cx="523875" cy="3552278"/>
            <a:chOff x="5087" y="1216"/>
            <a:chExt cx="330" cy="1232"/>
          </a:xfrm>
        </p:grpSpPr>
        <p:sp>
          <p:nvSpPr>
            <p:cNvPr id="48" name="Text Box 21">
              <a:extLst>
                <a:ext uri="{FF2B5EF4-FFF2-40B4-BE49-F238E27FC236}">
                  <a16:creationId xmlns:a16="http://schemas.microsoft.com/office/drawing/2014/main" xmlns="" id="{D3D8104E-7B85-275A-B0FF-0BB7F0939D57}"/>
                </a:ext>
              </a:extLst>
            </p:cNvPr>
            <p:cNvSpPr txBox="1">
              <a:spLocks noChangeArrowheads="1"/>
            </p:cNvSpPr>
            <p:nvPr/>
          </p:nvSpPr>
          <p:spPr bwMode="auto">
            <a:xfrm rot="5400000">
              <a:off x="4844" y="1459"/>
              <a:ext cx="816"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dirty="0" smtClean="0">
                  <a:solidFill>
                    <a:srgbClr val="FF0000"/>
                  </a:solidFill>
                </a:rPr>
                <a:t>¿POR QUÉ?</a:t>
              </a:r>
              <a:endParaRPr lang="en-US" altLang="en-US" sz="2800" b="1" dirty="0">
                <a:solidFill>
                  <a:srgbClr val="FF0000"/>
                </a:solidFill>
              </a:endParaRPr>
            </a:p>
          </p:txBody>
        </p:sp>
        <p:sp>
          <p:nvSpPr>
            <p:cNvPr id="49" name="Line 22">
              <a:extLst>
                <a:ext uri="{FF2B5EF4-FFF2-40B4-BE49-F238E27FC236}">
                  <a16:creationId xmlns:a16="http://schemas.microsoft.com/office/drawing/2014/main" xmlns="" id="{55AA79F6-7F41-ADDC-C7E2-868838884246}"/>
                </a:ext>
              </a:extLst>
            </p:cNvPr>
            <p:cNvSpPr>
              <a:spLocks noChangeShapeType="1"/>
            </p:cNvSpPr>
            <p:nvPr/>
          </p:nvSpPr>
          <p:spPr bwMode="auto">
            <a:xfrm flipH="1">
              <a:off x="5280" y="2029"/>
              <a:ext cx="7" cy="419"/>
            </a:xfrm>
            <a:prstGeom prst="line">
              <a:avLst/>
            </a:prstGeom>
            <a:noFill/>
            <a:ln w="38100">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0" name="Group 23">
            <a:extLst>
              <a:ext uri="{FF2B5EF4-FFF2-40B4-BE49-F238E27FC236}">
                <a16:creationId xmlns:a16="http://schemas.microsoft.com/office/drawing/2014/main" xmlns="" id="{6B0218B3-61C5-F4BA-7475-065529AA42F1}"/>
              </a:ext>
            </a:extLst>
          </p:cNvPr>
          <p:cNvGrpSpPr>
            <a:grpSpLocks/>
          </p:cNvGrpSpPr>
          <p:nvPr/>
        </p:nvGrpSpPr>
        <p:grpSpPr bwMode="auto">
          <a:xfrm>
            <a:off x="6009670" y="2096088"/>
            <a:ext cx="523875" cy="2032652"/>
            <a:chOff x="286" y="1294"/>
            <a:chExt cx="330" cy="1349"/>
          </a:xfrm>
          <a:gradFill>
            <a:gsLst>
              <a:gs pos="0">
                <a:schemeClr val="bg1"/>
              </a:gs>
              <a:gs pos="50000">
                <a:schemeClr val="accent6">
                  <a:lumMod val="20000"/>
                  <a:lumOff val="80000"/>
                </a:schemeClr>
              </a:gs>
              <a:gs pos="100000">
                <a:schemeClr val="accent6">
                  <a:lumMod val="20000"/>
                  <a:lumOff val="80000"/>
                </a:schemeClr>
              </a:gs>
            </a:gsLst>
            <a:lin ang="16200000" scaled="1"/>
          </a:gradFill>
        </p:grpSpPr>
        <p:sp>
          <p:nvSpPr>
            <p:cNvPr id="51" name="Text Box 24">
              <a:extLst>
                <a:ext uri="{FF2B5EF4-FFF2-40B4-BE49-F238E27FC236}">
                  <a16:creationId xmlns:a16="http://schemas.microsoft.com/office/drawing/2014/main" xmlns="" id="{FE89003D-4BAA-6298-ECFD-2C10F51BBA11}"/>
                </a:ext>
              </a:extLst>
            </p:cNvPr>
            <p:cNvSpPr txBox="1">
              <a:spLocks noChangeArrowheads="1"/>
            </p:cNvSpPr>
            <p:nvPr/>
          </p:nvSpPr>
          <p:spPr bwMode="auto">
            <a:xfrm rot="16200000">
              <a:off x="-149" y="1878"/>
              <a:ext cx="1200" cy="33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dirty="0" smtClean="0">
                  <a:solidFill>
                    <a:srgbClr val="FF0000"/>
                  </a:solidFill>
                </a:rPr>
                <a:t>¿CÓMO?</a:t>
              </a:r>
              <a:endParaRPr lang="en-US" altLang="en-US" sz="2800" b="1" dirty="0">
                <a:solidFill>
                  <a:srgbClr val="FF0000"/>
                </a:solidFill>
              </a:endParaRPr>
            </a:p>
          </p:txBody>
        </p:sp>
        <p:sp>
          <p:nvSpPr>
            <p:cNvPr id="52" name="Line 25">
              <a:extLst>
                <a:ext uri="{FF2B5EF4-FFF2-40B4-BE49-F238E27FC236}">
                  <a16:creationId xmlns:a16="http://schemas.microsoft.com/office/drawing/2014/main" xmlns="" id="{69CF89E4-9725-A5D9-7B48-BBD13F50215B}"/>
                </a:ext>
              </a:extLst>
            </p:cNvPr>
            <p:cNvSpPr>
              <a:spLocks noChangeShapeType="1"/>
            </p:cNvSpPr>
            <p:nvPr/>
          </p:nvSpPr>
          <p:spPr bwMode="auto">
            <a:xfrm flipV="1">
              <a:off x="430" y="1294"/>
              <a:ext cx="2" cy="222"/>
            </a:xfrm>
            <a:prstGeom prst="line">
              <a:avLst/>
            </a:prstGeom>
            <a:grpFill/>
            <a:ln w="38100">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5" name="Rectangle 7">
            <a:extLst>
              <a:ext uri="{FF2B5EF4-FFF2-40B4-BE49-F238E27FC236}">
                <a16:creationId xmlns:a16="http://schemas.microsoft.com/office/drawing/2014/main" xmlns="" id="{EF966668-D22D-A160-89C1-395C31821963}"/>
              </a:ext>
            </a:extLst>
          </p:cNvPr>
          <p:cNvSpPr>
            <a:spLocks noChangeArrowheads="1"/>
          </p:cNvSpPr>
          <p:nvPr/>
        </p:nvSpPr>
        <p:spPr bwMode="auto">
          <a:xfrm>
            <a:off x="3042344" y="4191575"/>
            <a:ext cx="990091" cy="914400"/>
          </a:xfrm>
          <a:prstGeom prst="rect">
            <a:avLst/>
          </a:prstGeom>
          <a:gradFill flip="none" rotWithShape="1">
            <a:gsLst>
              <a:gs pos="0">
                <a:schemeClr val="bg1"/>
              </a:gs>
              <a:gs pos="50000">
                <a:schemeClr val="accent5">
                  <a:lumMod val="90000"/>
                </a:schemeClr>
              </a:gs>
              <a:gs pos="100000">
                <a:schemeClr val="accent1">
                  <a:shade val="100000"/>
                  <a:satMod val="115000"/>
                </a:schemeClr>
              </a:gs>
            </a:gsLst>
            <a:lin ang="16200000" scaled="1"/>
            <a:tileRect/>
          </a:gradFill>
          <a:ln w="19050">
            <a:solidFill>
              <a:schemeClr val="tx1"/>
            </a:solidFill>
            <a:miter lim="800000"/>
            <a:headEnd/>
            <a:tailEnd/>
          </a:ln>
          <a:effectLs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80000"/>
              </a:lnSpc>
              <a:spcBef>
                <a:spcPct val="0"/>
              </a:spcBef>
              <a:buFontTx/>
              <a:buNone/>
            </a:pPr>
            <a:r>
              <a:rPr lang="en-US" altLang="en-US" sz="2200" b="1" dirty="0" smtClean="0"/>
              <a:t>“Fun” </a:t>
            </a:r>
            <a:r>
              <a:rPr lang="en-US" altLang="en-US" sz="2200" b="1" dirty="0" err="1" smtClean="0"/>
              <a:t>Acti-vities</a:t>
            </a:r>
            <a:endParaRPr lang="en-US" altLang="en-US" sz="2200" b="1" dirty="0"/>
          </a:p>
        </p:txBody>
      </p:sp>
      <p:sp>
        <p:nvSpPr>
          <p:cNvPr id="57" name="Rectangle 12">
            <a:extLst>
              <a:ext uri="{FF2B5EF4-FFF2-40B4-BE49-F238E27FC236}">
                <a16:creationId xmlns:a16="http://schemas.microsoft.com/office/drawing/2014/main" xmlns="" id="{C3671141-27F5-A62F-A2CE-4E05CF611FAA}"/>
              </a:ext>
            </a:extLst>
          </p:cNvPr>
          <p:cNvSpPr>
            <a:spLocks noChangeArrowheads="1"/>
          </p:cNvSpPr>
          <p:nvPr/>
        </p:nvSpPr>
        <p:spPr bwMode="auto">
          <a:xfrm>
            <a:off x="4181691" y="3567670"/>
            <a:ext cx="1097121" cy="631870"/>
          </a:xfrm>
          <a:prstGeom prst="rect">
            <a:avLst/>
          </a:prstGeom>
          <a:gradFill flip="none" rotWithShape="1">
            <a:gsLst>
              <a:gs pos="0">
                <a:schemeClr val="bg1"/>
              </a:gs>
              <a:gs pos="50000">
                <a:schemeClr val="accent5">
                  <a:lumMod val="90000"/>
                </a:schemeClr>
              </a:gs>
              <a:gs pos="100000">
                <a:schemeClr val="accent1">
                  <a:shade val="100000"/>
                  <a:satMod val="115000"/>
                </a:schemeClr>
              </a:gs>
            </a:gsLst>
            <a:lin ang="16200000" scaled="1"/>
            <a:tileRect/>
          </a:gradFill>
          <a:ln w="19050">
            <a:solidFill>
              <a:schemeClr val="tx1"/>
            </a:solidFill>
            <a:miter lim="800000"/>
            <a:headEnd/>
            <a:tailEnd/>
          </a:ln>
          <a:effectLs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600" b="1" dirty="0" smtClean="0"/>
              <a:t>Get Money</a:t>
            </a:r>
            <a:endParaRPr lang="en-US" altLang="en-US" sz="1600" b="1" dirty="0"/>
          </a:p>
        </p:txBody>
      </p:sp>
      <p:sp>
        <p:nvSpPr>
          <p:cNvPr id="59" name="Rectangle 9">
            <a:extLst>
              <a:ext uri="{FF2B5EF4-FFF2-40B4-BE49-F238E27FC236}">
                <a16:creationId xmlns:a16="http://schemas.microsoft.com/office/drawing/2014/main" xmlns="" id="{304968A3-645B-6BBD-8274-3EC28DAD7735}"/>
              </a:ext>
            </a:extLst>
          </p:cNvPr>
          <p:cNvSpPr>
            <a:spLocks noChangeArrowheads="1"/>
          </p:cNvSpPr>
          <p:nvPr/>
        </p:nvSpPr>
        <p:spPr bwMode="auto">
          <a:xfrm>
            <a:off x="2474719" y="2779541"/>
            <a:ext cx="1135662" cy="775786"/>
          </a:xfrm>
          <a:prstGeom prst="rect">
            <a:avLst/>
          </a:prstGeom>
          <a:gradFill flip="none" rotWithShape="1">
            <a:gsLst>
              <a:gs pos="0">
                <a:schemeClr val="bg1"/>
              </a:gs>
              <a:gs pos="50000">
                <a:schemeClr val="accent5">
                  <a:lumMod val="90000"/>
                </a:schemeClr>
              </a:gs>
              <a:gs pos="100000">
                <a:schemeClr val="accent1">
                  <a:shade val="100000"/>
                  <a:satMod val="115000"/>
                </a:schemeClr>
              </a:gs>
            </a:gsLst>
            <a:lin ang="16200000" scaled="1"/>
            <a:tileRect/>
          </a:gradFill>
          <a:ln w="19050">
            <a:solidFill>
              <a:schemeClr val="tx1"/>
            </a:solidFill>
            <a:miter lim="800000"/>
            <a:headEnd/>
            <a:tailEnd/>
          </a:ln>
          <a:effectLs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0000"/>
              </a:lnSpc>
              <a:spcBef>
                <a:spcPct val="0"/>
              </a:spcBef>
              <a:buFontTx/>
              <a:buNone/>
            </a:pPr>
            <a:r>
              <a:rPr lang="en-US" altLang="en-US" sz="1600" b="1" dirty="0" smtClean="0"/>
              <a:t>Be Popular</a:t>
            </a:r>
            <a:endParaRPr lang="en-US" altLang="en-US" sz="1600" b="1" dirty="0"/>
          </a:p>
        </p:txBody>
      </p:sp>
      <p:sp>
        <p:nvSpPr>
          <p:cNvPr id="60" name="Rectangle 10">
            <a:extLst>
              <a:ext uri="{FF2B5EF4-FFF2-40B4-BE49-F238E27FC236}">
                <a16:creationId xmlns:a16="http://schemas.microsoft.com/office/drawing/2014/main" xmlns="" id="{E23712AE-F928-4895-0C60-7A90BD77D9D0}"/>
              </a:ext>
            </a:extLst>
          </p:cNvPr>
          <p:cNvSpPr>
            <a:spLocks noChangeArrowheads="1"/>
          </p:cNvSpPr>
          <p:nvPr/>
        </p:nvSpPr>
        <p:spPr bwMode="auto">
          <a:xfrm>
            <a:off x="890649" y="2789836"/>
            <a:ext cx="1584070" cy="775787"/>
          </a:xfrm>
          <a:prstGeom prst="rect">
            <a:avLst/>
          </a:prstGeom>
          <a:gradFill flip="none" rotWithShape="1">
            <a:gsLst>
              <a:gs pos="0">
                <a:schemeClr val="bg1"/>
              </a:gs>
              <a:gs pos="50000">
                <a:schemeClr val="accent5">
                  <a:lumMod val="90000"/>
                </a:schemeClr>
              </a:gs>
              <a:gs pos="100000">
                <a:schemeClr val="accent1">
                  <a:shade val="100000"/>
                  <a:satMod val="115000"/>
                </a:schemeClr>
              </a:gs>
            </a:gsLst>
            <a:lin ang="16200000" scaled="1"/>
            <a:tileRect/>
          </a:gradFill>
          <a:ln w="19050">
            <a:solidFill>
              <a:schemeClr val="tx1"/>
            </a:solidFill>
            <a:miter lim="800000"/>
            <a:headEnd/>
            <a:tailEnd/>
          </a:ln>
          <a:effectLs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0000"/>
              </a:lnSpc>
              <a:spcBef>
                <a:spcPct val="0"/>
              </a:spcBef>
              <a:buFontTx/>
              <a:buNone/>
            </a:pPr>
            <a:r>
              <a:rPr lang="en-US" altLang="en-US" sz="1600" b="1" dirty="0" smtClean="0"/>
              <a:t>Meet People</a:t>
            </a:r>
            <a:endParaRPr lang="en-US" altLang="en-US" sz="1600" b="1" dirty="0"/>
          </a:p>
        </p:txBody>
      </p:sp>
      <p:sp>
        <p:nvSpPr>
          <p:cNvPr id="61" name="Rectangle 11">
            <a:extLst>
              <a:ext uri="{FF2B5EF4-FFF2-40B4-BE49-F238E27FC236}">
                <a16:creationId xmlns:a16="http://schemas.microsoft.com/office/drawing/2014/main" xmlns="" id="{044D4390-AEC1-E303-6885-2D5710604466}"/>
              </a:ext>
            </a:extLst>
          </p:cNvPr>
          <p:cNvSpPr>
            <a:spLocks noChangeArrowheads="1"/>
          </p:cNvSpPr>
          <p:nvPr/>
        </p:nvSpPr>
        <p:spPr bwMode="auto">
          <a:xfrm>
            <a:off x="3612804" y="2785011"/>
            <a:ext cx="1402112" cy="775786"/>
          </a:xfrm>
          <a:prstGeom prst="rect">
            <a:avLst/>
          </a:prstGeom>
          <a:gradFill flip="none" rotWithShape="1">
            <a:gsLst>
              <a:gs pos="0">
                <a:schemeClr val="bg1"/>
              </a:gs>
              <a:gs pos="50000">
                <a:schemeClr val="accent5">
                  <a:lumMod val="90000"/>
                </a:schemeClr>
              </a:gs>
              <a:gs pos="100000">
                <a:schemeClr val="accent1">
                  <a:shade val="100000"/>
                  <a:satMod val="115000"/>
                </a:schemeClr>
              </a:gs>
            </a:gsLst>
            <a:lin ang="16200000" scaled="1"/>
            <a:tileRect/>
          </a:gradFill>
          <a:ln w="19050">
            <a:solidFill>
              <a:schemeClr val="tx1"/>
            </a:solidFill>
            <a:miter lim="800000"/>
            <a:headEnd/>
            <a:tailEnd/>
          </a:ln>
          <a:effectLs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600" b="1" dirty="0" smtClean="0"/>
              <a:t>Good Income and Investments</a:t>
            </a:r>
            <a:endParaRPr lang="en-US" altLang="en-US" sz="1600" b="1" dirty="0"/>
          </a:p>
        </p:txBody>
      </p:sp>
      <p:sp>
        <p:nvSpPr>
          <p:cNvPr id="65" name="Rectangle 9">
            <a:extLst>
              <a:ext uri="{FF2B5EF4-FFF2-40B4-BE49-F238E27FC236}">
                <a16:creationId xmlns:a16="http://schemas.microsoft.com/office/drawing/2014/main" xmlns="" id="{304968A3-645B-6BBD-8274-3EC28DAD7735}"/>
              </a:ext>
            </a:extLst>
          </p:cNvPr>
          <p:cNvSpPr>
            <a:spLocks noChangeArrowheads="1"/>
          </p:cNvSpPr>
          <p:nvPr/>
        </p:nvSpPr>
        <p:spPr bwMode="auto">
          <a:xfrm>
            <a:off x="1746118" y="1994725"/>
            <a:ext cx="918123" cy="775786"/>
          </a:xfrm>
          <a:prstGeom prst="rect">
            <a:avLst/>
          </a:prstGeom>
          <a:gradFill flip="none" rotWithShape="1">
            <a:gsLst>
              <a:gs pos="0">
                <a:schemeClr val="bg1"/>
              </a:gs>
              <a:gs pos="50000">
                <a:schemeClr val="accent5">
                  <a:lumMod val="90000"/>
                </a:schemeClr>
              </a:gs>
              <a:gs pos="100000">
                <a:schemeClr val="accent1">
                  <a:shade val="100000"/>
                  <a:satMod val="115000"/>
                </a:schemeClr>
              </a:gs>
            </a:gsLst>
            <a:lin ang="16200000" scaled="1"/>
            <a:tileRect/>
          </a:gradFill>
          <a:ln w="19050">
            <a:solidFill>
              <a:schemeClr val="tx1"/>
            </a:solidFill>
            <a:miter lim="800000"/>
            <a:headEnd/>
            <a:tailEnd/>
          </a:ln>
          <a:effectLs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0000"/>
              </a:lnSpc>
              <a:spcBef>
                <a:spcPct val="0"/>
              </a:spcBef>
              <a:buFontTx/>
              <a:buNone/>
            </a:pPr>
            <a:r>
              <a:rPr lang="en-US" altLang="en-US" sz="1600" b="1" dirty="0" smtClean="0"/>
              <a:t>Join a Church</a:t>
            </a:r>
            <a:endParaRPr lang="en-US" altLang="en-US" sz="1600" b="1" dirty="0"/>
          </a:p>
        </p:txBody>
      </p:sp>
      <p:sp>
        <p:nvSpPr>
          <p:cNvPr id="66" name="Rectangle 10">
            <a:extLst>
              <a:ext uri="{FF2B5EF4-FFF2-40B4-BE49-F238E27FC236}">
                <a16:creationId xmlns:a16="http://schemas.microsoft.com/office/drawing/2014/main" xmlns="" id="{E23712AE-F928-4895-0C60-7A90BD77D9D0}"/>
              </a:ext>
            </a:extLst>
          </p:cNvPr>
          <p:cNvSpPr>
            <a:spLocks noChangeArrowheads="1"/>
          </p:cNvSpPr>
          <p:nvPr/>
        </p:nvSpPr>
        <p:spPr bwMode="auto">
          <a:xfrm>
            <a:off x="994223" y="1995746"/>
            <a:ext cx="751895" cy="775787"/>
          </a:xfrm>
          <a:prstGeom prst="rect">
            <a:avLst/>
          </a:prstGeom>
          <a:gradFill flip="none" rotWithShape="1">
            <a:gsLst>
              <a:gs pos="0">
                <a:schemeClr val="bg1"/>
              </a:gs>
              <a:gs pos="50000">
                <a:schemeClr val="accent5">
                  <a:lumMod val="90000"/>
                </a:schemeClr>
              </a:gs>
              <a:gs pos="100000">
                <a:schemeClr val="accent1">
                  <a:shade val="100000"/>
                  <a:satMod val="115000"/>
                </a:schemeClr>
              </a:gs>
            </a:gsLst>
            <a:lin ang="16200000" scaled="1"/>
            <a:tileRect/>
          </a:gradFill>
          <a:ln w="19050">
            <a:solidFill>
              <a:schemeClr val="tx1"/>
            </a:solidFill>
            <a:miter lim="800000"/>
            <a:headEnd/>
            <a:tailEnd/>
          </a:ln>
          <a:effectLs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0000"/>
              </a:lnSpc>
              <a:spcBef>
                <a:spcPct val="0"/>
              </a:spcBef>
              <a:buFontTx/>
              <a:buNone/>
            </a:pPr>
            <a:r>
              <a:rPr lang="en-US" altLang="en-US" sz="1600" b="1" dirty="0" smtClean="0"/>
              <a:t>Join Clubs</a:t>
            </a:r>
            <a:endParaRPr lang="en-US" altLang="en-US" sz="1600" b="1" dirty="0"/>
          </a:p>
        </p:txBody>
      </p:sp>
      <p:sp>
        <p:nvSpPr>
          <p:cNvPr id="67" name="Rectangle 11">
            <a:extLst>
              <a:ext uri="{FF2B5EF4-FFF2-40B4-BE49-F238E27FC236}">
                <a16:creationId xmlns:a16="http://schemas.microsoft.com/office/drawing/2014/main" xmlns="" id="{044D4390-AEC1-E303-6885-2D5710604466}"/>
              </a:ext>
            </a:extLst>
          </p:cNvPr>
          <p:cNvSpPr>
            <a:spLocks noChangeArrowheads="1"/>
          </p:cNvSpPr>
          <p:nvPr/>
        </p:nvSpPr>
        <p:spPr bwMode="auto">
          <a:xfrm>
            <a:off x="2652200" y="1996206"/>
            <a:ext cx="723097" cy="775786"/>
          </a:xfrm>
          <a:prstGeom prst="rect">
            <a:avLst/>
          </a:prstGeom>
          <a:gradFill flip="none" rotWithShape="1">
            <a:gsLst>
              <a:gs pos="0">
                <a:schemeClr val="bg1"/>
              </a:gs>
              <a:gs pos="50000">
                <a:schemeClr val="accent5">
                  <a:lumMod val="90000"/>
                </a:schemeClr>
              </a:gs>
              <a:gs pos="100000">
                <a:schemeClr val="accent1">
                  <a:shade val="100000"/>
                  <a:satMod val="115000"/>
                </a:schemeClr>
              </a:gs>
            </a:gsLst>
            <a:lin ang="16200000" scaled="1"/>
            <a:tileRect/>
          </a:gradFill>
          <a:ln w="19050">
            <a:solidFill>
              <a:schemeClr val="tx1"/>
            </a:solidFill>
            <a:miter lim="800000"/>
            <a:headEnd/>
            <a:tailEnd/>
          </a:ln>
          <a:effectLs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600" b="1" dirty="0" smtClean="0"/>
              <a:t>Good Job</a:t>
            </a:r>
            <a:endParaRPr lang="en-US" altLang="en-US" sz="1600" b="1" dirty="0"/>
          </a:p>
        </p:txBody>
      </p:sp>
      <p:sp>
        <p:nvSpPr>
          <p:cNvPr id="68" name="Rectangle 12">
            <a:extLst>
              <a:ext uri="{FF2B5EF4-FFF2-40B4-BE49-F238E27FC236}">
                <a16:creationId xmlns:a16="http://schemas.microsoft.com/office/drawing/2014/main" xmlns="" id="{C3671141-27F5-A62F-A2CE-4E05CF611FAA}"/>
              </a:ext>
            </a:extLst>
          </p:cNvPr>
          <p:cNvSpPr>
            <a:spLocks noChangeArrowheads="1"/>
          </p:cNvSpPr>
          <p:nvPr/>
        </p:nvSpPr>
        <p:spPr bwMode="auto">
          <a:xfrm>
            <a:off x="3380802" y="2000918"/>
            <a:ext cx="809215" cy="776163"/>
          </a:xfrm>
          <a:prstGeom prst="rect">
            <a:avLst/>
          </a:prstGeom>
          <a:gradFill flip="none" rotWithShape="1">
            <a:gsLst>
              <a:gs pos="0">
                <a:schemeClr val="bg1"/>
              </a:gs>
              <a:gs pos="50000">
                <a:schemeClr val="accent5">
                  <a:lumMod val="90000"/>
                </a:schemeClr>
              </a:gs>
              <a:gs pos="100000">
                <a:schemeClr val="accent1">
                  <a:shade val="100000"/>
                  <a:satMod val="115000"/>
                </a:schemeClr>
              </a:gs>
            </a:gsLst>
            <a:lin ang="16200000" scaled="1"/>
            <a:tileRect/>
          </a:gradFill>
          <a:ln w="19050">
            <a:solidFill>
              <a:schemeClr val="tx1"/>
            </a:solidFill>
            <a:miter lim="800000"/>
            <a:headEnd/>
            <a:tailEnd/>
          </a:ln>
          <a:effectLs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600" b="1" dirty="0" smtClean="0"/>
              <a:t>Buy a House</a:t>
            </a:r>
            <a:endParaRPr lang="en-US" altLang="en-US" sz="1600" b="1" dirty="0"/>
          </a:p>
        </p:txBody>
      </p:sp>
      <p:sp>
        <p:nvSpPr>
          <p:cNvPr id="69" name="Rectangle 12">
            <a:extLst>
              <a:ext uri="{FF2B5EF4-FFF2-40B4-BE49-F238E27FC236}">
                <a16:creationId xmlns:a16="http://schemas.microsoft.com/office/drawing/2014/main" xmlns="" id="{C3671141-27F5-A62F-A2CE-4E05CF611FAA}"/>
              </a:ext>
            </a:extLst>
          </p:cNvPr>
          <p:cNvSpPr>
            <a:spLocks noChangeArrowheads="1"/>
          </p:cNvSpPr>
          <p:nvPr/>
        </p:nvSpPr>
        <p:spPr bwMode="auto">
          <a:xfrm>
            <a:off x="4195521" y="1994725"/>
            <a:ext cx="691804" cy="776163"/>
          </a:xfrm>
          <a:prstGeom prst="rect">
            <a:avLst/>
          </a:prstGeom>
          <a:gradFill flip="none" rotWithShape="1">
            <a:gsLst>
              <a:gs pos="0">
                <a:schemeClr val="bg1"/>
              </a:gs>
              <a:gs pos="50000">
                <a:schemeClr val="accent5">
                  <a:lumMod val="90000"/>
                </a:schemeClr>
              </a:gs>
              <a:gs pos="100000">
                <a:schemeClr val="accent1">
                  <a:shade val="100000"/>
                  <a:satMod val="115000"/>
                </a:schemeClr>
              </a:gs>
            </a:gsLst>
            <a:lin ang="16200000" scaled="1"/>
            <a:tileRect/>
          </a:gradFill>
          <a:ln w="19050">
            <a:solidFill>
              <a:schemeClr val="tx1"/>
            </a:solidFill>
            <a:miter lim="800000"/>
            <a:headEnd/>
            <a:tailEnd/>
          </a:ln>
          <a:effectLs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600" b="1" dirty="0" smtClean="0"/>
              <a:t>Civic </a:t>
            </a:r>
            <a:r>
              <a:rPr lang="en-US" altLang="en-US" sz="1600" b="1" dirty="0" err="1" smtClean="0"/>
              <a:t>Ser</a:t>
            </a:r>
            <a:r>
              <a:rPr lang="en-US" altLang="en-US" sz="1600" b="1" dirty="0" smtClean="0"/>
              <a:t>-vice</a:t>
            </a:r>
            <a:endParaRPr lang="en-US" altLang="en-US" sz="1600" b="1" dirty="0"/>
          </a:p>
        </p:txBody>
      </p:sp>
      <p:sp>
        <p:nvSpPr>
          <p:cNvPr id="71" name="Rectangle 10">
            <a:extLst>
              <a:ext uri="{FF2B5EF4-FFF2-40B4-BE49-F238E27FC236}">
                <a16:creationId xmlns:a16="http://schemas.microsoft.com/office/drawing/2014/main" xmlns="" id="{E23712AE-F928-4895-0C60-7A90BD77D9D0}"/>
              </a:ext>
            </a:extLst>
          </p:cNvPr>
          <p:cNvSpPr>
            <a:spLocks noChangeArrowheads="1"/>
          </p:cNvSpPr>
          <p:nvPr/>
        </p:nvSpPr>
        <p:spPr bwMode="auto">
          <a:xfrm>
            <a:off x="1206747" y="1209433"/>
            <a:ext cx="884739" cy="775787"/>
          </a:xfrm>
          <a:prstGeom prst="rect">
            <a:avLst/>
          </a:prstGeom>
          <a:gradFill flip="none" rotWithShape="1">
            <a:gsLst>
              <a:gs pos="0">
                <a:schemeClr val="bg1"/>
              </a:gs>
              <a:gs pos="50000">
                <a:schemeClr val="accent5">
                  <a:lumMod val="90000"/>
                </a:schemeClr>
              </a:gs>
              <a:gs pos="100000">
                <a:schemeClr val="accent1">
                  <a:shade val="100000"/>
                  <a:satMod val="115000"/>
                </a:schemeClr>
              </a:gs>
            </a:gsLst>
            <a:lin ang="16200000" scaled="1"/>
            <a:tileRect/>
          </a:gradFill>
          <a:ln w="19050">
            <a:solidFill>
              <a:schemeClr val="tx1"/>
            </a:solidFill>
            <a:miter lim="800000"/>
            <a:headEnd/>
            <a:tailEnd/>
          </a:ln>
          <a:effectLs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0000"/>
              </a:lnSpc>
              <a:spcBef>
                <a:spcPct val="0"/>
              </a:spcBef>
              <a:buFontTx/>
              <a:buNone/>
            </a:pPr>
            <a:r>
              <a:rPr lang="es-ES" altLang="en-US" sz="1500" b="1" dirty="0" err="1" smtClean="0"/>
              <a:t>Stay</a:t>
            </a:r>
            <a:r>
              <a:rPr lang="es-ES" altLang="en-US" sz="1500" b="1" dirty="0" smtClean="0"/>
              <a:t> </a:t>
            </a:r>
            <a:r>
              <a:rPr lang="es-ES" altLang="en-US" sz="1500" b="1" dirty="0" err="1" smtClean="0"/>
              <a:t>Healthy</a:t>
            </a:r>
            <a:endParaRPr lang="en-US" altLang="en-US" sz="1500" b="1" dirty="0"/>
          </a:p>
        </p:txBody>
      </p:sp>
      <p:sp>
        <p:nvSpPr>
          <p:cNvPr id="73" name="Rectangle 12">
            <a:extLst>
              <a:ext uri="{FF2B5EF4-FFF2-40B4-BE49-F238E27FC236}">
                <a16:creationId xmlns:a16="http://schemas.microsoft.com/office/drawing/2014/main" xmlns="" id="{C3671141-27F5-A62F-A2CE-4E05CF611FAA}"/>
              </a:ext>
            </a:extLst>
          </p:cNvPr>
          <p:cNvSpPr>
            <a:spLocks noChangeArrowheads="1"/>
          </p:cNvSpPr>
          <p:nvPr/>
        </p:nvSpPr>
        <p:spPr bwMode="auto">
          <a:xfrm>
            <a:off x="3347929" y="1213248"/>
            <a:ext cx="1130857" cy="776163"/>
          </a:xfrm>
          <a:prstGeom prst="rect">
            <a:avLst/>
          </a:prstGeom>
          <a:gradFill flip="none" rotWithShape="1">
            <a:gsLst>
              <a:gs pos="0">
                <a:schemeClr val="bg1"/>
              </a:gs>
              <a:gs pos="50000">
                <a:schemeClr val="accent5">
                  <a:lumMod val="90000"/>
                </a:schemeClr>
              </a:gs>
              <a:gs pos="100000">
                <a:schemeClr val="accent1">
                  <a:shade val="100000"/>
                  <a:satMod val="115000"/>
                </a:schemeClr>
              </a:gs>
            </a:gsLst>
            <a:lin ang="16200000" scaled="1"/>
            <a:tileRect/>
          </a:gradFill>
          <a:ln w="19050">
            <a:solidFill>
              <a:schemeClr val="tx1"/>
            </a:solidFill>
            <a:miter lim="800000"/>
            <a:headEnd/>
            <a:tailEnd/>
          </a:ln>
          <a:effectLs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500" b="1" dirty="0" smtClean="0"/>
              <a:t>Get an Education</a:t>
            </a:r>
            <a:endParaRPr lang="en-US" altLang="en-US" sz="1500" b="1" dirty="0"/>
          </a:p>
        </p:txBody>
      </p:sp>
      <p:sp>
        <p:nvSpPr>
          <p:cNvPr id="74" name="Rectangle 3">
            <a:extLst>
              <a:ext uri="{FF2B5EF4-FFF2-40B4-BE49-F238E27FC236}">
                <a16:creationId xmlns:a16="http://schemas.microsoft.com/office/drawing/2014/main" xmlns="" id="{22D8BFAC-CA16-38BB-83A3-B8C64A4DAA8E}"/>
              </a:ext>
            </a:extLst>
          </p:cNvPr>
          <p:cNvSpPr>
            <a:spLocks noChangeArrowheads="1"/>
          </p:cNvSpPr>
          <p:nvPr/>
        </p:nvSpPr>
        <p:spPr bwMode="auto">
          <a:xfrm>
            <a:off x="6096000" y="5119494"/>
            <a:ext cx="6096000" cy="777846"/>
          </a:xfrm>
          <a:prstGeom prst="rect">
            <a:avLst/>
          </a:prstGeom>
          <a:gradFill flip="none" rotWithShape="1">
            <a:gsLst>
              <a:gs pos="0">
                <a:schemeClr val="bg1"/>
              </a:gs>
              <a:gs pos="50000">
                <a:schemeClr val="accent6">
                  <a:lumMod val="20000"/>
                  <a:lumOff val="80000"/>
                </a:schemeClr>
              </a:gs>
              <a:gs pos="100000">
                <a:schemeClr val="accent6">
                  <a:lumMod val="40000"/>
                  <a:lumOff val="60000"/>
                </a:schemeClr>
              </a:gs>
            </a:gsLst>
            <a:lin ang="16200000" scaled="1"/>
            <a:tileRect/>
          </a:gradFill>
          <a:ln w="19050">
            <a:solidFill>
              <a:schemeClr val="tx1"/>
            </a:solidFill>
            <a:miter lim="800000"/>
            <a:headEnd/>
            <a:tailEnd/>
          </a:ln>
          <a:effectLs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b="1" dirty="0" smtClean="0"/>
              <a:t>Placer – </a:t>
            </a:r>
            <a:r>
              <a:rPr lang="en-US" altLang="en-US" sz="3600" b="1" dirty="0" err="1" smtClean="0"/>
              <a:t>Ser</a:t>
            </a:r>
            <a:r>
              <a:rPr lang="en-US" altLang="en-US" sz="3600" b="1" dirty="0" smtClean="0"/>
              <a:t> </a:t>
            </a:r>
            <a:r>
              <a:rPr lang="en-US" altLang="en-US" sz="3600" b="1" dirty="0" err="1" smtClean="0"/>
              <a:t>feliz</a:t>
            </a:r>
            <a:endParaRPr lang="en-US" altLang="en-US" sz="3600" b="1" dirty="0"/>
          </a:p>
        </p:txBody>
      </p:sp>
      <p:sp>
        <p:nvSpPr>
          <p:cNvPr id="77" name="Rectangle 6">
            <a:extLst>
              <a:ext uri="{FF2B5EF4-FFF2-40B4-BE49-F238E27FC236}">
                <a16:creationId xmlns:a16="http://schemas.microsoft.com/office/drawing/2014/main" xmlns="" id="{CE218BCD-8C33-95AD-0913-9339ED9BB14C}"/>
              </a:ext>
            </a:extLst>
          </p:cNvPr>
          <p:cNvSpPr>
            <a:spLocks noChangeArrowheads="1"/>
          </p:cNvSpPr>
          <p:nvPr/>
        </p:nvSpPr>
        <p:spPr bwMode="auto">
          <a:xfrm>
            <a:off x="6452875" y="4189991"/>
            <a:ext cx="1368733" cy="914400"/>
          </a:xfrm>
          <a:prstGeom prst="rect">
            <a:avLst/>
          </a:prstGeom>
          <a:gradFill flip="none" rotWithShape="1">
            <a:gsLst>
              <a:gs pos="0">
                <a:schemeClr val="bg1"/>
              </a:gs>
              <a:gs pos="50000">
                <a:schemeClr val="accent6">
                  <a:lumMod val="20000"/>
                  <a:lumOff val="80000"/>
                </a:schemeClr>
              </a:gs>
              <a:gs pos="100000">
                <a:schemeClr val="accent6">
                  <a:lumMod val="40000"/>
                  <a:lumOff val="60000"/>
                </a:schemeClr>
              </a:gs>
            </a:gsLst>
            <a:lin ang="16200000" scaled="1"/>
            <a:tileRect/>
          </a:gradFill>
          <a:ln w="19050">
            <a:solidFill>
              <a:schemeClr val="tx1"/>
            </a:solidFill>
            <a:miter lim="800000"/>
            <a:headEnd/>
            <a:tailEnd/>
          </a:ln>
          <a:effectLs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80000"/>
              </a:lnSpc>
              <a:spcBef>
                <a:spcPct val="0"/>
              </a:spcBef>
              <a:buFontTx/>
              <a:buNone/>
            </a:pPr>
            <a:r>
              <a:rPr lang="es-ES" altLang="en-US" sz="1850" b="1" dirty="0" smtClean="0"/>
              <a:t>Pareja sexual</a:t>
            </a:r>
            <a:endParaRPr lang="es-ES" altLang="en-US" sz="1850" b="1" dirty="0"/>
          </a:p>
        </p:txBody>
      </p:sp>
      <p:sp>
        <p:nvSpPr>
          <p:cNvPr id="78" name="Rectangle 7">
            <a:extLst>
              <a:ext uri="{FF2B5EF4-FFF2-40B4-BE49-F238E27FC236}">
                <a16:creationId xmlns:a16="http://schemas.microsoft.com/office/drawing/2014/main" xmlns="" id="{EF966668-D22D-A160-89C1-395C31821963}"/>
              </a:ext>
            </a:extLst>
          </p:cNvPr>
          <p:cNvSpPr>
            <a:spLocks noChangeArrowheads="1"/>
          </p:cNvSpPr>
          <p:nvPr/>
        </p:nvSpPr>
        <p:spPr bwMode="auto">
          <a:xfrm>
            <a:off x="7821608" y="4188433"/>
            <a:ext cx="1108803" cy="914400"/>
          </a:xfrm>
          <a:prstGeom prst="rect">
            <a:avLst/>
          </a:prstGeom>
          <a:gradFill flip="none" rotWithShape="1">
            <a:gsLst>
              <a:gs pos="0">
                <a:schemeClr val="bg1"/>
              </a:gs>
              <a:gs pos="50000">
                <a:schemeClr val="accent6">
                  <a:lumMod val="20000"/>
                  <a:lumOff val="80000"/>
                </a:schemeClr>
              </a:gs>
              <a:gs pos="100000">
                <a:schemeClr val="accent6">
                  <a:lumMod val="40000"/>
                  <a:lumOff val="60000"/>
                </a:schemeClr>
              </a:gs>
            </a:gsLst>
            <a:lin ang="16200000" scaled="1"/>
            <a:tileRect/>
          </a:gradFill>
          <a:ln w="19050">
            <a:solidFill>
              <a:schemeClr val="tx1"/>
            </a:solidFill>
            <a:miter lim="800000"/>
            <a:headEnd/>
            <a:tailEnd/>
          </a:ln>
          <a:effectLs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80000"/>
              </a:lnSpc>
              <a:spcBef>
                <a:spcPct val="0"/>
              </a:spcBef>
              <a:buFontTx/>
              <a:buNone/>
            </a:pPr>
            <a:r>
              <a:rPr lang="en-US" altLang="en-US" sz="1850" b="1" dirty="0" smtClean="0"/>
              <a:t>Amigos “diver-</a:t>
            </a:r>
            <a:r>
              <a:rPr lang="en-US" altLang="en-US" sz="1850" b="1" dirty="0" err="1" smtClean="0"/>
              <a:t>tidos</a:t>
            </a:r>
            <a:r>
              <a:rPr lang="en-US" altLang="en-US" sz="1850" b="1" dirty="0" smtClean="0"/>
              <a:t>”</a:t>
            </a:r>
            <a:endParaRPr lang="en-US" altLang="en-US" sz="1850" b="1" dirty="0"/>
          </a:p>
        </p:txBody>
      </p:sp>
      <p:sp>
        <p:nvSpPr>
          <p:cNvPr id="79" name="Rectangle 8">
            <a:extLst>
              <a:ext uri="{FF2B5EF4-FFF2-40B4-BE49-F238E27FC236}">
                <a16:creationId xmlns:a16="http://schemas.microsoft.com/office/drawing/2014/main" xmlns="" id="{FAC361F2-076C-C614-107B-8680C93FAA9B}"/>
              </a:ext>
            </a:extLst>
          </p:cNvPr>
          <p:cNvSpPr>
            <a:spLocks noChangeArrowheads="1"/>
          </p:cNvSpPr>
          <p:nvPr/>
        </p:nvSpPr>
        <p:spPr bwMode="auto">
          <a:xfrm>
            <a:off x="10465980" y="4184780"/>
            <a:ext cx="1288187" cy="914400"/>
          </a:xfrm>
          <a:prstGeom prst="rect">
            <a:avLst/>
          </a:prstGeom>
          <a:gradFill flip="none" rotWithShape="1">
            <a:gsLst>
              <a:gs pos="0">
                <a:schemeClr val="bg1"/>
              </a:gs>
              <a:gs pos="50000">
                <a:schemeClr val="accent6">
                  <a:lumMod val="20000"/>
                  <a:lumOff val="80000"/>
                </a:schemeClr>
              </a:gs>
              <a:gs pos="100000">
                <a:schemeClr val="accent6">
                  <a:lumMod val="40000"/>
                  <a:lumOff val="60000"/>
                </a:schemeClr>
              </a:gs>
            </a:gsLst>
            <a:lin ang="16200000" scaled="1"/>
            <a:tileRect/>
          </a:gradFill>
          <a:ln w="19050">
            <a:solidFill>
              <a:schemeClr val="tx1"/>
            </a:solidFill>
            <a:miter lim="800000"/>
            <a:headEnd/>
            <a:tailEnd/>
          </a:ln>
          <a:effectLs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80000"/>
              </a:lnSpc>
              <a:spcBef>
                <a:spcPct val="0"/>
              </a:spcBef>
              <a:buFontTx/>
              <a:buNone/>
            </a:pPr>
            <a:r>
              <a:rPr lang="en-US" altLang="en-US" sz="1850" b="1" dirty="0" err="1" smtClean="0"/>
              <a:t>Tener</a:t>
            </a:r>
            <a:r>
              <a:rPr lang="en-US" altLang="en-US" sz="1850" b="1" dirty="0" smtClean="0"/>
              <a:t> (</a:t>
            </a:r>
            <a:r>
              <a:rPr lang="en-US" altLang="en-US" sz="1850" b="1" dirty="0" err="1" smtClean="0"/>
              <a:t>muchas</a:t>
            </a:r>
            <a:r>
              <a:rPr lang="en-US" altLang="en-US" sz="1850" b="1" dirty="0" smtClean="0"/>
              <a:t>) </a:t>
            </a:r>
            <a:r>
              <a:rPr lang="en-US" altLang="en-US" sz="1850" b="1" dirty="0" err="1" smtClean="0"/>
              <a:t>cosas</a:t>
            </a:r>
            <a:endParaRPr lang="en-US" altLang="en-US" sz="1850" b="1" dirty="0"/>
          </a:p>
        </p:txBody>
      </p:sp>
      <p:sp>
        <p:nvSpPr>
          <p:cNvPr id="80" name="Rectangle 9">
            <a:extLst>
              <a:ext uri="{FF2B5EF4-FFF2-40B4-BE49-F238E27FC236}">
                <a16:creationId xmlns:a16="http://schemas.microsoft.com/office/drawing/2014/main" xmlns="" id="{304968A3-645B-6BBD-8274-3EC28DAD7735}"/>
              </a:ext>
            </a:extLst>
          </p:cNvPr>
          <p:cNvSpPr>
            <a:spLocks noChangeArrowheads="1"/>
          </p:cNvSpPr>
          <p:nvPr/>
        </p:nvSpPr>
        <p:spPr bwMode="auto">
          <a:xfrm>
            <a:off x="7816418" y="3565749"/>
            <a:ext cx="1217370" cy="613815"/>
          </a:xfrm>
          <a:prstGeom prst="rect">
            <a:avLst/>
          </a:prstGeom>
          <a:gradFill flip="none" rotWithShape="1">
            <a:gsLst>
              <a:gs pos="0">
                <a:schemeClr val="bg1"/>
              </a:gs>
              <a:gs pos="50000">
                <a:schemeClr val="accent6">
                  <a:lumMod val="20000"/>
                  <a:lumOff val="80000"/>
                </a:schemeClr>
              </a:gs>
              <a:gs pos="100000">
                <a:schemeClr val="accent6">
                  <a:lumMod val="40000"/>
                  <a:lumOff val="60000"/>
                </a:schemeClr>
              </a:gs>
            </a:gsLst>
            <a:lin ang="16200000" scaled="1"/>
            <a:tileRect/>
          </a:gradFill>
          <a:ln w="19050">
            <a:solidFill>
              <a:schemeClr val="tx1"/>
            </a:solidFill>
            <a:miter lim="800000"/>
            <a:headEnd/>
            <a:tailEnd/>
          </a:ln>
          <a:effectLs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0000"/>
              </a:lnSpc>
              <a:spcBef>
                <a:spcPct val="0"/>
              </a:spcBef>
              <a:buFontTx/>
              <a:buNone/>
            </a:pPr>
            <a:r>
              <a:rPr lang="en-US" altLang="en-US" sz="1600" b="1" dirty="0" err="1" smtClean="0"/>
              <a:t>Otras</a:t>
            </a:r>
            <a:r>
              <a:rPr lang="en-US" altLang="en-US" sz="1600" b="1" dirty="0" smtClean="0"/>
              <a:t> </a:t>
            </a:r>
            <a:r>
              <a:rPr lang="en-US" altLang="en-US" sz="1600" b="1" dirty="0" err="1" smtClean="0"/>
              <a:t>relaciones</a:t>
            </a:r>
            <a:endParaRPr lang="en-US" altLang="en-US" sz="1600" b="1" dirty="0"/>
          </a:p>
        </p:txBody>
      </p:sp>
      <p:sp>
        <p:nvSpPr>
          <p:cNvPr id="81" name="Rectangle 10">
            <a:extLst>
              <a:ext uri="{FF2B5EF4-FFF2-40B4-BE49-F238E27FC236}">
                <a16:creationId xmlns:a16="http://schemas.microsoft.com/office/drawing/2014/main" xmlns="" id="{E23712AE-F928-4895-0C60-7A90BD77D9D0}"/>
              </a:ext>
            </a:extLst>
          </p:cNvPr>
          <p:cNvSpPr>
            <a:spLocks noChangeArrowheads="1"/>
          </p:cNvSpPr>
          <p:nvPr/>
        </p:nvSpPr>
        <p:spPr bwMode="auto">
          <a:xfrm>
            <a:off x="6649506" y="3559704"/>
            <a:ext cx="1172101" cy="620365"/>
          </a:xfrm>
          <a:prstGeom prst="rect">
            <a:avLst/>
          </a:prstGeom>
          <a:gradFill flip="none" rotWithShape="1">
            <a:gsLst>
              <a:gs pos="0">
                <a:schemeClr val="bg1"/>
              </a:gs>
              <a:gs pos="50000">
                <a:schemeClr val="accent6">
                  <a:lumMod val="20000"/>
                  <a:lumOff val="80000"/>
                </a:schemeClr>
              </a:gs>
              <a:gs pos="100000">
                <a:schemeClr val="accent6">
                  <a:lumMod val="40000"/>
                  <a:lumOff val="60000"/>
                </a:schemeClr>
              </a:gs>
            </a:gsLst>
            <a:lin ang="16200000" scaled="1"/>
            <a:tileRect/>
          </a:gradFill>
          <a:ln w="19050">
            <a:solidFill>
              <a:schemeClr val="tx1"/>
            </a:solidFill>
            <a:miter lim="800000"/>
            <a:headEnd/>
            <a:tailEnd/>
          </a:ln>
          <a:effectLs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0000"/>
              </a:lnSpc>
              <a:spcBef>
                <a:spcPct val="0"/>
              </a:spcBef>
              <a:buFontTx/>
              <a:buNone/>
            </a:pPr>
            <a:r>
              <a:rPr lang="en-US" altLang="en-US" sz="1600" b="1" dirty="0" err="1" smtClean="0"/>
              <a:t>Casarse</a:t>
            </a:r>
            <a:r>
              <a:rPr lang="en-US" altLang="en-US" sz="1600" b="1" dirty="0" smtClean="0"/>
              <a:t> y </a:t>
            </a:r>
            <a:r>
              <a:rPr lang="en-US" altLang="en-US" sz="1600" b="1" dirty="0" err="1" smtClean="0"/>
              <a:t>tener</a:t>
            </a:r>
            <a:r>
              <a:rPr lang="en-US" altLang="en-US" sz="1600" b="1" dirty="0" smtClean="0"/>
              <a:t> </a:t>
            </a:r>
            <a:r>
              <a:rPr lang="en-US" altLang="en-US" sz="1600" b="1" dirty="0" err="1" smtClean="0"/>
              <a:t>una</a:t>
            </a:r>
            <a:r>
              <a:rPr lang="en-US" altLang="en-US" sz="1600" b="1" dirty="0" smtClean="0"/>
              <a:t> </a:t>
            </a:r>
            <a:r>
              <a:rPr lang="en-US" altLang="en-US" sz="1600" b="1" dirty="0" err="1" smtClean="0"/>
              <a:t>familia</a:t>
            </a:r>
            <a:endParaRPr lang="en-US" altLang="en-US" sz="1600" b="1" dirty="0"/>
          </a:p>
        </p:txBody>
      </p:sp>
      <p:sp>
        <p:nvSpPr>
          <p:cNvPr id="82" name="Rectangle 11">
            <a:extLst>
              <a:ext uri="{FF2B5EF4-FFF2-40B4-BE49-F238E27FC236}">
                <a16:creationId xmlns:a16="http://schemas.microsoft.com/office/drawing/2014/main" xmlns="" id="{044D4390-AEC1-E303-6885-2D5710604466}"/>
              </a:ext>
            </a:extLst>
          </p:cNvPr>
          <p:cNvSpPr>
            <a:spLocks noChangeArrowheads="1"/>
          </p:cNvSpPr>
          <p:nvPr/>
        </p:nvSpPr>
        <p:spPr bwMode="auto">
          <a:xfrm>
            <a:off x="9033788" y="3559704"/>
            <a:ext cx="1354092" cy="620364"/>
          </a:xfrm>
          <a:prstGeom prst="rect">
            <a:avLst/>
          </a:prstGeom>
          <a:gradFill flip="none" rotWithShape="1">
            <a:gsLst>
              <a:gs pos="0">
                <a:schemeClr val="bg1"/>
              </a:gs>
              <a:gs pos="50000">
                <a:schemeClr val="accent6">
                  <a:lumMod val="20000"/>
                  <a:lumOff val="80000"/>
                </a:schemeClr>
              </a:gs>
              <a:gs pos="100000">
                <a:schemeClr val="accent6">
                  <a:lumMod val="40000"/>
                  <a:lumOff val="60000"/>
                </a:schemeClr>
              </a:gs>
            </a:gsLst>
            <a:lin ang="16200000" scaled="1"/>
            <a:tileRect/>
          </a:gradFill>
          <a:ln w="19050">
            <a:solidFill>
              <a:schemeClr val="tx1"/>
            </a:solidFill>
            <a:miter lim="800000"/>
            <a:headEnd/>
            <a:tailEnd/>
          </a:ln>
          <a:effectLs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600" b="1" dirty="0" err="1" smtClean="0"/>
              <a:t>Conseguir</a:t>
            </a:r>
            <a:r>
              <a:rPr lang="en-US" altLang="en-US" sz="1600" b="1" dirty="0" smtClean="0"/>
              <a:t> </a:t>
            </a:r>
            <a:r>
              <a:rPr lang="en-US" altLang="en-US" sz="1600" b="1" dirty="0" err="1" smtClean="0"/>
              <a:t>poder</a:t>
            </a:r>
            <a:endParaRPr lang="en-US" altLang="en-US" sz="1600" b="1" dirty="0"/>
          </a:p>
        </p:txBody>
      </p:sp>
      <p:sp>
        <p:nvSpPr>
          <p:cNvPr id="90" name="Rectangle 7">
            <a:extLst>
              <a:ext uri="{FF2B5EF4-FFF2-40B4-BE49-F238E27FC236}">
                <a16:creationId xmlns:a16="http://schemas.microsoft.com/office/drawing/2014/main" xmlns="" id="{EF966668-D22D-A160-89C1-395C31821963}"/>
              </a:ext>
            </a:extLst>
          </p:cNvPr>
          <p:cNvSpPr>
            <a:spLocks noChangeArrowheads="1"/>
          </p:cNvSpPr>
          <p:nvPr/>
        </p:nvSpPr>
        <p:spPr bwMode="auto">
          <a:xfrm>
            <a:off x="8930411" y="4191575"/>
            <a:ext cx="1535569" cy="914400"/>
          </a:xfrm>
          <a:prstGeom prst="rect">
            <a:avLst/>
          </a:prstGeom>
          <a:gradFill flip="none" rotWithShape="1">
            <a:gsLst>
              <a:gs pos="0">
                <a:schemeClr val="bg1"/>
              </a:gs>
              <a:gs pos="50000">
                <a:schemeClr val="accent6">
                  <a:lumMod val="20000"/>
                  <a:lumOff val="80000"/>
                </a:schemeClr>
              </a:gs>
              <a:gs pos="100000">
                <a:schemeClr val="accent6">
                  <a:lumMod val="40000"/>
                  <a:lumOff val="60000"/>
                </a:schemeClr>
              </a:gs>
            </a:gsLst>
            <a:lin ang="16200000" scaled="1"/>
            <a:tileRect/>
          </a:gradFill>
          <a:ln w="19050">
            <a:solidFill>
              <a:schemeClr val="tx1"/>
            </a:solidFill>
            <a:miter lim="800000"/>
            <a:headEnd/>
            <a:tailEnd/>
          </a:ln>
          <a:effectLs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80000"/>
              </a:lnSpc>
              <a:spcBef>
                <a:spcPct val="0"/>
              </a:spcBef>
              <a:buFontTx/>
              <a:buNone/>
            </a:pPr>
            <a:r>
              <a:rPr lang="en-US" altLang="en-US" sz="1850" b="1" dirty="0" err="1" smtClean="0"/>
              <a:t>Actividades</a:t>
            </a:r>
            <a:r>
              <a:rPr lang="en-US" altLang="en-US" sz="1850" b="1" dirty="0" smtClean="0"/>
              <a:t> “</a:t>
            </a:r>
            <a:r>
              <a:rPr lang="en-US" altLang="en-US" sz="1850" b="1" dirty="0" err="1" smtClean="0"/>
              <a:t>divertidas</a:t>
            </a:r>
            <a:r>
              <a:rPr lang="en-US" altLang="en-US" sz="1850" b="1" dirty="0" smtClean="0"/>
              <a:t>”</a:t>
            </a:r>
            <a:endParaRPr lang="en-US" altLang="en-US" sz="1850" b="1" dirty="0"/>
          </a:p>
        </p:txBody>
      </p:sp>
      <p:sp>
        <p:nvSpPr>
          <p:cNvPr id="92" name="Rectangle 12">
            <a:extLst>
              <a:ext uri="{FF2B5EF4-FFF2-40B4-BE49-F238E27FC236}">
                <a16:creationId xmlns:a16="http://schemas.microsoft.com/office/drawing/2014/main" xmlns="" id="{C3671141-27F5-A62F-A2CE-4E05CF611FAA}"/>
              </a:ext>
            </a:extLst>
          </p:cNvPr>
          <p:cNvSpPr>
            <a:spLocks noChangeArrowheads="1"/>
          </p:cNvSpPr>
          <p:nvPr/>
        </p:nvSpPr>
        <p:spPr bwMode="auto">
          <a:xfrm>
            <a:off x="10387881" y="3552845"/>
            <a:ext cx="1204355" cy="631870"/>
          </a:xfrm>
          <a:prstGeom prst="rect">
            <a:avLst/>
          </a:prstGeom>
          <a:gradFill flip="none" rotWithShape="1">
            <a:gsLst>
              <a:gs pos="0">
                <a:schemeClr val="bg1"/>
              </a:gs>
              <a:gs pos="50000">
                <a:schemeClr val="accent6">
                  <a:lumMod val="20000"/>
                  <a:lumOff val="80000"/>
                </a:schemeClr>
              </a:gs>
              <a:gs pos="100000">
                <a:schemeClr val="accent6">
                  <a:lumMod val="40000"/>
                  <a:lumOff val="60000"/>
                </a:schemeClr>
              </a:gs>
            </a:gsLst>
            <a:lin ang="16200000" scaled="1"/>
            <a:tileRect/>
          </a:gradFill>
          <a:ln w="19050">
            <a:solidFill>
              <a:schemeClr val="tx1"/>
            </a:solidFill>
            <a:miter lim="800000"/>
            <a:headEnd/>
            <a:tailEnd/>
          </a:ln>
          <a:effectLs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600" b="1" dirty="0" err="1" smtClean="0"/>
              <a:t>Conseguir</a:t>
            </a:r>
            <a:r>
              <a:rPr lang="en-US" altLang="en-US" sz="1600" b="1" dirty="0" smtClean="0"/>
              <a:t> </a:t>
            </a:r>
            <a:r>
              <a:rPr lang="en-US" altLang="en-US" sz="1600" b="1" dirty="0" err="1" smtClean="0"/>
              <a:t>dinero</a:t>
            </a:r>
            <a:endParaRPr lang="en-US" altLang="en-US" sz="1600" b="1" dirty="0"/>
          </a:p>
        </p:txBody>
      </p:sp>
      <p:sp>
        <p:nvSpPr>
          <p:cNvPr id="93" name="Rectangle 9">
            <a:extLst>
              <a:ext uri="{FF2B5EF4-FFF2-40B4-BE49-F238E27FC236}">
                <a16:creationId xmlns:a16="http://schemas.microsoft.com/office/drawing/2014/main" xmlns="" id="{304968A3-645B-6BBD-8274-3EC28DAD7735}"/>
              </a:ext>
            </a:extLst>
          </p:cNvPr>
          <p:cNvSpPr>
            <a:spLocks noChangeArrowheads="1"/>
          </p:cNvSpPr>
          <p:nvPr/>
        </p:nvSpPr>
        <p:spPr bwMode="auto">
          <a:xfrm>
            <a:off x="8058597" y="2783043"/>
            <a:ext cx="1509269" cy="775786"/>
          </a:xfrm>
          <a:prstGeom prst="rect">
            <a:avLst/>
          </a:prstGeom>
          <a:gradFill flip="none" rotWithShape="1">
            <a:gsLst>
              <a:gs pos="0">
                <a:schemeClr val="bg1"/>
              </a:gs>
              <a:gs pos="50000">
                <a:schemeClr val="accent6">
                  <a:lumMod val="20000"/>
                  <a:lumOff val="80000"/>
                </a:schemeClr>
              </a:gs>
              <a:gs pos="100000">
                <a:schemeClr val="accent6">
                  <a:lumMod val="40000"/>
                  <a:lumOff val="60000"/>
                </a:schemeClr>
              </a:gs>
            </a:gsLst>
            <a:lin ang="16200000" scaled="1"/>
            <a:tileRect/>
          </a:gradFill>
          <a:ln w="19050">
            <a:solidFill>
              <a:schemeClr val="tx1"/>
            </a:solidFill>
            <a:miter lim="800000"/>
            <a:headEnd/>
            <a:tailEnd/>
          </a:ln>
          <a:effectLs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0000"/>
              </a:lnSpc>
              <a:spcBef>
                <a:spcPct val="0"/>
              </a:spcBef>
              <a:buFontTx/>
              <a:buNone/>
            </a:pPr>
            <a:r>
              <a:rPr lang="es-ES" altLang="en-US" sz="1550" b="1" dirty="0" smtClean="0"/>
              <a:t>Ser popular</a:t>
            </a:r>
            <a:endParaRPr lang="en-US" altLang="en-US" sz="1550" b="1" dirty="0"/>
          </a:p>
        </p:txBody>
      </p:sp>
      <p:sp>
        <p:nvSpPr>
          <p:cNvPr id="94" name="Rectangle 10">
            <a:extLst>
              <a:ext uri="{FF2B5EF4-FFF2-40B4-BE49-F238E27FC236}">
                <a16:creationId xmlns:a16="http://schemas.microsoft.com/office/drawing/2014/main" xmlns="" id="{E23712AE-F928-4895-0C60-7A90BD77D9D0}"/>
              </a:ext>
            </a:extLst>
          </p:cNvPr>
          <p:cNvSpPr>
            <a:spLocks noChangeArrowheads="1"/>
          </p:cNvSpPr>
          <p:nvPr/>
        </p:nvSpPr>
        <p:spPr bwMode="auto">
          <a:xfrm>
            <a:off x="6758185" y="2783042"/>
            <a:ext cx="1295701" cy="775787"/>
          </a:xfrm>
          <a:prstGeom prst="rect">
            <a:avLst/>
          </a:prstGeom>
          <a:gradFill flip="none" rotWithShape="1">
            <a:gsLst>
              <a:gs pos="0">
                <a:schemeClr val="bg1"/>
              </a:gs>
              <a:gs pos="50000">
                <a:schemeClr val="accent6">
                  <a:lumMod val="20000"/>
                  <a:lumOff val="80000"/>
                </a:schemeClr>
              </a:gs>
              <a:gs pos="100000">
                <a:schemeClr val="accent6">
                  <a:lumMod val="40000"/>
                  <a:lumOff val="60000"/>
                </a:schemeClr>
              </a:gs>
            </a:gsLst>
            <a:lin ang="16200000" scaled="1"/>
            <a:tileRect/>
          </a:gradFill>
          <a:ln w="19050">
            <a:solidFill>
              <a:schemeClr val="tx1"/>
            </a:solidFill>
            <a:miter lim="800000"/>
            <a:headEnd/>
            <a:tailEnd/>
          </a:ln>
          <a:effectLs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0000"/>
              </a:lnSpc>
              <a:spcBef>
                <a:spcPct val="0"/>
              </a:spcBef>
              <a:buFontTx/>
              <a:buNone/>
            </a:pPr>
            <a:r>
              <a:rPr lang="en-US" altLang="en-US" sz="1550" b="1" dirty="0" err="1" smtClean="0"/>
              <a:t>Conocer</a:t>
            </a:r>
            <a:r>
              <a:rPr lang="en-US" altLang="en-US" sz="1550" b="1" dirty="0" smtClean="0"/>
              <a:t> a </a:t>
            </a:r>
            <a:r>
              <a:rPr lang="en-US" altLang="en-US" sz="1550" b="1" dirty="0" err="1" smtClean="0"/>
              <a:t>gente</a:t>
            </a:r>
            <a:endParaRPr lang="en-US" altLang="en-US" sz="1550" b="1" dirty="0"/>
          </a:p>
        </p:txBody>
      </p:sp>
      <p:sp>
        <p:nvSpPr>
          <p:cNvPr id="95" name="Rectangle 11">
            <a:extLst>
              <a:ext uri="{FF2B5EF4-FFF2-40B4-BE49-F238E27FC236}">
                <a16:creationId xmlns:a16="http://schemas.microsoft.com/office/drawing/2014/main" xmlns="" id="{044D4390-AEC1-E303-6885-2D5710604466}"/>
              </a:ext>
            </a:extLst>
          </p:cNvPr>
          <p:cNvSpPr>
            <a:spLocks noChangeArrowheads="1"/>
          </p:cNvSpPr>
          <p:nvPr/>
        </p:nvSpPr>
        <p:spPr bwMode="auto">
          <a:xfrm>
            <a:off x="9572516" y="2783042"/>
            <a:ext cx="1814544" cy="775786"/>
          </a:xfrm>
          <a:prstGeom prst="rect">
            <a:avLst/>
          </a:prstGeom>
          <a:gradFill flip="none" rotWithShape="1">
            <a:gsLst>
              <a:gs pos="0">
                <a:schemeClr val="bg1"/>
              </a:gs>
              <a:gs pos="50000">
                <a:schemeClr val="accent6">
                  <a:lumMod val="20000"/>
                  <a:lumOff val="80000"/>
                </a:schemeClr>
              </a:gs>
              <a:gs pos="100000">
                <a:schemeClr val="accent6">
                  <a:lumMod val="40000"/>
                  <a:lumOff val="60000"/>
                </a:schemeClr>
              </a:gs>
            </a:gsLst>
            <a:lin ang="16200000" scaled="1"/>
            <a:tileRect/>
          </a:gradFill>
          <a:ln w="19050">
            <a:solidFill>
              <a:schemeClr val="tx1"/>
            </a:solidFill>
            <a:miter lim="800000"/>
            <a:headEnd/>
            <a:tailEnd/>
          </a:ln>
          <a:effectLs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500" b="1" dirty="0" smtClean="0"/>
              <a:t>Buenos </a:t>
            </a:r>
            <a:r>
              <a:rPr lang="en-US" altLang="en-US" sz="1500" b="1" dirty="0" err="1" smtClean="0"/>
              <a:t>ingresos</a:t>
            </a:r>
            <a:r>
              <a:rPr lang="en-US" altLang="en-US" sz="1500" b="1" dirty="0" smtClean="0"/>
              <a:t> e </a:t>
            </a:r>
            <a:r>
              <a:rPr lang="en-US" altLang="en-US" sz="1500" b="1" dirty="0" err="1" smtClean="0"/>
              <a:t>inversiones</a:t>
            </a:r>
            <a:endParaRPr lang="en-US" altLang="en-US" sz="1500" b="1" dirty="0"/>
          </a:p>
        </p:txBody>
      </p:sp>
      <p:sp>
        <p:nvSpPr>
          <p:cNvPr id="97" name="Rectangle 9">
            <a:extLst>
              <a:ext uri="{FF2B5EF4-FFF2-40B4-BE49-F238E27FC236}">
                <a16:creationId xmlns:a16="http://schemas.microsoft.com/office/drawing/2014/main" xmlns="" id="{304968A3-645B-6BBD-8274-3EC28DAD7735}"/>
              </a:ext>
            </a:extLst>
          </p:cNvPr>
          <p:cNvSpPr>
            <a:spLocks noChangeArrowheads="1"/>
          </p:cNvSpPr>
          <p:nvPr/>
        </p:nvSpPr>
        <p:spPr bwMode="auto">
          <a:xfrm>
            <a:off x="7689951" y="1994725"/>
            <a:ext cx="821634" cy="775786"/>
          </a:xfrm>
          <a:prstGeom prst="rect">
            <a:avLst/>
          </a:prstGeom>
          <a:gradFill flip="none" rotWithShape="1">
            <a:gsLst>
              <a:gs pos="0">
                <a:schemeClr val="bg1"/>
              </a:gs>
              <a:gs pos="50000">
                <a:schemeClr val="accent6">
                  <a:lumMod val="20000"/>
                  <a:lumOff val="80000"/>
                </a:schemeClr>
              </a:gs>
              <a:gs pos="100000">
                <a:schemeClr val="accent6">
                  <a:lumMod val="40000"/>
                  <a:lumOff val="60000"/>
                </a:schemeClr>
              </a:gs>
            </a:gsLst>
            <a:lin ang="16200000" scaled="1"/>
            <a:tileRect/>
          </a:gradFill>
          <a:ln w="19050">
            <a:solidFill>
              <a:schemeClr val="tx1"/>
            </a:solidFill>
            <a:miter lim="800000"/>
            <a:headEnd/>
            <a:tailEnd/>
          </a:ln>
          <a:effectLs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0000"/>
              </a:lnSpc>
              <a:spcBef>
                <a:spcPct val="0"/>
              </a:spcBef>
              <a:buFontTx/>
              <a:buNone/>
            </a:pPr>
            <a:r>
              <a:rPr lang="en-US" altLang="en-US" sz="1500" b="1" dirty="0" err="1" smtClean="0"/>
              <a:t>Unirse</a:t>
            </a:r>
            <a:r>
              <a:rPr lang="en-US" altLang="en-US" sz="1500" b="1" dirty="0" smtClean="0"/>
              <a:t> a </a:t>
            </a:r>
            <a:r>
              <a:rPr lang="en-US" altLang="en-US" sz="1500" b="1" dirty="0" err="1" smtClean="0"/>
              <a:t>una</a:t>
            </a:r>
            <a:r>
              <a:rPr lang="en-US" altLang="en-US" sz="1500" b="1" dirty="0" smtClean="0"/>
              <a:t> </a:t>
            </a:r>
            <a:r>
              <a:rPr lang="en-US" altLang="en-US" sz="1500" b="1" dirty="0" err="1" smtClean="0"/>
              <a:t>iglesia</a:t>
            </a:r>
            <a:endParaRPr lang="en-US" altLang="en-US" sz="1500" b="1" dirty="0"/>
          </a:p>
        </p:txBody>
      </p:sp>
      <p:sp>
        <p:nvSpPr>
          <p:cNvPr id="98" name="Rectangle 10">
            <a:extLst>
              <a:ext uri="{FF2B5EF4-FFF2-40B4-BE49-F238E27FC236}">
                <a16:creationId xmlns:a16="http://schemas.microsoft.com/office/drawing/2014/main" xmlns="" id="{E23712AE-F928-4895-0C60-7A90BD77D9D0}"/>
              </a:ext>
            </a:extLst>
          </p:cNvPr>
          <p:cNvSpPr>
            <a:spLocks noChangeArrowheads="1"/>
          </p:cNvSpPr>
          <p:nvPr/>
        </p:nvSpPr>
        <p:spPr bwMode="auto">
          <a:xfrm>
            <a:off x="6865365" y="1995745"/>
            <a:ext cx="832792" cy="775787"/>
          </a:xfrm>
          <a:prstGeom prst="rect">
            <a:avLst/>
          </a:prstGeom>
          <a:gradFill flip="none" rotWithShape="1">
            <a:gsLst>
              <a:gs pos="0">
                <a:schemeClr val="bg1"/>
              </a:gs>
              <a:gs pos="50000">
                <a:schemeClr val="accent6">
                  <a:lumMod val="20000"/>
                  <a:lumOff val="80000"/>
                </a:schemeClr>
              </a:gs>
              <a:gs pos="100000">
                <a:schemeClr val="accent6">
                  <a:lumMod val="40000"/>
                  <a:lumOff val="60000"/>
                </a:schemeClr>
              </a:gs>
            </a:gsLst>
            <a:lin ang="16200000" scaled="1"/>
            <a:tileRect/>
          </a:gradFill>
          <a:ln w="19050">
            <a:solidFill>
              <a:schemeClr val="tx1"/>
            </a:solidFill>
            <a:miter lim="800000"/>
            <a:headEnd/>
            <a:tailEnd/>
          </a:ln>
          <a:effectLs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0000"/>
              </a:lnSpc>
              <a:spcBef>
                <a:spcPct val="0"/>
              </a:spcBef>
              <a:buFontTx/>
              <a:buNone/>
            </a:pPr>
            <a:r>
              <a:rPr lang="en-US" altLang="en-US" sz="1500" b="1" dirty="0" err="1" smtClean="0"/>
              <a:t>Unirse</a:t>
            </a:r>
            <a:r>
              <a:rPr lang="en-US" altLang="en-US" sz="1500" b="1" dirty="0" smtClean="0"/>
              <a:t> a </a:t>
            </a:r>
            <a:r>
              <a:rPr lang="en-US" altLang="en-US" sz="1500" b="1" dirty="0" err="1" smtClean="0"/>
              <a:t>clubes</a:t>
            </a:r>
            <a:endParaRPr lang="en-US" altLang="en-US" sz="1500" b="1" dirty="0"/>
          </a:p>
        </p:txBody>
      </p:sp>
      <p:sp>
        <p:nvSpPr>
          <p:cNvPr id="99" name="Rectangle 11">
            <a:extLst>
              <a:ext uri="{FF2B5EF4-FFF2-40B4-BE49-F238E27FC236}">
                <a16:creationId xmlns:a16="http://schemas.microsoft.com/office/drawing/2014/main" xmlns="" id="{044D4390-AEC1-E303-6885-2D5710604466}"/>
              </a:ext>
            </a:extLst>
          </p:cNvPr>
          <p:cNvSpPr>
            <a:spLocks noChangeArrowheads="1"/>
          </p:cNvSpPr>
          <p:nvPr/>
        </p:nvSpPr>
        <p:spPr bwMode="auto">
          <a:xfrm>
            <a:off x="8460061" y="1994724"/>
            <a:ext cx="831293" cy="775786"/>
          </a:xfrm>
          <a:prstGeom prst="rect">
            <a:avLst/>
          </a:prstGeom>
          <a:gradFill flip="none" rotWithShape="1">
            <a:gsLst>
              <a:gs pos="0">
                <a:schemeClr val="bg1"/>
              </a:gs>
              <a:gs pos="50000">
                <a:schemeClr val="accent6">
                  <a:lumMod val="20000"/>
                  <a:lumOff val="80000"/>
                </a:schemeClr>
              </a:gs>
              <a:gs pos="100000">
                <a:schemeClr val="accent6">
                  <a:lumMod val="40000"/>
                  <a:lumOff val="60000"/>
                </a:schemeClr>
              </a:gs>
            </a:gsLst>
            <a:lin ang="16200000" scaled="1"/>
            <a:tileRect/>
          </a:gradFill>
          <a:ln w="19050">
            <a:solidFill>
              <a:schemeClr val="tx1"/>
            </a:solidFill>
            <a:miter lim="800000"/>
            <a:headEnd/>
            <a:tailEnd/>
          </a:ln>
          <a:effectLs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500" b="1" dirty="0" err="1" smtClean="0"/>
              <a:t>Buen</a:t>
            </a:r>
            <a:r>
              <a:rPr lang="en-US" altLang="en-US" sz="1500" b="1" dirty="0" smtClean="0"/>
              <a:t> </a:t>
            </a:r>
            <a:r>
              <a:rPr lang="en-US" altLang="en-US" sz="1500" b="1" dirty="0" err="1" smtClean="0"/>
              <a:t>trabajo</a:t>
            </a:r>
            <a:endParaRPr lang="en-US" altLang="en-US" sz="1500" b="1" dirty="0"/>
          </a:p>
        </p:txBody>
      </p:sp>
      <p:sp>
        <p:nvSpPr>
          <p:cNvPr id="100" name="Rectangle 12">
            <a:extLst>
              <a:ext uri="{FF2B5EF4-FFF2-40B4-BE49-F238E27FC236}">
                <a16:creationId xmlns:a16="http://schemas.microsoft.com/office/drawing/2014/main" xmlns="" id="{C3671141-27F5-A62F-A2CE-4E05CF611FAA}"/>
              </a:ext>
            </a:extLst>
          </p:cNvPr>
          <p:cNvSpPr>
            <a:spLocks noChangeArrowheads="1"/>
          </p:cNvSpPr>
          <p:nvPr/>
        </p:nvSpPr>
        <p:spPr bwMode="auto">
          <a:xfrm>
            <a:off x="9263594" y="2000918"/>
            <a:ext cx="983252" cy="776163"/>
          </a:xfrm>
          <a:prstGeom prst="rect">
            <a:avLst/>
          </a:prstGeom>
          <a:gradFill flip="none" rotWithShape="1">
            <a:gsLst>
              <a:gs pos="0">
                <a:schemeClr val="bg1"/>
              </a:gs>
              <a:gs pos="50000">
                <a:schemeClr val="accent6">
                  <a:lumMod val="20000"/>
                  <a:lumOff val="80000"/>
                </a:schemeClr>
              </a:gs>
              <a:gs pos="100000">
                <a:schemeClr val="accent6">
                  <a:lumMod val="40000"/>
                  <a:lumOff val="60000"/>
                </a:schemeClr>
              </a:gs>
            </a:gsLst>
            <a:lin ang="16200000" scaled="1"/>
            <a:tileRect/>
          </a:gradFill>
          <a:ln w="19050">
            <a:solidFill>
              <a:schemeClr val="tx1"/>
            </a:solidFill>
            <a:miter lim="800000"/>
            <a:headEnd/>
            <a:tailEnd/>
          </a:ln>
          <a:effectLs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500" b="1" dirty="0" err="1" smtClean="0"/>
              <a:t>Comprar</a:t>
            </a:r>
            <a:r>
              <a:rPr lang="en-US" altLang="en-US" sz="1500" b="1" dirty="0" smtClean="0"/>
              <a:t> </a:t>
            </a:r>
            <a:r>
              <a:rPr lang="en-US" altLang="en-US" sz="1500" b="1" dirty="0" err="1" smtClean="0"/>
              <a:t>una</a:t>
            </a:r>
            <a:r>
              <a:rPr lang="en-US" altLang="en-US" sz="1500" b="1" dirty="0" smtClean="0"/>
              <a:t> casa</a:t>
            </a:r>
            <a:endParaRPr lang="en-US" altLang="en-US" sz="1500" b="1" dirty="0"/>
          </a:p>
        </p:txBody>
      </p:sp>
      <p:sp>
        <p:nvSpPr>
          <p:cNvPr id="101" name="Rectangle 12">
            <a:extLst>
              <a:ext uri="{FF2B5EF4-FFF2-40B4-BE49-F238E27FC236}">
                <a16:creationId xmlns:a16="http://schemas.microsoft.com/office/drawing/2014/main" xmlns="" id="{C3671141-27F5-A62F-A2CE-4E05CF611FAA}"/>
              </a:ext>
            </a:extLst>
          </p:cNvPr>
          <p:cNvSpPr>
            <a:spLocks noChangeArrowheads="1"/>
          </p:cNvSpPr>
          <p:nvPr/>
        </p:nvSpPr>
        <p:spPr bwMode="auto">
          <a:xfrm>
            <a:off x="10246846" y="1994536"/>
            <a:ext cx="963873" cy="776163"/>
          </a:xfrm>
          <a:prstGeom prst="rect">
            <a:avLst/>
          </a:prstGeom>
          <a:gradFill flip="none" rotWithShape="1">
            <a:gsLst>
              <a:gs pos="0">
                <a:schemeClr val="bg1"/>
              </a:gs>
              <a:gs pos="50000">
                <a:schemeClr val="accent6">
                  <a:lumMod val="20000"/>
                  <a:lumOff val="80000"/>
                </a:schemeClr>
              </a:gs>
              <a:gs pos="100000">
                <a:schemeClr val="accent6">
                  <a:lumMod val="40000"/>
                  <a:lumOff val="60000"/>
                </a:schemeClr>
              </a:gs>
            </a:gsLst>
            <a:lin ang="16200000" scaled="1"/>
            <a:tileRect/>
          </a:gradFill>
          <a:ln w="19050">
            <a:solidFill>
              <a:schemeClr val="tx1"/>
            </a:solidFill>
            <a:miter lim="800000"/>
            <a:headEnd/>
            <a:tailEnd/>
          </a:ln>
          <a:effectLs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500" b="1" dirty="0" err="1" smtClean="0"/>
              <a:t>Servicio</a:t>
            </a:r>
            <a:r>
              <a:rPr lang="en-US" altLang="en-US" sz="1500" b="1" dirty="0" smtClean="0"/>
              <a:t> </a:t>
            </a:r>
            <a:r>
              <a:rPr lang="en-US" altLang="en-US" sz="1500" b="1" dirty="0" err="1" smtClean="0"/>
              <a:t>cívico</a:t>
            </a:r>
            <a:endParaRPr lang="en-US" altLang="en-US" sz="1500" b="1" dirty="0"/>
          </a:p>
        </p:txBody>
      </p:sp>
      <p:sp>
        <p:nvSpPr>
          <p:cNvPr id="103" name="Rectangle 10">
            <a:extLst>
              <a:ext uri="{FF2B5EF4-FFF2-40B4-BE49-F238E27FC236}">
                <a16:creationId xmlns:a16="http://schemas.microsoft.com/office/drawing/2014/main" xmlns="" id="{E23712AE-F928-4895-0C60-7A90BD77D9D0}"/>
              </a:ext>
            </a:extLst>
          </p:cNvPr>
          <p:cNvSpPr>
            <a:spLocks noChangeArrowheads="1"/>
          </p:cNvSpPr>
          <p:nvPr/>
        </p:nvSpPr>
        <p:spPr bwMode="auto">
          <a:xfrm>
            <a:off x="7173353" y="1209433"/>
            <a:ext cx="1327674" cy="775787"/>
          </a:xfrm>
          <a:prstGeom prst="rect">
            <a:avLst/>
          </a:prstGeom>
          <a:gradFill flip="none" rotWithShape="1">
            <a:gsLst>
              <a:gs pos="0">
                <a:schemeClr val="bg1"/>
              </a:gs>
              <a:gs pos="50000">
                <a:schemeClr val="accent6">
                  <a:lumMod val="20000"/>
                  <a:lumOff val="80000"/>
                </a:schemeClr>
              </a:gs>
              <a:gs pos="100000">
                <a:schemeClr val="accent6">
                  <a:lumMod val="40000"/>
                  <a:lumOff val="60000"/>
                </a:schemeClr>
              </a:gs>
            </a:gsLst>
            <a:lin ang="16200000" scaled="1"/>
            <a:tileRect/>
          </a:gradFill>
          <a:ln w="19050">
            <a:solidFill>
              <a:schemeClr val="tx1"/>
            </a:solidFill>
            <a:miter lim="800000"/>
            <a:headEnd/>
            <a:tailEnd/>
          </a:ln>
          <a:effectLs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0000"/>
              </a:lnSpc>
              <a:spcBef>
                <a:spcPct val="0"/>
              </a:spcBef>
              <a:buFontTx/>
              <a:buNone/>
            </a:pPr>
            <a:r>
              <a:rPr lang="es-ES" altLang="en-US" sz="1500" b="1" dirty="0" smtClean="0"/>
              <a:t>Mantenerse sano</a:t>
            </a:r>
            <a:endParaRPr lang="en-US" altLang="en-US" sz="1500" b="1" dirty="0"/>
          </a:p>
        </p:txBody>
      </p:sp>
      <p:sp>
        <p:nvSpPr>
          <p:cNvPr id="105" name="Rectangle 12">
            <a:extLst>
              <a:ext uri="{FF2B5EF4-FFF2-40B4-BE49-F238E27FC236}">
                <a16:creationId xmlns:a16="http://schemas.microsoft.com/office/drawing/2014/main" xmlns="" id="{C3671141-27F5-A62F-A2CE-4E05CF611FAA}"/>
              </a:ext>
            </a:extLst>
          </p:cNvPr>
          <p:cNvSpPr>
            <a:spLocks noChangeArrowheads="1"/>
          </p:cNvSpPr>
          <p:nvPr/>
        </p:nvSpPr>
        <p:spPr bwMode="auto">
          <a:xfrm>
            <a:off x="9631954" y="1213204"/>
            <a:ext cx="1364992" cy="776163"/>
          </a:xfrm>
          <a:prstGeom prst="rect">
            <a:avLst/>
          </a:prstGeom>
          <a:gradFill flip="none" rotWithShape="1">
            <a:gsLst>
              <a:gs pos="0">
                <a:schemeClr val="bg1"/>
              </a:gs>
              <a:gs pos="50000">
                <a:schemeClr val="accent6">
                  <a:lumMod val="20000"/>
                  <a:lumOff val="80000"/>
                </a:schemeClr>
              </a:gs>
              <a:gs pos="100000">
                <a:schemeClr val="accent6">
                  <a:lumMod val="40000"/>
                  <a:lumOff val="60000"/>
                </a:schemeClr>
              </a:gs>
            </a:gsLst>
            <a:lin ang="16200000" scaled="1"/>
            <a:tileRect/>
          </a:gradFill>
          <a:ln w="19050">
            <a:solidFill>
              <a:schemeClr val="tx1"/>
            </a:solidFill>
            <a:miter lim="800000"/>
            <a:headEnd/>
            <a:tailEnd/>
          </a:ln>
          <a:effectLs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500" b="1" dirty="0" err="1" smtClean="0"/>
              <a:t>Educarse</a:t>
            </a:r>
            <a:endParaRPr lang="en-US" altLang="en-US" sz="1500" b="1" dirty="0"/>
          </a:p>
        </p:txBody>
      </p:sp>
      <p:sp>
        <p:nvSpPr>
          <p:cNvPr id="83" name="Text Box 22">
            <a:extLst>
              <a:ext uri="{FF2B5EF4-FFF2-40B4-BE49-F238E27FC236}">
                <a16:creationId xmlns="" xmlns:a16="http://schemas.microsoft.com/office/drawing/2014/main" id="{FB7B29C7-0039-FDE5-01AF-6522D4DBEF97}"/>
              </a:ext>
            </a:extLst>
          </p:cNvPr>
          <p:cNvSpPr txBox="1">
            <a:spLocks noChangeArrowheads="1"/>
          </p:cNvSpPr>
          <p:nvPr/>
        </p:nvSpPr>
        <p:spPr bwMode="auto">
          <a:xfrm>
            <a:off x="2154213" y="1234458"/>
            <a:ext cx="1108075" cy="584200"/>
          </a:xfrm>
          <a:prstGeom prst="rect">
            <a:avLst/>
          </a:prstGeom>
          <a:noFill/>
          <a:ln>
            <a:noFill/>
          </a:ln>
          <a:effectLst/>
          <a:extLst>
            <a:ext uri="{909E8E84-426E-40DD-AFC4-6F175D3DCCD1}">
              <a14:hiddenFill xmlns:a14="http://schemas.microsoft.com/office/drawing/2010/main">
                <a:gradFill rotWithShape="1">
                  <a:gsLst>
                    <a:gs pos="0">
                      <a:schemeClr val="accent1"/>
                    </a:gs>
                    <a:gs pos="100000">
                      <a:srgbClr val="576869"/>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b="1" dirty="0">
                <a:latin typeface="Times New Roman" panose="02020603050405020304" pitchFamily="18" charset="0"/>
              </a:rPr>
              <a:t>. . . . .</a:t>
            </a:r>
          </a:p>
        </p:txBody>
      </p:sp>
      <p:sp>
        <p:nvSpPr>
          <p:cNvPr id="84" name="Text Box 22">
            <a:extLst>
              <a:ext uri="{FF2B5EF4-FFF2-40B4-BE49-F238E27FC236}">
                <a16:creationId xmlns="" xmlns:a16="http://schemas.microsoft.com/office/drawing/2014/main" id="{FB7B29C7-0039-FDE5-01AF-6522D4DBEF97}"/>
              </a:ext>
            </a:extLst>
          </p:cNvPr>
          <p:cNvSpPr txBox="1">
            <a:spLocks noChangeArrowheads="1"/>
          </p:cNvSpPr>
          <p:nvPr/>
        </p:nvSpPr>
        <p:spPr bwMode="auto">
          <a:xfrm>
            <a:off x="8501027" y="1205840"/>
            <a:ext cx="1108075" cy="584200"/>
          </a:xfrm>
          <a:prstGeom prst="rect">
            <a:avLst/>
          </a:prstGeom>
          <a:noFill/>
          <a:ln>
            <a:noFill/>
          </a:ln>
          <a:effectLst/>
          <a:extLst>
            <a:ext uri="{909E8E84-426E-40DD-AFC4-6F175D3DCCD1}">
              <a14:hiddenFill xmlns:a14="http://schemas.microsoft.com/office/drawing/2010/main">
                <a:gradFill rotWithShape="1">
                  <a:gsLst>
                    <a:gs pos="0">
                      <a:schemeClr val="accent1"/>
                    </a:gs>
                    <a:gs pos="100000">
                      <a:srgbClr val="576869"/>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b="1" dirty="0">
                <a:latin typeface="Times New Roman" panose="02020603050405020304" pitchFamily="18" charset="0"/>
              </a:rPr>
              <a:t>. . . . .</a:t>
            </a:r>
          </a:p>
        </p:txBody>
      </p:sp>
      <p:sp>
        <p:nvSpPr>
          <p:cNvPr id="62" name="Rectangle 2">
            <a:extLst>
              <a:ext uri="{FF2B5EF4-FFF2-40B4-BE49-F238E27FC236}">
                <a16:creationId xmlns:a16="http://schemas.microsoft.com/office/drawing/2014/main" xmlns="" id="{1C65708A-8D66-1B7B-2FBA-90C861C255D6}"/>
              </a:ext>
            </a:extLst>
          </p:cNvPr>
          <p:cNvSpPr txBox="1">
            <a:spLocks noChangeArrowheads="1"/>
          </p:cNvSpPr>
          <p:nvPr/>
        </p:nvSpPr>
        <p:spPr bwMode="auto">
          <a:xfrm>
            <a:off x="5958505" y="160110"/>
            <a:ext cx="6141954"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Arial" charset="0"/>
              </a:defRPr>
            </a:lvl2pPr>
            <a:lvl3pPr algn="ctr" rtl="0" eaLnBrk="0" fontAlgn="base" hangingPunct="0">
              <a:spcBef>
                <a:spcPct val="0"/>
              </a:spcBef>
              <a:spcAft>
                <a:spcPct val="0"/>
              </a:spcAft>
              <a:defRPr sz="3200" b="1">
                <a:solidFill>
                  <a:schemeClr val="tx2"/>
                </a:solidFill>
                <a:latin typeface="Arial" charset="0"/>
              </a:defRPr>
            </a:lvl3pPr>
            <a:lvl4pPr algn="ctr" rtl="0" eaLnBrk="0" fontAlgn="base" hangingPunct="0">
              <a:spcBef>
                <a:spcPct val="0"/>
              </a:spcBef>
              <a:spcAft>
                <a:spcPct val="0"/>
              </a:spcAft>
              <a:defRPr sz="3200" b="1">
                <a:solidFill>
                  <a:schemeClr val="tx2"/>
                </a:solidFill>
                <a:latin typeface="Arial" charset="0"/>
              </a:defRPr>
            </a:lvl4pPr>
            <a:lvl5pPr algn="ctr" rtl="0" eaLnBrk="0" fontAlgn="base" hangingPunct="0">
              <a:spcBef>
                <a:spcPct val="0"/>
              </a:spcBef>
              <a:spcAft>
                <a:spcPct val="0"/>
              </a:spcAft>
              <a:defRPr sz="3200" b="1">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s-ES" altLang="en-US" sz="3000" kern="0" dirty="0" smtClean="0">
                <a:solidFill>
                  <a:srgbClr val="0000CC"/>
                </a:solidFill>
              </a:rPr>
              <a:t>Decisiones guiadas por la carne </a:t>
            </a:r>
            <a:r>
              <a:rPr lang="es-ES" altLang="en-US" sz="2400" kern="0" dirty="0" smtClean="0">
                <a:solidFill>
                  <a:srgbClr val="0000CC"/>
                </a:solidFill>
              </a:rPr>
              <a:t>(¿Quién es este?)</a:t>
            </a:r>
            <a:endParaRPr lang="en-US" altLang="en-US" sz="2400" kern="0" dirty="0">
              <a:solidFill>
                <a:srgbClr val="0000CC"/>
              </a:solidFill>
            </a:endParaRPr>
          </a:p>
        </p:txBody>
      </p:sp>
      <p:sp>
        <p:nvSpPr>
          <p:cNvPr id="63" name="Rectangle 27">
            <a:extLst>
              <a:ext uri="{FF2B5EF4-FFF2-40B4-BE49-F238E27FC236}">
                <a16:creationId xmlns="" xmlns:a16="http://schemas.microsoft.com/office/drawing/2014/main" id="{9839B802-4AD7-B5C5-78B2-4C87D838D404}"/>
              </a:ext>
            </a:extLst>
          </p:cNvPr>
          <p:cNvSpPr>
            <a:spLocks noChangeArrowheads="1"/>
          </p:cNvSpPr>
          <p:nvPr/>
        </p:nvSpPr>
        <p:spPr bwMode="auto">
          <a:xfrm>
            <a:off x="409905" y="4198270"/>
            <a:ext cx="11900186" cy="19050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Tree>
    <p:extLst>
      <p:ext uri="{BB962C8B-B14F-4D97-AF65-F5344CB8AC3E}">
        <p14:creationId xmlns:p14="http://schemas.microsoft.com/office/powerpoint/2010/main" val="3419202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dissolve">
                                      <p:cBhvr>
                                        <p:cTn id="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5" grpId="0" animBg="1"/>
      <p:bldP spid="95238" grpId="0" animBg="1"/>
      <p:bldP spid="95239" grpId="0" animBg="1"/>
      <p:bldP spid="95240" grpId="0" animBg="1"/>
      <p:bldP spid="95241" grpId="0" animBg="1"/>
      <p:bldP spid="95242" grpId="0" animBg="1"/>
      <p:bldP spid="95243" grpId="0" animBg="1"/>
      <p:bldP spid="55" grpId="0" animBg="1"/>
      <p:bldP spid="57" grpId="0" animBg="1"/>
      <p:bldP spid="59" grpId="0" animBg="1"/>
      <p:bldP spid="60" grpId="0" animBg="1"/>
      <p:bldP spid="61" grpId="0" animBg="1"/>
      <p:bldP spid="65" grpId="0" animBg="1"/>
      <p:bldP spid="66" grpId="0" animBg="1"/>
      <p:bldP spid="67" grpId="0" animBg="1"/>
      <p:bldP spid="68" grpId="0" animBg="1"/>
      <p:bldP spid="69" grpId="0" animBg="1"/>
      <p:bldP spid="71" grpId="0" animBg="1"/>
      <p:bldP spid="73" grpId="0" animBg="1"/>
      <p:bldP spid="74" grpId="0" animBg="1"/>
      <p:bldP spid="77" grpId="0" animBg="1"/>
      <p:bldP spid="78" grpId="0" animBg="1"/>
      <p:bldP spid="79" grpId="0" animBg="1"/>
      <p:bldP spid="80" grpId="0" animBg="1"/>
      <p:bldP spid="81" grpId="0" animBg="1"/>
      <p:bldP spid="82" grpId="0" animBg="1"/>
      <p:bldP spid="90" grpId="0" animBg="1"/>
      <p:bldP spid="92" grpId="0" animBg="1"/>
      <p:bldP spid="93" grpId="0" animBg="1"/>
      <p:bldP spid="94" grpId="0" animBg="1"/>
      <p:bldP spid="95" grpId="0" animBg="1"/>
      <p:bldP spid="97" grpId="0" animBg="1"/>
      <p:bldP spid="98" grpId="0" animBg="1"/>
      <p:bldP spid="99" grpId="0" animBg="1"/>
      <p:bldP spid="100" grpId="0" animBg="1"/>
      <p:bldP spid="101" grpId="0" animBg="1"/>
      <p:bldP spid="103" grpId="0" animBg="1"/>
      <p:bldP spid="105" grpId="0" animBg="1"/>
      <p:bldP spid="83" grpId="0"/>
      <p:bldP spid="84" grpId="0"/>
      <p:bldP spid="6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3" name="Slide Number Placeholder 5">
            <a:extLst>
              <a:ext uri="{FF2B5EF4-FFF2-40B4-BE49-F238E27FC236}">
                <a16:creationId xmlns:a16="http://schemas.microsoft.com/office/drawing/2014/main" xmlns="" id="{C9D1D0EE-8631-42EB-4ABB-9B8EFDE940B4}"/>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2459A30-20C7-404B-B509-4214EA88EC57}" type="slidenum">
              <a:rPr lang="en-US" altLang="en-US" sz="1400" smtClean="0"/>
              <a:pPr>
                <a:spcBef>
                  <a:spcPct val="0"/>
                </a:spcBef>
                <a:buFontTx/>
                <a:buNone/>
              </a:pPr>
              <a:t>21</a:t>
            </a:fld>
            <a:endParaRPr lang="en-US" altLang="en-US" sz="1400"/>
          </a:p>
        </p:txBody>
      </p:sp>
      <p:sp>
        <p:nvSpPr>
          <p:cNvPr id="143364" name="Rectangle 2">
            <a:extLst>
              <a:ext uri="{FF2B5EF4-FFF2-40B4-BE49-F238E27FC236}">
                <a16:creationId xmlns:a16="http://schemas.microsoft.com/office/drawing/2014/main" xmlns="" id="{1C65708A-8D66-1B7B-2FBA-90C861C255D6}"/>
              </a:ext>
            </a:extLst>
          </p:cNvPr>
          <p:cNvSpPr>
            <a:spLocks noGrp="1" noChangeArrowheads="1"/>
          </p:cNvSpPr>
          <p:nvPr>
            <p:ph type="title"/>
          </p:nvPr>
        </p:nvSpPr>
        <p:spPr>
          <a:xfrm>
            <a:off x="-166641" y="160369"/>
            <a:ext cx="5800185" cy="533400"/>
          </a:xfrm>
        </p:spPr>
        <p:txBody>
          <a:bodyPr/>
          <a:lstStyle/>
          <a:p>
            <a:pPr eaLnBrk="1" hangingPunct="1"/>
            <a:r>
              <a:rPr lang="en-US" altLang="en-US" sz="3000" dirty="0" smtClean="0"/>
              <a:t>Decisions Guided by the Flesh </a:t>
            </a:r>
            <a:r>
              <a:rPr lang="en-US" altLang="en-US" sz="2400" dirty="0" smtClean="0"/>
              <a:t>(example</a:t>
            </a:r>
            <a:endParaRPr lang="en-US" altLang="en-US" sz="3000" dirty="0">
              <a:solidFill>
                <a:srgbClr val="0000CC"/>
              </a:solidFill>
            </a:endParaRPr>
          </a:p>
        </p:txBody>
      </p:sp>
      <p:sp>
        <p:nvSpPr>
          <p:cNvPr id="95235" name="Rectangle 3">
            <a:extLst>
              <a:ext uri="{FF2B5EF4-FFF2-40B4-BE49-F238E27FC236}">
                <a16:creationId xmlns:a16="http://schemas.microsoft.com/office/drawing/2014/main" xmlns="" id="{22D8BFAC-CA16-38BB-83A3-B8C64A4DAA8E}"/>
              </a:ext>
            </a:extLst>
          </p:cNvPr>
          <p:cNvSpPr>
            <a:spLocks noChangeArrowheads="1"/>
          </p:cNvSpPr>
          <p:nvPr/>
        </p:nvSpPr>
        <p:spPr bwMode="auto">
          <a:xfrm>
            <a:off x="495420" y="5119364"/>
            <a:ext cx="5600580" cy="787143"/>
          </a:xfrm>
          <a:prstGeom prst="rect">
            <a:avLst/>
          </a:prstGeom>
          <a:gradFill flip="none" rotWithShape="1">
            <a:gsLst>
              <a:gs pos="0">
                <a:schemeClr val="bg1"/>
              </a:gs>
              <a:gs pos="50000">
                <a:schemeClr val="accent5">
                  <a:lumMod val="90000"/>
                </a:schemeClr>
              </a:gs>
              <a:gs pos="100000">
                <a:schemeClr val="accent1">
                  <a:shade val="100000"/>
                  <a:satMod val="115000"/>
                </a:schemeClr>
              </a:gs>
            </a:gsLst>
            <a:lin ang="16200000" scaled="1"/>
            <a:tileRect/>
          </a:gradFill>
          <a:ln w="19050">
            <a:solidFill>
              <a:schemeClr val="tx1"/>
            </a:solidFill>
            <a:miter lim="800000"/>
            <a:headEnd/>
            <a:tailEnd/>
          </a:ln>
          <a:effectLs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000" b="1" dirty="0" smtClean="0"/>
              <a:t>Pleasure – Be Happy</a:t>
            </a:r>
            <a:endParaRPr lang="en-US" altLang="en-US" sz="4000" b="1" dirty="0"/>
          </a:p>
        </p:txBody>
      </p:sp>
      <p:sp>
        <p:nvSpPr>
          <p:cNvPr id="95238" name="Rectangle 6">
            <a:extLst>
              <a:ext uri="{FF2B5EF4-FFF2-40B4-BE49-F238E27FC236}">
                <a16:creationId xmlns:a16="http://schemas.microsoft.com/office/drawing/2014/main" xmlns="" id="{CE218BCD-8C33-95AD-0913-9339ED9BB14C}"/>
              </a:ext>
            </a:extLst>
          </p:cNvPr>
          <p:cNvSpPr>
            <a:spLocks noChangeArrowheads="1"/>
          </p:cNvSpPr>
          <p:nvPr/>
        </p:nvSpPr>
        <p:spPr bwMode="auto">
          <a:xfrm>
            <a:off x="581611" y="4191575"/>
            <a:ext cx="1242940" cy="914400"/>
          </a:xfrm>
          <a:prstGeom prst="rect">
            <a:avLst/>
          </a:prstGeom>
          <a:gradFill flip="none" rotWithShape="1">
            <a:gsLst>
              <a:gs pos="0">
                <a:schemeClr val="bg1"/>
              </a:gs>
              <a:gs pos="50000">
                <a:schemeClr val="accent5">
                  <a:lumMod val="90000"/>
                </a:schemeClr>
              </a:gs>
              <a:gs pos="100000">
                <a:schemeClr val="accent1">
                  <a:shade val="100000"/>
                  <a:satMod val="115000"/>
                </a:schemeClr>
              </a:gs>
            </a:gsLst>
            <a:lin ang="16200000" scaled="1"/>
            <a:tileRect/>
          </a:gradFill>
          <a:ln w="19050">
            <a:solidFill>
              <a:schemeClr val="tx1"/>
            </a:solidFill>
            <a:miter lim="800000"/>
            <a:headEnd/>
            <a:tailEnd/>
          </a:ln>
          <a:effectLs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80000"/>
              </a:lnSpc>
              <a:spcBef>
                <a:spcPct val="0"/>
              </a:spcBef>
              <a:buFontTx/>
              <a:buNone/>
            </a:pPr>
            <a:r>
              <a:rPr lang="en-US" altLang="en-US" sz="2200" b="1" dirty="0" err="1" smtClean="0"/>
              <a:t>SexualPartner</a:t>
            </a:r>
            <a:endParaRPr lang="en-US" altLang="en-US" sz="2200" b="1" dirty="0"/>
          </a:p>
        </p:txBody>
      </p:sp>
      <p:sp>
        <p:nvSpPr>
          <p:cNvPr id="95239" name="Rectangle 7">
            <a:extLst>
              <a:ext uri="{FF2B5EF4-FFF2-40B4-BE49-F238E27FC236}">
                <a16:creationId xmlns:a16="http://schemas.microsoft.com/office/drawing/2014/main" xmlns="" id="{EF966668-D22D-A160-89C1-395C31821963}"/>
              </a:ext>
            </a:extLst>
          </p:cNvPr>
          <p:cNvSpPr>
            <a:spLocks noChangeArrowheads="1"/>
          </p:cNvSpPr>
          <p:nvPr/>
        </p:nvSpPr>
        <p:spPr bwMode="auto">
          <a:xfrm>
            <a:off x="1832318" y="4187737"/>
            <a:ext cx="1198389" cy="914400"/>
          </a:xfrm>
          <a:prstGeom prst="rect">
            <a:avLst/>
          </a:prstGeom>
          <a:gradFill flip="none" rotWithShape="1">
            <a:gsLst>
              <a:gs pos="0">
                <a:schemeClr val="bg1"/>
              </a:gs>
              <a:gs pos="50000">
                <a:schemeClr val="accent5">
                  <a:lumMod val="90000"/>
                </a:schemeClr>
              </a:gs>
              <a:gs pos="100000">
                <a:schemeClr val="accent1">
                  <a:shade val="100000"/>
                  <a:satMod val="115000"/>
                </a:schemeClr>
              </a:gs>
            </a:gsLst>
            <a:lin ang="16200000" scaled="1"/>
            <a:tileRect/>
          </a:gradFill>
          <a:ln w="19050">
            <a:solidFill>
              <a:schemeClr val="tx1"/>
            </a:solidFill>
            <a:miter lim="800000"/>
            <a:headEnd/>
            <a:tailEnd/>
          </a:ln>
          <a:effectLs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80000"/>
              </a:lnSpc>
              <a:spcBef>
                <a:spcPct val="0"/>
              </a:spcBef>
              <a:buFontTx/>
              <a:buNone/>
            </a:pPr>
            <a:r>
              <a:rPr lang="en-US" altLang="en-US" sz="2200" b="1" dirty="0" smtClean="0"/>
              <a:t>“Fun” Friends</a:t>
            </a:r>
            <a:endParaRPr lang="en-US" altLang="en-US" sz="2200" b="1" dirty="0"/>
          </a:p>
        </p:txBody>
      </p:sp>
      <p:sp>
        <p:nvSpPr>
          <p:cNvPr id="95240" name="Rectangle 8">
            <a:extLst>
              <a:ext uri="{FF2B5EF4-FFF2-40B4-BE49-F238E27FC236}">
                <a16:creationId xmlns:a16="http://schemas.microsoft.com/office/drawing/2014/main" xmlns="" id="{FAC361F2-076C-C614-107B-8680C93FAA9B}"/>
              </a:ext>
            </a:extLst>
          </p:cNvPr>
          <p:cNvSpPr>
            <a:spLocks noChangeArrowheads="1"/>
          </p:cNvSpPr>
          <p:nvPr/>
        </p:nvSpPr>
        <p:spPr bwMode="auto">
          <a:xfrm>
            <a:off x="4028912" y="4198270"/>
            <a:ext cx="1432510" cy="914400"/>
          </a:xfrm>
          <a:prstGeom prst="rect">
            <a:avLst/>
          </a:prstGeom>
          <a:gradFill flip="none" rotWithShape="1">
            <a:gsLst>
              <a:gs pos="0">
                <a:schemeClr val="bg1"/>
              </a:gs>
              <a:gs pos="50000">
                <a:schemeClr val="accent5">
                  <a:lumMod val="90000"/>
                </a:schemeClr>
              </a:gs>
              <a:gs pos="100000">
                <a:schemeClr val="accent1">
                  <a:shade val="100000"/>
                  <a:satMod val="115000"/>
                </a:schemeClr>
              </a:gs>
            </a:gsLst>
            <a:lin ang="16200000" scaled="1"/>
            <a:tileRect/>
          </a:gradFill>
          <a:ln w="19050">
            <a:solidFill>
              <a:schemeClr val="tx1"/>
            </a:solidFill>
            <a:miter lim="800000"/>
            <a:headEnd/>
            <a:tailEnd/>
          </a:ln>
          <a:effectLs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80000"/>
              </a:lnSpc>
              <a:spcBef>
                <a:spcPct val="0"/>
              </a:spcBef>
              <a:buFontTx/>
              <a:buNone/>
            </a:pPr>
            <a:r>
              <a:rPr lang="en-US" altLang="en-US" sz="2200" b="1" dirty="0" smtClean="0"/>
              <a:t>Have (lots of) Things</a:t>
            </a:r>
            <a:endParaRPr lang="en-US" altLang="en-US" sz="2200" b="1" dirty="0"/>
          </a:p>
        </p:txBody>
      </p:sp>
      <p:sp>
        <p:nvSpPr>
          <p:cNvPr id="95241" name="Rectangle 9">
            <a:extLst>
              <a:ext uri="{FF2B5EF4-FFF2-40B4-BE49-F238E27FC236}">
                <a16:creationId xmlns:a16="http://schemas.microsoft.com/office/drawing/2014/main" xmlns="" id="{304968A3-645B-6BBD-8274-3EC28DAD7735}"/>
              </a:ext>
            </a:extLst>
          </p:cNvPr>
          <p:cNvSpPr>
            <a:spLocks noChangeArrowheads="1"/>
          </p:cNvSpPr>
          <p:nvPr/>
        </p:nvSpPr>
        <p:spPr bwMode="auto">
          <a:xfrm>
            <a:off x="2179834" y="3566253"/>
            <a:ext cx="1169121" cy="613815"/>
          </a:xfrm>
          <a:prstGeom prst="rect">
            <a:avLst/>
          </a:prstGeom>
          <a:gradFill flip="none" rotWithShape="1">
            <a:gsLst>
              <a:gs pos="0">
                <a:schemeClr val="bg1"/>
              </a:gs>
              <a:gs pos="50000">
                <a:schemeClr val="accent5">
                  <a:lumMod val="90000"/>
                </a:schemeClr>
              </a:gs>
              <a:gs pos="100000">
                <a:schemeClr val="accent1">
                  <a:shade val="100000"/>
                  <a:satMod val="115000"/>
                </a:schemeClr>
              </a:gs>
            </a:gsLst>
            <a:lin ang="16200000" scaled="1"/>
            <a:tileRect/>
          </a:gradFill>
          <a:ln w="19050">
            <a:solidFill>
              <a:schemeClr val="tx1"/>
            </a:solidFill>
            <a:miter lim="800000"/>
            <a:headEnd/>
            <a:tailEnd/>
          </a:ln>
          <a:effectLs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0000"/>
              </a:lnSpc>
              <a:spcBef>
                <a:spcPct val="0"/>
              </a:spcBef>
              <a:buFontTx/>
              <a:buNone/>
            </a:pPr>
            <a:r>
              <a:rPr lang="en-US" altLang="en-US" sz="1600" b="1" dirty="0" smtClean="0"/>
              <a:t>Other Relation-ships</a:t>
            </a:r>
            <a:endParaRPr lang="en-US" altLang="en-US" sz="1600" b="1" dirty="0"/>
          </a:p>
        </p:txBody>
      </p:sp>
      <p:sp>
        <p:nvSpPr>
          <p:cNvPr id="95242" name="Rectangle 10">
            <a:extLst>
              <a:ext uri="{FF2B5EF4-FFF2-40B4-BE49-F238E27FC236}">
                <a16:creationId xmlns:a16="http://schemas.microsoft.com/office/drawing/2014/main" xmlns="" id="{E23712AE-F928-4895-0C60-7A90BD77D9D0}"/>
              </a:ext>
            </a:extLst>
          </p:cNvPr>
          <p:cNvSpPr>
            <a:spLocks noChangeArrowheads="1"/>
          </p:cNvSpPr>
          <p:nvPr/>
        </p:nvSpPr>
        <p:spPr bwMode="auto">
          <a:xfrm>
            <a:off x="710767" y="3559704"/>
            <a:ext cx="1458367" cy="620365"/>
          </a:xfrm>
          <a:prstGeom prst="rect">
            <a:avLst/>
          </a:prstGeom>
          <a:gradFill flip="none" rotWithShape="1">
            <a:gsLst>
              <a:gs pos="0">
                <a:schemeClr val="bg1"/>
              </a:gs>
              <a:gs pos="50000">
                <a:schemeClr val="accent5">
                  <a:lumMod val="90000"/>
                </a:schemeClr>
              </a:gs>
              <a:gs pos="100000">
                <a:schemeClr val="accent1">
                  <a:shade val="100000"/>
                  <a:satMod val="115000"/>
                </a:schemeClr>
              </a:gs>
            </a:gsLst>
            <a:lin ang="16200000" scaled="1"/>
            <a:tileRect/>
          </a:gradFill>
          <a:ln w="19050">
            <a:solidFill>
              <a:schemeClr val="tx1"/>
            </a:solidFill>
            <a:miter lim="800000"/>
            <a:headEnd/>
            <a:tailEnd/>
          </a:ln>
          <a:effectLs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0000"/>
              </a:lnSpc>
              <a:spcBef>
                <a:spcPct val="0"/>
              </a:spcBef>
              <a:buFontTx/>
              <a:buNone/>
            </a:pPr>
            <a:r>
              <a:rPr lang="en-US" altLang="en-US" sz="1600" b="1" dirty="0" smtClean="0"/>
              <a:t>Marry &amp; Have Family</a:t>
            </a:r>
            <a:endParaRPr lang="en-US" altLang="en-US" sz="1600" b="1" dirty="0"/>
          </a:p>
        </p:txBody>
      </p:sp>
      <p:sp>
        <p:nvSpPr>
          <p:cNvPr id="95243" name="Rectangle 11">
            <a:extLst>
              <a:ext uri="{FF2B5EF4-FFF2-40B4-BE49-F238E27FC236}">
                <a16:creationId xmlns:a16="http://schemas.microsoft.com/office/drawing/2014/main" xmlns="" id="{044D4390-AEC1-E303-6885-2D5710604466}"/>
              </a:ext>
            </a:extLst>
          </p:cNvPr>
          <p:cNvSpPr>
            <a:spLocks noChangeArrowheads="1"/>
          </p:cNvSpPr>
          <p:nvPr/>
        </p:nvSpPr>
        <p:spPr bwMode="auto">
          <a:xfrm>
            <a:off x="3347929" y="3571033"/>
            <a:ext cx="830283" cy="620364"/>
          </a:xfrm>
          <a:prstGeom prst="rect">
            <a:avLst/>
          </a:prstGeom>
          <a:gradFill flip="none" rotWithShape="1">
            <a:gsLst>
              <a:gs pos="0">
                <a:schemeClr val="bg1"/>
              </a:gs>
              <a:gs pos="50000">
                <a:schemeClr val="accent5">
                  <a:lumMod val="90000"/>
                </a:schemeClr>
              </a:gs>
              <a:gs pos="100000">
                <a:schemeClr val="accent1">
                  <a:shade val="100000"/>
                  <a:satMod val="115000"/>
                </a:schemeClr>
              </a:gs>
            </a:gsLst>
            <a:lin ang="16200000" scaled="1"/>
            <a:tileRect/>
          </a:gradFill>
          <a:ln w="19050">
            <a:solidFill>
              <a:schemeClr val="tx1"/>
            </a:solidFill>
            <a:miter lim="800000"/>
            <a:headEnd/>
            <a:tailEnd/>
          </a:ln>
          <a:effectLs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600" b="1" dirty="0" smtClean="0"/>
              <a:t>Get Power</a:t>
            </a:r>
            <a:endParaRPr lang="en-US" altLang="en-US" sz="1600" b="1" dirty="0"/>
          </a:p>
        </p:txBody>
      </p:sp>
      <p:grpSp>
        <p:nvGrpSpPr>
          <p:cNvPr id="95252" name="Group 20">
            <a:extLst>
              <a:ext uri="{FF2B5EF4-FFF2-40B4-BE49-F238E27FC236}">
                <a16:creationId xmlns:a16="http://schemas.microsoft.com/office/drawing/2014/main" xmlns="" id="{0DA4D9D3-EA66-D975-DD7D-0D0766F37713}"/>
              </a:ext>
            </a:extLst>
          </p:cNvPr>
          <p:cNvGrpSpPr>
            <a:grpSpLocks/>
          </p:cNvGrpSpPr>
          <p:nvPr/>
        </p:nvGrpSpPr>
        <p:grpSpPr bwMode="auto">
          <a:xfrm>
            <a:off x="5443110" y="2551467"/>
            <a:ext cx="523875" cy="1928813"/>
            <a:chOff x="5099" y="1001"/>
            <a:chExt cx="330" cy="1215"/>
          </a:xfrm>
          <a:gradFill flip="none" rotWithShape="1">
            <a:gsLst>
              <a:gs pos="0">
                <a:schemeClr val="bg1"/>
              </a:gs>
              <a:gs pos="50000">
                <a:schemeClr val="accent5">
                  <a:lumMod val="90000"/>
                </a:schemeClr>
              </a:gs>
              <a:gs pos="100000">
                <a:schemeClr val="accent1">
                  <a:shade val="100000"/>
                  <a:satMod val="115000"/>
                </a:schemeClr>
              </a:gs>
            </a:gsLst>
            <a:lin ang="16200000" scaled="1"/>
            <a:tileRect/>
          </a:gradFill>
        </p:grpSpPr>
        <p:sp>
          <p:nvSpPr>
            <p:cNvPr id="143388" name="Text Box 21">
              <a:extLst>
                <a:ext uri="{FF2B5EF4-FFF2-40B4-BE49-F238E27FC236}">
                  <a16:creationId xmlns:a16="http://schemas.microsoft.com/office/drawing/2014/main" xmlns="" id="{D3D8104E-7B85-275A-B0FF-0BB7F0939D57}"/>
                </a:ext>
              </a:extLst>
            </p:cNvPr>
            <p:cNvSpPr txBox="1">
              <a:spLocks noChangeArrowheads="1"/>
            </p:cNvSpPr>
            <p:nvPr/>
          </p:nvSpPr>
          <p:spPr bwMode="auto">
            <a:xfrm rot="5400000">
              <a:off x="4856" y="1244"/>
              <a:ext cx="816" cy="33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dirty="0">
                  <a:solidFill>
                    <a:schemeClr val="accent2"/>
                  </a:solidFill>
                </a:rPr>
                <a:t>WHY?</a:t>
              </a:r>
            </a:p>
          </p:txBody>
        </p:sp>
        <p:sp>
          <p:nvSpPr>
            <p:cNvPr id="143389" name="Line 22">
              <a:extLst>
                <a:ext uri="{FF2B5EF4-FFF2-40B4-BE49-F238E27FC236}">
                  <a16:creationId xmlns:a16="http://schemas.microsoft.com/office/drawing/2014/main" xmlns="" id="{55AA79F6-7F41-ADDC-C7E2-868838884246}"/>
                </a:ext>
              </a:extLst>
            </p:cNvPr>
            <p:cNvSpPr>
              <a:spLocks noChangeShapeType="1"/>
            </p:cNvSpPr>
            <p:nvPr/>
          </p:nvSpPr>
          <p:spPr bwMode="auto">
            <a:xfrm flipH="1">
              <a:off x="5277" y="1776"/>
              <a:ext cx="3" cy="440"/>
            </a:xfrm>
            <a:prstGeom prst="line">
              <a:avLst/>
            </a:prstGeom>
            <a:grpFill/>
            <a:ln w="38100">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95255" name="Group 23">
            <a:extLst>
              <a:ext uri="{FF2B5EF4-FFF2-40B4-BE49-F238E27FC236}">
                <a16:creationId xmlns:a16="http://schemas.microsoft.com/office/drawing/2014/main" xmlns="" id="{6B0218B3-61C5-F4BA-7475-065529AA42F1}"/>
              </a:ext>
            </a:extLst>
          </p:cNvPr>
          <p:cNvGrpSpPr>
            <a:grpSpLocks/>
          </p:cNvGrpSpPr>
          <p:nvPr/>
        </p:nvGrpSpPr>
        <p:grpSpPr bwMode="auto">
          <a:xfrm>
            <a:off x="34334" y="2044821"/>
            <a:ext cx="523875" cy="2443162"/>
            <a:chOff x="287" y="1104"/>
            <a:chExt cx="330" cy="1539"/>
          </a:xfrm>
          <a:gradFill flip="none" rotWithShape="1">
            <a:gsLst>
              <a:gs pos="0">
                <a:schemeClr val="bg1"/>
              </a:gs>
              <a:gs pos="50000">
                <a:schemeClr val="accent5">
                  <a:lumMod val="90000"/>
                </a:schemeClr>
              </a:gs>
              <a:gs pos="100000">
                <a:schemeClr val="accent1">
                  <a:shade val="100000"/>
                  <a:satMod val="115000"/>
                </a:schemeClr>
              </a:gs>
            </a:gsLst>
            <a:lin ang="16200000" scaled="1"/>
            <a:tileRect/>
          </a:gradFill>
        </p:grpSpPr>
        <p:sp>
          <p:nvSpPr>
            <p:cNvPr id="143386" name="Text Box 24">
              <a:extLst>
                <a:ext uri="{FF2B5EF4-FFF2-40B4-BE49-F238E27FC236}">
                  <a16:creationId xmlns:a16="http://schemas.microsoft.com/office/drawing/2014/main" xmlns="" id="{FE89003D-4BAA-6298-ECFD-2C10F51BBA11}"/>
                </a:ext>
              </a:extLst>
            </p:cNvPr>
            <p:cNvSpPr txBox="1">
              <a:spLocks noChangeArrowheads="1"/>
            </p:cNvSpPr>
            <p:nvPr/>
          </p:nvSpPr>
          <p:spPr bwMode="auto">
            <a:xfrm rot="-5400000">
              <a:off x="18" y="2045"/>
              <a:ext cx="867" cy="33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dirty="0">
                  <a:solidFill>
                    <a:schemeClr val="accent2"/>
                  </a:solidFill>
                </a:rPr>
                <a:t>HOW?</a:t>
              </a:r>
            </a:p>
          </p:txBody>
        </p:sp>
        <p:sp>
          <p:nvSpPr>
            <p:cNvPr id="143387" name="Line 25">
              <a:extLst>
                <a:ext uri="{FF2B5EF4-FFF2-40B4-BE49-F238E27FC236}">
                  <a16:creationId xmlns:a16="http://schemas.microsoft.com/office/drawing/2014/main" xmlns="" id="{69CF89E4-9725-A5D9-7B48-BBD13F50215B}"/>
                </a:ext>
              </a:extLst>
            </p:cNvPr>
            <p:cNvSpPr>
              <a:spLocks noChangeShapeType="1"/>
            </p:cNvSpPr>
            <p:nvPr/>
          </p:nvSpPr>
          <p:spPr bwMode="auto">
            <a:xfrm flipV="1">
              <a:off x="433" y="1104"/>
              <a:ext cx="0" cy="720"/>
            </a:xfrm>
            <a:prstGeom prst="line">
              <a:avLst/>
            </a:prstGeom>
            <a:grpFill/>
            <a:ln w="38100">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7" name="Group 20">
            <a:extLst>
              <a:ext uri="{FF2B5EF4-FFF2-40B4-BE49-F238E27FC236}">
                <a16:creationId xmlns:a16="http://schemas.microsoft.com/office/drawing/2014/main" xmlns="" id="{0DA4D9D3-EA66-D975-DD7D-0D0766F37713}"/>
              </a:ext>
            </a:extLst>
          </p:cNvPr>
          <p:cNvGrpSpPr>
            <a:grpSpLocks/>
          </p:cNvGrpSpPr>
          <p:nvPr/>
        </p:nvGrpSpPr>
        <p:grpSpPr bwMode="auto">
          <a:xfrm>
            <a:off x="11576583" y="1348088"/>
            <a:ext cx="523875" cy="3552278"/>
            <a:chOff x="5087" y="1216"/>
            <a:chExt cx="330" cy="1232"/>
          </a:xfrm>
        </p:grpSpPr>
        <p:sp>
          <p:nvSpPr>
            <p:cNvPr id="48" name="Text Box 21">
              <a:extLst>
                <a:ext uri="{FF2B5EF4-FFF2-40B4-BE49-F238E27FC236}">
                  <a16:creationId xmlns:a16="http://schemas.microsoft.com/office/drawing/2014/main" xmlns="" id="{D3D8104E-7B85-275A-B0FF-0BB7F0939D57}"/>
                </a:ext>
              </a:extLst>
            </p:cNvPr>
            <p:cNvSpPr txBox="1">
              <a:spLocks noChangeArrowheads="1"/>
            </p:cNvSpPr>
            <p:nvPr/>
          </p:nvSpPr>
          <p:spPr bwMode="auto">
            <a:xfrm rot="5400000">
              <a:off x="4844" y="1459"/>
              <a:ext cx="816"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dirty="0" smtClean="0">
                  <a:solidFill>
                    <a:srgbClr val="FF0000"/>
                  </a:solidFill>
                </a:rPr>
                <a:t>¿POR QUÉ?</a:t>
              </a:r>
              <a:endParaRPr lang="en-US" altLang="en-US" sz="2800" b="1" dirty="0">
                <a:solidFill>
                  <a:srgbClr val="FF0000"/>
                </a:solidFill>
              </a:endParaRPr>
            </a:p>
          </p:txBody>
        </p:sp>
        <p:sp>
          <p:nvSpPr>
            <p:cNvPr id="49" name="Line 22">
              <a:extLst>
                <a:ext uri="{FF2B5EF4-FFF2-40B4-BE49-F238E27FC236}">
                  <a16:creationId xmlns:a16="http://schemas.microsoft.com/office/drawing/2014/main" xmlns="" id="{55AA79F6-7F41-ADDC-C7E2-868838884246}"/>
                </a:ext>
              </a:extLst>
            </p:cNvPr>
            <p:cNvSpPr>
              <a:spLocks noChangeShapeType="1"/>
            </p:cNvSpPr>
            <p:nvPr/>
          </p:nvSpPr>
          <p:spPr bwMode="auto">
            <a:xfrm flipH="1">
              <a:off x="5280" y="2029"/>
              <a:ext cx="7" cy="419"/>
            </a:xfrm>
            <a:prstGeom prst="line">
              <a:avLst/>
            </a:prstGeom>
            <a:noFill/>
            <a:ln w="38100">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0" name="Group 23">
            <a:extLst>
              <a:ext uri="{FF2B5EF4-FFF2-40B4-BE49-F238E27FC236}">
                <a16:creationId xmlns:a16="http://schemas.microsoft.com/office/drawing/2014/main" xmlns="" id="{6B0218B3-61C5-F4BA-7475-065529AA42F1}"/>
              </a:ext>
            </a:extLst>
          </p:cNvPr>
          <p:cNvGrpSpPr>
            <a:grpSpLocks/>
          </p:cNvGrpSpPr>
          <p:nvPr/>
        </p:nvGrpSpPr>
        <p:grpSpPr bwMode="auto">
          <a:xfrm>
            <a:off x="6009670" y="2096088"/>
            <a:ext cx="523875" cy="2032652"/>
            <a:chOff x="286" y="1294"/>
            <a:chExt cx="330" cy="1349"/>
          </a:xfrm>
          <a:gradFill>
            <a:gsLst>
              <a:gs pos="0">
                <a:schemeClr val="bg1"/>
              </a:gs>
              <a:gs pos="50000">
                <a:schemeClr val="accent6">
                  <a:lumMod val="20000"/>
                  <a:lumOff val="80000"/>
                </a:schemeClr>
              </a:gs>
              <a:gs pos="100000">
                <a:schemeClr val="accent6">
                  <a:lumMod val="20000"/>
                  <a:lumOff val="80000"/>
                </a:schemeClr>
              </a:gs>
            </a:gsLst>
            <a:lin ang="16200000" scaled="1"/>
          </a:gradFill>
        </p:grpSpPr>
        <p:sp>
          <p:nvSpPr>
            <p:cNvPr id="51" name="Text Box 24">
              <a:extLst>
                <a:ext uri="{FF2B5EF4-FFF2-40B4-BE49-F238E27FC236}">
                  <a16:creationId xmlns:a16="http://schemas.microsoft.com/office/drawing/2014/main" xmlns="" id="{FE89003D-4BAA-6298-ECFD-2C10F51BBA11}"/>
                </a:ext>
              </a:extLst>
            </p:cNvPr>
            <p:cNvSpPr txBox="1">
              <a:spLocks noChangeArrowheads="1"/>
            </p:cNvSpPr>
            <p:nvPr/>
          </p:nvSpPr>
          <p:spPr bwMode="auto">
            <a:xfrm rot="16200000">
              <a:off x="-149" y="1878"/>
              <a:ext cx="1200" cy="33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dirty="0" smtClean="0">
                  <a:solidFill>
                    <a:srgbClr val="FF0000"/>
                  </a:solidFill>
                </a:rPr>
                <a:t>¿CÓMO?</a:t>
              </a:r>
              <a:endParaRPr lang="en-US" altLang="en-US" sz="2800" b="1" dirty="0">
                <a:solidFill>
                  <a:srgbClr val="FF0000"/>
                </a:solidFill>
              </a:endParaRPr>
            </a:p>
          </p:txBody>
        </p:sp>
        <p:sp>
          <p:nvSpPr>
            <p:cNvPr id="52" name="Line 25">
              <a:extLst>
                <a:ext uri="{FF2B5EF4-FFF2-40B4-BE49-F238E27FC236}">
                  <a16:creationId xmlns:a16="http://schemas.microsoft.com/office/drawing/2014/main" xmlns="" id="{69CF89E4-9725-A5D9-7B48-BBD13F50215B}"/>
                </a:ext>
              </a:extLst>
            </p:cNvPr>
            <p:cNvSpPr>
              <a:spLocks noChangeShapeType="1"/>
            </p:cNvSpPr>
            <p:nvPr/>
          </p:nvSpPr>
          <p:spPr bwMode="auto">
            <a:xfrm flipV="1">
              <a:off x="430" y="1294"/>
              <a:ext cx="2" cy="222"/>
            </a:xfrm>
            <a:prstGeom prst="line">
              <a:avLst/>
            </a:prstGeom>
            <a:grpFill/>
            <a:ln w="38100">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5" name="Rectangle 7">
            <a:extLst>
              <a:ext uri="{FF2B5EF4-FFF2-40B4-BE49-F238E27FC236}">
                <a16:creationId xmlns:a16="http://schemas.microsoft.com/office/drawing/2014/main" xmlns="" id="{EF966668-D22D-A160-89C1-395C31821963}"/>
              </a:ext>
            </a:extLst>
          </p:cNvPr>
          <p:cNvSpPr>
            <a:spLocks noChangeArrowheads="1"/>
          </p:cNvSpPr>
          <p:nvPr/>
        </p:nvSpPr>
        <p:spPr bwMode="auto">
          <a:xfrm>
            <a:off x="3042344" y="4191575"/>
            <a:ext cx="990091" cy="914400"/>
          </a:xfrm>
          <a:prstGeom prst="rect">
            <a:avLst/>
          </a:prstGeom>
          <a:gradFill flip="none" rotWithShape="1">
            <a:gsLst>
              <a:gs pos="0">
                <a:schemeClr val="bg1"/>
              </a:gs>
              <a:gs pos="50000">
                <a:schemeClr val="accent5">
                  <a:lumMod val="90000"/>
                </a:schemeClr>
              </a:gs>
              <a:gs pos="100000">
                <a:schemeClr val="accent1">
                  <a:shade val="100000"/>
                  <a:satMod val="115000"/>
                </a:schemeClr>
              </a:gs>
            </a:gsLst>
            <a:lin ang="16200000" scaled="1"/>
            <a:tileRect/>
          </a:gradFill>
          <a:ln w="19050">
            <a:solidFill>
              <a:schemeClr val="tx1"/>
            </a:solidFill>
            <a:miter lim="800000"/>
            <a:headEnd/>
            <a:tailEnd/>
          </a:ln>
          <a:effectLs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80000"/>
              </a:lnSpc>
              <a:spcBef>
                <a:spcPct val="0"/>
              </a:spcBef>
              <a:buFontTx/>
              <a:buNone/>
            </a:pPr>
            <a:r>
              <a:rPr lang="en-US" altLang="en-US" sz="2200" b="1" dirty="0" smtClean="0"/>
              <a:t>“Fun” </a:t>
            </a:r>
            <a:r>
              <a:rPr lang="en-US" altLang="en-US" sz="2200" b="1" dirty="0" err="1" smtClean="0"/>
              <a:t>Acti-vities</a:t>
            </a:r>
            <a:endParaRPr lang="en-US" altLang="en-US" sz="2200" b="1" dirty="0"/>
          </a:p>
        </p:txBody>
      </p:sp>
      <p:sp>
        <p:nvSpPr>
          <p:cNvPr id="57" name="Rectangle 12">
            <a:extLst>
              <a:ext uri="{FF2B5EF4-FFF2-40B4-BE49-F238E27FC236}">
                <a16:creationId xmlns:a16="http://schemas.microsoft.com/office/drawing/2014/main" xmlns="" id="{C3671141-27F5-A62F-A2CE-4E05CF611FAA}"/>
              </a:ext>
            </a:extLst>
          </p:cNvPr>
          <p:cNvSpPr>
            <a:spLocks noChangeArrowheads="1"/>
          </p:cNvSpPr>
          <p:nvPr/>
        </p:nvSpPr>
        <p:spPr bwMode="auto">
          <a:xfrm>
            <a:off x="4181691" y="3567670"/>
            <a:ext cx="1097121" cy="631870"/>
          </a:xfrm>
          <a:prstGeom prst="rect">
            <a:avLst/>
          </a:prstGeom>
          <a:gradFill flip="none" rotWithShape="1">
            <a:gsLst>
              <a:gs pos="0">
                <a:schemeClr val="bg1"/>
              </a:gs>
              <a:gs pos="50000">
                <a:schemeClr val="accent5">
                  <a:lumMod val="90000"/>
                </a:schemeClr>
              </a:gs>
              <a:gs pos="100000">
                <a:schemeClr val="accent1">
                  <a:shade val="100000"/>
                  <a:satMod val="115000"/>
                </a:schemeClr>
              </a:gs>
            </a:gsLst>
            <a:lin ang="16200000" scaled="1"/>
            <a:tileRect/>
          </a:gradFill>
          <a:ln w="19050">
            <a:solidFill>
              <a:schemeClr val="tx1"/>
            </a:solidFill>
            <a:miter lim="800000"/>
            <a:headEnd/>
            <a:tailEnd/>
          </a:ln>
          <a:effectLs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600" b="1" dirty="0" smtClean="0"/>
              <a:t>Get Money</a:t>
            </a:r>
            <a:endParaRPr lang="en-US" altLang="en-US" sz="1600" b="1" dirty="0"/>
          </a:p>
        </p:txBody>
      </p:sp>
      <p:sp>
        <p:nvSpPr>
          <p:cNvPr id="59" name="Rectangle 9">
            <a:extLst>
              <a:ext uri="{FF2B5EF4-FFF2-40B4-BE49-F238E27FC236}">
                <a16:creationId xmlns:a16="http://schemas.microsoft.com/office/drawing/2014/main" xmlns="" id="{304968A3-645B-6BBD-8274-3EC28DAD7735}"/>
              </a:ext>
            </a:extLst>
          </p:cNvPr>
          <p:cNvSpPr>
            <a:spLocks noChangeArrowheads="1"/>
          </p:cNvSpPr>
          <p:nvPr/>
        </p:nvSpPr>
        <p:spPr bwMode="auto">
          <a:xfrm>
            <a:off x="2474719" y="2779541"/>
            <a:ext cx="1135662" cy="775786"/>
          </a:xfrm>
          <a:prstGeom prst="rect">
            <a:avLst/>
          </a:prstGeom>
          <a:gradFill flip="none" rotWithShape="1">
            <a:gsLst>
              <a:gs pos="0">
                <a:schemeClr val="bg1"/>
              </a:gs>
              <a:gs pos="50000">
                <a:schemeClr val="accent5">
                  <a:lumMod val="90000"/>
                </a:schemeClr>
              </a:gs>
              <a:gs pos="100000">
                <a:schemeClr val="accent1">
                  <a:shade val="100000"/>
                  <a:satMod val="115000"/>
                </a:schemeClr>
              </a:gs>
            </a:gsLst>
            <a:lin ang="16200000" scaled="1"/>
            <a:tileRect/>
          </a:gradFill>
          <a:ln w="19050">
            <a:solidFill>
              <a:schemeClr val="tx1"/>
            </a:solidFill>
            <a:miter lim="800000"/>
            <a:headEnd/>
            <a:tailEnd/>
          </a:ln>
          <a:effectLs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0000"/>
              </a:lnSpc>
              <a:spcBef>
                <a:spcPct val="0"/>
              </a:spcBef>
              <a:buFontTx/>
              <a:buNone/>
            </a:pPr>
            <a:r>
              <a:rPr lang="en-US" altLang="en-US" sz="1600" b="1" dirty="0" smtClean="0"/>
              <a:t>Be Popular</a:t>
            </a:r>
            <a:endParaRPr lang="en-US" altLang="en-US" sz="1600" b="1" dirty="0"/>
          </a:p>
        </p:txBody>
      </p:sp>
      <p:sp>
        <p:nvSpPr>
          <p:cNvPr id="60" name="Rectangle 10">
            <a:extLst>
              <a:ext uri="{FF2B5EF4-FFF2-40B4-BE49-F238E27FC236}">
                <a16:creationId xmlns:a16="http://schemas.microsoft.com/office/drawing/2014/main" xmlns="" id="{E23712AE-F928-4895-0C60-7A90BD77D9D0}"/>
              </a:ext>
            </a:extLst>
          </p:cNvPr>
          <p:cNvSpPr>
            <a:spLocks noChangeArrowheads="1"/>
          </p:cNvSpPr>
          <p:nvPr/>
        </p:nvSpPr>
        <p:spPr bwMode="auto">
          <a:xfrm>
            <a:off x="890649" y="2789836"/>
            <a:ext cx="1584070" cy="775787"/>
          </a:xfrm>
          <a:prstGeom prst="rect">
            <a:avLst/>
          </a:prstGeom>
          <a:gradFill flip="none" rotWithShape="1">
            <a:gsLst>
              <a:gs pos="0">
                <a:schemeClr val="bg1"/>
              </a:gs>
              <a:gs pos="50000">
                <a:schemeClr val="accent5">
                  <a:lumMod val="90000"/>
                </a:schemeClr>
              </a:gs>
              <a:gs pos="100000">
                <a:schemeClr val="accent1">
                  <a:shade val="100000"/>
                  <a:satMod val="115000"/>
                </a:schemeClr>
              </a:gs>
            </a:gsLst>
            <a:lin ang="16200000" scaled="1"/>
            <a:tileRect/>
          </a:gradFill>
          <a:ln w="19050">
            <a:solidFill>
              <a:schemeClr val="tx1"/>
            </a:solidFill>
            <a:miter lim="800000"/>
            <a:headEnd/>
            <a:tailEnd/>
          </a:ln>
          <a:effectLs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0000"/>
              </a:lnSpc>
              <a:spcBef>
                <a:spcPct val="0"/>
              </a:spcBef>
              <a:buFontTx/>
              <a:buNone/>
            </a:pPr>
            <a:r>
              <a:rPr lang="en-US" altLang="en-US" sz="1600" b="1" dirty="0" smtClean="0"/>
              <a:t>Meet People</a:t>
            </a:r>
            <a:endParaRPr lang="en-US" altLang="en-US" sz="1600" b="1" dirty="0"/>
          </a:p>
        </p:txBody>
      </p:sp>
      <p:sp>
        <p:nvSpPr>
          <p:cNvPr id="61" name="Rectangle 11">
            <a:extLst>
              <a:ext uri="{FF2B5EF4-FFF2-40B4-BE49-F238E27FC236}">
                <a16:creationId xmlns:a16="http://schemas.microsoft.com/office/drawing/2014/main" xmlns="" id="{044D4390-AEC1-E303-6885-2D5710604466}"/>
              </a:ext>
            </a:extLst>
          </p:cNvPr>
          <p:cNvSpPr>
            <a:spLocks noChangeArrowheads="1"/>
          </p:cNvSpPr>
          <p:nvPr/>
        </p:nvSpPr>
        <p:spPr bwMode="auto">
          <a:xfrm>
            <a:off x="3612804" y="2785011"/>
            <a:ext cx="1402112" cy="775786"/>
          </a:xfrm>
          <a:prstGeom prst="rect">
            <a:avLst/>
          </a:prstGeom>
          <a:gradFill flip="none" rotWithShape="1">
            <a:gsLst>
              <a:gs pos="0">
                <a:schemeClr val="bg1"/>
              </a:gs>
              <a:gs pos="50000">
                <a:schemeClr val="accent5">
                  <a:lumMod val="90000"/>
                </a:schemeClr>
              </a:gs>
              <a:gs pos="100000">
                <a:schemeClr val="accent1">
                  <a:shade val="100000"/>
                  <a:satMod val="115000"/>
                </a:schemeClr>
              </a:gs>
            </a:gsLst>
            <a:lin ang="16200000" scaled="1"/>
            <a:tileRect/>
          </a:gradFill>
          <a:ln w="19050">
            <a:solidFill>
              <a:schemeClr val="tx1"/>
            </a:solidFill>
            <a:miter lim="800000"/>
            <a:headEnd/>
            <a:tailEnd/>
          </a:ln>
          <a:effectLs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600" b="1" dirty="0" smtClean="0"/>
              <a:t>Good Income and Investments</a:t>
            </a:r>
            <a:endParaRPr lang="en-US" altLang="en-US" sz="1600" b="1" dirty="0"/>
          </a:p>
        </p:txBody>
      </p:sp>
      <p:sp>
        <p:nvSpPr>
          <p:cNvPr id="65" name="Rectangle 9">
            <a:extLst>
              <a:ext uri="{FF2B5EF4-FFF2-40B4-BE49-F238E27FC236}">
                <a16:creationId xmlns:a16="http://schemas.microsoft.com/office/drawing/2014/main" xmlns="" id="{304968A3-645B-6BBD-8274-3EC28DAD7735}"/>
              </a:ext>
            </a:extLst>
          </p:cNvPr>
          <p:cNvSpPr>
            <a:spLocks noChangeArrowheads="1"/>
          </p:cNvSpPr>
          <p:nvPr/>
        </p:nvSpPr>
        <p:spPr bwMode="auto">
          <a:xfrm>
            <a:off x="1746118" y="1994725"/>
            <a:ext cx="918123" cy="775786"/>
          </a:xfrm>
          <a:prstGeom prst="rect">
            <a:avLst/>
          </a:prstGeom>
          <a:gradFill flip="none" rotWithShape="1">
            <a:gsLst>
              <a:gs pos="0">
                <a:schemeClr val="bg1"/>
              </a:gs>
              <a:gs pos="50000">
                <a:schemeClr val="accent5">
                  <a:lumMod val="90000"/>
                </a:schemeClr>
              </a:gs>
              <a:gs pos="100000">
                <a:schemeClr val="accent1">
                  <a:shade val="100000"/>
                  <a:satMod val="115000"/>
                </a:schemeClr>
              </a:gs>
            </a:gsLst>
            <a:lin ang="16200000" scaled="1"/>
            <a:tileRect/>
          </a:gradFill>
          <a:ln w="19050">
            <a:solidFill>
              <a:schemeClr val="tx1"/>
            </a:solidFill>
            <a:miter lim="800000"/>
            <a:headEnd/>
            <a:tailEnd/>
          </a:ln>
          <a:effectLs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0000"/>
              </a:lnSpc>
              <a:spcBef>
                <a:spcPct val="0"/>
              </a:spcBef>
              <a:buFontTx/>
              <a:buNone/>
            </a:pPr>
            <a:r>
              <a:rPr lang="en-US" altLang="en-US" sz="1600" b="1" dirty="0" smtClean="0"/>
              <a:t>Join a Church</a:t>
            </a:r>
            <a:endParaRPr lang="en-US" altLang="en-US" sz="1600" b="1" dirty="0"/>
          </a:p>
        </p:txBody>
      </p:sp>
      <p:sp>
        <p:nvSpPr>
          <p:cNvPr id="66" name="Rectangle 10">
            <a:extLst>
              <a:ext uri="{FF2B5EF4-FFF2-40B4-BE49-F238E27FC236}">
                <a16:creationId xmlns:a16="http://schemas.microsoft.com/office/drawing/2014/main" xmlns="" id="{E23712AE-F928-4895-0C60-7A90BD77D9D0}"/>
              </a:ext>
            </a:extLst>
          </p:cNvPr>
          <p:cNvSpPr>
            <a:spLocks noChangeArrowheads="1"/>
          </p:cNvSpPr>
          <p:nvPr/>
        </p:nvSpPr>
        <p:spPr bwMode="auto">
          <a:xfrm>
            <a:off x="994223" y="1995746"/>
            <a:ext cx="751895" cy="775787"/>
          </a:xfrm>
          <a:prstGeom prst="rect">
            <a:avLst/>
          </a:prstGeom>
          <a:gradFill flip="none" rotWithShape="1">
            <a:gsLst>
              <a:gs pos="0">
                <a:schemeClr val="bg1"/>
              </a:gs>
              <a:gs pos="50000">
                <a:schemeClr val="accent5">
                  <a:lumMod val="90000"/>
                </a:schemeClr>
              </a:gs>
              <a:gs pos="100000">
                <a:schemeClr val="accent1">
                  <a:shade val="100000"/>
                  <a:satMod val="115000"/>
                </a:schemeClr>
              </a:gs>
            </a:gsLst>
            <a:lin ang="16200000" scaled="1"/>
            <a:tileRect/>
          </a:gradFill>
          <a:ln w="19050">
            <a:solidFill>
              <a:schemeClr val="tx1"/>
            </a:solidFill>
            <a:miter lim="800000"/>
            <a:headEnd/>
            <a:tailEnd/>
          </a:ln>
          <a:effectLs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0000"/>
              </a:lnSpc>
              <a:spcBef>
                <a:spcPct val="0"/>
              </a:spcBef>
              <a:buFontTx/>
              <a:buNone/>
            </a:pPr>
            <a:r>
              <a:rPr lang="en-US" altLang="en-US" sz="1600" b="1" dirty="0" smtClean="0"/>
              <a:t>Join Clubs</a:t>
            </a:r>
            <a:endParaRPr lang="en-US" altLang="en-US" sz="1600" b="1" dirty="0"/>
          </a:p>
        </p:txBody>
      </p:sp>
      <p:sp>
        <p:nvSpPr>
          <p:cNvPr id="67" name="Rectangle 11">
            <a:extLst>
              <a:ext uri="{FF2B5EF4-FFF2-40B4-BE49-F238E27FC236}">
                <a16:creationId xmlns:a16="http://schemas.microsoft.com/office/drawing/2014/main" xmlns="" id="{044D4390-AEC1-E303-6885-2D5710604466}"/>
              </a:ext>
            </a:extLst>
          </p:cNvPr>
          <p:cNvSpPr>
            <a:spLocks noChangeArrowheads="1"/>
          </p:cNvSpPr>
          <p:nvPr/>
        </p:nvSpPr>
        <p:spPr bwMode="auto">
          <a:xfrm>
            <a:off x="2652200" y="1996206"/>
            <a:ext cx="723097" cy="775786"/>
          </a:xfrm>
          <a:prstGeom prst="rect">
            <a:avLst/>
          </a:prstGeom>
          <a:gradFill flip="none" rotWithShape="1">
            <a:gsLst>
              <a:gs pos="0">
                <a:schemeClr val="bg1"/>
              </a:gs>
              <a:gs pos="50000">
                <a:schemeClr val="accent5">
                  <a:lumMod val="90000"/>
                </a:schemeClr>
              </a:gs>
              <a:gs pos="100000">
                <a:schemeClr val="accent1">
                  <a:shade val="100000"/>
                  <a:satMod val="115000"/>
                </a:schemeClr>
              </a:gs>
            </a:gsLst>
            <a:lin ang="16200000" scaled="1"/>
            <a:tileRect/>
          </a:gradFill>
          <a:ln w="19050">
            <a:solidFill>
              <a:schemeClr val="tx1"/>
            </a:solidFill>
            <a:miter lim="800000"/>
            <a:headEnd/>
            <a:tailEnd/>
          </a:ln>
          <a:effectLs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600" b="1" dirty="0" smtClean="0"/>
              <a:t>Good Job</a:t>
            </a:r>
            <a:endParaRPr lang="en-US" altLang="en-US" sz="1600" b="1" dirty="0"/>
          </a:p>
        </p:txBody>
      </p:sp>
      <p:sp>
        <p:nvSpPr>
          <p:cNvPr id="68" name="Rectangle 12">
            <a:extLst>
              <a:ext uri="{FF2B5EF4-FFF2-40B4-BE49-F238E27FC236}">
                <a16:creationId xmlns:a16="http://schemas.microsoft.com/office/drawing/2014/main" xmlns="" id="{C3671141-27F5-A62F-A2CE-4E05CF611FAA}"/>
              </a:ext>
            </a:extLst>
          </p:cNvPr>
          <p:cNvSpPr>
            <a:spLocks noChangeArrowheads="1"/>
          </p:cNvSpPr>
          <p:nvPr/>
        </p:nvSpPr>
        <p:spPr bwMode="auto">
          <a:xfrm>
            <a:off x="3380802" y="2000918"/>
            <a:ext cx="809215" cy="776163"/>
          </a:xfrm>
          <a:prstGeom prst="rect">
            <a:avLst/>
          </a:prstGeom>
          <a:gradFill flip="none" rotWithShape="1">
            <a:gsLst>
              <a:gs pos="0">
                <a:schemeClr val="bg1"/>
              </a:gs>
              <a:gs pos="50000">
                <a:schemeClr val="accent5">
                  <a:lumMod val="90000"/>
                </a:schemeClr>
              </a:gs>
              <a:gs pos="100000">
                <a:schemeClr val="accent1">
                  <a:shade val="100000"/>
                  <a:satMod val="115000"/>
                </a:schemeClr>
              </a:gs>
            </a:gsLst>
            <a:lin ang="16200000" scaled="1"/>
            <a:tileRect/>
          </a:gradFill>
          <a:ln w="19050">
            <a:solidFill>
              <a:schemeClr val="tx1"/>
            </a:solidFill>
            <a:miter lim="800000"/>
            <a:headEnd/>
            <a:tailEnd/>
          </a:ln>
          <a:effectLs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600" b="1" dirty="0" smtClean="0"/>
              <a:t>Buy a House</a:t>
            </a:r>
            <a:endParaRPr lang="en-US" altLang="en-US" sz="1600" b="1" dirty="0"/>
          </a:p>
        </p:txBody>
      </p:sp>
      <p:sp>
        <p:nvSpPr>
          <p:cNvPr id="69" name="Rectangle 12">
            <a:extLst>
              <a:ext uri="{FF2B5EF4-FFF2-40B4-BE49-F238E27FC236}">
                <a16:creationId xmlns:a16="http://schemas.microsoft.com/office/drawing/2014/main" xmlns="" id="{C3671141-27F5-A62F-A2CE-4E05CF611FAA}"/>
              </a:ext>
            </a:extLst>
          </p:cNvPr>
          <p:cNvSpPr>
            <a:spLocks noChangeArrowheads="1"/>
          </p:cNvSpPr>
          <p:nvPr/>
        </p:nvSpPr>
        <p:spPr bwMode="auto">
          <a:xfrm>
            <a:off x="4195521" y="1994725"/>
            <a:ext cx="691804" cy="776163"/>
          </a:xfrm>
          <a:prstGeom prst="rect">
            <a:avLst/>
          </a:prstGeom>
          <a:gradFill flip="none" rotWithShape="1">
            <a:gsLst>
              <a:gs pos="0">
                <a:schemeClr val="bg1"/>
              </a:gs>
              <a:gs pos="50000">
                <a:schemeClr val="accent5">
                  <a:lumMod val="90000"/>
                </a:schemeClr>
              </a:gs>
              <a:gs pos="100000">
                <a:schemeClr val="accent1">
                  <a:shade val="100000"/>
                  <a:satMod val="115000"/>
                </a:schemeClr>
              </a:gs>
            </a:gsLst>
            <a:lin ang="16200000" scaled="1"/>
            <a:tileRect/>
          </a:gradFill>
          <a:ln w="19050">
            <a:solidFill>
              <a:schemeClr val="tx1"/>
            </a:solidFill>
            <a:miter lim="800000"/>
            <a:headEnd/>
            <a:tailEnd/>
          </a:ln>
          <a:effectLs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600" b="1" dirty="0" smtClean="0"/>
              <a:t>Civic </a:t>
            </a:r>
            <a:r>
              <a:rPr lang="en-US" altLang="en-US" sz="1600" b="1" dirty="0" err="1" smtClean="0"/>
              <a:t>Ser</a:t>
            </a:r>
            <a:r>
              <a:rPr lang="en-US" altLang="en-US" sz="1600" b="1" dirty="0" smtClean="0"/>
              <a:t>-vice</a:t>
            </a:r>
            <a:endParaRPr lang="en-US" altLang="en-US" sz="1600" b="1" dirty="0"/>
          </a:p>
        </p:txBody>
      </p:sp>
      <p:sp>
        <p:nvSpPr>
          <p:cNvPr id="71" name="Rectangle 10">
            <a:extLst>
              <a:ext uri="{FF2B5EF4-FFF2-40B4-BE49-F238E27FC236}">
                <a16:creationId xmlns:a16="http://schemas.microsoft.com/office/drawing/2014/main" xmlns="" id="{E23712AE-F928-4895-0C60-7A90BD77D9D0}"/>
              </a:ext>
            </a:extLst>
          </p:cNvPr>
          <p:cNvSpPr>
            <a:spLocks noChangeArrowheads="1"/>
          </p:cNvSpPr>
          <p:nvPr/>
        </p:nvSpPr>
        <p:spPr bwMode="auto">
          <a:xfrm>
            <a:off x="1206747" y="1209433"/>
            <a:ext cx="884739" cy="775787"/>
          </a:xfrm>
          <a:prstGeom prst="rect">
            <a:avLst/>
          </a:prstGeom>
          <a:gradFill flip="none" rotWithShape="1">
            <a:gsLst>
              <a:gs pos="0">
                <a:schemeClr val="bg1"/>
              </a:gs>
              <a:gs pos="50000">
                <a:schemeClr val="accent5">
                  <a:lumMod val="90000"/>
                </a:schemeClr>
              </a:gs>
              <a:gs pos="100000">
                <a:schemeClr val="accent1">
                  <a:shade val="100000"/>
                  <a:satMod val="115000"/>
                </a:schemeClr>
              </a:gs>
            </a:gsLst>
            <a:lin ang="16200000" scaled="1"/>
            <a:tileRect/>
          </a:gradFill>
          <a:ln w="19050">
            <a:solidFill>
              <a:schemeClr val="tx1"/>
            </a:solidFill>
            <a:miter lim="800000"/>
            <a:headEnd/>
            <a:tailEnd/>
          </a:ln>
          <a:effectLs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0000"/>
              </a:lnSpc>
              <a:spcBef>
                <a:spcPct val="0"/>
              </a:spcBef>
              <a:buFontTx/>
              <a:buNone/>
            </a:pPr>
            <a:r>
              <a:rPr lang="es-ES" altLang="en-US" sz="1500" b="1" dirty="0" err="1" smtClean="0"/>
              <a:t>Stay</a:t>
            </a:r>
            <a:r>
              <a:rPr lang="es-ES" altLang="en-US" sz="1500" b="1" dirty="0" smtClean="0"/>
              <a:t> </a:t>
            </a:r>
            <a:r>
              <a:rPr lang="es-ES" altLang="en-US" sz="1500" b="1" dirty="0" err="1" smtClean="0"/>
              <a:t>Healthy</a:t>
            </a:r>
            <a:endParaRPr lang="en-US" altLang="en-US" sz="1500" b="1" dirty="0"/>
          </a:p>
        </p:txBody>
      </p:sp>
      <p:sp>
        <p:nvSpPr>
          <p:cNvPr id="73" name="Rectangle 12">
            <a:extLst>
              <a:ext uri="{FF2B5EF4-FFF2-40B4-BE49-F238E27FC236}">
                <a16:creationId xmlns:a16="http://schemas.microsoft.com/office/drawing/2014/main" xmlns="" id="{C3671141-27F5-A62F-A2CE-4E05CF611FAA}"/>
              </a:ext>
            </a:extLst>
          </p:cNvPr>
          <p:cNvSpPr>
            <a:spLocks noChangeArrowheads="1"/>
          </p:cNvSpPr>
          <p:nvPr/>
        </p:nvSpPr>
        <p:spPr bwMode="auto">
          <a:xfrm>
            <a:off x="3347929" y="1213248"/>
            <a:ext cx="1130857" cy="776163"/>
          </a:xfrm>
          <a:prstGeom prst="rect">
            <a:avLst/>
          </a:prstGeom>
          <a:gradFill flip="none" rotWithShape="1">
            <a:gsLst>
              <a:gs pos="0">
                <a:schemeClr val="bg1"/>
              </a:gs>
              <a:gs pos="50000">
                <a:schemeClr val="accent5">
                  <a:lumMod val="90000"/>
                </a:schemeClr>
              </a:gs>
              <a:gs pos="100000">
                <a:schemeClr val="accent1">
                  <a:shade val="100000"/>
                  <a:satMod val="115000"/>
                </a:schemeClr>
              </a:gs>
            </a:gsLst>
            <a:lin ang="16200000" scaled="1"/>
            <a:tileRect/>
          </a:gradFill>
          <a:ln w="19050">
            <a:solidFill>
              <a:schemeClr val="tx1"/>
            </a:solidFill>
            <a:miter lim="800000"/>
            <a:headEnd/>
            <a:tailEnd/>
          </a:ln>
          <a:effectLs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500" b="1" dirty="0" smtClean="0"/>
              <a:t>Get an Education</a:t>
            </a:r>
            <a:endParaRPr lang="en-US" altLang="en-US" sz="1500" b="1" dirty="0"/>
          </a:p>
        </p:txBody>
      </p:sp>
      <p:sp>
        <p:nvSpPr>
          <p:cNvPr id="74" name="Rectangle 3">
            <a:extLst>
              <a:ext uri="{FF2B5EF4-FFF2-40B4-BE49-F238E27FC236}">
                <a16:creationId xmlns:a16="http://schemas.microsoft.com/office/drawing/2014/main" xmlns="" id="{22D8BFAC-CA16-38BB-83A3-B8C64A4DAA8E}"/>
              </a:ext>
            </a:extLst>
          </p:cNvPr>
          <p:cNvSpPr>
            <a:spLocks noChangeArrowheads="1"/>
          </p:cNvSpPr>
          <p:nvPr/>
        </p:nvSpPr>
        <p:spPr bwMode="auto">
          <a:xfrm>
            <a:off x="6096000" y="5119494"/>
            <a:ext cx="6096000" cy="777846"/>
          </a:xfrm>
          <a:prstGeom prst="rect">
            <a:avLst/>
          </a:prstGeom>
          <a:gradFill flip="none" rotWithShape="1">
            <a:gsLst>
              <a:gs pos="0">
                <a:schemeClr val="bg1"/>
              </a:gs>
              <a:gs pos="50000">
                <a:schemeClr val="accent6">
                  <a:lumMod val="20000"/>
                  <a:lumOff val="80000"/>
                </a:schemeClr>
              </a:gs>
              <a:gs pos="100000">
                <a:schemeClr val="accent6">
                  <a:lumMod val="40000"/>
                  <a:lumOff val="60000"/>
                </a:schemeClr>
              </a:gs>
            </a:gsLst>
            <a:lin ang="16200000" scaled="1"/>
            <a:tileRect/>
          </a:gradFill>
          <a:ln w="19050">
            <a:solidFill>
              <a:schemeClr val="tx1"/>
            </a:solidFill>
            <a:miter lim="800000"/>
            <a:headEnd/>
            <a:tailEnd/>
          </a:ln>
          <a:effectLs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b="1" dirty="0" smtClean="0"/>
              <a:t>Placer – </a:t>
            </a:r>
            <a:r>
              <a:rPr lang="en-US" altLang="en-US" sz="3600" b="1" dirty="0" err="1" smtClean="0"/>
              <a:t>Ser</a:t>
            </a:r>
            <a:r>
              <a:rPr lang="en-US" altLang="en-US" sz="3600" b="1" dirty="0" smtClean="0"/>
              <a:t> </a:t>
            </a:r>
            <a:r>
              <a:rPr lang="en-US" altLang="en-US" sz="3600" b="1" dirty="0" err="1" smtClean="0"/>
              <a:t>feliz</a:t>
            </a:r>
            <a:endParaRPr lang="en-US" altLang="en-US" sz="3600" b="1" dirty="0"/>
          </a:p>
        </p:txBody>
      </p:sp>
      <p:sp>
        <p:nvSpPr>
          <p:cNvPr id="77" name="Rectangle 6">
            <a:extLst>
              <a:ext uri="{FF2B5EF4-FFF2-40B4-BE49-F238E27FC236}">
                <a16:creationId xmlns:a16="http://schemas.microsoft.com/office/drawing/2014/main" xmlns="" id="{CE218BCD-8C33-95AD-0913-9339ED9BB14C}"/>
              </a:ext>
            </a:extLst>
          </p:cNvPr>
          <p:cNvSpPr>
            <a:spLocks noChangeArrowheads="1"/>
          </p:cNvSpPr>
          <p:nvPr/>
        </p:nvSpPr>
        <p:spPr bwMode="auto">
          <a:xfrm>
            <a:off x="6452875" y="4189991"/>
            <a:ext cx="1368733" cy="914400"/>
          </a:xfrm>
          <a:prstGeom prst="rect">
            <a:avLst/>
          </a:prstGeom>
          <a:gradFill flip="none" rotWithShape="1">
            <a:gsLst>
              <a:gs pos="0">
                <a:schemeClr val="bg1"/>
              </a:gs>
              <a:gs pos="50000">
                <a:schemeClr val="accent6">
                  <a:lumMod val="20000"/>
                  <a:lumOff val="80000"/>
                </a:schemeClr>
              </a:gs>
              <a:gs pos="100000">
                <a:schemeClr val="accent6">
                  <a:lumMod val="40000"/>
                  <a:lumOff val="60000"/>
                </a:schemeClr>
              </a:gs>
            </a:gsLst>
            <a:lin ang="16200000" scaled="1"/>
            <a:tileRect/>
          </a:gradFill>
          <a:ln w="19050">
            <a:solidFill>
              <a:schemeClr val="tx1"/>
            </a:solidFill>
            <a:miter lim="800000"/>
            <a:headEnd/>
            <a:tailEnd/>
          </a:ln>
          <a:effectLs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80000"/>
              </a:lnSpc>
              <a:spcBef>
                <a:spcPct val="0"/>
              </a:spcBef>
              <a:buFontTx/>
              <a:buNone/>
            </a:pPr>
            <a:r>
              <a:rPr lang="es-ES" altLang="en-US" sz="1850" b="1" dirty="0" smtClean="0"/>
              <a:t>Pareja sexual</a:t>
            </a:r>
            <a:endParaRPr lang="es-ES" altLang="en-US" sz="1850" b="1" dirty="0"/>
          </a:p>
        </p:txBody>
      </p:sp>
      <p:sp>
        <p:nvSpPr>
          <p:cNvPr id="78" name="Rectangle 7">
            <a:extLst>
              <a:ext uri="{FF2B5EF4-FFF2-40B4-BE49-F238E27FC236}">
                <a16:creationId xmlns:a16="http://schemas.microsoft.com/office/drawing/2014/main" xmlns="" id="{EF966668-D22D-A160-89C1-395C31821963}"/>
              </a:ext>
            </a:extLst>
          </p:cNvPr>
          <p:cNvSpPr>
            <a:spLocks noChangeArrowheads="1"/>
          </p:cNvSpPr>
          <p:nvPr/>
        </p:nvSpPr>
        <p:spPr bwMode="auto">
          <a:xfrm>
            <a:off x="7821608" y="4188433"/>
            <a:ext cx="1108803" cy="914400"/>
          </a:xfrm>
          <a:prstGeom prst="rect">
            <a:avLst/>
          </a:prstGeom>
          <a:gradFill flip="none" rotWithShape="1">
            <a:gsLst>
              <a:gs pos="0">
                <a:schemeClr val="bg1"/>
              </a:gs>
              <a:gs pos="50000">
                <a:schemeClr val="accent6">
                  <a:lumMod val="20000"/>
                  <a:lumOff val="80000"/>
                </a:schemeClr>
              </a:gs>
              <a:gs pos="100000">
                <a:schemeClr val="accent6">
                  <a:lumMod val="40000"/>
                  <a:lumOff val="60000"/>
                </a:schemeClr>
              </a:gs>
            </a:gsLst>
            <a:lin ang="16200000" scaled="1"/>
            <a:tileRect/>
          </a:gradFill>
          <a:ln w="19050">
            <a:solidFill>
              <a:schemeClr val="tx1"/>
            </a:solidFill>
            <a:miter lim="800000"/>
            <a:headEnd/>
            <a:tailEnd/>
          </a:ln>
          <a:effectLs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80000"/>
              </a:lnSpc>
              <a:spcBef>
                <a:spcPct val="0"/>
              </a:spcBef>
              <a:buFontTx/>
              <a:buNone/>
            </a:pPr>
            <a:r>
              <a:rPr lang="en-US" altLang="en-US" sz="1850" b="1" dirty="0" smtClean="0"/>
              <a:t>Amigos “diver-</a:t>
            </a:r>
            <a:r>
              <a:rPr lang="en-US" altLang="en-US" sz="1850" b="1" dirty="0" err="1" smtClean="0"/>
              <a:t>tidos</a:t>
            </a:r>
            <a:r>
              <a:rPr lang="en-US" altLang="en-US" sz="1850" b="1" dirty="0" smtClean="0"/>
              <a:t>”</a:t>
            </a:r>
            <a:endParaRPr lang="en-US" altLang="en-US" sz="1850" b="1" dirty="0"/>
          </a:p>
        </p:txBody>
      </p:sp>
      <p:sp>
        <p:nvSpPr>
          <p:cNvPr id="79" name="Rectangle 8">
            <a:extLst>
              <a:ext uri="{FF2B5EF4-FFF2-40B4-BE49-F238E27FC236}">
                <a16:creationId xmlns:a16="http://schemas.microsoft.com/office/drawing/2014/main" xmlns="" id="{FAC361F2-076C-C614-107B-8680C93FAA9B}"/>
              </a:ext>
            </a:extLst>
          </p:cNvPr>
          <p:cNvSpPr>
            <a:spLocks noChangeArrowheads="1"/>
          </p:cNvSpPr>
          <p:nvPr/>
        </p:nvSpPr>
        <p:spPr bwMode="auto">
          <a:xfrm>
            <a:off x="10465980" y="4184780"/>
            <a:ext cx="1288187" cy="914400"/>
          </a:xfrm>
          <a:prstGeom prst="rect">
            <a:avLst/>
          </a:prstGeom>
          <a:gradFill flip="none" rotWithShape="1">
            <a:gsLst>
              <a:gs pos="0">
                <a:schemeClr val="bg1"/>
              </a:gs>
              <a:gs pos="50000">
                <a:schemeClr val="accent6">
                  <a:lumMod val="20000"/>
                  <a:lumOff val="80000"/>
                </a:schemeClr>
              </a:gs>
              <a:gs pos="100000">
                <a:schemeClr val="accent6">
                  <a:lumMod val="40000"/>
                  <a:lumOff val="60000"/>
                </a:schemeClr>
              </a:gs>
            </a:gsLst>
            <a:lin ang="16200000" scaled="1"/>
            <a:tileRect/>
          </a:gradFill>
          <a:ln w="19050">
            <a:solidFill>
              <a:schemeClr val="tx1"/>
            </a:solidFill>
            <a:miter lim="800000"/>
            <a:headEnd/>
            <a:tailEnd/>
          </a:ln>
          <a:effectLs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80000"/>
              </a:lnSpc>
              <a:spcBef>
                <a:spcPct val="0"/>
              </a:spcBef>
              <a:buFontTx/>
              <a:buNone/>
            </a:pPr>
            <a:r>
              <a:rPr lang="en-US" altLang="en-US" sz="1850" b="1" dirty="0" err="1" smtClean="0"/>
              <a:t>Tener</a:t>
            </a:r>
            <a:r>
              <a:rPr lang="en-US" altLang="en-US" sz="1850" b="1" dirty="0" smtClean="0"/>
              <a:t> (</a:t>
            </a:r>
            <a:r>
              <a:rPr lang="en-US" altLang="en-US" sz="1850" b="1" dirty="0" err="1" smtClean="0"/>
              <a:t>muchas</a:t>
            </a:r>
            <a:r>
              <a:rPr lang="en-US" altLang="en-US" sz="1850" b="1" dirty="0" smtClean="0"/>
              <a:t>) </a:t>
            </a:r>
            <a:r>
              <a:rPr lang="en-US" altLang="en-US" sz="1850" b="1" dirty="0" err="1" smtClean="0"/>
              <a:t>cosas</a:t>
            </a:r>
            <a:endParaRPr lang="en-US" altLang="en-US" sz="1850" b="1" dirty="0"/>
          </a:p>
        </p:txBody>
      </p:sp>
      <p:sp>
        <p:nvSpPr>
          <p:cNvPr id="80" name="Rectangle 9">
            <a:extLst>
              <a:ext uri="{FF2B5EF4-FFF2-40B4-BE49-F238E27FC236}">
                <a16:creationId xmlns:a16="http://schemas.microsoft.com/office/drawing/2014/main" xmlns="" id="{304968A3-645B-6BBD-8274-3EC28DAD7735}"/>
              </a:ext>
            </a:extLst>
          </p:cNvPr>
          <p:cNvSpPr>
            <a:spLocks noChangeArrowheads="1"/>
          </p:cNvSpPr>
          <p:nvPr/>
        </p:nvSpPr>
        <p:spPr bwMode="auto">
          <a:xfrm>
            <a:off x="7816418" y="3565749"/>
            <a:ext cx="1217370" cy="613815"/>
          </a:xfrm>
          <a:prstGeom prst="rect">
            <a:avLst/>
          </a:prstGeom>
          <a:gradFill flip="none" rotWithShape="1">
            <a:gsLst>
              <a:gs pos="0">
                <a:schemeClr val="bg1"/>
              </a:gs>
              <a:gs pos="50000">
                <a:schemeClr val="accent6">
                  <a:lumMod val="20000"/>
                  <a:lumOff val="80000"/>
                </a:schemeClr>
              </a:gs>
              <a:gs pos="100000">
                <a:schemeClr val="accent6">
                  <a:lumMod val="40000"/>
                  <a:lumOff val="60000"/>
                </a:schemeClr>
              </a:gs>
            </a:gsLst>
            <a:lin ang="16200000" scaled="1"/>
            <a:tileRect/>
          </a:gradFill>
          <a:ln w="19050">
            <a:solidFill>
              <a:schemeClr val="tx1"/>
            </a:solidFill>
            <a:miter lim="800000"/>
            <a:headEnd/>
            <a:tailEnd/>
          </a:ln>
          <a:effectLs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0000"/>
              </a:lnSpc>
              <a:spcBef>
                <a:spcPct val="0"/>
              </a:spcBef>
              <a:buFontTx/>
              <a:buNone/>
            </a:pPr>
            <a:r>
              <a:rPr lang="en-US" altLang="en-US" sz="1600" b="1" dirty="0" err="1" smtClean="0"/>
              <a:t>Otras</a:t>
            </a:r>
            <a:r>
              <a:rPr lang="en-US" altLang="en-US" sz="1600" b="1" dirty="0" smtClean="0"/>
              <a:t> </a:t>
            </a:r>
            <a:r>
              <a:rPr lang="en-US" altLang="en-US" sz="1600" b="1" dirty="0" err="1" smtClean="0"/>
              <a:t>relaciones</a:t>
            </a:r>
            <a:endParaRPr lang="en-US" altLang="en-US" sz="1600" b="1" dirty="0"/>
          </a:p>
        </p:txBody>
      </p:sp>
      <p:sp>
        <p:nvSpPr>
          <p:cNvPr id="81" name="Rectangle 10">
            <a:extLst>
              <a:ext uri="{FF2B5EF4-FFF2-40B4-BE49-F238E27FC236}">
                <a16:creationId xmlns:a16="http://schemas.microsoft.com/office/drawing/2014/main" xmlns="" id="{E23712AE-F928-4895-0C60-7A90BD77D9D0}"/>
              </a:ext>
            </a:extLst>
          </p:cNvPr>
          <p:cNvSpPr>
            <a:spLocks noChangeArrowheads="1"/>
          </p:cNvSpPr>
          <p:nvPr/>
        </p:nvSpPr>
        <p:spPr bwMode="auto">
          <a:xfrm>
            <a:off x="6649506" y="3559704"/>
            <a:ext cx="1172101" cy="620365"/>
          </a:xfrm>
          <a:prstGeom prst="rect">
            <a:avLst/>
          </a:prstGeom>
          <a:gradFill flip="none" rotWithShape="1">
            <a:gsLst>
              <a:gs pos="0">
                <a:schemeClr val="bg1"/>
              </a:gs>
              <a:gs pos="50000">
                <a:schemeClr val="accent6">
                  <a:lumMod val="20000"/>
                  <a:lumOff val="80000"/>
                </a:schemeClr>
              </a:gs>
              <a:gs pos="100000">
                <a:schemeClr val="accent6">
                  <a:lumMod val="40000"/>
                  <a:lumOff val="60000"/>
                </a:schemeClr>
              </a:gs>
            </a:gsLst>
            <a:lin ang="16200000" scaled="1"/>
            <a:tileRect/>
          </a:gradFill>
          <a:ln w="19050">
            <a:solidFill>
              <a:schemeClr val="tx1"/>
            </a:solidFill>
            <a:miter lim="800000"/>
            <a:headEnd/>
            <a:tailEnd/>
          </a:ln>
          <a:effectLs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0000"/>
              </a:lnSpc>
              <a:spcBef>
                <a:spcPct val="0"/>
              </a:spcBef>
              <a:buFontTx/>
              <a:buNone/>
            </a:pPr>
            <a:r>
              <a:rPr lang="en-US" altLang="en-US" sz="1600" b="1" dirty="0" err="1" smtClean="0"/>
              <a:t>Casarse</a:t>
            </a:r>
            <a:r>
              <a:rPr lang="en-US" altLang="en-US" sz="1600" b="1" dirty="0" smtClean="0"/>
              <a:t> y </a:t>
            </a:r>
            <a:r>
              <a:rPr lang="en-US" altLang="en-US" sz="1600" b="1" dirty="0" err="1" smtClean="0"/>
              <a:t>tener</a:t>
            </a:r>
            <a:r>
              <a:rPr lang="en-US" altLang="en-US" sz="1600" b="1" dirty="0" smtClean="0"/>
              <a:t> </a:t>
            </a:r>
            <a:r>
              <a:rPr lang="en-US" altLang="en-US" sz="1600" b="1" dirty="0" err="1" smtClean="0"/>
              <a:t>una</a:t>
            </a:r>
            <a:r>
              <a:rPr lang="en-US" altLang="en-US" sz="1600" b="1" dirty="0" smtClean="0"/>
              <a:t> </a:t>
            </a:r>
            <a:r>
              <a:rPr lang="en-US" altLang="en-US" sz="1600" b="1" dirty="0" err="1" smtClean="0"/>
              <a:t>familia</a:t>
            </a:r>
            <a:endParaRPr lang="en-US" altLang="en-US" sz="1600" b="1" dirty="0"/>
          </a:p>
        </p:txBody>
      </p:sp>
      <p:sp>
        <p:nvSpPr>
          <p:cNvPr id="82" name="Rectangle 11">
            <a:extLst>
              <a:ext uri="{FF2B5EF4-FFF2-40B4-BE49-F238E27FC236}">
                <a16:creationId xmlns:a16="http://schemas.microsoft.com/office/drawing/2014/main" xmlns="" id="{044D4390-AEC1-E303-6885-2D5710604466}"/>
              </a:ext>
            </a:extLst>
          </p:cNvPr>
          <p:cNvSpPr>
            <a:spLocks noChangeArrowheads="1"/>
          </p:cNvSpPr>
          <p:nvPr/>
        </p:nvSpPr>
        <p:spPr bwMode="auto">
          <a:xfrm>
            <a:off x="9033788" y="3559704"/>
            <a:ext cx="1354092" cy="620364"/>
          </a:xfrm>
          <a:prstGeom prst="rect">
            <a:avLst/>
          </a:prstGeom>
          <a:gradFill flip="none" rotWithShape="1">
            <a:gsLst>
              <a:gs pos="0">
                <a:schemeClr val="bg1"/>
              </a:gs>
              <a:gs pos="50000">
                <a:schemeClr val="accent6">
                  <a:lumMod val="20000"/>
                  <a:lumOff val="80000"/>
                </a:schemeClr>
              </a:gs>
              <a:gs pos="100000">
                <a:schemeClr val="accent6">
                  <a:lumMod val="40000"/>
                  <a:lumOff val="60000"/>
                </a:schemeClr>
              </a:gs>
            </a:gsLst>
            <a:lin ang="16200000" scaled="1"/>
            <a:tileRect/>
          </a:gradFill>
          <a:ln w="19050">
            <a:solidFill>
              <a:schemeClr val="tx1"/>
            </a:solidFill>
            <a:miter lim="800000"/>
            <a:headEnd/>
            <a:tailEnd/>
          </a:ln>
          <a:effectLs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600" b="1" dirty="0" err="1" smtClean="0"/>
              <a:t>Conseguir</a:t>
            </a:r>
            <a:r>
              <a:rPr lang="en-US" altLang="en-US" sz="1600" b="1" dirty="0" smtClean="0"/>
              <a:t> </a:t>
            </a:r>
            <a:r>
              <a:rPr lang="en-US" altLang="en-US" sz="1600" b="1" dirty="0" err="1" smtClean="0"/>
              <a:t>poder</a:t>
            </a:r>
            <a:endParaRPr lang="en-US" altLang="en-US" sz="1600" b="1" dirty="0"/>
          </a:p>
        </p:txBody>
      </p:sp>
      <p:sp>
        <p:nvSpPr>
          <p:cNvPr id="90" name="Rectangle 7">
            <a:extLst>
              <a:ext uri="{FF2B5EF4-FFF2-40B4-BE49-F238E27FC236}">
                <a16:creationId xmlns:a16="http://schemas.microsoft.com/office/drawing/2014/main" xmlns="" id="{EF966668-D22D-A160-89C1-395C31821963}"/>
              </a:ext>
            </a:extLst>
          </p:cNvPr>
          <p:cNvSpPr>
            <a:spLocks noChangeArrowheads="1"/>
          </p:cNvSpPr>
          <p:nvPr/>
        </p:nvSpPr>
        <p:spPr bwMode="auto">
          <a:xfrm>
            <a:off x="8930411" y="4191575"/>
            <a:ext cx="1535569" cy="914400"/>
          </a:xfrm>
          <a:prstGeom prst="rect">
            <a:avLst/>
          </a:prstGeom>
          <a:gradFill flip="none" rotWithShape="1">
            <a:gsLst>
              <a:gs pos="0">
                <a:schemeClr val="bg1"/>
              </a:gs>
              <a:gs pos="50000">
                <a:schemeClr val="accent6">
                  <a:lumMod val="20000"/>
                  <a:lumOff val="80000"/>
                </a:schemeClr>
              </a:gs>
              <a:gs pos="100000">
                <a:schemeClr val="accent6">
                  <a:lumMod val="40000"/>
                  <a:lumOff val="60000"/>
                </a:schemeClr>
              </a:gs>
            </a:gsLst>
            <a:lin ang="16200000" scaled="1"/>
            <a:tileRect/>
          </a:gradFill>
          <a:ln w="19050">
            <a:solidFill>
              <a:schemeClr val="tx1"/>
            </a:solidFill>
            <a:miter lim="800000"/>
            <a:headEnd/>
            <a:tailEnd/>
          </a:ln>
          <a:effectLs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80000"/>
              </a:lnSpc>
              <a:spcBef>
                <a:spcPct val="0"/>
              </a:spcBef>
              <a:buFontTx/>
              <a:buNone/>
            </a:pPr>
            <a:r>
              <a:rPr lang="en-US" altLang="en-US" sz="1850" b="1" dirty="0" err="1" smtClean="0"/>
              <a:t>Actividades</a:t>
            </a:r>
            <a:r>
              <a:rPr lang="en-US" altLang="en-US" sz="1850" b="1" dirty="0" smtClean="0"/>
              <a:t> “</a:t>
            </a:r>
            <a:r>
              <a:rPr lang="en-US" altLang="en-US" sz="1850" b="1" dirty="0" err="1" smtClean="0"/>
              <a:t>divertidas</a:t>
            </a:r>
            <a:r>
              <a:rPr lang="en-US" altLang="en-US" sz="1850" b="1" dirty="0" smtClean="0"/>
              <a:t>”</a:t>
            </a:r>
            <a:endParaRPr lang="en-US" altLang="en-US" sz="1850" b="1" dirty="0"/>
          </a:p>
        </p:txBody>
      </p:sp>
      <p:sp>
        <p:nvSpPr>
          <p:cNvPr id="92" name="Rectangle 12">
            <a:extLst>
              <a:ext uri="{FF2B5EF4-FFF2-40B4-BE49-F238E27FC236}">
                <a16:creationId xmlns:a16="http://schemas.microsoft.com/office/drawing/2014/main" xmlns="" id="{C3671141-27F5-A62F-A2CE-4E05CF611FAA}"/>
              </a:ext>
            </a:extLst>
          </p:cNvPr>
          <p:cNvSpPr>
            <a:spLocks noChangeArrowheads="1"/>
          </p:cNvSpPr>
          <p:nvPr/>
        </p:nvSpPr>
        <p:spPr bwMode="auto">
          <a:xfrm>
            <a:off x="10387881" y="3552845"/>
            <a:ext cx="1204355" cy="631870"/>
          </a:xfrm>
          <a:prstGeom prst="rect">
            <a:avLst/>
          </a:prstGeom>
          <a:gradFill flip="none" rotWithShape="1">
            <a:gsLst>
              <a:gs pos="0">
                <a:schemeClr val="bg1"/>
              </a:gs>
              <a:gs pos="50000">
                <a:schemeClr val="accent6">
                  <a:lumMod val="20000"/>
                  <a:lumOff val="80000"/>
                </a:schemeClr>
              </a:gs>
              <a:gs pos="100000">
                <a:schemeClr val="accent6">
                  <a:lumMod val="40000"/>
                  <a:lumOff val="60000"/>
                </a:schemeClr>
              </a:gs>
            </a:gsLst>
            <a:lin ang="16200000" scaled="1"/>
            <a:tileRect/>
          </a:gradFill>
          <a:ln w="19050">
            <a:solidFill>
              <a:schemeClr val="tx1"/>
            </a:solidFill>
            <a:miter lim="800000"/>
            <a:headEnd/>
            <a:tailEnd/>
          </a:ln>
          <a:effectLs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600" b="1" dirty="0" err="1" smtClean="0"/>
              <a:t>Conseguir</a:t>
            </a:r>
            <a:r>
              <a:rPr lang="en-US" altLang="en-US" sz="1600" b="1" dirty="0" smtClean="0"/>
              <a:t> </a:t>
            </a:r>
            <a:r>
              <a:rPr lang="en-US" altLang="en-US" sz="1600" b="1" dirty="0" err="1" smtClean="0"/>
              <a:t>dinero</a:t>
            </a:r>
            <a:endParaRPr lang="en-US" altLang="en-US" sz="1600" b="1" dirty="0"/>
          </a:p>
        </p:txBody>
      </p:sp>
      <p:sp>
        <p:nvSpPr>
          <p:cNvPr id="93" name="Rectangle 9">
            <a:extLst>
              <a:ext uri="{FF2B5EF4-FFF2-40B4-BE49-F238E27FC236}">
                <a16:creationId xmlns:a16="http://schemas.microsoft.com/office/drawing/2014/main" xmlns="" id="{304968A3-645B-6BBD-8274-3EC28DAD7735}"/>
              </a:ext>
            </a:extLst>
          </p:cNvPr>
          <p:cNvSpPr>
            <a:spLocks noChangeArrowheads="1"/>
          </p:cNvSpPr>
          <p:nvPr/>
        </p:nvSpPr>
        <p:spPr bwMode="auto">
          <a:xfrm>
            <a:off x="8058597" y="2783043"/>
            <a:ext cx="1509269" cy="775786"/>
          </a:xfrm>
          <a:prstGeom prst="rect">
            <a:avLst/>
          </a:prstGeom>
          <a:gradFill flip="none" rotWithShape="1">
            <a:gsLst>
              <a:gs pos="0">
                <a:schemeClr val="bg1"/>
              </a:gs>
              <a:gs pos="50000">
                <a:schemeClr val="accent6">
                  <a:lumMod val="20000"/>
                  <a:lumOff val="80000"/>
                </a:schemeClr>
              </a:gs>
              <a:gs pos="100000">
                <a:schemeClr val="accent6">
                  <a:lumMod val="40000"/>
                  <a:lumOff val="60000"/>
                </a:schemeClr>
              </a:gs>
            </a:gsLst>
            <a:lin ang="16200000" scaled="1"/>
            <a:tileRect/>
          </a:gradFill>
          <a:ln w="19050">
            <a:solidFill>
              <a:schemeClr val="tx1"/>
            </a:solidFill>
            <a:miter lim="800000"/>
            <a:headEnd/>
            <a:tailEnd/>
          </a:ln>
          <a:effectLs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0000"/>
              </a:lnSpc>
              <a:spcBef>
                <a:spcPct val="0"/>
              </a:spcBef>
              <a:buFontTx/>
              <a:buNone/>
            </a:pPr>
            <a:r>
              <a:rPr lang="es-ES" altLang="en-US" sz="1550" b="1" dirty="0" smtClean="0"/>
              <a:t>Ser popular</a:t>
            </a:r>
            <a:endParaRPr lang="en-US" altLang="en-US" sz="1550" b="1" dirty="0"/>
          </a:p>
        </p:txBody>
      </p:sp>
      <p:sp>
        <p:nvSpPr>
          <p:cNvPr id="94" name="Rectangle 10">
            <a:extLst>
              <a:ext uri="{FF2B5EF4-FFF2-40B4-BE49-F238E27FC236}">
                <a16:creationId xmlns:a16="http://schemas.microsoft.com/office/drawing/2014/main" xmlns="" id="{E23712AE-F928-4895-0C60-7A90BD77D9D0}"/>
              </a:ext>
            </a:extLst>
          </p:cNvPr>
          <p:cNvSpPr>
            <a:spLocks noChangeArrowheads="1"/>
          </p:cNvSpPr>
          <p:nvPr/>
        </p:nvSpPr>
        <p:spPr bwMode="auto">
          <a:xfrm>
            <a:off x="6758185" y="2783042"/>
            <a:ext cx="1295701" cy="775787"/>
          </a:xfrm>
          <a:prstGeom prst="rect">
            <a:avLst/>
          </a:prstGeom>
          <a:gradFill flip="none" rotWithShape="1">
            <a:gsLst>
              <a:gs pos="0">
                <a:schemeClr val="bg1"/>
              </a:gs>
              <a:gs pos="50000">
                <a:schemeClr val="accent6">
                  <a:lumMod val="20000"/>
                  <a:lumOff val="80000"/>
                </a:schemeClr>
              </a:gs>
              <a:gs pos="100000">
                <a:schemeClr val="accent6">
                  <a:lumMod val="40000"/>
                  <a:lumOff val="60000"/>
                </a:schemeClr>
              </a:gs>
            </a:gsLst>
            <a:lin ang="16200000" scaled="1"/>
            <a:tileRect/>
          </a:gradFill>
          <a:ln w="19050">
            <a:solidFill>
              <a:schemeClr val="tx1"/>
            </a:solidFill>
            <a:miter lim="800000"/>
            <a:headEnd/>
            <a:tailEnd/>
          </a:ln>
          <a:effectLs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0000"/>
              </a:lnSpc>
              <a:spcBef>
                <a:spcPct val="0"/>
              </a:spcBef>
              <a:buFontTx/>
              <a:buNone/>
            </a:pPr>
            <a:r>
              <a:rPr lang="en-US" altLang="en-US" sz="1550" b="1" dirty="0" err="1" smtClean="0"/>
              <a:t>Conocer</a:t>
            </a:r>
            <a:r>
              <a:rPr lang="en-US" altLang="en-US" sz="1550" b="1" dirty="0" smtClean="0"/>
              <a:t> a </a:t>
            </a:r>
            <a:r>
              <a:rPr lang="en-US" altLang="en-US" sz="1550" b="1" dirty="0" err="1" smtClean="0"/>
              <a:t>gente</a:t>
            </a:r>
            <a:endParaRPr lang="en-US" altLang="en-US" sz="1550" b="1" dirty="0"/>
          </a:p>
        </p:txBody>
      </p:sp>
      <p:sp>
        <p:nvSpPr>
          <p:cNvPr id="95" name="Rectangle 11">
            <a:extLst>
              <a:ext uri="{FF2B5EF4-FFF2-40B4-BE49-F238E27FC236}">
                <a16:creationId xmlns:a16="http://schemas.microsoft.com/office/drawing/2014/main" xmlns="" id="{044D4390-AEC1-E303-6885-2D5710604466}"/>
              </a:ext>
            </a:extLst>
          </p:cNvPr>
          <p:cNvSpPr>
            <a:spLocks noChangeArrowheads="1"/>
          </p:cNvSpPr>
          <p:nvPr/>
        </p:nvSpPr>
        <p:spPr bwMode="auto">
          <a:xfrm>
            <a:off x="9572516" y="2783042"/>
            <a:ext cx="1814544" cy="775786"/>
          </a:xfrm>
          <a:prstGeom prst="rect">
            <a:avLst/>
          </a:prstGeom>
          <a:gradFill flip="none" rotWithShape="1">
            <a:gsLst>
              <a:gs pos="0">
                <a:schemeClr val="bg1"/>
              </a:gs>
              <a:gs pos="50000">
                <a:schemeClr val="accent6">
                  <a:lumMod val="20000"/>
                  <a:lumOff val="80000"/>
                </a:schemeClr>
              </a:gs>
              <a:gs pos="100000">
                <a:schemeClr val="accent6">
                  <a:lumMod val="40000"/>
                  <a:lumOff val="60000"/>
                </a:schemeClr>
              </a:gs>
            </a:gsLst>
            <a:lin ang="16200000" scaled="1"/>
            <a:tileRect/>
          </a:gradFill>
          <a:ln w="19050">
            <a:solidFill>
              <a:schemeClr val="tx1"/>
            </a:solidFill>
            <a:miter lim="800000"/>
            <a:headEnd/>
            <a:tailEnd/>
          </a:ln>
          <a:effectLs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500" b="1" dirty="0" smtClean="0"/>
              <a:t>Buenos </a:t>
            </a:r>
            <a:r>
              <a:rPr lang="en-US" altLang="en-US" sz="1500" b="1" dirty="0" err="1" smtClean="0"/>
              <a:t>ingresos</a:t>
            </a:r>
            <a:r>
              <a:rPr lang="en-US" altLang="en-US" sz="1500" b="1" dirty="0" smtClean="0"/>
              <a:t> e </a:t>
            </a:r>
            <a:r>
              <a:rPr lang="en-US" altLang="en-US" sz="1500" b="1" dirty="0" err="1" smtClean="0"/>
              <a:t>inversiones</a:t>
            </a:r>
            <a:endParaRPr lang="en-US" altLang="en-US" sz="1500" b="1" dirty="0"/>
          </a:p>
        </p:txBody>
      </p:sp>
      <p:sp>
        <p:nvSpPr>
          <p:cNvPr id="97" name="Rectangle 9">
            <a:extLst>
              <a:ext uri="{FF2B5EF4-FFF2-40B4-BE49-F238E27FC236}">
                <a16:creationId xmlns:a16="http://schemas.microsoft.com/office/drawing/2014/main" xmlns="" id="{304968A3-645B-6BBD-8274-3EC28DAD7735}"/>
              </a:ext>
            </a:extLst>
          </p:cNvPr>
          <p:cNvSpPr>
            <a:spLocks noChangeArrowheads="1"/>
          </p:cNvSpPr>
          <p:nvPr/>
        </p:nvSpPr>
        <p:spPr bwMode="auto">
          <a:xfrm>
            <a:off x="7689951" y="1994725"/>
            <a:ext cx="821634" cy="775786"/>
          </a:xfrm>
          <a:prstGeom prst="rect">
            <a:avLst/>
          </a:prstGeom>
          <a:gradFill flip="none" rotWithShape="1">
            <a:gsLst>
              <a:gs pos="0">
                <a:schemeClr val="bg1"/>
              </a:gs>
              <a:gs pos="50000">
                <a:schemeClr val="accent6">
                  <a:lumMod val="20000"/>
                  <a:lumOff val="80000"/>
                </a:schemeClr>
              </a:gs>
              <a:gs pos="100000">
                <a:schemeClr val="accent6">
                  <a:lumMod val="40000"/>
                  <a:lumOff val="60000"/>
                </a:schemeClr>
              </a:gs>
            </a:gsLst>
            <a:lin ang="16200000" scaled="1"/>
            <a:tileRect/>
          </a:gradFill>
          <a:ln w="19050">
            <a:solidFill>
              <a:schemeClr val="tx1"/>
            </a:solidFill>
            <a:miter lim="800000"/>
            <a:headEnd/>
            <a:tailEnd/>
          </a:ln>
          <a:effectLs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0000"/>
              </a:lnSpc>
              <a:spcBef>
                <a:spcPct val="0"/>
              </a:spcBef>
              <a:buFontTx/>
              <a:buNone/>
            </a:pPr>
            <a:r>
              <a:rPr lang="en-US" altLang="en-US" sz="1500" b="1" dirty="0" err="1" smtClean="0"/>
              <a:t>Unirse</a:t>
            </a:r>
            <a:r>
              <a:rPr lang="en-US" altLang="en-US" sz="1500" b="1" dirty="0" smtClean="0"/>
              <a:t> a </a:t>
            </a:r>
            <a:r>
              <a:rPr lang="en-US" altLang="en-US" sz="1500" b="1" dirty="0" err="1" smtClean="0"/>
              <a:t>una</a:t>
            </a:r>
            <a:r>
              <a:rPr lang="en-US" altLang="en-US" sz="1500" b="1" dirty="0" smtClean="0"/>
              <a:t> </a:t>
            </a:r>
            <a:r>
              <a:rPr lang="en-US" altLang="en-US" sz="1500" b="1" dirty="0" err="1" smtClean="0"/>
              <a:t>iglesia</a:t>
            </a:r>
            <a:endParaRPr lang="en-US" altLang="en-US" sz="1500" b="1" dirty="0"/>
          </a:p>
        </p:txBody>
      </p:sp>
      <p:sp>
        <p:nvSpPr>
          <p:cNvPr id="98" name="Rectangle 10">
            <a:extLst>
              <a:ext uri="{FF2B5EF4-FFF2-40B4-BE49-F238E27FC236}">
                <a16:creationId xmlns:a16="http://schemas.microsoft.com/office/drawing/2014/main" xmlns="" id="{E23712AE-F928-4895-0C60-7A90BD77D9D0}"/>
              </a:ext>
            </a:extLst>
          </p:cNvPr>
          <p:cNvSpPr>
            <a:spLocks noChangeArrowheads="1"/>
          </p:cNvSpPr>
          <p:nvPr/>
        </p:nvSpPr>
        <p:spPr bwMode="auto">
          <a:xfrm>
            <a:off x="6865365" y="1995745"/>
            <a:ext cx="832792" cy="775787"/>
          </a:xfrm>
          <a:prstGeom prst="rect">
            <a:avLst/>
          </a:prstGeom>
          <a:gradFill flip="none" rotWithShape="1">
            <a:gsLst>
              <a:gs pos="0">
                <a:schemeClr val="bg1"/>
              </a:gs>
              <a:gs pos="50000">
                <a:schemeClr val="accent6">
                  <a:lumMod val="20000"/>
                  <a:lumOff val="80000"/>
                </a:schemeClr>
              </a:gs>
              <a:gs pos="100000">
                <a:schemeClr val="accent6">
                  <a:lumMod val="40000"/>
                  <a:lumOff val="60000"/>
                </a:schemeClr>
              </a:gs>
            </a:gsLst>
            <a:lin ang="16200000" scaled="1"/>
            <a:tileRect/>
          </a:gradFill>
          <a:ln w="19050">
            <a:solidFill>
              <a:schemeClr val="tx1"/>
            </a:solidFill>
            <a:miter lim="800000"/>
            <a:headEnd/>
            <a:tailEnd/>
          </a:ln>
          <a:effectLs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0000"/>
              </a:lnSpc>
              <a:spcBef>
                <a:spcPct val="0"/>
              </a:spcBef>
              <a:buFontTx/>
              <a:buNone/>
            </a:pPr>
            <a:r>
              <a:rPr lang="en-US" altLang="en-US" sz="1500" b="1" dirty="0" err="1" smtClean="0"/>
              <a:t>Unirse</a:t>
            </a:r>
            <a:r>
              <a:rPr lang="en-US" altLang="en-US" sz="1500" b="1" dirty="0" smtClean="0"/>
              <a:t> a </a:t>
            </a:r>
            <a:r>
              <a:rPr lang="en-US" altLang="en-US" sz="1500" b="1" dirty="0" err="1" smtClean="0"/>
              <a:t>clubes</a:t>
            </a:r>
            <a:endParaRPr lang="en-US" altLang="en-US" sz="1500" b="1" dirty="0"/>
          </a:p>
        </p:txBody>
      </p:sp>
      <p:sp>
        <p:nvSpPr>
          <p:cNvPr id="99" name="Rectangle 11">
            <a:extLst>
              <a:ext uri="{FF2B5EF4-FFF2-40B4-BE49-F238E27FC236}">
                <a16:creationId xmlns:a16="http://schemas.microsoft.com/office/drawing/2014/main" xmlns="" id="{044D4390-AEC1-E303-6885-2D5710604466}"/>
              </a:ext>
            </a:extLst>
          </p:cNvPr>
          <p:cNvSpPr>
            <a:spLocks noChangeArrowheads="1"/>
          </p:cNvSpPr>
          <p:nvPr/>
        </p:nvSpPr>
        <p:spPr bwMode="auto">
          <a:xfrm>
            <a:off x="8460061" y="1994724"/>
            <a:ext cx="831293" cy="775786"/>
          </a:xfrm>
          <a:prstGeom prst="rect">
            <a:avLst/>
          </a:prstGeom>
          <a:gradFill flip="none" rotWithShape="1">
            <a:gsLst>
              <a:gs pos="0">
                <a:schemeClr val="bg1"/>
              </a:gs>
              <a:gs pos="50000">
                <a:schemeClr val="accent6">
                  <a:lumMod val="20000"/>
                  <a:lumOff val="80000"/>
                </a:schemeClr>
              </a:gs>
              <a:gs pos="100000">
                <a:schemeClr val="accent6">
                  <a:lumMod val="40000"/>
                  <a:lumOff val="60000"/>
                </a:schemeClr>
              </a:gs>
            </a:gsLst>
            <a:lin ang="16200000" scaled="1"/>
            <a:tileRect/>
          </a:gradFill>
          <a:ln w="19050">
            <a:solidFill>
              <a:schemeClr val="tx1"/>
            </a:solidFill>
            <a:miter lim="800000"/>
            <a:headEnd/>
            <a:tailEnd/>
          </a:ln>
          <a:effectLs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500" b="1" dirty="0" err="1" smtClean="0"/>
              <a:t>Buen</a:t>
            </a:r>
            <a:r>
              <a:rPr lang="en-US" altLang="en-US" sz="1500" b="1" dirty="0" smtClean="0"/>
              <a:t> </a:t>
            </a:r>
            <a:r>
              <a:rPr lang="en-US" altLang="en-US" sz="1500" b="1" dirty="0" err="1" smtClean="0"/>
              <a:t>trabajo</a:t>
            </a:r>
            <a:endParaRPr lang="en-US" altLang="en-US" sz="1500" b="1" dirty="0"/>
          </a:p>
        </p:txBody>
      </p:sp>
      <p:sp>
        <p:nvSpPr>
          <p:cNvPr id="100" name="Rectangle 12">
            <a:extLst>
              <a:ext uri="{FF2B5EF4-FFF2-40B4-BE49-F238E27FC236}">
                <a16:creationId xmlns:a16="http://schemas.microsoft.com/office/drawing/2014/main" xmlns="" id="{C3671141-27F5-A62F-A2CE-4E05CF611FAA}"/>
              </a:ext>
            </a:extLst>
          </p:cNvPr>
          <p:cNvSpPr>
            <a:spLocks noChangeArrowheads="1"/>
          </p:cNvSpPr>
          <p:nvPr/>
        </p:nvSpPr>
        <p:spPr bwMode="auto">
          <a:xfrm>
            <a:off x="9263594" y="2000918"/>
            <a:ext cx="983252" cy="776163"/>
          </a:xfrm>
          <a:prstGeom prst="rect">
            <a:avLst/>
          </a:prstGeom>
          <a:gradFill flip="none" rotWithShape="1">
            <a:gsLst>
              <a:gs pos="0">
                <a:schemeClr val="bg1"/>
              </a:gs>
              <a:gs pos="50000">
                <a:schemeClr val="accent6">
                  <a:lumMod val="20000"/>
                  <a:lumOff val="80000"/>
                </a:schemeClr>
              </a:gs>
              <a:gs pos="100000">
                <a:schemeClr val="accent6">
                  <a:lumMod val="40000"/>
                  <a:lumOff val="60000"/>
                </a:schemeClr>
              </a:gs>
            </a:gsLst>
            <a:lin ang="16200000" scaled="1"/>
            <a:tileRect/>
          </a:gradFill>
          <a:ln w="19050">
            <a:solidFill>
              <a:schemeClr val="tx1"/>
            </a:solidFill>
            <a:miter lim="800000"/>
            <a:headEnd/>
            <a:tailEnd/>
          </a:ln>
          <a:effectLs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500" b="1" dirty="0" err="1" smtClean="0"/>
              <a:t>Comprar</a:t>
            </a:r>
            <a:r>
              <a:rPr lang="en-US" altLang="en-US" sz="1500" b="1" dirty="0" smtClean="0"/>
              <a:t> </a:t>
            </a:r>
            <a:r>
              <a:rPr lang="en-US" altLang="en-US" sz="1500" b="1" dirty="0" err="1" smtClean="0"/>
              <a:t>una</a:t>
            </a:r>
            <a:r>
              <a:rPr lang="en-US" altLang="en-US" sz="1500" b="1" dirty="0" smtClean="0"/>
              <a:t> casa</a:t>
            </a:r>
            <a:endParaRPr lang="en-US" altLang="en-US" sz="1500" b="1" dirty="0"/>
          </a:p>
        </p:txBody>
      </p:sp>
      <p:sp>
        <p:nvSpPr>
          <p:cNvPr id="101" name="Rectangle 12">
            <a:extLst>
              <a:ext uri="{FF2B5EF4-FFF2-40B4-BE49-F238E27FC236}">
                <a16:creationId xmlns:a16="http://schemas.microsoft.com/office/drawing/2014/main" xmlns="" id="{C3671141-27F5-A62F-A2CE-4E05CF611FAA}"/>
              </a:ext>
            </a:extLst>
          </p:cNvPr>
          <p:cNvSpPr>
            <a:spLocks noChangeArrowheads="1"/>
          </p:cNvSpPr>
          <p:nvPr/>
        </p:nvSpPr>
        <p:spPr bwMode="auto">
          <a:xfrm>
            <a:off x="10246846" y="1994536"/>
            <a:ext cx="963873" cy="776163"/>
          </a:xfrm>
          <a:prstGeom prst="rect">
            <a:avLst/>
          </a:prstGeom>
          <a:gradFill flip="none" rotWithShape="1">
            <a:gsLst>
              <a:gs pos="0">
                <a:schemeClr val="bg1"/>
              </a:gs>
              <a:gs pos="50000">
                <a:schemeClr val="accent6">
                  <a:lumMod val="20000"/>
                  <a:lumOff val="80000"/>
                </a:schemeClr>
              </a:gs>
              <a:gs pos="100000">
                <a:schemeClr val="accent6">
                  <a:lumMod val="40000"/>
                  <a:lumOff val="60000"/>
                </a:schemeClr>
              </a:gs>
            </a:gsLst>
            <a:lin ang="16200000" scaled="1"/>
            <a:tileRect/>
          </a:gradFill>
          <a:ln w="19050">
            <a:solidFill>
              <a:schemeClr val="tx1"/>
            </a:solidFill>
            <a:miter lim="800000"/>
            <a:headEnd/>
            <a:tailEnd/>
          </a:ln>
          <a:effectLs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500" b="1" dirty="0" err="1" smtClean="0"/>
              <a:t>Servicio</a:t>
            </a:r>
            <a:r>
              <a:rPr lang="en-US" altLang="en-US" sz="1500" b="1" dirty="0" smtClean="0"/>
              <a:t> </a:t>
            </a:r>
            <a:r>
              <a:rPr lang="en-US" altLang="en-US" sz="1500" b="1" dirty="0" err="1" smtClean="0"/>
              <a:t>cívico</a:t>
            </a:r>
            <a:endParaRPr lang="en-US" altLang="en-US" sz="1500" b="1" dirty="0"/>
          </a:p>
        </p:txBody>
      </p:sp>
      <p:sp>
        <p:nvSpPr>
          <p:cNvPr id="103" name="Rectangle 10">
            <a:extLst>
              <a:ext uri="{FF2B5EF4-FFF2-40B4-BE49-F238E27FC236}">
                <a16:creationId xmlns:a16="http://schemas.microsoft.com/office/drawing/2014/main" xmlns="" id="{E23712AE-F928-4895-0C60-7A90BD77D9D0}"/>
              </a:ext>
            </a:extLst>
          </p:cNvPr>
          <p:cNvSpPr>
            <a:spLocks noChangeArrowheads="1"/>
          </p:cNvSpPr>
          <p:nvPr/>
        </p:nvSpPr>
        <p:spPr bwMode="auto">
          <a:xfrm>
            <a:off x="7173353" y="1209433"/>
            <a:ext cx="1327674" cy="775787"/>
          </a:xfrm>
          <a:prstGeom prst="rect">
            <a:avLst/>
          </a:prstGeom>
          <a:gradFill flip="none" rotWithShape="1">
            <a:gsLst>
              <a:gs pos="0">
                <a:schemeClr val="bg1"/>
              </a:gs>
              <a:gs pos="50000">
                <a:schemeClr val="accent6">
                  <a:lumMod val="20000"/>
                  <a:lumOff val="80000"/>
                </a:schemeClr>
              </a:gs>
              <a:gs pos="100000">
                <a:schemeClr val="accent6">
                  <a:lumMod val="40000"/>
                  <a:lumOff val="60000"/>
                </a:schemeClr>
              </a:gs>
            </a:gsLst>
            <a:lin ang="16200000" scaled="1"/>
            <a:tileRect/>
          </a:gradFill>
          <a:ln w="19050">
            <a:solidFill>
              <a:schemeClr val="tx1"/>
            </a:solidFill>
            <a:miter lim="800000"/>
            <a:headEnd/>
            <a:tailEnd/>
          </a:ln>
          <a:effectLs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0000"/>
              </a:lnSpc>
              <a:spcBef>
                <a:spcPct val="0"/>
              </a:spcBef>
              <a:buFontTx/>
              <a:buNone/>
            </a:pPr>
            <a:r>
              <a:rPr lang="es-ES" altLang="en-US" sz="1500" b="1" dirty="0" smtClean="0"/>
              <a:t>Mantenerse sano</a:t>
            </a:r>
            <a:endParaRPr lang="en-US" altLang="en-US" sz="1500" b="1" dirty="0"/>
          </a:p>
        </p:txBody>
      </p:sp>
      <p:sp>
        <p:nvSpPr>
          <p:cNvPr id="105" name="Rectangle 12">
            <a:extLst>
              <a:ext uri="{FF2B5EF4-FFF2-40B4-BE49-F238E27FC236}">
                <a16:creationId xmlns:a16="http://schemas.microsoft.com/office/drawing/2014/main" xmlns="" id="{C3671141-27F5-A62F-A2CE-4E05CF611FAA}"/>
              </a:ext>
            </a:extLst>
          </p:cNvPr>
          <p:cNvSpPr>
            <a:spLocks noChangeArrowheads="1"/>
          </p:cNvSpPr>
          <p:nvPr/>
        </p:nvSpPr>
        <p:spPr bwMode="auto">
          <a:xfrm>
            <a:off x="9631954" y="1213204"/>
            <a:ext cx="1364992" cy="776163"/>
          </a:xfrm>
          <a:prstGeom prst="rect">
            <a:avLst/>
          </a:prstGeom>
          <a:gradFill flip="none" rotWithShape="1">
            <a:gsLst>
              <a:gs pos="0">
                <a:schemeClr val="bg1"/>
              </a:gs>
              <a:gs pos="50000">
                <a:schemeClr val="accent6">
                  <a:lumMod val="20000"/>
                  <a:lumOff val="80000"/>
                </a:schemeClr>
              </a:gs>
              <a:gs pos="100000">
                <a:schemeClr val="accent6">
                  <a:lumMod val="40000"/>
                  <a:lumOff val="60000"/>
                </a:schemeClr>
              </a:gs>
            </a:gsLst>
            <a:lin ang="16200000" scaled="1"/>
            <a:tileRect/>
          </a:gradFill>
          <a:ln w="19050">
            <a:solidFill>
              <a:schemeClr val="tx1"/>
            </a:solidFill>
            <a:miter lim="800000"/>
            <a:headEnd/>
            <a:tailEnd/>
          </a:ln>
          <a:effectLs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500" b="1" dirty="0" err="1" smtClean="0"/>
              <a:t>Educarse</a:t>
            </a:r>
            <a:endParaRPr lang="en-US" altLang="en-US" sz="1500" b="1" dirty="0"/>
          </a:p>
        </p:txBody>
      </p:sp>
      <p:sp>
        <p:nvSpPr>
          <p:cNvPr id="83" name="Text Box 22">
            <a:extLst>
              <a:ext uri="{FF2B5EF4-FFF2-40B4-BE49-F238E27FC236}">
                <a16:creationId xmlns="" xmlns:a16="http://schemas.microsoft.com/office/drawing/2014/main" id="{FB7B29C7-0039-FDE5-01AF-6522D4DBEF97}"/>
              </a:ext>
            </a:extLst>
          </p:cNvPr>
          <p:cNvSpPr txBox="1">
            <a:spLocks noChangeArrowheads="1"/>
          </p:cNvSpPr>
          <p:nvPr/>
        </p:nvSpPr>
        <p:spPr bwMode="auto">
          <a:xfrm>
            <a:off x="2154213" y="1234458"/>
            <a:ext cx="1108075" cy="584200"/>
          </a:xfrm>
          <a:prstGeom prst="rect">
            <a:avLst/>
          </a:prstGeom>
          <a:noFill/>
          <a:ln>
            <a:noFill/>
          </a:ln>
          <a:effectLst/>
          <a:extLst>
            <a:ext uri="{909E8E84-426E-40DD-AFC4-6F175D3DCCD1}">
              <a14:hiddenFill xmlns:a14="http://schemas.microsoft.com/office/drawing/2010/main">
                <a:gradFill rotWithShape="1">
                  <a:gsLst>
                    <a:gs pos="0">
                      <a:schemeClr val="accent1"/>
                    </a:gs>
                    <a:gs pos="100000">
                      <a:srgbClr val="576869"/>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b="1" dirty="0">
                <a:latin typeface="Times New Roman" panose="02020603050405020304" pitchFamily="18" charset="0"/>
              </a:rPr>
              <a:t>. . . . .</a:t>
            </a:r>
          </a:p>
        </p:txBody>
      </p:sp>
      <p:sp>
        <p:nvSpPr>
          <p:cNvPr id="84" name="Text Box 22">
            <a:extLst>
              <a:ext uri="{FF2B5EF4-FFF2-40B4-BE49-F238E27FC236}">
                <a16:creationId xmlns="" xmlns:a16="http://schemas.microsoft.com/office/drawing/2014/main" id="{FB7B29C7-0039-FDE5-01AF-6522D4DBEF97}"/>
              </a:ext>
            </a:extLst>
          </p:cNvPr>
          <p:cNvSpPr txBox="1">
            <a:spLocks noChangeArrowheads="1"/>
          </p:cNvSpPr>
          <p:nvPr/>
        </p:nvSpPr>
        <p:spPr bwMode="auto">
          <a:xfrm>
            <a:off x="8501027" y="1205840"/>
            <a:ext cx="1108075" cy="584200"/>
          </a:xfrm>
          <a:prstGeom prst="rect">
            <a:avLst/>
          </a:prstGeom>
          <a:noFill/>
          <a:ln>
            <a:noFill/>
          </a:ln>
          <a:effectLst/>
          <a:extLst>
            <a:ext uri="{909E8E84-426E-40DD-AFC4-6F175D3DCCD1}">
              <a14:hiddenFill xmlns:a14="http://schemas.microsoft.com/office/drawing/2010/main">
                <a:gradFill rotWithShape="1">
                  <a:gsLst>
                    <a:gs pos="0">
                      <a:schemeClr val="accent1"/>
                    </a:gs>
                    <a:gs pos="100000">
                      <a:srgbClr val="576869"/>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b="1" dirty="0">
                <a:latin typeface="Times New Roman" panose="02020603050405020304" pitchFamily="18" charset="0"/>
              </a:rPr>
              <a:t>. . . . .</a:t>
            </a:r>
          </a:p>
        </p:txBody>
      </p:sp>
      <p:sp>
        <p:nvSpPr>
          <p:cNvPr id="62" name="Rectangle 2">
            <a:extLst>
              <a:ext uri="{FF2B5EF4-FFF2-40B4-BE49-F238E27FC236}">
                <a16:creationId xmlns:a16="http://schemas.microsoft.com/office/drawing/2014/main" xmlns="" id="{1C65708A-8D66-1B7B-2FBA-90C861C255D6}"/>
              </a:ext>
            </a:extLst>
          </p:cNvPr>
          <p:cNvSpPr txBox="1">
            <a:spLocks noChangeArrowheads="1"/>
          </p:cNvSpPr>
          <p:nvPr/>
        </p:nvSpPr>
        <p:spPr bwMode="auto">
          <a:xfrm>
            <a:off x="5958505" y="160110"/>
            <a:ext cx="6141954"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Arial" charset="0"/>
              </a:defRPr>
            </a:lvl2pPr>
            <a:lvl3pPr algn="ctr" rtl="0" eaLnBrk="0" fontAlgn="base" hangingPunct="0">
              <a:spcBef>
                <a:spcPct val="0"/>
              </a:spcBef>
              <a:spcAft>
                <a:spcPct val="0"/>
              </a:spcAft>
              <a:defRPr sz="3200" b="1">
                <a:solidFill>
                  <a:schemeClr val="tx2"/>
                </a:solidFill>
                <a:latin typeface="Arial" charset="0"/>
              </a:defRPr>
            </a:lvl3pPr>
            <a:lvl4pPr algn="ctr" rtl="0" eaLnBrk="0" fontAlgn="base" hangingPunct="0">
              <a:spcBef>
                <a:spcPct val="0"/>
              </a:spcBef>
              <a:spcAft>
                <a:spcPct val="0"/>
              </a:spcAft>
              <a:defRPr sz="3200" b="1">
                <a:solidFill>
                  <a:schemeClr val="tx2"/>
                </a:solidFill>
                <a:latin typeface="Arial" charset="0"/>
              </a:defRPr>
            </a:lvl4pPr>
            <a:lvl5pPr algn="ctr" rtl="0" eaLnBrk="0" fontAlgn="base" hangingPunct="0">
              <a:spcBef>
                <a:spcPct val="0"/>
              </a:spcBef>
              <a:spcAft>
                <a:spcPct val="0"/>
              </a:spcAft>
              <a:defRPr sz="3200" b="1">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s-ES" altLang="en-US" sz="3000" kern="0" dirty="0" smtClean="0">
                <a:solidFill>
                  <a:srgbClr val="0000CC"/>
                </a:solidFill>
              </a:rPr>
              <a:t>Decisiones guiadas por la carne </a:t>
            </a:r>
            <a:r>
              <a:rPr lang="es-ES" altLang="en-US" sz="2400" kern="0" dirty="0" smtClean="0">
                <a:solidFill>
                  <a:srgbClr val="0000CC"/>
                </a:solidFill>
              </a:rPr>
              <a:t>(ejemplo)</a:t>
            </a:r>
            <a:endParaRPr lang="en-US" altLang="en-US" sz="2400" kern="0" dirty="0">
              <a:solidFill>
                <a:srgbClr val="0000CC"/>
              </a:solidFill>
            </a:endParaRPr>
          </a:p>
        </p:txBody>
      </p:sp>
    </p:spTree>
    <p:extLst>
      <p:ext uri="{BB962C8B-B14F-4D97-AF65-F5344CB8AC3E}">
        <p14:creationId xmlns:p14="http://schemas.microsoft.com/office/powerpoint/2010/main" val="4171752036"/>
      </p:ext>
    </p:extLst>
  </p:cSld>
  <p:clrMapOvr>
    <a:masterClrMapping/>
  </p:clrMapOvr>
  <p:timing>
    <p:tnLst>
      <p:par>
        <p:cTn id="1" dur="indefinite" restart="never" nodeType="tmRoot"/>
      </p:par>
    </p:tnLst>
    <p:bldLst>
      <p:bldP spid="95235" grpId="0" animBg="1"/>
      <p:bldP spid="95238" grpId="0" animBg="1"/>
      <p:bldP spid="95239" grpId="0" animBg="1"/>
      <p:bldP spid="95240" grpId="0" animBg="1"/>
      <p:bldP spid="95241" grpId="0" animBg="1"/>
      <p:bldP spid="95242" grpId="0" animBg="1"/>
      <p:bldP spid="95243" grpId="0" animBg="1"/>
      <p:bldP spid="55" grpId="0" animBg="1"/>
      <p:bldP spid="57" grpId="0" animBg="1"/>
      <p:bldP spid="59" grpId="0" animBg="1"/>
      <p:bldP spid="60" grpId="0" animBg="1"/>
      <p:bldP spid="61" grpId="0" animBg="1"/>
      <p:bldP spid="65" grpId="0" animBg="1"/>
      <p:bldP spid="66" grpId="0" animBg="1"/>
      <p:bldP spid="67" grpId="0" animBg="1"/>
      <p:bldP spid="68" grpId="0" animBg="1"/>
      <p:bldP spid="69" grpId="0" animBg="1"/>
      <p:bldP spid="71" grpId="0" animBg="1"/>
      <p:bldP spid="73" grpId="0" animBg="1"/>
      <p:bldP spid="74" grpId="0" animBg="1"/>
      <p:bldP spid="77" grpId="0" animBg="1"/>
      <p:bldP spid="78" grpId="0" animBg="1"/>
      <p:bldP spid="79" grpId="0" animBg="1"/>
      <p:bldP spid="80" grpId="0" animBg="1"/>
      <p:bldP spid="81" grpId="0" animBg="1"/>
      <p:bldP spid="82" grpId="0" animBg="1"/>
      <p:bldP spid="90" grpId="0" animBg="1"/>
      <p:bldP spid="92" grpId="0" animBg="1"/>
      <p:bldP spid="93" grpId="0" animBg="1"/>
      <p:bldP spid="94" grpId="0" animBg="1"/>
      <p:bldP spid="95" grpId="0" animBg="1"/>
      <p:bldP spid="97" grpId="0" animBg="1"/>
      <p:bldP spid="98" grpId="0" animBg="1"/>
      <p:bldP spid="99" grpId="0" animBg="1"/>
      <p:bldP spid="100" grpId="0" animBg="1"/>
      <p:bldP spid="101" grpId="0" animBg="1"/>
      <p:bldP spid="103" grpId="0" animBg="1"/>
      <p:bldP spid="105" grpId="0" animBg="1"/>
      <p:bldP spid="83" grpId="0"/>
      <p:bldP spid="8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Title 1">
            <a:extLst>
              <a:ext uri="{FF2B5EF4-FFF2-40B4-BE49-F238E27FC236}">
                <a16:creationId xmlns:a16="http://schemas.microsoft.com/office/drawing/2014/main" xmlns="" id="{307F1D8A-0326-54A0-8F85-45979216CFC3}"/>
              </a:ext>
            </a:extLst>
          </p:cNvPr>
          <p:cNvSpPr>
            <a:spLocks noGrp="1" noChangeArrowheads="1"/>
          </p:cNvSpPr>
          <p:nvPr>
            <p:ph type="title"/>
          </p:nvPr>
        </p:nvSpPr>
        <p:spPr/>
        <p:txBody>
          <a:bodyPr/>
          <a:lstStyle/>
          <a:p>
            <a:r>
              <a:rPr lang="en-US" altLang="en-US" dirty="0"/>
              <a:t>4 </a:t>
            </a:r>
            <a:r>
              <a:rPr lang="en-US" altLang="en-US" dirty="0" smtClean="0"/>
              <a:t>Questions / </a:t>
            </a:r>
            <a:r>
              <a:rPr lang="en-US" altLang="en-US" dirty="0" smtClean="0">
                <a:solidFill>
                  <a:srgbClr val="0000CC"/>
                </a:solidFill>
              </a:rPr>
              <a:t>4 </a:t>
            </a:r>
            <a:r>
              <a:rPr lang="en-US" altLang="en-US" dirty="0" err="1" smtClean="0">
                <a:solidFill>
                  <a:srgbClr val="0000CC"/>
                </a:solidFill>
              </a:rPr>
              <a:t>preguntas</a:t>
            </a:r>
            <a:r>
              <a:rPr lang="en-US" altLang="en-US" dirty="0" smtClean="0">
                <a:solidFill>
                  <a:srgbClr val="0000CC"/>
                </a:solidFill>
              </a:rPr>
              <a:t> (1/2)</a:t>
            </a:r>
            <a:endParaRPr lang="en-US" altLang="en-US" dirty="0">
              <a:solidFill>
                <a:srgbClr val="0000CC"/>
              </a:solidFill>
            </a:endParaRPr>
          </a:p>
        </p:txBody>
      </p:sp>
      <p:sp>
        <p:nvSpPr>
          <p:cNvPr id="160771" name="Content Placeholder 2">
            <a:extLst>
              <a:ext uri="{FF2B5EF4-FFF2-40B4-BE49-F238E27FC236}">
                <a16:creationId xmlns:a16="http://schemas.microsoft.com/office/drawing/2014/main" xmlns="" id="{9C2A9D1A-26DB-50F5-9C7C-87B415FB483D}"/>
              </a:ext>
            </a:extLst>
          </p:cNvPr>
          <p:cNvSpPr>
            <a:spLocks noGrp="1" noChangeArrowheads="1"/>
          </p:cNvSpPr>
          <p:nvPr>
            <p:ph idx="1"/>
          </p:nvPr>
        </p:nvSpPr>
        <p:spPr>
          <a:xfrm>
            <a:off x="283779" y="712966"/>
            <a:ext cx="11298621" cy="2516899"/>
          </a:xfrm>
        </p:spPr>
        <p:txBody>
          <a:bodyPr/>
          <a:lstStyle/>
          <a:p>
            <a:pPr marL="339725" indent="-339725">
              <a:lnSpc>
                <a:spcPct val="80000"/>
              </a:lnSpc>
              <a:buFontTx/>
              <a:buNone/>
            </a:pPr>
            <a:r>
              <a:rPr lang="en-US" altLang="en-US" sz="2400" dirty="0"/>
              <a:t>0. 	Identify the specific activity or situations that are causing the dilemma.</a:t>
            </a:r>
          </a:p>
          <a:p>
            <a:pPr marL="339725" indent="-339725">
              <a:lnSpc>
                <a:spcPct val="80000"/>
              </a:lnSpc>
              <a:spcBef>
                <a:spcPts val="1200"/>
              </a:spcBef>
              <a:buFontTx/>
              <a:buAutoNum type="arabicPeriod"/>
            </a:pPr>
            <a:r>
              <a:rPr lang="en-US" altLang="en-US" sz="2400" dirty="0"/>
              <a:t>Determine what the Bible teaching on what is clearly wrong or right, forbidden or required. There is no choice about obedience in these clearly defined areas.</a:t>
            </a:r>
          </a:p>
          <a:p>
            <a:pPr marL="574675" lvl="1" indent="-234950">
              <a:lnSpc>
                <a:spcPct val="80000"/>
              </a:lnSpc>
              <a:buFontTx/>
              <a:buAutoNum type="alphaLcPeriod"/>
            </a:pPr>
            <a:r>
              <a:rPr lang="en-US" altLang="en-US" sz="1800" dirty="0"/>
              <a:t>Determine the necessary repentance and corrective actions.</a:t>
            </a:r>
          </a:p>
          <a:p>
            <a:pPr marL="574675" lvl="1" indent="-234950">
              <a:lnSpc>
                <a:spcPct val="80000"/>
              </a:lnSpc>
              <a:buFontTx/>
              <a:buAutoNum type="alphaLcPeriod"/>
            </a:pPr>
            <a:r>
              <a:rPr lang="en-US" altLang="en-US" sz="1800" dirty="0"/>
              <a:t>Set a schedule of accomplishment for these actions.</a:t>
            </a:r>
          </a:p>
          <a:p>
            <a:pPr marL="339725" indent="-339725">
              <a:lnSpc>
                <a:spcPct val="80000"/>
              </a:lnSpc>
              <a:spcBef>
                <a:spcPts val="1200"/>
              </a:spcBef>
              <a:buFontTx/>
              <a:buAutoNum type="arabicPeriod"/>
            </a:pPr>
            <a:r>
              <a:rPr lang="en-US" altLang="en-US" sz="2400" dirty="0"/>
              <a:t>Determine if the influence or opportunity of the world will increase. Will It:</a:t>
            </a:r>
          </a:p>
          <a:p>
            <a:pPr marL="574675" lvl="1" indent="-234950">
              <a:lnSpc>
                <a:spcPct val="80000"/>
              </a:lnSpc>
              <a:buFontTx/>
              <a:buAutoNum type="alphaLcPeriod"/>
            </a:pPr>
            <a:r>
              <a:rPr lang="en-US" altLang="en-US" sz="1800" dirty="0"/>
              <a:t>Create more situations in which improper desires or emotions will be stirred?</a:t>
            </a:r>
          </a:p>
          <a:p>
            <a:pPr marL="574675" lvl="1" indent="-234950">
              <a:lnSpc>
                <a:spcPct val="80000"/>
              </a:lnSpc>
              <a:buFontTx/>
              <a:buAutoNum type="alphaLcPeriod"/>
            </a:pPr>
            <a:r>
              <a:rPr lang="en-US" altLang="en-US" sz="1800" dirty="0"/>
              <a:t>Create additional opportunities for fulfillment of wrong desires</a:t>
            </a:r>
            <a:r>
              <a:rPr lang="en-US" altLang="en-US" sz="1800" dirty="0" smtClean="0"/>
              <a:t>?</a:t>
            </a:r>
            <a:endParaRPr lang="en-US" altLang="en-US" dirty="0"/>
          </a:p>
        </p:txBody>
      </p:sp>
      <p:sp>
        <p:nvSpPr>
          <p:cNvPr id="160772" name="Slide Number Placeholder 3">
            <a:extLst>
              <a:ext uri="{FF2B5EF4-FFF2-40B4-BE49-F238E27FC236}">
                <a16:creationId xmlns:a16="http://schemas.microsoft.com/office/drawing/2014/main" xmlns="" id="{73616190-08ED-22D7-DFC4-D6806DA1917E}"/>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F0CB880-B72C-4650-B5C8-4C2BB884CFBC}" type="slidenum">
              <a:rPr lang="en-US" altLang="en-US" sz="1400" smtClean="0"/>
              <a:pPr>
                <a:spcBef>
                  <a:spcPct val="0"/>
                </a:spcBef>
                <a:buFontTx/>
                <a:buNone/>
              </a:pPr>
              <a:t>22</a:t>
            </a:fld>
            <a:endParaRPr lang="en-US" altLang="en-US" sz="1400"/>
          </a:p>
        </p:txBody>
      </p:sp>
      <p:sp>
        <p:nvSpPr>
          <p:cNvPr id="5" name="Content Placeholder 2">
            <a:extLst>
              <a:ext uri="{FF2B5EF4-FFF2-40B4-BE49-F238E27FC236}">
                <a16:creationId xmlns:a16="http://schemas.microsoft.com/office/drawing/2014/main" xmlns="" id="{9C2A9D1A-26DB-50F5-9C7C-87B415FB483D}"/>
              </a:ext>
            </a:extLst>
          </p:cNvPr>
          <p:cNvSpPr txBox="1">
            <a:spLocks noChangeArrowheads="1"/>
          </p:cNvSpPr>
          <p:nvPr/>
        </p:nvSpPr>
        <p:spPr bwMode="auto">
          <a:xfrm>
            <a:off x="283779" y="3638824"/>
            <a:ext cx="12061371" cy="3219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1800">
                <a:solidFill>
                  <a:schemeClr val="tx1"/>
                </a:solidFill>
                <a:latin typeface="+mn-lt"/>
              </a:defRPr>
            </a:lvl4pPr>
            <a:lvl5pPr marL="2057400" indent="-228600" algn="l" rtl="0" eaLnBrk="0" fontAlgn="base" hangingPunct="0">
              <a:spcBef>
                <a:spcPct val="20000"/>
              </a:spcBef>
              <a:spcAft>
                <a:spcPct val="0"/>
              </a:spcAft>
              <a:buChar char="»"/>
              <a:defRPr sz="18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39725" indent="-339725">
              <a:lnSpc>
                <a:spcPct val="80000"/>
              </a:lnSpc>
              <a:buFontTx/>
              <a:buNone/>
            </a:pPr>
            <a:r>
              <a:rPr lang="es-ES" altLang="en-US" sz="2400" kern="0" dirty="0" smtClean="0">
                <a:solidFill>
                  <a:srgbClr val="0000CC"/>
                </a:solidFill>
              </a:rPr>
              <a:t>0.	Identificar la actividad o situaciones específicas que están causando el dilema.</a:t>
            </a:r>
          </a:p>
          <a:p>
            <a:pPr marL="339725" indent="-339725">
              <a:lnSpc>
                <a:spcPct val="80000"/>
              </a:lnSpc>
              <a:buFontTx/>
              <a:buNone/>
            </a:pPr>
            <a:r>
              <a:rPr lang="es-ES" altLang="en-US" sz="2400" kern="0" dirty="0" smtClean="0">
                <a:solidFill>
                  <a:srgbClr val="0000CC"/>
                </a:solidFill>
              </a:rPr>
              <a:t>1.	Determinar qué enseña la Biblia sobre lo que es claramente incorrecto o correcto, prohibido u obligatorio. No hay opción en cuanto a la obediencia en estas áreas claramente definidas.</a:t>
            </a:r>
          </a:p>
          <a:p>
            <a:pPr marL="739775" lvl="1" indent="-339725">
              <a:lnSpc>
                <a:spcPct val="80000"/>
              </a:lnSpc>
              <a:buFontTx/>
              <a:buNone/>
            </a:pPr>
            <a:r>
              <a:rPr lang="es-ES" altLang="en-US" sz="1800" kern="0" dirty="0" smtClean="0">
                <a:solidFill>
                  <a:srgbClr val="0000CC"/>
                </a:solidFill>
              </a:rPr>
              <a:t>a.	Determinar el arrepentimiento necesario y las acciones correctivas.</a:t>
            </a:r>
          </a:p>
          <a:p>
            <a:pPr marL="739775" lvl="1" indent="-339725">
              <a:lnSpc>
                <a:spcPct val="80000"/>
              </a:lnSpc>
              <a:buFontTx/>
              <a:buNone/>
            </a:pPr>
            <a:r>
              <a:rPr lang="es-ES" altLang="en-US" sz="1800" kern="0" dirty="0" smtClean="0">
                <a:solidFill>
                  <a:srgbClr val="0000CC"/>
                </a:solidFill>
              </a:rPr>
              <a:t>b.	Establecer un calendario de realización de estas acciones.</a:t>
            </a:r>
          </a:p>
          <a:p>
            <a:pPr marL="339725" indent="-339725">
              <a:lnSpc>
                <a:spcPct val="80000"/>
              </a:lnSpc>
              <a:buFontTx/>
              <a:buNone/>
            </a:pPr>
            <a:r>
              <a:rPr lang="es-ES" altLang="en-US" sz="2400" kern="0" dirty="0" smtClean="0">
                <a:solidFill>
                  <a:srgbClr val="0000CC"/>
                </a:solidFill>
              </a:rPr>
              <a:t>2.	Determinar si la influencia u oportunidad del mundo aumentará. </a:t>
            </a:r>
          </a:p>
          <a:p>
            <a:pPr marL="739775" lvl="1" indent="-339725">
              <a:lnSpc>
                <a:spcPct val="80000"/>
              </a:lnSpc>
              <a:buFontTx/>
              <a:buNone/>
            </a:pPr>
            <a:r>
              <a:rPr lang="es-ES" altLang="en-US" sz="1800" kern="0" dirty="0" smtClean="0">
                <a:solidFill>
                  <a:srgbClr val="0000CC"/>
                </a:solidFill>
              </a:rPr>
              <a:t>a.	¿Creará más situaciones en las que se despierten deseos o emociones indebidas?</a:t>
            </a:r>
          </a:p>
          <a:p>
            <a:pPr marL="739775" lvl="1" indent="-339725">
              <a:lnSpc>
                <a:spcPct val="80000"/>
              </a:lnSpc>
              <a:buFontTx/>
              <a:buNone/>
            </a:pPr>
            <a:r>
              <a:rPr lang="es-ES" altLang="en-US" sz="1800" kern="0" dirty="0" smtClean="0">
                <a:solidFill>
                  <a:srgbClr val="0000CC"/>
                </a:solidFill>
              </a:rPr>
              <a:t>b.	¿Creará oportunidades adicionales para el cumplimiento de deseos malos?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Title 1">
            <a:extLst>
              <a:ext uri="{FF2B5EF4-FFF2-40B4-BE49-F238E27FC236}">
                <a16:creationId xmlns:a16="http://schemas.microsoft.com/office/drawing/2014/main" xmlns="" id="{307F1D8A-0326-54A0-8F85-45979216CFC3}"/>
              </a:ext>
            </a:extLst>
          </p:cNvPr>
          <p:cNvSpPr>
            <a:spLocks noGrp="1" noChangeArrowheads="1"/>
          </p:cNvSpPr>
          <p:nvPr>
            <p:ph type="title"/>
          </p:nvPr>
        </p:nvSpPr>
        <p:spPr/>
        <p:txBody>
          <a:bodyPr/>
          <a:lstStyle/>
          <a:p>
            <a:r>
              <a:rPr lang="en-US" altLang="en-US" dirty="0"/>
              <a:t>4 </a:t>
            </a:r>
            <a:r>
              <a:rPr lang="en-US" altLang="en-US" dirty="0" smtClean="0"/>
              <a:t>Questions / </a:t>
            </a:r>
            <a:r>
              <a:rPr lang="en-US" altLang="en-US" dirty="0" smtClean="0">
                <a:solidFill>
                  <a:srgbClr val="0000CC"/>
                </a:solidFill>
              </a:rPr>
              <a:t>4 </a:t>
            </a:r>
            <a:r>
              <a:rPr lang="en-US" altLang="en-US" dirty="0" err="1" smtClean="0">
                <a:solidFill>
                  <a:srgbClr val="0000CC"/>
                </a:solidFill>
              </a:rPr>
              <a:t>preguntas</a:t>
            </a:r>
            <a:r>
              <a:rPr lang="en-US" altLang="en-US" dirty="0" smtClean="0">
                <a:solidFill>
                  <a:srgbClr val="0000CC"/>
                </a:solidFill>
              </a:rPr>
              <a:t> (2/2)</a:t>
            </a:r>
            <a:endParaRPr lang="en-US" altLang="en-US" dirty="0">
              <a:solidFill>
                <a:srgbClr val="0000CC"/>
              </a:solidFill>
            </a:endParaRPr>
          </a:p>
        </p:txBody>
      </p:sp>
      <p:sp>
        <p:nvSpPr>
          <p:cNvPr id="160771" name="Content Placeholder 2">
            <a:extLst>
              <a:ext uri="{FF2B5EF4-FFF2-40B4-BE49-F238E27FC236}">
                <a16:creationId xmlns:a16="http://schemas.microsoft.com/office/drawing/2014/main" xmlns="" id="{9C2A9D1A-26DB-50F5-9C7C-87B415FB483D}"/>
              </a:ext>
            </a:extLst>
          </p:cNvPr>
          <p:cNvSpPr>
            <a:spLocks noGrp="1" noChangeArrowheads="1"/>
          </p:cNvSpPr>
          <p:nvPr>
            <p:ph idx="1"/>
          </p:nvPr>
        </p:nvSpPr>
        <p:spPr>
          <a:xfrm>
            <a:off x="130629" y="414338"/>
            <a:ext cx="12061371" cy="2979354"/>
          </a:xfrm>
        </p:spPr>
        <p:txBody>
          <a:bodyPr/>
          <a:lstStyle/>
          <a:p>
            <a:pPr marL="339725" indent="-339725">
              <a:lnSpc>
                <a:spcPct val="80000"/>
              </a:lnSpc>
              <a:spcBef>
                <a:spcPts val="1200"/>
              </a:spcBef>
              <a:buFontTx/>
              <a:buAutoNum type="arabicPeriod"/>
            </a:pPr>
            <a:r>
              <a:rPr lang="en-US" altLang="en-US" sz="2400" dirty="0" smtClean="0"/>
              <a:t>Determine </a:t>
            </a:r>
            <a:r>
              <a:rPr lang="en-US" altLang="en-US" sz="2400" dirty="0"/>
              <a:t>if responsiveness to the world's influences will increase. Will it:</a:t>
            </a:r>
          </a:p>
          <a:p>
            <a:pPr marL="574675" lvl="1" indent="-234950">
              <a:lnSpc>
                <a:spcPct val="80000"/>
              </a:lnSpc>
              <a:buFontTx/>
              <a:buAutoNum type="alphaLcPeriod"/>
            </a:pPr>
            <a:r>
              <a:rPr lang="en-US" altLang="en-US" sz="1800" dirty="0"/>
              <a:t>Increase our responsiveness or attention to wrong desires?</a:t>
            </a:r>
          </a:p>
          <a:p>
            <a:pPr marL="574675" lvl="1" indent="-234950">
              <a:lnSpc>
                <a:spcPct val="80000"/>
              </a:lnSpc>
              <a:buFontTx/>
              <a:buAutoNum type="alphaLcPeriod"/>
            </a:pPr>
            <a:r>
              <a:rPr lang="en-US" altLang="en-US" sz="1800" dirty="0"/>
              <a:t>Modify our emotions, thoughts, or desires to be less in keeping with what is right?</a:t>
            </a:r>
          </a:p>
          <a:p>
            <a:pPr marL="574675" lvl="1" indent="-234950">
              <a:lnSpc>
                <a:spcPct val="80000"/>
              </a:lnSpc>
              <a:buFontTx/>
              <a:buAutoNum type="alphaLcPeriod"/>
            </a:pPr>
            <a:r>
              <a:rPr lang="en-US" altLang="en-US" sz="1800" dirty="0"/>
              <a:t>Decrease our self-control? Create poor habits? Hinder beneficial activities?</a:t>
            </a:r>
          </a:p>
          <a:p>
            <a:pPr marL="339725" indent="-339725">
              <a:lnSpc>
                <a:spcPct val="80000"/>
              </a:lnSpc>
              <a:spcBef>
                <a:spcPts val="1200"/>
              </a:spcBef>
              <a:buFontTx/>
              <a:buAutoNum type="arabicPeriod"/>
            </a:pPr>
            <a:r>
              <a:rPr lang="en-US" altLang="en-US" sz="2400" dirty="0"/>
              <a:t>Determine the degree to which the decision supports or hinders our life goals in service to God.</a:t>
            </a:r>
          </a:p>
          <a:p>
            <a:pPr marL="574675" lvl="1" indent="-234950">
              <a:lnSpc>
                <a:spcPct val="80000"/>
              </a:lnSpc>
              <a:buFontTx/>
              <a:buAutoNum type="alphaLcPeriod"/>
            </a:pPr>
            <a:r>
              <a:rPr lang="en-US" altLang="en-US" sz="1800" dirty="0"/>
              <a:t>Which of our life goals does it support? Is it necessary? Are there alternatives?</a:t>
            </a:r>
          </a:p>
          <a:p>
            <a:pPr marL="574675" lvl="1" indent="-234950">
              <a:lnSpc>
                <a:spcPct val="80000"/>
              </a:lnSpc>
              <a:buFontTx/>
              <a:buAutoNum type="alphaLcPeriod"/>
            </a:pPr>
            <a:r>
              <a:rPr lang="en-US" altLang="en-US" sz="1800" dirty="0"/>
              <a:t>Does it potentially detract from the accomplishment of spiritual goals?</a:t>
            </a:r>
          </a:p>
          <a:p>
            <a:pPr marL="574675" lvl="1" indent="-234950">
              <a:lnSpc>
                <a:spcPct val="80000"/>
              </a:lnSpc>
              <a:buFontTx/>
              <a:buAutoNum type="alphaLcPeriod"/>
            </a:pPr>
            <a:r>
              <a:rPr lang="en-US" altLang="en-US" sz="1800" dirty="0"/>
              <a:t>Can the activity be modified or redirected to better serve one's goals?</a:t>
            </a:r>
          </a:p>
          <a:p>
            <a:pPr marL="574675" lvl="1" indent="-234950">
              <a:lnSpc>
                <a:spcPct val="80000"/>
              </a:lnSpc>
              <a:buFontTx/>
              <a:buAutoNum type="alphaLcPeriod"/>
            </a:pPr>
            <a:r>
              <a:rPr lang="en-US" altLang="en-US" sz="1800" dirty="0"/>
              <a:t>If necessary, develop an action plan to remove, replace, or modify the activity.</a:t>
            </a:r>
          </a:p>
          <a:p>
            <a:pPr marL="574675" lvl="1" indent="-234950">
              <a:lnSpc>
                <a:spcPct val="80000"/>
              </a:lnSpc>
              <a:buFontTx/>
              <a:buAutoNum type="alphaLcPeriod"/>
            </a:pPr>
            <a:r>
              <a:rPr lang="en-US" altLang="en-US" sz="1800" dirty="0"/>
              <a:t>Set a schedule of accomplishment for these actions.</a:t>
            </a:r>
          </a:p>
        </p:txBody>
      </p:sp>
      <p:sp>
        <p:nvSpPr>
          <p:cNvPr id="160772" name="Slide Number Placeholder 3">
            <a:extLst>
              <a:ext uri="{FF2B5EF4-FFF2-40B4-BE49-F238E27FC236}">
                <a16:creationId xmlns:a16="http://schemas.microsoft.com/office/drawing/2014/main" xmlns="" id="{73616190-08ED-22D7-DFC4-D6806DA1917E}"/>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F0CB880-B72C-4650-B5C8-4C2BB884CFBC}" type="slidenum">
              <a:rPr lang="en-US" altLang="en-US" sz="1400" smtClean="0"/>
              <a:pPr>
                <a:spcBef>
                  <a:spcPct val="0"/>
                </a:spcBef>
                <a:buFontTx/>
                <a:buNone/>
              </a:pPr>
              <a:t>23</a:t>
            </a:fld>
            <a:endParaRPr lang="en-US" altLang="en-US" sz="1400"/>
          </a:p>
        </p:txBody>
      </p:sp>
      <p:sp>
        <p:nvSpPr>
          <p:cNvPr id="5" name="Content Placeholder 2">
            <a:extLst>
              <a:ext uri="{FF2B5EF4-FFF2-40B4-BE49-F238E27FC236}">
                <a16:creationId xmlns:a16="http://schemas.microsoft.com/office/drawing/2014/main" xmlns="" id="{9C2A9D1A-26DB-50F5-9C7C-87B415FB483D}"/>
              </a:ext>
            </a:extLst>
          </p:cNvPr>
          <p:cNvSpPr txBox="1">
            <a:spLocks noChangeArrowheads="1"/>
          </p:cNvSpPr>
          <p:nvPr/>
        </p:nvSpPr>
        <p:spPr bwMode="auto">
          <a:xfrm>
            <a:off x="130629" y="3710152"/>
            <a:ext cx="12061371" cy="2927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1800">
                <a:solidFill>
                  <a:schemeClr val="tx1"/>
                </a:solidFill>
                <a:latin typeface="+mn-lt"/>
              </a:defRPr>
            </a:lvl4pPr>
            <a:lvl5pPr marL="2057400" indent="-228600" algn="l" rtl="0" eaLnBrk="0" fontAlgn="base" hangingPunct="0">
              <a:spcBef>
                <a:spcPct val="20000"/>
              </a:spcBef>
              <a:spcAft>
                <a:spcPct val="0"/>
              </a:spcAft>
              <a:buChar char="»"/>
              <a:defRPr sz="18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39725" indent="-339725">
              <a:lnSpc>
                <a:spcPct val="80000"/>
              </a:lnSpc>
              <a:buFontTx/>
              <a:buNone/>
            </a:pPr>
            <a:r>
              <a:rPr lang="es-ES" altLang="en-US" sz="2400" kern="0" dirty="0" smtClean="0">
                <a:solidFill>
                  <a:srgbClr val="0000CC"/>
                </a:solidFill>
              </a:rPr>
              <a:t>3.	Determinar si aumentará la atracción a las influencias del mundo. </a:t>
            </a:r>
          </a:p>
          <a:p>
            <a:pPr marL="739775" lvl="1" indent="-339725">
              <a:lnSpc>
                <a:spcPct val="80000"/>
              </a:lnSpc>
              <a:buFontTx/>
              <a:buNone/>
            </a:pPr>
            <a:r>
              <a:rPr lang="es-ES" altLang="en-US" sz="1800" kern="0" dirty="0" smtClean="0">
                <a:solidFill>
                  <a:srgbClr val="0000CC"/>
                </a:solidFill>
              </a:rPr>
              <a:t>a.	¿Aumentará nuestra atracción o atención a los deseos malos?</a:t>
            </a:r>
          </a:p>
          <a:p>
            <a:pPr marL="739775" lvl="1" indent="-339725">
              <a:lnSpc>
                <a:spcPct val="80000"/>
              </a:lnSpc>
              <a:buFontTx/>
              <a:buNone/>
            </a:pPr>
            <a:r>
              <a:rPr lang="es-ES" altLang="en-US" sz="1800" kern="0" dirty="0" smtClean="0">
                <a:solidFill>
                  <a:srgbClr val="0000CC"/>
                </a:solidFill>
              </a:rPr>
              <a:t>b.	¿Modificará nuestras emociones, pensamientos o deseos para que sean menos acordes con lo correcto?</a:t>
            </a:r>
          </a:p>
          <a:p>
            <a:pPr marL="739775" lvl="1" indent="-339725">
              <a:lnSpc>
                <a:spcPct val="80000"/>
              </a:lnSpc>
              <a:buFontTx/>
              <a:buNone/>
            </a:pPr>
            <a:r>
              <a:rPr lang="es-ES" altLang="en-US" sz="1800" kern="0" dirty="0" smtClean="0">
                <a:solidFill>
                  <a:srgbClr val="0000CC"/>
                </a:solidFill>
              </a:rPr>
              <a:t>c.	¿Disminuirá nuestro dominio propio? ¿Creará malos hábitos? ¿Obstaculizará actividades beneficiosas?</a:t>
            </a:r>
          </a:p>
          <a:p>
            <a:pPr marL="339725" indent="-339725">
              <a:lnSpc>
                <a:spcPct val="80000"/>
              </a:lnSpc>
              <a:buFontTx/>
              <a:buNone/>
            </a:pPr>
            <a:r>
              <a:rPr lang="es-ES" altLang="en-US" sz="2400" kern="0" dirty="0" smtClean="0">
                <a:solidFill>
                  <a:srgbClr val="0000CC"/>
                </a:solidFill>
              </a:rPr>
              <a:t>4.	Determinar el grado en que la decisión apoya o dificulta nuestras metas y planes de vida en servicio a Dios.</a:t>
            </a:r>
          </a:p>
          <a:p>
            <a:pPr marL="739775" lvl="1" indent="-339725">
              <a:lnSpc>
                <a:spcPct val="80000"/>
              </a:lnSpc>
              <a:buFontTx/>
              <a:buNone/>
            </a:pPr>
            <a:r>
              <a:rPr lang="es-ES" altLang="en-US" sz="1800" kern="0" dirty="0" smtClean="0">
                <a:solidFill>
                  <a:srgbClr val="0000CC"/>
                </a:solidFill>
              </a:rPr>
              <a:t>a.	¿Cuál de nuestros objetivos de vida apoya? ¿Es necesario? ¿Hay alternativas?</a:t>
            </a:r>
          </a:p>
          <a:p>
            <a:pPr marL="739775" lvl="1" indent="-339725">
              <a:lnSpc>
                <a:spcPct val="80000"/>
              </a:lnSpc>
              <a:buFontTx/>
              <a:buNone/>
            </a:pPr>
            <a:r>
              <a:rPr lang="es-ES" altLang="en-US" sz="1800" kern="0" dirty="0" smtClean="0">
                <a:solidFill>
                  <a:srgbClr val="0000CC"/>
                </a:solidFill>
              </a:rPr>
              <a:t>b.	¿Potencialmente quita nuestra habilidad de alcanzar las metas espirituales?</a:t>
            </a:r>
          </a:p>
          <a:p>
            <a:pPr marL="739775" lvl="1" indent="-339725">
              <a:lnSpc>
                <a:spcPct val="80000"/>
              </a:lnSpc>
              <a:buFontTx/>
              <a:buNone/>
            </a:pPr>
            <a:r>
              <a:rPr lang="es-ES" altLang="en-US" sz="1800" kern="0" dirty="0" smtClean="0">
                <a:solidFill>
                  <a:srgbClr val="0000CC"/>
                </a:solidFill>
              </a:rPr>
              <a:t>c.	¿Se puede modificar o redirigir la actividad para servir mejor las metas que se tienen?</a:t>
            </a:r>
          </a:p>
          <a:p>
            <a:pPr marL="739775" lvl="1" indent="-339725">
              <a:lnSpc>
                <a:spcPct val="80000"/>
              </a:lnSpc>
              <a:buFontTx/>
              <a:buNone/>
            </a:pPr>
            <a:r>
              <a:rPr lang="es-ES" altLang="en-US" sz="1800" kern="0" dirty="0" smtClean="0">
                <a:solidFill>
                  <a:srgbClr val="0000CC"/>
                </a:solidFill>
              </a:rPr>
              <a:t>d.	Si es necesario, formar un plan para eliminar, reemplazar o modificar la actividad.</a:t>
            </a:r>
          </a:p>
          <a:p>
            <a:pPr marL="739775" lvl="1" indent="-339725">
              <a:lnSpc>
                <a:spcPct val="80000"/>
              </a:lnSpc>
              <a:buFontTx/>
              <a:buNone/>
            </a:pPr>
            <a:r>
              <a:rPr lang="es-ES" altLang="en-US" sz="1800" kern="0" dirty="0" smtClean="0">
                <a:solidFill>
                  <a:srgbClr val="0000CC"/>
                </a:solidFill>
              </a:rPr>
              <a:t>e.	Establecer un calendario de realización de las acciones en el plan.</a:t>
            </a:r>
            <a:endParaRPr lang="es-ES" altLang="en-US" sz="1800" kern="0" dirty="0">
              <a:solidFill>
                <a:srgbClr val="0000CC"/>
              </a:solidFill>
            </a:endParaRPr>
          </a:p>
        </p:txBody>
      </p:sp>
    </p:spTree>
    <p:extLst>
      <p:ext uri="{BB962C8B-B14F-4D97-AF65-F5344CB8AC3E}">
        <p14:creationId xmlns:p14="http://schemas.microsoft.com/office/powerpoint/2010/main" val="9192184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9" name="Rectangle 2">
            <a:extLst>
              <a:ext uri="{FF2B5EF4-FFF2-40B4-BE49-F238E27FC236}">
                <a16:creationId xmlns:a16="http://schemas.microsoft.com/office/drawing/2014/main" xmlns="" id="{43407F41-6A47-F300-FADF-B0A496F05CC4}"/>
              </a:ext>
            </a:extLst>
          </p:cNvPr>
          <p:cNvSpPr>
            <a:spLocks noGrp="1" noChangeArrowheads="1"/>
          </p:cNvSpPr>
          <p:nvPr>
            <p:ph type="title"/>
          </p:nvPr>
        </p:nvSpPr>
        <p:spPr>
          <a:xfrm>
            <a:off x="0" y="4037"/>
            <a:ext cx="6169572" cy="457200"/>
          </a:xfrm>
        </p:spPr>
        <p:txBody>
          <a:bodyPr/>
          <a:lstStyle/>
          <a:p>
            <a:pPr eaLnBrk="1" hangingPunct="1"/>
            <a:r>
              <a:rPr lang="en-US" altLang="en-US" sz="2600" dirty="0"/>
              <a:t>Review for Decision-making</a:t>
            </a:r>
          </a:p>
        </p:txBody>
      </p:sp>
      <p:sp>
        <p:nvSpPr>
          <p:cNvPr id="107524" name="Rectangle 3">
            <a:extLst>
              <a:ext uri="{FF2B5EF4-FFF2-40B4-BE49-F238E27FC236}">
                <a16:creationId xmlns:a16="http://schemas.microsoft.com/office/drawing/2014/main" xmlns="" id="{E9137B46-7B2B-3D1F-913E-1D483528B7B6}"/>
              </a:ext>
            </a:extLst>
          </p:cNvPr>
          <p:cNvSpPr>
            <a:spLocks noGrp="1" noChangeArrowheads="1"/>
          </p:cNvSpPr>
          <p:nvPr>
            <p:ph type="body" idx="1"/>
          </p:nvPr>
        </p:nvSpPr>
        <p:spPr>
          <a:xfrm>
            <a:off x="32399" y="409444"/>
            <a:ext cx="5794965" cy="6248400"/>
          </a:xfrm>
        </p:spPr>
        <p:txBody>
          <a:bodyPr/>
          <a:lstStyle/>
          <a:p>
            <a:pPr marL="182880" indent="-182880" eaLnBrk="1" hangingPunct="1">
              <a:spcBef>
                <a:spcPct val="0"/>
              </a:spcBef>
            </a:pPr>
            <a:r>
              <a:rPr lang="en-US" altLang="en-US" sz="1800" b="1" dirty="0"/>
              <a:t>The effects of the Fall create a hostile environment</a:t>
            </a:r>
          </a:p>
          <a:p>
            <a:pPr marL="365760" lvl="1" indent="-274320" eaLnBrk="1" hangingPunct="1">
              <a:spcBef>
                <a:spcPct val="0"/>
              </a:spcBef>
            </a:pPr>
            <a:r>
              <a:rPr lang="en-US" altLang="en-US" sz="1400" dirty="0"/>
              <a:t>Increased opportunities for sin</a:t>
            </a:r>
          </a:p>
          <a:p>
            <a:pPr marL="365760" lvl="1" indent="-274320" eaLnBrk="1" hangingPunct="1">
              <a:spcBef>
                <a:spcPct val="0"/>
              </a:spcBef>
            </a:pPr>
            <a:r>
              <a:rPr lang="en-US" altLang="en-US" sz="1400" dirty="0"/>
              <a:t>Natural desires and emotions are avenues of temptation</a:t>
            </a:r>
          </a:p>
          <a:p>
            <a:pPr marL="365760" lvl="1" indent="-274320" eaLnBrk="1" hangingPunct="1">
              <a:spcBef>
                <a:spcPct val="0"/>
              </a:spcBef>
            </a:pPr>
            <a:r>
              <a:rPr lang="en-US" altLang="en-US" sz="1400" dirty="0"/>
              <a:t>The mind (spirit) of man still is responsive to God’s spirit (wants to do right).</a:t>
            </a:r>
          </a:p>
          <a:p>
            <a:pPr marL="365760" lvl="1" indent="-274320" eaLnBrk="1" hangingPunct="1">
              <a:spcBef>
                <a:spcPct val="0"/>
              </a:spcBef>
            </a:pPr>
            <a:r>
              <a:rPr lang="en-US" altLang="en-US" sz="1400" dirty="0"/>
              <a:t>The will decides to follow the spirit or the flesh</a:t>
            </a:r>
          </a:p>
          <a:p>
            <a:pPr marL="274320" indent="-274320" eaLnBrk="1" hangingPunct="1">
              <a:spcBef>
                <a:spcPct val="0"/>
              </a:spcBef>
            </a:pPr>
            <a:r>
              <a:rPr lang="en-US" altLang="en-US" sz="1800" b="1" dirty="0"/>
              <a:t>About physical desires:</a:t>
            </a:r>
          </a:p>
          <a:p>
            <a:pPr marL="365760" lvl="1" eaLnBrk="1" hangingPunct="1">
              <a:spcBef>
                <a:spcPct val="0"/>
              </a:spcBef>
            </a:pPr>
            <a:r>
              <a:rPr lang="en-US" altLang="en-US" sz="1400" dirty="0"/>
              <a:t>Desires + opportunities (Jas 1) </a:t>
            </a:r>
            <a:r>
              <a:rPr lang="en-US" altLang="en-US" sz="1400" dirty="0">
                <a:sym typeface="Wingdings" panose="05000000000000000000" pitchFamily="2" charset="2"/>
              </a:rPr>
              <a:t></a:t>
            </a:r>
            <a:r>
              <a:rPr lang="en-US" altLang="en-US" sz="1400" dirty="0"/>
              <a:t> Sin</a:t>
            </a:r>
          </a:p>
          <a:p>
            <a:pPr marL="365760" lvl="1" eaLnBrk="1" hangingPunct="1">
              <a:spcBef>
                <a:spcPct val="0"/>
              </a:spcBef>
            </a:pPr>
            <a:r>
              <a:rPr lang="en-US" altLang="en-US" sz="1400" dirty="0"/>
              <a:t>Habitual sin increases our response to stimuli</a:t>
            </a:r>
          </a:p>
          <a:p>
            <a:pPr marL="365760" lvl="1" eaLnBrk="1" hangingPunct="1">
              <a:spcBef>
                <a:spcPct val="0"/>
              </a:spcBef>
            </a:pPr>
            <a:r>
              <a:rPr lang="en-US" altLang="en-US" sz="1400" b="1" dirty="0">
                <a:solidFill>
                  <a:srgbClr val="FF0000"/>
                </a:solidFill>
              </a:rPr>
              <a:t>Warning</a:t>
            </a:r>
            <a:r>
              <a:rPr lang="en-US" altLang="en-US" sz="1400" dirty="0"/>
              <a:t>!:  When ‘giving in’ seems ordinary or too difficult to stop.</a:t>
            </a:r>
          </a:p>
          <a:p>
            <a:pPr marL="365760" lvl="1" eaLnBrk="1" hangingPunct="1">
              <a:spcBef>
                <a:spcPct val="0"/>
              </a:spcBef>
            </a:pPr>
            <a:r>
              <a:rPr lang="en-US" altLang="en-US" sz="1400" dirty="0"/>
              <a:t>Protections:  Guard thoughts; limit opportunities; Create ‘distractions’ with things that edify;  Break habits that diminish self-control</a:t>
            </a:r>
          </a:p>
          <a:p>
            <a:pPr marL="182880" indent="-182880" eaLnBrk="1" hangingPunct="1">
              <a:spcBef>
                <a:spcPct val="0"/>
              </a:spcBef>
            </a:pPr>
            <a:r>
              <a:rPr lang="en-US" altLang="en-US" sz="1800" b="1" dirty="0"/>
              <a:t>About emotions:</a:t>
            </a:r>
          </a:p>
          <a:p>
            <a:pPr marL="365760" lvl="1" eaLnBrk="1" hangingPunct="1">
              <a:spcBef>
                <a:spcPct val="0"/>
              </a:spcBef>
            </a:pPr>
            <a:r>
              <a:rPr lang="en-US" altLang="en-US" sz="1400" dirty="0"/>
              <a:t>Usually a reaction to an event (positive or negative)</a:t>
            </a:r>
          </a:p>
          <a:p>
            <a:pPr marL="365760" lvl="1" eaLnBrk="1" hangingPunct="1">
              <a:spcBef>
                <a:spcPct val="0"/>
              </a:spcBef>
            </a:pPr>
            <a:r>
              <a:rPr lang="en-US" altLang="en-US" sz="1400" b="1" dirty="0">
                <a:solidFill>
                  <a:srgbClr val="FF0000"/>
                </a:solidFill>
              </a:rPr>
              <a:t>Warning</a:t>
            </a:r>
            <a:r>
              <a:rPr lang="en-US" altLang="en-US" sz="1400" dirty="0"/>
              <a:t>!:  Strong emotional reaction:  evaluation of self &amp; event is required</a:t>
            </a:r>
          </a:p>
          <a:p>
            <a:pPr marL="365760" lvl="1" eaLnBrk="1" hangingPunct="1">
              <a:spcBef>
                <a:spcPct val="0"/>
              </a:spcBef>
            </a:pPr>
            <a:r>
              <a:rPr lang="en-US" altLang="en-US" sz="1400" dirty="0"/>
              <a:t>Can be overruled &amp; conditioned by knowledge of Truth </a:t>
            </a:r>
          </a:p>
          <a:p>
            <a:pPr marL="182880" indent="-182880" eaLnBrk="1" hangingPunct="1">
              <a:spcBef>
                <a:spcPct val="0"/>
              </a:spcBef>
            </a:pPr>
            <a:r>
              <a:rPr lang="en-US" altLang="en-US" sz="1800" b="1" dirty="0"/>
              <a:t>About Intellectual Appeals:</a:t>
            </a:r>
          </a:p>
          <a:p>
            <a:pPr marL="365760" lvl="1" eaLnBrk="1" hangingPunct="1">
              <a:spcBef>
                <a:spcPct val="0"/>
              </a:spcBef>
            </a:pPr>
            <a:r>
              <a:rPr lang="en-US" altLang="en-US" sz="1400" b="1" dirty="0">
                <a:solidFill>
                  <a:srgbClr val="FF0000"/>
                </a:solidFill>
              </a:rPr>
              <a:t>Warning</a:t>
            </a:r>
            <a:r>
              <a:rPr lang="en-US" altLang="en-US" sz="1400" dirty="0"/>
              <a:t>!:  questioning God, disrespect for authority, respect for human wisdom</a:t>
            </a:r>
          </a:p>
          <a:p>
            <a:pPr marL="365760" lvl="1" eaLnBrk="1" hangingPunct="1">
              <a:spcBef>
                <a:spcPct val="0"/>
              </a:spcBef>
            </a:pPr>
            <a:r>
              <a:rPr lang="en-US" altLang="en-US" sz="1400" dirty="0"/>
              <a:t>More dangerous when related to desires (see above) or influenced by emotions.</a:t>
            </a:r>
          </a:p>
          <a:p>
            <a:pPr marL="182880" indent="-182880" eaLnBrk="1" hangingPunct="1">
              <a:spcBef>
                <a:spcPct val="0"/>
              </a:spcBef>
            </a:pPr>
            <a:r>
              <a:rPr lang="en-US" altLang="en-US" sz="1800" b="1" dirty="0"/>
              <a:t>Spirit-led decision-making ties decisions to whys &amp; </a:t>
            </a:r>
            <a:r>
              <a:rPr lang="en-US" altLang="en-US" sz="1800" b="1" dirty="0" err="1"/>
              <a:t>hows</a:t>
            </a:r>
            <a:r>
              <a:rPr lang="en-US" altLang="en-US" sz="1800" b="1" dirty="0"/>
              <a:t>:</a:t>
            </a:r>
          </a:p>
          <a:p>
            <a:pPr marL="365760" lvl="1" eaLnBrk="1" hangingPunct="1">
              <a:spcBef>
                <a:spcPct val="0"/>
              </a:spcBef>
            </a:pPr>
            <a:r>
              <a:rPr lang="en-US" altLang="en-US" sz="1400" dirty="0"/>
              <a:t>Pleasing God:  Saving self &amp; saving others</a:t>
            </a:r>
          </a:p>
          <a:p>
            <a:pPr marL="365760" lvl="1" eaLnBrk="1" hangingPunct="1">
              <a:spcBef>
                <a:spcPct val="0"/>
              </a:spcBef>
            </a:pPr>
            <a:r>
              <a:rPr lang="en-US" altLang="en-US" sz="1400" b="1" dirty="0">
                <a:solidFill>
                  <a:srgbClr val="FF0000"/>
                </a:solidFill>
              </a:rPr>
              <a:t>Warning</a:t>
            </a:r>
            <a:r>
              <a:rPr lang="en-US" altLang="en-US" sz="1400" dirty="0"/>
              <a:t>!:  Thinking of decisions in isolation from a life-purpose</a:t>
            </a:r>
          </a:p>
        </p:txBody>
      </p:sp>
      <p:pic>
        <p:nvPicPr>
          <p:cNvPr id="6" name="Picture 3">
            <a:extLst>
              <a:ext uri="{FF2B5EF4-FFF2-40B4-BE49-F238E27FC236}">
                <a16:creationId xmlns:a16="http://schemas.microsoft.com/office/drawing/2014/main" xmlns="" id="{DF0A1007-BFCC-6A26-9625-9855011FC5F8}"/>
              </a:ext>
            </a:extLst>
          </p:cNvPr>
          <p:cNvPicPr>
            <a:picLocks noChangeAspect="1" noChangeArrowheads="1"/>
          </p:cNvPicPr>
          <p:nvPr/>
        </p:nvPicPr>
        <p:blipFill>
          <a:blip r:embed="rId2"/>
          <a:srcRect/>
          <a:stretch>
            <a:fillRect/>
          </a:stretch>
        </p:blipFill>
        <p:spPr bwMode="auto">
          <a:xfrm>
            <a:off x="2797835" y="2303036"/>
            <a:ext cx="3217862" cy="2400300"/>
          </a:xfrm>
          <a:prstGeom prst="rect">
            <a:avLst/>
          </a:prstGeom>
          <a:noFill/>
          <a:ln w="9525">
            <a:solidFill>
              <a:schemeClr val="tx1"/>
            </a:solidFill>
            <a:miter lim="800000"/>
            <a:headEnd/>
            <a:tailEnd/>
          </a:ln>
          <a:effectLst>
            <a:outerShdw blurRad="165100" dist="50800" dir="2700000" algn="ctr" rotWithShape="0">
              <a:schemeClr val="tx1">
                <a:alpha val="68000"/>
              </a:schemeClr>
            </a:outerShdw>
          </a:effectLst>
        </p:spPr>
      </p:pic>
      <p:pic>
        <p:nvPicPr>
          <p:cNvPr id="7" name="Picture 2">
            <a:extLst>
              <a:ext uri="{FF2B5EF4-FFF2-40B4-BE49-F238E27FC236}">
                <a16:creationId xmlns:a16="http://schemas.microsoft.com/office/drawing/2014/main" xmlns="" id="{084B3545-9FFB-CAB3-419F-79CD2E1B433F}"/>
              </a:ext>
            </a:extLst>
          </p:cNvPr>
          <p:cNvPicPr>
            <a:picLocks noChangeAspect="1" noChangeArrowheads="1"/>
          </p:cNvPicPr>
          <p:nvPr/>
        </p:nvPicPr>
        <p:blipFill>
          <a:blip r:embed="rId3"/>
          <a:srcRect/>
          <a:stretch>
            <a:fillRect/>
          </a:stretch>
        </p:blipFill>
        <p:spPr bwMode="auto">
          <a:xfrm>
            <a:off x="483147" y="4305300"/>
            <a:ext cx="3209925" cy="2387600"/>
          </a:xfrm>
          <a:prstGeom prst="rect">
            <a:avLst/>
          </a:prstGeom>
          <a:noFill/>
          <a:ln w="9525">
            <a:solidFill>
              <a:schemeClr val="tx1"/>
            </a:solidFill>
            <a:miter lim="800000"/>
            <a:headEnd/>
            <a:tailEnd/>
          </a:ln>
          <a:effectLst>
            <a:outerShdw blurRad="165100" dist="50800" dir="2700000" algn="ctr" rotWithShape="0">
              <a:schemeClr val="tx1">
                <a:alpha val="68000"/>
              </a:schemeClr>
            </a:outerShdw>
          </a:effectLst>
        </p:spPr>
      </p:pic>
      <p:pic>
        <p:nvPicPr>
          <p:cNvPr id="8" name="Picture 7">
            <a:extLst>
              <a:ext uri="{FF2B5EF4-FFF2-40B4-BE49-F238E27FC236}">
                <a16:creationId xmlns:a16="http://schemas.microsoft.com/office/drawing/2014/main" xmlns="" id="{96539F22-D431-8D02-F1B1-2E06E272F810}"/>
              </a:ext>
            </a:extLst>
          </p:cNvPr>
          <p:cNvPicPr>
            <a:picLocks noChangeAspect="1" noChangeArrowheads="1"/>
          </p:cNvPicPr>
          <p:nvPr/>
        </p:nvPicPr>
        <p:blipFill>
          <a:blip r:embed="rId4"/>
          <a:srcRect/>
          <a:stretch>
            <a:fillRect/>
          </a:stretch>
        </p:blipFill>
        <p:spPr bwMode="auto">
          <a:xfrm>
            <a:off x="2782779" y="3925833"/>
            <a:ext cx="3208337" cy="2406650"/>
          </a:xfrm>
          <a:prstGeom prst="rect">
            <a:avLst/>
          </a:prstGeom>
          <a:noFill/>
          <a:ln w="9525">
            <a:solidFill>
              <a:schemeClr val="tx1"/>
            </a:solidFill>
            <a:miter lim="800000"/>
            <a:headEnd/>
            <a:tailEnd/>
          </a:ln>
          <a:effectLst>
            <a:outerShdw blurRad="165100" dist="50800" dir="2700000" algn="ctr" rotWithShape="0">
              <a:schemeClr val="tx1">
                <a:alpha val="68000"/>
              </a:schemeClr>
            </a:outerShdw>
          </a:effectLst>
        </p:spPr>
      </p:pic>
      <p:pic>
        <p:nvPicPr>
          <p:cNvPr id="9" name="Picture 10">
            <a:extLst>
              <a:ext uri="{FF2B5EF4-FFF2-40B4-BE49-F238E27FC236}">
                <a16:creationId xmlns:a16="http://schemas.microsoft.com/office/drawing/2014/main" xmlns="" id="{56F9C478-B3E3-BF68-2FE4-EAE3A1CF6E1B}"/>
              </a:ext>
            </a:extLst>
          </p:cNvPr>
          <p:cNvPicPr>
            <a:picLocks noChangeAspect="1" noChangeArrowheads="1"/>
          </p:cNvPicPr>
          <p:nvPr/>
        </p:nvPicPr>
        <p:blipFill>
          <a:blip r:embed="rId5"/>
          <a:srcRect/>
          <a:stretch>
            <a:fillRect/>
          </a:stretch>
        </p:blipFill>
        <p:spPr bwMode="auto">
          <a:xfrm>
            <a:off x="2790716" y="991038"/>
            <a:ext cx="3200400" cy="2400300"/>
          </a:xfrm>
          <a:prstGeom prst="rect">
            <a:avLst/>
          </a:prstGeom>
          <a:noFill/>
          <a:ln w="9525">
            <a:solidFill>
              <a:schemeClr val="tx1"/>
            </a:solidFill>
            <a:miter lim="800000"/>
            <a:headEnd/>
            <a:tailEnd/>
          </a:ln>
          <a:effectLst>
            <a:outerShdw blurRad="165100" dist="50800" dir="2700000" algn="ctr" rotWithShape="0">
              <a:schemeClr val="tx1">
                <a:alpha val="68000"/>
              </a:schemeClr>
            </a:outerShdw>
          </a:effectLst>
        </p:spPr>
      </p:pic>
      <p:pic>
        <p:nvPicPr>
          <p:cNvPr id="10" name="Picture 6">
            <a:extLst>
              <a:ext uri="{FF2B5EF4-FFF2-40B4-BE49-F238E27FC236}">
                <a16:creationId xmlns:a16="http://schemas.microsoft.com/office/drawing/2014/main" xmlns="" id="{EA65147B-AB74-456A-1FB0-0F84337841AA}"/>
              </a:ext>
            </a:extLst>
          </p:cNvPr>
          <p:cNvPicPr>
            <a:picLocks noChangeAspect="1" noChangeArrowheads="1"/>
          </p:cNvPicPr>
          <p:nvPr/>
        </p:nvPicPr>
        <p:blipFill>
          <a:blip r:embed="rId6"/>
          <a:srcRect/>
          <a:stretch>
            <a:fillRect/>
          </a:stretch>
        </p:blipFill>
        <p:spPr bwMode="auto">
          <a:xfrm>
            <a:off x="1978135" y="1822323"/>
            <a:ext cx="3217862" cy="2400300"/>
          </a:xfrm>
          <a:prstGeom prst="rect">
            <a:avLst/>
          </a:prstGeom>
          <a:solidFill>
            <a:schemeClr val="bg1"/>
          </a:solidFill>
          <a:ln w="9525">
            <a:solidFill>
              <a:schemeClr val="tx1"/>
            </a:solidFill>
            <a:miter lim="800000"/>
            <a:headEnd/>
            <a:tailEnd/>
          </a:ln>
          <a:effectLst>
            <a:outerShdw blurRad="165100" dist="50800" dir="2700000" algn="ctr" rotWithShape="0">
              <a:schemeClr val="tx1">
                <a:alpha val="68000"/>
              </a:schemeClr>
            </a:outerShdw>
          </a:effectLst>
        </p:spPr>
      </p:pic>
      <p:pic>
        <p:nvPicPr>
          <p:cNvPr id="11" name="Picture 8">
            <a:extLst>
              <a:ext uri="{FF2B5EF4-FFF2-40B4-BE49-F238E27FC236}">
                <a16:creationId xmlns:a16="http://schemas.microsoft.com/office/drawing/2014/main" xmlns="" id="{641F262D-0C37-BD65-5051-92311BCC4735}"/>
              </a:ext>
            </a:extLst>
          </p:cNvPr>
          <p:cNvPicPr>
            <a:picLocks noChangeAspect="1" noChangeArrowheads="1"/>
          </p:cNvPicPr>
          <p:nvPr/>
        </p:nvPicPr>
        <p:blipFill>
          <a:blip r:embed="rId7"/>
          <a:srcRect/>
          <a:stretch>
            <a:fillRect/>
          </a:stretch>
        </p:blipFill>
        <p:spPr bwMode="auto">
          <a:xfrm>
            <a:off x="327232" y="1098292"/>
            <a:ext cx="2913609" cy="2185207"/>
          </a:xfrm>
          <a:prstGeom prst="rect">
            <a:avLst/>
          </a:prstGeom>
          <a:noFill/>
          <a:ln w="9525">
            <a:solidFill>
              <a:schemeClr val="tx1"/>
            </a:solidFill>
            <a:miter lim="800000"/>
            <a:headEnd/>
            <a:tailEnd/>
          </a:ln>
          <a:effectLst>
            <a:outerShdw blurRad="165100" dist="50800" dir="2700000" algn="ctr" rotWithShape="0">
              <a:schemeClr val="tx1">
                <a:alpha val="68000"/>
              </a:schemeClr>
            </a:outerShdw>
          </a:effectLst>
        </p:spPr>
      </p:pic>
      <p:pic>
        <p:nvPicPr>
          <p:cNvPr id="12" name="Picture 9">
            <a:extLst>
              <a:ext uri="{FF2B5EF4-FFF2-40B4-BE49-F238E27FC236}">
                <a16:creationId xmlns:a16="http://schemas.microsoft.com/office/drawing/2014/main" xmlns="" id="{6C5826DA-83A9-FFE9-EBB6-37F933943763}"/>
              </a:ext>
            </a:extLst>
          </p:cNvPr>
          <p:cNvPicPr>
            <a:picLocks noChangeAspect="1" noChangeArrowheads="1"/>
          </p:cNvPicPr>
          <p:nvPr/>
        </p:nvPicPr>
        <p:blipFill>
          <a:blip r:embed="rId8"/>
          <a:srcRect/>
          <a:stretch>
            <a:fillRect/>
          </a:stretch>
        </p:blipFill>
        <p:spPr bwMode="auto">
          <a:xfrm>
            <a:off x="2453652" y="3179693"/>
            <a:ext cx="2891385" cy="2168538"/>
          </a:xfrm>
          <a:prstGeom prst="rect">
            <a:avLst/>
          </a:prstGeom>
          <a:noFill/>
          <a:ln w="9525">
            <a:solidFill>
              <a:schemeClr val="tx1"/>
            </a:solidFill>
            <a:miter lim="800000"/>
            <a:headEnd/>
            <a:tailEnd/>
          </a:ln>
          <a:effectLst>
            <a:outerShdw blurRad="165100" dist="50800" dir="2700000" algn="ctr" rotWithShape="0">
              <a:schemeClr val="tx1">
                <a:alpha val="68000"/>
              </a:schemeClr>
            </a:outerShdw>
          </a:effectLst>
        </p:spPr>
      </p:pic>
      <p:sp>
        <p:nvSpPr>
          <p:cNvPr id="13" name="Rectangle 2">
            <a:extLst>
              <a:ext uri="{FF2B5EF4-FFF2-40B4-BE49-F238E27FC236}">
                <a16:creationId xmlns:a16="http://schemas.microsoft.com/office/drawing/2014/main" xmlns="" id="{43407F41-6A47-F300-FADF-B0A496F05CC4}"/>
              </a:ext>
            </a:extLst>
          </p:cNvPr>
          <p:cNvSpPr txBox="1">
            <a:spLocks noChangeArrowheads="1"/>
          </p:cNvSpPr>
          <p:nvPr/>
        </p:nvSpPr>
        <p:spPr bwMode="auto">
          <a:xfrm>
            <a:off x="5835301" y="13790"/>
            <a:ext cx="6320331"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Arial" charset="0"/>
              </a:defRPr>
            </a:lvl2pPr>
            <a:lvl3pPr algn="ctr" rtl="0" eaLnBrk="0" fontAlgn="base" hangingPunct="0">
              <a:spcBef>
                <a:spcPct val="0"/>
              </a:spcBef>
              <a:spcAft>
                <a:spcPct val="0"/>
              </a:spcAft>
              <a:defRPr sz="3200" b="1">
                <a:solidFill>
                  <a:schemeClr val="tx2"/>
                </a:solidFill>
                <a:latin typeface="Arial" charset="0"/>
              </a:defRPr>
            </a:lvl3pPr>
            <a:lvl4pPr algn="ctr" rtl="0" eaLnBrk="0" fontAlgn="base" hangingPunct="0">
              <a:spcBef>
                <a:spcPct val="0"/>
              </a:spcBef>
              <a:spcAft>
                <a:spcPct val="0"/>
              </a:spcAft>
              <a:defRPr sz="3200" b="1">
                <a:solidFill>
                  <a:schemeClr val="tx2"/>
                </a:solidFill>
                <a:latin typeface="Arial" charset="0"/>
              </a:defRPr>
            </a:lvl4pPr>
            <a:lvl5pPr algn="ctr" rtl="0" eaLnBrk="0" fontAlgn="base" hangingPunct="0">
              <a:spcBef>
                <a:spcPct val="0"/>
              </a:spcBef>
              <a:spcAft>
                <a:spcPct val="0"/>
              </a:spcAft>
              <a:defRPr sz="3200" b="1">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2600" kern="0" dirty="0" err="1" smtClean="0">
                <a:solidFill>
                  <a:srgbClr val="0000CC"/>
                </a:solidFill>
              </a:rPr>
              <a:t>Repaso</a:t>
            </a:r>
            <a:r>
              <a:rPr lang="en-US" altLang="en-US" sz="2600" kern="0" dirty="0" smtClean="0">
                <a:solidFill>
                  <a:srgbClr val="0000CC"/>
                </a:solidFill>
              </a:rPr>
              <a:t> </a:t>
            </a:r>
            <a:r>
              <a:rPr lang="en-US" altLang="en-US" sz="2600" kern="0" dirty="0" err="1" smtClean="0">
                <a:solidFill>
                  <a:srgbClr val="0000CC"/>
                </a:solidFill>
              </a:rPr>
              <a:t>sobre</a:t>
            </a:r>
            <a:r>
              <a:rPr lang="en-US" altLang="en-US" sz="2600" kern="0" dirty="0" smtClean="0">
                <a:solidFill>
                  <a:srgbClr val="0000CC"/>
                </a:solidFill>
              </a:rPr>
              <a:t> c</a:t>
            </a:r>
            <a:r>
              <a:rPr lang="es-ES" altLang="en-US" sz="2600" kern="0" dirty="0" err="1" smtClean="0">
                <a:solidFill>
                  <a:srgbClr val="0000CC"/>
                </a:solidFill>
              </a:rPr>
              <a:t>ómo</a:t>
            </a:r>
            <a:r>
              <a:rPr lang="es-ES" altLang="en-US" sz="2600" kern="0" dirty="0" smtClean="0">
                <a:solidFill>
                  <a:srgbClr val="0000CC"/>
                </a:solidFill>
              </a:rPr>
              <a:t> tomar </a:t>
            </a:r>
            <a:r>
              <a:rPr lang="en-US" altLang="en-US" sz="2600" kern="0" dirty="0" err="1" smtClean="0">
                <a:solidFill>
                  <a:srgbClr val="0000CC"/>
                </a:solidFill>
              </a:rPr>
              <a:t>decisiones</a:t>
            </a:r>
            <a:endParaRPr lang="en-US" altLang="en-US" sz="2600" kern="0" dirty="0">
              <a:solidFill>
                <a:srgbClr val="0000CC"/>
              </a:solidFill>
            </a:endParaRPr>
          </a:p>
        </p:txBody>
      </p:sp>
      <p:sp>
        <p:nvSpPr>
          <p:cNvPr id="14" name="Rectangle 3">
            <a:extLst>
              <a:ext uri="{FF2B5EF4-FFF2-40B4-BE49-F238E27FC236}">
                <a16:creationId xmlns:a16="http://schemas.microsoft.com/office/drawing/2014/main" xmlns="" id="{E9137B46-7B2B-3D1F-913E-1D483528B7B6}"/>
              </a:ext>
            </a:extLst>
          </p:cNvPr>
          <p:cNvSpPr txBox="1">
            <a:spLocks noChangeArrowheads="1"/>
          </p:cNvSpPr>
          <p:nvPr/>
        </p:nvSpPr>
        <p:spPr bwMode="auto">
          <a:xfrm>
            <a:off x="5827364" y="470502"/>
            <a:ext cx="6328268" cy="624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1800">
                <a:solidFill>
                  <a:schemeClr val="tx1"/>
                </a:solidFill>
                <a:latin typeface="+mn-lt"/>
              </a:defRPr>
            </a:lvl4pPr>
            <a:lvl5pPr marL="2057400" indent="-228600" algn="l" rtl="0" eaLnBrk="0" fontAlgn="base" hangingPunct="0">
              <a:spcBef>
                <a:spcPct val="20000"/>
              </a:spcBef>
              <a:spcAft>
                <a:spcPct val="0"/>
              </a:spcAft>
              <a:buChar char="»"/>
              <a:defRPr sz="18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182880" indent="-182880" eaLnBrk="1" hangingPunct="1">
              <a:spcBef>
                <a:spcPct val="0"/>
              </a:spcBef>
            </a:pPr>
            <a:r>
              <a:rPr lang="en-US" altLang="en-US" sz="1800" b="1" kern="0" dirty="0" smtClean="0"/>
              <a:t>Los </a:t>
            </a:r>
            <a:r>
              <a:rPr lang="en-US" altLang="en-US" sz="1800" b="1" kern="0" dirty="0" err="1" smtClean="0"/>
              <a:t>efectos</a:t>
            </a:r>
            <a:r>
              <a:rPr lang="en-US" altLang="en-US" sz="1800" b="1" kern="0" dirty="0" smtClean="0"/>
              <a:t> de la </a:t>
            </a:r>
            <a:r>
              <a:rPr lang="en-US" altLang="en-US" sz="1800" b="1" kern="0" dirty="0" err="1" smtClean="0"/>
              <a:t>Caída</a:t>
            </a:r>
            <a:r>
              <a:rPr lang="en-US" altLang="en-US" sz="1800" b="1" kern="0" dirty="0" smtClean="0"/>
              <a:t> </a:t>
            </a:r>
            <a:r>
              <a:rPr lang="en-US" altLang="en-US" sz="1800" b="1" kern="0" dirty="0" err="1" smtClean="0"/>
              <a:t>crean</a:t>
            </a:r>
            <a:r>
              <a:rPr lang="en-US" altLang="en-US" sz="1800" b="1" kern="0" dirty="0" smtClean="0"/>
              <a:t> un </a:t>
            </a:r>
            <a:r>
              <a:rPr lang="en-US" altLang="en-US" sz="1800" b="1" kern="0" dirty="0" err="1" smtClean="0"/>
              <a:t>ambiente</a:t>
            </a:r>
            <a:r>
              <a:rPr lang="en-US" altLang="en-US" sz="1800" b="1" kern="0" dirty="0" smtClean="0"/>
              <a:t> </a:t>
            </a:r>
            <a:r>
              <a:rPr lang="en-US" altLang="en-US" sz="1800" b="1" kern="0" dirty="0" err="1" smtClean="0"/>
              <a:t>hostil</a:t>
            </a:r>
            <a:endParaRPr lang="en-US" altLang="en-US" sz="1800" b="1" kern="0" dirty="0" smtClean="0"/>
          </a:p>
          <a:p>
            <a:pPr marL="365760" lvl="1" eaLnBrk="1" hangingPunct="1">
              <a:spcBef>
                <a:spcPct val="0"/>
              </a:spcBef>
            </a:pPr>
            <a:r>
              <a:rPr lang="en-US" altLang="en-US" sz="1400" kern="0" dirty="0" err="1" smtClean="0"/>
              <a:t>Más</a:t>
            </a:r>
            <a:r>
              <a:rPr lang="en-US" altLang="en-US" sz="1400" kern="0" dirty="0" smtClean="0"/>
              <a:t> </a:t>
            </a:r>
            <a:r>
              <a:rPr lang="en-US" altLang="en-US" sz="1400" kern="0" dirty="0" err="1" smtClean="0"/>
              <a:t>oportunidades</a:t>
            </a:r>
            <a:r>
              <a:rPr lang="en-US" altLang="en-US" sz="1400" kern="0" dirty="0" smtClean="0"/>
              <a:t> para </a:t>
            </a:r>
            <a:r>
              <a:rPr lang="en-US" altLang="en-US" sz="1400" kern="0" dirty="0" err="1" smtClean="0"/>
              <a:t>pecar</a:t>
            </a:r>
            <a:endParaRPr lang="en-US" altLang="en-US" sz="1400" kern="0" dirty="0" smtClean="0"/>
          </a:p>
          <a:p>
            <a:pPr marL="365760" lvl="1" eaLnBrk="1" hangingPunct="1">
              <a:spcBef>
                <a:spcPct val="0"/>
              </a:spcBef>
            </a:pPr>
            <a:r>
              <a:rPr lang="en-US" altLang="en-US" sz="1400" kern="0" dirty="0" smtClean="0"/>
              <a:t>Los </a:t>
            </a:r>
            <a:r>
              <a:rPr lang="en-US" altLang="en-US" sz="1400" kern="0" dirty="0" err="1" smtClean="0"/>
              <a:t>deseos</a:t>
            </a:r>
            <a:r>
              <a:rPr lang="en-US" altLang="en-US" sz="1400" kern="0" dirty="0" smtClean="0"/>
              <a:t> y </a:t>
            </a:r>
            <a:r>
              <a:rPr lang="en-US" altLang="en-US" sz="1400" kern="0" dirty="0" err="1" smtClean="0"/>
              <a:t>emociones</a:t>
            </a:r>
            <a:r>
              <a:rPr lang="en-US" altLang="en-US" sz="1400" kern="0" dirty="0" smtClean="0"/>
              <a:t> </a:t>
            </a:r>
            <a:r>
              <a:rPr lang="en-US" altLang="en-US" sz="1400" kern="0" dirty="0" err="1" smtClean="0"/>
              <a:t>naturales</a:t>
            </a:r>
            <a:r>
              <a:rPr lang="en-US" altLang="en-US" sz="1400" kern="0" dirty="0" smtClean="0"/>
              <a:t> son </a:t>
            </a:r>
            <a:r>
              <a:rPr lang="en-US" altLang="en-US" sz="1400" kern="0" dirty="0" err="1" smtClean="0"/>
              <a:t>vías</a:t>
            </a:r>
            <a:r>
              <a:rPr lang="en-US" altLang="en-US" sz="1400" kern="0" dirty="0" smtClean="0"/>
              <a:t> de </a:t>
            </a:r>
            <a:r>
              <a:rPr lang="en-US" altLang="en-US" sz="1400" kern="0" dirty="0" err="1" smtClean="0"/>
              <a:t>tentación</a:t>
            </a:r>
            <a:r>
              <a:rPr lang="en-US" altLang="en-US" sz="1400" kern="0" dirty="0" smtClean="0"/>
              <a:t>.</a:t>
            </a:r>
          </a:p>
          <a:p>
            <a:pPr marL="365760" lvl="1" eaLnBrk="1" hangingPunct="1">
              <a:spcBef>
                <a:spcPct val="0"/>
              </a:spcBef>
            </a:pPr>
            <a:r>
              <a:rPr lang="en-US" altLang="en-US" sz="1400" kern="0" dirty="0" smtClean="0"/>
              <a:t>La </a:t>
            </a:r>
            <a:r>
              <a:rPr lang="en-US" altLang="en-US" sz="1400" kern="0" dirty="0" err="1" smtClean="0"/>
              <a:t>mente</a:t>
            </a:r>
            <a:r>
              <a:rPr lang="en-US" altLang="en-US" sz="1400" kern="0" dirty="0" smtClean="0"/>
              <a:t> (</a:t>
            </a:r>
            <a:r>
              <a:rPr lang="en-US" altLang="en-US" sz="1400" kern="0" dirty="0" err="1" smtClean="0"/>
              <a:t>espíritu</a:t>
            </a:r>
            <a:r>
              <a:rPr lang="en-US" altLang="en-US" sz="1400" kern="0" dirty="0" smtClean="0"/>
              <a:t>) del hombre </a:t>
            </a:r>
            <a:r>
              <a:rPr lang="en-US" altLang="en-US" sz="1400" kern="0" dirty="0" err="1" smtClean="0"/>
              <a:t>todavía</a:t>
            </a:r>
            <a:r>
              <a:rPr lang="en-US" altLang="en-US" sz="1400" kern="0" dirty="0" smtClean="0"/>
              <a:t> </a:t>
            </a:r>
            <a:r>
              <a:rPr lang="en-US" altLang="en-US" sz="1400" kern="0" dirty="0" err="1" smtClean="0"/>
              <a:t>responde</a:t>
            </a:r>
            <a:r>
              <a:rPr lang="en-US" altLang="en-US" sz="1400" kern="0" dirty="0" smtClean="0"/>
              <a:t> al </a:t>
            </a:r>
            <a:r>
              <a:rPr lang="en-US" altLang="en-US" sz="1400" kern="0" dirty="0" err="1" smtClean="0"/>
              <a:t>Espíritu</a:t>
            </a:r>
            <a:r>
              <a:rPr lang="en-US" altLang="en-US" sz="1400" kern="0" dirty="0" smtClean="0"/>
              <a:t> de Dios (</a:t>
            </a:r>
            <a:r>
              <a:rPr lang="en-US" altLang="en-US" sz="1400" kern="0" dirty="0" err="1" smtClean="0"/>
              <a:t>quiere</a:t>
            </a:r>
            <a:r>
              <a:rPr lang="en-US" altLang="en-US" sz="1400" kern="0" dirty="0" smtClean="0"/>
              <a:t> </a:t>
            </a:r>
            <a:r>
              <a:rPr lang="en-US" altLang="en-US" sz="1400" kern="0" dirty="0" err="1" smtClean="0"/>
              <a:t>hacer</a:t>
            </a:r>
            <a:r>
              <a:rPr lang="en-US" altLang="en-US" sz="1400" kern="0" dirty="0" smtClean="0"/>
              <a:t> lo </a:t>
            </a:r>
            <a:r>
              <a:rPr lang="en-US" altLang="en-US" sz="1400" kern="0" dirty="0" err="1" smtClean="0"/>
              <a:t>correcto</a:t>
            </a:r>
            <a:r>
              <a:rPr lang="en-US" altLang="en-US" sz="1400" kern="0" dirty="0" smtClean="0"/>
              <a:t>).</a:t>
            </a:r>
          </a:p>
          <a:p>
            <a:pPr marL="365760" lvl="1" eaLnBrk="1" hangingPunct="1">
              <a:spcBef>
                <a:spcPct val="0"/>
              </a:spcBef>
            </a:pPr>
            <a:r>
              <a:rPr lang="en-US" altLang="en-US" sz="1400" kern="0" dirty="0" smtClean="0"/>
              <a:t>La </a:t>
            </a:r>
            <a:r>
              <a:rPr lang="en-US" altLang="en-US" sz="1400" kern="0" dirty="0" err="1" smtClean="0"/>
              <a:t>voluntad</a:t>
            </a:r>
            <a:r>
              <a:rPr lang="en-US" altLang="en-US" sz="1400" kern="0" dirty="0" smtClean="0"/>
              <a:t> decide </a:t>
            </a:r>
            <a:r>
              <a:rPr lang="en-US" altLang="en-US" sz="1400" kern="0" dirty="0" err="1" smtClean="0"/>
              <a:t>seguir</a:t>
            </a:r>
            <a:r>
              <a:rPr lang="en-US" altLang="en-US" sz="1400" kern="0" dirty="0" smtClean="0"/>
              <a:t> al </a:t>
            </a:r>
            <a:r>
              <a:rPr lang="en-US" altLang="en-US" sz="1400" kern="0" dirty="0" err="1" smtClean="0"/>
              <a:t>espíritu</a:t>
            </a:r>
            <a:r>
              <a:rPr lang="en-US" altLang="en-US" sz="1400" kern="0" dirty="0" smtClean="0"/>
              <a:t> o a la carne.</a:t>
            </a:r>
          </a:p>
          <a:p>
            <a:pPr marL="182880" indent="-182880" eaLnBrk="1" hangingPunct="1">
              <a:spcBef>
                <a:spcPct val="0"/>
              </a:spcBef>
            </a:pPr>
            <a:r>
              <a:rPr lang="en-US" altLang="en-US" sz="1800" b="1" kern="0" dirty="0" err="1" smtClean="0"/>
              <a:t>Sobre</a:t>
            </a:r>
            <a:r>
              <a:rPr lang="en-US" altLang="en-US" sz="1800" b="1" kern="0" dirty="0" smtClean="0"/>
              <a:t> </a:t>
            </a:r>
            <a:r>
              <a:rPr lang="en-US" altLang="en-US" sz="1800" b="1" kern="0" dirty="0" err="1" smtClean="0"/>
              <a:t>los</a:t>
            </a:r>
            <a:r>
              <a:rPr lang="en-US" altLang="en-US" sz="1800" b="1" kern="0" dirty="0" smtClean="0"/>
              <a:t> </a:t>
            </a:r>
            <a:r>
              <a:rPr lang="en-US" altLang="en-US" sz="1800" b="1" kern="0" dirty="0" err="1" smtClean="0"/>
              <a:t>deseos</a:t>
            </a:r>
            <a:r>
              <a:rPr lang="en-US" altLang="en-US" sz="1800" b="1" kern="0" dirty="0" smtClean="0"/>
              <a:t> </a:t>
            </a:r>
            <a:r>
              <a:rPr lang="en-US" altLang="en-US" sz="1800" b="1" kern="0" dirty="0" err="1" smtClean="0"/>
              <a:t>físicos</a:t>
            </a:r>
            <a:r>
              <a:rPr lang="en-US" altLang="en-US" sz="1800" b="1" kern="0" dirty="0" smtClean="0"/>
              <a:t>:</a:t>
            </a:r>
          </a:p>
          <a:p>
            <a:pPr marL="365760" lvl="1" eaLnBrk="1" hangingPunct="1">
              <a:spcBef>
                <a:spcPct val="0"/>
              </a:spcBef>
            </a:pPr>
            <a:r>
              <a:rPr lang="en-US" altLang="en-US" sz="1400" kern="0" dirty="0" err="1" smtClean="0"/>
              <a:t>Deseos</a:t>
            </a:r>
            <a:r>
              <a:rPr lang="en-US" altLang="en-US" sz="1400" kern="0" dirty="0" smtClean="0"/>
              <a:t> + </a:t>
            </a:r>
            <a:r>
              <a:rPr lang="en-US" altLang="en-US" sz="1400" kern="0" dirty="0" err="1" smtClean="0"/>
              <a:t>oportunidades</a:t>
            </a:r>
            <a:r>
              <a:rPr lang="en-US" altLang="en-US" sz="1400" kern="0" dirty="0" smtClean="0"/>
              <a:t> (Stg 1) </a:t>
            </a:r>
            <a:r>
              <a:rPr lang="en-US" altLang="en-US" sz="1400" kern="0" dirty="0" smtClean="0">
                <a:sym typeface="Wingdings" panose="05000000000000000000" pitchFamily="2" charset="2"/>
              </a:rPr>
              <a:t> </a:t>
            </a:r>
            <a:r>
              <a:rPr lang="en-US" altLang="en-US" sz="1400" kern="0" dirty="0" err="1" smtClean="0"/>
              <a:t>Pecado</a:t>
            </a:r>
            <a:endParaRPr lang="en-US" altLang="en-US" sz="1400" kern="0" dirty="0" smtClean="0"/>
          </a:p>
          <a:p>
            <a:pPr marL="365760" lvl="1" eaLnBrk="1" hangingPunct="1">
              <a:spcBef>
                <a:spcPct val="0"/>
              </a:spcBef>
            </a:pPr>
            <a:r>
              <a:rPr lang="en-US" altLang="en-US" sz="1400" kern="0" dirty="0" smtClean="0"/>
              <a:t>El </a:t>
            </a:r>
            <a:r>
              <a:rPr lang="en-US" altLang="en-US" sz="1400" kern="0" dirty="0" err="1" smtClean="0"/>
              <a:t>pecado</a:t>
            </a:r>
            <a:r>
              <a:rPr lang="en-US" altLang="en-US" sz="1400" kern="0" dirty="0" smtClean="0"/>
              <a:t> habitual </a:t>
            </a:r>
            <a:r>
              <a:rPr lang="en-US" altLang="en-US" sz="1400" kern="0" dirty="0" err="1" smtClean="0"/>
              <a:t>aumenta</a:t>
            </a:r>
            <a:r>
              <a:rPr lang="en-US" altLang="en-US" sz="1400" kern="0" dirty="0" smtClean="0"/>
              <a:t> </a:t>
            </a:r>
            <a:r>
              <a:rPr lang="en-US" altLang="en-US" sz="1400" kern="0" dirty="0" err="1" smtClean="0"/>
              <a:t>nuestra</a:t>
            </a:r>
            <a:r>
              <a:rPr lang="en-US" altLang="en-US" sz="1400" kern="0" dirty="0" smtClean="0"/>
              <a:t> </a:t>
            </a:r>
            <a:r>
              <a:rPr lang="en-US" altLang="en-US" sz="1400" kern="0" dirty="0" err="1" smtClean="0"/>
              <a:t>reacción</a:t>
            </a:r>
            <a:r>
              <a:rPr lang="en-US" altLang="en-US" sz="1400" kern="0" dirty="0" smtClean="0"/>
              <a:t> a </a:t>
            </a:r>
            <a:r>
              <a:rPr lang="en-US" altLang="en-US" sz="1400" kern="0" dirty="0" err="1" smtClean="0"/>
              <a:t>los</a:t>
            </a:r>
            <a:r>
              <a:rPr lang="en-US" altLang="en-US" sz="1400" kern="0" dirty="0" smtClean="0"/>
              <a:t> </a:t>
            </a:r>
            <a:r>
              <a:rPr lang="en-US" altLang="en-US" sz="1400" kern="0" dirty="0" err="1" smtClean="0"/>
              <a:t>estímulos</a:t>
            </a:r>
            <a:endParaRPr lang="en-US" altLang="en-US" sz="1400" kern="0" dirty="0" smtClean="0"/>
          </a:p>
          <a:p>
            <a:pPr marL="365760" lvl="1" eaLnBrk="1" hangingPunct="1">
              <a:spcBef>
                <a:spcPct val="0"/>
              </a:spcBef>
            </a:pPr>
            <a:r>
              <a:rPr lang="en-US" altLang="en-US" sz="1400" kern="0" dirty="0" smtClean="0"/>
              <a:t>¡</a:t>
            </a:r>
            <a:r>
              <a:rPr lang="en-US" altLang="en-US" sz="1400" b="1" kern="0" dirty="0" err="1" smtClean="0">
                <a:solidFill>
                  <a:srgbClr val="FF0000"/>
                </a:solidFill>
              </a:rPr>
              <a:t>Advertencia</a:t>
            </a:r>
            <a:r>
              <a:rPr lang="en-US" altLang="en-US" sz="1400" kern="0" dirty="0" smtClean="0"/>
              <a:t>!: </a:t>
            </a:r>
            <a:r>
              <a:rPr lang="en-US" altLang="en-US" sz="1400" kern="0" dirty="0" err="1" smtClean="0"/>
              <a:t>Cuando</a:t>
            </a:r>
            <a:r>
              <a:rPr lang="en-US" altLang="en-US" sz="1400" kern="0" dirty="0" smtClean="0"/>
              <a:t> '</a:t>
            </a:r>
            <a:r>
              <a:rPr lang="en-US" altLang="en-US" sz="1400" kern="0" dirty="0" err="1" smtClean="0"/>
              <a:t>ceder</a:t>
            </a:r>
            <a:r>
              <a:rPr lang="en-US" altLang="en-US" sz="1400" kern="0" dirty="0" smtClean="0"/>
              <a:t>' </a:t>
            </a:r>
            <a:r>
              <a:rPr lang="en-US" altLang="en-US" sz="1400" kern="0" dirty="0" err="1" smtClean="0"/>
              <a:t>parece</a:t>
            </a:r>
            <a:r>
              <a:rPr lang="en-US" altLang="en-US" sz="1400" kern="0" dirty="0" smtClean="0"/>
              <a:t> normal o </a:t>
            </a:r>
            <a:r>
              <a:rPr lang="en-US" altLang="en-US" sz="1400" kern="0" dirty="0" err="1" smtClean="0"/>
              <a:t>muy</a:t>
            </a:r>
            <a:r>
              <a:rPr lang="en-US" altLang="en-US" sz="1400" kern="0" dirty="0" smtClean="0"/>
              <a:t> </a:t>
            </a:r>
            <a:r>
              <a:rPr lang="en-US" altLang="en-US" sz="1400" kern="0" dirty="0" err="1" smtClean="0"/>
              <a:t>difícil</a:t>
            </a:r>
            <a:r>
              <a:rPr lang="en-US" altLang="en-US" sz="1400" kern="0" dirty="0" smtClean="0"/>
              <a:t> de </a:t>
            </a:r>
            <a:r>
              <a:rPr lang="en-US" altLang="en-US" sz="1400" kern="0" dirty="0" err="1" smtClean="0"/>
              <a:t>detener</a:t>
            </a:r>
            <a:r>
              <a:rPr lang="en-US" altLang="en-US" sz="1400" kern="0" dirty="0" smtClean="0"/>
              <a:t>.</a:t>
            </a:r>
          </a:p>
          <a:p>
            <a:pPr marL="365760" lvl="1" eaLnBrk="1" hangingPunct="1">
              <a:spcBef>
                <a:spcPct val="0"/>
              </a:spcBef>
            </a:pPr>
            <a:r>
              <a:rPr lang="en-US" altLang="en-US" sz="1400" kern="0" dirty="0" err="1" smtClean="0"/>
              <a:t>Protecciones</a:t>
            </a:r>
            <a:r>
              <a:rPr lang="en-US" altLang="en-US" sz="1400" kern="0" dirty="0" smtClean="0"/>
              <a:t>: </a:t>
            </a:r>
            <a:r>
              <a:rPr lang="en-US" altLang="en-US" sz="1400" kern="0" dirty="0" err="1" smtClean="0"/>
              <a:t>Guardar</a:t>
            </a:r>
            <a:r>
              <a:rPr lang="en-US" altLang="en-US" sz="1400" kern="0" dirty="0" smtClean="0"/>
              <a:t> </a:t>
            </a:r>
            <a:r>
              <a:rPr lang="en-US" altLang="en-US" sz="1400" kern="0" dirty="0" err="1" smtClean="0"/>
              <a:t>pensamientos</a:t>
            </a:r>
            <a:r>
              <a:rPr lang="en-US" altLang="en-US" sz="1400" kern="0" dirty="0" smtClean="0"/>
              <a:t>; </a:t>
            </a:r>
            <a:r>
              <a:rPr lang="en-US" altLang="en-US" sz="1400" kern="0" dirty="0" err="1" smtClean="0"/>
              <a:t>limitar</a:t>
            </a:r>
            <a:r>
              <a:rPr lang="en-US" altLang="en-US" sz="1400" kern="0" dirty="0" smtClean="0"/>
              <a:t> </a:t>
            </a:r>
            <a:r>
              <a:rPr lang="en-US" altLang="en-US" sz="1400" kern="0" dirty="0" err="1" smtClean="0"/>
              <a:t>oportunidades</a:t>
            </a:r>
            <a:r>
              <a:rPr lang="en-US" altLang="en-US" sz="1400" kern="0" dirty="0" smtClean="0"/>
              <a:t>; </a:t>
            </a:r>
            <a:r>
              <a:rPr lang="en-US" altLang="en-US" sz="1400" kern="0" dirty="0" err="1" smtClean="0"/>
              <a:t>crear</a:t>
            </a:r>
            <a:r>
              <a:rPr lang="en-US" altLang="en-US" sz="1400" kern="0" dirty="0" smtClean="0"/>
              <a:t> '</a:t>
            </a:r>
            <a:r>
              <a:rPr lang="en-US" altLang="en-US" sz="1400" kern="0" dirty="0" err="1" smtClean="0"/>
              <a:t>distracciones</a:t>
            </a:r>
            <a:r>
              <a:rPr lang="en-US" altLang="en-US" sz="1400" kern="0" dirty="0" smtClean="0"/>
              <a:t>' con </a:t>
            </a:r>
            <a:r>
              <a:rPr lang="en-US" altLang="en-US" sz="1400" kern="0" dirty="0" err="1" smtClean="0"/>
              <a:t>cosas</a:t>
            </a:r>
            <a:r>
              <a:rPr lang="en-US" altLang="en-US" sz="1400" kern="0" dirty="0" smtClean="0"/>
              <a:t> que </a:t>
            </a:r>
            <a:r>
              <a:rPr lang="en-US" altLang="en-US" sz="1400" kern="0" dirty="0" err="1" smtClean="0"/>
              <a:t>edifiquen</a:t>
            </a:r>
            <a:r>
              <a:rPr lang="en-US" altLang="en-US" sz="1400" kern="0" dirty="0" smtClean="0"/>
              <a:t>; romper </a:t>
            </a:r>
            <a:r>
              <a:rPr lang="en-US" altLang="en-US" sz="1400" kern="0" dirty="0" err="1" smtClean="0"/>
              <a:t>hábitos</a:t>
            </a:r>
            <a:r>
              <a:rPr lang="en-US" altLang="en-US" sz="1400" kern="0" dirty="0" smtClean="0"/>
              <a:t> que </a:t>
            </a:r>
            <a:r>
              <a:rPr lang="en-US" altLang="en-US" sz="1400" kern="0" dirty="0" err="1" smtClean="0"/>
              <a:t>disminuyen</a:t>
            </a:r>
            <a:r>
              <a:rPr lang="en-US" altLang="en-US" sz="1400" kern="0" dirty="0" smtClean="0"/>
              <a:t> el </a:t>
            </a:r>
            <a:r>
              <a:rPr lang="en-US" altLang="en-US" sz="1400" kern="0" dirty="0" err="1" smtClean="0"/>
              <a:t>autocontrol</a:t>
            </a:r>
            <a:endParaRPr lang="en-US" altLang="en-US" sz="1400" kern="0" dirty="0" smtClean="0"/>
          </a:p>
          <a:p>
            <a:pPr marL="182880" indent="-182880" eaLnBrk="1" hangingPunct="1">
              <a:spcBef>
                <a:spcPct val="0"/>
              </a:spcBef>
            </a:pPr>
            <a:r>
              <a:rPr lang="en-US" altLang="en-US" sz="1800" b="1" kern="0" dirty="0" err="1" smtClean="0"/>
              <a:t>Sobre</a:t>
            </a:r>
            <a:r>
              <a:rPr lang="en-US" altLang="en-US" sz="1800" b="1" kern="0" dirty="0" smtClean="0"/>
              <a:t> las </a:t>
            </a:r>
            <a:r>
              <a:rPr lang="en-US" altLang="en-US" sz="1800" b="1" kern="0" dirty="0" err="1" smtClean="0"/>
              <a:t>emociones</a:t>
            </a:r>
            <a:r>
              <a:rPr lang="en-US" altLang="en-US" sz="1800" b="1" kern="0" dirty="0" smtClean="0"/>
              <a:t>:</a:t>
            </a:r>
          </a:p>
          <a:p>
            <a:pPr marL="365760" lvl="1" eaLnBrk="1" hangingPunct="1">
              <a:spcBef>
                <a:spcPct val="0"/>
              </a:spcBef>
            </a:pPr>
            <a:r>
              <a:rPr lang="en-US" altLang="en-US" sz="1400" kern="0" dirty="0" err="1" smtClean="0"/>
              <a:t>Generalmente</a:t>
            </a:r>
            <a:r>
              <a:rPr lang="en-US" altLang="en-US" sz="1400" kern="0" dirty="0" smtClean="0"/>
              <a:t> </a:t>
            </a:r>
            <a:r>
              <a:rPr lang="en-US" altLang="en-US" sz="1400" kern="0" dirty="0" err="1" smtClean="0"/>
              <a:t>una</a:t>
            </a:r>
            <a:r>
              <a:rPr lang="en-US" altLang="en-US" sz="1400" kern="0" dirty="0" smtClean="0"/>
              <a:t> </a:t>
            </a:r>
            <a:r>
              <a:rPr lang="en-US" altLang="en-US" sz="1400" kern="0" dirty="0" err="1" smtClean="0"/>
              <a:t>reacción</a:t>
            </a:r>
            <a:r>
              <a:rPr lang="en-US" altLang="en-US" sz="1400" kern="0" dirty="0" smtClean="0"/>
              <a:t> a un </a:t>
            </a:r>
            <a:r>
              <a:rPr lang="en-US" altLang="en-US" sz="1400" kern="0" dirty="0" err="1" smtClean="0"/>
              <a:t>suceso</a:t>
            </a:r>
            <a:r>
              <a:rPr lang="en-US" altLang="en-US" sz="1400" kern="0" dirty="0" smtClean="0"/>
              <a:t> (</a:t>
            </a:r>
            <a:r>
              <a:rPr lang="en-US" altLang="en-US" sz="1400" kern="0" dirty="0" err="1" smtClean="0"/>
              <a:t>positivo</a:t>
            </a:r>
            <a:r>
              <a:rPr lang="en-US" altLang="en-US" sz="1400" kern="0" dirty="0" smtClean="0"/>
              <a:t> o </a:t>
            </a:r>
            <a:r>
              <a:rPr lang="en-US" altLang="en-US" sz="1400" kern="0" dirty="0" err="1" smtClean="0"/>
              <a:t>negativo</a:t>
            </a:r>
            <a:r>
              <a:rPr lang="en-US" altLang="en-US" sz="1400" kern="0" dirty="0" smtClean="0"/>
              <a:t>)</a:t>
            </a:r>
          </a:p>
          <a:p>
            <a:pPr marL="365760" lvl="1" eaLnBrk="1" hangingPunct="1">
              <a:spcBef>
                <a:spcPct val="0"/>
              </a:spcBef>
            </a:pPr>
            <a:r>
              <a:rPr lang="en-US" altLang="en-US" sz="1400" kern="0" dirty="0" smtClean="0"/>
              <a:t>¡</a:t>
            </a:r>
            <a:r>
              <a:rPr lang="en-US" altLang="en-US" sz="1400" b="1" kern="0" dirty="0" err="1" smtClean="0">
                <a:solidFill>
                  <a:srgbClr val="FF0000"/>
                </a:solidFill>
              </a:rPr>
              <a:t>Advertencia</a:t>
            </a:r>
            <a:r>
              <a:rPr lang="en-US" altLang="en-US" sz="1400" kern="0" dirty="0" smtClean="0"/>
              <a:t>!: </a:t>
            </a:r>
            <a:r>
              <a:rPr lang="en-US" altLang="en-US" sz="1400" kern="0" dirty="0" err="1" smtClean="0"/>
              <a:t>Reacción</a:t>
            </a:r>
            <a:r>
              <a:rPr lang="en-US" altLang="en-US" sz="1400" kern="0" dirty="0" smtClean="0"/>
              <a:t> </a:t>
            </a:r>
            <a:r>
              <a:rPr lang="en-US" altLang="en-US" sz="1400" kern="0" dirty="0" err="1" smtClean="0"/>
              <a:t>emocional</a:t>
            </a:r>
            <a:r>
              <a:rPr lang="en-US" altLang="en-US" sz="1400" kern="0" dirty="0" smtClean="0"/>
              <a:t> </a:t>
            </a:r>
            <a:r>
              <a:rPr lang="en-US" altLang="en-US" sz="1400" kern="0" dirty="0" err="1" smtClean="0"/>
              <a:t>fuerte</a:t>
            </a:r>
            <a:r>
              <a:rPr lang="en-US" altLang="en-US" sz="1400" kern="0" dirty="0" smtClean="0"/>
              <a:t>: se </a:t>
            </a:r>
            <a:r>
              <a:rPr lang="en-US" altLang="en-US" sz="1400" kern="0" dirty="0" err="1" smtClean="0"/>
              <a:t>requiere</a:t>
            </a:r>
            <a:r>
              <a:rPr lang="en-US" altLang="en-US" sz="1400" kern="0" dirty="0" smtClean="0"/>
              <a:t> </a:t>
            </a:r>
            <a:r>
              <a:rPr lang="en-US" altLang="en-US" sz="1400" kern="0" dirty="0" err="1" smtClean="0"/>
              <a:t>evaluación</a:t>
            </a:r>
            <a:r>
              <a:rPr lang="en-US" altLang="en-US" sz="1400" kern="0" dirty="0" smtClean="0"/>
              <a:t> de </a:t>
            </a:r>
            <a:r>
              <a:rPr lang="en-US" altLang="en-US" sz="1400" kern="0" dirty="0" err="1" smtClean="0"/>
              <a:t>uno</a:t>
            </a:r>
            <a:r>
              <a:rPr lang="en-US" altLang="en-US" sz="1400" kern="0" dirty="0" smtClean="0"/>
              <a:t> </a:t>
            </a:r>
            <a:r>
              <a:rPr lang="en-US" altLang="en-US" sz="1400" kern="0" dirty="0" err="1" smtClean="0"/>
              <a:t>mismo</a:t>
            </a:r>
            <a:r>
              <a:rPr lang="en-US" altLang="en-US" sz="1400" kern="0" dirty="0" smtClean="0"/>
              <a:t> y del </a:t>
            </a:r>
            <a:r>
              <a:rPr lang="en-US" altLang="en-US" sz="1400" kern="0" dirty="0" err="1" smtClean="0"/>
              <a:t>suceso</a:t>
            </a:r>
            <a:endParaRPr lang="en-US" altLang="en-US" sz="1400" kern="0" dirty="0" smtClean="0"/>
          </a:p>
          <a:p>
            <a:pPr marL="365760" lvl="1" eaLnBrk="1" hangingPunct="1">
              <a:spcBef>
                <a:spcPct val="0"/>
              </a:spcBef>
            </a:pPr>
            <a:r>
              <a:rPr lang="en-US" altLang="en-US" sz="1400" kern="0" dirty="0" err="1" smtClean="0"/>
              <a:t>Pueden</a:t>
            </a:r>
            <a:r>
              <a:rPr lang="en-US" altLang="en-US" sz="1400" kern="0" dirty="0" smtClean="0"/>
              <a:t> </a:t>
            </a:r>
            <a:r>
              <a:rPr lang="en-US" altLang="en-US" sz="1400" kern="0" dirty="0" err="1" smtClean="0"/>
              <a:t>ser</a:t>
            </a:r>
            <a:r>
              <a:rPr lang="en-US" altLang="en-US" sz="1400" kern="0" dirty="0" smtClean="0"/>
              <a:t> </a:t>
            </a:r>
            <a:r>
              <a:rPr lang="en-US" altLang="en-US" sz="1400" kern="0" dirty="0" err="1" smtClean="0"/>
              <a:t>anuladas</a:t>
            </a:r>
            <a:r>
              <a:rPr lang="en-US" altLang="en-US" sz="1400" kern="0" dirty="0" smtClean="0"/>
              <a:t> y </a:t>
            </a:r>
            <a:r>
              <a:rPr lang="en-US" altLang="en-US" sz="1400" kern="0" dirty="0" err="1" smtClean="0"/>
              <a:t>condicionadas</a:t>
            </a:r>
            <a:r>
              <a:rPr lang="en-US" altLang="en-US" sz="1400" kern="0" dirty="0" smtClean="0"/>
              <a:t> </a:t>
            </a:r>
            <a:r>
              <a:rPr lang="en-US" altLang="en-US" sz="1400" kern="0" dirty="0" err="1" smtClean="0"/>
              <a:t>por</a:t>
            </a:r>
            <a:r>
              <a:rPr lang="en-US" altLang="en-US" sz="1400" kern="0" dirty="0" smtClean="0"/>
              <a:t> el </a:t>
            </a:r>
            <a:r>
              <a:rPr lang="en-US" altLang="en-US" sz="1400" kern="0" dirty="0" err="1" smtClean="0"/>
              <a:t>conocimiento</a:t>
            </a:r>
            <a:r>
              <a:rPr lang="en-US" altLang="en-US" sz="1400" kern="0" dirty="0" smtClean="0"/>
              <a:t> de la </a:t>
            </a:r>
            <a:r>
              <a:rPr lang="en-US" altLang="en-US" sz="1400" kern="0" dirty="0" err="1" smtClean="0"/>
              <a:t>Verdad</a:t>
            </a:r>
            <a:r>
              <a:rPr lang="en-US" altLang="en-US" sz="1400" kern="0" dirty="0" smtClean="0"/>
              <a:t>.</a:t>
            </a:r>
          </a:p>
          <a:p>
            <a:pPr marL="182880" indent="-182880" eaLnBrk="1" hangingPunct="1">
              <a:spcBef>
                <a:spcPct val="0"/>
              </a:spcBef>
            </a:pPr>
            <a:r>
              <a:rPr lang="en-US" altLang="en-US" sz="1800" b="1" kern="0" dirty="0" err="1" smtClean="0"/>
              <a:t>Sobre</a:t>
            </a:r>
            <a:r>
              <a:rPr lang="en-US" altLang="en-US" sz="1800" b="1" kern="0" dirty="0" smtClean="0"/>
              <a:t> las </a:t>
            </a:r>
            <a:r>
              <a:rPr lang="en-US" altLang="en-US" sz="1800" b="1" kern="0" dirty="0" err="1" smtClean="0"/>
              <a:t>seducciones</a:t>
            </a:r>
            <a:r>
              <a:rPr lang="en-US" altLang="en-US" sz="1800" b="1" kern="0" dirty="0" smtClean="0"/>
              <a:t> </a:t>
            </a:r>
            <a:r>
              <a:rPr lang="en-US" altLang="en-US" sz="1800" b="1" kern="0" dirty="0" err="1" smtClean="0"/>
              <a:t>intelectuales</a:t>
            </a:r>
            <a:r>
              <a:rPr lang="en-US" altLang="en-US" sz="1800" b="1" kern="0" dirty="0" smtClean="0"/>
              <a:t>:</a:t>
            </a:r>
          </a:p>
          <a:p>
            <a:pPr marL="365760" lvl="1" eaLnBrk="1" hangingPunct="1">
              <a:spcBef>
                <a:spcPct val="0"/>
              </a:spcBef>
            </a:pPr>
            <a:r>
              <a:rPr lang="en-US" altLang="en-US" sz="1400" kern="0" dirty="0" smtClean="0"/>
              <a:t>¡</a:t>
            </a:r>
            <a:r>
              <a:rPr lang="en-US" altLang="en-US" sz="1400" b="1" kern="0" dirty="0" err="1" smtClean="0">
                <a:solidFill>
                  <a:srgbClr val="FF0000"/>
                </a:solidFill>
              </a:rPr>
              <a:t>Advertencia</a:t>
            </a:r>
            <a:r>
              <a:rPr lang="en-US" altLang="en-US" sz="1400" kern="0" dirty="0" smtClean="0"/>
              <a:t>!: </a:t>
            </a:r>
            <a:r>
              <a:rPr lang="en-US" altLang="en-US" sz="1400" kern="0" dirty="0" err="1" smtClean="0"/>
              <a:t>cuestionar</a:t>
            </a:r>
            <a:r>
              <a:rPr lang="en-US" altLang="en-US" sz="1400" kern="0" dirty="0" smtClean="0"/>
              <a:t> a Dios, </a:t>
            </a:r>
            <a:r>
              <a:rPr lang="en-US" altLang="en-US" sz="1400" kern="0" dirty="0" err="1" smtClean="0"/>
              <a:t>falta</a:t>
            </a:r>
            <a:r>
              <a:rPr lang="en-US" altLang="en-US" sz="1400" kern="0" dirty="0" smtClean="0"/>
              <a:t> de </a:t>
            </a:r>
            <a:r>
              <a:rPr lang="en-US" altLang="en-US" sz="1400" kern="0" dirty="0" err="1" smtClean="0"/>
              <a:t>respeto</a:t>
            </a:r>
            <a:r>
              <a:rPr lang="en-US" altLang="en-US" sz="1400" kern="0" dirty="0" smtClean="0"/>
              <a:t> a la </a:t>
            </a:r>
            <a:r>
              <a:rPr lang="en-US" altLang="en-US" sz="1400" kern="0" dirty="0" err="1" smtClean="0"/>
              <a:t>autoridad</a:t>
            </a:r>
            <a:r>
              <a:rPr lang="en-US" altLang="en-US" sz="1400" kern="0" dirty="0" smtClean="0"/>
              <a:t>, </a:t>
            </a:r>
            <a:r>
              <a:rPr lang="en-US" altLang="en-US" sz="1400" kern="0" dirty="0" err="1" smtClean="0"/>
              <a:t>respeto</a:t>
            </a:r>
            <a:r>
              <a:rPr lang="en-US" altLang="en-US" sz="1400" kern="0" dirty="0" smtClean="0"/>
              <a:t> a la </a:t>
            </a:r>
            <a:r>
              <a:rPr lang="en-US" altLang="en-US" sz="1400" kern="0" dirty="0" err="1" smtClean="0"/>
              <a:t>sabiduría</a:t>
            </a:r>
            <a:r>
              <a:rPr lang="en-US" altLang="en-US" sz="1400" kern="0" dirty="0" smtClean="0"/>
              <a:t> </a:t>
            </a:r>
            <a:r>
              <a:rPr lang="en-US" altLang="en-US" sz="1400" kern="0" dirty="0" err="1" smtClean="0"/>
              <a:t>humana</a:t>
            </a:r>
            <a:endParaRPr lang="en-US" altLang="en-US" sz="1400" kern="0" dirty="0" smtClean="0"/>
          </a:p>
          <a:p>
            <a:pPr marL="365760" lvl="1" eaLnBrk="1" hangingPunct="1">
              <a:spcBef>
                <a:spcPct val="0"/>
              </a:spcBef>
            </a:pPr>
            <a:r>
              <a:rPr lang="en-US" altLang="en-US" sz="1400" kern="0" dirty="0" err="1" smtClean="0"/>
              <a:t>Más</a:t>
            </a:r>
            <a:r>
              <a:rPr lang="en-US" altLang="en-US" sz="1400" kern="0" dirty="0" smtClean="0"/>
              <a:t> </a:t>
            </a:r>
            <a:r>
              <a:rPr lang="en-US" altLang="en-US" sz="1400" kern="0" dirty="0" err="1" smtClean="0"/>
              <a:t>peligrosas</a:t>
            </a:r>
            <a:r>
              <a:rPr lang="en-US" altLang="en-US" sz="1400" kern="0" dirty="0" smtClean="0"/>
              <a:t> </a:t>
            </a:r>
            <a:r>
              <a:rPr lang="en-US" altLang="en-US" sz="1400" kern="0" dirty="0" err="1" smtClean="0"/>
              <a:t>cuando</a:t>
            </a:r>
            <a:r>
              <a:rPr lang="en-US" altLang="en-US" sz="1400" kern="0" dirty="0" smtClean="0"/>
              <a:t> </a:t>
            </a:r>
            <a:r>
              <a:rPr lang="en-US" altLang="en-US" sz="1400" kern="0" dirty="0" err="1" smtClean="0"/>
              <a:t>están</a:t>
            </a:r>
            <a:r>
              <a:rPr lang="en-US" altLang="en-US" sz="1400" kern="0" dirty="0" smtClean="0"/>
              <a:t> </a:t>
            </a:r>
            <a:r>
              <a:rPr lang="en-US" altLang="en-US" sz="1400" kern="0" dirty="0" err="1" smtClean="0"/>
              <a:t>relacionadas</a:t>
            </a:r>
            <a:r>
              <a:rPr lang="en-US" altLang="en-US" sz="1400" kern="0" dirty="0" smtClean="0"/>
              <a:t> con </a:t>
            </a:r>
            <a:r>
              <a:rPr lang="en-US" altLang="en-US" sz="1400" kern="0" dirty="0" err="1" smtClean="0"/>
              <a:t>deseos</a:t>
            </a:r>
            <a:r>
              <a:rPr lang="en-US" altLang="en-US" sz="1400" kern="0" dirty="0" smtClean="0"/>
              <a:t> (</a:t>
            </a:r>
            <a:r>
              <a:rPr lang="en-US" altLang="en-US" sz="1400" kern="0" dirty="0" err="1" smtClean="0"/>
              <a:t>ver</a:t>
            </a:r>
            <a:r>
              <a:rPr lang="en-US" altLang="en-US" sz="1400" kern="0" dirty="0" smtClean="0"/>
              <a:t> </a:t>
            </a:r>
            <a:r>
              <a:rPr lang="en-US" altLang="en-US" sz="1400" kern="0" dirty="0" err="1" smtClean="0"/>
              <a:t>arriba</a:t>
            </a:r>
            <a:r>
              <a:rPr lang="en-US" altLang="en-US" sz="1400" kern="0" dirty="0" smtClean="0"/>
              <a:t>) o </a:t>
            </a:r>
            <a:r>
              <a:rPr lang="en-US" altLang="en-US" sz="1400" kern="0" dirty="0" err="1" smtClean="0"/>
              <a:t>influenciadas</a:t>
            </a:r>
            <a:r>
              <a:rPr lang="en-US" altLang="en-US" sz="1400" kern="0" dirty="0" smtClean="0"/>
              <a:t> </a:t>
            </a:r>
            <a:r>
              <a:rPr lang="en-US" altLang="en-US" sz="1400" kern="0" dirty="0" err="1" smtClean="0"/>
              <a:t>por</a:t>
            </a:r>
            <a:r>
              <a:rPr lang="en-US" altLang="en-US" sz="1400" kern="0" dirty="0" smtClean="0"/>
              <a:t> </a:t>
            </a:r>
            <a:r>
              <a:rPr lang="en-US" altLang="en-US" sz="1400" kern="0" dirty="0" err="1" smtClean="0"/>
              <a:t>emociones</a:t>
            </a:r>
            <a:r>
              <a:rPr lang="en-US" altLang="en-US" sz="1400" kern="0" dirty="0" smtClean="0"/>
              <a:t>.</a:t>
            </a:r>
          </a:p>
          <a:p>
            <a:pPr marL="182880" indent="-182880" eaLnBrk="1" hangingPunct="1">
              <a:spcBef>
                <a:spcPct val="0"/>
              </a:spcBef>
            </a:pPr>
            <a:r>
              <a:rPr lang="en-US" altLang="en-US" sz="1800" b="1" kern="0" dirty="0" err="1" smtClean="0"/>
              <a:t>Tomar</a:t>
            </a:r>
            <a:r>
              <a:rPr lang="en-US" altLang="en-US" sz="1800" b="1" kern="0" dirty="0" smtClean="0"/>
              <a:t> </a:t>
            </a:r>
            <a:r>
              <a:rPr lang="en-US" altLang="en-US" sz="1800" b="1" kern="0" dirty="0" err="1" smtClean="0"/>
              <a:t>decisiones</a:t>
            </a:r>
            <a:r>
              <a:rPr lang="en-US" altLang="en-US" sz="1800" b="1" kern="0" dirty="0" smtClean="0"/>
              <a:t> </a:t>
            </a:r>
            <a:r>
              <a:rPr lang="en-US" altLang="en-US" sz="1800" b="1" kern="0" dirty="0" err="1" smtClean="0"/>
              <a:t>por</a:t>
            </a:r>
            <a:r>
              <a:rPr lang="en-US" altLang="en-US" sz="1800" b="1" kern="0" dirty="0" smtClean="0"/>
              <a:t> el </a:t>
            </a:r>
            <a:r>
              <a:rPr lang="en-US" altLang="en-US" sz="1800" b="1" kern="0" dirty="0" err="1" smtClean="0"/>
              <a:t>Espíritu</a:t>
            </a:r>
            <a:r>
              <a:rPr lang="en-US" altLang="en-US" sz="1800" b="1" kern="0" dirty="0" smtClean="0"/>
              <a:t> </a:t>
            </a:r>
            <a:r>
              <a:rPr lang="en-US" altLang="en-US" sz="1800" b="1" kern="0" dirty="0" err="1" smtClean="0"/>
              <a:t>exige</a:t>
            </a:r>
            <a:r>
              <a:rPr lang="en-US" altLang="en-US" sz="1800" b="1" kern="0" dirty="0" smtClean="0"/>
              <a:t> </a:t>
            </a:r>
            <a:r>
              <a:rPr lang="en-US" altLang="en-US" sz="1800" b="1" kern="0" dirty="0" err="1" smtClean="0"/>
              <a:t>vincularlas</a:t>
            </a:r>
            <a:r>
              <a:rPr lang="en-US" altLang="en-US" sz="1800" b="1" kern="0" dirty="0" smtClean="0"/>
              <a:t> con el </a:t>
            </a:r>
            <a:r>
              <a:rPr lang="en-US" altLang="en-US" sz="1800" b="1" kern="0" dirty="0" err="1" smtClean="0"/>
              <a:t>porqué</a:t>
            </a:r>
            <a:r>
              <a:rPr lang="en-US" altLang="en-US" sz="1800" b="1" kern="0" dirty="0" smtClean="0"/>
              <a:t> y el </a:t>
            </a:r>
            <a:r>
              <a:rPr lang="en-US" altLang="en-US" sz="1800" b="1" kern="0" dirty="0" err="1" smtClean="0"/>
              <a:t>cómo</a:t>
            </a:r>
            <a:r>
              <a:rPr lang="en-US" altLang="en-US" sz="1800" b="1" kern="0" dirty="0" smtClean="0"/>
              <a:t>:</a:t>
            </a:r>
          </a:p>
          <a:p>
            <a:pPr marL="365760" lvl="1" eaLnBrk="1" hangingPunct="1">
              <a:spcBef>
                <a:spcPct val="0"/>
              </a:spcBef>
            </a:pPr>
            <a:r>
              <a:rPr lang="en-US" altLang="en-US" sz="1400" kern="0" dirty="0" err="1" smtClean="0"/>
              <a:t>Agradar</a:t>
            </a:r>
            <a:r>
              <a:rPr lang="en-US" altLang="en-US" sz="1400" kern="0" dirty="0" smtClean="0"/>
              <a:t> a Dios: </a:t>
            </a:r>
            <a:r>
              <a:rPr lang="en-US" altLang="en-US" sz="1400" kern="0" dirty="0" err="1" smtClean="0"/>
              <a:t>salvarse</a:t>
            </a:r>
            <a:r>
              <a:rPr lang="en-US" altLang="en-US" sz="1400" kern="0" dirty="0" smtClean="0"/>
              <a:t> a </a:t>
            </a:r>
            <a:r>
              <a:rPr lang="en-US" altLang="en-US" sz="1400" kern="0" dirty="0" err="1" smtClean="0"/>
              <a:t>uno</a:t>
            </a:r>
            <a:r>
              <a:rPr lang="en-US" altLang="en-US" sz="1400" kern="0" dirty="0" smtClean="0"/>
              <a:t> </a:t>
            </a:r>
            <a:r>
              <a:rPr lang="en-US" altLang="en-US" sz="1400" kern="0" dirty="0" err="1" smtClean="0"/>
              <a:t>mismo</a:t>
            </a:r>
            <a:r>
              <a:rPr lang="en-US" altLang="en-US" sz="1400" kern="0" dirty="0" smtClean="0"/>
              <a:t> y </a:t>
            </a:r>
            <a:r>
              <a:rPr lang="en-US" altLang="en-US" sz="1400" kern="0" dirty="0" err="1" smtClean="0"/>
              <a:t>salvar</a:t>
            </a:r>
            <a:r>
              <a:rPr lang="en-US" altLang="en-US" sz="1400" kern="0" dirty="0" smtClean="0"/>
              <a:t> a </a:t>
            </a:r>
            <a:r>
              <a:rPr lang="en-US" altLang="en-US" sz="1400" kern="0" dirty="0" err="1" smtClean="0"/>
              <a:t>otros</a:t>
            </a:r>
            <a:endParaRPr lang="en-US" altLang="en-US" sz="1400" kern="0" dirty="0" smtClean="0"/>
          </a:p>
          <a:p>
            <a:pPr marL="365760" lvl="1" eaLnBrk="1" hangingPunct="1">
              <a:spcBef>
                <a:spcPct val="0"/>
              </a:spcBef>
            </a:pPr>
            <a:r>
              <a:rPr lang="en-US" altLang="en-US" sz="1400" kern="0" dirty="0" smtClean="0"/>
              <a:t>¡</a:t>
            </a:r>
            <a:r>
              <a:rPr lang="en-US" altLang="en-US" sz="1400" b="1" kern="0" dirty="0" err="1" smtClean="0">
                <a:solidFill>
                  <a:srgbClr val="FF0000"/>
                </a:solidFill>
              </a:rPr>
              <a:t>Advertencia</a:t>
            </a:r>
            <a:r>
              <a:rPr lang="en-US" altLang="en-US" sz="1400" kern="0" dirty="0" smtClean="0"/>
              <a:t>!: </a:t>
            </a:r>
            <a:r>
              <a:rPr lang="en-US" altLang="en-US" sz="1400" kern="0" dirty="0" err="1" smtClean="0"/>
              <a:t>Pensar</a:t>
            </a:r>
            <a:r>
              <a:rPr lang="en-US" altLang="en-US" sz="1400" kern="0" dirty="0" smtClean="0"/>
              <a:t> </a:t>
            </a:r>
            <a:r>
              <a:rPr lang="en-US" altLang="en-US" sz="1400" kern="0" dirty="0" err="1" smtClean="0"/>
              <a:t>en</a:t>
            </a:r>
            <a:r>
              <a:rPr lang="en-US" altLang="en-US" sz="1400" kern="0" dirty="0" smtClean="0"/>
              <a:t> las </a:t>
            </a:r>
            <a:r>
              <a:rPr lang="en-US" altLang="en-US" sz="1400" kern="0" dirty="0" err="1" smtClean="0"/>
              <a:t>decisiones</a:t>
            </a:r>
            <a:r>
              <a:rPr lang="en-US" altLang="en-US" sz="1400" kern="0" dirty="0" smtClean="0"/>
              <a:t> </a:t>
            </a:r>
            <a:r>
              <a:rPr lang="en-US" altLang="en-US" sz="1400" kern="0" dirty="0" err="1" smtClean="0"/>
              <a:t>como</a:t>
            </a:r>
            <a:r>
              <a:rPr lang="en-US" altLang="en-US" sz="1400" kern="0" dirty="0" smtClean="0"/>
              <a:t> </a:t>
            </a:r>
            <a:r>
              <a:rPr lang="en-US" altLang="en-US" sz="1400" kern="0" dirty="0" err="1" smtClean="0"/>
              <a:t>si</a:t>
            </a:r>
            <a:r>
              <a:rPr lang="en-US" altLang="en-US" sz="1400" kern="0" dirty="0" smtClean="0"/>
              <a:t> </a:t>
            </a:r>
            <a:r>
              <a:rPr lang="en-US" altLang="en-US" sz="1400" kern="0" dirty="0" err="1" smtClean="0"/>
              <a:t>estuvieran</a:t>
            </a:r>
            <a:r>
              <a:rPr lang="en-US" altLang="en-US" sz="1400" kern="0" dirty="0" smtClean="0"/>
              <a:t> </a:t>
            </a:r>
            <a:r>
              <a:rPr lang="en-US" altLang="en-US" sz="1400" kern="0" dirty="0" err="1" smtClean="0"/>
              <a:t>aisladas</a:t>
            </a:r>
            <a:r>
              <a:rPr lang="en-US" altLang="en-US" sz="1400" kern="0" dirty="0" smtClean="0"/>
              <a:t> del </a:t>
            </a:r>
            <a:r>
              <a:rPr lang="en-US" altLang="en-US" sz="1400" kern="0" dirty="0" err="1" smtClean="0"/>
              <a:t>propósito</a:t>
            </a:r>
            <a:r>
              <a:rPr lang="en-US" altLang="en-US" sz="1400" kern="0" dirty="0" smtClean="0"/>
              <a:t> de </a:t>
            </a:r>
            <a:r>
              <a:rPr lang="en-US" altLang="en-US" sz="1400" kern="0" dirty="0" err="1" smtClean="0"/>
              <a:t>vida</a:t>
            </a:r>
            <a:endParaRPr lang="en-US" altLang="en-US" sz="1400" kern="0" dirty="0"/>
          </a:p>
        </p:txBody>
      </p:sp>
      <p:pic>
        <p:nvPicPr>
          <p:cNvPr id="15" name="Picture 14"/>
          <p:cNvPicPr>
            <a:picLocks noChangeAspect="1"/>
          </p:cNvPicPr>
          <p:nvPr/>
        </p:nvPicPr>
        <p:blipFill>
          <a:blip r:embed="rId9"/>
          <a:stretch>
            <a:fillRect/>
          </a:stretch>
        </p:blipFill>
        <p:spPr>
          <a:xfrm>
            <a:off x="6967917" y="4093499"/>
            <a:ext cx="4302616" cy="2420222"/>
          </a:xfrm>
          <a:prstGeom prst="rect">
            <a:avLst/>
          </a:prstGeom>
        </p:spPr>
      </p:pic>
      <p:pic>
        <p:nvPicPr>
          <p:cNvPr id="16" name="Picture 15"/>
          <p:cNvPicPr>
            <a:picLocks noChangeAspect="1"/>
          </p:cNvPicPr>
          <p:nvPr/>
        </p:nvPicPr>
        <p:blipFill>
          <a:blip r:embed="rId10"/>
          <a:stretch>
            <a:fillRect/>
          </a:stretch>
        </p:blipFill>
        <p:spPr>
          <a:xfrm>
            <a:off x="6967917" y="1935900"/>
            <a:ext cx="4913845" cy="2764038"/>
          </a:xfrm>
          <a:prstGeom prst="rect">
            <a:avLst/>
          </a:prstGeom>
        </p:spPr>
      </p:pic>
      <p:pic>
        <p:nvPicPr>
          <p:cNvPr id="17" name="Picture 16"/>
          <p:cNvPicPr>
            <a:picLocks noChangeAspect="1"/>
          </p:cNvPicPr>
          <p:nvPr/>
        </p:nvPicPr>
        <p:blipFill>
          <a:blip r:embed="rId11"/>
          <a:stretch>
            <a:fillRect/>
          </a:stretch>
        </p:blipFill>
        <p:spPr>
          <a:xfrm>
            <a:off x="6062064" y="3984479"/>
            <a:ext cx="4982330" cy="2802560"/>
          </a:xfrm>
          <a:prstGeom prst="rect">
            <a:avLst/>
          </a:prstGeom>
        </p:spPr>
      </p:pic>
      <p:pic>
        <p:nvPicPr>
          <p:cNvPr id="18" name="Picture 17"/>
          <p:cNvPicPr>
            <a:picLocks noChangeAspect="1"/>
          </p:cNvPicPr>
          <p:nvPr/>
        </p:nvPicPr>
        <p:blipFill>
          <a:blip r:embed="rId12"/>
          <a:stretch>
            <a:fillRect/>
          </a:stretch>
        </p:blipFill>
        <p:spPr>
          <a:xfrm>
            <a:off x="7352000" y="516498"/>
            <a:ext cx="4771050" cy="2683716"/>
          </a:xfrm>
          <a:prstGeom prst="rect">
            <a:avLst/>
          </a:prstGeom>
        </p:spPr>
      </p:pic>
      <p:pic>
        <p:nvPicPr>
          <p:cNvPr id="19" name="Picture 18"/>
          <p:cNvPicPr>
            <a:picLocks noChangeAspect="1"/>
          </p:cNvPicPr>
          <p:nvPr/>
        </p:nvPicPr>
        <p:blipFill>
          <a:blip r:embed="rId13"/>
          <a:stretch>
            <a:fillRect/>
          </a:stretch>
        </p:blipFill>
        <p:spPr>
          <a:xfrm>
            <a:off x="6470683" y="1570463"/>
            <a:ext cx="4951863" cy="2785423"/>
          </a:xfrm>
          <a:prstGeom prst="rect">
            <a:avLst/>
          </a:prstGeom>
        </p:spPr>
      </p:pic>
      <p:pic>
        <p:nvPicPr>
          <p:cNvPr id="20" name="Picture 19"/>
          <p:cNvPicPr>
            <a:picLocks noChangeAspect="1"/>
          </p:cNvPicPr>
          <p:nvPr/>
        </p:nvPicPr>
        <p:blipFill>
          <a:blip r:embed="rId14"/>
          <a:stretch>
            <a:fillRect/>
          </a:stretch>
        </p:blipFill>
        <p:spPr>
          <a:xfrm>
            <a:off x="6118412" y="740513"/>
            <a:ext cx="4210339" cy="2368316"/>
          </a:xfrm>
          <a:prstGeom prst="rect">
            <a:avLst/>
          </a:prstGeom>
        </p:spPr>
      </p:pic>
      <p:pic>
        <p:nvPicPr>
          <p:cNvPr id="21" name="Picture 20"/>
          <p:cNvPicPr>
            <a:picLocks noChangeAspect="1"/>
          </p:cNvPicPr>
          <p:nvPr/>
        </p:nvPicPr>
        <p:blipFill>
          <a:blip r:embed="rId15"/>
          <a:stretch>
            <a:fillRect/>
          </a:stretch>
        </p:blipFill>
        <p:spPr>
          <a:xfrm>
            <a:off x="7852518" y="3022473"/>
            <a:ext cx="4201395" cy="236328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752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752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752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752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7524">
                                            <p:txEl>
                                              <p:pRg st="4" end="4"/>
                                            </p:txEl>
                                          </p:spTgt>
                                        </p:tgtEl>
                                        <p:attrNameLst>
                                          <p:attrName>style.visibility</p:attrName>
                                        </p:attrNameLst>
                                      </p:cBhvr>
                                      <p:to>
                                        <p:strVal val="visible"/>
                                      </p:to>
                                    </p:set>
                                  </p:childTnLst>
                                </p:cTn>
                              </p:par>
                            </p:childTnLst>
                          </p:cTn>
                        </p:par>
                        <p:par>
                          <p:cTn id="15" fill="hold" nodeType="afterGroup">
                            <p:stCondLst>
                              <p:cond delay="0"/>
                            </p:stCondLst>
                            <p:childTnLst>
                              <p:par>
                                <p:cTn id="16" presetID="1" presetClass="entr" presetSubtype="0" fill="hold" nodeType="afterEffect">
                                  <p:stCondLst>
                                    <p:cond delay="1000"/>
                                  </p:stCondLst>
                                  <p:childTnLst>
                                    <p:set>
                                      <p:cBhvr>
                                        <p:cTn id="17"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par>
                                <p:cTn id="18" presetID="1" presetClass="entr" presetSubtype="0" fill="hold" nodeType="withEffect">
                                  <p:stCondLst>
                                    <p:cond delay="0"/>
                                  </p:stCondLst>
                                  <p:childTnLst>
                                    <p:set>
                                      <p:cBhvr>
                                        <p:cTn id="19" dur="1" fill="hold">
                                          <p:stCondLst>
                                            <p:cond delay="0"/>
                                          </p:stCondLst>
                                        </p:cTn>
                                        <p:tgtEl>
                                          <p:spTgt spid="14">
                                            <p:txEl>
                                              <p:pRg st="0" end="0"/>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14">
                                            <p:txEl>
                                              <p:pRg st="1" end="1"/>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14">
                                            <p:txEl>
                                              <p:pRg st="2" end="2"/>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14">
                                            <p:txEl>
                                              <p:pRg st="4" end="4"/>
                                            </p:txEl>
                                          </p:spTgt>
                                        </p:tgtEl>
                                        <p:attrNameLst>
                                          <p:attrName>style.visibility</p:attrName>
                                        </p:attrNameLst>
                                      </p:cBhvr>
                                      <p:to>
                                        <p:strVal val="visible"/>
                                      </p:to>
                                    </p:set>
                                  </p:childTnLst>
                                </p:cTn>
                              </p:par>
                              <p:par>
                                <p:cTn id="28" presetID="1" presetClass="entr" presetSubtype="0" fill="hold" nodeType="withEffect">
                                  <p:stCondLst>
                                    <p:cond delay="1000"/>
                                  </p:stCondLst>
                                  <p:childTnLst>
                                    <p:set>
                                      <p:cBhvr>
                                        <p:cTn id="29" dur="1" fill="hold">
                                          <p:stCondLst>
                                            <p:cond delay="0"/>
                                          </p:stCondLst>
                                        </p:cTn>
                                        <p:tgtEl>
                                          <p:spTgt spid="16"/>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xit" presetSubtype="0" fill="hold" nodeType="clickEffect">
                                  <p:stCondLst>
                                    <p:cond delay="0"/>
                                  </p:stCondLst>
                                  <p:childTnLst>
                                    <p:set>
                                      <p:cBhvr>
                                        <p:cTn id="33" dur="1" fill="hold">
                                          <p:stCondLst>
                                            <p:cond delay="0"/>
                                          </p:stCondLst>
                                        </p:cTn>
                                        <p:tgtEl>
                                          <p:spTgt spid="16"/>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107524">
                                            <p:txEl>
                                              <p:pRg st="5" end="5"/>
                                            </p:txEl>
                                          </p:spTgt>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107524">
                                            <p:txEl>
                                              <p:pRg st="6" end="6"/>
                                            </p:txEl>
                                          </p:spTgt>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107524">
                                            <p:txEl>
                                              <p:pRg st="7" end="7"/>
                                            </p:txEl>
                                          </p:spTgt>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107524">
                                            <p:txEl>
                                              <p:pRg st="8" end="8"/>
                                            </p:txEl>
                                          </p:spTgt>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107524">
                                            <p:txEl>
                                              <p:pRg st="9" end="9"/>
                                            </p:txEl>
                                          </p:spTgt>
                                        </p:tgtEl>
                                        <p:attrNameLst>
                                          <p:attrName>style.visibility</p:attrName>
                                        </p:attrNameLst>
                                      </p:cBhvr>
                                      <p:to>
                                        <p:strVal val="visible"/>
                                      </p:to>
                                    </p:set>
                                  </p:childTnLst>
                                </p:cTn>
                              </p:par>
                            </p:childTnLst>
                          </p:cTn>
                        </p:par>
                        <p:par>
                          <p:cTn id="46" fill="hold" nodeType="afterGroup">
                            <p:stCondLst>
                              <p:cond delay="0"/>
                            </p:stCondLst>
                            <p:childTnLst>
                              <p:par>
                                <p:cTn id="47" presetID="1" presetClass="entr" presetSubtype="0" fill="hold" nodeType="afterEffect">
                                  <p:stCondLst>
                                    <p:cond delay="1000"/>
                                  </p:stCondLst>
                                  <p:childTnLst>
                                    <p:set>
                                      <p:cBhvr>
                                        <p:cTn id="48"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par>
                                <p:cTn id="49" presetID="1" presetClass="entr" presetSubtype="0" fill="hold" nodeType="withEffect">
                                  <p:stCondLst>
                                    <p:cond delay="0"/>
                                  </p:stCondLst>
                                  <p:childTnLst>
                                    <p:set>
                                      <p:cBhvr>
                                        <p:cTn id="50" dur="1" fill="hold">
                                          <p:stCondLst>
                                            <p:cond delay="0"/>
                                          </p:stCondLst>
                                        </p:cTn>
                                        <p:tgtEl>
                                          <p:spTgt spid="14">
                                            <p:txEl>
                                              <p:pRg st="5" end="5"/>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4">
                                            <p:txEl>
                                              <p:pRg st="6" end="6"/>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4">
                                            <p:txEl>
                                              <p:pRg st="7" end="7"/>
                                            </p:txEl>
                                          </p:spTgt>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4">
                                            <p:txEl>
                                              <p:pRg st="8" end="8"/>
                                            </p:txEl>
                                          </p:spTgt>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4">
                                            <p:txEl>
                                              <p:pRg st="9" end="9"/>
                                            </p:txEl>
                                          </p:spTgt>
                                        </p:tgtEl>
                                        <p:attrNameLst>
                                          <p:attrName>style.visibility</p:attrName>
                                        </p:attrNameLst>
                                      </p:cBhvr>
                                      <p:to>
                                        <p:strVal val="visible"/>
                                      </p:to>
                                    </p:set>
                                  </p:childTnLst>
                                </p:cTn>
                              </p:par>
                              <p:par>
                                <p:cTn id="59" presetID="1" presetClass="entr" presetSubtype="0" fill="hold" nodeType="withEffect">
                                  <p:stCondLst>
                                    <p:cond delay="1000"/>
                                  </p:stCondLst>
                                  <p:childTnLst>
                                    <p:set>
                                      <p:cBhvr>
                                        <p:cTn id="60" dur="1" fill="hold">
                                          <p:stCondLst>
                                            <p:cond delay="0"/>
                                          </p:stCondLst>
                                        </p:cTn>
                                        <p:tgtEl>
                                          <p:spTgt spid="17"/>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xit" presetSubtype="0" fill="hold" nodeType="clickEffect">
                                  <p:stCondLst>
                                    <p:cond delay="0"/>
                                  </p:stCondLst>
                                  <p:childTnLst>
                                    <p:set>
                                      <p:cBhvr>
                                        <p:cTn id="64" dur="1" fill="hold">
                                          <p:stCondLst>
                                            <p:cond delay="0"/>
                                          </p:stCondLst>
                                        </p:cTn>
                                        <p:tgtEl>
                                          <p:spTgt spid="17"/>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par>
                                <p:cTn id="69" presetID="1" presetClass="entr" presetSubtype="0" fill="hold" nodeType="withEffect">
                                  <p:stCondLst>
                                    <p:cond delay="0"/>
                                  </p:stCondLst>
                                  <p:childTnLst>
                                    <p:set>
                                      <p:cBhvr>
                                        <p:cTn id="70" dur="1" fill="hold">
                                          <p:stCondLst>
                                            <p:cond delay="0"/>
                                          </p:stCondLst>
                                        </p:cTn>
                                        <p:tgtEl>
                                          <p:spTgt spid="15"/>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xit" presetSubtype="0" fill="hold" nodeType="clickEffect">
                                  <p:stCondLst>
                                    <p:cond delay="0"/>
                                  </p:stCondLst>
                                  <p:childTnLst>
                                    <p:set>
                                      <p:cBhvr>
                                        <p:cTn id="74" dur="1" fill="hold">
                                          <p:stCondLst>
                                            <p:cond delay="0"/>
                                          </p:stCondLst>
                                        </p:cTn>
                                        <p:tgtEl>
                                          <p:spTgt spid="15"/>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107524">
                                            <p:txEl>
                                              <p:pRg st="10" end="10"/>
                                            </p:txEl>
                                          </p:spTgt>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107524">
                                            <p:txEl>
                                              <p:pRg st="11" end="11"/>
                                            </p:txEl>
                                          </p:spTgt>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107524">
                                            <p:txEl>
                                              <p:pRg st="12" end="12"/>
                                            </p:txEl>
                                          </p:spTgt>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107524">
                                            <p:txEl>
                                              <p:pRg st="13" end="13"/>
                                            </p:txEl>
                                          </p:spTgt>
                                        </p:tgtEl>
                                        <p:attrNameLst>
                                          <p:attrName>style.visibility</p:attrName>
                                        </p:attrNameLst>
                                      </p:cBhvr>
                                      <p:to>
                                        <p:strVal val="visible"/>
                                      </p:to>
                                    </p:set>
                                  </p:childTnLst>
                                </p:cTn>
                              </p:par>
                            </p:childTnLst>
                          </p:cTn>
                        </p:par>
                        <p:par>
                          <p:cTn id="85" fill="hold" nodeType="afterGroup">
                            <p:stCondLst>
                              <p:cond delay="0"/>
                            </p:stCondLst>
                            <p:childTnLst>
                              <p:par>
                                <p:cTn id="86" presetID="1" presetClass="entr" presetSubtype="0" fill="hold" nodeType="afterEffect">
                                  <p:stCondLst>
                                    <p:cond delay="1000"/>
                                  </p:stCondLst>
                                  <p:childTnLst>
                                    <p:set>
                                      <p:cBhvr>
                                        <p:cTn id="87"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par>
                                <p:cTn id="88" presetID="1" presetClass="entr" presetSubtype="0" fill="hold" nodeType="withEffect">
                                  <p:stCondLst>
                                    <p:cond delay="0"/>
                                  </p:stCondLst>
                                  <p:childTnLst>
                                    <p:set>
                                      <p:cBhvr>
                                        <p:cTn id="89" dur="1" fill="hold">
                                          <p:stCondLst>
                                            <p:cond delay="0"/>
                                          </p:stCondLst>
                                        </p:cTn>
                                        <p:tgtEl>
                                          <p:spTgt spid="14">
                                            <p:txEl>
                                              <p:pRg st="10" end="10"/>
                                            </p:txEl>
                                          </p:spTgt>
                                        </p:tgtEl>
                                        <p:attrNameLst>
                                          <p:attrName>style.visibility</p:attrName>
                                        </p:attrNameLst>
                                      </p:cBhvr>
                                      <p:to>
                                        <p:strVal val="visible"/>
                                      </p:to>
                                    </p:set>
                                  </p:childTnLst>
                                </p:cTn>
                              </p:par>
                              <p:par>
                                <p:cTn id="90" presetID="1" presetClass="entr" presetSubtype="0" fill="hold" nodeType="withEffect">
                                  <p:stCondLst>
                                    <p:cond delay="0"/>
                                  </p:stCondLst>
                                  <p:childTnLst>
                                    <p:set>
                                      <p:cBhvr>
                                        <p:cTn id="91" dur="1" fill="hold">
                                          <p:stCondLst>
                                            <p:cond delay="0"/>
                                          </p:stCondLst>
                                        </p:cTn>
                                        <p:tgtEl>
                                          <p:spTgt spid="14">
                                            <p:txEl>
                                              <p:pRg st="11" end="11"/>
                                            </p:txEl>
                                          </p:spTgt>
                                        </p:tgtEl>
                                        <p:attrNameLst>
                                          <p:attrName>style.visibility</p:attrName>
                                        </p:attrNameLst>
                                      </p:cBhvr>
                                      <p:to>
                                        <p:strVal val="visible"/>
                                      </p:to>
                                    </p:set>
                                  </p:childTnLst>
                                </p:cTn>
                              </p:par>
                              <p:par>
                                <p:cTn id="92" presetID="1" presetClass="entr" presetSubtype="0" fill="hold" nodeType="withEffect">
                                  <p:stCondLst>
                                    <p:cond delay="0"/>
                                  </p:stCondLst>
                                  <p:childTnLst>
                                    <p:set>
                                      <p:cBhvr>
                                        <p:cTn id="93" dur="1" fill="hold">
                                          <p:stCondLst>
                                            <p:cond delay="0"/>
                                          </p:stCondLst>
                                        </p:cTn>
                                        <p:tgtEl>
                                          <p:spTgt spid="14">
                                            <p:txEl>
                                              <p:pRg st="12" end="12"/>
                                            </p:txEl>
                                          </p:spTgt>
                                        </p:tgtEl>
                                        <p:attrNameLst>
                                          <p:attrName>style.visibility</p:attrName>
                                        </p:attrNameLst>
                                      </p:cBhvr>
                                      <p:to>
                                        <p:strVal val="visible"/>
                                      </p:to>
                                    </p:set>
                                  </p:childTnLst>
                                </p:cTn>
                              </p:par>
                              <p:par>
                                <p:cTn id="94" presetID="1" presetClass="entr" presetSubtype="0" fill="hold" nodeType="withEffect">
                                  <p:stCondLst>
                                    <p:cond delay="0"/>
                                  </p:stCondLst>
                                  <p:childTnLst>
                                    <p:set>
                                      <p:cBhvr>
                                        <p:cTn id="95" dur="1" fill="hold">
                                          <p:stCondLst>
                                            <p:cond delay="0"/>
                                          </p:stCondLst>
                                        </p:cTn>
                                        <p:tgtEl>
                                          <p:spTgt spid="14">
                                            <p:txEl>
                                              <p:pRg st="13" end="13"/>
                                            </p:txEl>
                                          </p:spTgt>
                                        </p:tgtEl>
                                        <p:attrNameLst>
                                          <p:attrName>style.visibility</p:attrName>
                                        </p:attrNameLst>
                                      </p:cBhvr>
                                      <p:to>
                                        <p:strVal val="visible"/>
                                      </p:to>
                                    </p:set>
                                  </p:childTnLst>
                                </p:cTn>
                              </p:par>
                              <p:par>
                                <p:cTn id="96" presetID="1" presetClass="entr" presetSubtype="0" fill="hold" nodeType="withEffect">
                                  <p:stCondLst>
                                    <p:cond delay="1000"/>
                                  </p:stCondLst>
                                  <p:childTnLst>
                                    <p:set>
                                      <p:cBhvr>
                                        <p:cTn id="97" dur="1" fill="hold">
                                          <p:stCondLst>
                                            <p:cond delay="0"/>
                                          </p:stCondLst>
                                        </p:cTn>
                                        <p:tgtEl>
                                          <p:spTgt spid="18"/>
                                        </p:tgtEl>
                                        <p:attrNameLst>
                                          <p:attrName>style.visibility</p:attrName>
                                        </p:attrNameLst>
                                      </p:cBhvr>
                                      <p:to>
                                        <p:strVal val="visible"/>
                                      </p:to>
                                    </p:set>
                                  </p:childTnLst>
                                </p:cTn>
                              </p:par>
                            </p:childTnLst>
                          </p:cTn>
                        </p:par>
                      </p:childTnLst>
                    </p:cTn>
                  </p:par>
                  <p:par>
                    <p:cTn id="98" fill="hold">
                      <p:stCondLst>
                        <p:cond delay="indefinite"/>
                      </p:stCondLst>
                      <p:childTnLst>
                        <p:par>
                          <p:cTn id="99" fill="hold">
                            <p:stCondLst>
                              <p:cond delay="0"/>
                            </p:stCondLst>
                            <p:childTnLst>
                              <p:par>
                                <p:cTn id="100" presetID="1" presetClass="exit" presetSubtype="0" fill="hold" nodeType="clickEffect">
                                  <p:stCondLst>
                                    <p:cond delay="0"/>
                                  </p:stCondLst>
                                  <p:childTnLst>
                                    <p:set>
                                      <p:cBhvr>
                                        <p:cTn id="101" dur="1" fill="hold">
                                          <p:stCondLst>
                                            <p:cond delay="0"/>
                                          </p:stCondLst>
                                        </p:cTn>
                                        <p:tgtEl>
                                          <p:spTgt spid="18"/>
                                        </p:tgtEl>
                                        <p:attrNameLst>
                                          <p:attrName>style.visibility</p:attrName>
                                        </p:attrNameLst>
                                      </p:cBhvr>
                                      <p:to>
                                        <p:strVal val="hidden"/>
                                      </p:to>
                                    </p:set>
                                  </p:childTnLst>
                                </p:cTn>
                              </p:par>
                            </p:childTnLst>
                          </p:cTn>
                        </p:par>
                      </p:childTnLst>
                    </p:cTn>
                  </p:par>
                  <p:par>
                    <p:cTn id="102" fill="hold">
                      <p:stCondLst>
                        <p:cond delay="indefinite"/>
                      </p:stCondLst>
                      <p:childTnLst>
                        <p:par>
                          <p:cTn id="103" fill="hold">
                            <p:stCondLst>
                              <p:cond delay="0"/>
                            </p:stCondLst>
                            <p:childTnLst>
                              <p:par>
                                <p:cTn id="104" presetID="1" presetClass="entr" presetSubtype="0" fill="hold" nodeType="clickEffect">
                                  <p:stCondLst>
                                    <p:cond delay="0"/>
                                  </p:stCondLst>
                                  <p:childTnLst>
                                    <p:set>
                                      <p:cBhvr>
                                        <p:cTn id="105" dur="1" fill="hold">
                                          <p:stCondLst>
                                            <p:cond delay="0"/>
                                          </p:stCondLst>
                                        </p:cTn>
                                        <p:tgtEl>
                                          <p:spTgt spid="107524">
                                            <p:txEl>
                                              <p:pRg st="14" end="14"/>
                                            </p:txEl>
                                          </p:spTgt>
                                        </p:tgtEl>
                                        <p:attrNameLst>
                                          <p:attrName>style.visibility</p:attrName>
                                        </p:attrNameLst>
                                      </p:cBhvr>
                                      <p:to>
                                        <p:strVal val="visible"/>
                                      </p:to>
                                    </p:set>
                                  </p:childTnLst>
                                </p:cTn>
                              </p:par>
                              <p:par>
                                <p:cTn id="106" presetID="1" presetClass="entr" presetSubtype="0" fill="hold" nodeType="withEffect">
                                  <p:stCondLst>
                                    <p:cond delay="0"/>
                                  </p:stCondLst>
                                  <p:childTnLst>
                                    <p:set>
                                      <p:cBhvr>
                                        <p:cTn id="107" dur="1" fill="hold">
                                          <p:stCondLst>
                                            <p:cond delay="0"/>
                                          </p:stCondLst>
                                        </p:cTn>
                                        <p:tgtEl>
                                          <p:spTgt spid="107524">
                                            <p:txEl>
                                              <p:pRg st="15" end="15"/>
                                            </p:txEl>
                                          </p:spTgt>
                                        </p:tgtEl>
                                        <p:attrNameLst>
                                          <p:attrName>style.visibility</p:attrName>
                                        </p:attrNameLst>
                                      </p:cBhvr>
                                      <p:to>
                                        <p:strVal val="visible"/>
                                      </p:to>
                                    </p:set>
                                  </p:childTnLst>
                                </p:cTn>
                              </p:par>
                              <p:par>
                                <p:cTn id="108" presetID="1" presetClass="entr" presetSubtype="0" fill="hold" nodeType="withEffect">
                                  <p:stCondLst>
                                    <p:cond delay="0"/>
                                  </p:stCondLst>
                                  <p:childTnLst>
                                    <p:set>
                                      <p:cBhvr>
                                        <p:cTn id="109" dur="1" fill="hold">
                                          <p:stCondLst>
                                            <p:cond delay="0"/>
                                          </p:stCondLst>
                                        </p:cTn>
                                        <p:tgtEl>
                                          <p:spTgt spid="107524">
                                            <p:txEl>
                                              <p:pRg st="16" end="16"/>
                                            </p:txEl>
                                          </p:spTgt>
                                        </p:tgtEl>
                                        <p:attrNameLst>
                                          <p:attrName>style.visibility</p:attrName>
                                        </p:attrNameLst>
                                      </p:cBhvr>
                                      <p:to>
                                        <p:strVal val="visible"/>
                                      </p:to>
                                    </p:set>
                                  </p:childTnLst>
                                </p:cTn>
                              </p:par>
                            </p:childTnLst>
                          </p:cTn>
                        </p:par>
                        <p:par>
                          <p:cTn id="110" fill="hold" nodeType="afterGroup">
                            <p:stCondLst>
                              <p:cond delay="0"/>
                            </p:stCondLst>
                            <p:childTnLst>
                              <p:par>
                                <p:cTn id="111" presetID="1" presetClass="entr" presetSubtype="0" fill="hold" nodeType="afterEffect">
                                  <p:stCondLst>
                                    <p:cond delay="1000"/>
                                  </p:stCondLst>
                                  <p:childTnLst>
                                    <p:set>
                                      <p:cBhvr>
                                        <p:cTn id="112"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par>
                                <p:cTn id="113" presetID="1" presetClass="entr" presetSubtype="0" fill="hold" nodeType="withEffect">
                                  <p:stCondLst>
                                    <p:cond delay="0"/>
                                  </p:stCondLst>
                                  <p:childTnLst>
                                    <p:set>
                                      <p:cBhvr>
                                        <p:cTn id="114" dur="1" fill="hold">
                                          <p:stCondLst>
                                            <p:cond delay="0"/>
                                          </p:stCondLst>
                                        </p:cTn>
                                        <p:tgtEl>
                                          <p:spTgt spid="14">
                                            <p:txEl>
                                              <p:pRg st="14" end="14"/>
                                            </p:txEl>
                                          </p:spTgt>
                                        </p:tgtEl>
                                        <p:attrNameLst>
                                          <p:attrName>style.visibility</p:attrName>
                                        </p:attrNameLst>
                                      </p:cBhvr>
                                      <p:to>
                                        <p:strVal val="visible"/>
                                      </p:to>
                                    </p:set>
                                  </p:childTnLst>
                                </p:cTn>
                              </p:par>
                              <p:par>
                                <p:cTn id="115" presetID="1" presetClass="entr" presetSubtype="0" fill="hold" nodeType="withEffect">
                                  <p:stCondLst>
                                    <p:cond delay="0"/>
                                  </p:stCondLst>
                                  <p:childTnLst>
                                    <p:set>
                                      <p:cBhvr>
                                        <p:cTn id="116" dur="1" fill="hold">
                                          <p:stCondLst>
                                            <p:cond delay="0"/>
                                          </p:stCondLst>
                                        </p:cTn>
                                        <p:tgtEl>
                                          <p:spTgt spid="14">
                                            <p:txEl>
                                              <p:pRg st="15" end="15"/>
                                            </p:txEl>
                                          </p:spTgt>
                                        </p:tgtEl>
                                        <p:attrNameLst>
                                          <p:attrName>style.visibility</p:attrName>
                                        </p:attrNameLst>
                                      </p:cBhvr>
                                      <p:to>
                                        <p:strVal val="visible"/>
                                      </p:to>
                                    </p:set>
                                  </p:childTnLst>
                                </p:cTn>
                              </p:par>
                              <p:par>
                                <p:cTn id="117" presetID="1" presetClass="entr" presetSubtype="0" fill="hold" nodeType="withEffect">
                                  <p:stCondLst>
                                    <p:cond delay="0"/>
                                  </p:stCondLst>
                                  <p:childTnLst>
                                    <p:set>
                                      <p:cBhvr>
                                        <p:cTn id="118" dur="1" fill="hold">
                                          <p:stCondLst>
                                            <p:cond delay="0"/>
                                          </p:stCondLst>
                                        </p:cTn>
                                        <p:tgtEl>
                                          <p:spTgt spid="14">
                                            <p:txEl>
                                              <p:pRg st="16" end="16"/>
                                            </p:txEl>
                                          </p:spTgt>
                                        </p:tgtEl>
                                        <p:attrNameLst>
                                          <p:attrName>style.visibility</p:attrName>
                                        </p:attrNameLst>
                                      </p:cBhvr>
                                      <p:to>
                                        <p:strVal val="visible"/>
                                      </p:to>
                                    </p:set>
                                  </p:childTnLst>
                                </p:cTn>
                              </p:par>
                              <p:par>
                                <p:cTn id="119" presetID="1" presetClass="entr" presetSubtype="0" fill="hold" nodeType="withEffect">
                                  <p:stCondLst>
                                    <p:cond delay="1000"/>
                                  </p:stCondLst>
                                  <p:childTnLst>
                                    <p:set>
                                      <p:cBhvr>
                                        <p:cTn id="120" dur="1" fill="hold">
                                          <p:stCondLst>
                                            <p:cond delay="0"/>
                                          </p:stCondLst>
                                        </p:cTn>
                                        <p:tgtEl>
                                          <p:spTgt spid="19"/>
                                        </p:tgtEl>
                                        <p:attrNameLst>
                                          <p:attrName>style.visibility</p:attrName>
                                        </p:attrNameLst>
                                      </p:cBhvr>
                                      <p:to>
                                        <p:strVal val="visible"/>
                                      </p:to>
                                    </p:set>
                                  </p:childTnLst>
                                </p:cTn>
                              </p:par>
                            </p:childTnLst>
                          </p:cTn>
                        </p:par>
                      </p:childTnLst>
                    </p:cTn>
                  </p:par>
                  <p:par>
                    <p:cTn id="121" fill="hold">
                      <p:stCondLst>
                        <p:cond delay="indefinite"/>
                      </p:stCondLst>
                      <p:childTnLst>
                        <p:par>
                          <p:cTn id="122" fill="hold">
                            <p:stCondLst>
                              <p:cond delay="0"/>
                            </p:stCondLst>
                            <p:childTnLst>
                              <p:par>
                                <p:cTn id="123" presetID="1" presetClass="exit" presetSubtype="0" fill="hold" nodeType="clickEffect">
                                  <p:stCondLst>
                                    <p:cond delay="0"/>
                                  </p:stCondLst>
                                  <p:childTnLst>
                                    <p:set>
                                      <p:cBhvr>
                                        <p:cTn id="124" dur="1" fill="hold">
                                          <p:stCondLst>
                                            <p:cond delay="0"/>
                                          </p:stCondLst>
                                        </p:cTn>
                                        <p:tgtEl>
                                          <p:spTgt spid="19"/>
                                        </p:tgtEl>
                                        <p:attrNameLst>
                                          <p:attrName>style.visibility</p:attrName>
                                        </p:attrNameLst>
                                      </p:cBhvr>
                                      <p:to>
                                        <p:strVal val="hidden"/>
                                      </p:to>
                                    </p:set>
                                  </p:childTnLst>
                                </p:cTn>
                              </p:par>
                            </p:childTnLst>
                          </p:cTn>
                        </p:par>
                      </p:childTnLst>
                    </p:cTn>
                  </p:par>
                  <p:par>
                    <p:cTn id="125" fill="hold" nodeType="clickPar">
                      <p:stCondLst>
                        <p:cond delay="indefinite"/>
                      </p:stCondLst>
                      <p:childTnLst>
                        <p:par>
                          <p:cTn id="126" fill="hold" nodeType="withGroup">
                            <p:stCondLst>
                              <p:cond delay="0"/>
                            </p:stCondLst>
                            <p:childTnLst>
                              <p:par>
                                <p:cTn id="127" presetID="1" presetClass="entr" presetSubtype="0" fill="hold" nodeType="clickEffect">
                                  <p:stCondLst>
                                    <p:cond delay="0"/>
                                  </p:stCondLst>
                                  <p:childTnLst>
                                    <p:set>
                                      <p:cBhvr>
                                        <p:cTn id="128" dur="1" fill="hold">
                                          <p:stCondLst>
                                            <p:cond delay="0"/>
                                          </p:stCondLst>
                                        </p:cTn>
                                        <p:tgtEl>
                                          <p:spTgt spid="107524">
                                            <p:txEl>
                                              <p:pRg st="17" end="17"/>
                                            </p:txEl>
                                          </p:spTgt>
                                        </p:tgtEl>
                                        <p:attrNameLst>
                                          <p:attrName>style.visibility</p:attrName>
                                        </p:attrNameLst>
                                      </p:cBhvr>
                                      <p:to>
                                        <p:strVal val="visible"/>
                                      </p:to>
                                    </p:set>
                                  </p:childTnLst>
                                </p:cTn>
                              </p:par>
                              <p:par>
                                <p:cTn id="129" presetID="1" presetClass="entr" presetSubtype="0" fill="hold" nodeType="withEffect">
                                  <p:stCondLst>
                                    <p:cond delay="0"/>
                                  </p:stCondLst>
                                  <p:childTnLst>
                                    <p:set>
                                      <p:cBhvr>
                                        <p:cTn id="130" dur="1" fill="hold">
                                          <p:stCondLst>
                                            <p:cond delay="0"/>
                                          </p:stCondLst>
                                        </p:cTn>
                                        <p:tgtEl>
                                          <p:spTgt spid="107524">
                                            <p:txEl>
                                              <p:pRg st="18" end="18"/>
                                            </p:txEl>
                                          </p:spTgt>
                                        </p:tgtEl>
                                        <p:attrNameLst>
                                          <p:attrName>style.visibility</p:attrName>
                                        </p:attrNameLst>
                                      </p:cBhvr>
                                      <p:to>
                                        <p:strVal val="visible"/>
                                      </p:to>
                                    </p:set>
                                  </p:childTnLst>
                                </p:cTn>
                              </p:par>
                              <p:par>
                                <p:cTn id="131" presetID="1" presetClass="entr" presetSubtype="0" fill="hold" nodeType="withEffect">
                                  <p:stCondLst>
                                    <p:cond delay="0"/>
                                  </p:stCondLst>
                                  <p:childTnLst>
                                    <p:set>
                                      <p:cBhvr>
                                        <p:cTn id="132" dur="1" fill="hold">
                                          <p:stCondLst>
                                            <p:cond delay="0"/>
                                          </p:stCondLst>
                                        </p:cTn>
                                        <p:tgtEl>
                                          <p:spTgt spid="107524">
                                            <p:txEl>
                                              <p:pRg st="19" end="19"/>
                                            </p:txEl>
                                          </p:spTgt>
                                        </p:tgtEl>
                                        <p:attrNameLst>
                                          <p:attrName>style.visibility</p:attrName>
                                        </p:attrNameLst>
                                      </p:cBhvr>
                                      <p:to>
                                        <p:strVal val="visible"/>
                                      </p:to>
                                    </p:set>
                                  </p:childTnLst>
                                </p:cTn>
                              </p:par>
                              <p:par>
                                <p:cTn id="133" presetID="1" presetClass="entr" presetSubtype="0" fill="hold" nodeType="withEffect">
                                  <p:stCondLst>
                                    <p:cond delay="0"/>
                                  </p:stCondLst>
                                  <p:childTnLst>
                                    <p:set>
                                      <p:cBhvr>
                                        <p:cTn id="134" dur="1" fill="hold">
                                          <p:stCondLst>
                                            <p:cond delay="0"/>
                                          </p:stCondLst>
                                        </p:cTn>
                                        <p:tgtEl>
                                          <p:spTgt spid="14">
                                            <p:txEl>
                                              <p:pRg st="17" end="17"/>
                                            </p:txEl>
                                          </p:spTgt>
                                        </p:tgtEl>
                                        <p:attrNameLst>
                                          <p:attrName>style.visibility</p:attrName>
                                        </p:attrNameLst>
                                      </p:cBhvr>
                                      <p:to>
                                        <p:strVal val="visible"/>
                                      </p:to>
                                    </p:set>
                                  </p:childTnLst>
                                </p:cTn>
                              </p:par>
                              <p:par>
                                <p:cTn id="135" presetID="1" presetClass="entr" presetSubtype="0" fill="hold" nodeType="withEffect">
                                  <p:stCondLst>
                                    <p:cond delay="0"/>
                                  </p:stCondLst>
                                  <p:childTnLst>
                                    <p:set>
                                      <p:cBhvr>
                                        <p:cTn id="136" dur="1" fill="hold">
                                          <p:stCondLst>
                                            <p:cond delay="0"/>
                                          </p:stCondLst>
                                        </p:cTn>
                                        <p:tgtEl>
                                          <p:spTgt spid="14">
                                            <p:txEl>
                                              <p:pRg st="18" end="18"/>
                                            </p:txEl>
                                          </p:spTgt>
                                        </p:tgtEl>
                                        <p:attrNameLst>
                                          <p:attrName>style.visibility</p:attrName>
                                        </p:attrNameLst>
                                      </p:cBhvr>
                                      <p:to>
                                        <p:strVal val="visible"/>
                                      </p:to>
                                    </p:set>
                                  </p:childTnLst>
                                </p:cTn>
                              </p:par>
                              <p:par>
                                <p:cTn id="137" presetID="1" presetClass="entr" presetSubtype="0" fill="hold" nodeType="withEffect">
                                  <p:stCondLst>
                                    <p:cond delay="0"/>
                                  </p:stCondLst>
                                  <p:childTnLst>
                                    <p:set>
                                      <p:cBhvr>
                                        <p:cTn id="138" dur="1" fill="hold">
                                          <p:stCondLst>
                                            <p:cond delay="0"/>
                                          </p:stCondLst>
                                        </p:cTn>
                                        <p:tgtEl>
                                          <p:spTgt spid="14">
                                            <p:txEl>
                                              <p:pRg st="19" end="19"/>
                                            </p:txEl>
                                          </p:spTgt>
                                        </p:tgtEl>
                                        <p:attrNameLst>
                                          <p:attrName>style.visibility</p:attrName>
                                        </p:attrNameLst>
                                      </p:cBhvr>
                                      <p:to>
                                        <p:strVal val="visible"/>
                                      </p:to>
                                    </p:set>
                                  </p:childTnLst>
                                </p:cTn>
                              </p:par>
                              <p:par>
                                <p:cTn id="139" presetID="1" presetClass="entr" presetSubtype="0" fill="hold" nodeType="withEffect">
                                  <p:stCondLst>
                                    <p:cond delay="1000"/>
                                  </p:stCondLst>
                                  <p:childTnLst>
                                    <p:set>
                                      <p:cBhvr>
                                        <p:cTn id="140" dur="1" fill="hold">
                                          <p:stCondLst>
                                            <p:cond delay="0"/>
                                          </p:stCondLst>
                                        </p:cTn>
                                        <p:tgtEl>
                                          <p:spTgt spid="20"/>
                                        </p:tgtEl>
                                        <p:attrNameLst>
                                          <p:attrName>style.visibility</p:attrName>
                                        </p:attrNameLst>
                                      </p:cBhvr>
                                      <p:to>
                                        <p:strVal val="visible"/>
                                      </p:to>
                                    </p:set>
                                  </p:childTnLst>
                                </p:cTn>
                              </p:par>
                              <p:par>
                                <p:cTn id="141" presetID="1" presetClass="entr" presetSubtype="0" fill="hold" nodeType="withEffect">
                                  <p:stCondLst>
                                    <p:cond delay="1000"/>
                                  </p:stCondLst>
                                  <p:childTnLst>
                                    <p:set>
                                      <p:cBhvr>
                                        <p:cTn id="142" dur="1" fill="hold">
                                          <p:stCondLst>
                                            <p:cond delay="0"/>
                                          </p:stCondLst>
                                        </p:cTn>
                                        <p:tgtEl>
                                          <p:spTgt spid="11"/>
                                        </p:tgtEl>
                                        <p:attrNameLst>
                                          <p:attrName>style.visibility</p:attrName>
                                        </p:attrNameLst>
                                      </p:cBhvr>
                                      <p:to>
                                        <p:strVal val="visible"/>
                                      </p:to>
                                    </p:set>
                                  </p:childTnLst>
                                </p:cTn>
                              </p:par>
                              <p:par>
                                <p:cTn id="143" presetID="1" presetClass="entr" presetSubtype="0" fill="hold" nodeType="withEffect">
                                  <p:stCondLst>
                                    <p:cond delay="2000"/>
                                  </p:stCondLst>
                                  <p:childTnLst>
                                    <p:set>
                                      <p:cBhvr>
                                        <p:cTn id="144" dur="1" fill="hold">
                                          <p:stCondLst>
                                            <p:cond delay="0"/>
                                          </p:stCondLst>
                                        </p:cTn>
                                        <p:tgtEl>
                                          <p:spTgt spid="21"/>
                                        </p:tgtEl>
                                        <p:attrNameLst>
                                          <p:attrName>style.visibility</p:attrName>
                                        </p:attrNameLst>
                                      </p:cBhvr>
                                      <p:to>
                                        <p:strVal val="visible"/>
                                      </p:to>
                                    </p:set>
                                  </p:childTnLst>
                                </p:cTn>
                              </p:par>
                            </p:childTnLst>
                          </p:cTn>
                        </p:par>
                        <p:par>
                          <p:cTn id="145" fill="hold" nodeType="afterGroup">
                            <p:stCondLst>
                              <p:cond delay="2000"/>
                            </p:stCondLst>
                            <p:childTnLst>
                              <p:par>
                                <p:cTn id="146" presetID="1" presetClass="entr" presetSubtype="0" fill="hold" nodeType="afterEffect">
                                  <p:stCondLst>
                                    <p:cond delay="0"/>
                                  </p:stCondLst>
                                  <p:childTnLst>
                                    <p:set>
                                      <p:cBhvr>
                                        <p:cTn id="147"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4" grpId="0" build="p"/>
      <p:bldP spid="14" grpId="0" build="p"/>
    </p:bld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7699" name="Rectangle 2">
            <a:extLst>
              <a:ext uri="{FF2B5EF4-FFF2-40B4-BE49-F238E27FC236}">
                <a16:creationId xmlns:a16="http://schemas.microsoft.com/office/drawing/2014/main" xmlns="" id="{43407F41-6A47-F300-FADF-B0A496F05CC4}"/>
              </a:ext>
            </a:extLst>
          </p:cNvPr>
          <p:cNvSpPr>
            <a:spLocks noGrp="1" noChangeArrowheads="1"/>
          </p:cNvSpPr>
          <p:nvPr>
            <p:ph type="title"/>
          </p:nvPr>
        </p:nvSpPr>
        <p:spPr>
          <a:xfrm>
            <a:off x="0" y="4037"/>
            <a:ext cx="6169572" cy="457200"/>
          </a:xfrm>
        </p:spPr>
        <p:txBody>
          <a:bodyPr/>
          <a:lstStyle/>
          <a:p>
            <a:pPr eaLnBrk="1" hangingPunct="1"/>
            <a:r>
              <a:rPr lang="en-US" altLang="en-US" sz="2600" dirty="0"/>
              <a:t>Review for Decision-making</a:t>
            </a:r>
          </a:p>
        </p:txBody>
      </p:sp>
      <p:sp>
        <p:nvSpPr>
          <p:cNvPr id="107524" name="Rectangle 3">
            <a:extLst>
              <a:ext uri="{FF2B5EF4-FFF2-40B4-BE49-F238E27FC236}">
                <a16:creationId xmlns:a16="http://schemas.microsoft.com/office/drawing/2014/main" xmlns="" id="{E9137B46-7B2B-3D1F-913E-1D483528B7B6}"/>
              </a:ext>
            </a:extLst>
          </p:cNvPr>
          <p:cNvSpPr>
            <a:spLocks noGrp="1" noChangeArrowheads="1"/>
          </p:cNvSpPr>
          <p:nvPr>
            <p:ph type="body" idx="1"/>
          </p:nvPr>
        </p:nvSpPr>
        <p:spPr>
          <a:xfrm>
            <a:off x="32399" y="409444"/>
            <a:ext cx="5794965" cy="6248400"/>
          </a:xfrm>
        </p:spPr>
        <p:txBody>
          <a:bodyPr/>
          <a:lstStyle/>
          <a:p>
            <a:pPr marL="182880" indent="-182880" eaLnBrk="1" hangingPunct="1">
              <a:spcBef>
                <a:spcPct val="0"/>
              </a:spcBef>
            </a:pPr>
            <a:r>
              <a:rPr lang="en-US" altLang="en-US" sz="1800" b="1" dirty="0"/>
              <a:t>The effects of the Fall create a hostile environment</a:t>
            </a:r>
          </a:p>
          <a:p>
            <a:pPr marL="365760" lvl="1" indent="-274320" eaLnBrk="1" hangingPunct="1">
              <a:spcBef>
                <a:spcPct val="0"/>
              </a:spcBef>
            </a:pPr>
            <a:r>
              <a:rPr lang="en-US" altLang="en-US" sz="1400" dirty="0"/>
              <a:t>Increased opportunities for sin</a:t>
            </a:r>
          </a:p>
          <a:p>
            <a:pPr marL="365760" lvl="1" indent="-274320" eaLnBrk="1" hangingPunct="1">
              <a:spcBef>
                <a:spcPct val="0"/>
              </a:spcBef>
            </a:pPr>
            <a:r>
              <a:rPr lang="en-US" altLang="en-US" sz="1400" dirty="0"/>
              <a:t>Natural desires and emotions are avenues of temptation</a:t>
            </a:r>
          </a:p>
          <a:p>
            <a:pPr marL="365760" lvl="1" indent="-274320" eaLnBrk="1" hangingPunct="1">
              <a:spcBef>
                <a:spcPct val="0"/>
              </a:spcBef>
            </a:pPr>
            <a:r>
              <a:rPr lang="en-US" altLang="en-US" sz="1400" dirty="0"/>
              <a:t>The mind (spirit) of man still is responsive to God’s spirit (wants to do right).</a:t>
            </a:r>
          </a:p>
          <a:p>
            <a:pPr marL="365760" lvl="1" indent="-274320" eaLnBrk="1" hangingPunct="1">
              <a:spcBef>
                <a:spcPct val="0"/>
              </a:spcBef>
            </a:pPr>
            <a:r>
              <a:rPr lang="en-US" altLang="en-US" sz="1400" dirty="0"/>
              <a:t>The will decides to follow the spirit or the flesh</a:t>
            </a:r>
          </a:p>
          <a:p>
            <a:pPr marL="274320" indent="-274320" eaLnBrk="1" hangingPunct="1">
              <a:spcBef>
                <a:spcPct val="0"/>
              </a:spcBef>
            </a:pPr>
            <a:r>
              <a:rPr lang="en-US" altLang="en-US" sz="1800" b="1" dirty="0"/>
              <a:t>About physical desires:</a:t>
            </a:r>
          </a:p>
          <a:p>
            <a:pPr marL="365760" lvl="1" eaLnBrk="1" hangingPunct="1">
              <a:spcBef>
                <a:spcPct val="0"/>
              </a:spcBef>
            </a:pPr>
            <a:r>
              <a:rPr lang="en-US" altLang="en-US" sz="1400" dirty="0"/>
              <a:t>Desires + opportunities (Jas 1) </a:t>
            </a:r>
            <a:r>
              <a:rPr lang="en-US" altLang="en-US" sz="1400" dirty="0">
                <a:sym typeface="Wingdings" panose="05000000000000000000" pitchFamily="2" charset="2"/>
              </a:rPr>
              <a:t></a:t>
            </a:r>
            <a:r>
              <a:rPr lang="en-US" altLang="en-US" sz="1400" dirty="0"/>
              <a:t> Sin</a:t>
            </a:r>
          </a:p>
          <a:p>
            <a:pPr marL="365760" lvl="1" eaLnBrk="1" hangingPunct="1">
              <a:spcBef>
                <a:spcPct val="0"/>
              </a:spcBef>
            </a:pPr>
            <a:r>
              <a:rPr lang="en-US" altLang="en-US" sz="1400" dirty="0"/>
              <a:t>Habitual sin increases our response to stimuli</a:t>
            </a:r>
          </a:p>
          <a:p>
            <a:pPr marL="365760" lvl="1" eaLnBrk="1" hangingPunct="1">
              <a:spcBef>
                <a:spcPct val="0"/>
              </a:spcBef>
            </a:pPr>
            <a:r>
              <a:rPr lang="en-US" altLang="en-US" sz="1400" b="1" dirty="0">
                <a:solidFill>
                  <a:srgbClr val="FF0000"/>
                </a:solidFill>
              </a:rPr>
              <a:t>Warning</a:t>
            </a:r>
            <a:r>
              <a:rPr lang="en-US" altLang="en-US" sz="1400" dirty="0"/>
              <a:t>!:  When ‘giving in’ seems ordinary or too difficult to stop.</a:t>
            </a:r>
          </a:p>
          <a:p>
            <a:pPr marL="365760" lvl="1" eaLnBrk="1" hangingPunct="1">
              <a:spcBef>
                <a:spcPct val="0"/>
              </a:spcBef>
            </a:pPr>
            <a:r>
              <a:rPr lang="en-US" altLang="en-US" sz="1400" dirty="0"/>
              <a:t>Protections:  Guard thoughts; limit opportunities; Create ‘distractions’ with things that edify;  Break habits that diminish self-control</a:t>
            </a:r>
          </a:p>
          <a:p>
            <a:pPr marL="182880" indent="-182880" eaLnBrk="1" hangingPunct="1">
              <a:spcBef>
                <a:spcPct val="0"/>
              </a:spcBef>
            </a:pPr>
            <a:r>
              <a:rPr lang="en-US" altLang="en-US" sz="1800" b="1" dirty="0"/>
              <a:t>About emotions:</a:t>
            </a:r>
          </a:p>
          <a:p>
            <a:pPr marL="365760" lvl="1" eaLnBrk="1" hangingPunct="1">
              <a:spcBef>
                <a:spcPct val="0"/>
              </a:spcBef>
            </a:pPr>
            <a:r>
              <a:rPr lang="en-US" altLang="en-US" sz="1400" dirty="0"/>
              <a:t>Usually a reaction to an event (positive or negative)</a:t>
            </a:r>
          </a:p>
          <a:p>
            <a:pPr marL="365760" lvl="1" eaLnBrk="1" hangingPunct="1">
              <a:spcBef>
                <a:spcPct val="0"/>
              </a:spcBef>
            </a:pPr>
            <a:r>
              <a:rPr lang="en-US" altLang="en-US" sz="1400" b="1" dirty="0">
                <a:solidFill>
                  <a:srgbClr val="FF0000"/>
                </a:solidFill>
              </a:rPr>
              <a:t>Warning</a:t>
            </a:r>
            <a:r>
              <a:rPr lang="en-US" altLang="en-US" sz="1400" dirty="0"/>
              <a:t>!:  Strong emotional reaction:  evaluation of self &amp; event is required</a:t>
            </a:r>
          </a:p>
          <a:p>
            <a:pPr marL="365760" lvl="1" eaLnBrk="1" hangingPunct="1">
              <a:spcBef>
                <a:spcPct val="0"/>
              </a:spcBef>
            </a:pPr>
            <a:r>
              <a:rPr lang="en-US" altLang="en-US" sz="1400" dirty="0"/>
              <a:t>Can be overruled &amp; conditioned by knowledge of Truth </a:t>
            </a:r>
          </a:p>
          <a:p>
            <a:pPr marL="182880" indent="-182880" eaLnBrk="1" hangingPunct="1">
              <a:spcBef>
                <a:spcPct val="0"/>
              </a:spcBef>
            </a:pPr>
            <a:r>
              <a:rPr lang="en-US" altLang="en-US" sz="1800" b="1" dirty="0"/>
              <a:t>About Intellectual Appeals:</a:t>
            </a:r>
          </a:p>
          <a:p>
            <a:pPr marL="365760" lvl="1" eaLnBrk="1" hangingPunct="1">
              <a:spcBef>
                <a:spcPct val="0"/>
              </a:spcBef>
            </a:pPr>
            <a:r>
              <a:rPr lang="en-US" altLang="en-US" sz="1400" b="1" dirty="0">
                <a:solidFill>
                  <a:srgbClr val="FF0000"/>
                </a:solidFill>
              </a:rPr>
              <a:t>Warning</a:t>
            </a:r>
            <a:r>
              <a:rPr lang="en-US" altLang="en-US" sz="1400" dirty="0"/>
              <a:t>!:  questioning God, disrespect for authority, respect for human wisdom</a:t>
            </a:r>
          </a:p>
          <a:p>
            <a:pPr marL="365760" lvl="1" eaLnBrk="1" hangingPunct="1">
              <a:spcBef>
                <a:spcPct val="0"/>
              </a:spcBef>
            </a:pPr>
            <a:r>
              <a:rPr lang="en-US" altLang="en-US" sz="1400" dirty="0"/>
              <a:t>More dangerous when related to desires (see above) or influenced by emotions.</a:t>
            </a:r>
          </a:p>
          <a:p>
            <a:pPr marL="182880" indent="-182880" eaLnBrk="1" hangingPunct="1">
              <a:spcBef>
                <a:spcPct val="0"/>
              </a:spcBef>
            </a:pPr>
            <a:r>
              <a:rPr lang="en-US" altLang="en-US" sz="1800" b="1" dirty="0"/>
              <a:t>Spirit-led decision-making ties decisions to whys &amp; </a:t>
            </a:r>
            <a:r>
              <a:rPr lang="en-US" altLang="en-US" sz="1800" b="1" dirty="0" err="1"/>
              <a:t>hows</a:t>
            </a:r>
            <a:r>
              <a:rPr lang="en-US" altLang="en-US" sz="1800" b="1" dirty="0"/>
              <a:t>:</a:t>
            </a:r>
          </a:p>
          <a:p>
            <a:pPr marL="365760" lvl="1" eaLnBrk="1" hangingPunct="1">
              <a:spcBef>
                <a:spcPct val="0"/>
              </a:spcBef>
            </a:pPr>
            <a:r>
              <a:rPr lang="en-US" altLang="en-US" sz="1400" dirty="0"/>
              <a:t>Pleasing God:  Saving self &amp; saving others</a:t>
            </a:r>
          </a:p>
          <a:p>
            <a:pPr marL="365760" lvl="1" eaLnBrk="1" hangingPunct="1">
              <a:spcBef>
                <a:spcPct val="0"/>
              </a:spcBef>
            </a:pPr>
            <a:r>
              <a:rPr lang="en-US" altLang="en-US" sz="1400" b="1" dirty="0">
                <a:solidFill>
                  <a:srgbClr val="FF0000"/>
                </a:solidFill>
              </a:rPr>
              <a:t>Warning</a:t>
            </a:r>
            <a:r>
              <a:rPr lang="en-US" altLang="en-US" sz="1400" dirty="0"/>
              <a:t>!:  Thinking of decisions in isolation from a life-purpose</a:t>
            </a:r>
          </a:p>
        </p:txBody>
      </p:sp>
      <p:sp>
        <p:nvSpPr>
          <p:cNvPr id="13" name="Rectangle 2">
            <a:extLst>
              <a:ext uri="{FF2B5EF4-FFF2-40B4-BE49-F238E27FC236}">
                <a16:creationId xmlns:a16="http://schemas.microsoft.com/office/drawing/2014/main" xmlns="" id="{43407F41-6A47-F300-FADF-B0A496F05CC4}"/>
              </a:ext>
            </a:extLst>
          </p:cNvPr>
          <p:cNvSpPr txBox="1">
            <a:spLocks noChangeArrowheads="1"/>
          </p:cNvSpPr>
          <p:nvPr/>
        </p:nvSpPr>
        <p:spPr bwMode="auto">
          <a:xfrm>
            <a:off x="5835301" y="13790"/>
            <a:ext cx="6320331"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Arial" charset="0"/>
              </a:defRPr>
            </a:lvl2pPr>
            <a:lvl3pPr algn="ctr" rtl="0" eaLnBrk="0" fontAlgn="base" hangingPunct="0">
              <a:spcBef>
                <a:spcPct val="0"/>
              </a:spcBef>
              <a:spcAft>
                <a:spcPct val="0"/>
              </a:spcAft>
              <a:defRPr sz="3200" b="1">
                <a:solidFill>
                  <a:schemeClr val="tx2"/>
                </a:solidFill>
                <a:latin typeface="Arial" charset="0"/>
              </a:defRPr>
            </a:lvl3pPr>
            <a:lvl4pPr algn="ctr" rtl="0" eaLnBrk="0" fontAlgn="base" hangingPunct="0">
              <a:spcBef>
                <a:spcPct val="0"/>
              </a:spcBef>
              <a:spcAft>
                <a:spcPct val="0"/>
              </a:spcAft>
              <a:defRPr sz="3200" b="1">
                <a:solidFill>
                  <a:schemeClr val="tx2"/>
                </a:solidFill>
                <a:latin typeface="Arial" charset="0"/>
              </a:defRPr>
            </a:lvl4pPr>
            <a:lvl5pPr algn="ctr" rtl="0" eaLnBrk="0" fontAlgn="base" hangingPunct="0">
              <a:spcBef>
                <a:spcPct val="0"/>
              </a:spcBef>
              <a:spcAft>
                <a:spcPct val="0"/>
              </a:spcAft>
              <a:defRPr sz="3200" b="1">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2600" kern="0" dirty="0" err="1" smtClean="0">
                <a:solidFill>
                  <a:srgbClr val="0000CC"/>
                </a:solidFill>
              </a:rPr>
              <a:t>Repaso</a:t>
            </a:r>
            <a:r>
              <a:rPr lang="en-US" altLang="en-US" sz="2600" kern="0" dirty="0" smtClean="0">
                <a:solidFill>
                  <a:srgbClr val="0000CC"/>
                </a:solidFill>
              </a:rPr>
              <a:t> </a:t>
            </a:r>
            <a:r>
              <a:rPr lang="en-US" altLang="en-US" sz="2600" kern="0" dirty="0" err="1" smtClean="0">
                <a:solidFill>
                  <a:srgbClr val="0000CC"/>
                </a:solidFill>
              </a:rPr>
              <a:t>sobre</a:t>
            </a:r>
            <a:r>
              <a:rPr lang="en-US" altLang="en-US" sz="2600" kern="0" dirty="0" smtClean="0">
                <a:solidFill>
                  <a:srgbClr val="0000CC"/>
                </a:solidFill>
              </a:rPr>
              <a:t> c</a:t>
            </a:r>
            <a:r>
              <a:rPr lang="es-ES" altLang="en-US" sz="2600" kern="0" dirty="0" err="1" smtClean="0">
                <a:solidFill>
                  <a:srgbClr val="0000CC"/>
                </a:solidFill>
              </a:rPr>
              <a:t>ómo</a:t>
            </a:r>
            <a:r>
              <a:rPr lang="es-ES" altLang="en-US" sz="2600" kern="0" dirty="0" smtClean="0">
                <a:solidFill>
                  <a:srgbClr val="0000CC"/>
                </a:solidFill>
              </a:rPr>
              <a:t> tomar </a:t>
            </a:r>
            <a:r>
              <a:rPr lang="en-US" altLang="en-US" sz="2600" kern="0" dirty="0" err="1" smtClean="0">
                <a:solidFill>
                  <a:srgbClr val="0000CC"/>
                </a:solidFill>
              </a:rPr>
              <a:t>decisiones</a:t>
            </a:r>
            <a:endParaRPr lang="en-US" altLang="en-US" sz="2600" kern="0" dirty="0">
              <a:solidFill>
                <a:srgbClr val="0000CC"/>
              </a:solidFill>
            </a:endParaRPr>
          </a:p>
        </p:txBody>
      </p:sp>
      <p:sp>
        <p:nvSpPr>
          <p:cNvPr id="14" name="Rectangle 3">
            <a:extLst>
              <a:ext uri="{FF2B5EF4-FFF2-40B4-BE49-F238E27FC236}">
                <a16:creationId xmlns:a16="http://schemas.microsoft.com/office/drawing/2014/main" xmlns="" id="{E9137B46-7B2B-3D1F-913E-1D483528B7B6}"/>
              </a:ext>
            </a:extLst>
          </p:cNvPr>
          <p:cNvSpPr txBox="1">
            <a:spLocks noChangeArrowheads="1"/>
          </p:cNvSpPr>
          <p:nvPr/>
        </p:nvSpPr>
        <p:spPr bwMode="auto">
          <a:xfrm>
            <a:off x="5827364" y="470502"/>
            <a:ext cx="6328268" cy="624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1800">
                <a:solidFill>
                  <a:schemeClr val="tx1"/>
                </a:solidFill>
                <a:latin typeface="+mn-lt"/>
              </a:defRPr>
            </a:lvl4pPr>
            <a:lvl5pPr marL="2057400" indent="-228600" algn="l" rtl="0" eaLnBrk="0" fontAlgn="base" hangingPunct="0">
              <a:spcBef>
                <a:spcPct val="20000"/>
              </a:spcBef>
              <a:spcAft>
                <a:spcPct val="0"/>
              </a:spcAft>
              <a:buChar char="»"/>
              <a:defRPr sz="18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182880" indent="-182880" eaLnBrk="1" hangingPunct="1">
              <a:spcBef>
                <a:spcPct val="0"/>
              </a:spcBef>
            </a:pPr>
            <a:r>
              <a:rPr lang="en-US" altLang="en-US" sz="1800" b="1" kern="0" dirty="0" smtClean="0"/>
              <a:t>Los </a:t>
            </a:r>
            <a:r>
              <a:rPr lang="en-US" altLang="en-US" sz="1800" b="1" kern="0" dirty="0" err="1" smtClean="0"/>
              <a:t>efectos</a:t>
            </a:r>
            <a:r>
              <a:rPr lang="en-US" altLang="en-US" sz="1800" b="1" kern="0" dirty="0" smtClean="0"/>
              <a:t> de la </a:t>
            </a:r>
            <a:r>
              <a:rPr lang="en-US" altLang="en-US" sz="1800" b="1" kern="0" dirty="0" err="1" smtClean="0"/>
              <a:t>Caída</a:t>
            </a:r>
            <a:r>
              <a:rPr lang="en-US" altLang="en-US" sz="1800" b="1" kern="0" dirty="0" smtClean="0"/>
              <a:t> </a:t>
            </a:r>
            <a:r>
              <a:rPr lang="en-US" altLang="en-US" sz="1800" b="1" kern="0" dirty="0" err="1" smtClean="0"/>
              <a:t>crean</a:t>
            </a:r>
            <a:r>
              <a:rPr lang="en-US" altLang="en-US" sz="1800" b="1" kern="0" dirty="0" smtClean="0"/>
              <a:t> un </a:t>
            </a:r>
            <a:r>
              <a:rPr lang="en-US" altLang="en-US" sz="1800" b="1" kern="0" dirty="0" err="1" smtClean="0"/>
              <a:t>ambiente</a:t>
            </a:r>
            <a:r>
              <a:rPr lang="en-US" altLang="en-US" sz="1800" b="1" kern="0" dirty="0" smtClean="0"/>
              <a:t> </a:t>
            </a:r>
            <a:r>
              <a:rPr lang="en-US" altLang="en-US" sz="1800" b="1" kern="0" dirty="0" err="1" smtClean="0"/>
              <a:t>hostil</a:t>
            </a:r>
            <a:endParaRPr lang="en-US" altLang="en-US" sz="1800" b="1" kern="0" dirty="0" smtClean="0"/>
          </a:p>
          <a:p>
            <a:pPr marL="365760" lvl="1" eaLnBrk="1" hangingPunct="1">
              <a:spcBef>
                <a:spcPct val="0"/>
              </a:spcBef>
            </a:pPr>
            <a:r>
              <a:rPr lang="en-US" altLang="en-US" sz="1400" kern="0" dirty="0" err="1" smtClean="0"/>
              <a:t>Más</a:t>
            </a:r>
            <a:r>
              <a:rPr lang="en-US" altLang="en-US" sz="1400" kern="0" dirty="0" smtClean="0"/>
              <a:t> </a:t>
            </a:r>
            <a:r>
              <a:rPr lang="en-US" altLang="en-US" sz="1400" kern="0" dirty="0" err="1" smtClean="0"/>
              <a:t>oportunidades</a:t>
            </a:r>
            <a:r>
              <a:rPr lang="en-US" altLang="en-US" sz="1400" kern="0" dirty="0" smtClean="0"/>
              <a:t> para </a:t>
            </a:r>
            <a:r>
              <a:rPr lang="en-US" altLang="en-US" sz="1400" kern="0" dirty="0" err="1" smtClean="0"/>
              <a:t>pecar</a:t>
            </a:r>
            <a:endParaRPr lang="en-US" altLang="en-US" sz="1400" kern="0" dirty="0" smtClean="0"/>
          </a:p>
          <a:p>
            <a:pPr marL="365760" lvl="1" eaLnBrk="1" hangingPunct="1">
              <a:spcBef>
                <a:spcPct val="0"/>
              </a:spcBef>
            </a:pPr>
            <a:r>
              <a:rPr lang="en-US" altLang="en-US" sz="1400" kern="0" dirty="0" smtClean="0"/>
              <a:t>Los </a:t>
            </a:r>
            <a:r>
              <a:rPr lang="en-US" altLang="en-US" sz="1400" kern="0" dirty="0" err="1" smtClean="0"/>
              <a:t>deseos</a:t>
            </a:r>
            <a:r>
              <a:rPr lang="en-US" altLang="en-US" sz="1400" kern="0" dirty="0" smtClean="0"/>
              <a:t> y </a:t>
            </a:r>
            <a:r>
              <a:rPr lang="en-US" altLang="en-US" sz="1400" kern="0" dirty="0" err="1" smtClean="0"/>
              <a:t>emociones</a:t>
            </a:r>
            <a:r>
              <a:rPr lang="en-US" altLang="en-US" sz="1400" kern="0" dirty="0" smtClean="0"/>
              <a:t> </a:t>
            </a:r>
            <a:r>
              <a:rPr lang="en-US" altLang="en-US" sz="1400" kern="0" dirty="0" err="1" smtClean="0"/>
              <a:t>naturales</a:t>
            </a:r>
            <a:r>
              <a:rPr lang="en-US" altLang="en-US" sz="1400" kern="0" dirty="0" smtClean="0"/>
              <a:t> son </a:t>
            </a:r>
            <a:r>
              <a:rPr lang="en-US" altLang="en-US" sz="1400" kern="0" dirty="0" err="1" smtClean="0"/>
              <a:t>vías</a:t>
            </a:r>
            <a:r>
              <a:rPr lang="en-US" altLang="en-US" sz="1400" kern="0" dirty="0" smtClean="0"/>
              <a:t> de </a:t>
            </a:r>
            <a:r>
              <a:rPr lang="en-US" altLang="en-US" sz="1400" kern="0" dirty="0" err="1" smtClean="0"/>
              <a:t>tentación</a:t>
            </a:r>
            <a:r>
              <a:rPr lang="en-US" altLang="en-US" sz="1400" kern="0" dirty="0" smtClean="0"/>
              <a:t>.</a:t>
            </a:r>
          </a:p>
          <a:p>
            <a:pPr marL="365760" lvl="1" eaLnBrk="1" hangingPunct="1">
              <a:spcBef>
                <a:spcPct val="0"/>
              </a:spcBef>
            </a:pPr>
            <a:r>
              <a:rPr lang="en-US" altLang="en-US" sz="1400" kern="0" dirty="0" smtClean="0"/>
              <a:t>La </a:t>
            </a:r>
            <a:r>
              <a:rPr lang="en-US" altLang="en-US" sz="1400" kern="0" dirty="0" err="1" smtClean="0"/>
              <a:t>mente</a:t>
            </a:r>
            <a:r>
              <a:rPr lang="en-US" altLang="en-US" sz="1400" kern="0" dirty="0" smtClean="0"/>
              <a:t> (</a:t>
            </a:r>
            <a:r>
              <a:rPr lang="en-US" altLang="en-US" sz="1400" kern="0" dirty="0" err="1" smtClean="0"/>
              <a:t>espíritu</a:t>
            </a:r>
            <a:r>
              <a:rPr lang="en-US" altLang="en-US" sz="1400" kern="0" dirty="0" smtClean="0"/>
              <a:t>) del hombre </a:t>
            </a:r>
            <a:r>
              <a:rPr lang="en-US" altLang="en-US" sz="1400" kern="0" dirty="0" err="1" smtClean="0"/>
              <a:t>todavía</a:t>
            </a:r>
            <a:r>
              <a:rPr lang="en-US" altLang="en-US" sz="1400" kern="0" dirty="0" smtClean="0"/>
              <a:t> </a:t>
            </a:r>
            <a:r>
              <a:rPr lang="en-US" altLang="en-US" sz="1400" kern="0" dirty="0" err="1" smtClean="0"/>
              <a:t>responde</a:t>
            </a:r>
            <a:r>
              <a:rPr lang="en-US" altLang="en-US" sz="1400" kern="0" dirty="0" smtClean="0"/>
              <a:t> al </a:t>
            </a:r>
            <a:r>
              <a:rPr lang="en-US" altLang="en-US" sz="1400" kern="0" dirty="0" err="1" smtClean="0"/>
              <a:t>Espíritu</a:t>
            </a:r>
            <a:r>
              <a:rPr lang="en-US" altLang="en-US" sz="1400" kern="0" dirty="0" smtClean="0"/>
              <a:t> de Dios (</a:t>
            </a:r>
            <a:r>
              <a:rPr lang="en-US" altLang="en-US" sz="1400" kern="0" dirty="0" err="1" smtClean="0"/>
              <a:t>quiere</a:t>
            </a:r>
            <a:r>
              <a:rPr lang="en-US" altLang="en-US" sz="1400" kern="0" dirty="0" smtClean="0"/>
              <a:t> </a:t>
            </a:r>
            <a:r>
              <a:rPr lang="en-US" altLang="en-US" sz="1400" kern="0" dirty="0" err="1" smtClean="0"/>
              <a:t>hacer</a:t>
            </a:r>
            <a:r>
              <a:rPr lang="en-US" altLang="en-US" sz="1400" kern="0" dirty="0" smtClean="0"/>
              <a:t> lo </a:t>
            </a:r>
            <a:r>
              <a:rPr lang="en-US" altLang="en-US" sz="1400" kern="0" dirty="0" err="1" smtClean="0"/>
              <a:t>correcto</a:t>
            </a:r>
            <a:r>
              <a:rPr lang="en-US" altLang="en-US" sz="1400" kern="0" dirty="0" smtClean="0"/>
              <a:t>).</a:t>
            </a:r>
          </a:p>
          <a:p>
            <a:pPr marL="365760" lvl="1" eaLnBrk="1" hangingPunct="1">
              <a:spcBef>
                <a:spcPct val="0"/>
              </a:spcBef>
            </a:pPr>
            <a:r>
              <a:rPr lang="en-US" altLang="en-US" sz="1400" kern="0" dirty="0" smtClean="0"/>
              <a:t>La </a:t>
            </a:r>
            <a:r>
              <a:rPr lang="en-US" altLang="en-US" sz="1400" kern="0" dirty="0" err="1" smtClean="0"/>
              <a:t>voluntad</a:t>
            </a:r>
            <a:r>
              <a:rPr lang="en-US" altLang="en-US" sz="1400" kern="0" dirty="0" smtClean="0"/>
              <a:t> decide </a:t>
            </a:r>
            <a:r>
              <a:rPr lang="en-US" altLang="en-US" sz="1400" kern="0" dirty="0" err="1" smtClean="0"/>
              <a:t>seguir</a:t>
            </a:r>
            <a:r>
              <a:rPr lang="en-US" altLang="en-US" sz="1400" kern="0" dirty="0" smtClean="0"/>
              <a:t> al </a:t>
            </a:r>
            <a:r>
              <a:rPr lang="en-US" altLang="en-US" sz="1400" kern="0" dirty="0" err="1" smtClean="0"/>
              <a:t>espíritu</a:t>
            </a:r>
            <a:r>
              <a:rPr lang="en-US" altLang="en-US" sz="1400" kern="0" dirty="0" smtClean="0"/>
              <a:t> o a la carne.</a:t>
            </a:r>
          </a:p>
          <a:p>
            <a:pPr marL="182880" indent="-182880" eaLnBrk="1" hangingPunct="1">
              <a:spcBef>
                <a:spcPct val="0"/>
              </a:spcBef>
            </a:pPr>
            <a:r>
              <a:rPr lang="en-US" altLang="en-US" sz="1800" b="1" kern="0" dirty="0" err="1" smtClean="0"/>
              <a:t>Sobre</a:t>
            </a:r>
            <a:r>
              <a:rPr lang="en-US" altLang="en-US" sz="1800" b="1" kern="0" dirty="0" smtClean="0"/>
              <a:t> </a:t>
            </a:r>
            <a:r>
              <a:rPr lang="en-US" altLang="en-US" sz="1800" b="1" kern="0" dirty="0" err="1" smtClean="0"/>
              <a:t>los</a:t>
            </a:r>
            <a:r>
              <a:rPr lang="en-US" altLang="en-US" sz="1800" b="1" kern="0" dirty="0" smtClean="0"/>
              <a:t> </a:t>
            </a:r>
            <a:r>
              <a:rPr lang="en-US" altLang="en-US" sz="1800" b="1" kern="0" dirty="0" err="1" smtClean="0"/>
              <a:t>deseos</a:t>
            </a:r>
            <a:r>
              <a:rPr lang="en-US" altLang="en-US" sz="1800" b="1" kern="0" dirty="0" smtClean="0"/>
              <a:t> </a:t>
            </a:r>
            <a:r>
              <a:rPr lang="en-US" altLang="en-US" sz="1800" b="1" kern="0" dirty="0" err="1" smtClean="0"/>
              <a:t>físicos</a:t>
            </a:r>
            <a:r>
              <a:rPr lang="en-US" altLang="en-US" sz="1800" b="1" kern="0" dirty="0" smtClean="0"/>
              <a:t>:</a:t>
            </a:r>
          </a:p>
          <a:p>
            <a:pPr marL="365760" lvl="1" eaLnBrk="1" hangingPunct="1">
              <a:spcBef>
                <a:spcPct val="0"/>
              </a:spcBef>
            </a:pPr>
            <a:r>
              <a:rPr lang="en-US" altLang="en-US" sz="1400" kern="0" dirty="0" err="1" smtClean="0"/>
              <a:t>Deseos</a:t>
            </a:r>
            <a:r>
              <a:rPr lang="en-US" altLang="en-US" sz="1400" kern="0" dirty="0" smtClean="0"/>
              <a:t> + </a:t>
            </a:r>
            <a:r>
              <a:rPr lang="en-US" altLang="en-US" sz="1400" kern="0" dirty="0" err="1" smtClean="0"/>
              <a:t>oportunidades</a:t>
            </a:r>
            <a:r>
              <a:rPr lang="en-US" altLang="en-US" sz="1400" kern="0" dirty="0" smtClean="0"/>
              <a:t> (Stg 1) </a:t>
            </a:r>
            <a:r>
              <a:rPr lang="en-US" altLang="en-US" sz="1400" kern="0" dirty="0" smtClean="0">
                <a:sym typeface="Wingdings" panose="05000000000000000000" pitchFamily="2" charset="2"/>
              </a:rPr>
              <a:t> </a:t>
            </a:r>
            <a:r>
              <a:rPr lang="en-US" altLang="en-US" sz="1400" kern="0" dirty="0" err="1" smtClean="0"/>
              <a:t>Pecado</a:t>
            </a:r>
            <a:endParaRPr lang="en-US" altLang="en-US" sz="1400" kern="0" dirty="0" smtClean="0"/>
          </a:p>
          <a:p>
            <a:pPr marL="365760" lvl="1" eaLnBrk="1" hangingPunct="1">
              <a:spcBef>
                <a:spcPct val="0"/>
              </a:spcBef>
            </a:pPr>
            <a:r>
              <a:rPr lang="en-US" altLang="en-US" sz="1400" kern="0" dirty="0" smtClean="0"/>
              <a:t>El </a:t>
            </a:r>
            <a:r>
              <a:rPr lang="en-US" altLang="en-US" sz="1400" kern="0" dirty="0" err="1" smtClean="0"/>
              <a:t>pecado</a:t>
            </a:r>
            <a:r>
              <a:rPr lang="en-US" altLang="en-US" sz="1400" kern="0" dirty="0" smtClean="0"/>
              <a:t> habitual </a:t>
            </a:r>
            <a:r>
              <a:rPr lang="en-US" altLang="en-US" sz="1400" kern="0" dirty="0" err="1" smtClean="0"/>
              <a:t>aumenta</a:t>
            </a:r>
            <a:r>
              <a:rPr lang="en-US" altLang="en-US" sz="1400" kern="0" dirty="0" smtClean="0"/>
              <a:t> </a:t>
            </a:r>
            <a:r>
              <a:rPr lang="en-US" altLang="en-US" sz="1400" kern="0" dirty="0" err="1" smtClean="0"/>
              <a:t>nuestra</a:t>
            </a:r>
            <a:r>
              <a:rPr lang="en-US" altLang="en-US" sz="1400" kern="0" dirty="0" smtClean="0"/>
              <a:t> </a:t>
            </a:r>
            <a:r>
              <a:rPr lang="en-US" altLang="en-US" sz="1400" kern="0" dirty="0" err="1" smtClean="0"/>
              <a:t>reacción</a:t>
            </a:r>
            <a:r>
              <a:rPr lang="en-US" altLang="en-US" sz="1400" kern="0" dirty="0" smtClean="0"/>
              <a:t> a </a:t>
            </a:r>
            <a:r>
              <a:rPr lang="en-US" altLang="en-US" sz="1400" kern="0" dirty="0" err="1" smtClean="0"/>
              <a:t>los</a:t>
            </a:r>
            <a:r>
              <a:rPr lang="en-US" altLang="en-US" sz="1400" kern="0" dirty="0" smtClean="0"/>
              <a:t> </a:t>
            </a:r>
            <a:r>
              <a:rPr lang="en-US" altLang="en-US" sz="1400" kern="0" dirty="0" err="1" smtClean="0"/>
              <a:t>estímulos</a:t>
            </a:r>
            <a:endParaRPr lang="en-US" altLang="en-US" sz="1400" kern="0" dirty="0" smtClean="0"/>
          </a:p>
          <a:p>
            <a:pPr marL="365760" lvl="1" eaLnBrk="1" hangingPunct="1">
              <a:spcBef>
                <a:spcPct val="0"/>
              </a:spcBef>
            </a:pPr>
            <a:r>
              <a:rPr lang="en-US" altLang="en-US" sz="1400" kern="0" dirty="0" smtClean="0"/>
              <a:t>¡</a:t>
            </a:r>
            <a:r>
              <a:rPr lang="en-US" altLang="en-US" sz="1400" b="1" kern="0" dirty="0" err="1" smtClean="0">
                <a:solidFill>
                  <a:srgbClr val="FF0000"/>
                </a:solidFill>
              </a:rPr>
              <a:t>Advertencia</a:t>
            </a:r>
            <a:r>
              <a:rPr lang="en-US" altLang="en-US" sz="1400" kern="0" dirty="0" smtClean="0"/>
              <a:t>!: </a:t>
            </a:r>
            <a:r>
              <a:rPr lang="en-US" altLang="en-US" sz="1400" kern="0" dirty="0" err="1" smtClean="0"/>
              <a:t>Cuando</a:t>
            </a:r>
            <a:r>
              <a:rPr lang="en-US" altLang="en-US" sz="1400" kern="0" dirty="0" smtClean="0"/>
              <a:t> '</a:t>
            </a:r>
            <a:r>
              <a:rPr lang="en-US" altLang="en-US" sz="1400" kern="0" dirty="0" err="1" smtClean="0"/>
              <a:t>ceder</a:t>
            </a:r>
            <a:r>
              <a:rPr lang="en-US" altLang="en-US" sz="1400" kern="0" dirty="0" smtClean="0"/>
              <a:t>' </a:t>
            </a:r>
            <a:r>
              <a:rPr lang="en-US" altLang="en-US" sz="1400" kern="0" dirty="0" err="1" smtClean="0"/>
              <a:t>parece</a:t>
            </a:r>
            <a:r>
              <a:rPr lang="en-US" altLang="en-US" sz="1400" kern="0" dirty="0" smtClean="0"/>
              <a:t> normal o </a:t>
            </a:r>
            <a:r>
              <a:rPr lang="en-US" altLang="en-US" sz="1400" kern="0" dirty="0" err="1" smtClean="0"/>
              <a:t>muy</a:t>
            </a:r>
            <a:r>
              <a:rPr lang="en-US" altLang="en-US" sz="1400" kern="0" dirty="0" smtClean="0"/>
              <a:t> </a:t>
            </a:r>
            <a:r>
              <a:rPr lang="en-US" altLang="en-US" sz="1400" kern="0" dirty="0" err="1" smtClean="0"/>
              <a:t>difícil</a:t>
            </a:r>
            <a:r>
              <a:rPr lang="en-US" altLang="en-US" sz="1400" kern="0" dirty="0" smtClean="0"/>
              <a:t> de </a:t>
            </a:r>
            <a:r>
              <a:rPr lang="en-US" altLang="en-US" sz="1400" kern="0" dirty="0" err="1" smtClean="0"/>
              <a:t>detener</a:t>
            </a:r>
            <a:r>
              <a:rPr lang="en-US" altLang="en-US" sz="1400" kern="0" dirty="0" smtClean="0"/>
              <a:t>.</a:t>
            </a:r>
          </a:p>
          <a:p>
            <a:pPr marL="365760" lvl="1" eaLnBrk="1" hangingPunct="1">
              <a:spcBef>
                <a:spcPct val="0"/>
              </a:spcBef>
            </a:pPr>
            <a:r>
              <a:rPr lang="en-US" altLang="en-US" sz="1400" kern="0" dirty="0" err="1" smtClean="0"/>
              <a:t>Protecciones</a:t>
            </a:r>
            <a:r>
              <a:rPr lang="en-US" altLang="en-US" sz="1400" kern="0" dirty="0" smtClean="0"/>
              <a:t>: </a:t>
            </a:r>
            <a:r>
              <a:rPr lang="en-US" altLang="en-US" sz="1400" kern="0" dirty="0" err="1" smtClean="0"/>
              <a:t>Guardar</a:t>
            </a:r>
            <a:r>
              <a:rPr lang="en-US" altLang="en-US" sz="1400" kern="0" dirty="0" smtClean="0"/>
              <a:t> </a:t>
            </a:r>
            <a:r>
              <a:rPr lang="en-US" altLang="en-US" sz="1400" kern="0" dirty="0" err="1" smtClean="0"/>
              <a:t>pensamientos</a:t>
            </a:r>
            <a:r>
              <a:rPr lang="en-US" altLang="en-US" sz="1400" kern="0" dirty="0" smtClean="0"/>
              <a:t>; </a:t>
            </a:r>
            <a:r>
              <a:rPr lang="en-US" altLang="en-US" sz="1400" kern="0" dirty="0" err="1" smtClean="0"/>
              <a:t>limitar</a:t>
            </a:r>
            <a:r>
              <a:rPr lang="en-US" altLang="en-US" sz="1400" kern="0" dirty="0" smtClean="0"/>
              <a:t> </a:t>
            </a:r>
            <a:r>
              <a:rPr lang="en-US" altLang="en-US" sz="1400" kern="0" dirty="0" err="1" smtClean="0"/>
              <a:t>oportunidades</a:t>
            </a:r>
            <a:r>
              <a:rPr lang="en-US" altLang="en-US" sz="1400" kern="0" dirty="0" smtClean="0"/>
              <a:t>; </a:t>
            </a:r>
            <a:r>
              <a:rPr lang="en-US" altLang="en-US" sz="1400" kern="0" dirty="0" err="1" smtClean="0"/>
              <a:t>crear</a:t>
            </a:r>
            <a:r>
              <a:rPr lang="en-US" altLang="en-US" sz="1400" kern="0" dirty="0" smtClean="0"/>
              <a:t> '</a:t>
            </a:r>
            <a:r>
              <a:rPr lang="en-US" altLang="en-US" sz="1400" kern="0" dirty="0" err="1" smtClean="0"/>
              <a:t>distracciones</a:t>
            </a:r>
            <a:r>
              <a:rPr lang="en-US" altLang="en-US" sz="1400" kern="0" dirty="0" smtClean="0"/>
              <a:t>' con </a:t>
            </a:r>
            <a:r>
              <a:rPr lang="en-US" altLang="en-US" sz="1400" kern="0" dirty="0" err="1" smtClean="0"/>
              <a:t>cosas</a:t>
            </a:r>
            <a:r>
              <a:rPr lang="en-US" altLang="en-US" sz="1400" kern="0" dirty="0" smtClean="0"/>
              <a:t> que </a:t>
            </a:r>
            <a:r>
              <a:rPr lang="en-US" altLang="en-US" sz="1400" kern="0" dirty="0" err="1" smtClean="0"/>
              <a:t>edifiquen</a:t>
            </a:r>
            <a:r>
              <a:rPr lang="en-US" altLang="en-US" sz="1400" kern="0" dirty="0" smtClean="0"/>
              <a:t>; romper </a:t>
            </a:r>
            <a:r>
              <a:rPr lang="en-US" altLang="en-US" sz="1400" kern="0" dirty="0" err="1" smtClean="0"/>
              <a:t>hábitos</a:t>
            </a:r>
            <a:r>
              <a:rPr lang="en-US" altLang="en-US" sz="1400" kern="0" dirty="0" smtClean="0"/>
              <a:t> que </a:t>
            </a:r>
            <a:r>
              <a:rPr lang="en-US" altLang="en-US" sz="1400" kern="0" dirty="0" err="1" smtClean="0"/>
              <a:t>disminuyen</a:t>
            </a:r>
            <a:r>
              <a:rPr lang="en-US" altLang="en-US" sz="1400" kern="0" dirty="0" smtClean="0"/>
              <a:t> el </a:t>
            </a:r>
            <a:r>
              <a:rPr lang="en-US" altLang="en-US" sz="1400" kern="0" dirty="0" err="1" smtClean="0"/>
              <a:t>autocontrol</a:t>
            </a:r>
            <a:endParaRPr lang="en-US" altLang="en-US" sz="1400" kern="0" dirty="0" smtClean="0"/>
          </a:p>
          <a:p>
            <a:pPr marL="182880" indent="-182880" eaLnBrk="1" hangingPunct="1">
              <a:spcBef>
                <a:spcPct val="0"/>
              </a:spcBef>
            </a:pPr>
            <a:r>
              <a:rPr lang="en-US" altLang="en-US" sz="1800" b="1" kern="0" dirty="0" err="1" smtClean="0"/>
              <a:t>Sobre</a:t>
            </a:r>
            <a:r>
              <a:rPr lang="en-US" altLang="en-US" sz="1800" b="1" kern="0" dirty="0" smtClean="0"/>
              <a:t> las </a:t>
            </a:r>
            <a:r>
              <a:rPr lang="en-US" altLang="en-US" sz="1800" b="1" kern="0" dirty="0" err="1" smtClean="0"/>
              <a:t>emociones</a:t>
            </a:r>
            <a:r>
              <a:rPr lang="en-US" altLang="en-US" sz="1800" b="1" kern="0" dirty="0" smtClean="0"/>
              <a:t>:</a:t>
            </a:r>
          </a:p>
          <a:p>
            <a:pPr marL="365760" lvl="1" eaLnBrk="1" hangingPunct="1">
              <a:spcBef>
                <a:spcPct val="0"/>
              </a:spcBef>
            </a:pPr>
            <a:r>
              <a:rPr lang="en-US" altLang="en-US" sz="1400" kern="0" dirty="0" err="1" smtClean="0"/>
              <a:t>Generalmente</a:t>
            </a:r>
            <a:r>
              <a:rPr lang="en-US" altLang="en-US" sz="1400" kern="0" dirty="0" smtClean="0"/>
              <a:t> </a:t>
            </a:r>
            <a:r>
              <a:rPr lang="en-US" altLang="en-US" sz="1400" kern="0" dirty="0" err="1" smtClean="0"/>
              <a:t>una</a:t>
            </a:r>
            <a:r>
              <a:rPr lang="en-US" altLang="en-US" sz="1400" kern="0" dirty="0" smtClean="0"/>
              <a:t> </a:t>
            </a:r>
            <a:r>
              <a:rPr lang="en-US" altLang="en-US" sz="1400" kern="0" dirty="0" err="1" smtClean="0"/>
              <a:t>reacción</a:t>
            </a:r>
            <a:r>
              <a:rPr lang="en-US" altLang="en-US" sz="1400" kern="0" dirty="0" smtClean="0"/>
              <a:t> a un </a:t>
            </a:r>
            <a:r>
              <a:rPr lang="en-US" altLang="en-US" sz="1400" kern="0" dirty="0" err="1" smtClean="0"/>
              <a:t>suceso</a:t>
            </a:r>
            <a:r>
              <a:rPr lang="en-US" altLang="en-US" sz="1400" kern="0" dirty="0" smtClean="0"/>
              <a:t> (</a:t>
            </a:r>
            <a:r>
              <a:rPr lang="en-US" altLang="en-US" sz="1400" kern="0" dirty="0" err="1" smtClean="0"/>
              <a:t>positivo</a:t>
            </a:r>
            <a:r>
              <a:rPr lang="en-US" altLang="en-US" sz="1400" kern="0" dirty="0" smtClean="0"/>
              <a:t> o </a:t>
            </a:r>
            <a:r>
              <a:rPr lang="en-US" altLang="en-US" sz="1400" kern="0" dirty="0" err="1" smtClean="0"/>
              <a:t>negativo</a:t>
            </a:r>
            <a:r>
              <a:rPr lang="en-US" altLang="en-US" sz="1400" kern="0" dirty="0" smtClean="0"/>
              <a:t>)</a:t>
            </a:r>
          </a:p>
          <a:p>
            <a:pPr marL="365760" lvl="1" eaLnBrk="1" hangingPunct="1">
              <a:spcBef>
                <a:spcPct val="0"/>
              </a:spcBef>
            </a:pPr>
            <a:r>
              <a:rPr lang="en-US" altLang="en-US" sz="1400" kern="0" dirty="0" smtClean="0"/>
              <a:t>¡</a:t>
            </a:r>
            <a:r>
              <a:rPr lang="en-US" altLang="en-US" sz="1400" b="1" kern="0" dirty="0" err="1" smtClean="0">
                <a:solidFill>
                  <a:srgbClr val="FF0000"/>
                </a:solidFill>
              </a:rPr>
              <a:t>Advertencia</a:t>
            </a:r>
            <a:r>
              <a:rPr lang="en-US" altLang="en-US" sz="1400" kern="0" dirty="0" smtClean="0"/>
              <a:t>!: </a:t>
            </a:r>
            <a:r>
              <a:rPr lang="en-US" altLang="en-US" sz="1400" kern="0" dirty="0" err="1" smtClean="0"/>
              <a:t>Reacción</a:t>
            </a:r>
            <a:r>
              <a:rPr lang="en-US" altLang="en-US" sz="1400" kern="0" dirty="0" smtClean="0"/>
              <a:t> </a:t>
            </a:r>
            <a:r>
              <a:rPr lang="en-US" altLang="en-US" sz="1400" kern="0" dirty="0" err="1" smtClean="0"/>
              <a:t>emocional</a:t>
            </a:r>
            <a:r>
              <a:rPr lang="en-US" altLang="en-US" sz="1400" kern="0" dirty="0" smtClean="0"/>
              <a:t> </a:t>
            </a:r>
            <a:r>
              <a:rPr lang="en-US" altLang="en-US" sz="1400" kern="0" dirty="0" err="1" smtClean="0"/>
              <a:t>fuerte</a:t>
            </a:r>
            <a:r>
              <a:rPr lang="en-US" altLang="en-US" sz="1400" kern="0" dirty="0" smtClean="0"/>
              <a:t>: se </a:t>
            </a:r>
            <a:r>
              <a:rPr lang="en-US" altLang="en-US" sz="1400" kern="0" dirty="0" err="1" smtClean="0"/>
              <a:t>requiere</a:t>
            </a:r>
            <a:r>
              <a:rPr lang="en-US" altLang="en-US" sz="1400" kern="0" dirty="0" smtClean="0"/>
              <a:t> </a:t>
            </a:r>
            <a:r>
              <a:rPr lang="en-US" altLang="en-US" sz="1400" kern="0" dirty="0" err="1" smtClean="0"/>
              <a:t>evaluación</a:t>
            </a:r>
            <a:r>
              <a:rPr lang="en-US" altLang="en-US" sz="1400" kern="0" dirty="0" smtClean="0"/>
              <a:t> de </a:t>
            </a:r>
            <a:r>
              <a:rPr lang="en-US" altLang="en-US" sz="1400" kern="0" dirty="0" err="1" smtClean="0"/>
              <a:t>uno</a:t>
            </a:r>
            <a:r>
              <a:rPr lang="en-US" altLang="en-US" sz="1400" kern="0" dirty="0" smtClean="0"/>
              <a:t> </a:t>
            </a:r>
            <a:r>
              <a:rPr lang="en-US" altLang="en-US" sz="1400" kern="0" dirty="0" err="1" smtClean="0"/>
              <a:t>mismo</a:t>
            </a:r>
            <a:r>
              <a:rPr lang="en-US" altLang="en-US" sz="1400" kern="0" dirty="0" smtClean="0"/>
              <a:t> y del </a:t>
            </a:r>
            <a:r>
              <a:rPr lang="en-US" altLang="en-US" sz="1400" kern="0" dirty="0" err="1" smtClean="0"/>
              <a:t>suceso</a:t>
            </a:r>
            <a:endParaRPr lang="en-US" altLang="en-US" sz="1400" kern="0" dirty="0" smtClean="0"/>
          </a:p>
          <a:p>
            <a:pPr marL="365760" lvl="1" eaLnBrk="1" hangingPunct="1">
              <a:spcBef>
                <a:spcPct val="0"/>
              </a:spcBef>
            </a:pPr>
            <a:r>
              <a:rPr lang="en-US" altLang="en-US" sz="1400" kern="0" dirty="0" err="1" smtClean="0"/>
              <a:t>Pueden</a:t>
            </a:r>
            <a:r>
              <a:rPr lang="en-US" altLang="en-US" sz="1400" kern="0" dirty="0" smtClean="0"/>
              <a:t> </a:t>
            </a:r>
            <a:r>
              <a:rPr lang="en-US" altLang="en-US" sz="1400" kern="0" dirty="0" err="1" smtClean="0"/>
              <a:t>ser</a:t>
            </a:r>
            <a:r>
              <a:rPr lang="en-US" altLang="en-US" sz="1400" kern="0" dirty="0" smtClean="0"/>
              <a:t> </a:t>
            </a:r>
            <a:r>
              <a:rPr lang="en-US" altLang="en-US" sz="1400" kern="0" dirty="0" err="1" smtClean="0"/>
              <a:t>anuladas</a:t>
            </a:r>
            <a:r>
              <a:rPr lang="en-US" altLang="en-US" sz="1400" kern="0" dirty="0" smtClean="0"/>
              <a:t> y </a:t>
            </a:r>
            <a:r>
              <a:rPr lang="en-US" altLang="en-US" sz="1400" kern="0" dirty="0" err="1" smtClean="0"/>
              <a:t>condicionadas</a:t>
            </a:r>
            <a:r>
              <a:rPr lang="en-US" altLang="en-US" sz="1400" kern="0" dirty="0" smtClean="0"/>
              <a:t> </a:t>
            </a:r>
            <a:r>
              <a:rPr lang="en-US" altLang="en-US" sz="1400" kern="0" dirty="0" err="1" smtClean="0"/>
              <a:t>por</a:t>
            </a:r>
            <a:r>
              <a:rPr lang="en-US" altLang="en-US" sz="1400" kern="0" dirty="0" smtClean="0"/>
              <a:t> el </a:t>
            </a:r>
            <a:r>
              <a:rPr lang="en-US" altLang="en-US" sz="1400" kern="0" dirty="0" err="1" smtClean="0"/>
              <a:t>conocimiento</a:t>
            </a:r>
            <a:r>
              <a:rPr lang="en-US" altLang="en-US" sz="1400" kern="0" dirty="0" smtClean="0"/>
              <a:t> de la </a:t>
            </a:r>
            <a:r>
              <a:rPr lang="en-US" altLang="en-US" sz="1400" kern="0" dirty="0" err="1" smtClean="0"/>
              <a:t>Verdad</a:t>
            </a:r>
            <a:r>
              <a:rPr lang="en-US" altLang="en-US" sz="1400" kern="0" dirty="0" smtClean="0"/>
              <a:t>.</a:t>
            </a:r>
          </a:p>
          <a:p>
            <a:pPr marL="182880" indent="-182880" eaLnBrk="1" hangingPunct="1">
              <a:spcBef>
                <a:spcPct val="0"/>
              </a:spcBef>
            </a:pPr>
            <a:r>
              <a:rPr lang="en-US" altLang="en-US" sz="1800" b="1" kern="0" dirty="0" err="1" smtClean="0"/>
              <a:t>Sobre</a:t>
            </a:r>
            <a:r>
              <a:rPr lang="en-US" altLang="en-US" sz="1800" b="1" kern="0" dirty="0" smtClean="0"/>
              <a:t> las </a:t>
            </a:r>
            <a:r>
              <a:rPr lang="en-US" altLang="en-US" sz="1800" b="1" kern="0" dirty="0" err="1" smtClean="0"/>
              <a:t>seducciones</a:t>
            </a:r>
            <a:r>
              <a:rPr lang="en-US" altLang="en-US" sz="1800" b="1" kern="0" dirty="0" smtClean="0"/>
              <a:t> </a:t>
            </a:r>
            <a:r>
              <a:rPr lang="en-US" altLang="en-US" sz="1800" b="1" kern="0" dirty="0" err="1" smtClean="0"/>
              <a:t>intelectuales</a:t>
            </a:r>
            <a:r>
              <a:rPr lang="en-US" altLang="en-US" sz="1800" b="1" kern="0" dirty="0" smtClean="0"/>
              <a:t>:</a:t>
            </a:r>
          </a:p>
          <a:p>
            <a:pPr marL="365760" lvl="1" eaLnBrk="1" hangingPunct="1">
              <a:spcBef>
                <a:spcPct val="0"/>
              </a:spcBef>
            </a:pPr>
            <a:r>
              <a:rPr lang="en-US" altLang="en-US" sz="1400" kern="0" dirty="0" smtClean="0"/>
              <a:t>¡</a:t>
            </a:r>
            <a:r>
              <a:rPr lang="en-US" altLang="en-US" sz="1400" b="1" kern="0" dirty="0" err="1" smtClean="0">
                <a:solidFill>
                  <a:srgbClr val="FF0000"/>
                </a:solidFill>
              </a:rPr>
              <a:t>Advertencia</a:t>
            </a:r>
            <a:r>
              <a:rPr lang="en-US" altLang="en-US" sz="1400" kern="0" dirty="0" smtClean="0"/>
              <a:t>!: </a:t>
            </a:r>
            <a:r>
              <a:rPr lang="en-US" altLang="en-US" sz="1400" kern="0" dirty="0" err="1" smtClean="0"/>
              <a:t>cuestionar</a:t>
            </a:r>
            <a:r>
              <a:rPr lang="en-US" altLang="en-US" sz="1400" kern="0" dirty="0" smtClean="0"/>
              <a:t> a Dios, </a:t>
            </a:r>
            <a:r>
              <a:rPr lang="en-US" altLang="en-US" sz="1400" kern="0" dirty="0" err="1" smtClean="0"/>
              <a:t>falta</a:t>
            </a:r>
            <a:r>
              <a:rPr lang="en-US" altLang="en-US" sz="1400" kern="0" dirty="0" smtClean="0"/>
              <a:t> de </a:t>
            </a:r>
            <a:r>
              <a:rPr lang="en-US" altLang="en-US" sz="1400" kern="0" dirty="0" err="1" smtClean="0"/>
              <a:t>respeto</a:t>
            </a:r>
            <a:r>
              <a:rPr lang="en-US" altLang="en-US" sz="1400" kern="0" dirty="0" smtClean="0"/>
              <a:t> a la </a:t>
            </a:r>
            <a:r>
              <a:rPr lang="en-US" altLang="en-US" sz="1400" kern="0" dirty="0" err="1" smtClean="0"/>
              <a:t>autoridad</a:t>
            </a:r>
            <a:r>
              <a:rPr lang="en-US" altLang="en-US" sz="1400" kern="0" dirty="0" smtClean="0"/>
              <a:t>, </a:t>
            </a:r>
            <a:r>
              <a:rPr lang="en-US" altLang="en-US" sz="1400" kern="0" dirty="0" err="1" smtClean="0"/>
              <a:t>respeto</a:t>
            </a:r>
            <a:r>
              <a:rPr lang="en-US" altLang="en-US" sz="1400" kern="0" dirty="0" smtClean="0"/>
              <a:t> a la </a:t>
            </a:r>
            <a:r>
              <a:rPr lang="en-US" altLang="en-US" sz="1400" kern="0" dirty="0" err="1" smtClean="0"/>
              <a:t>sabiduría</a:t>
            </a:r>
            <a:r>
              <a:rPr lang="en-US" altLang="en-US" sz="1400" kern="0" dirty="0" smtClean="0"/>
              <a:t> </a:t>
            </a:r>
            <a:r>
              <a:rPr lang="en-US" altLang="en-US" sz="1400" kern="0" dirty="0" err="1" smtClean="0"/>
              <a:t>humana</a:t>
            </a:r>
            <a:endParaRPr lang="en-US" altLang="en-US" sz="1400" kern="0" dirty="0" smtClean="0"/>
          </a:p>
          <a:p>
            <a:pPr marL="365760" lvl="1" eaLnBrk="1" hangingPunct="1">
              <a:spcBef>
                <a:spcPct val="0"/>
              </a:spcBef>
            </a:pPr>
            <a:r>
              <a:rPr lang="en-US" altLang="en-US" sz="1400" kern="0" dirty="0" err="1" smtClean="0"/>
              <a:t>Más</a:t>
            </a:r>
            <a:r>
              <a:rPr lang="en-US" altLang="en-US" sz="1400" kern="0" dirty="0" smtClean="0"/>
              <a:t> </a:t>
            </a:r>
            <a:r>
              <a:rPr lang="en-US" altLang="en-US" sz="1400" kern="0" dirty="0" err="1" smtClean="0"/>
              <a:t>peligrosas</a:t>
            </a:r>
            <a:r>
              <a:rPr lang="en-US" altLang="en-US" sz="1400" kern="0" dirty="0" smtClean="0"/>
              <a:t> </a:t>
            </a:r>
            <a:r>
              <a:rPr lang="en-US" altLang="en-US" sz="1400" kern="0" dirty="0" err="1" smtClean="0"/>
              <a:t>cuando</a:t>
            </a:r>
            <a:r>
              <a:rPr lang="en-US" altLang="en-US" sz="1400" kern="0" dirty="0" smtClean="0"/>
              <a:t> </a:t>
            </a:r>
            <a:r>
              <a:rPr lang="en-US" altLang="en-US" sz="1400" kern="0" dirty="0" err="1" smtClean="0"/>
              <a:t>están</a:t>
            </a:r>
            <a:r>
              <a:rPr lang="en-US" altLang="en-US" sz="1400" kern="0" dirty="0" smtClean="0"/>
              <a:t> </a:t>
            </a:r>
            <a:r>
              <a:rPr lang="en-US" altLang="en-US" sz="1400" kern="0" dirty="0" err="1" smtClean="0"/>
              <a:t>relacionadas</a:t>
            </a:r>
            <a:r>
              <a:rPr lang="en-US" altLang="en-US" sz="1400" kern="0" dirty="0" smtClean="0"/>
              <a:t> con </a:t>
            </a:r>
            <a:r>
              <a:rPr lang="en-US" altLang="en-US" sz="1400" kern="0" dirty="0" err="1" smtClean="0"/>
              <a:t>deseos</a:t>
            </a:r>
            <a:r>
              <a:rPr lang="en-US" altLang="en-US" sz="1400" kern="0" dirty="0" smtClean="0"/>
              <a:t> (</a:t>
            </a:r>
            <a:r>
              <a:rPr lang="en-US" altLang="en-US" sz="1400" kern="0" dirty="0" err="1" smtClean="0"/>
              <a:t>ver</a:t>
            </a:r>
            <a:r>
              <a:rPr lang="en-US" altLang="en-US" sz="1400" kern="0" dirty="0" smtClean="0"/>
              <a:t> </a:t>
            </a:r>
            <a:r>
              <a:rPr lang="en-US" altLang="en-US" sz="1400" kern="0" dirty="0" err="1" smtClean="0"/>
              <a:t>arriba</a:t>
            </a:r>
            <a:r>
              <a:rPr lang="en-US" altLang="en-US" sz="1400" kern="0" dirty="0" smtClean="0"/>
              <a:t>) o </a:t>
            </a:r>
            <a:r>
              <a:rPr lang="en-US" altLang="en-US" sz="1400" kern="0" dirty="0" err="1" smtClean="0"/>
              <a:t>influenciadas</a:t>
            </a:r>
            <a:r>
              <a:rPr lang="en-US" altLang="en-US" sz="1400" kern="0" dirty="0" smtClean="0"/>
              <a:t> </a:t>
            </a:r>
            <a:r>
              <a:rPr lang="en-US" altLang="en-US" sz="1400" kern="0" dirty="0" err="1" smtClean="0"/>
              <a:t>por</a:t>
            </a:r>
            <a:r>
              <a:rPr lang="en-US" altLang="en-US" sz="1400" kern="0" dirty="0" smtClean="0"/>
              <a:t> </a:t>
            </a:r>
            <a:r>
              <a:rPr lang="en-US" altLang="en-US" sz="1400" kern="0" dirty="0" err="1" smtClean="0"/>
              <a:t>emociones</a:t>
            </a:r>
            <a:r>
              <a:rPr lang="en-US" altLang="en-US" sz="1400" kern="0" dirty="0" smtClean="0"/>
              <a:t>.</a:t>
            </a:r>
          </a:p>
          <a:p>
            <a:pPr marL="182880" indent="-182880" eaLnBrk="1" hangingPunct="1">
              <a:spcBef>
                <a:spcPct val="0"/>
              </a:spcBef>
            </a:pPr>
            <a:r>
              <a:rPr lang="en-US" altLang="en-US" sz="1800" b="1" kern="0" dirty="0" err="1" smtClean="0"/>
              <a:t>Tomar</a:t>
            </a:r>
            <a:r>
              <a:rPr lang="en-US" altLang="en-US" sz="1800" b="1" kern="0" dirty="0" smtClean="0"/>
              <a:t> </a:t>
            </a:r>
            <a:r>
              <a:rPr lang="en-US" altLang="en-US" sz="1800" b="1" kern="0" dirty="0" err="1" smtClean="0"/>
              <a:t>decisiones</a:t>
            </a:r>
            <a:r>
              <a:rPr lang="en-US" altLang="en-US" sz="1800" b="1" kern="0" dirty="0" smtClean="0"/>
              <a:t> </a:t>
            </a:r>
            <a:r>
              <a:rPr lang="en-US" altLang="en-US" sz="1800" b="1" kern="0" dirty="0" err="1" smtClean="0"/>
              <a:t>por</a:t>
            </a:r>
            <a:r>
              <a:rPr lang="en-US" altLang="en-US" sz="1800" b="1" kern="0" dirty="0" smtClean="0"/>
              <a:t> el </a:t>
            </a:r>
            <a:r>
              <a:rPr lang="en-US" altLang="en-US" sz="1800" b="1" kern="0" dirty="0" err="1" smtClean="0"/>
              <a:t>Espíritu</a:t>
            </a:r>
            <a:r>
              <a:rPr lang="en-US" altLang="en-US" sz="1800" b="1" kern="0" dirty="0" smtClean="0"/>
              <a:t> </a:t>
            </a:r>
            <a:r>
              <a:rPr lang="en-US" altLang="en-US" sz="1800" b="1" kern="0" dirty="0" err="1" smtClean="0"/>
              <a:t>exige</a:t>
            </a:r>
            <a:r>
              <a:rPr lang="en-US" altLang="en-US" sz="1800" b="1" kern="0" dirty="0" smtClean="0"/>
              <a:t> </a:t>
            </a:r>
            <a:r>
              <a:rPr lang="en-US" altLang="en-US" sz="1800" b="1" kern="0" dirty="0" err="1" smtClean="0"/>
              <a:t>vincularlas</a:t>
            </a:r>
            <a:r>
              <a:rPr lang="en-US" altLang="en-US" sz="1800" b="1" kern="0" dirty="0" smtClean="0"/>
              <a:t> con el </a:t>
            </a:r>
            <a:r>
              <a:rPr lang="en-US" altLang="en-US" sz="1800" b="1" kern="0" dirty="0" err="1" smtClean="0"/>
              <a:t>porqué</a:t>
            </a:r>
            <a:r>
              <a:rPr lang="en-US" altLang="en-US" sz="1800" b="1" kern="0" dirty="0" smtClean="0"/>
              <a:t> y el </a:t>
            </a:r>
            <a:r>
              <a:rPr lang="en-US" altLang="en-US" sz="1800" b="1" kern="0" dirty="0" err="1" smtClean="0"/>
              <a:t>cómo</a:t>
            </a:r>
            <a:r>
              <a:rPr lang="en-US" altLang="en-US" sz="1800" b="1" kern="0" dirty="0" smtClean="0"/>
              <a:t>:</a:t>
            </a:r>
          </a:p>
          <a:p>
            <a:pPr marL="365760" lvl="1" eaLnBrk="1" hangingPunct="1">
              <a:spcBef>
                <a:spcPct val="0"/>
              </a:spcBef>
            </a:pPr>
            <a:r>
              <a:rPr lang="en-US" altLang="en-US" sz="1400" kern="0" dirty="0" err="1" smtClean="0"/>
              <a:t>Agradar</a:t>
            </a:r>
            <a:r>
              <a:rPr lang="en-US" altLang="en-US" sz="1400" kern="0" dirty="0" smtClean="0"/>
              <a:t> a Dios: </a:t>
            </a:r>
            <a:r>
              <a:rPr lang="en-US" altLang="en-US" sz="1400" kern="0" dirty="0" err="1" smtClean="0"/>
              <a:t>salvarse</a:t>
            </a:r>
            <a:r>
              <a:rPr lang="en-US" altLang="en-US" sz="1400" kern="0" dirty="0" smtClean="0"/>
              <a:t> a </a:t>
            </a:r>
            <a:r>
              <a:rPr lang="en-US" altLang="en-US" sz="1400" kern="0" dirty="0" err="1" smtClean="0"/>
              <a:t>uno</a:t>
            </a:r>
            <a:r>
              <a:rPr lang="en-US" altLang="en-US" sz="1400" kern="0" dirty="0" smtClean="0"/>
              <a:t> </a:t>
            </a:r>
            <a:r>
              <a:rPr lang="en-US" altLang="en-US" sz="1400" kern="0" dirty="0" err="1" smtClean="0"/>
              <a:t>mismo</a:t>
            </a:r>
            <a:r>
              <a:rPr lang="en-US" altLang="en-US" sz="1400" kern="0" dirty="0" smtClean="0"/>
              <a:t> y </a:t>
            </a:r>
            <a:r>
              <a:rPr lang="en-US" altLang="en-US" sz="1400" kern="0" dirty="0" err="1" smtClean="0"/>
              <a:t>salvar</a:t>
            </a:r>
            <a:r>
              <a:rPr lang="en-US" altLang="en-US" sz="1400" kern="0" dirty="0" smtClean="0"/>
              <a:t> a </a:t>
            </a:r>
            <a:r>
              <a:rPr lang="en-US" altLang="en-US" sz="1400" kern="0" dirty="0" err="1" smtClean="0"/>
              <a:t>otros</a:t>
            </a:r>
            <a:endParaRPr lang="en-US" altLang="en-US" sz="1400" kern="0" dirty="0" smtClean="0"/>
          </a:p>
          <a:p>
            <a:pPr marL="365760" lvl="1" eaLnBrk="1" hangingPunct="1">
              <a:spcBef>
                <a:spcPct val="0"/>
              </a:spcBef>
            </a:pPr>
            <a:r>
              <a:rPr lang="en-US" altLang="en-US" sz="1400" kern="0" dirty="0" smtClean="0"/>
              <a:t>¡</a:t>
            </a:r>
            <a:r>
              <a:rPr lang="en-US" altLang="en-US" sz="1400" b="1" kern="0" dirty="0" err="1" smtClean="0">
                <a:solidFill>
                  <a:srgbClr val="FF0000"/>
                </a:solidFill>
              </a:rPr>
              <a:t>Advertencia</a:t>
            </a:r>
            <a:r>
              <a:rPr lang="en-US" altLang="en-US" sz="1400" kern="0" dirty="0" smtClean="0"/>
              <a:t>!: </a:t>
            </a:r>
            <a:r>
              <a:rPr lang="en-US" altLang="en-US" sz="1400" kern="0" dirty="0" err="1" smtClean="0"/>
              <a:t>Pensar</a:t>
            </a:r>
            <a:r>
              <a:rPr lang="en-US" altLang="en-US" sz="1400" kern="0" dirty="0" smtClean="0"/>
              <a:t> </a:t>
            </a:r>
            <a:r>
              <a:rPr lang="en-US" altLang="en-US" sz="1400" kern="0" dirty="0" err="1" smtClean="0"/>
              <a:t>en</a:t>
            </a:r>
            <a:r>
              <a:rPr lang="en-US" altLang="en-US" sz="1400" kern="0" dirty="0" smtClean="0"/>
              <a:t> las </a:t>
            </a:r>
            <a:r>
              <a:rPr lang="en-US" altLang="en-US" sz="1400" kern="0" dirty="0" err="1" smtClean="0"/>
              <a:t>decisiones</a:t>
            </a:r>
            <a:r>
              <a:rPr lang="en-US" altLang="en-US" sz="1400" kern="0" dirty="0" smtClean="0"/>
              <a:t> </a:t>
            </a:r>
            <a:r>
              <a:rPr lang="en-US" altLang="en-US" sz="1400" kern="0" dirty="0" err="1" smtClean="0"/>
              <a:t>como</a:t>
            </a:r>
            <a:r>
              <a:rPr lang="en-US" altLang="en-US" sz="1400" kern="0" dirty="0" smtClean="0"/>
              <a:t> </a:t>
            </a:r>
            <a:r>
              <a:rPr lang="en-US" altLang="en-US" sz="1400" kern="0" dirty="0" err="1" smtClean="0"/>
              <a:t>si</a:t>
            </a:r>
            <a:r>
              <a:rPr lang="en-US" altLang="en-US" sz="1400" kern="0" dirty="0" smtClean="0"/>
              <a:t> </a:t>
            </a:r>
            <a:r>
              <a:rPr lang="en-US" altLang="en-US" sz="1400" kern="0" dirty="0" err="1" smtClean="0"/>
              <a:t>estuvieran</a:t>
            </a:r>
            <a:r>
              <a:rPr lang="en-US" altLang="en-US" sz="1400" kern="0" dirty="0" smtClean="0"/>
              <a:t> </a:t>
            </a:r>
            <a:r>
              <a:rPr lang="en-US" altLang="en-US" sz="1400" kern="0" dirty="0" err="1" smtClean="0"/>
              <a:t>aisladas</a:t>
            </a:r>
            <a:r>
              <a:rPr lang="en-US" altLang="en-US" sz="1400" kern="0" dirty="0" smtClean="0"/>
              <a:t> del </a:t>
            </a:r>
            <a:r>
              <a:rPr lang="en-US" altLang="en-US" sz="1400" kern="0" dirty="0" err="1" smtClean="0"/>
              <a:t>propósito</a:t>
            </a:r>
            <a:r>
              <a:rPr lang="en-US" altLang="en-US" sz="1400" kern="0" dirty="0" smtClean="0"/>
              <a:t> de </a:t>
            </a:r>
            <a:r>
              <a:rPr lang="en-US" altLang="en-US" sz="1400" kern="0" dirty="0" err="1" smtClean="0"/>
              <a:t>vida</a:t>
            </a:r>
            <a:endParaRPr lang="en-US" altLang="en-US" sz="1400" kern="0" dirty="0"/>
          </a:p>
        </p:txBody>
      </p:sp>
    </p:spTree>
    <p:extLst>
      <p:ext uri="{BB962C8B-B14F-4D97-AF65-F5344CB8AC3E}">
        <p14:creationId xmlns:p14="http://schemas.microsoft.com/office/powerpoint/2010/main" val="256965852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bldLst>
      <p:bldP spid="107524" grpId="0" build="p"/>
      <p:bldP spid="1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EC19AD23-4D62-43B7-4E0D-44C1A53159EB}"/>
            </a:ext>
          </a:extLst>
        </p:cNvPr>
        <p:cNvGrpSpPr/>
        <p:nvPr/>
      </p:nvGrpSpPr>
      <p:grpSpPr>
        <a:xfrm>
          <a:off x="0" y="0"/>
          <a:ext cx="0" cy="0"/>
          <a:chOff x="0" y="0"/>
          <a:chExt cx="0" cy="0"/>
        </a:xfrm>
      </p:grpSpPr>
      <p:sp>
        <p:nvSpPr>
          <p:cNvPr id="23554" name="Title 1">
            <a:extLst>
              <a:ext uri="{FF2B5EF4-FFF2-40B4-BE49-F238E27FC236}">
                <a16:creationId xmlns:a16="http://schemas.microsoft.com/office/drawing/2014/main" xmlns="" id="{FC5B0567-055E-8A0B-F2C4-EB366E7ECBD4}"/>
              </a:ext>
            </a:extLst>
          </p:cNvPr>
          <p:cNvSpPr>
            <a:spLocks noGrp="1" noChangeArrowheads="1"/>
          </p:cNvSpPr>
          <p:nvPr>
            <p:ph type="title"/>
          </p:nvPr>
        </p:nvSpPr>
        <p:spPr>
          <a:xfrm>
            <a:off x="0" y="-8583"/>
            <a:ext cx="5943600" cy="833438"/>
          </a:xfrm>
        </p:spPr>
        <p:txBody>
          <a:bodyPr/>
          <a:lstStyle/>
          <a:p>
            <a:pPr>
              <a:lnSpc>
                <a:spcPct val="90000"/>
              </a:lnSpc>
            </a:pPr>
            <a:r>
              <a:rPr lang="en-US" altLang="en-US" sz="2400" dirty="0"/>
              <a:t>Living in the World </a:t>
            </a:r>
            <a:r>
              <a:rPr lang="en-US" altLang="en-US" sz="2400" dirty="0" smtClean="0"/>
              <a:t/>
            </a:r>
            <a:br>
              <a:rPr lang="en-US" altLang="en-US" sz="2400" dirty="0" smtClean="0"/>
            </a:br>
            <a:r>
              <a:rPr lang="en-US" altLang="en-US" sz="2400" dirty="0" smtClean="0"/>
              <a:t>– </a:t>
            </a:r>
            <a:r>
              <a:rPr lang="en-US" altLang="en-US" sz="2400" dirty="0"/>
              <a:t>Class </a:t>
            </a:r>
            <a:r>
              <a:rPr lang="en-US" altLang="en-US" sz="2400" dirty="0" smtClean="0"/>
              <a:t>Schedule </a:t>
            </a:r>
            <a:r>
              <a:rPr lang="en-US" altLang="en-US" sz="1800" dirty="0" smtClean="0"/>
              <a:t>(2024</a:t>
            </a:r>
            <a:r>
              <a:rPr lang="en-US" altLang="en-US" sz="1800" dirty="0"/>
              <a:t>)</a:t>
            </a:r>
            <a:endParaRPr lang="en-US" altLang="en-US" sz="2400" dirty="0"/>
          </a:p>
        </p:txBody>
      </p:sp>
      <p:sp>
        <p:nvSpPr>
          <p:cNvPr id="23555" name="Slide Number Placeholder 3">
            <a:extLst>
              <a:ext uri="{FF2B5EF4-FFF2-40B4-BE49-F238E27FC236}">
                <a16:creationId xmlns:a16="http://schemas.microsoft.com/office/drawing/2014/main" xmlns="" id="{AD0AB73D-73B1-AC88-101A-B1B75FB1E8AE}"/>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688F8B83-F081-4D5C-B516-82D6E0C54B1F}" type="slidenum">
              <a:rPr lang="en-US" altLang="en-US" sz="1400" smtClean="0"/>
              <a:pPr>
                <a:spcBef>
                  <a:spcPct val="0"/>
                </a:spcBef>
                <a:buFontTx/>
                <a:buNone/>
              </a:pPr>
              <a:t>26</a:t>
            </a:fld>
            <a:endParaRPr lang="en-US" altLang="en-US" sz="1400" dirty="0"/>
          </a:p>
        </p:txBody>
      </p:sp>
      <p:graphicFrame>
        <p:nvGraphicFramePr>
          <p:cNvPr id="3" name="Table 2">
            <a:extLst>
              <a:ext uri="{FF2B5EF4-FFF2-40B4-BE49-F238E27FC236}">
                <a16:creationId xmlns:a16="http://schemas.microsoft.com/office/drawing/2014/main" xmlns="" id="{F3898856-3313-829B-FB7F-C506A3016E8C}"/>
              </a:ext>
            </a:extLst>
          </p:cNvPr>
          <p:cNvGraphicFramePr>
            <a:graphicFrameLocks noGrp="1"/>
          </p:cNvGraphicFramePr>
          <p:nvPr>
            <p:extLst>
              <p:ext uri="{D42A27DB-BD31-4B8C-83A1-F6EECF244321}">
                <p14:modId xmlns:p14="http://schemas.microsoft.com/office/powerpoint/2010/main" val="4079839448"/>
              </p:ext>
            </p:extLst>
          </p:nvPr>
        </p:nvGraphicFramePr>
        <p:xfrm>
          <a:off x="0" y="833438"/>
          <a:ext cx="5943600" cy="5503567"/>
        </p:xfrm>
        <a:graphic>
          <a:graphicData uri="http://schemas.openxmlformats.org/drawingml/2006/table">
            <a:tbl>
              <a:tblPr/>
              <a:tblGrid>
                <a:gridCol w="924560">
                  <a:extLst>
                    <a:ext uri="{9D8B030D-6E8A-4147-A177-3AD203B41FA5}">
                      <a16:colId xmlns:a16="http://schemas.microsoft.com/office/drawing/2014/main" xmlns="" val="1262623524"/>
                    </a:ext>
                  </a:extLst>
                </a:gridCol>
                <a:gridCol w="429260">
                  <a:extLst>
                    <a:ext uri="{9D8B030D-6E8A-4147-A177-3AD203B41FA5}">
                      <a16:colId xmlns:a16="http://schemas.microsoft.com/office/drawing/2014/main" xmlns="" val="3009587918"/>
                    </a:ext>
                  </a:extLst>
                </a:gridCol>
                <a:gridCol w="660400">
                  <a:extLst>
                    <a:ext uri="{9D8B030D-6E8A-4147-A177-3AD203B41FA5}">
                      <a16:colId xmlns:a16="http://schemas.microsoft.com/office/drawing/2014/main" xmlns="" val="2876843428"/>
                    </a:ext>
                  </a:extLst>
                </a:gridCol>
                <a:gridCol w="2988310">
                  <a:extLst>
                    <a:ext uri="{9D8B030D-6E8A-4147-A177-3AD203B41FA5}">
                      <a16:colId xmlns:a16="http://schemas.microsoft.com/office/drawing/2014/main" xmlns="" val="2003150010"/>
                    </a:ext>
                  </a:extLst>
                </a:gridCol>
                <a:gridCol w="941070">
                  <a:extLst>
                    <a:ext uri="{9D8B030D-6E8A-4147-A177-3AD203B41FA5}">
                      <a16:colId xmlns:a16="http://schemas.microsoft.com/office/drawing/2014/main" xmlns="" val="3339643027"/>
                    </a:ext>
                  </a:extLst>
                </a:gridCol>
              </a:tblGrid>
              <a:tr h="351515">
                <a:tc>
                  <a:txBody>
                    <a:bodyPr/>
                    <a:lstStyle/>
                    <a:p>
                      <a:pPr algn="ctr" fontAlgn="b"/>
                      <a:r>
                        <a:rPr lang="en-US" sz="1800" b="1" i="0" u="none" strike="noStrike" dirty="0" smtClean="0">
                          <a:solidFill>
                            <a:srgbClr val="000000"/>
                          </a:solidFill>
                          <a:effectLst/>
                          <a:latin typeface="Calibri" panose="020F0502020204030204" pitchFamily="34" charset="0"/>
                        </a:rPr>
                        <a:t>Date</a:t>
                      </a:r>
                      <a:endParaRPr lang="en-US" sz="1800" b="1"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b="1" i="0" u="none" strike="noStrike">
                          <a:solidFill>
                            <a:srgbClr val="000000"/>
                          </a:solidFill>
                          <a:effectLst/>
                          <a:latin typeface="Calibri" panose="020F0502020204030204" pitchFamily="34" charset="0"/>
                        </a:rPr>
                        <a:t>Day</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b="1" i="0" u="none" strike="noStrike">
                          <a:solidFill>
                            <a:srgbClr val="000000"/>
                          </a:solidFill>
                          <a:effectLst/>
                          <a:latin typeface="Calibri" panose="020F0502020204030204" pitchFamily="34" charset="0"/>
                        </a:rPr>
                        <a:t>Lesson</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b="1" i="0" u="none" strike="noStrike" dirty="0">
                          <a:solidFill>
                            <a:srgbClr val="000000"/>
                          </a:solidFill>
                          <a:effectLst/>
                          <a:latin typeface="Calibri" panose="020F0502020204030204" pitchFamily="34" charset="0"/>
                        </a:rPr>
                        <a:t>Title</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b="1" i="0" u="none" strike="noStrike">
                          <a:solidFill>
                            <a:srgbClr val="000000"/>
                          </a:solidFill>
                          <a:effectLst/>
                          <a:latin typeface="Calibri" panose="020F0502020204030204" pitchFamily="34" charset="0"/>
                        </a:rPr>
                        <a:t>Teacher</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716221852"/>
                  </a:ext>
                </a:extLst>
              </a:tr>
              <a:tr h="351515">
                <a:tc>
                  <a:txBody>
                    <a:bodyPr/>
                    <a:lstStyle/>
                    <a:p>
                      <a:pPr algn="ctr" fontAlgn="b"/>
                      <a:r>
                        <a:rPr lang="en-US" sz="1600" b="0" i="0" u="none" strike="noStrike">
                          <a:solidFill>
                            <a:srgbClr val="000000"/>
                          </a:solidFill>
                          <a:effectLst/>
                          <a:latin typeface="Calibri" panose="020F0502020204030204" pitchFamily="34" charset="0"/>
                        </a:rPr>
                        <a:t>25-Feb-24</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0" i="0" u="none" strike="noStrike">
                          <a:solidFill>
                            <a:srgbClr val="000000"/>
                          </a:solidFill>
                          <a:effectLst/>
                          <a:latin typeface="Calibri" panose="020F0502020204030204" pitchFamily="34" charset="0"/>
                        </a:rPr>
                        <a:t>Sun</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0" i="0" u="none" strike="noStrike" dirty="0">
                          <a:solidFill>
                            <a:srgbClr val="000000"/>
                          </a:solidFill>
                          <a:effectLst/>
                          <a:latin typeface="Calibri" panose="020F0502020204030204" pitchFamily="34" charset="0"/>
                        </a:rPr>
                        <a:t>1</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800" b="1" i="0" u="none" strike="noStrike" dirty="0">
                          <a:solidFill>
                            <a:srgbClr val="000000"/>
                          </a:solidFill>
                          <a:effectLst/>
                          <a:latin typeface="Calibri" panose="020F0502020204030204" pitchFamily="34" charset="0"/>
                        </a:rPr>
                        <a:t>  Overview of the Conflict</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0" i="0" u="none" strike="noStrike">
                          <a:solidFill>
                            <a:srgbClr val="000000"/>
                          </a:solidFill>
                          <a:effectLst/>
                          <a:latin typeface="Calibri" panose="020F0502020204030204" pitchFamily="34" charset="0"/>
                        </a:rPr>
                        <a:t>Marty</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79713663"/>
                  </a:ext>
                </a:extLst>
              </a:tr>
              <a:tr h="398658">
                <a:tc>
                  <a:txBody>
                    <a:bodyPr/>
                    <a:lstStyle/>
                    <a:p>
                      <a:pPr algn="ctr" fontAlgn="b"/>
                      <a:r>
                        <a:rPr lang="en-US" sz="1600" b="0" i="0" u="none" strike="noStrike" dirty="0">
                          <a:solidFill>
                            <a:srgbClr val="000000"/>
                          </a:solidFill>
                          <a:effectLst/>
                          <a:latin typeface="Calibri" panose="020F0502020204030204" pitchFamily="34" charset="0"/>
                        </a:rPr>
                        <a:t>28-Feb-24</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0" i="0" u="none" strike="noStrike">
                          <a:solidFill>
                            <a:srgbClr val="000000"/>
                          </a:solidFill>
                          <a:effectLst/>
                          <a:latin typeface="Calibri" panose="020F0502020204030204" pitchFamily="34" charset="0"/>
                        </a:rPr>
                        <a:t>Wed</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0" i="0" u="none" strike="noStrike">
                          <a:solidFill>
                            <a:srgbClr val="000000"/>
                          </a:solidFill>
                          <a:effectLst/>
                          <a:latin typeface="Calibri" panose="020F0502020204030204" pitchFamily="34" charset="0"/>
                        </a:rPr>
                        <a:t>1</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800" b="1" i="0" u="none" strike="noStrike" dirty="0">
                          <a:solidFill>
                            <a:srgbClr val="000000"/>
                          </a:solidFill>
                          <a:effectLst/>
                          <a:latin typeface="Calibri" panose="020F0502020204030204" pitchFamily="34" charset="0"/>
                        </a:rPr>
                        <a:t>  Overview of the Conflict</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0" i="0" u="none" strike="noStrike">
                          <a:solidFill>
                            <a:srgbClr val="000000"/>
                          </a:solidFill>
                          <a:effectLst/>
                          <a:latin typeface="Calibri" panose="020F0502020204030204" pitchFamily="34" charset="0"/>
                        </a:rPr>
                        <a:t>Marty</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452105891"/>
                  </a:ext>
                </a:extLst>
              </a:tr>
              <a:tr h="351515">
                <a:tc>
                  <a:txBody>
                    <a:bodyPr/>
                    <a:lstStyle/>
                    <a:p>
                      <a:pPr algn="ctr" fontAlgn="b"/>
                      <a:r>
                        <a:rPr lang="en-US" sz="1600" b="0" i="0" u="none" strike="noStrike">
                          <a:solidFill>
                            <a:srgbClr val="000000"/>
                          </a:solidFill>
                          <a:effectLst/>
                          <a:latin typeface="Calibri" panose="020F0502020204030204" pitchFamily="34" charset="0"/>
                        </a:rPr>
                        <a:t>3-Mar-24</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0" i="0" u="none" strike="noStrike">
                          <a:solidFill>
                            <a:srgbClr val="000000"/>
                          </a:solidFill>
                          <a:effectLst/>
                          <a:latin typeface="Calibri" panose="020F0502020204030204" pitchFamily="34" charset="0"/>
                        </a:rPr>
                        <a:t>Sun</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0" i="0" u="none" strike="noStrike">
                          <a:solidFill>
                            <a:srgbClr val="000000"/>
                          </a:solidFill>
                          <a:effectLst/>
                          <a:latin typeface="Calibri" panose="020F0502020204030204" pitchFamily="34" charset="0"/>
                        </a:rPr>
                        <a:t>2</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800" b="1" i="0" u="none" strike="noStrike" dirty="0">
                          <a:solidFill>
                            <a:srgbClr val="000000"/>
                          </a:solidFill>
                          <a:effectLst/>
                          <a:latin typeface="Calibri" panose="020F0502020204030204" pitchFamily="34" charset="0"/>
                        </a:rPr>
                        <a:t>  Physical Appeals</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0" i="0" u="none" strike="noStrike">
                          <a:solidFill>
                            <a:srgbClr val="000000"/>
                          </a:solidFill>
                          <a:effectLst/>
                          <a:latin typeface="Calibri" panose="020F0502020204030204" pitchFamily="34" charset="0"/>
                        </a:rPr>
                        <a:t>Marty</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891544029"/>
                  </a:ext>
                </a:extLst>
              </a:tr>
              <a:tr h="351515">
                <a:tc>
                  <a:txBody>
                    <a:bodyPr/>
                    <a:lstStyle/>
                    <a:p>
                      <a:pPr algn="ctr" fontAlgn="b"/>
                      <a:r>
                        <a:rPr lang="en-US" sz="1600" b="0" i="0" u="none" strike="noStrike" dirty="0">
                          <a:solidFill>
                            <a:srgbClr val="000000"/>
                          </a:solidFill>
                          <a:effectLst/>
                          <a:latin typeface="Calibri" panose="020F0502020204030204" pitchFamily="34" charset="0"/>
                        </a:rPr>
                        <a:t>6-Mar-24</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0" i="0" u="none" strike="noStrike">
                          <a:solidFill>
                            <a:srgbClr val="000000"/>
                          </a:solidFill>
                          <a:effectLst/>
                          <a:latin typeface="Calibri" panose="020F0502020204030204" pitchFamily="34" charset="0"/>
                        </a:rPr>
                        <a:t>Wed</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0" i="0" u="none" strike="noStrike" dirty="0">
                          <a:solidFill>
                            <a:srgbClr val="000000"/>
                          </a:solidFill>
                          <a:effectLst/>
                          <a:latin typeface="Calibri" panose="020F0502020204030204" pitchFamily="34" charset="0"/>
                        </a:rPr>
                        <a:t>2</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800" b="1" i="0" u="none" strike="noStrike" dirty="0">
                          <a:solidFill>
                            <a:srgbClr val="000000"/>
                          </a:solidFill>
                          <a:effectLst/>
                          <a:latin typeface="Calibri" panose="020F0502020204030204" pitchFamily="34" charset="0"/>
                        </a:rPr>
                        <a:t>  Physical Appeals</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0" i="0" u="none" strike="noStrike">
                          <a:solidFill>
                            <a:srgbClr val="000000"/>
                          </a:solidFill>
                          <a:effectLst/>
                          <a:latin typeface="Calibri" panose="020F0502020204030204" pitchFamily="34" charset="0"/>
                        </a:rPr>
                        <a:t>Marty</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981817653"/>
                  </a:ext>
                </a:extLst>
              </a:tr>
              <a:tr h="351515">
                <a:tc>
                  <a:txBody>
                    <a:bodyPr/>
                    <a:lstStyle/>
                    <a:p>
                      <a:pPr algn="ctr" fontAlgn="b"/>
                      <a:r>
                        <a:rPr lang="en-US" sz="1600" b="0" i="0" u="none" strike="noStrike">
                          <a:solidFill>
                            <a:srgbClr val="000000"/>
                          </a:solidFill>
                          <a:effectLst/>
                          <a:latin typeface="Calibri" panose="020F0502020204030204" pitchFamily="34" charset="0"/>
                        </a:rPr>
                        <a:t>10-Mar-24</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0" i="0" u="none" strike="noStrike">
                          <a:solidFill>
                            <a:srgbClr val="000000"/>
                          </a:solidFill>
                          <a:effectLst/>
                          <a:latin typeface="Calibri" panose="020F0502020204030204" pitchFamily="34" charset="0"/>
                        </a:rPr>
                        <a:t>Sun</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0" i="0" u="none" strike="noStrike">
                          <a:solidFill>
                            <a:srgbClr val="000000"/>
                          </a:solidFill>
                          <a:effectLst/>
                          <a:latin typeface="Calibri" panose="020F0502020204030204" pitchFamily="34" charset="0"/>
                        </a:rPr>
                        <a:t>2</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800" b="1" i="0" u="none" strike="noStrike" dirty="0">
                          <a:solidFill>
                            <a:srgbClr val="000000"/>
                          </a:solidFill>
                          <a:effectLst/>
                          <a:latin typeface="Calibri" panose="020F0502020204030204" pitchFamily="34" charset="0"/>
                        </a:rPr>
                        <a:t>  Physical Appeals</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0" i="0" u="none" strike="noStrike">
                          <a:solidFill>
                            <a:srgbClr val="000000"/>
                          </a:solidFill>
                          <a:effectLst/>
                          <a:latin typeface="Calibri" panose="020F0502020204030204" pitchFamily="34" charset="0"/>
                        </a:rPr>
                        <a:t>Marty</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622203713"/>
                  </a:ext>
                </a:extLst>
              </a:tr>
              <a:tr h="370217">
                <a:tc>
                  <a:txBody>
                    <a:bodyPr/>
                    <a:lstStyle/>
                    <a:p>
                      <a:pPr algn="ctr" fontAlgn="b"/>
                      <a:r>
                        <a:rPr lang="en-US" sz="1600" b="0" i="0" u="none" strike="noStrike" dirty="0">
                          <a:solidFill>
                            <a:srgbClr val="000000"/>
                          </a:solidFill>
                          <a:effectLst/>
                          <a:latin typeface="Calibri" panose="020F0502020204030204" pitchFamily="34" charset="0"/>
                        </a:rPr>
                        <a:t>13-Mar-24</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b="0" i="0" u="none" strike="noStrike" dirty="0">
                          <a:solidFill>
                            <a:srgbClr val="000000"/>
                          </a:solidFill>
                          <a:effectLst/>
                          <a:latin typeface="Calibri" panose="020F0502020204030204" pitchFamily="34" charset="0"/>
                        </a:rPr>
                        <a:t>Wed</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b="0" i="0" u="none" strike="noStrike" dirty="0">
                          <a:solidFill>
                            <a:srgbClr val="000000"/>
                          </a:solidFill>
                          <a:effectLst/>
                          <a:latin typeface="Calibri" panose="020F0502020204030204" pitchFamily="34" charset="0"/>
                        </a:rPr>
                        <a:t>3</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800" b="1" i="0" u="none" strike="noStrike" dirty="0">
                          <a:solidFill>
                            <a:srgbClr val="000000"/>
                          </a:solidFill>
                          <a:effectLst/>
                          <a:latin typeface="Calibri" panose="020F0502020204030204" pitchFamily="34" charset="0"/>
                        </a:rPr>
                        <a:t>  Emotional Appeals</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b="0" i="0" u="none" strike="noStrike" dirty="0">
                          <a:solidFill>
                            <a:srgbClr val="000000"/>
                          </a:solidFill>
                          <a:effectLst/>
                          <a:latin typeface="Calibri" panose="020F0502020204030204" pitchFamily="34" charset="0"/>
                        </a:rPr>
                        <a:t>David</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106991779"/>
                  </a:ext>
                </a:extLst>
              </a:tr>
              <a:tr h="372140">
                <a:tc>
                  <a:txBody>
                    <a:bodyPr/>
                    <a:lstStyle/>
                    <a:p>
                      <a:pPr algn="ctr" fontAlgn="b"/>
                      <a:r>
                        <a:rPr lang="en-US" sz="1600" b="0" i="0" u="none" strike="noStrike" dirty="0">
                          <a:solidFill>
                            <a:srgbClr val="000000"/>
                          </a:solidFill>
                          <a:effectLst/>
                          <a:latin typeface="Calibri" panose="020F0502020204030204" pitchFamily="34" charset="0"/>
                        </a:rPr>
                        <a:t>17-Mar-24</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0" i="0" u="none" strike="noStrike">
                          <a:solidFill>
                            <a:srgbClr val="000000"/>
                          </a:solidFill>
                          <a:effectLst/>
                          <a:latin typeface="Calibri" panose="020F0502020204030204" pitchFamily="34" charset="0"/>
                        </a:rPr>
                        <a:t>Sun</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0" i="0" u="none" strike="noStrike">
                          <a:solidFill>
                            <a:srgbClr val="000000"/>
                          </a:solidFill>
                          <a:effectLst/>
                          <a:latin typeface="Calibri" panose="020F0502020204030204" pitchFamily="34" charset="0"/>
                        </a:rPr>
                        <a:t>3</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800" b="1" i="0" u="none" strike="noStrike" dirty="0">
                          <a:solidFill>
                            <a:srgbClr val="000000"/>
                          </a:solidFill>
                          <a:effectLst/>
                          <a:latin typeface="Calibri" panose="020F0502020204030204" pitchFamily="34" charset="0"/>
                        </a:rPr>
                        <a:t>  Emotional Appeals</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0" i="0" u="none" strike="noStrike" dirty="0">
                          <a:solidFill>
                            <a:srgbClr val="000000"/>
                          </a:solidFill>
                          <a:effectLst/>
                          <a:latin typeface="Calibri" panose="020F0502020204030204" pitchFamily="34" charset="0"/>
                        </a:rPr>
                        <a:t>David</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331337810"/>
                  </a:ext>
                </a:extLst>
              </a:tr>
              <a:tr h="393405">
                <a:tc>
                  <a:txBody>
                    <a:bodyPr/>
                    <a:lstStyle/>
                    <a:p>
                      <a:pPr algn="ctr" fontAlgn="b"/>
                      <a:r>
                        <a:rPr lang="en-US" sz="1600" b="0" i="0" u="none" strike="noStrike" dirty="0">
                          <a:solidFill>
                            <a:srgbClr val="000000"/>
                          </a:solidFill>
                          <a:effectLst/>
                          <a:latin typeface="Calibri" panose="020F0502020204030204" pitchFamily="34" charset="0"/>
                        </a:rPr>
                        <a:t>20-Mar-24</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algn="ctr" fontAlgn="b"/>
                      <a:r>
                        <a:rPr lang="en-US" sz="1600" b="0" i="0" u="none" strike="noStrike">
                          <a:solidFill>
                            <a:srgbClr val="000000"/>
                          </a:solidFill>
                          <a:effectLst/>
                          <a:latin typeface="Calibri" panose="020F0502020204030204" pitchFamily="34" charset="0"/>
                        </a:rPr>
                        <a:t>Wed</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algn="ctr" fontAlgn="b"/>
                      <a:r>
                        <a:rPr lang="en-US" sz="1600" b="0" i="0" u="none" strike="noStrike">
                          <a:solidFill>
                            <a:srgbClr val="000000"/>
                          </a:solidFill>
                          <a:effectLst/>
                          <a:latin typeface="Calibri" panose="020F0502020204030204" pitchFamily="34" charset="0"/>
                        </a:rPr>
                        <a:t> </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gridSpan="2">
                  <a:txBody>
                    <a:bodyPr/>
                    <a:lstStyle/>
                    <a:p>
                      <a:pPr algn="l" fontAlgn="b"/>
                      <a:r>
                        <a:rPr lang="en-US" sz="1800" b="0" i="0" u="none" strike="noStrike" dirty="0">
                          <a:solidFill>
                            <a:srgbClr val="000000"/>
                          </a:solidFill>
                          <a:effectLst/>
                          <a:latin typeface="Calibri" panose="020F0502020204030204" pitchFamily="34" charset="0"/>
                        </a:rPr>
                        <a:t>(no class) E Hill Lessons with Josh Creel</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hMerge="1">
                  <a:txBody>
                    <a:bodyPr/>
                    <a:lstStyle/>
                    <a:p>
                      <a:endParaRPr lang="en-US"/>
                    </a:p>
                  </a:txBody>
                  <a:tcPr/>
                </a:tc>
                <a:extLst>
                  <a:ext uri="{0D108BD9-81ED-4DB2-BD59-A6C34878D82A}">
                    <a16:rowId xmlns:a16="http://schemas.microsoft.com/office/drawing/2014/main" xmlns="" val="2919762485"/>
                  </a:ext>
                </a:extLst>
              </a:tr>
              <a:tr h="351515">
                <a:tc>
                  <a:txBody>
                    <a:bodyPr/>
                    <a:lstStyle/>
                    <a:p>
                      <a:pPr algn="ctr" fontAlgn="b"/>
                      <a:r>
                        <a:rPr lang="en-US" sz="1600" b="0" i="0" u="none" strike="noStrike" dirty="0">
                          <a:solidFill>
                            <a:srgbClr val="000000"/>
                          </a:solidFill>
                          <a:effectLst/>
                          <a:latin typeface="Calibri" panose="020F0502020204030204" pitchFamily="34" charset="0"/>
                        </a:rPr>
                        <a:t>24-Mar-24</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b="0" i="0" u="none" strike="noStrike" dirty="0">
                          <a:solidFill>
                            <a:srgbClr val="000000"/>
                          </a:solidFill>
                          <a:effectLst/>
                          <a:latin typeface="Calibri" panose="020F0502020204030204" pitchFamily="34" charset="0"/>
                        </a:rPr>
                        <a:t>Sun</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b="0" i="0" u="none" strike="noStrike" dirty="0">
                          <a:solidFill>
                            <a:srgbClr val="000000"/>
                          </a:solidFill>
                          <a:effectLst/>
                          <a:latin typeface="Calibri" panose="020F0502020204030204" pitchFamily="34" charset="0"/>
                        </a:rPr>
                        <a:t>4</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800" b="1" i="0" u="none" strike="noStrike" dirty="0">
                          <a:solidFill>
                            <a:srgbClr val="000000"/>
                          </a:solidFill>
                          <a:effectLst/>
                          <a:latin typeface="Calibri" panose="020F0502020204030204" pitchFamily="34" charset="0"/>
                        </a:rPr>
                        <a:t>  Intellectual Appeals</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b="0" i="0" u="none" strike="noStrike" dirty="0" smtClean="0">
                          <a:solidFill>
                            <a:srgbClr val="000000"/>
                          </a:solidFill>
                          <a:effectLst/>
                          <a:latin typeface="Calibri" panose="020F0502020204030204" pitchFamily="34" charset="0"/>
                        </a:rPr>
                        <a:t>Ryan</a:t>
                      </a:r>
                      <a:endParaRPr lang="en-US" sz="16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85804309"/>
                  </a:ext>
                </a:extLst>
              </a:tr>
              <a:tr h="351515">
                <a:tc>
                  <a:txBody>
                    <a:bodyPr/>
                    <a:lstStyle/>
                    <a:p>
                      <a:pPr algn="ctr" fontAlgn="b"/>
                      <a:r>
                        <a:rPr lang="en-US" sz="1600" b="0" i="0" u="none" strike="noStrike" dirty="0">
                          <a:solidFill>
                            <a:srgbClr val="000000"/>
                          </a:solidFill>
                          <a:effectLst/>
                          <a:latin typeface="Calibri" panose="020F0502020204030204" pitchFamily="34" charset="0"/>
                        </a:rPr>
                        <a:t>27-Mar-24</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0" i="0" u="none" strike="noStrike">
                          <a:solidFill>
                            <a:srgbClr val="000000"/>
                          </a:solidFill>
                          <a:effectLst/>
                          <a:latin typeface="Calibri" panose="020F0502020204030204" pitchFamily="34" charset="0"/>
                        </a:rPr>
                        <a:t>Wed</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0" i="0" u="none" strike="noStrike">
                          <a:solidFill>
                            <a:srgbClr val="000000"/>
                          </a:solidFill>
                          <a:effectLst/>
                          <a:latin typeface="Calibri" panose="020F0502020204030204" pitchFamily="34" charset="0"/>
                        </a:rPr>
                        <a:t>4</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800" b="1" i="0" u="none" strike="noStrike" dirty="0">
                          <a:solidFill>
                            <a:srgbClr val="000000"/>
                          </a:solidFill>
                          <a:effectLst/>
                          <a:latin typeface="Calibri" panose="020F0502020204030204" pitchFamily="34" charset="0"/>
                        </a:rPr>
                        <a:t>  Intellectual Appeals</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0" i="0" u="none" strike="noStrike">
                          <a:solidFill>
                            <a:srgbClr val="000000"/>
                          </a:solidFill>
                          <a:effectLst/>
                          <a:latin typeface="Calibri" panose="020F0502020204030204" pitchFamily="34" charset="0"/>
                        </a:rPr>
                        <a:t>David</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4215250717"/>
                  </a:ext>
                </a:extLst>
              </a:tr>
              <a:tr h="402756">
                <a:tc>
                  <a:txBody>
                    <a:bodyPr/>
                    <a:lstStyle/>
                    <a:p>
                      <a:pPr algn="ctr" fontAlgn="b"/>
                      <a:r>
                        <a:rPr lang="en-US" sz="1600" b="0" i="0" u="none" strike="noStrike" dirty="0">
                          <a:solidFill>
                            <a:srgbClr val="000000"/>
                          </a:solidFill>
                          <a:effectLst/>
                          <a:latin typeface="Calibri" panose="020F0502020204030204" pitchFamily="34" charset="0"/>
                        </a:rPr>
                        <a:t>31-Mar-24</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b="0" i="0" u="none" strike="noStrike">
                          <a:solidFill>
                            <a:srgbClr val="000000"/>
                          </a:solidFill>
                          <a:effectLst/>
                          <a:latin typeface="Calibri" panose="020F0502020204030204" pitchFamily="34" charset="0"/>
                        </a:rPr>
                        <a:t>Sun</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b="0" i="0" u="none" strike="noStrike">
                          <a:solidFill>
                            <a:srgbClr val="000000"/>
                          </a:solidFill>
                          <a:effectLst/>
                          <a:latin typeface="Calibri" panose="020F0502020204030204" pitchFamily="34" charset="0"/>
                        </a:rPr>
                        <a:t>5</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800" b="1" i="0" u="none" strike="noStrike" dirty="0">
                          <a:solidFill>
                            <a:srgbClr val="000000"/>
                          </a:solidFill>
                          <a:effectLst/>
                          <a:latin typeface="Calibri" panose="020F0502020204030204" pitchFamily="34" charset="0"/>
                        </a:rPr>
                        <a:t>  Spirit-led Decision Making</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b="0" i="0" u="none" strike="noStrike" dirty="0">
                          <a:solidFill>
                            <a:srgbClr val="000000"/>
                          </a:solidFill>
                          <a:effectLst/>
                          <a:latin typeface="Calibri" panose="020F0502020204030204" pitchFamily="34" charset="0"/>
                        </a:rPr>
                        <a:t>Marty</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70834167"/>
                  </a:ext>
                </a:extLst>
              </a:tr>
              <a:tr h="351515">
                <a:tc>
                  <a:txBody>
                    <a:bodyPr/>
                    <a:lstStyle/>
                    <a:p>
                      <a:pPr algn="ctr" fontAlgn="b"/>
                      <a:r>
                        <a:rPr lang="en-US" sz="1600" b="0" i="0" u="none" strike="noStrike" dirty="0">
                          <a:solidFill>
                            <a:srgbClr val="000000"/>
                          </a:solidFill>
                          <a:effectLst/>
                          <a:latin typeface="Calibri" panose="020F0502020204030204" pitchFamily="34" charset="0"/>
                        </a:rPr>
                        <a:t>3-Apr-24</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b="0" i="0" u="none" strike="noStrike">
                          <a:solidFill>
                            <a:srgbClr val="000000"/>
                          </a:solidFill>
                          <a:effectLst/>
                          <a:latin typeface="Calibri" panose="020F0502020204030204" pitchFamily="34" charset="0"/>
                        </a:rPr>
                        <a:t>Wed</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b="0" i="0" u="none" strike="noStrike">
                          <a:solidFill>
                            <a:srgbClr val="000000"/>
                          </a:solidFill>
                          <a:effectLst/>
                          <a:latin typeface="Calibri" panose="020F0502020204030204" pitchFamily="34" charset="0"/>
                        </a:rPr>
                        <a:t>5</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800" b="1" i="0" u="none" strike="noStrike" dirty="0">
                          <a:solidFill>
                            <a:srgbClr val="000000"/>
                          </a:solidFill>
                          <a:effectLst/>
                          <a:latin typeface="Calibri" panose="020F0502020204030204" pitchFamily="34" charset="0"/>
                        </a:rPr>
                        <a:t>  Spirit-led Decision Making</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b="0" i="0" u="none" strike="noStrike" dirty="0">
                          <a:solidFill>
                            <a:srgbClr val="000000"/>
                          </a:solidFill>
                          <a:effectLst/>
                          <a:latin typeface="Calibri" panose="020F0502020204030204" pitchFamily="34" charset="0"/>
                        </a:rPr>
                        <a:t>Marty</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31560207"/>
                  </a:ext>
                </a:extLst>
              </a:tr>
              <a:tr h="351515">
                <a:tc>
                  <a:txBody>
                    <a:bodyPr/>
                    <a:lstStyle/>
                    <a:p>
                      <a:pPr algn="ctr" fontAlgn="b"/>
                      <a:r>
                        <a:rPr lang="en-US" sz="1600" b="0" i="0" u="none" strike="noStrike" dirty="0">
                          <a:solidFill>
                            <a:srgbClr val="000000"/>
                          </a:solidFill>
                          <a:effectLst/>
                          <a:latin typeface="Calibri" panose="020F0502020204030204" pitchFamily="34" charset="0"/>
                        </a:rPr>
                        <a:t>7-Apr-24</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FF"/>
                    </a:solidFill>
                  </a:tcPr>
                </a:tc>
                <a:tc>
                  <a:txBody>
                    <a:bodyPr/>
                    <a:lstStyle/>
                    <a:p>
                      <a:pPr algn="ctr" fontAlgn="b"/>
                      <a:r>
                        <a:rPr lang="en-US" sz="1600" b="0" i="0" u="none" strike="noStrike">
                          <a:solidFill>
                            <a:srgbClr val="000000"/>
                          </a:solidFill>
                          <a:effectLst/>
                          <a:latin typeface="Calibri" panose="020F0502020204030204" pitchFamily="34" charset="0"/>
                        </a:rPr>
                        <a:t>Sun</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FF"/>
                    </a:solidFill>
                  </a:tcPr>
                </a:tc>
                <a:tc>
                  <a:txBody>
                    <a:bodyPr/>
                    <a:lstStyle/>
                    <a:p>
                      <a:pPr algn="ctr" fontAlgn="b"/>
                      <a:r>
                        <a:rPr lang="en-US" sz="1600" b="0" i="0" u="none" strike="noStrike">
                          <a:solidFill>
                            <a:srgbClr val="000000"/>
                          </a:solidFill>
                          <a:effectLst/>
                          <a:latin typeface="Calibri" panose="020F0502020204030204" pitchFamily="34" charset="0"/>
                        </a:rPr>
                        <a:t>5</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FF"/>
                    </a:solidFill>
                  </a:tcPr>
                </a:tc>
                <a:tc>
                  <a:txBody>
                    <a:bodyPr/>
                    <a:lstStyle/>
                    <a:p>
                      <a:pPr algn="l" fontAlgn="b"/>
                      <a:r>
                        <a:rPr lang="en-US" sz="1800" b="1" i="0" u="none" strike="noStrike" dirty="0">
                          <a:solidFill>
                            <a:srgbClr val="000000"/>
                          </a:solidFill>
                          <a:effectLst/>
                          <a:latin typeface="Calibri" panose="020F0502020204030204" pitchFamily="34" charset="0"/>
                        </a:rPr>
                        <a:t>  Spirit-led Decision Making</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FF"/>
                    </a:solidFill>
                  </a:tcPr>
                </a:tc>
                <a:tc>
                  <a:txBody>
                    <a:bodyPr/>
                    <a:lstStyle/>
                    <a:p>
                      <a:pPr algn="ctr" fontAlgn="b"/>
                      <a:r>
                        <a:rPr lang="en-US" sz="1600" b="0" i="0" u="none" strike="noStrike" dirty="0">
                          <a:solidFill>
                            <a:srgbClr val="000000"/>
                          </a:solidFill>
                          <a:effectLst/>
                          <a:latin typeface="Calibri" panose="020F0502020204030204" pitchFamily="34" charset="0"/>
                        </a:rPr>
                        <a:t>Marty</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FF"/>
                    </a:solidFill>
                  </a:tcPr>
                </a:tc>
                <a:extLst>
                  <a:ext uri="{0D108BD9-81ED-4DB2-BD59-A6C34878D82A}">
                    <a16:rowId xmlns:a16="http://schemas.microsoft.com/office/drawing/2014/main" xmlns="" val="3413994846"/>
                  </a:ext>
                </a:extLst>
              </a:tr>
              <a:tr h="402756">
                <a:tc>
                  <a:txBody>
                    <a:bodyPr/>
                    <a:lstStyle/>
                    <a:p>
                      <a:pPr algn="ctr" fontAlgn="b"/>
                      <a:r>
                        <a:rPr lang="en-US" sz="1600" b="0" i="0" u="none" strike="noStrike" dirty="0">
                          <a:solidFill>
                            <a:srgbClr val="000000"/>
                          </a:solidFill>
                          <a:effectLst/>
                          <a:latin typeface="Calibri" panose="020F0502020204030204" pitchFamily="34" charset="0"/>
                        </a:rPr>
                        <a:t>10-Apr-24</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0" i="0" u="none" strike="noStrike">
                          <a:solidFill>
                            <a:srgbClr val="000000"/>
                          </a:solidFill>
                          <a:effectLst/>
                          <a:latin typeface="Calibri" panose="020F0502020204030204" pitchFamily="34" charset="0"/>
                        </a:rPr>
                        <a:t>Wed</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0" i="0" u="none" strike="noStrike">
                          <a:solidFill>
                            <a:srgbClr val="000000"/>
                          </a:solidFill>
                          <a:effectLst/>
                          <a:latin typeface="Calibri" panose="020F0502020204030204" pitchFamily="34" charset="0"/>
                        </a:rPr>
                        <a:t>6</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800" b="1" i="0" u="none" strike="noStrike" dirty="0">
                          <a:solidFill>
                            <a:srgbClr val="000000"/>
                          </a:solidFill>
                          <a:effectLst/>
                          <a:latin typeface="Calibri" panose="020F0502020204030204" pitchFamily="34" charset="0"/>
                        </a:rPr>
                        <a:t>  Goal Setting</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0" i="0" u="none" strike="noStrike" dirty="0">
                          <a:solidFill>
                            <a:srgbClr val="000000"/>
                          </a:solidFill>
                          <a:effectLst/>
                          <a:latin typeface="Calibri" panose="020F0502020204030204" pitchFamily="34" charset="0"/>
                        </a:rPr>
                        <a:t>David</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343164843"/>
                  </a:ext>
                </a:extLst>
              </a:tr>
            </a:tbl>
          </a:graphicData>
        </a:graphic>
      </p:graphicFrame>
      <p:graphicFrame>
        <p:nvGraphicFramePr>
          <p:cNvPr id="5" name="Table 4">
            <a:extLst>
              <a:ext uri="{FF2B5EF4-FFF2-40B4-BE49-F238E27FC236}">
                <a16:creationId xmlns:a16="http://schemas.microsoft.com/office/drawing/2014/main" xmlns="" id="{8A9B1EC3-E9DC-0279-B8FA-68B792593351}"/>
              </a:ext>
            </a:extLst>
          </p:cNvPr>
          <p:cNvGraphicFramePr>
            <a:graphicFrameLocks noGrp="1"/>
          </p:cNvGraphicFramePr>
          <p:nvPr>
            <p:extLst>
              <p:ext uri="{D42A27DB-BD31-4B8C-83A1-F6EECF244321}">
                <p14:modId xmlns:p14="http://schemas.microsoft.com/office/powerpoint/2010/main" val="1005193792"/>
              </p:ext>
            </p:extLst>
          </p:nvPr>
        </p:nvGraphicFramePr>
        <p:xfrm>
          <a:off x="5943600" y="816271"/>
          <a:ext cx="6248400" cy="5516740"/>
        </p:xfrm>
        <a:graphic>
          <a:graphicData uri="http://schemas.openxmlformats.org/drawingml/2006/table">
            <a:tbl>
              <a:tblPr firstRow="1" bandRow="1">
                <a:tableStyleId>{5C22544A-7EE6-4342-B048-85BDC9FD1C3A}</a:tableStyleId>
              </a:tblPr>
              <a:tblGrid>
                <a:gridCol w="744279">
                  <a:extLst>
                    <a:ext uri="{9D8B030D-6E8A-4147-A177-3AD203B41FA5}">
                      <a16:colId xmlns:a16="http://schemas.microsoft.com/office/drawing/2014/main" xmlns="" val="20001"/>
                    </a:ext>
                  </a:extLst>
                </a:gridCol>
                <a:gridCol w="659219">
                  <a:extLst>
                    <a:ext uri="{9D8B030D-6E8A-4147-A177-3AD203B41FA5}">
                      <a16:colId xmlns:a16="http://schemas.microsoft.com/office/drawing/2014/main" xmlns="" val="20002"/>
                    </a:ext>
                  </a:extLst>
                </a:gridCol>
                <a:gridCol w="3721395">
                  <a:extLst>
                    <a:ext uri="{9D8B030D-6E8A-4147-A177-3AD203B41FA5}">
                      <a16:colId xmlns:a16="http://schemas.microsoft.com/office/drawing/2014/main" xmlns="" val="20003"/>
                    </a:ext>
                  </a:extLst>
                </a:gridCol>
                <a:gridCol w="1123507">
                  <a:extLst>
                    <a:ext uri="{9D8B030D-6E8A-4147-A177-3AD203B41FA5}">
                      <a16:colId xmlns:a16="http://schemas.microsoft.com/office/drawing/2014/main" xmlns="" val="20004"/>
                    </a:ext>
                  </a:extLst>
                </a:gridCol>
              </a:tblGrid>
              <a:tr h="346776">
                <a:tc>
                  <a:txBody>
                    <a:bodyPr/>
                    <a:lstStyle/>
                    <a:p>
                      <a:pPr algn="ctr" rtl="0"/>
                      <a:r>
                        <a:rPr lang="en-US" sz="1800" dirty="0" err="1" smtClean="0">
                          <a:solidFill>
                            <a:schemeClr val="tx1"/>
                          </a:solidFill>
                          <a:latin typeface="Calibri" panose="020F0502020204030204" pitchFamily="34" charset="0"/>
                          <a:ea typeface="Calibri" panose="020F0502020204030204" pitchFamily="34" charset="0"/>
                          <a:cs typeface="Calibri" panose="020F0502020204030204" pitchFamily="34" charset="0"/>
                        </a:rPr>
                        <a:t>Fecha</a:t>
                      </a:r>
                      <a:endPar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marL="91445" marR="91445" marT="45715" marB="45715">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Día</a:t>
                      </a:r>
                    </a:p>
                  </a:txBody>
                  <a:tcPr marL="91445" marR="91445" marT="45715" marB="45715">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Título de la lección</a:t>
                      </a:r>
                    </a:p>
                  </a:txBody>
                  <a:tcPr marL="91445" marR="91445" marT="45715" marB="45715">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a:r>
                        <a:rPr lang="en-US" sz="1800" dirty="0" smtClean="0">
                          <a:solidFill>
                            <a:schemeClr val="tx1"/>
                          </a:solidFill>
                          <a:latin typeface="Calibri" panose="020F0502020204030204" pitchFamily="34" charset="0"/>
                          <a:ea typeface="Calibri" panose="020F0502020204030204" pitchFamily="34" charset="0"/>
                          <a:cs typeface="Calibri" panose="020F0502020204030204" pitchFamily="34" charset="0"/>
                        </a:rPr>
                        <a:t>Maestro</a:t>
                      </a:r>
                      <a:endPar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marL="91445" marR="91445" marT="45715" marB="45715">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00"/>
                  </a:ext>
                </a:extLst>
              </a:tr>
              <a:tr h="310635">
                <a:tc>
                  <a:txBody>
                    <a:bodyPr/>
                    <a:lstStyle/>
                    <a:p>
                      <a:pPr algn="ctr" rtl="0"/>
                      <a:r>
                        <a:rPr lang="en-US" sz="1800" dirty="0" smtClean="0">
                          <a:latin typeface="Calibri" panose="020F0502020204030204" pitchFamily="34" charset="0"/>
                          <a:ea typeface="Calibri" panose="020F0502020204030204" pitchFamily="34" charset="0"/>
                          <a:cs typeface="Calibri" panose="020F0502020204030204" pitchFamily="34" charset="0"/>
                        </a:rPr>
                        <a:t>25/2</a:t>
                      </a:r>
                      <a:endParaRPr lang="en-US" sz="1800" dirty="0">
                        <a:latin typeface="Calibri" panose="020F0502020204030204" pitchFamily="34" charset="0"/>
                        <a:ea typeface="Calibri" panose="020F0502020204030204" pitchFamily="34" charset="0"/>
                        <a:cs typeface="Calibri" panose="020F0502020204030204" pitchFamily="34" charset="0"/>
                      </a:endParaRPr>
                    </a:p>
                  </a:txBody>
                  <a:tcPr marL="91445" marR="91445"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a:r>
                        <a:rPr lang="en-US" sz="1800" dirty="0" smtClean="0">
                          <a:latin typeface="Calibri" panose="020F0502020204030204" pitchFamily="34" charset="0"/>
                          <a:ea typeface="Calibri" panose="020F0502020204030204" pitchFamily="34" charset="0"/>
                          <a:cs typeface="Calibri" panose="020F0502020204030204" pitchFamily="34" charset="0"/>
                        </a:rPr>
                        <a:t>Dom</a:t>
                      </a:r>
                      <a:endParaRPr lang="en-US" sz="1800" dirty="0">
                        <a:latin typeface="Calibri" panose="020F0502020204030204" pitchFamily="34" charset="0"/>
                        <a:ea typeface="Calibri" panose="020F0502020204030204" pitchFamily="34" charset="0"/>
                        <a:cs typeface="Calibri" panose="020F0502020204030204" pitchFamily="34" charset="0"/>
                      </a:endParaRPr>
                    </a:p>
                  </a:txBody>
                  <a:tcPr marL="91445" marR="91445"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rtl="0"/>
                      <a:r>
                        <a:rPr lang="en-US" sz="1800" b="1" dirty="0">
                          <a:latin typeface="Calibri" panose="020F0502020204030204" pitchFamily="34" charset="0"/>
                          <a:ea typeface="Calibri" panose="020F0502020204030204" pitchFamily="34" charset="0"/>
                          <a:cs typeface="Calibri" panose="020F0502020204030204" pitchFamily="34" charset="0"/>
                        </a:rPr>
                        <a:t>1 – </a:t>
                      </a:r>
                      <a:r>
                        <a:rPr lang="en-US" sz="1800" b="1" dirty="0" smtClean="0">
                          <a:latin typeface="Calibri" panose="020F0502020204030204" pitchFamily="34" charset="0"/>
                          <a:ea typeface="Calibri" panose="020F0502020204030204" pitchFamily="34" charset="0"/>
                          <a:cs typeface="Calibri" panose="020F0502020204030204" pitchFamily="34" charset="0"/>
                        </a:rPr>
                        <a:t>El</a:t>
                      </a:r>
                      <a:r>
                        <a:rPr lang="en-US" sz="1800" b="1" baseline="0" dirty="0" smtClean="0">
                          <a:latin typeface="Calibri" panose="020F0502020204030204" pitchFamily="34" charset="0"/>
                          <a:ea typeface="Calibri" panose="020F0502020204030204" pitchFamily="34" charset="0"/>
                          <a:cs typeface="Calibri" panose="020F0502020204030204" pitchFamily="34" charset="0"/>
                        </a:rPr>
                        <a:t> </a:t>
                      </a:r>
                      <a:r>
                        <a:rPr lang="en-US" sz="1800" b="1" baseline="0" dirty="0" err="1" smtClean="0">
                          <a:latin typeface="Calibri" panose="020F0502020204030204" pitchFamily="34" charset="0"/>
                          <a:ea typeface="Calibri" panose="020F0502020204030204" pitchFamily="34" charset="0"/>
                          <a:cs typeface="Calibri" panose="020F0502020204030204" pitchFamily="34" charset="0"/>
                        </a:rPr>
                        <a:t>comienzo</a:t>
                      </a:r>
                      <a:r>
                        <a:rPr lang="en-US" sz="1800" b="1" dirty="0" smtClean="0">
                          <a:latin typeface="Calibri" panose="020F0502020204030204" pitchFamily="34" charset="0"/>
                          <a:ea typeface="Calibri" panose="020F0502020204030204" pitchFamily="34" charset="0"/>
                          <a:cs typeface="Calibri" panose="020F0502020204030204" pitchFamily="34" charset="0"/>
                        </a:rPr>
                        <a:t> </a:t>
                      </a:r>
                      <a:r>
                        <a:rPr lang="en-US" sz="1800" b="1" dirty="0">
                          <a:latin typeface="Calibri" panose="020F0502020204030204" pitchFamily="34" charset="0"/>
                          <a:ea typeface="Calibri" panose="020F0502020204030204" pitchFamily="34" charset="0"/>
                          <a:cs typeface="Calibri" panose="020F0502020204030204" pitchFamily="34" charset="0"/>
                        </a:rPr>
                        <a:t>del </a:t>
                      </a:r>
                      <a:r>
                        <a:rPr lang="en-US" sz="1800" b="1" dirty="0" err="1" smtClean="0">
                          <a:latin typeface="Calibri" panose="020F0502020204030204" pitchFamily="34" charset="0"/>
                          <a:ea typeface="Calibri" panose="020F0502020204030204" pitchFamily="34" charset="0"/>
                          <a:cs typeface="Calibri" panose="020F0502020204030204" pitchFamily="34" charset="0"/>
                        </a:rPr>
                        <a:t>conflicto</a:t>
                      </a:r>
                      <a:endParaRPr lang="en-US" sz="1800" b="1" dirty="0">
                        <a:latin typeface="Calibri" panose="020F0502020204030204" pitchFamily="34" charset="0"/>
                        <a:ea typeface="Calibri" panose="020F0502020204030204" pitchFamily="34" charset="0"/>
                        <a:cs typeface="Calibri" panose="020F0502020204030204" pitchFamily="34" charset="0"/>
                      </a:endParaRPr>
                    </a:p>
                  </a:txBody>
                  <a:tcPr marL="91445" marR="91445"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a:r>
                        <a:rPr lang="en-US" sz="1800" dirty="0" smtClean="0">
                          <a:latin typeface="Calibri" panose="020F0502020204030204" pitchFamily="34" charset="0"/>
                          <a:ea typeface="Calibri" panose="020F0502020204030204" pitchFamily="34" charset="0"/>
                          <a:cs typeface="Calibri" panose="020F0502020204030204" pitchFamily="34" charset="0"/>
                        </a:rPr>
                        <a:t>Marty</a:t>
                      </a:r>
                      <a:endParaRPr lang="en-US" sz="1800" dirty="0">
                        <a:latin typeface="Calibri" panose="020F0502020204030204" pitchFamily="34" charset="0"/>
                        <a:ea typeface="Calibri" panose="020F0502020204030204" pitchFamily="34" charset="0"/>
                        <a:cs typeface="Calibri" panose="020F0502020204030204" pitchFamily="34" charset="0"/>
                      </a:endParaRPr>
                    </a:p>
                  </a:txBody>
                  <a:tcPr marL="91445" marR="91445"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01"/>
                  </a:ext>
                </a:extLst>
              </a:tr>
              <a:tr h="327657">
                <a:tc>
                  <a:txBody>
                    <a:bodyPr/>
                    <a:lstStyle/>
                    <a:p>
                      <a:pPr algn="ctr" rtl="0"/>
                      <a:r>
                        <a:rPr lang="en-US" sz="1800" dirty="0" smtClean="0">
                          <a:latin typeface="Calibri" panose="020F0502020204030204" pitchFamily="34" charset="0"/>
                          <a:ea typeface="Calibri" panose="020F0502020204030204" pitchFamily="34" charset="0"/>
                          <a:cs typeface="Calibri" panose="020F0502020204030204" pitchFamily="34" charset="0"/>
                        </a:rPr>
                        <a:t>28/2</a:t>
                      </a:r>
                      <a:endParaRPr lang="en-US" sz="1800" dirty="0">
                        <a:latin typeface="Calibri" panose="020F0502020204030204" pitchFamily="34" charset="0"/>
                        <a:ea typeface="Calibri" panose="020F0502020204030204" pitchFamily="34" charset="0"/>
                        <a:cs typeface="Calibri" panose="020F0502020204030204" pitchFamily="34" charset="0"/>
                      </a:endParaRPr>
                    </a:p>
                  </a:txBody>
                  <a:tcPr marL="91445" marR="91445"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a:r>
                        <a:rPr lang="en-US" sz="1800" dirty="0" err="1" smtClean="0">
                          <a:latin typeface="Calibri" panose="020F0502020204030204" pitchFamily="34" charset="0"/>
                          <a:ea typeface="Calibri" panose="020F0502020204030204" pitchFamily="34" charset="0"/>
                          <a:cs typeface="Calibri" panose="020F0502020204030204" pitchFamily="34" charset="0"/>
                        </a:rPr>
                        <a:t>Mi</a:t>
                      </a:r>
                      <a:r>
                        <a:rPr lang="es-ES" sz="1800" dirty="0" err="1" smtClean="0">
                          <a:latin typeface="Calibri" panose="020F0502020204030204" pitchFamily="34" charset="0"/>
                          <a:ea typeface="Calibri" panose="020F0502020204030204" pitchFamily="34" charset="0"/>
                          <a:cs typeface="Calibri" panose="020F0502020204030204" pitchFamily="34" charset="0"/>
                        </a:rPr>
                        <a:t>ér</a:t>
                      </a:r>
                      <a:endParaRPr lang="en-US" sz="1800" dirty="0">
                        <a:latin typeface="Calibri" panose="020F0502020204030204" pitchFamily="34" charset="0"/>
                        <a:ea typeface="Calibri" panose="020F0502020204030204" pitchFamily="34" charset="0"/>
                        <a:cs typeface="Calibri" panose="020F0502020204030204" pitchFamily="34" charset="0"/>
                      </a:endParaRPr>
                    </a:p>
                  </a:txBody>
                  <a:tcPr marL="91445" marR="91445"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rtl="0"/>
                      <a:r>
                        <a:rPr lang="en-US" sz="1800" b="1" dirty="0">
                          <a:latin typeface="Calibri" panose="020F0502020204030204" pitchFamily="34" charset="0"/>
                          <a:ea typeface="Calibri" panose="020F0502020204030204" pitchFamily="34" charset="0"/>
                          <a:cs typeface="Calibri" panose="020F0502020204030204" pitchFamily="34" charset="0"/>
                        </a:rPr>
                        <a:t>1 –</a:t>
                      </a:r>
                      <a:r>
                        <a:rPr lang="en-US" sz="1800" b="1" baseline="0" dirty="0">
                          <a:latin typeface="Calibri" panose="020F0502020204030204" pitchFamily="34" charset="0"/>
                          <a:ea typeface="Calibri" panose="020F0502020204030204" pitchFamily="34" charset="0"/>
                          <a:cs typeface="Calibri" panose="020F0502020204030204" pitchFamily="34" charset="0"/>
                        </a:rPr>
                        <a:t> </a:t>
                      </a:r>
                      <a:r>
                        <a:rPr lang="en-US" sz="1800" b="1" dirty="0" smtClean="0">
                          <a:latin typeface="Calibri" panose="020F0502020204030204" pitchFamily="34" charset="0"/>
                          <a:ea typeface="Calibri" panose="020F0502020204030204" pitchFamily="34" charset="0"/>
                          <a:cs typeface="Calibri" panose="020F0502020204030204" pitchFamily="34" charset="0"/>
                        </a:rPr>
                        <a:t>El</a:t>
                      </a:r>
                      <a:r>
                        <a:rPr lang="en-US" sz="1800" b="1" baseline="0" dirty="0" smtClean="0">
                          <a:latin typeface="Calibri" panose="020F0502020204030204" pitchFamily="34" charset="0"/>
                          <a:ea typeface="Calibri" panose="020F0502020204030204" pitchFamily="34" charset="0"/>
                          <a:cs typeface="Calibri" panose="020F0502020204030204" pitchFamily="34" charset="0"/>
                        </a:rPr>
                        <a:t> </a:t>
                      </a:r>
                      <a:r>
                        <a:rPr lang="en-US" sz="1800" b="1" baseline="0" dirty="0" err="1" smtClean="0">
                          <a:latin typeface="Calibri" panose="020F0502020204030204" pitchFamily="34" charset="0"/>
                          <a:ea typeface="Calibri" panose="020F0502020204030204" pitchFamily="34" charset="0"/>
                          <a:cs typeface="Calibri" panose="020F0502020204030204" pitchFamily="34" charset="0"/>
                        </a:rPr>
                        <a:t>comienzo</a:t>
                      </a:r>
                      <a:r>
                        <a:rPr lang="en-US" sz="1800" b="1" dirty="0" smtClean="0">
                          <a:latin typeface="Calibri" panose="020F0502020204030204" pitchFamily="34" charset="0"/>
                          <a:ea typeface="Calibri" panose="020F0502020204030204" pitchFamily="34" charset="0"/>
                          <a:cs typeface="Calibri" panose="020F0502020204030204" pitchFamily="34" charset="0"/>
                        </a:rPr>
                        <a:t> del </a:t>
                      </a:r>
                      <a:r>
                        <a:rPr lang="en-US" sz="1800" b="1" dirty="0" err="1" smtClean="0">
                          <a:latin typeface="Calibri" panose="020F0502020204030204" pitchFamily="34" charset="0"/>
                          <a:ea typeface="Calibri" panose="020F0502020204030204" pitchFamily="34" charset="0"/>
                          <a:cs typeface="Calibri" panose="020F0502020204030204" pitchFamily="34" charset="0"/>
                        </a:rPr>
                        <a:t>conflicto</a:t>
                      </a:r>
                      <a:endParaRPr lang="en-US" sz="1800" b="1" dirty="0">
                        <a:latin typeface="Calibri" panose="020F0502020204030204" pitchFamily="34" charset="0"/>
                        <a:ea typeface="Calibri" panose="020F0502020204030204" pitchFamily="34" charset="0"/>
                        <a:cs typeface="Calibri" panose="020F0502020204030204" pitchFamily="34" charset="0"/>
                      </a:endParaRPr>
                    </a:p>
                  </a:txBody>
                  <a:tcPr marL="91445" marR="91445"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a:r>
                        <a:rPr lang="en-US" sz="1800" dirty="0" smtClean="0">
                          <a:latin typeface="Calibri" panose="020F0502020204030204" pitchFamily="34" charset="0"/>
                          <a:ea typeface="Calibri" panose="020F0502020204030204" pitchFamily="34" charset="0"/>
                          <a:cs typeface="Calibri" panose="020F0502020204030204" pitchFamily="34" charset="0"/>
                        </a:rPr>
                        <a:t>Marty</a:t>
                      </a:r>
                      <a:endParaRPr lang="en-US" sz="1800" dirty="0">
                        <a:latin typeface="Calibri" panose="020F0502020204030204" pitchFamily="34" charset="0"/>
                        <a:ea typeface="Calibri" panose="020F0502020204030204" pitchFamily="34" charset="0"/>
                        <a:cs typeface="Calibri" panose="020F0502020204030204" pitchFamily="34" charset="0"/>
                      </a:endParaRPr>
                    </a:p>
                  </a:txBody>
                  <a:tcPr marL="91445" marR="91445"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02"/>
                  </a:ext>
                </a:extLst>
              </a:tr>
              <a:tr h="121396">
                <a:tc>
                  <a:txBody>
                    <a:bodyPr/>
                    <a:lstStyle/>
                    <a:p>
                      <a:pPr algn="ctr" rtl="0"/>
                      <a:r>
                        <a:rPr lang="en-US" sz="1800" dirty="0" smtClean="0">
                          <a:latin typeface="Calibri" panose="020F0502020204030204" pitchFamily="34" charset="0"/>
                          <a:ea typeface="Calibri" panose="020F0502020204030204" pitchFamily="34" charset="0"/>
                          <a:cs typeface="Calibri" panose="020F0502020204030204" pitchFamily="34" charset="0"/>
                        </a:rPr>
                        <a:t>3/3</a:t>
                      </a:r>
                      <a:endParaRPr lang="en-US" sz="1800" dirty="0">
                        <a:latin typeface="Calibri" panose="020F0502020204030204" pitchFamily="34" charset="0"/>
                        <a:ea typeface="Calibri" panose="020F0502020204030204" pitchFamily="34" charset="0"/>
                        <a:cs typeface="Calibri" panose="020F0502020204030204" pitchFamily="34" charset="0"/>
                      </a:endParaRPr>
                    </a:p>
                  </a:txBody>
                  <a:tcPr marL="91445" marR="91445"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a:r>
                        <a:rPr lang="en-US" sz="1800" dirty="0" smtClean="0">
                          <a:latin typeface="Calibri" panose="020F0502020204030204" pitchFamily="34" charset="0"/>
                          <a:ea typeface="Calibri" panose="020F0502020204030204" pitchFamily="34" charset="0"/>
                          <a:cs typeface="Calibri" panose="020F0502020204030204" pitchFamily="34" charset="0"/>
                        </a:rPr>
                        <a:t>Dom</a:t>
                      </a:r>
                      <a:endParaRPr lang="en-US" sz="1800" dirty="0">
                        <a:latin typeface="Calibri" panose="020F0502020204030204" pitchFamily="34" charset="0"/>
                        <a:ea typeface="Calibri" panose="020F0502020204030204" pitchFamily="34" charset="0"/>
                        <a:cs typeface="Calibri" panose="020F0502020204030204" pitchFamily="34" charset="0"/>
                      </a:endParaRPr>
                    </a:p>
                  </a:txBody>
                  <a:tcPr marL="91445" marR="91445"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smtClean="0">
                          <a:latin typeface="Calibri" panose="020F0502020204030204" pitchFamily="34" charset="0"/>
                          <a:ea typeface="Calibri" panose="020F0502020204030204" pitchFamily="34" charset="0"/>
                          <a:cs typeface="Calibri" panose="020F0502020204030204" pitchFamily="34" charset="0"/>
                        </a:rPr>
                        <a:t>2 </a:t>
                      </a:r>
                      <a:r>
                        <a:rPr lang="en-US" sz="1800" b="1" baseline="0" dirty="0" smtClean="0">
                          <a:latin typeface="Calibri" panose="020F0502020204030204" pitchFamily="34" charset="0"/>
                          <a:ea typeface="Calibri" panose="020F0502020204030204" pitchFamily="34" charset="0"/>
                          <a:cs typeface="Calibri" panose="020F0502020204030204" pitchFamily="34" charset="0"/>
                        </a:rPr>
                        <a:t>– </a:t>
                      </a:r>
                      <a:r>
                        <a:rPr lang="en-US" sz="1800" b="1" dirty="0" smtClean="0">
                          <a:latin typeface="Calibri" panose="020F0502020204030204" pitchFamily="34" charset="0"/>
                          <a:ea typeface="Calibri" panose="020F0502020204030204" pitchFamily="34" charset="0"/>
                          <a:cs typeface="Calibri" panose="020F0502020204030204" pitchFamily="34" charset="0"/>
                        </a:rPr>
                        <a:t>Las </a:t>
                      </a:r>
                      <a:r>
                        <a:rPr lang="en-US" sz="1800" b="1" dirty="0" err="1" smtClean="0">
                          <a:latin typeface="Calibri" panose="020F0502020204030204" pitchFamily="34" charset="0"/>
                          <a:ea typeface="Calibri" panose="020F0502020204030204" pitchFamily="34" charset="0"/>
                          <a:cs typeface="Calibri" panose="020F0502020204030204" pitchFamily="34" charset="0"/>
                        </a:rPr>
                        <a:t>atracciones</a:t>
                      </a:r>
                      <a:r>
                        <a:rPr lang="en-US" sz="1800" b="1" dirty="0" smtClean="0">
                          <a:latin typeface="Calibri" panose="020F0502020204030204" pitchFamily="34" charset="0"/>
                          <a:ea typeface="Calibri" panose="020F0502020204030204" pitchFamily="34" charset="0"/>
                          <a:cs typeface="Calibri" panose="020F0502020204030204" pitchFamily="34" charset="0"/>
                        </a:rPr>
                        <a:t> </a:t>
                      </a:r>
                      <a:r>
                        <a:rPr lang="en-US" sz="1800" b="1" dirty="0" err="1" smtClean="0">
                          <a:latin typeface="Calibri" panose="020F0502020204030204" pitchFamily="34" charset="0"/>
                          <a:ea typeface="Calibri" panose="020F0502020204030204" pitchFamily="34" charset="0"/>
                          <a:cs typeface="Calibri" panose="020F0502020204030204" pitchFamily="34" charset="0"/>
                        </a:rPr>
                        <a:t>físicas</a:t>
                      </a:r>
                      <a:endParaRPr lang="en-US" sz="1800" b="1" dirty="0" smtClean="0">
                        <a:latin typeface="Calibri" panose="020F0502020204030204" pitchFamily="34" charset="0"/>
                        <a:ea typeface="Calibri" panose="020F0502020204030204" pitchFamily="34" charset="0"/>
                        <a:cs typeface="Calibri" panose="020F0502020204030204" pitchFamily="34" charset="0"/>
                      </a:endParaRPr>
                    </a:p>
                  </a:txBody>
                  <a:tcPr marL="91445" marR="91445"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a:r>
                        <a:rPr lang="en-US" sz="1800" dirty="0" smtClean="0">
                          <a:latin typeface="Calibri" panose="020F0502020204030204" pitchFamily="34" charset="0"/>
                          <a:ea typeface="Calibri" panose="020F0502020204030204" pitchFamily="34" charset="0"/>
                          <a:cs typeface="Calibri" panose="020F0502020204030204" pitchFamily="34" charset="0"/>
                        </a:rPr>
                        <a:t>Marty</a:t>
                      </a:r>
                      <a:endParaRPr lang="en-US" sz="1800" dirty="0">
                        <a:latin typeface="Calibri" panose="020F0502020204030204" pitchFamily="34" charset="0"/>
                        <a:ea typeface="Calibri" panose="020F0502020204030204" pitchFamily="34" charset="0"/>
                        <a:cs typeface="Calibri" panose="020F0502020204030204" pitchFamily="34" charset="0"/>
                      </a:endParaRPr>
                    </a:p>
                  </a:txBody>
                  <a:tcPr marL="91445" marR="91445"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03"/>
                  </a:ext>
                </a:extLst>
              </a:tr>
              <a:tr h="0">
                <a:tc>
                  <a:txBody>
                    <a:bodyPr/>
                    <a:lstStyle/>
                    <a:p>
                      <a:pPr algn="ctr" rtl="0"/>
                      <a:r>
                        <a:rPr lang="es-ES" sz="1800" dirty="0" smtClean="0">
                          <a:latin typeface="Calibri" panose="020F0502020204030204" pitchFamily="34" charset="0"/>
                          <a:ea typeface="Calibri" panose="020F0502020204030204" pitchFamily="34" charset="0"/>
                          <a:cs typeface="Calibri" panose="020F0502020204030204" pitchFamily="34" charset="0"/>
                        </a:rPr>
                        <a:t>6/3</a:t>
                      </a:r>
                      <a:endParaRPr lang="en-US" sz="1800" dirty="0">
                        <a:latin typeface="Calibri" panose="020F0502020204030204" pitchFamily="34" charset="0"/>
                        <a:ea typeface="Calibri" panose="020F0502020204030204" pitchFamily="34" charset="0"/>
                        <a:cs typeface="Calibri" panose="020F0502020204030204" pitchFamily="34" charset="0"/>
                      </a:endParaRPr>
                    </a:p>
                  </a:txBody>
                  <a:tcPr marL="91445" marR="91445"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a:r>
                        <a:rPr lang="en-US" sz="1800" dirty="0" err="1" smtClean="0">
                          <a:latin typeface="Calibri" panose="020F0502020204030204" pitchFamily="34" charset="0"/>
                          <a:ea typeface="Calibri" panose="020F0502020204030204" pitchFamily="34" charset="0"/>
                          <a:cs typeface="Calibri" panose="020F0502020204030204" pitchFamily="34" charset="0"/>
                        </a:rPr>
                        <a:t>Mi</a:t>
                      </a:r>
                      <a:r>
                        <a:rPr lang="es-ES" sz="1800" dirty="0" err="1" smtClean="0">
                          <a:latin typeface="Calibri" panose="020F0502020204030204" pitchFamily="34" charset="0"/>
                          <a:ea typeface="Calibri" panose="020F0502020204030204" pitchFamily="34" charset="0"/>
                          <a:cs typeface="Calibri" panose="020F0502020204030204" pitchFamily="34" charset="0"/>
                        </a:rPr>
                        <a:t>ér</a:t>
                      </a:r>
                      <a:endParaRPr lang="en-US" sz="1800" dirty="0">
                        <a:latin typeface="Calibri" panose="020F0502020204030204" pitchFamily="34" charset="0"/>
                        <a:ea typeface="Calibri" panose="020F0502020204030204" pitchFamily="34" charset="0"/>
                        <a:cs typeface="Calibri" panose="020F0502020204030204" pitchFamily="34" charset="0"/>
                      </a:endParaRPr>
                    </a:p>
                  </a:txBody>
                  <a:tcPr marL="91445" marR="91445"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rtl="0"/>
                      <a:r>
                        <a:rPr lang="en-US" sz="1800" b="1" dirty="0" smtClean="0">
                          <a:latin typeface="Calibri" panose="020F0502020204030204" pitchFamily="34" charset="0"/>
                          <a:ea typeface="Calibri" panose="020F0502020204030204" pitchFamily="34" charset="0"/>
                          <a:cs typeface="Calibri" panose="020F0502020204030204" pitchFamily="34" charset="0"/>
                        </a:rPr>
                        <a:t>2 </a:t>
                      </a:r>
                      <a:r>
                        <a:rPr lang="en-US" sz="1800" b="1" baseline="0" dirty="0" smtClean="0">
                          <a:latin typeface="Calibri" panose="020F0502020204030204" pitchFamily="34" charset="0"/>
                          <a:ea typeface="Calibri" panose="020F0502020204030204" pitchFamily="34" charset="0"/>
                          <a:cs typeface="Calibri" panose="020F0502020204030204" pitchFamily="34" charset="0"/>
                        </a:rPr>
                        <a:t>– </a:t>
                      </a:r>
                      <a:r>
                        <a:rPr lang="en-US" sz="1800" b="1" dirty="0" smtClean="0">
                          <a:latin typeface="Calibri" panose="020F0502020204030204" pitchFamily="34" charset="0"/>
                          <a:ea typeface="Calibri" panose="020F0502020204030204" pitchFamily="34" charset="0"/>
                          <a:cs typeface="Calibri" panose="020F0502020204030204" pitchFamily="34" charset="0"/>
                        </a:rPr>
                        <a:t>Las </a:t>
                      </a:r>
                      <a:r>
                        <a:rPr lang="en-US" sz="1800" b="1" dirty="0" err="1" smtClean="0">
                          <a:latin typeface="Calibri" panose="020F0502020204030204" pitchFamily="34" charset="0"/>
                          <a:ea typeface="Calibri" panose="020F0502020204030204" pitchFamily="34" charset="0"/>
                          <a:cs typeface="Calibri" panose="020F0502020204030204" pitchFamily="34" charset="0"/>
                        </a:rPr>
                        <a:t>atracciones</a:t>
                      </a:r>
                      <a:r>
                        <a:rPr lang="en-US" sz="1800" b="1" dirty="0" smtClean="0">
                          <a:latin typeface="Calibri" panose="020F0502020204030204" pitchFamily="34" charset="0"/>
                          <a:ea typeface="Calibri" panose="020F0502020204030204" pitchFamily="34" charset="0"/>
                          <a:cs typeface="Calibri" panose="020F0502020204030204" pitchFamily="34" charset="0"/>
                        </a:rPr>
                        <a:t> </a:t>
                      </a:r>
                      <a:r>
                        <a:rPr lang="en-US" sz="1800" b="1" dirty="0" err="1" smtClean="0">
                          <a:latin typeface="Calibri" panose="020F0502020204030204" pitchFamily="34" charset="0"/>
                          <a:ea typeface="Calibri" panose="020F0502020204030204" pitchFamily="34" charset="0"/>
                          <a:cs typeface="Calibri" panose="020F0502020204030204" pitchFamily="34" charset="0"/>
                        </a:rPr>
                        <a:t>físicas</a:t>
                      </a:r>
                      <a:endParaRPr lang="en-US" sz="1800" b="1" dirty="0">
                        <a:latin typeface="Calibri" panose="020F0502020204030204" pitchFamily="34" charset="0"/>
                        <a:ea typeface="Calibri" panose="020F0502020204030204" pitchFamily="34" charset="0"/>
                        <a:cs typeface="Calibri" panose="020F0502020204030204" pitchFamily="34" charset="0"/>
                      </a:endParaRPr>
                    </a:p>
                  </a:txBody>
                  <a:tcPr marL="91445" marR="91445"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a:r>
                        <a:rPr lang="en-US" sz="1800" dirty="0" smtClean="0">
                          <a:latin typeface="Calibri" panose="020F0502020204030204" pitchFamily="34" charset="0"/>
                          <a:ea typeface="Calibri" panose="020F0502020204030204" pitchFamily="34" charset="0"/>
                          <a:cs typeface="Calibri" panose="020F0502020204030204" pitchFamily="34" charset="0"/>
                        </a:rPr>
                        <a:t>Marty</a:t>
                      </a:r>
                      <a:endParaRPr lang="en-US" sz="1800" dirty="0">
                        <a:latin typeface="Calibri" panose="020F0502020204030204" pitchFamily="34" charset="0"/>
                        <a:ea typeface="Calibri" panose="020F0502020204030204" pitchFamily="34" charset="0"/>
                        <a:cs typeface="Calibri" panose="020F0502020204030204" pitchFamily="34" charset="0"/>
                      </a:endParaRPr>
                    </a:p>
                  </a:txBody>
                  <a:tcPr marL="91445" marR="91445"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04"/>
                  </a:ext>
                </a:extLst>
              </a:tr>
              <a:tr h="0">
                <a:tc>
                  <a:txBody>
                    <a:bodyPr/>
                    <a:lstStyle/>
                    <a:p>
                      <a:pPr algn="ctr" rtl="0"/>
                      <a:r>
                        <a:rPr lang="en-US" sz="1800" dirty="0" smtClean="0">
                          <a:latin typeface="Calibri" panose="020F0502020204030204" pitchFamily="34" charset="0"/>
                          <a:ea typeface="Calibri" panose="020F0502020204030204" pitchFamily="34" charset="0"/>
                          <a:cs typeface="Calibri" panose="020F0502020204030204" pitchFamily="34" charset="0"/>
                        </a:rPr>
                        <a:t>10/3</a:t>
                      </a:r>
                      <a:endParaRPr lang="en-US" sz="1800" dirty="0">
                        <a:latin typeface="Calibri" panose="020F0502020204030204" pitchFamily="34" charset="0"/>
                        <a:ea typeface="Calibri" panose="020F0502020204030204" pitchFamily="34" charset="0"/>
                        <a:cs typeface="Calibri" panose="020F0502020204030204" pitchFamily="34" charset="0"/>
                      </a:endParaRPr>
                    </a:p>
                  </a:txBody>
                  <a:tcPr marL="91445" marR="91445"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a:r>
                        <a:rPr lang="en-US" sz="1800" dirty="0" smtClean="0">
                          <a:latin typeface="Calibri" panose="020F0502020204030204" pitchFamily="34" charset="0"/>
                          <a:ea typeface="Calibri" panose="020F0502020204030204" pitchFamily="34" charset="0"/>
                          <a:cs typeface="Calibri" panose="020F0502020204030204" pitchFamily="34" charset="0"/>
                        </a:rPr>
                        <a:t>Dom</a:t>
                      </a:r>
                      <a:endParaRPr lang="en-US" sz="1800" dirty="0">
                        <a:latin typeface="Calibri" panose="020F0502020204030204" pitchFamily="34" charset="0"/>
                        <a:ea typeface="Calibri" panose="020F0502020204030204" pitchFamily="34" charset="0"/>
                        <a:cs typeface="Calibri" panose="020F0502020204030204" pitchFamily="34" charset="0"/>
                      </a:endParaRPr>
                    </a:p>
                  </a:txBody>
                  <a:tcPr marL="91445" marR="91445"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rtl="0"/>
                      <a:r>
                        <a:rPr lang="en-US" sz="1800" b="1" dirty="0" smtClean="0">
                          <a:latin typeface="Calibri" panose="020F0502020204030204" pitchFamily="34" charset="0"/>
                          <a:ea typeface="Calibri" panose="020F0502020204030204" pitchFamily="34" charset="0"/>
                          <a:cs typeface="Calibri" panose="020F0502020204030204" pitchFamily="34" charset="0"/>
                        </a:rPr>
                        <a:t>2 </a:t>
                      </a:r>
                      <a:r>
                        <a:rPr lang="en-US" sz="1800" b="1" dirty="0">
                          <a:latin typeface="Calibri" panose="020F0502020204030204" pitchFamily="34" charset="0"/>
                          <a:ea typeface="Calibri" panose="020F0502020204030204" pitchFamily="34" charset="0"/>
                          <a:cs typeface="Calibri" panose="020F0502020204030204" pitchFamily="34" charset="0"/>
                        </a:rPr>
                        <a:t>– </a:t>
                      </a:r>
                      <a:r>
                        <a:rPr lang="en-US" sz="1800" b="1" dirty="0" smtClean="0">
                          <a:latin typeface="Calibri" panose="020F0502020204030204" pitchFamily="34" charset="0"/>
                          <a:ea typeface="Calibri" panose="020F0502020204030204" pitchFamily="34" charset="0"/>
                          <a:cs typeface="Calibri" panose="020F0502020204030204" pitchFamily="34" charset="0"/>
                        </a:rPr>
                        <a:t>Las </a:t>
                      </a:r>
                      <a:r>
                        <a:rPr lang="en-US" sz="1800" b="1" dirty="0" err="1" smtClean="0">
                          <a:latin typeface="Calibri" panose="020F0502020204030204" pitchFamily="34" charset="0"/>
                          <a:ea typeface="Calibri" panose="020F0502020204030204" pitchFamily="34" charset="0"/>
                          <a:cs typeface="Calibri" panose="020F0502020204030204" pitchFamily="34" charset="0"/>
                        </a:rPr>
                        <a:t>atracciones</a:t>
                      </a:r>
                      <a:r>
                        <a:rPr lang="en-US" sz="1800" b="1" dirty="0" smtClean="0">
                          <a:latin typeface="Calibri" panose="020F0502020204030204" pitchFamily="34" charset="0"/>
                          <a:ea typeface="Calibri" panose="020F0502020204030204" pitchFamily="34" charset="0"/>
                          <a:cs typeface="Calibri" panose="020F0502020204030204" pitchFamily="34" charset="0"/>
                        </a:rPr>
                        <a:t> </a:t>
                      </a:r>
                      <a:r>
                        <a:rPr lang="en-US" sz="1800" b="1" dirty="0" err="1" smtClean="0">
                          <a:latin typeface="Calibri" panose="020F0502020204030204" pitchFamily="34" charset="0"/>
                          <a:ea typeface="Calibri" panose="020F0502020204030204" pitchFamily="34" charset="0"/>
                          <a:cs typeface="Calibri" panose="020F0502020204030204" pitchFamily="34" charset="0"/>
                        </a:rPr>
                        <a:t>físicas</a:t>
                      </a:r>
                      <a:endParaRPr lang="en-US" sz="1800" b="1" dirty="0">
                        <a:latin typeface="Calibri" panose="020F0502020204030204" pitchFamily="34" charset="0"/>
                        <a:ea typeface="Calibri" panose="020F0502020204030204" pitchFamily="34" charset="0"/>
                        <a:cs typeface="Calibri" panose="020F0502020204030204" pitchFamily="34" charset="0"/>
                      </a:endParaRPr>
                    </a:p>
                  </a:txBody>
                  <a:tcPr marL="91445" marR="91445"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smtClean="0">
                          <a:latin typeface="Calibri" panose="020F0502020204030204" pitchFamily="34" charset="0"/>
                          <a:ea typeface="Calibri" panose="020F0502020204030204" pitchFamily="34" charset="0"/>
                          <a:cs typeface="Calibri" panose="020F0502020204030204" pitchFamily="34" charset="0"/>
                        </a:rPr>
                        <a:t>Marty</a:t>
                      </a:r>
                    </a:p>
                  </a:txBody>
                  <a:tcPr marL="91445" marR="91445"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05"/>
                  </a:ext>
                </a:extLst>
              </a:tr>
              <a:tr h="0">
                <a:tc>
                  <a:txBody>
                    <a:bodyPr/>
                    <a:lstStyle/>
                    <a:p>
                      <a:pPr algn="ctr" rtl="0"/>
                      <a:r>
                        <a:rPr lang="es-PE" sz="1800" dirty="0" smtClean="0">
                          <a:latin typeface="Calibri" panose="020F0502020204030204" pitchFamily="34" charset="0"/>
                          <a:ea typeface="Calibri" panose="020F0502020204030204" pitchFamily="34" charset="0"/>
                          <a:cs typeface="Calibri" panose="020F0502020204030204" pitchFamily="34" charset="0"/>
                        </a:rPr>
                        <a:t>13/3</a:t>
                      </a:r>
                      <a:endParaRPr lang="en-US" sz="1800" dirty="0">
                        <a:latin typeface="Calibri" panose="020F0502020204030204" pitchFamily="34" charset="0"/>
                        <a:ea typeface="Calibri" panose="020F0502020204030204" pitchFamily="34" charset="0"/>
                        <a:cs typeface="Calibri" panose="020F0502020204030204" pitchFamily="34" charset="0"/>
                      </a:endParaRPr>
                    </a:p>
                  </a:txBody>
                  <a:tcPr marL="91445" marR="91445"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a:r>
                        <a:rPr lang="en-US" sz="1800" dirty="0" err="1" smtClean="0">
                          <a:latin typeface="Calibri" panose="020F0502020204030204" pitchFamily="34" charset="0"/>
                          <a:ea typeface="Calibri" panose="020F0502020204030204" pitchFamily="34" charset="0"/>
                          <a:cs typeface="Calibri" panose="020F0502020204030204" pitchFamily="34" charset="0"/>
                        </a:rPr>
                        <a:t>Mi</a:t>
                      </a:r>
                      <a:r>
                        <a:rPr lang="es-ES" sz="1800" dirty="0" err="1" smtClean="0">
                          <a:latin typeface="Calibri" panose="020F0502020204030204" pitchFamily="34" charset="0"/>
                          <a:ea typeface="Calibri" panose="020F0502020204030204" pitchFamily="34" charset="0"/>
                          <a:cs typeface="Calibri" panose="020F0502020204030204" pitchFamily="34" charset="0"/>
                        </a:rPr>
                        <a:t>ér</a:t>
                      </a:r>
                      <a:endParaRPr lang="en-US" sz="1800" dirty="0">
                        <a:latin typeface="Calibri" panose="020F0502020204030204" pitchFamily="34" charset="0"/>
                        <a:ea typeface="Calibri" panose="020F0502020204030204" pitchFamily="34" charset="0"/>
                        <a:cs typeface="Calibri" panose="020F0502020204030204" pitchFamily="34" charset="0"/>
                      </a:endParaRPr>
                    </a:p>
                  </a:txBody>
                  <a:tcPr marL="91445" marR="91445"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rtl="0"/>
                      <a:r>
                        <a:rPr lang="en-US" sz="1800" b="1" dirty="0" smtClean="0">
                          <a:latin typeface="Calibri" panose="020F0502020204030204" pitchFamily="34" charset="0"/>
                          <a:ea typeface="Calibri" panose="020F0502020204030204" pitchFamily="34" charset="0"/>
                          <a:cs typeface="Calibri" panose="020F0502020204030204" pitchFamily="34" charset="0"/>
                        </a:rPr>
                        <a:t>3 –</a:t>
                      </a:r>
                      <a:r>
                        <a:rPr lang="en-US" sz="1800" b="1" baseline="0" dirty="0" smtClean="0">
                          <a:latin typeface="Calibri" panose="020F0502020204030204" pitchFamily="34" charset="0"/>
                          <a:ea typeface="Calibri" panose="020F0502020204030204" pitchFamily="34" charset="0"/>
                          <a:cs typeface="Calibri" panose="020F0502020204030204" pitchFamily="34" charset="0"/>
                        </a:rPr>
                        <a:t> </a:t>
                      </a:r>
                      <a:r>
                        <a:rPr lang="en-US" sz="1800" b="1" dirty="0" smtClean="0">
                          <a:latin typeface="Calibri" panose="020F0502020204030204" pitchFamily="34" charset="0"/>
                          <a:ea typeface="Calibri" panose="020F0502020204030204" pitchFamily="34" charset="0"/>
                          <a:cs typeface="Calibri" panose="020F0502020204030204" pitchFamily="34" charset="0"/>
                        </a:rPr>
                        <a:t>Las </a:t>
                      </a:r>
                      <a:r>
                        <a:rPr lang="en-US" sz="1800" b="1" dirty="0" err="1" smtClean="0">
                          <a:latin typeface="Calibri" panose="020F0502020204030204" pitchFamily="34" charset="0"/>
                          <a:ea typeface="Calibri" panose="020F0502020204030204" pitchFamily="34" charset="0"/>
                          <a:cs typeface="Calibri" panose="020F0502020204030204" pitchFamily="34" charset="0"/>
                        </a:rPr>
                        <a:t>atracciones</a:t>
                      </a:r>
                      <a:r>
                        <a:rPr lang="en-US" sz="1800" b="1" baseline="0" dirty="0" smtClean="0">
                          <a:latin typeface="Calibri" panose="020F0502020204030204" pitchFamily="34" charset="0"/>
                          <a:ea typeface="Calibri" panose="020F0502020204030204" pitchFamily="34" charset="0"/>
                          <a:cs typeface="Calibri" panose="020F0502020204030204" pitchFamily="34" charset="0"/>
                        </a:rPr>
                        <a:t> </a:t>
                      </a:r>
                      <a:r>
                        <a:rPr lang="en-US" sz="1800" b="1" baseline="0" dirty="0">
                          <a:latin typeface="Calibri" panose="020F0502020204030204" pitchFamily="34" charset="0"/>
                          <a:ea typeface="Calibri" panose="020F0502020204030204" pitchFamily="34" charset="0"/>
                          <a:cs typeface="Calibri" panose="020F0502020204030204" pitchFamily="34" charset="0"/>
                        </a:rPr>
                        <a:t>emocionales</a:t>
                      </a:r>
                      <a:endParaRPr lang="en-US" sz="1800" b="1" dirty="0">
                        <a:latin typeface="Calibri" panose="020F0502020204030204" pitchFamily="34" charset="0"/>
                        <a:ea typeface="Calibri" panose="020F0502020204030204" pitchFamily="34" charset="0"/>
                        <a:cs typeface="Calibri" panose="020F0502020204030204" pitchFamily="34" charset="0"/>
                      </a:endParaRPr>
                    </a:p>
                  </a:txBody>
                  <a:tcPr marL="91445" marR="91445"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a:r>
                        <a:rPr lang="es-ES" sz="1800" dirty="0" smtClean="0">
                          <a:latin typeface="Calibri" panose="020F0502020204030204" pitchFamily="34" charset="0"/>
                          <a:ea typeface="Calibri" panose="020F0502020204030204" pitchFamily="34" charset="0"/>
                          <a:cs typeface="Calibri" panose="020F0502020204030204" pitchFamily="34" charset="0"/>
                        </a:rPr>
                        <a:t>David</a:t>
                      </a:r>
                      <a:endParaRPr lang="en-US" sz="1800" dirty="0">
                        <a:latin typeface="Calibri" panose="020F0502020204030204" pitchFamily="34" charset="0"/>
                        <a:ea typeface="Calibri" panose="020F0502020204030204" pitchFamily="34" charset="0"/>
                        <a:cs typeface="Calibri" panose="020F0502020204030204" pitchFamily="34" charset="0"/>
                      </a:endParaRPr>
                    </a:p>
                  </a:txBody>
                  <a:tcPr marL="91445" marR="91445"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06"/>
                  </a:ext>
                </a:extLst>
              </a:tr>
              <a:tr h="0">
                <a:tc>
                  <a:txBody>
                    <a:bodyPr/>
                    <a:lstStyle/>
                    <a:p>
                      <a:pPr algn="ctr" rtl="0"/>
                      <a:r>
                        <a:rPr lang="en-US" sz="1800" dirty="0" smtClean="0">
                          <a:latin typeface="Calibri" panose="020F0502020204030204" pitchFamily="34" charset="0"/>
                          <a:ea typeface="Calibri" panose="020F0502020204030204" pitchFamily="34" charset="0"/>
                          <a:cs typeface="Calibri" panose="020F0502020204030204" pitchFamily="34" charset="0"/>
                        </a:rPr>
                        <a:t>17/3</a:t>
                      </a:r>
                      <a:endParaRPr lang="en-US" sz="1800" dirty="0">
                        <a:latin typeface="Calibri" panose="020F0502020204030204" pitchFamily="34" charset="0"/>
                        <a:ea typeface="Calibri" panose="020F0502020204030204" pitchFamily="34" charset="0"/>
                        <a:cs typeface="Calibri" panose="020F0502020204030204" pitchFamily="34" charset="0"/>
                      </a:endParaRPr>
                    </a:p>
                  </a:txBody>
                  <a:tcPr marL="91445" marR="91445"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a:r>
                        <a:rPr lang="en-US" sz="1800" dirty="0" smtClean="0">
                          <a:latin typeface="Calibri" panose="020F0502020204030204" pitchFamily="34" charset="0"/>
                          <a:ea typeface="Calibri" panose="020F0502020204030204" pitchFamily="34" charset="0"/>
                          <a:cs typeface="Calibri" panose="020F0502020204030204" pitchFamily="34" charset="0"/>
                        </a:rPr>
                        <a:t>Dom</a:t>
                      </a:r>
                      <a:endParaRPr lang="en-US" sz="1800" dirty="0">
                        <a:latin typeface="Calibri" panose="020F0502020204030204" pitchFamily="34" charset="0"/>
                        <a:ea typeface="Calibri" panose="020F0502020204030204" pitchFamily="34" charset="0"/>
                        <a:cs typeface="Calibri" panose="020F0502020204030204" pitchFamily="34" charset="0"/>
                      </a:endParaRPr>
                    </a:p>
                  </a:txBody>
                  <a:tcPr marL="91445" marR="91445"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rtl="0"/>
                      <a:r>
                        <a:rPr lang="en-US" sz="1800" b="1" dirty="0" smtClean="0">
                          <a:latin typeface="Calibri" panose="020F0502020204030204" pitchFamily="34" charset="0"/>
                          <a:ea typeface="Calibri" panose="020F0502020204030204" pitchFamily="34" charset="0"/>
                          <a:cs typeface="Calibri" panose="020F0502020204030204" pitchFamily="34" charset="0"/>
                        </a:rPr>
                        <a:t>3 –</a:t>
                      </a:r>
                      <a:r>
                        <a:rPr lang="en-US" sz="1800" b="1" baseline="0" dirty="0" smtClean="0">
                          <a:latin typeface="Calibri" panose="020F0502020204030204" pitchFamily="34" charset="0"/>
                          <a:ea typeface="Calibri" panose="020F0502020204030204" pitchFamily="34" charset="0"/>
                          <a:cs typeface="Calibri" panose="020F0502020204030204" pitchFamily="34" charset="0"/>
                        </a:rPr>
                        <a:t> </a:t>
                      </a:r>
                      <a:r>
                        <a:rPr lang="en-US" sz="1800" b="1" dirty="0" smtClean="0">
                          <a:latin typeface="Calibri" panose="020F0502020204030204" pitchFamily="34" charset="0"/>
                          <a:ea typeface="Calibri" panose="020F0502020204030204" pitchFamily="34" charset="0"/>
                          <a:cs typeface="Calibri" panose="020F0502020204030204" pitchFamily="34" charset="0"/>
                        </a:rPr>
                        <a:t>Las </a:t>
                      </a:r>
                      <a:r>
                        <a:rPr lang="en-US" sz="1800" b="1" dirty="0" err="1" smtClean="0">
                          <a:latin typeface="Calibri" panose="020F0502020204030204" pitchFamily="34" charset="0"/>
                          <a:ea typeface="Calibri" panose="020F0502020204030204" pitchFamily="34" charset="0"/>
                          <a:cs typeface="Calibri" panose="020F0502020204030204" pitchFamily="34" charset="0"/>
                        </a:rPr>
                        <a:t>atracciones</a:t>
                      </a:r>
                      <a:r>
                        <a:rPr lang="en-US" sz="1800" b="1" baseline="0" dirty="0" smtClean="0">
                          <a:latin typeface="Calibri" panose="020F0502020204030204" pitchFamily="34" charset="0"/>
                          <a:ea typeface="Calibri" panose="020F0502020204030204" pitchFamily="34" charset="0"/>
                          <a:cs typeface="Calibri" panose="020F0502020204030204" pitchFamily="34" charset="0"/>
                        </a:rPr>
                        <a:t> </a:t>
                      </a:r>
                      <a:r>
                        <a:rPr lang="en-US" sz="1800" b="1" baseline="0" dirty="0" err="1" smtClean="0">
                          <a:latin typeface="Calibri" panose="020F0502020204030204" pitchFamily="34" charset="0"/>
                          <a:ea typeface="Calibri" panose="020F0502020204030204" pitchFamily="34" charset="0"/>
                          <a:cs typeface="Calibri" panose="020F0502020204030204" pitchFamily="34" charset="0"/>
                        </a:rPr>
                        <a:t>emocionales</a:t>
                      </a:r>
                      <a:endParaRPr lang="en-US" sz="1800" b="1" dirty="0">
                        <a:latin typeface="Calibri" panose="020F0502020204030204" pitchFamily="34" charset="0"/>
                        <a:ea typeface="Calibri" panose="020F0502020204030204" pitchFamily="34" charset="0"/>
                        <a:cs typeface="Calibri" panose="020F0502020204030204" pitchFamily="34" charset="0"/>
                      </a:endParaRPr>
                    </a:p>
                  </a:txBody>
                  <a:tcPr marL="91445" marR="91445"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s-ES" sz="1800" dirty="0" smtClean="0">
                          <a:latin typeface="Calibri" panose="020F0502020204030204" pitchFamily="34" charset="0"/>
                          <a:ea typeface="Calibri" panose="020F0502020204030204" pitchFamily="34" charset="0"/>
                          <a:cs typeface="Calibri" panose="020F0502020204030204" pitchFamily="34" charset="0"/>
                        </a:rPr>
                        <a:t>David</a:t>
                      </a:r>
                      <a:endParaRPr lang="en-US" sz="1800" dirty="0">
                        <a:latin typeface="Calibri" panose="020F0502020204030204" pitchFamily="34" charset="0"/>
                        <a:ea typeface="Calibri" panose="020F0502020204030204" pitchFamily="34" charset="0"/>
                        <a:cs typeface="Calibri" panose="020F0502020204030204" pitchFamily="34" charset="0"/>
                      </a:endParaRPr>
                    </a:p>
                  </a:txBody>
                  <a:tcPr marL="91445" marR="91445"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07"/>
                  </a:ext>
                </a:extLst>
              </a:tr>
              <a:tr h="0">
                <a:tc>
                  <a:txBody>
                    <a:bodyPr/>
                    <a:lstStyle/>
                    <a:p>
                      <a:pPr algn="ctr" rtl="0"/>
                      <a:r>
                        <a:rPr lang="en-US" sz="1800" dirty="0" smtClean="0">
                          <a:latin typeface="Calibri" panose="020F0502020204030204" pitchFamily="34" charset="0"/>
                          <a:ea typeface="Calibri" panose="020F0502020204030204" pitchFamily="34" charset="0"/>
                          <a:cs typeface="Calibri" panose="020F0502020204030204" pitchFamily="34" charset="0"/>
                        </a:rPr>
                        <a:t>20/3</a:t>
                      </a:r>
                      <a:endParaRPr lang="en-US" sz="1800" dirty="0">
                        <a:latin typeface="Calibri" panose="020F0502020204030204" pitchFamily="34" charset="0"/>
                        <a:ea typeface="Calibri" panose="020F0502020204030204" pitchFamily="34" charset="0"/>
                        <a:cs typeface="Calibri" panose="020F0502020204030204" pitchFamily="34" charset="0"/>
                      </a:endParaRPr>
                    </a:p>
                  </a:txBody>
                  <a:tcPr marL="91445" marR="91445"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a:txBody>
                    <a:bodyPr/>
                    <a:lstStyle/>
                    <a:p>
                      <a:pPr algn="ctr" rtl="0"/>
                      <a:r>
                        <a:rPr lang="en-US" sz="1800" b="0" dirty="0" err="1" smtClean="0">
                          <a:latin typeface="Calibri" panose="020F0502020204030204" pitchFamily="34" charset="0"/>
                          <a:ea typeface="Calibri" panose="020F0502020204030204" pitchFamily="34" charset="0"/>
                          <a:cs typeface="Calibri" panose="020F0502020204030204" pitchFamily="34" charset="0"/>
                        </a:rPr>
                        <a:t>Mi</a:t>
                      </a:r>
                      <a:r>
                        <a:rPr lang="es-ES" sz="1800" b="0" dirty="0" err="1" smtClean="0">
                          <a:latin typeface="Calibri" panose="020F0502020204030204" pitchFamily="34" charset="0"/>
                          <a:ea typeface="Calibri" panose="020F0502020204030204" pitchFamily="34" charset="0"/>
                          <a:cs typeface="Calibri" panose="020F0502020204030204" pitchFamily="34" charset="0"/>
                        </a:rPr>
                        <a:t>ér</a:t>
                      </a:r>
                      <a:endParaRPr lang="en-US" sz="1800" b="0" dirty="0">
                        <a:latin typeface="Calibri" panose="020F0502020204030204" pitchFamily="34" charset="0"/>
                        <a:ea typeface="Calibri" panose="020F0502020204030204" pitchFamily="34" charset="0"/>
                        <a:cs typeface="Calibri" panose="020F0502020204030204" pitchFamily="34" charset="0"/>
                      </a:endParaRPr>
                    </a:p>
                  </a:txBody>
                  <a:tcPr marL="91445" marR="91445"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PE" sz="1600" b="0" dirty="0" smtClean="0">
                          <a:latin typeface="Calibri" panose="020F0502020204030204" pitchFamily="34" charset="0"/>
                          <a:ea typeface="Calibri" panose="020F0502020204030204" pitchFamily="34" charset="0"/>
                          <a:cs typeface="Calibri" panose="020F0502020204030204" pitchFamily="34" charset="0"/>
                        </a:rPr>
                        <a:t>(no hay clase) Lecciones con</a:t>
                      </a:r>
                      <a:r>
                        <a:rPr lang="es-PE" sz="1600" b="0" baseline="0" dirty="0" smtClean="0">
                          <a:latin typeface="Calibri" panose="020F0502020204030204" pitchFamily="34" charset="0"/>
                          <a:ea typeface="Calibri" panose="020F0502020204030204" pitchFamily="34" charset="0"/>
                          <a:cs typeface="Calibri" panose="020F0502020204030204" pitchFamily="34" charset="0"/>
                        </a:rPr>
                        <a:t> Josh Creel</a:t>
                      </a:r>
                      <a:endParaRPr lang="en-US" sz="1600" b="0" dirty="0" smtClean="0">
                        <a:latin typeface="Calibri" panose="020F0502020204030204" pitchFamily="34" charset="0"/>
                        <a:ea typeface="Calibri" panose="020F0502020204030204" pitchFamily="34" charset="0"/>
                        <a:cs typeface="Calibri" panose="020F0502020204030204" pitchFamily="34" charset="0"/>
                      </a:endParaRPr>
                    </a:p>
                  </a:txBody>
                  <a:tcPr marL="91445" marR="91445"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a:txBody>
                    <a:bodyPr/>
                    <a:lstStyle/>
                    <a:p>
                      <a:endParaRPr lang="en-US" sz="1600" dirty="0">
                        <a:latin typeface="Calibri" panose="020F0502020204030204" pitchFamily="34" charset="0"/>
                        <a:ea typeface="Calibri" panose="020F0502020204030204" pitchFamily="34" charset="0"/>
                        <a:cs typeface="Calibri" panose="020F0502020204030204" pitchFamily="34" charset="0"/>
                      </a:endParaRPr>
                    </a:p>
                  </a:txBody>
                  <a:tcPr marL="91445" marR="91445"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extLst>
                  <a:ext uri="{0D108BD9-81ED-4DB2-BD59-A6C34878D82A}">
                    <a16:rowId xmlns:a16="http://schemas.microsoft.com/office/drawing/2014/main" xmlns="" val="10008"/>
                  </a:ext>
                </a:extLst>
              </a:tr>
              <a:tr h="0">
                <a:tc>
                  <a:txBody>
                    <a:bodyPr/>
                    <a:lstStyle/>
                    <a:p>
                      <a:pPr algn="ctr" rtl="0"/>
                      <a:r>
                        <a:rPr lang="en-US" sz="1800" dirty="0" smtClean="0">
                          <a:latin typeface="Calibri" panose="020F0502020204030204" pitchFamily="34" charset="0"/>
                          <a:ea typeface="Calibri" panose="020F0502020204030204" pitchFamily="34" charset="0"/>
                          <a:cs typeface="Calibri" panose="020F0502020204030204" pitchFamily="34" charset="0"/>
                        </a:rPr>
                        <a:t>24/3</a:t>
                      </a:r>
                      <a:endParaRPr lang="en-US" sz="1800" dirty="0">
                        <a:latin typeface="Calibri" panose="020F0502020204030204" pitchFamily="34" charset="0"/>
                        <a:ea typeface="Calibri" panose="020F0502020204030204" pitchFamily="34" charset="0"/>
                        <a:cs typeface="Calibri" panose="020F0502020204030204" pitchFamily="34" charset="0"/>
                      </a:endParaRPr>
                    </a:p>
                  </a:txBody>
                  <a:tcPr marL="91445" marR="91445"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a:r>
                        <a:rPr lang="en-US" sz="1800" dirty="0" smtClean="0">
                          <a:latin typeface="Calibri" panose="020F0502020204030204" pitchFamily="34" charset="0"/>
                          <a:ea typeface="Calibri" panose="020F0502020204030204" pitchFamily="34" charset="0"/>
                          <a:cs typeface="Calibri" panose="020F0502020204030204" pitchFamily="34" charset="0"/>
                        </a:rPr>
                        <a:t>Dom</a:t>
                      </a:r>
                      <a:endParaRPr lang="en-US" sz="1800" dirty="0">
                        <a:latin typeface="Calibri" panose="020F0502020204030204" pitchFamily="34" charset="0"/>
                        <a:ea typeface="Calibri" panose="020F0502020204030204" pitchFamily="34" charset="0"/>
                        <a:cs typeface="Calibri" panose="020F0502020204030204" pitchFamily="34" charset="0"/>
                      </a:endParaRPr>
                    </a:p>
                  </a:txBody>
                  <a:tcPr marL="91445" marR="91445"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rtl="0"/>
                      <a:r>
                        <a:rPr lang="en-US" sz="1800" b="1" dirty="0" smtClean="0">
                          <a:latin typeface="Calibri" panose="020F0502020204030204" pitchFamily="34" charset="0"/>
                          <a:ea typeface="Calibri" panose="020F0502020204030204" pitchFamily="34" charset="0"/>
                          <a:cs typeface="Calibri" panose="020F0502020204030204" pitchFamily="34" charset="0"/>
                        </a:rPr>
                        <a:t>4 –</a:t>
                      </a:r>
                      <a:r>
                        <a:rPr lang="en-US" sz="1800" b="1" baseline="0" dirty="0" smtClean="0">
                          <a:latin typeface="Calibri" panose="020F0502020204030204" pitchFamily="34" charset="0"/>
                          <a:ea typeface="Calibri" panose="020F0502020204030204" pitchFamily="34" charset="0"/>
                          <a:cs typeface="Calibri" panose="020F0502020204030204" pitchFamily="34" charset="0"/>
                        </a:rPr>
                        <a:t> </a:t>
                      </a:r>
                      <a:r>
                        <a:rPr lang="en-US" sz="1800" b="1" dirty="0" smtClean="0">
                          <a:latin typeface="Calibri" panose="020F0502020204030204" pitchFamily="34" charset="0"/>
                          <a:ea typeface="Calibri" panose="020F0502020204030204" pitchFamily="34" charset="0"/>
                          <a:cs typeface="Calibri" panose="020F0502020204030204" pitchFamily="34" charset="0"/>
                        </a:rPr>
                        <a:t>Las </a:t>
                      </a:r>
                      <a:r>
                        <a:rPr lang="en-US" sz="1800" b="1" dirty="0" err="1" smtClean="0">
                          <a:latin typeface="Calibri" panose="020F0502020204030204" pitchFamily="34" charset="0"/>
                          <a:ea typeface="Calibri" panose="020F0502020204030204" pitchFamily="34" charset="0"/>
                          <a:cs typeface="Calibri" panose="020F0502020204030204" pitchFamily="34" charset="0"/>
                        </a:rPr>
                        <a:t>atracciones</a:t>
                      </a:r>
                      <a:r>
                        <a:rPr lang="en-US" sz="1800" b="1" baseline="0" dirty="0" smtClean="0">
                          <a:latin typeface="Calibri" panose="020F0502020204030204" pitchFamily="34" charset="0"/>
                          <a:ea typeface="Calibri" panose="020F0502020204030204" pitchFamily="34" charset="0"/>
                          <a:cs typeface="Calibri" panose="020F0502020204030204" pitchFamily="34" charset="0"/>
                        </a:rPr>
                        <a:t> </a:t>
                      </a:r>
                      <a:r>
                        <a:rPr lang="en-US" sz="1800" b="1" baseline="0" dirty="0" err="1" smtClean="0">
                          <a:latin typeface="Calibri" panose="020F0502020204030204" pitchFamily="34" charset="0"/>
                          <a:ea typeface="Calibri" panose="020F0502020204030204" pitchFamily="34" charset="0"/>
                          <a:cs typeface="Calibri" panose="020F0502020204030204" pitchFamily="34" charset="0"/>
                        </a:rPr>
                        <a:t>intelectuales</a:t>
                      </a:r>
                      <a:endParaRPr lang="en-US" sz="1800" b="1" dirty="0">
                        <a:latin typeface="Calibri" panose="020F0502020204030204" pitchFamily="34" charset="0"/>
                        <a:ea typeface="Calibri" panose="020F0502020204030204" pitchFamily="34" charset="0"/>
                        <a:cs typeface="Calibri" panose="020F0502020204030204" pitchFamily="34" charset="0"/>
                      </a:endParaRPr>
                    </a:p>
                  </a:txBody>
                  <a:tcPr marL="91445" marR="91445"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a:r>
                        <a:rPr lang="en-US" sz="1800" dirty="0" smtClean="0">
                          <a:latin typeface="Calibri" panose="020F0502020204030204" pitchFamily="34" charset="0"/>
                          <a:ea typeface="Calibri" panose="020F0502020204030204" pitchFamily="34" charset="0"/>
                          <a:cs typeface="Calibri" panose="020F0502020204030204" pitchFamily="34" charset="0"/>
                        </a:rPr>
                        <a:t>Ryan</a:t>
                      </a:r>
                      <a:endParaRPr lang="en-US" sz="1800" dirty="0">
                        <a:latin typeface="Calibri" panose="020F0502020204030204" pitchFamily="34" charset="0"/>
                        <a:ea typeface="Calibri" panose="020F0502020204030204" pitchFamily="34" charset="0"/>
                        <a:cs typeface="Calibri" panose="020F0502020204030204" pitchFamily="34" charset="0"/>
                      </a:endParaRPr>
                    </a:p>
                  </a:txBody>
                  <a:tcPr marL="91445" marR="91445"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09"/>
                  </a:ext>
                </a:extLst>
              </a:tr>
              <a:tr h="0">
                <a:tc>
                  <a:txBody>
                    <a:bodyPr/>
                    <a:lstStyle/>
                    <a:p>
                      <a:pPr algn="ctr" rtl="0"/>
                      <a:r>
                        <a:rPr lang="en-US" sz="1800" dirty="0" smtClean="0">
                          <a:latin typeface="Calibri" panose="020F0502020204030204" pitchFamily="34" charset="0"/>
                          <a:ea typeface="Calibri" panose="020F0502020204030204" pitchFamily="34" charset="0"/>
                          <a:cs typeface="Calibri" panose="020F0502020204030204" pitchFamily="34" charset="0"/>
                        </a:rPr>
                        <a:t>27/3</a:t>
                      </a:r>
                      <a:endParaRPr lang="en-US" sz="1800" dirty="0">
                        <a:latin typeface="Calibri" panose="020F0502020204030204" pitchFamily="34" charset="0"/>
                        <a:ea typeface="Calibri" panose="020F0502020204030204" pitchFamily="34" charset="0"/>
                        <a:cs typeface="Calibri" panose="020F0502020204030204" pitchFamily="34" charset="0"/>
                      </a:endParaRPr>
                    </a:p>
                  </a:txBody>
                  <a:tcPr marL="91445" marR="91445"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a:r>
                        <a:rPr lang="en-US" sz="1800" dirty="0" err="1" smtClean="0">
                          <a:latin typeface="Calibri" panose="020F0502020204030204" pitchFamily="34" charset="0"/>
                          <a:ea typeface="Calibri" panose="020F0502020204030204" pitchFamily="34" charset="0"/>
                          <a:cs typeface="Calibri" panose="020F0502020204030204" pitchFamily="34" charset="0"/>
                        </a:rPr>
                        <a:t>Mi</a:t>
                      </a:r>
                      <a:r>
                        <a:rPr lang="es-ES" sz="1800" dirty="0" err="1" smtClean="0">
                          <a:latin typeface="Calibri" panose="020F0502020204030204" pitchFamily="34" charset="0"/>
                          <a:ea typeface="Calibri" panose="020F0502020204030204" pitchFamily="34" charset="0"/>
                          <a:cs typeface="Calibri" panose="020F0502020204030204" pitchFamily="34" charset="0"/>
                        </a:rPr>
                        <a:t>ér</a:t>
                      </a:r>
                      <a:endParaRPr lang="en-US" sz="1800" dirty="0">
                        <a:latin typeface="Calibri" panose="020F0502020204030204" pitchFamily="34" charset="0"/>
                        <a:ea typeface="Calibri" panose="020F0502020204030204" pitchFamily="34" charset="0"/>
                        <a:cs typeface="Calibri" panose="020F0502020204030204" pitchFamily="34" charset="0"/>
                      </a:endParaRPr>
                    </a:p>
                  </a:txBody>
                  <a:tcPr marL="91445" marR="91445"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rtl="0"/>
                      <a:r>
                        <a:rPr lang="en-US" sz="1800" b="1" dirty="0" smtClean="0">
                          <a:latin typeface="Calibri" panose="020F0502020204030204" pitchFamily="34" charset="0"/>
                          <a:ea typeface="Calibri" panose="020F0502020204030204" pitchFamily="34" charset="0"/>
                          <a:cs typeface="Calibri" panose="020F0502020204030204" pitchFamily="34" charset="0"/>
                        </a:rPr>
                        <a:t>4 –</a:t>
                      </a:r>
                      <a:r>
                        <a:rPr lang="en-US" sz="1800" b="1" baseline="0" dirty="0" smtClean="0">
                          <a:latin typeface="Calibri" panose="020F0502020204030204" pitchFamily="34" charset="0"/>
                          <a:ea typeface="Calibri" panose="020F0502020204030204" pitchFamily="34" charset="0"/>
                          <a:cs typeface="Calibri" panose="020F0502020204030204" pitchFamily="34" charset="0"/>
                        </a:rPr>
                        <a:t> </a:t>
                      </a:r>
                      <a:r>
                        <a:rPr lang="en-US" sz="1800" b="1" dirty="0" smtClean="0">
                          <a:latin typeface="Calibri" panose="020F0502020204030204" pitchFamily="34" charset="0"/>
                          <a:ea typeface="Calibri" panose="020F0502020204030204" pitchFamily="34" charset="0"/>
                          <a:cs typeface="Calibri" panose="020F0502020204030204" pitchFamily="34" charset="0"/>
                        </a:rPr>
                        <a:t>Las </a:t>
                      </a:r>
                      <a:r>
                        <a:rPr lang="en-US" sz="1800" b="1" dirty="0" err="1" smtClean="0">
                          <a:latin typeface="Calibri" panose="020F0502020204030204" pitchFamily="34" charset="0"/>
                          <a:ea typeface="Calibri" panose="020F0502020204030204" pitchFamily="34" charset="0"/>
                          <a:cs typeface="Calibri" panose="020F0502020204030204" pitchFamily="34" charset="0"/>
                        </a:rPr>
                        <a:t>atracciones</a:t>
                      </a:r>
                      <a:r>
                        <a:rPr lang="en-US" sz="1800" b="1" baseline="0" dirty="0" smtClean="0">
                          <a:latin typeface="Calibri" panose="020F0502020204030204" pitchFamily="34" charset="0"/>
                          <a:ea typeface="Calibri" panose="020F0502020204030204" pitchFamily="34" charset="0"/>
                          <a:cs typeface="Calibri" panose="020F0502020204030204" pitchFamily="34" charset="0"/>
                        </a:rPr>
                        <a:t> </a:t>
                      </a:r>
                      <a:r>
                        <a:rPr lang="en-US" sz="1800" b="1" baseline="0" dirty="0">
                          <a:latin typeface="Calibri" panose="020F0502020204030204" pitchFamily="34" charset="0"/>
                          <a:ea typeface="Calibri" panose="020F0502020204030204" pitchFamily="34" charset="0"/>
                          <a:cs typeface="Calibri" panose="020F0502020204030204" pitchFamily="34" charset="0"/>
                        </a:rPr>
                        <a:t>intelectuales</a:t>
                      </a:r>
                      <a:endParaRPr lang="en-US" sz="1800" b="1" dirty="0">
                        <a:latin typeface="Calibri" panose="020F0502020204030204" pitchFamily="34" charset="0"/>
                        <a:ea typeface="Calibri" panose="020F0502020204030204" pitchFamily="34" charset="0"/>
                        <a:cs typeface="Calibri" panose="020F0502020204030204" pitchFamily="34" charset="0"/>
                      </a:endParaRPr>
                    </a:p>
                  </a:txBody>
                  <a:tcPr marL="91445" marR="91445"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a:r>
                        <a:rPr lang="en-US" sz="1800" dirty="0" smtClean="0">
                          <a:latin typeface="Calibri" panose="020F0502020204030204" pitchFamily="34" charset="0"/>
                          <a:ea typeface="Calibri" panose="020F0502020204030204" pitchFamily="34" charset="0"/>
                          <a:cs typeface="Calibri" panose="020F0502020204030204" pitchFamily="34" charset="0"/>
                        </a:rPr>
                        <a:t>David</a:t>
                      </a:r>
                      <a:endParaRPr lang="en-US" sz="1800" dirty="0">
                        <a:latin typeface="Calibri" panose="020F0502020204030204" pitchFamily="34" charset="0"/>
                        <a:ea typeface="Calibri" panose="020F0502020204030204" pitchFamily="34" charset="0"/>
                        <a:cs typeface="Calibri" panose="020F0502020204030204" pitchFamily="34" charset="0"/>
                      </a:endParaRPr>
                    </a:p>
                  </a:txBody>
                  <a:tcPr marL="91445" marR="91445"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10"/>
                  </a:ext>
                </a:extLst>
              </a:tr>
              <a:tr h="0">
                <a:tc>
                  <a:txBody>
                    <a:bodyPr/>
                    <a:lstStyle/>
                    <a:p>
                      <a:pPr algn="ctr" rtl="0"/>
                      <a:r>
                        <a:rPr lang="en-US" sz="1800" dirty="0" smtClean="0">
                          <a:latin typeface="Calibri" panose="020F0502020204030204" pitchFamily="34" charset="0"/>
                          <a:ea typeface="Calibri" panose="020F0502020204030204" pitchFamily="34" charset="0"/>
                          <a:cs typeface="Calibri" panose="020F0502020204030204" pitchFamily="34" charset="0"/>
                        </a:rPr>
                        <a:t>31/3</a:t>
                      </a:r>
                      <a:endParaRPr lang="en-US" sz="1800" dirty="0">
                        <a:latin typeface="Calibri" panose="020F0502020204030204" pitchFamily="34" charset="0"/>
                        <a:ea typeface="Calibri" panose="020F0502020204030204" pitchFamily="34" charset="0"/>
                        <a:cs typeface="Calibri" panose="020F0502020204030204" pitchFamily="34" charset="0"/>
                      </a:endParaRPr>
                    </a:p>
                  </a:txBody>
                  <a:tcPr marL="91445" marR="91445"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a:r>
                        <a:rPr lang="en-US" sz="1800" dirty="0" smtClean="0">
                          <a:latin typeface="Calibri" panose="020F0502020204030204" pitchFamily="34" charset="0"/>
                          <a:ea typeface="Calibri" panose="020F0502020204030204" pitchFamily="34" charset="0"/>
                          <a:cs typeface="Calibri" panose="020F0502020204030204" pitchFamily="34" charset="0"/>
                        </a:rPr>
                        <a:t>Dom</a:t>
                      </a:r>
                      <a:endParaRPr lang="en-US" sz="1800" dirty="0">
                        <a:latin typeface="Calibri" panose="020F0502020204030204" pitchFamily="34" charset="0"/>
                        <a:ea typeface="Calibri" panose="020F0502020204030204" pitchFamily="34" charset="0"/>
                        <a:cs typeface="Calibri" panose="020F0502020204030204" pitchFamily="34" charset="0"/>
                      </a:endParaRPr>
                    </a:p>
                  </a:txBody>
                  <a:tcPr marL="91445" marR="91445"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rtl="0"/>
                      <a:r>
                        <a:rPr lang="en-US" sz="1800" b="1" dirty="0" smtClean="0">
                          <a:latin typeface="Calibri" panose="020F0502020204030204" pitchFamily="34" charset="0"/>
                          <a:ea typeface="Calibri" panose="020F0502020204030204" pitchFamily="34" charset="0"/>
                          <a:cs typeface="Calibri" panose="020F0502020204030204" pitchFamily="34" charset="0"/>
                        </a:rPr>
                        <a:t>5 – </a:t>
                      </a:r>
                      <a:r>
                        <a:rPr lang="en-US" sz="1800" b="1" baseline="0" dirty="0" err="1" smtClean="0">
                          <a:latin typeface="Calibri" panose="020F0502020204030204" pitchFamily="34" charset="0"/>
                          <a:ea typeface="Calibri" panose="020F0502020204030204" pitchFamily="34" charset="0"/>
                          <a:cs typeface="Calibri" panose="020F0502020204030204" pitchFamily="34" charset="0"/>
                        </a:rPr>
                        <a:t>Decisiones</a:t>
                      </a:r>
                      <a:r>
                        <a:rPr lang="en-US" sz="1800" b="1" baseline="0" dirty="0" smtClean="0">
                          <a:latin typeface="Calibri" panose="020F0502020204030204" pitchFamily="34" charset="0"/>
                          <a:ea typeface="Calibri" panose="020F0502020204030204" pitchFamily="34" charset="0"/>
                          <a:cs typeface="Calibri" panose="020F0502020204030204" pitchFamily="34" charset="0"/>
                        </a:rPr>
                        <a:t> </a:t>
                      </a:r>
                      <a:r>
                        <a:rPr lang="en-US" sz="1800" b="1" baseline="0" dirty="0" err="1" smtClean="0">
                          <a:latin typeface="Calibri" panose="020F0502020204030204" pitchFamily="34" charset="0"/>
                          <a:ea typeface="Calibri" panose="020F0502020204030204" pitchFamily="34" charset="0"/>
                          <a:cs typeface="Calibri" panose="020F0502020204030204" pitchFamily="34" charset="0"/>
                        </a:rPr>
                        <a:t>guiadas</a:t>
                      </a:r>
                      <a:r>
                        <a:rPr lang="en-US" sz="1800" b="1" baseline="0" dirty="0" smtClean="0">
                          <a:latin typeface="Calibri" panose="020F0502020204030204" pitchFamily="34" charset="0"/>
                          <a:ea typeface="Calibri" panose="020F0502020204030204" pitchFamily="34" charset="0"/>
                          <a:cs typeface="Calibri" panose="020F0502020204030204" pitchFamily="34" charset="0"/>
                        </a:rPr>
                        <a:t> </a:t>
                      </a:r>
                      <a:r>
                        <a:rPr lang="en-US" sz="1800" b="1" baseline="0" dirty="0" err="1" smtClean="0">
                          <a:latin typeface="Calibri" panose="020F0502020204030204" pitchFamily="34" charset="0"/>
                          <a:ea typeface="Calibri" panose="020F0502020204030204" pitchFamily="34" charset="0"/>
                          <a:cs typeface="Calibri" panose="020F0502020204030204" pitchFamily="34" charset="0"/>
                        </a:rPr>
                        <a:t>por</a:t>
                      </a:r>
                      <a:r>
                        <a:rPr lang="en-US" sz="1800" b="1" baseline="0" dirty="0" smtClean="0">
                          <a:latin typeface="Calibri" panose="020F0502020204030204" pitchFamily="34" charset="0"/>
                          <a:ea typeface="Calibri" panose="020F0502020204030204" pitchFamily="34" charset="0"/>
                          <a:cs typeface="Calibri" panose="020F0502020204030204" pitchFamily="34" charset="0"/>
                        </a:rPr>
                        <a:t> el </a:t>
                      </a:r>
                      <a:r>
                        <a:rPr lang="en-US" sz="1800" b="1" baseline="0" dirty="0" err="1" smtClean="0">
                          <a:latin typeface="Calibri" panose="020F0502020204030204" pitchFamily="34" charset="0"/>
                          <a:ea typeface="Calibri" panose="020F0502020204030204" pitchFamily="34" charset="0"/>
                          <a:cs typeface="Calibri" panose="020F0502020204030204" pitchFamily="34" charset="0"/>
                        </a:rPr>
                        <a:t>Espíritu</a:t>
                      </a:r>
                      <a:endParaRPr lang="en-US" sz="1800" b="1" dirty="0">
                        <a:latin typeface="Calibri" panose="020F0502020204030204" pitchFamily="34" charset="0"/>
                        <a:ea typeface="Calibri" panose="020F0502020204030204" pitchFamily="34" charset="0"/>
                        <a:cs typeface="Calibri" panose="020F0502020204030204" pitchFamily="34" charset="0"/>
                      </a:endParaRPr>
                    </a:p>
                  </a:txBody>
                  <a:tcPr marL="91445" marR="91445"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a:r>
                        <a:rPr lang="es-ES" sz="1800" dirty="0" smtClean="0">
                          <a:latin typeface="Calibri" panose="020F0502020204030204" pitchFamily="34" charset="0"/>
                          <a:ea typeface="Calibri" panose="020F0502020204030204" pitchFamily="34" charset="0"/>
                          <a:cs typeface="Calibri" panose="020F0502020204030204" pitchFamily="34" charset="0"/>
                        </a:rPr>
                        <a:t>David</a:t>
                      </a:r>
                      <a:endParaRPr lang="en-US" sz="1800" dirty="0">
                        <a:latin typeface="Calibri" panose="020F0502020204030204" pitchFamily="34" charset="0"/>
                        <a:ea typeface="Calibri" panose="020F0502020204030204" pitchFamily="34" charset="0"/>
                        <a:cs typeface="Calibri" panose="020F0502020204030204" pitchFamily="34" charset="0"/>
                      </a:endParaRPr>
                    </a:p>
                  </a:txBody>
                  <a:tcPr marL="91445" marR="91445"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11"/>
                  </a:ext>
                </a:extLst>
              </a:tr>
              <a:tr h="0">
                <a:tc>
                  <a:txBody>
                    <a:bodyPr/>
                    <a:lstStyle/>
                    <a:p>
                      <a:pPr algn="ctr" rtl="0"/>
                      <a:r>
                        <a:rPr lang="en-US" sz="1800" dirty="0" smtClean="0">
                          <a:latin typeface="Calibri" panose="020F0502020204030204" pitchFamily="34" charset="0"/>
                          <a:ea typeface="Calibri" panose="020F0502020204030204" pitchFamily="34" charset="0"/>
                          <a:cs typeface="Calibri" panose="020F0502020204030204" pitchFamily="34" charset="0"/>
                        </a:rPr>
                        <a:t>3/4</a:t>
                      </a:r>
                      <a:endParaRPr lang="en-US" sz="1800" dirty="0">
                        <a:latin typeface="Calibri" panose="020F0502020204030204" pitchFamily="34" charset="0"/>
                        <a:ea typeface="Calibri" panose="020F0502020204030204" pitchFamily="34" charset="0"/>
                        <a:cs typeface="Calibri" panose="020F0502020204030204" pitchFamily="34" charset="0"/>
                      </a:endParaRPr>
                    </a:p>
                  </a:txBody>
                  <a:tcPr marL="91445" marR="91445"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a:r>
                        <a:rPr lang="en-US" sz="1800" dirty="0" err="1" smtClean="0">
                          <a:latin typeface="Calibri" panose="020F0502020204030204" pitchFamily="34" charset="0"/>
                          <a:ea typeface="Calibri" panose="020F0502020204030204" pitchFamily="34" charset="0"/>
                          <a:cs typeface="Calibri" panose="020F0502020204030204" pitchFamily="34" charset="0"/>
                        </a:rPr>
                        <a:t>Mi</a:t>
                      </a:r>
                      <a:r>
                        <a:rPr lang="es-ES" sz="1800" dirty="0" err="1" smtClean="0">
                          <a:latin typeface="Calibri" panose="020F0502020204030204" pitchFamily="34" charset="0"/>
                          <a:ea typeface="Calibri" panose="020F0502020204030204" pitchFamily="34" charset="0"/>
                          <a:cs typeface="Calibri" panose="020F0502020204030204" pitchFamily="34" charset="0"/>
                        </a:rPr>
                        <a:t>ér</a:t>
                      </a:r>
                      <a:endParaRPr lang="en-US" sz="1800" dirty="0">
                        <a:latin typeface="Calibri" panose="020F0502020204030204" pitchFamily="34" charset="0"/>
                        <a:ea typeface="Calibri" panose="020F0502020204030204" pitchFamily="34" charset="0"/>
                        <a:cs typeface="Calibri" panose="020F0502020204030204" pitchFamily="34" charset="0"/>
                      </a:endParaRPr>
                    </a:p>
                  </a:txBody>
                  <a:tcPr marL="91445" marR="91445"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rtl="0"/>
                      <a:r>
                        <a:rPr lang="en-US" sz="1800" b="1" dirty="0" smtClean="0">
                          <a:latin typeface="Calibri" panose="020F0502020204030204" pitchFamily="34" charset="0"/>
                          <a:ea typeface="Calibri" panose="020F0502020204030204" pitchFamily="34" charset="0"/>
                          <a:cs typeface="Calibri" panose="020F0502020204030204" pitchFamily="34" charset="0"/>
                        </a:rPr>
                        <a:t>5 – </a:t>
                      </a:r>
                      <a:r>
                        <a:rPr lang="en-US" sz="1800" b="1" baseline="0" dirty="0" err="1" smtClean="0">
                          <a:latin typeface="Calibri" panose="020F0502020204030204" pitchFamily="34" charset="0"/>
                          <a:ea typeface="Calibri" panose="020F0502020204030204" pitchFamily="34" charset="0"/>
                          <a:cs typeface="Calibri" panose="020F0502020204030204" pitchFamily="34" charset="0"/>
                        </a:rPr>
                        <a:t>Decisiones</a:t>
                      </a:r>
                      <a:r>
                        <a:rPr lang="en-US" sz="1800" b="1" baseline="0" dirty="0" smtClean="0">
                          <a:latin typeface="Calibri" panose="020F0502020204030204" pitchFamily="34" charset="0"/>
                          <a:ea typeface="Calibri" panose="020F0502020204030204" pitchFamily="34" charset="0"/>
                          <a:cs typeface="Calibri" panose="020F0502020204030204" pitchFamily="34" charset="0"/>
                        </a:rPr>
                        <a:t> </a:t>
                      </a:r>
                      <a:r>
                        <a:rPr lang="en-US" sz="1800" b="1" baseline="0" dirty="0" err="1" smtClean="0">
                          <a:latin typeface="Calibri" panose="020F0502020204030204" pitchFamily="34" charset="0"/>
                          <a:ea typeface="Calibri" panose="020F0502020204030204" pitchFamily="34" charset="0"/>
                          <a:cs typeface="Calibri" panose="020F0502020204030204" pitchFamily="34" charset="0"/>
                        </a:rPr>
                        <a:t>guiadas</a:t>
                      </a:r>
                      <a:r>
                        <a:rPr lang="en-US" sz="1800" b="1" baseline="0" dirty="0" smtClean="0">
                          <a:latin typeface="Calibri" panose="020F0502020204030204" pitchFamily="34" charset="0"/>
                          <a:ea typeface="Calibri" panose="020F0502020204030204" pitchFamily="34" charset="0"/>
                          <a:cs typeface="Calibri" panose="020F0502020204030204" pitchFamily="34" charset="0"/>
                        </a:rPr>
                        <a:t> </a:t>
                      </a:r>
                      <a:r>
                        <a:rPr lang="en-US" sz="1800" b="1" baseline="0" dirty="0" err="1" smtClean="0">
                          <a:latin typeface="Calibri" panose="020F0502020204030204" pitchFamily="34" charset="0"/>
                          <a:ea typeface="Calibri" panose="020F0502020204030204" pitchFamily="34" charset="0"/>
                          <a:cs typeface="Calibri" panose="020F0502020204030204" pitchFamily="34" charset="0"/>
                        </a:rPr>
                        <a:t>por</a:t>
                      </a:r>
                      <a:r>
                        <a:rPr lang="en-US" sz="1800" b="1" baseline="0" dirty="0" smtClean="0">
                          <a:latin typeface="Calibri" panose="020F0502020204030204" pitchFamily="34" charset="0"/>
                          <a:ea typeface="Calibri" panose="020F0502020204030204" pitchFamily="34" charset="0"/>
                          <a:cs typeface="Calibri" panose="020F0502020204030204" pitchFamily="34" charset="0"/>
                        </a:rPr>
                        <a:t> el </a:t>
                      </a:r>
                      <a:r>
                        <a:rPr lang="en-US" sz="1800" b="1" baseline="0" dirty="0" err="1" smtClean="0">
                          <a:latin typeface="Calibri" panose="020F0502020204030204" pitchFamily="34" charset="0"/>
                          <a:ea typeface="Calibri" panose="020F0502020204030204" pitchFamily="34" charset="0"/>
                          <a:cs typeface="Calibri" panose="020F0502020204030204" pitchFamily="34" charset="0"/>
                        </a:rPr>
                        <a:t>Espíritu</a:t>
                      </a:r>
                      <a:endParaRPr lang="en-US" sz="1800" b="1" dirty="0">
                        <a:latin typeface="Calibri" panose="020F0502020204030204" pitchFamily="34" charset="0"/>
                        <a:ea typeface="Calibri" panose="020F0502020204030204" pitchFamily="34" charset="0"/>
                        <a:cs typeface="Calibri" panose="020F0502020204030204" pitchFamily="34" charset="0"/>
                      </a:endParaRPr>
                    </a:p>
                  </a:txBody>
                  <a:tcPr marL="91445" marR="91445"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a:r>
                        <a:rPr lang="en-US" sz="1800" dirty="0" smtClean="0">
                          <a:latin typeface="Calibri" panose="020F0502020204030204" pitchFamily="34" charset="0"/>
                          <a:ea typeface="Calibri" panose="020F0502020204030204" pitchFamily="34" charset="0"/>
                          <a:cs typeface="Calibri" panose="020F0502020204030204" pitchFamily="34" charset="0"/>
                        </a:rPr>
                        <a:t>Marty</a:t>
                      </a:r>
                      <a:endParaRPr lang="en-US" sz="1800" dirty="0">
                        <a:latin typeface="Calibri" panose="020F0502020204030204" pitchFamily="34" charset="0"/>
                        <a:ea typeface="Calibri" panose="020F0502020204030204" pitchFamily="34" charset="0"/>
                        <a:cs typeface="Calibri" panose="020F0502020204030204" pitchFamily="34" charset="0"/>
                      </a:endParaRPr>
                    </a:p>
                  </a:txBody>
                  <a:tcPr marL="91445" marR="91445"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12"/>
                  </a:ext>
                </a:extLst>
              </a:tr>
              <a:tr h="0">
                <a:tc>
                  <a:txBody>
                    <a:bodyPr/>
                    <a:lstStyle/>
                    <a:p>
                      <a:pPr algn="ctr" rtl="0"/>
                      <a:r>
                        <a:rPr lang="en-US" sz="1800" dirty="0" smtClean="0">
                          <a:latin typeface="Calibri" panose="020F0502020204030204" pitchFamily="34" charset="0"/>
                          <a:ea typeface="Calibri" panose="020F0502020204030204" pitchFamily="34" charset="0"/>
                          <a:cs typeface="Calibri" panose="020F0502020204030204" pitchFamily="34" charset="0"/>
                        </a:rPr>
                        <a:t>7/4</a:t>
                      </a:r>
                      <a:endParaRPr lang="en-US" sz="1800" dirty="0">
                        <a:latin typeface="Calibri" panose="020F0502020204030204" pitchFamily="34" charset="0"/>
                        <a:ea typeface="Calibri" panose="020F0502020204030204" pitchFamily="34" charset="0"/>
                        <a:cs typeface="Calibri" panose="020F0502020204030204" pitchFamily="34" charset="0"/>
                      </a:endParaRPr>
                    </a:p>
                  </a:txBody>
                  <a:tcPr marL="91445" marR="91445"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FF"/>
                    </a:solidFill>
                  </a:tcPr>
                </a:tc>
                <a:tc>
                  <a:txBody>
                    <a:bodyPr/>
                    <a:lstStyle/>
                    <a:p>
                      <a:pPr algn="ctr" rtl="0"/>
                      <a:r>
                        <a:rPr lang="en-US" sz="1800" dirty="0" smtClean="0">
                          <a:latin typeface="Calibri" panose="020F0502020204030204" pitchFamily="34" charset="0"/>
                          <a:ea typeface="Calibri" panose="020F0502020204030204" pitchFamily="34" charset="0"/>
                          <a:cs typeface="Calibri" panose="020F0502020204030204" pitchFamily="34" charset="0"/>
                        </a:rPr>
                        <a:t>Dom</a:t>
                      </a:r>
                      <a:endParaRPr lang="en-US" sz="1800" dirty="0">
                        <a:latin typeface="Calibri" panose="020F0502020204030204" pitchFamily="34" charset="0"/>
                        <a:ea typeface="Calibri" panose="020F0502020204030204" pitchFamily="34" charset="0"/>
                        <a:cs typeface="Calibri" panose="020F0502020204030204" pitchFamily="34" charset="0"/>
                      </a:endParaRPr>
                    </a:p>
                  </a:txBody>
                  <a:tcPr marL="91445" marR="91445"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FF"/>
                    </a:solidFill>
                  </a:tcPr>
                </a:tc>
                <a:tc>
                  <a:txBody>
                    <a:bodyPr/>
                    <a:lstStyle/>
                    <a:p>
                      <a:pPr algn="l" rtl="0"/>
                      <a:r>
                        <a:rPr lang="en-US" sz="1800" b="1" dirty="0" smtClean="0">
                          <a:latin typeface="Calibri" panose="020F0502020204030204" pitchFamily="34" charset="0"/>
                          <a:ea typeface="Calibri" panose="020F0502020204030204" pitchFamily="34" charset="0"/>
                          <a:cs typeface="Calibri" panose="020F0502020204030204" pitchFamily="34" charset="0"/>
                        </a:rPr>
                        <a:t>5 – </a:t>
                      </a:r>
                      <a:r>
                        <a:rPr lang="en-US" sz="1800" b="1" baseline="0" dirty="0" err="1" smtClean="0">
                          <a:latin typeface="Calibri" panose="020F0502020204030204" pitchFamily="34" charset="0"/>
                          <a:ea typeface="Calibri" panose="020F0502020204030204" pitchFamily="34" charset="0"/>
                          <a:cs typeface="Calibri" panose="020F0502020204030204" pitchFamily="34" charset="0"/>
                        </a:rPr>
                        <a:t>Decisiones</a:t>
                      </a:r>
                      <a:r>
                        <a:rPr lang="en-US" sz="1800" b="1" baseline="0" dirty="0" smtClean="0">
                          <a:latin typeface="Calibri" panose="020F0502020204030204" pitchFamily="34" charset="0"/>
                          <a:ea typeface="Calibri" panose="020F0502020204030204" pitchFamily="34" charset="0"/>
                          <a:cs typeface="Calibri" panose="020F0502020204030204" pitchFamily="34" charset="0"/>
                        </a:rPr>
                        <a:t> </a:t>
                      </a:r>
                      <a:r>
                        <a:rPr lang="en-US" sz="1800" b="1" baseline="0" dirty="0" err="1" smtClean="0">
                          <a:latin typeface="Calibri" panose="020F0502020204030204" pitchFamily="34" charset="0"/>
                          <a:ea typeface="Calibri" panose="020F0502020204030204" pitchFamily="34" charset="0"/>
                          <a:cs typeface="Calibri" panose="020F0502020204030204" pitchFamily="34" charset="0"/>
                        </a:rPr>
                        <a:t>guiadas</a:t>
                      </a:r>
                      <a:r>
                        <a:rPr lang="en-US" sz="1800" b="1" baseline="0" dirty="0" smtClean="0">
                          <a:latin typeface="Calibri" panose="020F0502020204030204" pitchFamily="34" charset="0"/>
                          <a:ea typeface="Calibri" panose="020F0502020204030204" pitchFamily="34" charset="0"/>
                          <a:cs typeface="Calibri" panose="020F0502020204030204" pitchFamily="34" charset="0"/>
                        </a:rPr>
                        <a:t> </a:t>
                      </a:r>
                      <a:r>
                        <a:rPr lang="en-US" sz="1800" b="1" baseline="0" dirty="0" err="1" smtClean="0">
                          <a:latin typeface="Calibri" panose="020F0502020204030204" pitchFamily="34" charset="0"/>
                          <a:ea typeface="Calibri" panose="020F0502020204030204" pitchFamily="34" charset="0"/>
                          <a:cs typeface="Calibri" panose="020F0502020204030204" pitchFamily="34" charset="0"/>
                        </a:rPr>
                        <a:t>por</a:t>
                      </a:r>
                      <a:r>
                        <a:rPr lang="en-US" sz="1800" b="1" baseline="0" dirty="0" smtClean="0">
                          <a:latin typeface="Calibri" panose="020F0502020204030204" pitchFamily="34" charset="0"/>
                          <a:ea typeface="Calibri" panose="020F0502020204030204" pitchFamily="34" charset="0"/>
                          <a:cs typeface="Calibri" panose="020F0502020204030204" pitchFamily="34" charset="0"/>
                        </a:rPr>
                        <a:t> el </a:t>
                      </a:r>
                      <a:r>
                        <a:rPr lang="en-US" sz="1800" b="1" baseline="0" dirty="0" err="1" smtClean="0">
                          <a:latin typeface="Calibri" panose="020F0502020204030204" pitchFamily="34" charset="0"/>
                          <a:ea typeface="Calibri" panose="020F0502020204030204" pitchFamily="34" charset="0"/>
                          <a:cs typeface="Calibri" panose="020F0502020204030204" pitchFamily="34" charset="0"/>
                        </a:rPr>
                        <a:t>Espíritu</a:t>
                      </a:r>
                      <a:endParaRPr lang="en-US" sz="1800" b="1" dirty="0">
                        <a:latin typeface="Calibri" panose="020F0502020204030204" pitchFamily="34" charset="0"/>
                        <a:ea typeface="Calibri" panose="020F0502020204030204" pitchFamily="34" charset="0"/>
                        <a:cs typeface="Calibri" panose="020F0502020204030204" pitchFamily="34" charset="0"/>
                      </a:endParaRPr>
                    </a:p>
                  </a:txBody>
                  <a:tcPr marL="91445" marR="91445"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FF"/>
                    </a:solidFill>
                  </a:tcPr>
                </a:tc>
                <a:tc>
                  <a:txBody>
                    <a:bodyPr/>
                    <a:lstStyle/>
                    <a:p>
                      <a:pPr algn="ctr" rtl="0"/>
                      <a:r>
                        <a:rPr lang="en-US" sz="1800" dirty="0" smtClean="0">
                          <a:latin typeface="Calibri" panose="020F0502020204030204" pitchFamily="34" charset="0"/>
                          <a:ea typeface="Calibri" panose="020F0502020204030204" pitchFamily="34" charset="0"/>
                          <a:cs typeface="Calibri" panose="020F0502020204030204" pitchFamily="34" charset="0"/>
                        </a:rPr>
                        <a:t>Marty</a:t>
                      </a:r>
                      <a:endParaRPr lang="en-US" sz="1800" dirty="0">
                        <a:latin typeface="Calibri" panose="020F0502020204030204" pitchFamily="34" charset="0"/>
                        <a:ea typeface="Calibri" panose="020F0502020204030204" pitchFamily="34" charset="0"/>
                        <a:cs typeface="Calibri" panose="020F0502020204030204" pitchFamily="34" charset="0"/>
                      </a:endParaRPr>
                    </a:p>
                  </a:txBody>
                  <a:tcPr marL="91445" marR="91445"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FF"/>
                    </a:solidFill>
                  </a:tcPr>
                </a:tc>
                <a:extLst>
                  <a:ext uri="{0D108BD9-81ED-4DB2-BD59-A6C34878D82A}">
                    <a16:rowId xmlns:a16="http://schemas.microsoft.com/office/drawing/2014/main" xmlns="" val="10013"/>
                  </a:ext>
                </a:extLst>
              </a:tr>
              <a:tr h="396240">
                <a:tc>
                  <a:txBody>
                    <a:bodyPr/>
                    <a:lstStyle/>
                    <a:p>
                      <a:pPr algn="ctr" rtl="0"/>
                      <a:r>
                        <a:rPr lang="en-US" sz="1800" dirty="0" smtClean="0">
                          <a:latin typeface="Calibri" panose="020F0502020204030204" pitchFamily="34" charset="0"/>
                          <a:ea typeface="Calibri" panose="020F0502020204030204" pitchFamily="34" charset="0"/>
                          <a:cs typeface="Calibri" panose="020F0502020204030204" pitchFamily="34" charset="0"/>
                        </a:rPr>
                        <a:t>10/4</a:t>
                      </a:r>
                      <a:endParaRPr lang="en-US" sz="1800" dirty="0">
                        <a:latin typeface="Calibri" panose="020F0502020204030204" pitchFamily="34" charset="0"/>
                        <a:ea typeface="Calibri" panose="020F0502020204030204" pitchFamily="34" charset="0"/>
                        <a:cs typeface="Calibri" panose="020F0502020204030204" pitchFamily="34" charset="0"/>
                      </a:endParaRPr>
                    </a:p>
                  </a:txBody>
                  <a:tcPr marL="91445" marR="91445"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a:r>
                        <a:rPr lang="en-US" sz="1800" dirty="0" err="1" smtClean="0">
                          <a:latin typeface="Calibri" panose="020F0502020204030204" pitchFamily="34" charset="0"/>
                          <a:ea typeface="Calibri" panose="020F0502020204030204" pitchFamily="34" charset="0"/>
                          <a:cs typeface="Calibri" panose="020F0502020204030204" pitchFamily="34" charset="0"/>
                        </a:rPr>
                        <a:t>Mi</a:t>
                      </a:r>
                      <a:r>
                        <a:rPr lang="es-ES" sz="1800" dirty="0" err="1" smtClean="0">
                          <a:latin typeface="Calibri" panose="020F0502020204030204" pitchFamily="34" charset="0"/>
                          <a:ea typeface="Calibri" panose="020F0502020204030204" pitchFamily="34" charset="0"/>
                          <a:cs typeface="Calibri" panose="020F0502020204030204" pitchFamily="34" charset="0"/>
                        </a:rPr>
                        <a:t>ér</a:t>
                      </a:r>
                      <a:endParaRPr lang="en-US" sz="1800" dirty="0">
                        <a:latin typeface="Calibri" panose="020F0502020204030204" pitchFamily="34" charset="0"/>
                        <a:ea typeface="Calibri" panose="020F0502020204030204" pitchFamily="34" charset="0"/>
                        <a:cs typeface="Calibri" panose="020F0502020204030204" pitchFamily="34" charset="0"/>
                      </a:endParaRPr>
                    </a:p>
                  </a:txBody>
                  <a:tcPr marL="91445" marR="91445"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rtl="0"/>
                      <a:r>
                        <a:rPr lang="en-US" sz="1800" b="1" dirty="0" smtClean="0">
                          <a:latin typeface="Calibri" panose="020F0502020204030204" pitchFamily="34" charset="0"/>
                          <a:ea typeface="Calibri" panose="020F0502020204030204" pitchFamily="34" charset="0"/>
                          <a:cs typeface="Calibri" panose="020F0502020204030204" pitchFamily="34" charset="0"/>
                        </a:rPr>
                        <a:t>6 </a:t>
                      </a:r>
                      <a:r>
                        <a:rPr lang="en-US" sz="1800" b="1" dirty="0">
                          <a:latin typeface="Calibri" panose="020F0502020204030204" pitchFamily="34" charset="0"/>
                          <a:ea typeface="Calibri" panose="020F0502020204030204" pitchFamily="34" charset="0"/>
                          <a:cs typeface="Calibri" panose="020F0502020204030204" pitchFamily="34" charset="0"/>
                        </a:rPr>
                        <a:t>– </a:t>
                      </a:r>
                      <a:r>
                        <a:rPr lang="en-US" sz="1800" b="1" dirty="0" smtClean="0">
                          <a:latin typeface="Calibri" panose="020F0502020204030204" pitchFamily="34" charset="0"/>
                          <a:ea typeface="Calibri" panose="020F0502020204030204" pitchFamily="34" charset="0"/>
                          <a:cs typeface="Calibri" panose="020F0502020204030204" pitchFamily="34" charset="0"/>
                        </a:rPr>
                        <a:t>El </a:t>
                      </a:r>
                      <a:r>
                        <a:rPr lang="en-US" sz="1800" b="1" dirty="0" err="1" smtClean="0">
                          <a:latin typeface="Calibri" panose="020F0502020204030204" pitchFamily="34" charset="0"/>
                          <a:ea typeface="Calibri" panose="020F0502020204030204" pitchFamily="34" charset="0"/>
                          <a:cs typeface="Calibri" panose="020F0502020204030204" pitchFamily="34" charset="0"/>
                        </a:rPr>
                        <a:t>establecimiento</a:t>
                      </a:r>
                      <a:r>
                        <a:rPr lang="en-US" sz="1800" b="1" dirty="0" smtClean="0">
                          <a:latin typeface="Calibri" panose="020F0502020204030204" pitchFamily="34" charset="0"/>
                          <a:ea typeface="Calibri" panose="020F0502020204030204" pitchFamily="34" charset="0"/>
                          <a:cs typeface="Calibri" panose="020F0502020204030204" pitchFamily="34" charset="0"/>
                        </a:rPr>
                        <a:t> </a:t>
                      </a:r>
                      <a:r>
                        <a:rPr lang="en-US" sz="1800" b="1" dirty="0">
                          <a:latin typeface="Calibri" panose="020F0502020204030204" pitchFamily="34" charset="0"/>
                          <a:ea typeface="Calibri" panose="020F0502020204030204" pitchFamily="34" charset="0"/>
                          <a:cs typeface="Calibri" panose="020F0502020204030204" pitchFamily="34" charset="0"/>
                        </a:rPr>
                        <a:t>de </a:t>
                      </a:r>
                      <a:r>
                        <a:rPr lang="en-US" sz="1800" b="1" dirty="0" err="1" smtClean="0">
                          <a:latin typeface="Calibri" panose="020F0502020204030204" pitchFamily="34" charset="0"/>
                          <a:ea typeface="Calibri" panose="020F0502020204030204" pitchFamily="34" charset="0"/>
                          <a:cs typeface="Calibri" panose="020F0502020204030204" pitchFamily="34" charset="0"/>
                        </a:rPr>
                        <a:t>metas</a:t>
                      </a:r>
                      <a:endParaRPr lang="en-US" sz="1800" b="1" dirty="0">
                        <a:latin typeface="Calibri" panose="020F0502020204030204" pitchFamily="34" charset="0"/>
                        <a:ea typeface="Calibri" panose="020F0502020204030204" pitchFamily="34" charset="0"/>
                        <a:cs typeface="Calibri" panose="020F0502020204030204" pitchFamily="34" charset="0"/>
                      </a:endParaRPr>
                    </a:p>
                  </a:txBody>
                  <a:tcPr marL="91445" marR="91445"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a:r>
                        <a:rPr lang="en-US" sz="1800" dirty="0" smtClean="0">
                          <a:latin typeface="Calibri" panose="020F0502020204030204" pitchFamily="34" charset="0"/>
                          <a:ea typeface="Calibri" panose="020F0502020204030204" pitchFamily="34" charset="0"/>
                          <a:cs typeface="Calibri" panose="020F0502020204030204" pitchFamily="34" charset="0"/>
                        </a:rPr>
                        <a:t>David</a:t>
                      </a:r>
                      <a:endParaRPr lang="en-US" sz="1800" dirty="0">
                        <a:latin typeface="Calibri" panose="020F0502020204030204" pitchFamily="34" charset="0"/>
                        <a:ea typeface="Calibri" panose="020F0502020204030204" pitchFamily="34" charset="0"/>
                        <a:cs typeface="Calibri" panose="020F0502020204030204" pitchFamily="34" charset="0"/>
                      </a:endParaRPr>
                    </a:p>
                  </a:txBody>
                  <a:tcPr marL="91445" marR="91445"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14"/>
                  </a:ext>
                </a:extLst>
              </a:tr>
            </a:tbl>
          </a:graphicData>
        </a:graphic>
      </p:graphicFrame>
      <p:sp>
        <p:nvSpPr>
          <p:cNvPr id="6" name="Title 1">
            <a:extLst>
              <a:ext uri="{FF2B5EF4-FFF2-40B4-BE49-F238E27FC236}">
                <a16:creationId xmlns:a16="http://schemas.microsoft.com/office/drawing/2014/main" xmlns="" id="{A5EA98C1-181E-DB9D-3935-E7300B03A602}"/>
              </a:ext>
            </a:extLst>
          </p:cNvPr>
          <p:cNvSpPr txBox="1">
            <a:spLocks noChangeArrowheads="1"/>
          </p:cNvSpPr>
          <p:nvPr/>
        </p:nvSpPr>
        <p:spPr bwMode="auto">
          <a:xfrm>
            <a:off x="5943600" y="29848"/>
            <a:ext cx="6248400" cy="803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Arial" charset="0"/>
              </a:defRPr>
            </a:lvl2pPr>
            <a:lvl3pPr algn="ctr" rtl="0" eaLnBrk="0" fontAlgn="base" hangingPunct="0">
              <a:spcBef>
                <a:spcPct val="0"/>
              </a:spcBef>
              <a:spcAft>
                <a:spcPct val="0"/>
              </a:spcAft>
              <a:defRPr sz="3200" b="1">
                <a:solidFill>
                  <a:schemeClr val="tx2"/>
                </a:solidFill>
                <a:latin typeface="Arial" charset="0"/>
              </a:defRPr>
            </a:lvl3pPr>
            <a:lvl4pPr algn="ctr" rtl="0" eaLnBrk="0" fontAlgn="base" hangingPunct="0">
              <a:spcBef>
                <a:spcPct val="0"/>
              </a:spcBef>
              <a:spcAft>
                <a:spcPct val="0"/>
              </a:spcAft>
              <a:defRPr sz="3200" b="1">
                <a:solidFill>
                  <a:schemeClr val="tx2"/>
                </a:solidFill>
                <a:latin typeface="Arial" charset="0"/>
              </a:defRPr>
            </a:lvl4pPr>
            <a:lvl5pPr algn="ctr" rtl="0" eaLnBrk="0" fontAlgn="base" hangingPunct="0">
              <a:spcBef>
                <a:spcPct val="0"/>
              </a:spcBef>
              <a:spcAft>
                <a:spcPct val="0"/>
              </a:spcAft>
              <a:defRPr sz="3200" b="1">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nSpc>
                <a:spcPct val="90000"/>
              </a:lnSpc>
            </a:pPr>
            <a:r>
              <a:rPr lang="en-US" altLang="en-US" sz="2400" kern="0" dirty="0" err="1" smtClean="0"/>
              <a:t>Viviendo</a:t>
            </a:r>
            <a:r>
              <a:rPr lang="en-US" altLang="en-US" sz="2400" kern="0" dirty="0" smtClean="0"/>
              <a:t> </a:t>
            </a:r>
            <a:r>
              <a:rPr lang="en-US" altLang="en-US" sz="2400" kern="0" dirty="0" err="1" smtClean="0"/>
              <a:t>en</a:t>
            </a:r>
            <a:r>
              <a:rPr lang="en-US" altLang="en-US" sz="2400" kern="0" dirty="0" smtClean="0"/>
              <a:t> el </a:t>
            </a:r>
            <a:r>
              <a:rPr lang="en-US" altLang="en-US" sz="2400" kern="0" dirty="0" err="1" smtClean="0"/>
              <a:t>mundo</a:t>
            </a:r>
            <a:r>
              <a:rPr lang="en-US" altLang="en-US" sz="2400" kern="0" dirty="0" smtClean="0"/>
              <a:t> </a:t>
            </a:r>
          </a:p>
          <a:p>
            <a:pPr>
              <a:lnSpc>
                <a:spcPct val="90000"/>
              </a:lnSpc>
            </a:pPr>
            <a:r>
              <a:rPr lang="en-US" altLang="en-US" sz="2400" kern="0" dirty="0" smtClean="0"/>
              <a:t>– </a:t>
            </a:r>
            <a:r>
              <a:rPr lang="en-US" altLang="en-US" sz="2400" kern="0" dirty="0" err="1" smtClean="0"/>
              <a:t>Calendario</a:t>
            </a:r>
            <a:r>
              <a:rPr lang="en-US" altLang="en-US" sz="2400" kern="0" dirty="0" smtClean="0"/>
              <a:t> de </a:t>
            </a:r>
            <a:r>
              <a:rPr lang="en-US" altLang="en-US" sz="2400" kern="0" dirty="0" err="1" smtClean="0"/>
              <a:t>clases</a:t>
            </a:r>
            <a:r>
              <a:rPr lang="en-US" altLang="en-US" sz="2400" kern="0" dirty="0" smtClean="0"/>
              <a:t> </a:t>
            </a:r>
            <a:r>
              <a:rPr lang="en-US" altLang="en-US" sz="1800" kern="0" dirty="0" smtClean="0"/>
              <a:t>(2024)</a:t>
            </a:r>
            <a:endParaRPr lang="en-US" altLang="en-US" sz="2400" kern="0" dirty="0"/>
          </a:p>
        </p:txBody>
      </p:sp>
    </p:spTree>
    <p:extLst>
      <p:ext uri="{BB962C8B-B14F-4D97-AF65-F5344CB8AC3E}">
        <p14:creationId xmlns:p14="http://schemas.microsoft.com/office/powerpoint/2010/main" val="26053399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Number Placeholder 5">
            <a:extLst>
              <a:ext uri="{FF2B5EF4-FFF2-40B4-BE49-F238E27FC236}">
                <a16:creationId xmlns:a16="http://schemas.microsoft.com/office/drawing/2014/main" xmlns="" id="{BA35B095-42B7-DFD6-8786-D247230B92BA}"/>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C591176-3C42-45D4-8076-8B159F48D160}" type="slidenum">
              <a:rPr lang="en-US" altLang="en-US" sz="1400" smtClean="0"/>
              <a:pPr>
                <a:spcBef>
                  <a:spcPct val="0"/>
                </a:spcBef>
                <a:buFontTx/>
                <a:buNone/>
              </a:pPr>
              <a:t>27</a:t>
            </a:fld>
            <a:endParaRPr lang="en-US" altLang="en-US" sz="1400"/>
          </a:p>
        </p:txBody>
      </p:sp>
      <p:sp>
        <p:nvSpPr>
          <p:cNvPr id="161795" name="Rectangle 2">
            <a:extLst>
              <a:ext uri="{FF2B5EF4-FFF2-40B4-BE49-F238E27FC236}">
                <a16:creationId xmlns:a16="http://schemas.microsoft.com/office/drawing/2014/main" xmlns="" id="{15D7833B-6C6E-F252-5FF1-06CC5169E653}"/>
              </a:ext>
            </a:extLst>
          </p:cNvPr>
          <p:cNvSpPr>
            <a:spLocks noGrp="1" noChangeArrowheads="1"/>
          </p:cNvSpPr>
          <p:nvPr>
            <p:ph type="title"/>
          </p:nvPr>
        </p:nvSpPr>
        <p:spPr>
          <a:xfrm>
            <a:off x="0" y="207607"/>
            <a:ext cx="6369269" cy="525517"/>
          </a:xfrm>
        </p:spPr>
        <p:txBody>
          <a:bodyPr/>
          <a:lstStyle/>
          <a:p>
            <a:pPr eaLnBrk="1" hangingPunct="1"/>
            <a:r>
              <a:rPr lang="en-US" altLang="en-US" sz="2800" dirty="0"/>
              <a:t>An Approach </a:t>
            </a:r>
            <a:r>
              <a:rPr lang="en-US" altLang="en-US" sz="2800" dirty="0" smtClean="0"/>
              <a:t/>
            </a:r>
            <a:br>
              <a:rPr lang="en-US" altLang="en-US" sz="2800" dirty="0" smtClean="0"/>
            </a:br>
            <a:r>
              <a:rPr lang="en-US" altLang="en-US" sz="2800" dirty="0" smtClean="0"/>
              <a:t>to </a:t>
            </a:r>
            <a:r>
              <a:rPr lang="en-US" altLang="en-US" sz="2800" dirty="0"/>
              <a:t>Moral Dilemmas</a:t>
            </a:r>
          </a:p>
        </p:txBody>
      </p:sp>
      <p:sp>
        <p:nvSpPr>
          <p:cNvPr id="161796" name="Rectangle 3">
            <a:extLst>
              <a:ext uri="{FF2B5EF4-FFF2-40B4-BE49-F238E27FC236}">
                <a16:creationId xmlns:a16="http://schemas.microsoft.com/office/drawing/2014/main" xmlns="" id="{9661B2FE-B822-C029-856D-BABC066837B8}"/>
              </a:ext>
            </a:extLst>
          </p:cNvPr>
          <p:cNvSpPr>
            <a:spLocks noGrp="1" noChangeArrowheads="1"/>
          </p:cNvSpPr>
          <p:nvPr>
            <p:ph type="body" idx="1"/>
          </p:nvPr>
        </p:nvSpPr>
        <p:spPr>
          <a:xfrm>
            <a:off x="0" y="935532"/>
            <a:ext cx="5875283" cy="5791200"/>
          </a:xfrm>
        </p:spPr>
        <p:txBody>
          <a:bodyPr/>
          <a:lstStyle/>
          <a:p>
            <a:pPr marL="274320" indent="-274320" eaLnBrk="1" hangingPunct="1">
              <a:lnSpc>
                <a:spcPct val="90000"/>
              </a:lnSpc>
              <a:buFontTx/>
              <a:buNone/>
            </a:pPr>
            <a:r>
              <a:rPr lang="en-US" altLang="en-US" sz="1800" dirty="0"/>
              <a:t>0.	Identify the activity, decision, or conflict causing the dilemma</a:t>
            </a:r>
            <a:r>
              <a:rPr lang="en-US" altLang="en-US" sz="1800" dirty="0" smtClean="0"/>
              <a:t>. (</a:t>
            </a:r>
            <a:r>
              <a:rPr lang="en-US" altLang="en-US" sz="1800" dirty="0"/>
              <a:t>Watch for </a:t>
            </a:r>
            <a:r>
              <a:rPr lang="en-US" altLang="en-US" sz="1800" b="1" dirty="0">
                <a:solidFill>
                  <a:srgbClr val="FF0000"/>
                </a:solidFill>
              </a:rPr>
              <a:t>Warnings</a:t>
            </a:r>
            <a:r>
              <a:rPr lang="en-US" altLang="en-US" sz="1800" dirty="0"/>
              <a:t> &amp; “</a:t>
            </a:r>
            <a:r>
              <a:rPr lang="en-US" altLang="en-US" sz="1800" b="1" dirty="0">
                <a:solidFill>
                  <a:srgbClr val="7030A0"/>
                </a:solidFill>
              </a:rPr>
              <a:t>Symptoms of Wrong Thinking</a:t>
            </a:r>
            <a:r>
              <a:rPr lang="en-US" altLang="en-US" sz="1800" dirty="0"/>
              <a:t>”)</a:t>
            </a:r>
          </a:p>
          <a:p>
            <a:pPr marL="274320" indent="-274320" eaLnBrk="1" hangingPunct="1">
              <a:lnSpc>
                <a:spcPct val="90000"/>
              </a:lnSpc>
              <a:buFontTx/>
              <a:buAutoNum type="arabicPeriod"/>
            </a:pPr>
            <a:r>
              <a:rPr lang="en-US" altLang="en-US" sz="1800" dirty="0"/>
              <a:t>Determine if there is something explicitly sinful.</a:t>
            </a:r>
          </a:p>
          <a:p>
            <a:pPr marL="274320" lvl="1" indent="0" eaLnBrk="1" hangingPunct="1">
              <a:lnSpc>
                <a:spcPct val="90000"/>
              </a:lnSpc>
              <a:buFontTx/>
              <a:buNone/>
            </a:pPr>
            <a:r>
              <a:rPr lang="en-US" altLang="en-US" sz="1600" b="1" dirty="0">
                <a:solidFill>
                  <a:schemeClr val="accent2"/>
                </a:solidFill>
                <a:sym typeface="Wingdings" panose="05000000000000000000" pitchFamily="2" charset="2"/>
              </a:rPr>
              <a:t> </a:t>
            </a:r>
            <a:r>
              <a:rPr lang="en-US" altLang="en-US" sz="1600" b="1" dirty="0" smtClean="0">
                <a:solidFill>
                  <a:schemeClr val="accent2"/>
                </a:solidFill>
                <a:sym typeface="Wingdings" panose="05000000000000000000" pitchFamily="2" charset="2"/>
              </a:rPr>
              <a:t>Make </a:t>
            </a:r>
            <a:r>
              <a:rPr lang="en-US" altLang="en-US" sz="1600" b="1" dirty="0">
                <a:solidFill>
                  <a:schemeClr val="accent2"/>
                </a:solidFill>
                <a:sym typeface="Wingdings" panose="05000000000000000000" pitchFamily="2" charset="2"/>
              </a:rPr>
              <a:t>a plan to overcome the sin &amp; reduce temptations</a:t>
            </a:r>
          </a:p>
          <a:p>
            <a:pPr marL="274320" indent="-274320" eaLnBrk="1" hangingPunct="1">
              <a:lnSpc>
                <a:spcPct val="90000"/>
              </a:lnSpc>
              <a:buFont typeface="Wingdings" panose="05000000000000000000" pitchFamily="2" charset="2"/>
              <a:buAutoNum type="arabicPeriod" startAt="2"/>
            </a:pPr>
            <a:r>
              <a:rPr lang="en-US" altLang="en-US" sz="1800" dirty="0"/>
              <a:t>Determine if the </a:t>
            </a:r>
            <a:r>
              <a:rPr lang="en-US" altLang="en-US" sz="1800" i="1" dirty="0"/>
              <a:t>influence</a:t>
            </a:r>
            <a:r>
              <a:rPr lang="en-US" altLang="en-US" sz="1800" dirty="0"/>
              <a:t> of the World will increase.</a:t>
            </a:r>
          </a:p>
          <a:p>
            <a:pPr marL="274320" lvl="1" indent="0" eaLnBrk="1" hangingPunct="1">
              <a:lnSpc>
                <a:spcPct val="90000"/>
              </a:lnSpc>
              <a:buFontTx/>
              <a:buNone/>
            </a:pPr>
            <a:r>
              <a:rPr lang="en-US" altLang="en-US" sz="1600" b="1" dirty="0">
                <a:solidFill>
                  <a:schemeClr val="accent2"/>
                </a:solidFill>
                <a:sym typeface="Wingdings" panose="05000000000000000000" pitchFamily="2" charset="2"/>
              </a:rPr>
              <a:t> </a:t>
            </a:r>
            <a:r>
              <a:rPr lang="en-US" altLang="en-US" sz="1600" b="1" dirty="0" smtClean="0">
                <a:solidFill>
                  <a:schemeClr val="accent2"/>
                </a:solidFill>
                <a:sym typeface="Wingdings" panose="05000000000000000000" pitchFamily="2" charset="2"/>
              </a:rPr>
              <a:t>Make </a:t>
            </a:r>
            <a:r>
              <a:rPr lang="en-US" altLang="en-US" sz="1600" b="1" dirty="0">
                <a:solidFill>
                  <a:schemeClr val="accent2"/>
                </a:solidFill>
                <a:sym typeface="Wingdings" panose="05000000000000000000" pitchFamily="2" charset="2"/>
              </a:rPr>
              <a:t>a plan to eliminate, reduce, or limit exposure</a:t>
            </a:r>
            <a:endParaRPr lang="en-US" altLang="en-US" sz="1600" b="1" dirty="0">
              <a:solidFill>
                <a:schemeClr val="accent2"/>
              </a:solidFill>
            </a:endParaRPr>
          </a:p>
          <a:p>
            <a:pPr marL="274320" indent="-274320" eaLnBrk="1" hangingPunct="1">
              <a:lnSpc>
                <a:spcPct val="90000"/>
              </a:lnSpc>
              <a:buFont typeface="Wingdings" panose="05000000000000000000" pitchFamily="2" charset="2"/>
              <a:buAutoNum type="arabicPeriod" startAt="2"/>
            </a:pPr>
            <a:r>
              <a:rPr lang="en-US" altLang="en-US" sz="1800" dirty="0"/>
              <a:t>Determine if </a:t>
            </a:r>
            <a:r>
              <a:rPr lang="en-US" altLang="en-US" sz="1800" i="1" dirty="0"/>
              <a:t>responsiveness</a:t>
            </a:r>
            <a:r>
              <a:rPr lang="en-US" altLang="en-US" sz="1800" dirty="0"/>
              <a:t> to the World will increase.</a:t>
            </a:r>
          </a:p>
          <a:p>
            <a:pPr marL="274320" lvl="1" indent="0" eaLnBrk="1" hangingPunct="1">
              <a:lnSpc>
                <a:spcPct val="90000"/>
              </a:lnSpc>
              <a:buFontTx/>
              <a:buNone/>
            </a:pPr>
            <a:r>
              <a:rPr lang="en-US" altLang="en-US" sz="1600" b="1" dirty="0">
                <a:solidFill>
                  <a:schemeClr val="accent2"/>
                </a:solidFill>
                <a:sym typeface="Wingdings" panose="05000000000000000000" pitchFamily="2" charset="2"/>
              </a:rPr>
              <a:t> </a:t>
            </a:r>
            <a:r>
              <a:rPr lang="en-US" altLang="en-US" sz="1600" b="1" dirty="0" smtClean="0">
                <a:solidFill>
                  <a:schemeClr val="accent2"/>
                </a:solidFill>
                <a:sym typeface="Wingdings" panose="05000000000000000000" pitchFamily="2" charset="2"/>
              </a:rPr>
              <a:t>Make </a:t>
            </a:r>
            <a:r>
              <a:rPr lang="en-US" altLang="en-US" sz="1600" b="1" dirty="0">
                <a:solidFill>
                  <a:schemeClr val="accent2"/>
                </a:solidFill>
                <a:sym typeface="Wingdings" panose="05000000000000000000" pitchFamily="2" charset="2"/>
              </a:rPr>
              <a:t>a plan to eliminate, reduce, or limit exposure</a:t>
            </a:r>
          </a:p>
          <a:p>
            <a:pPr marL="274320" lvl="1" indent="0" eaLnBrk="1" hangingPunct="1">
              <a:lnSpc>
                <a:spcPct val="90000"/>
              </a:lnSpc>
              <a:buFontTx/>
              <a:buNone/>
            </a:pPr>
            <a:r>
              <a:rPr lang="en-US" altLang="en-US" sz="1600" b="1" dirty="0">
                <a:solidFill>
                  <a:schemeClr val="accent2"/>
                </a:solidFill>
                <a:sym typeface="Wingdings" panose="05000000000000000000" pitchFamily="2" charset="2"/>
              </a:rPr>
              <a:t> </a:t>
            </a:r>
            <a:r>
              <a:rPr lang="en-US" altLang="en-US" sz="1600" b="1" dirty="0" smtClean="0">
                <a:solidFill>
                  <a:schemeClr val="accent2"/>
                </a:solidFill>
                <a:sym typeface="Wingdings" panose="05000000000000000000" pitchFamily="2" charset="2"/>
              </a:rPr>
              <a:t>Determine </a:t>
            </a:r>
            <a:r>
              <a:rPr lang="en-US" altLang="en-US" sz="1600" b="1" dirty="0">
                <a:solidFill>
                  <a:schemeClr val="accent2"/>
                </a:solidFill>
                <a:sym typeface="Wingdings" panose="05000000000000000000" pitchFamily="2" charset="2"/>
              </a:rPr>
              <a:t>how to modify my responses (knowledge)</a:t>
            </a:r>
          </a:p>
          <a:p>
            <a:pPr marL="274320" indent="-274320" eaLnBrk="1" hangingPunct="1">
              <a:lnSpc>
                <a:spcPct val="90000"/>
              </a:lnSpc>
              <a:buFont typeface="Wingdings" panose="05000000000000000000" pitchFamily="2" charset="2"/>
              <a:buAutoNum type="arabicPeriod" startAt="4"/>
            </a:pPr>
            <a:r>
              <a:rPr lang="en-US" altLang="en-US" sz="1800" dirty="0">
                <a:sym typeface="Wingdings" panose="05000000000000000000" pitchFamily="2" charset="2"/>
              </a:rPr>
              <a:t>Determine how the decision supports or hinders life goals</a:t>
            </a:r>
          </a:p>
          <a:p>
            <a:pPr marL="674370" lvl="2" indent="-457200" eaLnBrk="1" hangingPunct="1">
              <a:lnSpc>
                <a:spcPct val="90000"/>
              </a:lnSpc>
              <a:buFont typeface="Wingdings" panose="05000000000000000000" pitchFamily="2" charset="2"/>
              <a:buAutoNum type="alphaLcPeriod"/>
            </a:pPr>
            <a:r>
              <a:rPr lang="en-US" altLang="en-US" sz="1600" dirty="0">
                <a:sym typeface="Wingdings" panose="05000000000000000000" pitchFamily="2" charset="2"/>
              </a:rPr>
              <a:t>Which goals supported?  Required?  Are there better </a:t>
            </a:r>
            <a:r>
              <a:rPr lang="en-US" altLang="en-US" sz="1600" dirty="0" smtClean="0">
                <a:sym typeface="Wingdings" panose="05000000000000000000" pitchFamily="2" charset="2"/>
              </a:rPr>
              <a:t>alternatives?</a:t>
            </a:r>
          </a:p>
          <a:p>
            <a:pPr marL="674370" lvl="2" indent="-457200" eaLnBrk="1" hangingPunct="1">
              <a:lnSpc>
                <a:spcPct val="90000"/>
              </a:lnSpc>
              <a:buFont typeface="Wingdings" panose="05000000000000000000" pitchFamily="2" charset="2"/>
              <a:buAutoNum type="alphaLcPeriod"/>
            </a:pPr>
            <a:r>
              <a:rPr lang="en-US" altLang="en-US" sz="1600" dirty="0" smtClean="0">
                <a:sym typeface="Wingdings" panose="05000000000000000000" pitchFamily="2" charset="2"/>
              </a:rPr>
              <a:t>Does </a:t>
            </a:r>
            <a:r>
              <a:rPr lang="en-US" altLang="en-US" sz="1600" dirty="0">
                <a:sym typeface="Wingdings" panose="05000000000000000000" pitchFamily="2" charset="2"/>
              </a:rPr>
              <a:t>is detract from accomplishing spiritual goals?</a:t>
            </a:r>
          </a:p>
          <a:p>
            <a:pPr marL="274320" lvl="1" indent="0" eaLnBrk="1" hangingPunct="1">
              <a:lnSpc>
                <a:spcPct val="90000"/>
              </a:lnSpc>
              <a:buFontTx/>
              <a:buNone/>
            </a:pPr>
            <a:r>
              <a:rPr lang="en-US" altLang="en-US" sz="1600" b="1" dirty="0">
                <a:solidFill>
                  <a:schemeClr val="accent2"/>
                </a:solidFill>
                <a:sym typeface="Wingdings" panose="05000000000000000000" pitchFamily="2" charset="2"/>
              </a:rPr>
              <a:t> </a:t>
            </a:r>
            <a:r>
              <a:rPr lang="en-US" altLang="en-US" sz="1600" b="1" dirty="0" smtClean="0">
                <a:solidFill>
                  <a:schemeClr val="accent2"/>
                </a:solidFill>
                <a:sym typeface="Wingdings" panose="05000000000000000000" pitchFamily="2" charset="2"/>
              </a:rPr>
              <a:t>Make </a:t>
            </a:r>
            <a:r>
              <a:rPr lang="en-US" altLang="en-US" sz="1600" b="1" dirty="0">
                <a:solidFill>
                  <a:schemeClr val="accent2"/>
                </a:solidFill>
                <a:sym typeface="Wingdings" panose="05000000000000000000" pitchFamily="2" charset="2"/>
              </a:rPr>
              <a:t>a plan to remove, replace, or modify the activity</a:t>
            </a:r>
          </a:p>
          <a:p>
            <a:pPr marL="1033463" lvl="1" indent="-457200" eaLnBrk="1" hangingPunct="1">
              <a:lnSpc>
                <a:spcPct val="90000"/>
              </a:lnSpc>
              <a:buFontTx/>
              <a:buNone/>
            </a:pPr>
            <a:endParaRPr lang="en-US" altLang="en-US" sz="1600" dirty="0">
              <a:sym typeface="Wingdings" panose="05000000000000000000" pitchFamily="2" charset="2"/>
            </a:endParaRPr>
          </a:p>
          <a:p>
            <a:pPr marL="457200" indent="-457200" eaLnBrk="1" hangingPunct="1">
              <a:lnSpc>
                <a:spcPct val="90000"/>
              </a:lnSpc>
              <a:buFontTx/>
              <a:buNone/>
            </a:pPr>
            <a:r>
              <a:rPr lang="en-US" altLang="en-US" sz="1800" dirty="0">
                <a:sym typeface="Wingdings" panose="05000000000000000000" pitchFamily="2" charset="2"/>
              </a:rPr>
              <a:t> Set a schedule of accomplishment.  Get help.  Make a commitment to others…</a:t>
            </a:r>
          </a:p>
        </p:txBody>
      </p:sp>
      <p:sp>
        <p:nvSpPr>
          <p:cNvPr id="5" name="Rectangle 2">
            <a:extLst>
              <a:ext uri="{FF2B5EF4-FFF2-40B4-BE49-F238E27FC236}">
                <a16:creationId xmlns:a16="http://schemas.microsoft.com/office/drawing/2014/main" xmlns="" id="{15D7833B-6C6E-F252-5FF1-06CC5169E653}"/>
              </a:ext>
            </a:extLst>
          </p:cNvPr>
          <p:cNvSpPr txBox="1">
            <a:spLocks noChangeArrowheads="1"/>
          </p:cNvSpPr>
          <p:nvPr/>
        </p:nvSpPr>
        <p:spPr bwMode="auto">
          <a:xfrm>
            <a:off x="6148552" y="94594"/>
            <a:ext cx="6043448" cy="751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Arial" charset="0"/>
              </a:defRPr>
            </a:lvl2pPr>
            <a:lvl3pPr algn="ctr" rtl="0" eaLnBrk="0" fontAlgn="base" hangingPunct="0">
              <a:spcBef>
                <a:spcPct val="0"/>
              </a:spcBef>
              <a:spcAft>
                <a:spcPct val="0"/>
              </a:spcAft>
              <a:defRPr sz="3200" b="1">
                <a:solidFill>
                  <a:schemeClr val="tx2"/>
                </a:solidFill>
                <a:latin typeface="Arial" charset="0"/>
              </a:defRPr>
            </a:lvl3pPr>
            <a:lvl4pPr algn="ctr" rtl="0" eaLnBrk="0" fontAlgn="base" hangingPunct="0">
              <a:spcBef>
                <a:spcPct val="0"/>
              </a:spcBef>
              <a:spcAft>
                <a:spcPct val="0"/>
              </a:spcAft>
              <a:defRPr sz="3200" b="1">
                <a:solidFill>
                  <a:schemeClr val="tx2"/>
                </a:solidFill>
                <a:latin typeface="Arial" charset="0"/>
              </a:defRPr>
            </a:lvl4pPr>
            <a:lvl5pPr algn="ctr" rtl="0" eaLnBrk="0" fontAlgn="base" hangingPunct="0">
              <a:spcBef>
                <a:spcPct val="0"/>
              </a:spcBef>
              <a:spcAft>
                <a:spcPct val="0"/>
              </a:spcAft>
              <a:defRPr sz="3200" b="1">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2800" kern="0" dirty="0" smtClean="0"/>
              <a:t>Una </a:t>
            </a:r>
            <a:r>
              <a:rPr lang="en-US" altLang="en-US" sz="2800" kern="0" dirty="0" err="1" smtClean="0"/>
              <a:t>aproximación</a:t>
            </a:r>
            <a:r>
              <a:rPr lang="en-US" altLang="en-US" sz="2800" kern="0" dirty="0" smtClean="0"/>
              <a:t> </a:t>
            </a:r>
            <a:br>
              <a:rPr lang="en-US" altLang="en-US" sz="2800" kern="0" dirty="0" smtClean="0"/>
            </a:br>
            <a:r>
              <a:rPr lang="en-US" altLang="en-US" sz="2800" kern="0" dirty="0" smtClean="0"/>
              <a:t>a </a:t>
            </a:r>
            <a:r>
              <a:rPr lang="en-US" altLang="en-US" sz="2800" kern="0" dirty="0" err="1" smtClean="0"/>
              <a:t>los</a:t>
            </a:r>
            <a:r>
              <a:rPr lang="en-US" altLang="en-US" sz="2800" kern="0" dirty="0" smtClean="0"/>
              <a:t> </a:t>
            </a:r>
            <a:r>
              <a:rPr lang="en-US" altLang="en-US" sz="2800" kern="0" dirty="0" err="1" smtClean="0"/>
              <a:t>dilemas</a:t>
            </a:r>
            <a:r>
              <a:rPr lang="en-US" altLang="en-US" sz="2800" kern="0" dirty="0" smtClean="0"/>
              <a:t> </a:t>
            </a:r>
            <a:r>
              <a:rPr lang="en-US" altLang="en-US" sz="2800" kern="0" dirty="0" err="1" smtClean="0"/>
              <a:t>morales</a:t>
            </a:r>
            <a:endParaRPr lang="en-US" altLang="en-US" sz="2800" kern="0" dirty="0"/>
          </a:p>
        </p:txBody>
      </p:sp>
      <p:sp>
        <p:nvSpPr>
          <p:cNvPr id="6" name="Rectangle 3">
            <a:extLst>
              <a:ext uri="{FF2B5EF4-FFF2-40B4-BE49-F238E27FC236}">
                <a16:creationId xmlns:a16="http://schemas.microsoft.com/office/drawing/2014/main" xmlns="" id="{9661B2FE-B822-C029-856D-BABC066837B8}"/>
              </a:ext>
            </a:extLst>
          </p:cNvPr>
          <p:cNvSpPr txBox="1">
            <a:spLocks noChangeArrowheads="1"/>
          </p:cNvSpPr>
          <p:nvPr/>
        </p:nvSpPr>
        <p:spPr bwMode="auto">
          <a:xfrm>
            <a:off x="6148553" y="846137"/>
            <a:ext cx="6043448" cy="10504326"/>
          </a:xfrm>
          <a:prstGeom prst="rect">
            <a:avLst/>
          </a:prstGeom>
          <a:solidFill>
            <a:schemeClr val="bg1">
              <a:lumMod val="85000"/>
            </a:schemeClr>
          </a:solidFill>
          <a:ln>
            <a:noFill/>
          </a:ln>
          <a:effectLs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1800">
                <a:solidFill>
                  <a:schemeClr val="tx1"/>
                </a:solidFill>
                <a:latin typeface="+mn-lt"/>
              </a:defRPr>
            </a:lvl4pPr>
            <a:lvl5pPr marL="2057400" indent="-228600" algn="l" rtl="0" eaLnBrk="0" fontAlgn="base" hangingPunct="0">
              <a:spcBef>
                <a:spcPct val="20000"/>
              </a:spcBef>
              <a:spcAft>
                <a:spcPct val="0"/>
              </a:spcAft>
              <a:buChar char="»"/>
              <a:defRPr sz="18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457200" indent="-457200" eaLnBrk="1" hangingPunct="1">
              <a:lnSpc>
                <a:spcPct val="90000"/>
              </a:lnSpc>
              <a:buFontTx/>
              <a:buNone/>
            </a:pPr>
            <a:r>
              <a:rPr lang="en-US" altLang="en-US" sz="1800" kern="0" dirty="0" smtClean="0"/>
              <a:t>0. </a:t>
            </a:r>
            <a:r>
              <a:rPr lang="en-US" altLang="en-US" sz="1800" kern="0" dirty="0" err="1" smtClean="0"/>
              <a:t>Identificar</a:t>
            </a:r>
            <a:r>
              <a:rPr lang="en-US" altLang="en-US" sz="1800" kern="0" dirty="0" smtClean="0"/>
              <a:t> la </a:t>
            </a:r>
            <a:r>
              <a:rPr lang="en-US" altLang="en-US" sz="1800" kern="0" dirty="0" err="1" smtClean="0"/>
              <a:t>actividad</a:t>
            </a:r>
            <a:r>
              <a:rPr lang="en-US" altLang="en-US" sz="1800" kern="0" dirty="0" smtClean="0"/>
              <a:t>, </a:t>
            </a:r>
            <a:r>
              <a:rPr lang="en-US" altLang="en-US" sz="1800" kern="0" dirty="0" err="1" smtClean="0"/>
              <a:t>decisión</a:t>
            </a:r>
            <a:r>
              <a:rPr lang="en-US" altLang="en-US" sz="1800" kern="0" dirty="0" smtClean="0"/>
              <a:t> o </a:t>
            </a:r>
            <a:r>
              <a:rPr lang="en-US" altLang="en-US" sz="1800" kern="0" dirty="0" err="1" smtClean="0"/>
              <a:t>conflicto</a:t>
            </a:r>
            <a:r>
              <a:rPr lang="en-US" altLang="en-US" sz="1800" kern="0" dirty="0" smtClean="0"/>
              <a:t> que causa el </a:t>
            </a:r>
            <a:r>
              <a:rPr lang="en-US" altLang="en-US" sz="1800" kern="0" dirty="0" err="1" smtClean="0"/>
              <a:t>dilema</a:t>
            </a:r>
            <a:r>
              <a:rPr lang="en-US" altLang="en-US" sz="1800" kern="0" dirty="0" smtClean="0"/>
              <a:t>. (</a:t>
            </a:r>
            <a:r>
              <a:rPr lang="en-US" altLang="en-US" sz="1800" kern="0" dirty="0" err="1" smtClean="0"/>
              <a:t>Estar</a:t>
            </a:r>
            <a:r>
              <a:rPr lang="en-US" altLang="en-US" sz="1800" kern="0" dirty="0" smtClean="0"/>
              <a:t> </a:t>
            </a:r>
            <a:r>
              <a:rPr lang="en-US" altLang="en-US" sz="1800" kern="0" dirty="0" err="1" smtClean="0"/>
              <a:t>pendiente</a:t>
            </a:r>
            <a:r>
              <a:rPr lang="en-US" altLang="en-US" sz="1800" kern="0" dirty="0" smtClean="0"/>
              <a:t> de </a:t>
            </a:r>
            <a:r>
              <a:rPr lang="en-US" altLang="en-US" sz="1800" b="1" kern="0" dirty="0" err="1" smtClean="0">
                <a:solidFill>
                  <a:srgbClr val="FF0000"/>
                </a:solidFill>
              </a:rPr>
              <a:t>Advertencias</a:t>
            </a:r>
            <a:r>
              <a:rPr lang="en-US" altLang="en-US" sz="1800" kern="0" dirty="0" smtClean="0"/>
              <a:t> y “</a:t>
            </a:r>
            <a:r>
              <a:rPr lang="en-US" altLang="en-US" sz="1800" b="1" kern="0" dirty="0" err="1" smtClean="0">
                <a:solidFill>
                  <a:srgbClr val="7030A0"/>
                </a:solidFill>
              </a:rPr>
              <a:t>Síntomas</a:t>
            </a:r>
            <a:r>
              <a:rPr lang="en-US" altLang="en-US" sz="1800" b="1" kern="0" dirty="0" smtClean="0">
                <a:solidFill>
                  <a:srgbClr val="7030A0"/>
                </a:solidFill>
              </a:rPr>
              <a:t> de </a:t>
            </a:r>
            <a:r>
              <a:rPr lang="en-US" altLang="en-US" sz="1800" b="1" kern="0" dirty="0" err="1" smtClean="0">
                <a:solidFill>
                  <a:srgbClr val="7030A0"/>
                </a:solidFill>
              </a:rPr>
              <a:t>pensar</a:t>
            </a:r>
            <a:r>
              <a:rPr lang="en-US" altLang="en-US" sz="1800" b="1" kern="0" dirty="0" smtClean="0">
                <a:solidFill>
                  <a:srgbClr val="7030A0"/>
                </a:solidFill>
              </a:rPr>
              <a:t> mal</a:t>
            </a:r>
            <a:r>
              <a:rPr lang="en-US" altLang="en-US" sz="1800" kern="0" dirty="0" smtClean="0"/>
              <a:t>”)</a:t>
            </a:r>
          </a:p>
          <a:p>
            <a:pPr marL="274320" indent="-274320" eaLnBrk="1" hangingPunct="1">
              <a:lnSpc>
                <a:spcPct val="90000"/>
              </a:lnSpc>
              <a:buFontTx/>
              <a:buAutoNum type="arabicPeriod"/>
            </a:pPr>
            <a:r>
              <a:rPr lang="en-US" altLang="en-US" sz="1800" kern="0" dirty="0" err="1" smtClean="0"/>
              <a:t>Determinar</a:t>
            </a:r>
            <a:r>
              <a:rPr lang="en-US" altLang="en-US" sz="1800" kern="0" dirty="0" smtClean="0"/>
              <a:t> </a:t>
            </a:r>
            <a:r>
              <a:rPr lang="en-US" altLang="en-US" sz="1800" kern="0" dirty="0" err="1" smtClean="0"/>
              <a:t>si</a:t>
            </a:r>
            <a:r>
              <a:rPr lang="en-US" altLang="en-US" sz="1800" kern="0" dirty="0" smtClean="0"/>
              <a:t> hay </a:t>
            </a:r>
            <a:r>
              <a:rPr lang="en-US" altLang="en-US" sz="1800" kern="0" dirty="0" err="1" smtClean="0"/>
              <a:t>algo</a:t>
            </a:r>
            <a:r>
              <a:rPr lang="en-US" altLang="en-US" sz="1800" kern="0" dirty="0" smtClean="0"/>
              <a:t> </a:t>
            </a:r>
            <a:r>
              <a:rPr lang="en-US" altLang="en-US" sz="1800" kern="0" dirty="0" err="1" smtClean="0"/>
              <a:t>explícitamente</a:t>
            </a:r>
            <a:r>
              <a:rPr lang="en-US" altLang="en-US" sz="1800" kern="0" dirty="0" smtClean="0"/>
              <a:t> </a:t>
            </a:r>
            <a:r>
              <a:rPr lang="en-US" altLang="en-US" sz="1800" kern="0" dirty="0" err="1" smtClean="0"/>
              <a:t>pecaminoso</a:t>
            </a:r>
            <a:r>
              <a:rPr lang="en-US" altLang="en-US" sz="1800" kern="0" dirty="0" smtClean="0"/>
              <a:t>.</a:t>
            </a:r>
          </a:p>
          <a:p>
            <a:pPr marL="274320" lvl="1" indent="0" eaLnBrk="1" hangingPunct="1">
              <a:lnSpc>
                <a:spcPct val="90000"/>
              </a:lnSpc>
              <a:buFontTx/>
              <a:buNone/>
            </a:pPr>
            <a:r>
              <a:rPr lang="en-US" altLang="en-US" sz="1600" b="1" kern="0" dirty="0" smtClean="0">
                <a:solidFill>
                  <a:schemeClr val="accent2"/>
                </a:solidFill>
                <a:sym typeface="Wingdings" panose="05000000000000000000" pitchFamily="2" charset="2"/>
              </a:rPr>
              <a:t> </a:t>
            </a:r>
            <a:r>
              <a:rPr lang="en-US" altLang="en-US" sz="1600" b="1" kern="0" dirty="0" err="1" smtClean="0">
                <a:solidFill>
                  <a:schemeClr val="accent2"/>
                </a:solidFill>
                <a:sym typeface="Wingdings" panose="05000000000000000000" pitchFamily="2" charset="2"/>
              </a:rPr>
              <a:t>Hacer</a:t>
            </a:r>
            <a:r>
              <a:rPr lang="en-US" altLang="en-US" sz="1600" b="1" kern="0" dirty="0" smtClean="0">
                <a:solidFill>
                  <a:schemeClr val="accent2"/>
                </a:solidFill>
                <a:sym typeface="Wingdings" panose="05000000000000000000" pitchFamily="2" charset="2"/>
              </a:rPr>
              <a:t> un plan para </a:t>
            </a:r>
            <a:r>
              <a:rPr lang="en-US" altLang="en-US" sz="1600" b="1" kern="0" dirty="0" err="1" smtClean="0">
                <a:solidFill>
                  <a:schemeClr val="accent2"/>
                </a:solidFill>
                <a:sym typeface="Wingdings" panose="05000000000000000000" pitchFamily="2" charset="2"/>
              </a:rPr>
              <a:t>vencer</a:t>
            </a:r>
            <a:r>
              <a:rPr lang="en-US" altLang="en-US" sz="1600" b="1" kern="0" dirty="0" smtClean="0">
                <a:solidFill>
                  <a:schemeClr val="accent2"/>
                </a:solidFill>
                <a:sym typeface="Wingdings" panose="05000000000000000000" pitchFamily="2" charset="2"/>
              </a:rPr>
              <a:t> el </a:t>
            </a:r>
            <a:r>
              <a:rPr lang="en-US" altLang="en-US" sz="1600" b="1" kern="0" dirty="0" err="1" smtClean="0">
                <a:solidFill>
                  <a:schemeClr val="accent2"/>
                </a:solidFill>
                <a:sym typeface="Wingdings" panose="05000000000000000000" pitchFamily="2" charset="2"/>
              </a:rPr>
              <a:t>pecado</a:t>
            </a:r>
            <a:r>
              <a:rPr lang="en-US" altLang="en-US" sz="1600" b="1" kern="0" dirty="0" smtClean="0">
                <a:solidFill>
                  <a:schemeClr val="accent2"/>
                </a:solidFill>
                <a:sym typeface="Wingdings" panose="05000000000000000000" pitchFamily="2" charset="2"/>
              </a:rPr>
              <a:t> y </a:t>
            </a:r>
            <a:r>
              <a:rPr lang="en-US" altLang="en-US" sz="1600" b="1" kern="0" dirty="0" err="1" smtClean="0">
                <a:solidFill>
                  <a:schemeClr val="accent2"/>
                </a:solidFill>
                <a:sym typeface="Wingdings" panose="05000000000000000000" pitchFamily="2" charset="2"/>
              </a:rPr>
              <a:t>reducir</a:t>
            </a:r>
            <a:r>
              <a:rPr lang="en-US" altLang="en-US" sz="1600" b="1" kern="0" dirty="0" smtClean="0">
                <a:solidFill>
                  <a:schemeClr val="accent2"/>
                </a:solidFill>
                <a:sym typeface="Wingdings" panose="05000000000000000000" pitchFamily="2" charset="2"/>
              </a:rPr>
              <a:t> las </a:t>
            </a:r>
            <a:r>
              <a:rPr lang="en-US" altLang="en-US" sz="1600" b="1" kern="0" dirty="0" err="1" smtClean="0">
                <a:solidFill>
                  <a:schemeClr val="accent2"/>
                </a:solidFill>
                <a:sym typeface="Wingdings" panose="05000000000000000000" pitchFamily="2" charset="2"/>
              </a:rPr>
              <a:t>tentaciones</a:t>
            </a:r>
            <a:r>
              <a:rPr lang="en-US" altLang="en-US" sz="1600" b="1" kern="0" dirty="0" smtClean="0">
                <a:solidFill>
                  <a:schemeClr val="accent2"/>
                </a:solidFill>
                <a:sym typeface="Wingdings" panose="05000000000000000000" pitchFamily="2" charset="2"/>
              </a:rPr>
              <a:t>.</a:t>
            </a:r>
          </a:p>
          <a:p>
            <a:pPr marL="274320" indent="-274320" eaLnBrk="1" hangingPunct="1">
              <a:lnSpc>
                <a:spcPct val="90000"/>
              </a:lnSpc>
              <a:buFont typeface="Wingdings" panose="05000000000000000000" pitchFamily="2" charset="2"/>
              <a:buAutoNum type="arabicPeriod" startAt="2"/>
            </a:pPr>
            <a:r>
              <a:rPr lang="en-US" altLang="en-US" sz="1800" kern="0" dirty="0" err="1" smtClean="0"/>
              <a:t>Determinar</a:t>
            </a:r>
            <a:r>
              <a:rPr lang="en-US" altLang="en-US" sz="1800" kern="0" dirty="0" smtClean="0"/>
              <a:t> </a:t>
            </a:r>
            <a:r>
              <a:rPr lang="en-US" altLang="en-US" sz="1800" kern="0" dirty="0" err="1" smtClean="0"/>
              <a:t>si</a:t>
            </a:r>
            <a:r>
              <a:rPr lang="en-US" altLang="en-US" sz="1800" kern="0" dirty="0" smtClean="0"/>
              <a:t> la </a:t>
            </a:r>
            <a:r>
              <a:rPr lang="en-US" altLang="en-US" sz="1800" i="1" kern="0" dirty="0" err="1" smtClean="0"/>
              <a:t>influencia</a:t>
            </a:r>
            <a:r>
              <a:rPr lang="en-US" altLang="en-US" sz="1800" i="1" kern="0" dirty="0" smtClean="0"/>
              <a:t> </a:t>
            </a:r>
            <a:r>
              <a:rPr lang="en-US" altLang="en-US" sz="1800" kern="0" dirty="0" smtClean="0"/>
              <a:t>del </a:t>
            </a:r>
            <a:r>
              <a:rPr lang="en-US" altLang="en-US" sz="1800" kern="0" dirty="0" err="1" smtClean="0"/>
              <a:t>mundo</a:t>
            </a:r>
            <a:r>
              <a:rPr lang="en-US" altLang="en-US" sz="1800" kern="0" dirty="0" smtClean="0"/>
              <a:t> </a:t>
            </a:r>
            <a:r>
              <a:rPr lang="en-US" altLang="en-US" sz="1800" kern="0" dirty="0" err="1" smtClean="0"/>
              <a:t>aumentará</a:t>
            </a:r>
            <a:r>
              <a:rPr lang="en-US" altLang="en-US" sz="1800" kern="0" dirty="0" smtClean="0"/>
              <a:t>.</a:t>
            </a:r>
          </a:p>
          <a:p>
            <a:pPr marL="274320" lvl="1" indent="0" eaLnBrk="1" hangingPunct="1">
              <a:lnSpc>
                <a:spcPct val="90000"/>
              </a:lnSpc>
              <a:buFontTx/>
              <a:buNone/>
            </a:pPr>
            <a:r>
              <a:rPr lang="en-US" altLang="en-US" sz="1600" b="1" kern="0" dirty="0" smtClean="0">
                <a:solidFill>
                  <a:schemeClr val="accent2"/>
                </a:solidFill>
                <a:sym typeface="Wingdings" panose="05000000000000000000" pitchFamily="2" charset="2"/>
              </a:rPr>
              <a:t> </a:t>
            </a:r>
            <a:r>
              <a:rPr lang="en-US" altLang="en-US" sz="1600" b="1" kern="0" dirty="0" err="1" smtClean="0">
                <a:solidFill>
                  <a:schemeClr val="accent2"/>
                </a:solidFill>
                <a:sym typeface="Wingdings" panose="05000000000000000000" pitchFamily="2" charset="2"/>
              </a:rPr>
              <a:t>Hacer</a:t>
            </a:r>
            <a:r>
              <a:rPr lang="en-US" altLang="en-US" sz="1600" b="1" kern="0" dirty="0" smtClean="0">
                <a:solidFill>
                  <a:schemeClr val="accent2"/>
                </a:solidFill>
                <a:sym typeface="Wingdings" panose="05000000000000000000" pitchFamily="2" charset="2"/>
              </a:rPr>
              <a:t> un plan para </a:t>
            </a:r>
            <a:r>
              <a:rPr lang="en-US" altLang="en-US" sz="1600" b="1" kern="0" dirty="0" err="1" smtClean="0">
                <a:solidFill>
                  <a:schemeClr val="accent2"/>
                </a:solidFill>
                <a:sym typeface="Wingdings" panose="05000000000000000000" pitchFamily="2" charset="2"/>
              </a:rPr>
              <a:t>eliminar</a:t>
            </a:r>
            <a:r>
              <a:rPr lang="en-US" altLang="en-US" sz="1600" b="1" kern="0" dirty="0" smtClean="0">
                <a:solidFill>
                  <a:schemeClr val="accent2"/>
                </a:solidFill>
                <a:sym typeface="Wingdings" panose="05000000000000000000" pitchFamily="2" charset="2"/>
              </a:rPr>
              <a:t>, </a:t>
            </a:r>
            <a:r>
              <a:rPr lang="en-US" altLang="en-US" sz="1600" b="1" kern="0" dirty="0" err="1" smtClean="0">
                <a:solidFill>
                  <a:schemeClr val="accent2"/>
                </a:solidFill>
                <a:sym typeface="Wingdings" panose="05000000000000000000" pitchFamily="2" charset="2"/>
              </a:rPr>
              <a:t>reducir</a:t>
            </a:r>
            <a:r>
              <a:rPr lang="en-US" altLang="en-US" sz="1600" b="1" kern="0" dirty="0" smtClean="0">
                <a:solidFill>
                  <a:schemeClr val="accent2"/>
                </a:solidFill>
                <a:sym typeface="Wingdings" panose="05000000000000000000" pitchFamily="2" charset="2"/>
              </a:rPr>
              <a:t> o </a:t>
            </a:r>
            <a:r>
              <a:rPr lang="en-US" altLang="en-US" sz="1600" b="1" kern="0" dirty="0" err="1" smtClean="0">
                <a:solidFill>
                  <a:schemeClr val="accent2"/>
                </a:solidFill>
                <a:sym typeface="Wingdings" panose="05000000000000000000" pitchFamily="2" charset="2"/>
              </a:rPr>
              <a:t>limitar</a:t>
            </a:r>
            <a:r>
              <a:rPr lang="en-US" altLang="en-US" sz="1600" b="1" kern="0" dirty="0" smtClean="0">
                <a:solidFill>
                  <a:schemeClr val="accent2"/>
                </a:solidFill>
                <a:sym typeface="Wingdings" panose="05000000000000000000" pitchFamily="2" charset="2"/>
              </a:rPr>
              <a:t> la </a:t>
            </a:r>
            <a:r>
              <a:rPr lang="en-US" altLang="en-US" sz="1600" b="1" kern="0" dirty="0" err="1" smtClean="0">
                <a:solidFill>
                  <a:schemeClr val="accent2"/>
                </a:solidFill>
                <a:sym typeface="Wingdings" panose="05000000000000000000" pitchFamily="2" charset="2"/>
              </a:rPr>
              <a:t>exposición</a:t>
            </a:r>
            <a:endParaRPr lang="en-US" altLang="en-US" sz="1600" b="1" kern="0" dirty="0" smtClean="0">
              <a:solidFill>
                <a:schemeClr val="accent2"/>
              </a:solidFill>
            </a:endParaRPr>
          </a:p>
          <a:p>
            <a:pPr marL="274320" indent="-274320" eaLnBrk="1" hangingPunct="1">
              <a:lnSpc>
                <a:spcPct val="90000"/>
              </a:lnSpc>
              <a:buFont typeface="Wingdings" panose="05000000000000000000" pitchFamily="2" charset="2"/>
              <a:buAutoNum type="arabicPeriod" startAt="2"/>
            </a:pPr>
            <a:r>
              <a:rPr lang="en-US" altLang="en-US" sz="1800" kern="0" dirty="0" err="1" smtClean="0"/>
              <a:t>Determinar</a:t>
            </a:r>
            <a:r>
              <a:rPr lang="en-US" altLang="en-US" sz="1800" kern="0" dirty="0" smtClean="0"/>
              <a:t> </a:t>
            </a:r>
            <a:r>
              <a:rPr lang="en-US" altLang="en-US" sz="1800" kern="0" dirty="0" err="1" smtClean="0"/>
              <a:t>si</a:t>
            </a:r>
            <a:r>
              <a:rPr lang="en-US" altLang="en-US" sz="1800" kern="0" dirty="0" smtClean="0"/>
              <a:t> la </a:t>
            </a:r>
            <a:r>
              <a:rPr lang="en-US" altLang="en-US" sz="1800" i="1" kern="0" dirty="0" err="1" smtClean="0"/>
              <a:t>atracción</a:t>
            </a:r>
            <a:r>
              <a:rPr lang="en-US" altLang="en-US" sz="1800" i="1" kern="0" dirty="0" smtClean="0"/>
              <a:t> </a:t>
            </a:r>
            <a:r>
              <a:rPr lang="en-US" altLang="en-US" sz="1800" kern="0" dirty="0" smtClean="0"/>
              <a:t>al </a:t>
            </a:r>
            <a:r>
              <a:rPr lang="en-US" altLang="en-US" sz="1800" kern="0" dirty="0" err="1" smtClean="0"/>
              <a:t>mundo</a:t>
            </a:r>
            <a:r>
              <a:rPr lang="en-US" altLang="en-US" sz="1800" kern="0" dirty="0" smtClean="0"/>
              <a:t> </a:t>
            </a:r>
            <a:r>
              <a:rPr lang="en-US" altLang="en-US" sz="1800" kern="0" dirty="0" err="1" smtClean="0"/>
              <a:t>aumentará</a:t>
            </a:r>
            <a:r>
              <a:rPr lang="en-US" altLang="en-US" sz="1800" kern="0" dirty="0" smtClean="0"/>
              <a:t>.</a:t>
            </a:r>
          </a:p>
          <a:p>
            <a:pPr marL="274320" lvl="1" indent="0" eaLnBrk="1" hangingPunct="1">
              <a:lnSpc>
                <a:spcPct val="90000"/>
              </a:lnSpc>
              <a:buFontTx/>
              <a:buNone/>
            </a:pPr>
            <a:r>
              <a:rPr lang="en-US" altLang="en-US" sz="1600" b="1" kern="0" dirty="0" smtClean="0">
                <a:solidFill>
                  <a:schemeClr val="accent2"/>
                </a:solidFill>
                <a:sym typeface="Wingdings" panose="05000000000000000000" pitchFamily="2" charset="2"/>
              </a:rPr>
              <a:t> </a:t>
            </a:r>
            <a:r>
              <a:rPr lang="en-US" altLang="en-US" sz="1600" b="1" kern="0" dirty="0" err="1" smtClean="0">
                <a:solidFill>
                  <a:schemeClr val="accent2"/>
                </a:solidFill>
                <a:sym typeface="Wingdings" panose="05000000000000000000" pitchFamily="2" charset="2"/>
              </a:rPr>
              <a:t>Hacer</a:t>
            </a:r>
            <a:r>
              <a:rPr lang="en-US" altLang="en-US" sz="1600" b="1" kern="0" dirty="0" smtClean="0">
                <a:solidFill>
                  <a:schemeClr val="accent2"/>
                </a:solidFill>
                <a:sym typeface="Wingdings" panose="05000000000000000000" pitchFamily="2" charset="2"/>
              </a:rPr>
              <a:t> un plan para </a:t>
            </a:r>
            <a:r>
              <a:rPr lang="en-US" altLang="en-US" sz="1600" b="1" kern="0" dirty="0" err="1" smtClean="0">
                <a:solidFill>
                  <a:schemeClr val="accent2"/>
                </a:solidFill>
                <a:sym typeface="Wingdings" panose="05000000000000000000" pitchFamily="2" charset="2"/>
              </a:rPr>
              <a:t>eliminar</a:t>
            </a:r>
            <a:r>
              <a:rPr lang="en-US" altLang="en-US" sz="1600" b="1" kern="0" dirty="0" smtClean="0">
                <a:solidFill>
                  <a:schemeClr val="accent2"/>
                </a:solidFill>
                <a:sym typeface="Wingdings" panose="05000000000000000000" pitchFamily="2" charset="2"/>
              </a:rPr>
              <a:t>, </a:t>
            </a:r>
            <a:r>
              <a:rPr lang="en-US" altLang="en-US" sz="1600" b="1" kern="0" dirty="0" err="1" smtClean="0">
                <a:solidFill>
                  <a:schemeClr val="accent2"/>
                </a:solidFill>
                <a:sym typeface="Wingdings" panose="05000000000000000000" pitchFamily="2" charset="2"/>
              </a:rPr>
              <a:t>reducir</a:t>
            </a:r>
            <a:r>
              <a:rPr lang="en-US" altLang="en-US" sz="1600" b="1" kern="0" dirty="0" smtClean="0">
                <a:solidFill>
                  <a:schemeClr val="accent2"/>
                </a:solidFill>
                <a:sym typeface="Wingdings" panose="05000000000000000000" pitchFamily="2" charset="2"/>
              </a:rPr>
              <a:t> o </a:t>
            </a:r>
            <a:r>
              <a:rPr lang="en-US" altLang="en-US" sz="1600" b="1" kern="0" dirty="0" err="1" smtClean="0">
                <a:solidFill>
                  <a:schemeClr val="accent2"/>
                </a:solidFill>
                <a:sym typeface="Wingdings" panose="05000000000000000000" pitchFamily="2" charset="2"/>
              </a:rPr>
              <a:t>limitar</a:t>
            </a:r>
            <a:r>
              <a:rPr lang="en-US" altLang="en-US" sz="1600" b="1" kern="0" dirty="0" smtClean="0">
                <a:solidFill>
                  <a:schemeClr val="accent2"/>
                </a:solidFill>
                <a:sym typeface="Wingdings" panose="05000000000000000000" pitchFamily="2" charset="2"/>
              </a:rPr>
              <a:t> la </a:t>
            </a:r>
            <a:r>
              <a:rPr lang="en-US" altLang="en-US" sz="1600" b="1" kern="0" dirty="0" err="1" smtClean="0">
                <a:solidFill>
                  <a:schemeClr val="accent2"/>
                </a:solidFill>
                <a:sym typeface="Wingdings" panose="05000000000000000000" pitchFamily="2" charset="2"/>
              </a:rPr>
              <a:t>exposición</a:t>
            </a:r>
            <a:endParaRPr lang="en-US" altLang="en-US" sz="1600" b="1" kern="0" dirty="0" smtClean="0">
              <a:solidFill>
                <a:schemeClr val="accent2"/>
              </a:solidFill>
              <a:sym typeface="Wingdings" panose="05000000000000000000" pitchFamily="2" charset="2"/>
            </a:endParaRPr>
          </a:p>
          <a:p>
            <a:pPr marL="274320" lvl="1" indent="0" eaLnBrk="1" hangingPunct="1">
              <a:lnSpc>
                <a:spcPct val="90000"/>
              </a:lnSpc>
              <a:buFontTx/>
              <a:buNone/>
            </a:pPr>
            <a:r>
              <a:rPr lang="en-US" altLang="en-US" sz="1600" b="1" kern="0" dirty="0" smtClean="0">
                <a:solidFill>
                  <a:schemeClr val="accent2"/>
                </a:solidFill>
                <a:sym typeface="Wingdings" panose="05000000000000000000" pitchFamily="2" charset="2"/>
              </a:rPr>
              <a:t> </a:t>
            </a:r>
            <a:r>
              <a:rPr lang="en-US" altLang="en-US" sz="1600" b="1" kern="0" dirty="0" err="1" smtClean="0">
                <a:solidFill>
                  <a:schemeClr val="accent2"/>
                </a:solidFill>
                <a:sym typeface="Wingdings" panose="05000000000000000000" pitchFamily="2" charset="2"/>
              </a:rPr>
              <a:t>Determinar</a:t>
            </a:r>
            <a:r>
              <a:rPr lang="en-US" altLang="en-US" sz="1600" b="1" kern="0" dirty="0" smtClean="0">
                <a:solidFill>
                  <a:schemeClr val="accent2"/>
                </a:solidFill>
                <a:sym typeface="Wingdings" panose="05000000000000000000" pitchFamily="2" charset="2"/>
              </a:rPr>
              <a:t> </a:t>
            </a:r>
            <a:r>
              <a:rPr lang="en-US" altLang="en-US" sz="1600" b="1" kern="0" dirty="0" err="1" smtClean="0">
                <a:solidFill>
                  <a:schemeClr val="accent2"/>
                </a:solidFill>
                <a:sym typeface="Wingdings" panose="05000000000000000000" pitchFamily="2" charset="2"/>
              </a:rPr>
              <a:t>cómo</a:t>
            </a:r>
            <a:r>
              <a:rPr lang="en-US" altLang="en-US" sz="1600" b="1" kern="0" dirty="0" smtClean="0">
                <a:solidFill>
                  <a:schemeClr val="accent2"/>
                </a:solidFill>
                <a:sym typeface="Wingdings" panose="05000000000000000000" pitchFamily="2" charset="2"/>
              </a:rPr>
              <a:t> </a:t>
            </a:r>
            <a:r>
              <a:rPr lang="en-US" altLang="en-US" sz="1600" b="1" kern="0" dirty="0" err="1" smtClean="0">
                <a:solidFill>
                  <a:schemeClr val="accent2"/>
                </a:solidFill>
                <a:sym typeface="Wingdings" panose="05000000000000000000" pitchFamily="2" charset="2"/>
              </a:rPr>
              <a:t>modificar</a:t>
            </a:r>
            <a:r>
              <a:rPr lang="en-US" altLang="en-US" sz="1600" b="1" kern="0" dirty="0" smtClean="0">
                <a:solidFill>
                  <a:schemeClr val="accent2"/>
                </a:solidFill>
                <a:sym typeface="Wingdings" panose="05000000000000000000" pitchFamily="2" charset="2"/>
              </a:rPr>
              <a:t> </a:t>
            </a:r>
            <a:r>
              <a:rPr lang="en-US" altLang="en-US" sz="1600" b="1" kern="0" dirty="0" err="1" smtClean="0">
                <a:solidFill>
                  <a:schemeClr val="accent2"/>
                </a:solidFill>
                <a:sym typeface="Wingdings" panose="05000000000000000000" pitchFamily="2" charset="2"/>
              </a:rPr>
              <a:t>mis</a:t>
            </a:r>
            <a:r>
              <a:rPr lang="en-US" altLang="en-US" sz="1600" b="1" kern="0" dirty="0" smtClean="0">
                <a:solidFill>
                  <a:schemeClr val="accent2"/>
                </a:solidFill>
                <a:sym typeface="Wingdings" panose="05000000000000000000" pitchFamily="2" charset="2"/>
              </a:rPr>
              <a:t> </a:t>
            </a:r>
            <a:r>
              <a:rPr lang="en-US" altLang="en-US" sz="1600" b="1" kern="0" dirty="0" err="1" smtClean="0">
                <a:solidFill>
                  <a:schemeClr val="accent2"/>
                </a:solidFill>
                <a:sym typeface="Wingdings" panose="05000000000000000000" pitchFamily="2" charset="2"/>
              </a:rPr>
              <a:t>reacciones</a:t>
            </a:r>
            <a:r>
              <a:rPr lang="en-US" altLang="en-US" sz="1600" b="1" kern="0" dirty="0" smtClean="0">
                <a:solidFill>
                  <a:schemeClr val="accent2"/>
                </a:solidFill>
                <a:sym typeface="Wingdings" panose="05000000000000000000" pitchFamily="2" charset="2"/>
              </a:rPr>
              <a:t> (</a:t>
            </a:r>
            <a:r>
              <a:rPr lang="en-US" altLang="en-US" sz="1600" b="1" kern="0" dirty="0" err="1" smtClean="0">
                <a:solidFill>
                  <a:schemeClr val="accent2"/>
                </a:solidFill>
                <a:sym typeface="Wingdings" panose="05000000000000000000" pitchFamily="2" charset="2"/>
              </a:rPr>
              <a:t>conocimiento</a:t>
            </a:r>
            <a:r>
              <a:rPr lang="en-US" altLang="en-US" sz="1600" b="1" kern="0" dirty="0" smtClean="0">
                <a:solidFill>
                  <a:schemeClr val="accent2"/>
                </a:solidFill>
                <a:sym typeface="Wingdings" panose="05000000000000000000" pitchFamily="2" charset="2"/>
              </a:rPr>
              <a:t>)</a:t>
            </a:r>
          </a:p>
          <a:p>
            <a:pPr marL="274320" indent="-274320" eaLnBrk="1" hangingPunct="1">
              <a:lnSpc>
                <a:spcPct val="90000"/>
              </a:lnSpc>
              <a:buFont typeface="Wingdings" panose="05000000000000000000" pitchFamily="2" charset="2"/>
              <a:buAutoNum type="arabicPeriod" startAt="4"/>
            </a:pPr>
            <a:r>
              <a:rPr lang="en-US" altLang="en-US" sz="1800" kern="0" dirty="0" err="1" smtClean="0">
                <a:sym typeface="Wingdings" panose="05000000000000000000" pitchFamily="2" charset="2"/>
              </a:rPr>
              <a:t>Determinar</a:t>
            </a:r>
            <a:r>
              <a:rPr lang="en-US" altLang="en-US" sz="1800" kern="0" dirty="0" smtClean="0">
                <a:sym typeface="Wingdings" panose="05000000000000000000" pitchFamily="2" charset="2"/>
              </a:rPr>
              <a:t> </a:t>
            </a:r>
            <a:r>
              <a:rPr lang="en-US" altLang="en-US" sz="1800" kern="0" dirty="0" err="1" smtClean="0">
                <a:sym typeface="Wingdings" panose="05000000000000000000" pitchFamily="2" charset="2"/>
              </a:rPr>
              <a:t>cómo</a:t>
            </a:r>
            <a:r>
              <a:rPr lang="en-US" altLang="en-US" sz="1800" kern="0" dirty="0" smtClean="0">
                <a:sym typeface="Wingdings" panose="05000000000000000000" pitchFamily="2" charset="2"/>
              </a:rPr>
              <a:t> la </a:t>
            </a:r>
            <a:r>
              <a:rPr lang="en-US" altLang="en-US" sz="1800" kern="0" dirty="0" err="1" smtClean="0">
                <a:sym typeface="Wingdings" panose="05000000000000000000" pitchFamily="2" charset="2"/>
              </a:rPr>
              <a:t>decisión</a:t>
            </a:r>
            <a:r>
              <a:rPr lang="en-US" altLang="en-US" sz="1800" kern="0" dirty="0" smtClean="0">
                <a:sym typeface="Wingdings" panose="05000000000000000000" pitchFamily="2" charset="2"/>
              </a:rPr>
              <a:t> </a:t>
            </a:r>
            <a:r>
              <a:rPr lang="en-US" altLang="en-US" sz="1800" kern="0" dirty="0" err="1" smtClean="0">
                <a:sym typeface="Wingdings" panose="05000000000000000000" pitchFamily="2" charset="2"/>
              </a:rPr>
              <a:t>apoya</a:t>
            </a:r>
            <a:r>
              <a:rPr lang="en-US" altLang="en-US" sz="1800" kern="0" dirty="0" smtClean="0">
                <a:sym typeface="Wingdings" panose="05000000000000000000" pitchFamily="2" charset="2"/>
              </a:rPr>
              <a:t> o </a:t>
            </a:r>
            <a:r>
              <a:rPr lang="en-US" altLang="en-US" sz="1800" kern="0" dirty="0" err="1" smtClean="0">
                <a:sym typeface="Wingdings" panose="05000000000000000000" pitchFamily="2" charset="2"/>
              </a:rPr>
              <a:t>dificulta</a:t>
            </a:r>
            <a:r>
              <a:rPr lang="en-US" altLang="en-US" sz="1800" kern="0" dirty="0" smtClean="0">
                <a:sym typeface="Wingdings" panose="05000000000000000000" pitchFamily="2" charset="2"/>
              </a:rPr>
              <a:t> </a:t>
            </a:r>
            <a:r>
              <a:rPr lang="en-US" altLang="en-US" sz="1800" kern="0" dirty="0" err="1" smtClean="0">
                <a:sym typeface="Wingdings" panose="05000000000000000000" pitchFamily="2" charset="2"/>
              </a:rPr>
              <a:t>los</a:t>
            </a:r>
            <a:r>
              <a:rPr lang="en-US" altLang="en-US" sz="1800" kern="0" dirty="0" smtClean="0">
                <a:sym typeface="Wingdings" panose="05000000000000000000" pitchFamily="2" charset="2"/>
              </a:rPr>
              <a:t> </a:t>
            </a:r>
            <a:r>
              <a:rPr lang="en-US" altLang="en-US" sz="1800" kern="0" dirty="0" err="1" smtClean="0">
                <a:sym typeface="Wingdings" panose="05000000000000000000" pitchFamily="2" charset="2"/>
              </a:rPr>
              <a:t>objetivos</a:t>
            </a:r>
            <a:r>
              <a:rPr lang="en-US" altLang="en-US" sz="1800" kern="0" dirty="0" smtClean="0">
                <a:sym typeface="Wingdings" panose="05000000000000000000" pitchFamily="2" charset="2"/>
              </a:rPr>
              <a:t> de </a:t>
            </a:r>
            <a:r>
              <a:rPr lang="en-US" altLang="en-US" sz="1800" kern="0" dirty="0" err="1" smtClean="0">
                <a:sym typeface="Wingdings" panose="05000000000000000000" pitchFamily="2" charset="2"/>
              </a:rPr>
              <a:t>vida</a:t>
            </a:r>
            <a:r>
              <a:rPr lang="en-US" altLang="en-US" sz="1800" kern="0" dirty="0" smtClean="0">
                <a:sym typeface="Wingdings" panose="05000000000000000000" pitchFamily="2" charset="2"/>
              </a:rPr>
              <a:t>.</a:t>
            </a:r>
          </a:p>
          <a:p>
            <a:pPr marL="676656" lvl="1" indent="-457200" eaLnBrk="1" hangingPunct="1">
              <a:lnSpc>
                <a:spcPct val="90000"/>
              </a:lnSpc>
              <a:buFont typeface="Wingdings" panose="05000000000000000000" pitchFamily="2" charset="2"/>
              <a:buAutoNum type="alphaLcPeriod"/>
            </a:pPr>
            <a:r>
              <a:rPr lang="en-US" altLang="en-US" sz="1600" kern="0" dirty="0" smtClean="0">
                <a:sym typeface="Wingdings" panose="05000000000000000000" pitchFamily="2" charset="2"/>
              </a:rPr>
              <a:t>¿</a:t>
            </a:r>
            <a:r>
              <a:rPr lang="en-US" altLang="en-US" sz="1600" kern="0" dirty="0" err="1" smtClean="0">
                <a:sym typeface="Wingdings" panose="05000000000000000000" pitchFamily="2" charset="2"/>
              </a:rPr>
              <a:t>Cuáles</a:t>
            </a:r>
            <a:r>
              <a:rPr lang="en-US" altLang="en-US" sz="1600" kern="0" dirty="0" smtClean="0">
                <a:sym typeface="Wingdings" panose="05000000000000000000" pitchFamily="2" charset="2"/>
              </a:rPr>
              <a:t> </a:t>
            </a:r>
            <a:r>
              <a:rPr lang="en-US" altLang="en-US" sz="1600" kern="0" dirty="0" err="1" smtClean="0">
                <a:sym typeface="Wingdings" panose="05000000000000000000" pitchFamily="2" charset="2"/>
              </a:rPr>
              <a:t>metas</a:t>
            </a:r>
            <a:r>
              <a:rPr lang="en-US" altLang="en-US" sz="1600" kern="0" dirty="0" smtClean="0">
                <a:sym typeface="Wingdings" panose="05000000000000000000" pitchFamily="2" charset="2"/>
              </a:rPr>
              <a:t> son </a:t>
            </a:r>
            <a:r>
              <a:rPr lang="en-US" altLang="en-US" sz="1600" kern="0" dirty="0" err="1" smtClean="0">
                <a:sym typeface="Wingdings" panose="05000000000000000000" pitchFamily="2" charset="2"/>
              </a:rPr>
              <a:t>apoyadas</a:t>
            </a:r>
            <a:r>
              <a:rPr lang="en-US" altLang="en-US" sz="1600" kern="0" dirty="0" smtClean="0">
                <a:sym typeface="Wingdings" panose="05000000000000000000" pitchFamily="2" charset="2"/>
              </a:rPr>
              <a:t>? ¿</a:t>
            </a:r>
            <a:r>
              <a:rPr lang="en-US" altLang="en-US" sz="1600" kern="0" dirty="0" err="1" smtClean="0">
                <a:sym typeface="Wingdings" panose="05000000000000000000" pitchFamily="2" charset="2"/>
              </a:rPr>
              <a:t>Es</a:t>
            </a:r>
            <a:r>
              <a:rPr lang="en-US" altLang="en-US" sz="1600" kern="0" dirty="0" smtClean="0">
                <a:sym typeface="Wingdings" panose="05000000000000000000" pitchFamily="2" charset="2"/>
              </a:rPr>
              <a:t> </a:t>
            </a:r>
            <a:r>
              <a:rPr lang="en-US" altLang="en-US" sz="1600" kern="0" dirty="0" err="1" smtClean="0">
                <a:sym typeface="Wingdings" panose="05000000000000000000" pitchFamily="2" charset="2"/>
              </a:rPr>
              <a:t>necesario</a:t>
            </a:r>
            <a:r>
              <a:rPr lang="en-US" altLang="en-US" sz="1600" kern="0" dirty="0" smtClean="0">
                <a:sym typeface="Wingdings" panose="05000000000000000000" pitchFamily="2" charset="2"/>
              </a:rPr>
              <a:t>? ¿</a:t>
            </a:r>
            <a:r>
              <a:rPr lang="en-US" altLang="en-US" sz="1600" kern="0" dirty="0" err="1" smtClean="0">
                <a:sym typeface="Wingdings" panose="05000000000000000000" pitchFamily="2" charset="2"/>
              </a:rPr>
              <a:t>Existen</a:t>
            </a:r>
            <a:r>
              <a:rPr lang="en-US" altLang="en-US" sz="1600" kern="0" dirty="0" smtClean="0">
                <a:sym typeface="Wingdings" panose="05000000000000000000" pitchFamily="2" charset="2"/>
              </a:rPr>
              <a:t> </a:t>
            </a:r>
            <a:r>
              <a:rPr lang="en-US" altLang="en-US" sz="1600" kern="0" dirty="0" err="1" smtClean="0">
                <a:sym typeface="Wingdings" panose="05000000000000000000" pitchFamily="2" charset="2"/>
              </a:rPr>
              <a:t>mejores</a:t>
            </a:r>
            <a:r>
              <a:rPr lang="en-US" altLang="en-US" sz="1600" kern="0" dirty="0" smtClean="0">
                <a:sym typeface="Wingdings" panose="05000000000000000000" pitchFamily="2" charset="2"/>
              </a:rPr>
              <a:t> </a:t>
            </a:r>
            <a:r>
              <a:rPr lang="en-US" altLang="en-US" sz="1600" kern="0" dirty="0" err="1" smtClean="0">
                <a:sym typeface="Wingdings" panose="05000000000000000000" pitchFamily="2" charset="2"/>
              </a:rPr>
              <a:t>alternativas</a:t>
            </a:r>
            <a:r>
              <a:rPr lang="en-US" altLang="en-US" sz="1600" kern="0" dirty="0" smtClean="0">
                <a:sym typeface="Wingdings" panose="05000000000000000000" pitchFamily="2" charset="2"/>
              </a:rPr>
              <a:t>?</a:t>
            </a:r>
          </a:p>
          <a:p>
            <a:pPr marL="676656" lvl="1" indent="-457200" eaLnBrk="1" hangingPunct="1">
              <a:lnSpc>
                <a:spcPct val="90000"/>
              </a:lnSpc>
              <a:buFont typeface="Wingdings" panose="05000000000000000000" pitchFamily="2" charset="2"/>
              <a:buAutoNum type="alphaLcPeriod"/>
            </a:pPr>
            <a:r>
              <a:rPr lang="en-US" altLang="en-US" sz="1600" kern="0" dirty="0" smtClean="0">
                <a:sym typeface="Wingdings" panose="05000000000000000000" pitchFamily="2" charset="2"/>
              </a:rPr>
              <a:t>¿</a:t>
            </a:r>
            <a:r>
              <a:rPr lang="en-US" altLang="en-US" sz="1600" kern="0" dirty="0" err="1" smtClean="0">
                <a:sym typeface="Wingdings" panose="05000000000000000000" pitchFamily="2" charset="2"/>
              </a:rPr>
              <a:t>Esto</a:t>
            </a:r>
            <a:r>
              <a:rPr lang="en-US" altLang="en-US" sz="1600" kern="0" dirty="0" smtClean="0">
                <a:sym typeface="Wingdings" panose="05000000000000000000" pitchFamily="2" charset="2"/>
              </a:rPr>
              <a:t> </a:t>
            </a:r>
            <a:r>
              <a:rPr lang="en-US" altLang="en-US" sz="1600" kern="0" dirty="0" err="1" smtClean="0">
                <a:sym typeface="Wingdings" panose="05000000000000000000" pitchFamily="2" charset="2"/>
              </a:rPr>
              <a:t>resta</a:t>
            </a:r>
            <a:r>
              <a:rPr lang="en-US" altLang="en-US" sz="1600" kern="0" dirty="0" smtClean="0">
                <a:sym typeface="Wingdings" panose="05000000000000000000" pitchFamily="2" charset="2"/>
              </a:rPr>
              <a:t> valor al </a:t>
            </a:r>
            <a:r>
              <a:rPr lang="en-US" altLang="en-US" sz="1600" kern="0" dirty="0" err="1" smtClean="0">
                <a:sym typeface="Wingdings" panose="05000000000000000000" pitchFamily="2" charset="2"/>
              </a:rPr>
              <a:t>logro</a:t>
            </a:r>
            <a:r>
              <a:rPr lang="en-US" altLang="en-US" sz="1600" kern="0" dirty="0" smtClean="0">
                <a:sym typeface="Wingdings" panose="05000000000000000000" pitchFamily="2" charset="2"/>
              </a:rPr>
              <a:t> de las </a:t>
            </a:r>
            <a:r>
              <a:rPr lang="en-US" altLang="en-US" sz="1600" kern="0" dirty="0" err="1" smtClean="0">
                <a:sym typeface="Wingdings" panose="05000000000000000000" pitchFamily="2" charset="2"/>
              </a:rPr>
              <a:t>metas</a:t>
            </a:r>
            <a:r>
              <a:rPr lang="en-US" altLang="en-US" sz="1600" kern="0" dirty="0" smtClean="0">
                <a:sym typeface="Wingdings" panose="05000000000000000000" pitchFamily="2" charset="2"/>
              </a:rPr>
              <a:t> </a:t>
            </a:r>
            <a:r>
              <a:rPr lang="en-US" altLang="en-US" sz="1600" kern="0" dirty="0" err="1" smtClean="0">
                <a:sym typeface="Wingdings" panose="05000000000000000000" pitchFamily="2" charset="2"/>
              </a:rPr>
              <a:t>espirituales</a:t>
            </a:r>
            <a:r>
              <a:rPr lang="en-US" altLang="en-US" sz="1600" kern="0" dirty="0" smtClean="0">
                <a:sym typeface="Wingdings" panose="05000000000000000000" pitchFamily="2" charset="2"/>
              </a:rPr>
              <a:t>?</a:t>
            </a:r>
          </a:p>
          <a:p>
            <a:pPr marL="274320" lvl="1" indent="0" eaLnBrk="1" hangingPunct="1">
              <a:lnSpc>
                <a:spcPct val="90000"/>
              </a:lnSpc>
              <a:buFontTx/>
              <a:buNone/>
            </a:pPr>
            <a:r>
              <a:rPr lang="en-US" altLang="en-US" sz="1600" b="1" kern="0" dirty="0" smtClean="0">
                <a:solidFill>
                  <a:schemeClr val="accent2"/>
                </a:solidFill>
                <a:sym typeface="Wingdings" panose="05000000000000000000" pitchFamily="2" charset="2"/>
              </a:rPr>
              <a:t> </a:t>
            </a:r>
            <a:r>
              <a:rPr lang="en-US" altLang="en-US" sz="1600" b="1" kern="0" dirty="0" err="1" smtClean="0">
                <a:solidFill>
                  <a:schemeClr val="accent2"/>
                </a:solidFill>
                <a:sym typeface="Wingdings" panose="05000000000000000000" pitchFamily="2" charset="2"/>
              </a:rPr>
              <a:t>Hacer</a:t>
            </a:r>
            <a:r>
              <a:rPr lang="en-US" altLang="en-US" sz="1600" b="1" kern="0" dirty="0" smtClean="0">
                <a:solidFill>
                  <a:schemeClr val="accent2"/>
                </a:solidFill>
                <a:sym typeface="Wingdings" panose="05000000000000000000" pitchFamily="2" charset="2"/>
              </a:rPr>
              <a:t> un plan para </a:t>
            </a:r>
            <a:r>
              <a:rPr lang="en-US" altLang="en-US" sz="1600" b="1" kern="0" dirty="0" err="1" smtClean="0">
                <a:solidFill>
                  <a:schemeClr val="accent2"/>
                </a:solidFill>
                <a:sym typeface="Wingdings" panose="05000000000000000000" pitchFamily="2" charset="2"/>
              </a:rPr>
              <a:t>eliminar</a:t>
            </a:r>
            <a:r>
              <a:rPr lang="en-US" altLang="en-US" sz="1600" b="1" kern="0" dirty="0" smtClean="0">
                <a:solidFill>
                  <a:schemeClr val="accent2"/>
                </a:solidFill>
                <a:sym typeface="Wingdings" panose="05000000000000000000" pitchFamily="2" charset="2"/>
              </a:rPr>
              <a:t>, </a:t>
            </a:r>
            <a:r>
              <a:rPr lang="en-US" altLang="en-US" sz="1600" b="1" kern="0" dirty="0" err="1" smtClean="0">
                <a:solidFill>
                  <a:schemeClr val="accent2"/>
                </a:solidFill>
                <a:sym typeface="Wingdings" panose="05000000000000000000" pitchFamily="2" charset="2"/>
              </a:rPr>
              <a:t>reemplazar</a:t>
            </a:r>
            <a:r>
              <a:rPr lang="en-US" altLang="en-US" sz="1600" b="1" kern="0" dirty="0" smtClean="0">
                <a:solidFill>
                  <a:schemeClr val="accent2"/>
                </a:solidFill>
                <a:sym typeface="Wingdings" panose="05000000000000000000" pitchFamily="2" charset="2"/>
              </a:rPr>
              <a:t> o </a:t>
            </a:r>
            <a:r>
              <a:rPr lang="en-US" altLang="en-US" sz="1600" b="1" kern="0" dirty="0" err="1" smtClean="0">
                <a:solidFill>
                  <a:schemeClr val="accent2"/>
                </a:solidFill>
                <a:sym typeface="Wingdings" panose="05000000000000000000" pitchFamily="2" charset="2"/>
              </a:rPr>
              <a:t>modificar</a:t>
            </a:r>
            <a:r>
              <a:rPr lang="en-US" altLang="en-US" sz="1600" b="1" kern="0" dirty="0" smtClean="0">
                <a:solidFill>
                  <a:schemeClr val="accent2"/>
                </a:solidFill>
                <a:sym typeface="Wingdings" panose="05000000000000000000" pitchFamily="2" charset="2"/>
              </a:rPr>
              <a:t> la </a:t>
            </a:r>
            <a:r>
              <a:rPr lang="en-US" altLang="en-US" sz="1600" b="1" kern="0" dirty="0" err="1" smtClean="0">
                <a:solidFill>
                  <a:schemeClr val="accent2"/>
                </a:solidFill>
                <a:sym typeface="Wingdings" panose="05000000000000000000" pitchFamily="2" charset="2"/>
              </a:rPr>
              <a:t>actividad</a:t>
            </a:r>
            <a:r>
              <a:rPr lang="en-US" altLang="en-US" sz="1600" b="1" kern="0" dirty="0" smtClean="0">
                <a:solidFill>
                  <a:schemeClr val="accent2"/>
                </a:solidFill>
                <a:sym typeface="Wingdings" panose="05000000000000000000" pitchFamily="2" charset="2"/>
              </a:rPr>
              <a:t>.</a:t>
            </a:r>
          </a:p>
          <a:p>
            <a:pPr marL="457200" indent="-457200" eaLnBrk="1" hangingPunct="1">
              <a:lnSpc>
                <a:spcPct val="90000"/>
              </a:lnSpc>
              <a:buFontTx/>
              <a:buNone/>
            </a:pPr>
            <a:r>
              <a:rPr lang="en-US" altLang="en-US" sz="1800" kern="0" dirty="0" smtClean="0">
                <a:sym typeface="Wingdings" panose="05000000000000000000" pitchFamily="2" charset="2"/>
              </a:rPr>
              <a:t> </a:t>
            </a:r>
            <a:r>
              <a:rPr lang="en-US" altLang="en-US" sz="1800" kern="0" dirty="0" err="1" smtClean="0">
                <a:sym typeface="Wingdings" panose="05000000000000000000" pitchFamily="2" charset="2"/>
              </a:rPr>
              <a:t>Establecer</a:t>
            </a:r>
            <a:r>
              <a:rPr lang="en-US" altLang="en-US" sz="1800" kern="0" dirty="0" smtClean="0">
                <a:sym typeface="Wingdings" panose="05000000000000000000" pitchFamily="2" charset="2"/>
              </a:rPr>
              <a:t> un </a:t>
            </a:r>
            <a:r>
              <a:rPr lang="en-US" altLang="en-US" sz="1800" kern="0" dirty="0" err="1" smtClean="0">
                <a:sym typeface="Wingdings" panose="05000000000000000000" pitchFamily="2" charset="2"/>
              </a:rPr>
              <a:t>calendario</a:t>
            </a:r>
            <a:r>
              <a:rPr lang="en-US" altLang="en-US" sz="1800" kern="0" dirty="0" smtClean="0">
                <a:sym typeface="Wingdings" panose="05000000000000000000" pitchFamily="2" charset="2"/>
              </a:rPr>
              <a:t> de </a:t>
            </a:r>
            <a:r>
              <a:rPr lang="en-US" altLang="en-US" sz="1800" kern="0" dirty="0" err="1" smtClean="0">
                <a:sym typeface="Wingdings" panose="05000000000000000000" pitchFamily="2" charset="2"/>
              </a:rPr>
              <a:t>realización</a:t>
            </a:r>
            <a:r>
              <a:rPr lang="en-US" altLang="en-US" sz="1800" kern="0" dirty="0" smtClean="0">
                <a:sym typeface="Wingdings" panose="05000000000000000000" pitchFamily="2" charset="2"/>
              </a:rPr>
              <a:t>. </a:t>
            </a:r>
            <a:r>
              <a:rPr lang="en-US" altLang="en-US" sz="1800" kern="0" dirty="0" err="1" smtClean="0">
                <a:sym typeface="Wingdings" panose="05000000000000000000" pitchFamily="2" charset="2"/>
              </a:rPr>
              <a:t>Conseguir</a:t>
            </a:r>
            <a:r>
              <a:rPr lang="en-US" altLang="en-US" sz="1800" kern="0" dirty="0" smtClean="0">
                <a:sym typeface="Wingdings" panose="05000000000000000000" pitchFamily="2" charset="2"/>
              </a:rPr>
              <a:t> </a:t>
            </a:r>
            <a:r>
              <a:rPr lang="en-US" altLang="en-US" sz="1800" kern="0" dirty="0" err="1" smtClean="0">
                <a:sym typeface="Wingdings" panose="05000000000000000000" pitchFamily="2" charset="2"/>
              </a:rPr>
              <a:t>ayuda</a:t>
            </a:r>
            <a:r>
              <a:rPr lang="en-US" altLang="en-US" sz="1800" kern="0" dirty="0" smtClean="0">
                <a:sym typeface="Wingdings" panose="05000000000000000000" pitchFamily="2" charset="2"/>
              </a:rPr>
              <a:t>. </a:t>
            </a:r>
            <a:r>
              <a:rPr lang="en-US" altLang="en-US" sz="1800" kern="0" dirty="0" err="1" smtClean="0">
                <a:sym typeface="Wingdings" panose="05000000000000000000" pitchFamily="2" charset="2"/>
              </a:rPr>
              <a:t>Hacer</a:t>
            </a:r>
            <a:r>
              <a:rPr lang="en-US" altLang="en-US" sz="1800" kern="0" dirty="0" smtClean="0">
                <a:sym typeface="Wingdings" panose="05000000000000000000" pitchFamily="2" charset="2"/>
              </a:rPr>
              <a:t> un </a:t>
            </a:r>
            <a:r>
              <a:rPr lang="en-US" altLang="en-US" sz="1800" kern="0" dirty="0" err="1" smtClean="0">
                <a:sym typeface="Wingdings" panose="05000000000000000000" pitchFamily="2" charset="2"/>
              </a:rPr>
              <a:t>compromiso</a:t>
            </a:r>
            <a:r>
              <a:rPr lang="en-US" altLang="en-US" sz="1800" kern="0" dirty="0" smtClean="0">
                <a:sym typeface="Wingdings" panose="05000000000000000000" pitchFamily="2" charset="2"/>
              </a:rPr>
              <a:t> con </a:t>
            </a:r>
            <a:r>
              <a:rPr lang="en-US" altLang="en-US" sz="1800" kern="0" dirty="0" err="1" smtClean="0">
                <a:sym typeface="Wingdings" panose="05000000000000000000" pitchFamily="2" charset="2"/>
              </a:rPr>
              <a:t>otras</a:t>
            </a:r>
            <a:r>
              <a:rPr lang="en-US" altLang="en-US" sz="1800" kern="0" dirty="0" smtClean="0">
                <a:sym typeface="Wingdings" panose="05000000000000000000" pitchFamily="2" charset="2"/>
              </a:rPr>
              <a:t> personas...</a:t>
            </a:r>
            <a:endParaRPr lang="en-US" altLang="en-US" sz="1800" kern="0" dirty="0">
              <a:sym typeface="Wingdings" panose="05000000000000000000" pitchFamily="2" charset="2"/>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Number Placeholder 5">
            <a:extLst>
              <a:ext uri="{FF2B5EF4-FFF2-40B4-BE49-F238E27FC236}">
                <a16:creationId xmlns:a16="http://schemas.microsoft.com/office/drawing/2014/main" xmlns="" id="{E27DCA6A-961E-ADBA-84AF-86CD86E9FDF8}"/>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2D15503-3B00-456C-BB2F-041CAD8B8804}" type="slidenum">
              <a:rPr lang="en-US" altLang="en-US" sz="1400" smtClean="0"/>
              <a:pPr>
                <a:spcBef>
                  <a:spcPct val="0"/>
                </a:spcBef>
                <a:buFontTx/>
                <a:buNone/>
              </a:pPr>
              <a:t>28</a:t>
            </a:fld>
            <a:endParaRPr lang="en-US" altLang="en-US" sz="1400"/>
          </a:p>
        </p:txBody>
      </p:sp>
      <p:sp>
        <p:nvSpPr>
          <p:cNvPr id="108547" name="Rectangle 2">
            <a:extLst>
              <a:ext uri="{FF2B5EF4-FFF2-40B4-BE49-F238E27FC236}">
                <a16:creationId xmlns:a16="http://schemas.microsoft.com/office/drawing/2014/main" xmlns="" id="{CC0D88F6-F016-921C-0BDF-125E20FF2470}"/>
              </a:ext>
            </a:extLst>
          </p:cNvPr>
          <p:cNvSpPr>
            <a:spLocks noGrp="1" noChangeArrowheads="1"/>
          </p:cNvSpPr>
          <p:nvPr>
            <p:ph type="title"/>
          </p:nvPr>
        </p:nvSpPr>
        <p:spPr>
          <a:xfrm>
            <a:off x="0" y="0"/>
            <a:ext cx="12192000" cy="457200"/>
          </a:xfrm>
        </p:spPr>
        <p:txBody>
          <a:bodyPr/>
          <a:lstStyle/>
          <a:p>
            <a:pPr eaLnBrk="1" hangingPunct="1">
              <a:defRPr/>
            </a:pPr>
            <a:r>
              <a:rPr lang="en-US" altLang="en-US" dirty="0">
                <a:solidFill>
                  <a:srgbClr val="7030A0"/>
                </a:solidFill>
                <a:latin typeface="+mn-lt"/>
                <a:ea typeface="+mn-ea"/>
                <a:cs typeface="+mn-cs"/>
              </a:rPr>
              <a:t>Symptoms of Wrong </a:t>
            </a:r>
            <a:r>
              <a:rPr lang="en-US" altLang="en-US" dirty="0" smtClean="0">
                <a:solidFill>
                  <a:srgbClr val="7030A0"/>
                </a:solidFill>
                <a:latin typeface="+mn-lt"/>
                <a:ea typeface="+mn-ea"/>
                <a:cs typeface="+mn-cs"/>
              </a:rPr>
              <a:t>Thinking / </a:t>
            </a:r>
            <a:r>
              <a:rPr lang="en-US" altLang="en-US" dirty="0" err="1" smtClean="0">
                <a:solidFill>
                  <a:srgbClr val="0000CC"/>
                </a:solidFill>
                <a:latin typeface="+mn-lt"/>
                <a:ea typeface="+mn-ea"/>
                <a:cs typeface="+mn-cs"/>
              </a:rPr>
              <a:t>Síntomas</a:t>
            </a:r>
            <a:r>
              <a:rPr lang="en-US" altLang="en-US" dirty="0" smtClean="0">
                <a:solidFill>
                  <a:srgbClr val="0000CC"/>
                </a:solidFill>
                <a:latin typeface="+mn-lt"/>
                <a:ea typeface="+mn-ea"/>
                <a:cs typeface="+mn-cs"/>
              </a:rPr>
              <a:t> de </a:t>
            </a:r>
            <a:r>
              <a:rPr lang="en-US" altLang="en-US" dirty="0" err="1" smtClean="0">
                <a:solidFill>
                  <a:srgbClr val="0000CC"/>
                </a:solidFill>
                <a:latin typeface="+mn-lt"/>
                <a:ea typeface="+mn-ea"/>
                <a:cs typeface="+mn-cs"/>
              </a:rPr>
              <a:t>pensar</a:t>
            </a:r>
            <a:r>
              <a:rPr lang="en-US" altLang="en-US" dirty="0" smtClean="0">
                <a:solidFill>
                  <a:srgbClr val="0000CC"/>
                </a:solidFill>
                <a:latin typeface="+mn-lt"/>
                <a:ea typeface="+mn-ea"/>
                <a:cs typeface="+mn-cs"/>
              </a:rPr>
              <a:t> mal </a:t>
            </a:r>
            <a:r>
              <a:rPr lang="en-US" altLang="en-US" dirty="0" smtClean="0">
                <a:solidFill>
                  <a:srgbClr val="7030A0"/>
                </a:solidFill>
                <a:latin typeface="+mn-lt"/>
                <a:ea typeface="+mn-ea"/>
                <a:cs typeface="+mn-cs"/>
              </a:rPr>
              <a:t>(1/2)</a:t>
            </a:r>
            <a:endParaRPr lang="en-US" altLang="en-US" dirty="0">
              <a:solidFill>
                <a:srgbClr val="7030A0"/>
              </a:solidFill>
              <a:latin typeface="+mn-lt"/>
              <a:ea typeface="+mn-ea"/>
              <a:cs typeface="+mn-cs"/>
            </a:endParaRPr>
          </a:p>
        </p:txBody>
      </p:sp>
      <p:sp>
        <p:nvSpPr>
          <p:cNvPr id="94211" name="Rectangle 3">
            <a:extLst>
              <a:ext uri="{FF2B5EF4-FFF2-40B4-BE49-F238E27FC236}">
                <a16:creationId xmlns:a16="http://schemas.microsoft.com/office/drawing/2014/main" xmlns="" id="{912F7219-CBBF-20CC-01E1-5542DD1706BA}"/>
              </a:ext>
            </a:extLst>
          </p:cNvPr>
          <p:cNvSpPr>
            <a:spLocks noGrp="1" noChangeArrowheads="1"/>
          </p:cNvSpPr>
          <p:nvPr>
            <p:ph type="body" idx="1"/>
          </p:nvPr>
        </p:nvSpPr>
        <p:spPr>
          <a:xfrm>
            <a:off x="0" y="775138"/>
            <a:ext cx="5854262" cy="6324600"/>
          </a:xfrm>
        </p:spPr>
        <p:txBody>
          <a:bodyPr/>
          <a:lstStyle/>
          <a:p>
            <a:pPr marL="228600" indent="-228600" eaLnBrk="1" hangingPunct="1">
              <a:lnSpc>
                <a:spcPct val="80000"/>
              </a:lnSpc>
            </a:pPr>
            <a:r>
              <a:rPr lang="en-US" altLang="en-US" sz="1800" b="1" dirty="0"/>
              <a:t>Forgetting that the whole world lies under the power of the evil one</a:t>
            </a:r>
          </a:p>
          <a:p>
            <a:pPr marL="576263" lvl="1" indent="-233363" eaLnBrk="1" hangingPunct="1">
              <a:lnSpc>
                <a:spcPct val="80000"/>
              </a:lnSpc>
            </a:pPr>
            <a:r>
              <a:rPr lang="en-US" altLang="en-US" sz="1600" dirty="0"/>
              <a:t>“It’s just a natural desire”        “It’s just a normal reaction.”</a:t>
            </a:r>
          </a:p>
          <a:p>
            <a:pPr marL="576263" lvl="1" indent="-233363" eaLnBrk="1" hangingPunct="1">
              <a:lnSpc>
                <a:spcPct val="80000"/>
              </a:lnSpc>
            </a:pPr>
            <a:r>
              <a:rPr lang="en-US" altLang="en-US" sz="1600" dirty="0"/>
              <a:t>“Everyone else does it.”          “No one would think anything about it.”</a:t>
            </a:r>
          </a:p>
          <a:p>
            <a:pPr marL="228600" indent="-228600" eaLnBrk="1" hangingPunct="1">
              <a:lnSpc>
                <a:spcPct val="80000"/>
              </a:lnSpc>
            </a:pPr>
            <a:r>
              <a:rPr lang="en-US" altLang="en-US" sz="1800" b="1" dirty="0"/>
              <a:t>Forgetting that obeying the flesh or the spirit is a progressive service</a:t>
            </a:r>
          </a:p>
          <a:p>
            <a:pPr marL="576263" lvl="1" indent="-233363" eaLnBrk="1" hangingPunct="1">
              <a:lnSpc>
                <a:spcPct val="80000"/>
              </a:lnSpc>
            </a:pPr>
            <a:r>
              <a:rPr lang="en-US" altLang="en-US" sz="1600" dirty="0"/>
              <a:t>“Just this one time won’t hurt anything.”            “As long as you don’t go too far…”</a:t>
            </a:r>
          </a:p>
          <a:p>
            <a:pPr marL="576263" lvl="1" indent="-233363" eaLnBrk="1" hangingPunct="1">
              <a:lnSpc>
                <a:spcPct val="80000"/>
              </a:lnSpc>
            </a:pPr>
            <a:r>
              <a:rPr lang="en-US" altLang="en-US" sz="1600" dirty="0"/>
              <a:t>“I don’t think it’s a sin if done in moderation (balance).”</a:t>
            </a:r>
          </a:p>
          <a:p>
            <a:pPr marL="228600" indent="-228600" eaLnBrk="1" hangingPunct="1">
              <a:lnSpc>
                <a:spcPct val="80000"/>
              </a:lnSpc>
            </a:pPr>
            <a:r>
              <a:rPr lang="en-US" altLang="en-US" sz="1800" b="1" dirty="0"/>
              <a:t>Forgetting that we have a will that exists apart from the flesh</a:t>
            </a:r>
          </a:p>
          <a:p>
            <a:pPr marL="576263" lvl="1" indent="-233363" eaLnBrk="1" hangingPunct="1">
              <a:lnSpc>
                <a:spcPct val="80000"/>
              </a:lnSpc>
            </a:pPr>
            <a:r>
              <a:rPr lang="en-US" altLang="en-US" sz="1600" dirty="0"/>
              <a:t>“I just couldn’t help myself.”  “That’s just the way I am.”  “…I get carried away.”</a:t>
            </a:r>
          </a:p>
          <a:p>
            <a:pPr marL="576263" lvl="1" indent="-233363" eaLnBrk="1" hangingPunct="1">
              <a:lnSpc>
                <a:spcPct val="80000"/>
              </a:lnSpc>
            </a:pPr>
            <a:r>
              <a:rPr lang="en-US" altLang="en-US" sz="1600" dirty="0"/>
              <a:t>“I was so [lonely, scared, sad, angry…].  “I just lost control/wasn’t responsible…”</a:t>
            </a:r>
          </a:p>
          <a:p>
            <a:pPr marL="576263" lvl="1" indent="-233363" eaLnBrk="1" hangingPunct="1">
              <a:lnSpc>
                <a:spcPct val="80000"/>
              </a:lnSpc>
            </a:pPr>
            <a:r>
              <a:rPr lang="en-US" altLang="en-US" sz="1600" dirty="0"/>
              <a:t>“I just can’t help feeling that way.”       “You can’t change the way you feel.”</a:t>
            </a:r>
          </a:p>
          <a:p>
            <a:pPr marL="228600" indent="-228600" eaLnBrk="1" hangingPunct="1">
              <a:lnSpc>
                <a:spcPct val="80000"/>
              </a:lnSpc>
            </a:pPr>
            <a:r>
              <a:rPr lang="en-US" altLang="en-US" sz="1800" b="1" dirty="0"/>
              <a:t>Wanting to be left alone (</a:t>
            </a:r>
            <a:r>
              <a:rPr lang="en-US" altLang="en-US" sz="1800" b="1" dirty="0" err="1"/>
              <a:t>uncriticized</a:t>
            </a:r>
            <a:r>
              <a:rPr lang="en-US" altLang="en-US" sz="1800" b="1" dirty="0"/>
              <a:t>) about decisions</a:t>
            </a:r>
          </a:p>
          <a:p>
            <a:pPr marL="576263" lvl="1" indent="-233363" eaLnBrk="1" hangingPunct="1">
              <a:lnSpc>
                <a:spcPct val="80000"/>
              </a:lnSpc>
            </a:pPr>
            <a:r>
              <a:rPr lang="en-US" altLang="en-US" sz="1600" dirty="0"/>
              <a:t>“Why is everyone on my back about this…”   “It’s a personal decision.”</a:t>
            </a:r>
          </a:p>
          <a:p>
            <a:pPr marL="576263" lvl="1" indent="-233363" eaLnBrk="1" hangingPunct="1">
              <a:lnSpc>
                <a:spcPct val="80000"/>
              </a:lnSpc>
            </a:pPr>
            <a:r>
              <a:rPr lang="en-US" altLang="en-US" sz="1600" dirty="0"/>
              <a:t>“What I do with my [money, time, body, life…] is my business.”  You’re judging me</a:t>
            </a:r>
            <a:r>
              <a:rPr lang="en-US" altLang="en-US" sz="1600" dirty="0" smtClean="0"/>
              <a:t>.”</a:t>
            </a:r>
            <a:endParaRPr lang="en-US" altLang="en-US" sz="1600" dirty="0"/>
          </a:p>
        </p:txBody>
      </p:sp>
      <p:sp>
        <p:nvSpPr>
          <p:cNvPr id="5" name="Rectangle 3">
            <a:extLst>
              <a:ext uri="{FF2B5EF4-FFF2-40B4-BE49-F238E27FC236}">
                <a16:creationId xmlns:a16="http://schemas.microsoft.com/office/drawing/2014/main" xmlns="" id="{912F7219-CBBF-20CC-01E1-5542DD1706BA}"/>
              </a:ext>
            </a:extLst>
          </p:cNvPr>
          <p:cNvSpPr txBox="1">
            <a:spLocks noChangeArrowheads="1"/>
          </p:cNvSpPr>
          <p:nvPr/>
        </p:nvSpPr>
        <p:spPr bwMode="auto">
          <a:xfrm>
            <a:off x="6011917" y="775138"/>
            <a:ext cx="6048453" cy="6324600"/>
          </a:xfrm>
          <a:prstGeom prst="rect">
            <a:avLst/>
          </a:prstGeom>
          <a:solidFill>
            <a:schemeClr val="bg1">
              <a:lumMod val="85000"/>
            </a:schemeClr>
          </a:solidFill>
          <a:ln>
            <a:noFill/>
          </a:ln>
          <a:effectLs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1800">
                <a:solidFill>
                  <a:schemeClr val="tx1"/>
                </a:solidFill>
                <a:latin typeface="+mn-lt"/>
              </a:defRPr>
            </a:lvl4pPr>
            <a:lvl5pPr marL="2057400" indent="-228600" algn="l" rtl="0" eaLnBrk="0" fontAlgn="base" hangingPunct="0">
              <a:spcBef>
                <a:spcPct val="20000"/>
              </a:spcBef>
              <a:spcAft>
                <a:spcPct val="0"/>
              </a:spcAft>
              <a:buChar char="»"/>
              <a:defRPr sz="18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228600" indent="-228600" eaLnBrk="1" hangingPunct="1">
              <a:lnSpc>
                <a:spcPct val="80000"/>
              </a:lnSpc>
            </a:pPr>
            <a:r>
              <a:rPr lang="en-US" altLang="en-US" sz="1800" b="1" kern="0" dirty="0" err="1" smtClean="0"/>
              <a:t>Olvidar</a:t>
            </a:r>
            <a:r>
              <a:rPr lang="en-US" altLang="en-US" sz="1800" b="1" kern="0" dirty="0" smtClean="0"/>
              <a:t> que el </a:t>
            </a:r>
            <a:r>
              <a:rPr lang="en-US" altLang="en-US" sz="1800" b="1" kern="0" dirty="0" err="1" smtClean="0"/>
              <a:t>mundo</a:t>
            </a:r>
            <a:r>
              <a:rPr lang="en-US" altLang="en-US" sz="1800" b="1" kern="0" dirty="0" smtClean="0"/>
              <a:t> </a:t>
            </a:r>
            <a:r>
              <a:rPr lang="en-US" altLang="en-US" sz="1800" b="1" kern="0" dirty="0" err="1" smtClean="0"/>
              <a:t>entero</a:t>
            </a:r>
            <a:r>
              <a:rPr lang="en-US" altLang="en-US" sz="1800" b="1" kern="0" dirty="0" smtClean="0"/>
              <a:t> </a:t>
            </a:r>
            <a:r>
              <a:rPr lang="en-US" altLang="en-US" sz="1800" b="1" kern="0" dirty="0" err="1" smtClean="0"/>
              <a:t>está</a:t>
            </a:r>
            <a:r>
              <a:rPr lang="en-US" altLang="en-US" sz="1800" b="1" kern="0" dirty="0" smtClean="0"/>
              <a:t> </a:t>
            </a:r>
            <a:r>
              <a:rPr lang="en-US" altLang="en-US" sz="1800" b="1" kern="0" dirty="0" err="1" smtClean="0"/>
              <a:t>bajo</a:t>
            </a:r>
            <a:r>
              <a:rPr lang="en-US" altLang="en-US" sz="1800" b="1" kern="0" dirty="0" smtClean="0"/>
              <a:t> el </a:t>
            </a:r>
            <a:r>
              <a:rPr lang="en-US" altLang="en-US" sz="1800" b="1" kern="0" dirty="0" err="1" smtClean="0"/>
              <a:t>poder</a:t>
            </a:r>
            <a:r>
              <a:rPr lang="en-US" altLang="en-US" sz="1800" b="1" kern="0" dirty="0" smtClean="0"/>
              <a:t> del </a:t>
            </a:r>
            <a:r>
              <a:rPr lang="en-US" altLang="en-US" sz="1800" b="1" kern="0" dirty="0" err="1" smtClean="0"/>
              <a:t>maligno</a:t>
            </a:r>
            <a:endParaRPr lang="en-US" altLang="en-US" sz="1800" b="1" kern="0" dirty="0" smtClean="0"/>
          </a:p>
          <a:p>
            <a:pPr marL="576263" lvl="1" indent="-233363" eaLnBrk="1" hangingPunct="1">
              <a:lnSpc>
                <a:spcPct val="80000"/>
              </a:lnSpc>
            </a:pPr>
            <a:r>
              <a:rPr lang="en-US" altLang="en-US" sz="1600" kern="0" dirty="0" smtClean="0"/>
              <a:t>"</a:t>
            </a:r>
            <a:r>
              <a:rPr lang="en-US" altLang="en-US" sz="1600" kern="0" dirty="0" err="1" smtClean="0"/>
              <a:t>Es</a:t>
            </a:r>
            <a:r>
              <a:rPr lang="en-US" altLang="en-US" sz="1600" kern="0" dirty="0" smtClean="0"/>
              <a:t> </a:t>
            </a:r>
            <a:r>
              <a:rPr lang="en-US" altLang="en-US" sz="1600" kern="0" dirty="0" err="1" smtClean="0"/>
              <a:t>sólo</a:t>
            </a:r>
            <a:r>
              <a:rPr lang="en-US" altLang="en-US" sz="1600" kern="0" dirty="0" smtClean="0"/>
              <a:t> un </a:t>
            </a:r>
            <a:r>
              <a:rPr lang="en-US" altLang="en-US" sz="1600" kern="0" dirty="0" err="1" smtClean="0"/>
              <a:t>deseo</a:t>
            </a:r>
            <a:r>
              <a:rPr lang="en-US" altLang="en-US" sz="1600" kern="0" dirty="0" smtClean="0"/>
              <a:t> natural" "</a:t>
            </a:r>
            <a:r>
              <a:rPr lang="en-US" altLang="en-US" sz="1600" kern="0" dirty="0" err="1" smtClean="0"/>
              <a:t>Es</a:t>
            </a:r>
            <a:r>
              <a:rPr lang="en-US" altLang="en-US" sz="1600" kern="0" dirty="0" smtClean="0"/>
              <a:t> </a:t>
            </a:r>
            <a:r>
              <a:rPr lang="en-US" altLang="en-US" sz="1600" kern="0" dirty="0" err="1" smtClean="0"/>
              <a:t>sólo</a:t>
            </a:r>
            <a:r>
              <a:rPr lang="en-US" altLang="en-US" sz="1600" kern="0" dirty="0" smtClean="0"/>
              <a:t> </a:t>
            </a:r>
            <a:r>
              <a:rPr lang="en-US" altLang="en-US" sz="1600" kern="0" dirty="0" err="1" smtClean="0"/>
              <a:t>una</a:t>
            </a:r>
            <a:r>
              <a:rPr lang="en-US" altLang="en-US" sz="1600" kern="0" dirty="0" smtClean="0"/>
              <a:t> </a:t>
            </a:r>
            <a:r>
              <a:rPr lang="en-US" altLang="en-US" sz="1600" kern="0" dirty="0" err="1" smtClean="0"/>
              <a:t>reacción</a:t>
            </a:r>
            <a:r>
              <a:rPr lang="en-US" altLang="en-US" sz="1600" kern="0" dirty="0" smtClean="0"/>
              <a:t> normal".</a:t>
            </a:r>
          </a:p>
          <a:p>
            <a:pPr marL="576263" lvl="1" indent="-233363" eaLnBrk="1" hangingPunct="1">
              <a:lnSpc>
                <a:spcPct val="80000"/>
              </a:lnSpc>
            </a:pPr>
            <a:r>
              <a:rPr lang="en-US" altLang="en-US" sz="1600" kern="0" dirty="0" smtClean="0"/>
              <a:t>"</a:t>
            </a:r>
            <a:r>
              <a:rPr lang="en-US" altLang="en-US" sz="1600" kern="0" dirty="0" err="1" smtClean="0"/>
              <a:t>Todos</a:t>
            </a:r>
            <a:r>
              <a:rPr lang="en-US" altLang="en-US" sz="1600" kern="0" dirty="0" smtClean="0"/>
              <a:t> </a:t>
            </a:r>
            <a:r>
              <a:rPr lang="en-US" altLang="en-US" sz="1600" kern="0" dirty="0" err="1" smtClean="0"/>
              <a:t>los</a:t>
            </a:r>
            <a:r>
              <a:rPr lang="en-US" altLang="en-US" sz="1600" kern="0" dirty="0" smtClean="0"/>
              <a:t> </a:t>
            </a:r>
            <a:r>
              <a:rPr lang="en-US" altLang="en-US" sz="1600" kern="0" dirty="0" err="1" smtClean="0"/>
              <a:t>demás</a:t>
            </a:r>
            <a:r>
              <a:rPr lang="en-US" altLang="en-US" sz="1600" kern="0" dirty="0" smtClean="0"/>
              <a:t> lo </a:t>
            </a:r>
            <a:r>
              <a:rPr lang="en-US" altLang="en-US" sz="1600" kern="0" dirty="0" err="1" smtClean="0"/>
              <a:t>hacen</a:t>
            </a:r>
            <a:r>
              <a:rPr lang="en-US" altLang="en-US" sz="1600" kern="0" dirty="0" smtClean="0"/>
              <a:t>". "</a:t>
            </a:r>
            <a:r>
              <a:rPr lang="en-US" altLang="en-US" sz="1600" kern="0" dirty="0" err="1" smtClean="0"/>
              <a:t>Nadie</a:t>
            </a:r>
            <a:r>
              <a:rPr lang="en-US" altLang="en-US" sz="1600" kern="0" dirty="0" smtClean="0"/>
              <a:t> </a:t>
            </a:r>
            <a:r>
              <a:rPr lang="en-US" altLang="en-US" sz="1600" kern="0" dirty="0" err="1" smtClean="0"/>
              <a:t>pensaría</a:t>
            </a:r>
            <a:r>
              <a:rPr lang="en-US" altLang="en-US" sz="1600" kern="0" dirty="0" smtClean="0"/>
              <a:t> nada al </a:t>
            </a:r>
            <a:r>
              <a:rPr lang="en-US" altLang="en-US" sz="1600" kern="0" dirty="0" err="1" smtClean="0"/>
              <a:t>respecto</a:t>
            </a:r>
            <a:r>
              <a:rPr lang="en-US" altLang="en-US" sz="1600" kern="0" dirty="0" smtClean="0"/>
              <a:t>".</a:t>
            </a:r>
          </a:p>
          <a:p>
            <a:pPr marL="228600" indent="-228600" eaLnBrk="1" hangingPunct="1">
              <a:lnSpc>
                <a:spcPct val="80000"/>
              </a:lnSpc>
            </a:pPr>
            <a:r>
              <a:rPr lang="en-US" altLang="en-US" sz="1800" b="1" kern="0" dirty="0" err="1" smtClean="0"/>
              <a:t>Olvidar</a:t>
            </a:r>
            <a:r>
              <a:rPr lang="en-US" altLang="en-US" sz="1800" b="1" kern="0" dirty="0" smtClean="0"/>
              <a:t> que </a:t>
            </a:r>
            <a:r>
              <a:rPr lang="en-US" altLang="en-US" sz="1800" b="1" kern="0" dirty="0" err="1" smtClean="0"/>
              <a:t>obedecer</a:t>
            </a:r>
            <a:r>
              <a:rPr lang="en-US" altLang="en-US" sz="1800" b="1" kern="0" dirty="0" smtClean="0"/>
              <a:t> a la carne o al </a:t>
            </a:r>
            <a:r>
              <a:rPr lang="en-US" altLang="en-US" sz="1800" b="1" kern="0" dirty="0" err="1" smtClean="0"/>
              <a:t>espíritu</a:t>
            </a:r>
            <a:r>
              <a:rPr lang="en-US" altLang="en-US" sz="1800" b="1" kern="0" dirty="0" smtClean="0"/>
              <a:t> </a:t>
            </a:r>
            <a:r>
              <a:rPr lang="en-US" altLang="en-US" sz="1800" b="1" kern="0" dirty="0" err="1" smtClean="0"/>
              <a:t>es</a:t>
            </a:r>
            <a:r>
              <a:rPr lang="en-US" altLang="en-US" sz="1800" b="1" kern="0" dirty="0" smtClean="0"/>
              <a:t> un </a:t>
            </a:r>
            <a:r>
              <a:rPr lang="en-US" altLang="en-US" sz="1800" b="1" kern="0" dirty="0" err="1" smtClean="0"/>
              <a:t>servicio</a:t>
            </a:r>
            <a:r>
              <a:rPr lang="en-US" altLang="en-US" sz="1800" b="1" kern="0" dirty="0" smtClean="0"/>
              <a:t> </a:t>
            </a:r>
            <a:r>
              <a:rPr lang="en-US" altLang="en-US" sz="1800" b="1" kern="0" dirty="0" err="1" smtClean="0"/>
              <a:t>progresivo</a:t>
            </a:r>
            <a:endParaRPr lang="en-US" altLang="en-US" sz="1800" b="1" kern="0" dirty="0" smtClean="0"/>
          </a:p>
          <a:p>
            <a:pPr marL="576263" lvl="1" indent="-233363" eaLnBrk="1" hangingPunct="1">
              <a:lnSpc>
                <a:spcPct val="80000"/>
              </a:lnSpc>
            </a:pPr>
            <a:r>
              <a:rPr lang="en-US" altLang="en-US" sz="1600" kern="0" dirty="0" smtClean="0"/>
              <a:t>"Solo </a:t>
            </a:r>
            <a:r>
              <a:rPr lang="en-US" altLang="en-US" sz="1600" kern="0" dirty="0" err="1" smtClean="0"/>
              <a:t>esta</a:t>
            </a:r>
            <a:r>
              <a:rPr lang="en-US" altLang="en-US" sz="1600" kern="0" dirty="0" smtClean="0"/>
              <a:t> </a:t>
            </a:r>
            <a:r>
              <a:rPr lang="en-US" altLang="en-US" sz="1600" kern="0" dirty="0" err="1" smtClean="0"/>
              <a:t>vez</a:t>
            </a:r>
            <a:r>
              <a:rPr lang="en-US" altLang="en-US" sz="1600" kern="0" dirty="0" smtClean="0"/>
              <a:t> no </a:t>
            </a:r>
            <a:r>
              <a:rPr lang="en-US" altLang="en-US" sz="1600" kern="0" dirty="0" err="1" smtClean="0"/>
              <a:t>hará</a:t>
            </a:r>
            <a:r>
              <a:rPr lang="en-US" altLang="en-US" sz="1600" kern="0" dirty="0" smtClean="0"/>
              <a:t> </a:t>
            </a:r>
            <a:r>
              <a:rPr lang="en-US" altLang="en-US" sz="1600" kern="0" dirty="0" err="1" smtClean="0"/>
              <a:t>daño</a:t>
            </a:r>
            <a:r>
              <a:rPr lang="en-US" altLang="en-US" sz="1600" kern="0" dirty="0" smtClean="0"/>
              <a:t>". "</a:t>
            </a:r>
            <a:r>
              <a:rPr lang="en-US" altLang="en-US" sz="1600" kern="0" dirty="0" err="1" smtClean="0"/>
              <a:t>Mientras</a:t>
            </a:r>
            <a:r>
              <a:rPr lang="en-US" altLang="en-US" sz="1600" kern="0" dirty="0" smtClean="0"/>
              <a:t> </a:t>
            </a:r>
            <a:r>
              <a:rPr lang="en-US" altLang="en-US" sz="1600" kern="0" dirty="0" err="1" smtClean="0"/>
              <a:t>uno</a:t>
            </a:r>
            <a:r>
              <a:rPr lang="en-US" altLang="en-US" sz="1600" kern="0" dirty="0" smtClean="0"/>
              <a:t> no </a:t>
            </a:r>
            <a:r>
              <a:rPr lang="en-US" altLang="en-US" sz="1600" kern="0" dirty="0" err="1" smtClean="0"/>
              <a:t>vaya</a:t>
            </a:r>
            <a:r>
              <a:rPr lang="en-US" altLang="en-US" sz="1600" kern="0" dirty="0" smtClean="0"/>
              <a:t> </a:t>
            </a:r>
            <a:r>
              <a:rPr lang="en-US" altLang="en-US" sz="1600" kern="0" dirty="0" err="1" smtClean="0"/>
              <a:t>demasiado</a:t>
            </a:r>
            <a:r>
              <a:rPr lang="en-US" altLang="en-US" sz="1600" kern="0" dirty="0" smtClean="0"/>
              <a:t> </a:t>
            </a:r>
            <a:r>
              <a:rPr lang="en-US" altLang="en-US" sz="1600" kern="0" dirty="0" err="1" smtClean="0"/>
              <a:t>lejos</a:t>
            </a:r>
            <a:r>
              <a:rPr lang="en-US" altLang="en-US" sz="1600" kern="0" dirty="0" smtClean="0"/>
              <a:t>..."</a:t>
            </a:r>
          </a:p>
          <a:p>
            <a:pPr marL="576263" lvl="1" indent="-233363" eaLnBrk="1" hangingPunct="1">
              <a:lnSpc>
                <a:spcPct val="80000"/>
              </a:lnSpc>
            </a:pPr>
            <a:r>
              <a:rPr lang="en-US" altLang="en-US" sz="1600" kern="0" dirty="0" smtClean="0"/>
              <a:t>“No </a:t>
            </a:r>
            <a:r>
              <a:rPr lang="en-US" altLang="en-US" sz="1600" kern="0" dirty="0" err="1" smtClean="0"/>
              <a:t>creo</a:t>
            </a:r>
            <a:r>
              <a:rPr lang="en-US" altLang="en-US" sz="1600" kern="0" dirty="0" smtClean="0"/>
              <a:t> que sea </a:t>
            </a:r>
            <a:r>
              <a:rPr lang="en-US" altLang="en-US" sz="1600" kern="0" dirty="0" err="1" smtClean="0"/>
              <a:t>pecado</a:t>
            </a:r>
            <a:r>
              <a:rPr lang="en-US" altLang="en-US" sz="1600" kern="0" dirty="0" smtClean="0"/>
              <a:t> </a:t>
            </a:r>
            <a:r>
              <a:rPr lang="en-US" altLang="en-US" sz="1600" kern="0" dirty="0" err="1" smtClean="0"/>
              <a:t>si</a:t>
            </a:r>
            <a:r>
              <a:rPr lang="en-US" altLang="en-US" sz="1600" kern="0" dirty="0" smtClean="0"/>
              <a:t> se </a:t>
            </a:r>
            <a:r>
              <a:rPr lang="en-US" altLang="en-US" sz="1600" kern="0" dirty="0" err="1" smtClean="0"/>
              <a:t>hace</a:t>
            </a:r>
            <a:r>
              <a:rPr lang="en-US" altLang="en-US" sz="1600" kern="0" dirty="0" smtClean="0"/>
              <a:t> con </a:t>
            </a:r>
            <a:r>
              <a:rPr lang="en-US" altLang="en-US" sz="1600" kern="0" dirty="0" err="1" smtClean="0"/>
              <a:t>moderación</a:t>
            </a:r>
            <a:r>
              <a:rPr lang="en-US" altLang="en-US" sz="1600" kern="0" dirty="0" smtClean="0"/>
              <a:t> (</a:t>
            </a:r>
            <a:r>
              <a:rPr lang="en-US" altLang="en-US" sz="1600" kern="0" dirty="0" err="1" smtClean="0"/>
              <a:t>equilibrio</a:t>
            </a:r>
            <a:r>
              <a:rPr lang="en-US" altLang="en-US" sz="1600" kern="0" dirty="0" smtClean="0"/>
              <a:t>)”.</a:t>
            </a:r>
          </a:p>
          <a:p>
            <a:pPr marL="228600" indent="-228600" eaLnBrk="1" hangingPunct="1">
              <a:lnSpc>
                <a:spcPct val="80000"/>
              </a:lnSpc>
            </a:pPr>
            <a:r>
              <a:rPr lang="en-US" altLang="en-US" sz="1800" b="1" kern="0" dirty="0" err="1" smtClean="0"/>
              <a:t>Olvidar</a:t>
            </a:r>
            <a:r>
              <a:rPr lang="en-US" altLang="en-US" sz="1800" b="1" kern="0" dirty="0" smtClean="0"/>
              <a:t> que </a:t>
            </a:r>
            <a:r>
              <a:rPr lang="en-US" altLang="en-US" sz="1800" b="1" kern="0" dirty="0" err="1" smtClean="0"/>
              <a:t>tenemos</a:t>
            </a:r>
            <a:r>
              <a:rPr lang="en-US" altLang="en-US" sz="1800" b="1" kern="0" dirty="0" smtClean="0"/>
              <a:t> </a:t>
            </a:r>
            <a:r>
              <a:rPr lang="en-US" altLang="en-US" sz="1800" b="1" kern="0" dirty="0" err="1" smtClean="0"/>
              <a:t>una</a:t>
            </a:r>
            <a:r>
              <a:rPr lang="en-US" altLang="en-US" sz="1800" b="1" kern="0" dirty="0" smtClean="0"/>
              <a:t> </a:t>
            </a:r>
            <a:r>
              <a:rPr lang="en-US" altLang="en-US" sz="1800" b="1" kern="0" dirty="0" err="1" smtClean="0"/>
              <a:t>voluntad</a:t>
            </a:r>
            <a:r>
              <a:rPr lang="en-US" altLang="en-US" sz="1800" b="1" kern="0" dirty="0" smtClean="0"/>
              <a:t> que </a:t>
            </a:r>
            <a:r>
              <a:rPr lang="en-US" altLang="en-US" sz="1800" b="1" kern="0" dirty="0" err="1" smtClean="0"/>
              <a:t>existe</a:t>
            </a:r>
            <a:r>
              <a:rPr lang="en-US" altLang="en-US" sz="1800" b="1" kern="0" dirty="0" smtClean="0"/>
              <a:t> </a:t>
            </a:r>
            <a:r>
              <a:rPr lang="en-US" altLang="en-US" sz="1800" b="1" kern="0" dirty="0" err="1" smtClean="0"/>
              <a:t>aparte</a:t>
            </a:r>
            <a:r>
              <a:rPr lang="en-US" altLang="en-US" sz="1800" b="1" kern="0" dirty="0" smtClean="0"/>
              <a:t> de la carne.</a:t>
            </a:r>
          </a:p>
          <a:p>
            <a:pPr marL="576263" lvl="1" indent="-233363" eaLnBrk="1" hangingPunct="1">
              <a:lnSpc>
                <a:spcPct val="80000"/>
              </a:lnSpc>
            </a:pPr>
            <a:r>
              <a:rPr lang="en-US" altLang="en-US" sz="1600" kern="0" dirty="0" smtClean="0"/>
              <a:t>"</a:t>
            </a:r>
            <a:r>
              <a:rPr lang="en-US" altLang="en-US" sz="1600" kern="0" dirty="0" err="1" smtClean="0"/>
              <a:t>Simplemente</a:t>
            </a:r>
            <a:r>
              <a:rPr lang="en-US" altLang="en-US" sz="1600" kern="0" dirty="0" smtClean="0"/>
              <a:t> no </a:t>
            </a:r>
            <a:r>
              <a:rPr lang="en-US" altLang="en-US" sz="1600" kern="0" dirty="0" err="1" smtClean="0"/>
              <a:t>pude</a:t>
            </a:r>
            <a:r>
              <a:rPr lang="en-US" altLang="en-US" sz="1600" kern="0" dirty="0" smtClean="0"/>
              <a:t> </a:t>
            </a:r>
            <a:r>
              <a:rPr lang="en-US" altLang="en-US" sz="1600" kern="0" dirty="0" err="1" smtClean="0"/>
              <a:t>evitarlo</a:t>
            </a:r>
            <a:r>
              <a:rPr lang="en-US" altLang="en-US" sz="1600" kern="0" dirty="0" smtClean="0"/>
              <a:t>". “</a:t>
            </a:r>
            <a:r>
              <a:rPr lang="en-US" altLang="en-US" sz="1600" kern="0" dirty="0" err="1" smtClean="0"/>
              <a:t>Así</a:t>
            </a:r>
            <a:r>
              <a:rPr lang="en-US" altLang="en-US" sz="1600" kern="0" dirty="0" smtClean="0"/>
              <a:t> soy </a:t>
            </a:r>
            <a:r>
              <a:rPr lang="en-US" altLang="en-US" sz="1600" kern="0" dirty="0" err="1" smtClean="0"/>
              <a:t>yo</a:t>
            </a:r>
            <a:r>
              <a:rPr lang="en-US" altLang="en-US" sz="1600" kern="0" dirty="0" smtClean="0"/>
              <a:t>”. "…Me </a:t>
            </a:r>
            <a:r>
              <a:rPr lang="en-US" altLang="en-US" sz="1600" kern="0" dirty="0" err="1" smtClean="0"/>
              <a:t>dejo</a:t>
            </a:r>
            <a:r>
              <a:rPr lang="en-US" altLang="en-US" sz="1600" kern="0" dirty="0" smtClean="0"/>
              <a:t> </a:t>
            </a:r>
            <a:r>
              <a:rPr lang="en-US" altLang="en-US" sz="1600" kern="0" dirty="0" err="1" smtClean="0"/>
              <a:t>llevar</a:t>
            </a:r>
            <a:r>
              <a:rPr lang="en-US" altLang="en-US" sz="1600" kern="0" dirty="0" smtClean="0"/>
              <a:t>”.</a:t>
            </a:r>
          </a:p>
          <a:p>
            <a:pPr marL="576263" lvl="1" indent="-233363" eaLnBrk="1" hangingPunct="1">
              <a:lnSpc>
                <a:spcPct val="80000"/>
              </a:lnSpc>
            </a:pPr>
            <a:r>
              <a:rPr lang="en-US" altLang="en-US" sz="1600" kern="0" dirty="0" smtClean="0"/>
              <a:t>“</a:t>
            </a:r>
            <a:r>
              <a:rPr lang="en-US" altLang="en-US" sz="1600" kern="0" dirty="0" err="1" smtClean="0"/>
              <a:t>Estaba</a:t>
            </a:r>
            <a:r>
              <a:rPr lang="en-US" altLang="en-US" sz="1600" kern="0" dirty="0" smtClean="0"/>
              <a:t> tan [sola, </a:t>
            </a:r>
            <a:r>
              <a:rPr lang="en-US" altLang="en-US" sz="1600" kern="0" dirty="0" err="1" smtClean="0"/>
              <a:t>asustada</a:t>
            </a:r>
            <a:r>
              <a:rPr lang="en-US" altLang="en-US" sz="1600" kern="0" dirty="0" smtClean="0"/>
              <a:t>, triste, </a:t>
            </a:r>
            <a:r>
              <a:rPr lang="en-US" altLang="en-US" sz="1600" kern="0" dirty="0" err="1" smtClean="0"/>
              <a:t>enojada</a:t>
            </a:r>
            <a:r>
              <a:rPr lang="en-US" altLang="en-US" sz="1600" kern="0" dirty="0" smtClean="0"/>
              <a:t>…]. “</a:t>
            </a:r>
            <a:r>
              <a:rPr lang="en-US" altLang="en-US" sz="1600" kern="0" dirty="0" err="1" smtClean="0"/>
              <a:t>Simplemente</a:t>
            </a:r>
            <a:r>
              <a:rPr lang="en-US" altLang="en-US" sz="1600" kern="0" dirty="0" smtClean="0"/>
              <a:t> </a:t>
            </a:r>
            <a:r>
              <a:rPr lang="en-US" altLang="en-US" sz="1600" kern="0" dirty="0" err="1" smtClean="0"/>
              <a:t>perdí</a:t>
            </a:r>
            <a:r>
              <a:rPr lang="en-US" altLang="en-US" sz="1600" kern="0" dirty="0" smtClean="0"/>
              <a:t> el control/no </a:t>
            </a:r>
            <a:r>
              <a:rPr lang="en-US" altLang="en-US" sz="1600" kern="0" dirty="0" err="1" smtClean="0"/>
              <a:t>fui</a:t>
            </a:r>
            <a:r>
              <a:rPr lang="en-US" altLang="en-US" sz="1600" kern="0" dirty="0" smtClean="0"/>
              <a:t> </a:t>
            </a:r>
            <a:r>
              <a:rPr lang="en-US" altLang="en-US" sz="1600" kern="0" dirty="0" err="1" smtClean="0"/>
              <a:t>responsable</a:t>
            </a:r>
            <a:r>
              <a:rPr lang="en-US" altLang="en-US" sz="1600" kern="0" dirty="0" smtClean="0"/>
              <a:t>…”</a:t>
            </a:r>
          </a:p>
          <a:p>
            <a:pPr marL="576263" lvl="1" indent="-233363" eaLnBrk="1" hangingPunct="1">
              <a:lnSpc>
                <a:spcPct val="80000"/>
              </a:lnSpc>
            </a:pPr>
            <a:r>
              <a:rPr lang="en-US" altLang="en-US" sz="1600" kern="0" dirty="0" smtClean="0"/>
              <a:t>"</a:t>
            </a:r>
            <a:r>
              <a:rPr lang="en-US" altLang="en-US" sz="1600" kern="0" dirty="0" err="1" smtClean="0"/>
              <a:t>Simplemente</a:t>
            </a:r>
            <a:r>
              <a:rPr lang="en-US" altLang="en-US" sz="1600" kern="0" dirty="0" smtClean="0"/>
              <a:t> no </a:t>
            </a:r>
            <a:r>
              <a:rPr lang="en-US" altLang="en-US" sz="1600" kern="0" dirty="0" err="1" smtClean="0"/>
              <a:t>puedo</a:t>
            </a:r>
            <a:r>
              <a:rPr lang="en-US" altLang="en-US" sz="1600" kern="0" dirty="0" smtClean="0"/>
              <a:t> </a:t>
            </a:r>
            <a:r>
              <a:rPr lang="en-US" altLang="en-US" sz="1600" kern="0" dirty="0" err="1" smtClean="0"/>
              <a:t>evitar</a:t>
            </a:r>
            <a:r>
              <a:rPr lang="en-US" altLang="en-US" sz="1600" kern="0" dirty="0" smtClean="0"/>
              <a:t> </a:t>
            </a:r>
            <a:r>
              <a:rPr lang="en-US" altLang="en-US" sz="1600" kern="0" dirty="0" err="1" smtClean="0"/>
              <a:t>sentirme</a:t>
            </a:r>
            <a:r>
              <a:rPr lang="en-US" altLang="en-US" sz="1600" kern="0" dirty="0" smtClean="0"/>
              <a:t> </a:t>
            </a:r>
            <a:r>
              <a:rPr lang="en-US" altLang="en-US" sz="1600" kern="0" dirty="0" err="1" smtClean="0"/>
              <a:t>así</a:t>
            </a:r>
            <a:r>
              <a:rPr lang="en-US" altLang="en-US" sz="1600" kern="0" dirty="0" smtClean="0"/>
              <a:t>". "No </a:t>
            </a:r>
            <a:r>
              <a:rPr lang="en-US" altLang="en-US" sz="1600" kern="0" dirty="0" err="1" smtClean="0"/>
              <a:t>puedes</a:t>
            </a:r>
            <a:r>
              <a:rPr lang="en-US" altLang="en-US" sz="1600" kern="0" dirty="0" smtClean="0"/>
              <a:t> </a:t>
            </a:r>
            <a:r>
              <a:rPr lang="en-US" altLang="en-US" sz="1600" kern="0" dirty="0" err="1" smtClean="0"/>
              <a:t>cambiar</a:t>
            </a:r>
            <a:r>
              <a:rPr lang="en-US" altLang="en-US" sz="1600" kern="0" dirty="0" smtClean="0"/>
              <a:t> la forma </a:t>
            </a:r>
            <a:r>
              <a:rPr lang="en-US" altLang="en-US" sz="1600" kern="0" dirty="0" err="1" smtClean="0"/>
              <a:t>en</a:t>
            </a:r>
            <a:r>
              <a:rPr lang="en-US" altLang="en-US" sz="1600" kern="0" dirty="0" smtClean="0"/>
              <a:t> que </a:t>
            </a:r>
            <a:r>
              <a:rPr lang="en-US" altLang="en-US" sz="1600" kern="0" dirty="0" err="1" smtClean="0"/>
              <a:t>te</a:t>
            </a:r>
            <a:r>
              <a:rPr lang="en-US" altLang="en-US" sz="1600" kern="0" dirty="0" smtClean="0"/>
              <a:t> </a:t>
            </a:r>
            <a:r>
              <a:rPr lang="en-US" altLang="en-US" sz="1600" kern="0" dirty="0" err="1" smtClean="0"/>
              <a:t>sientes</a:t>
            </a:r>
            <a:r>
              <a:rPr lang="en-US" altLang="en-US" sz="1600" kern="0" dirty="0" smtClean="0"/>
              <a:t>".</a:t>
            </a:r>
          </a:p>
          <a:p>
            <a:pPr marL="228600" indent="-228600" eaLnBrk="1" hangingPunct="1">
              <a:lnSpc>
                <a:spcPct val="80000"/>
              </a:lnSpc>
            </a:pPr>
            <a:r>
              <a:rPr lang="en-US" altLang="en-US" sz="1800" b="1" kern="0" dirty="0" err="1" smtClean="0"/>
              <a:t>Querer</a:t>
            </a:r>
            <a:r>
              <a:rPr lang="en-US" altLang="en-US" sz="1800" b="1" kern="0" dirty="0" smtClean="0"/>
              <a:t> que </a:t>
            </a:r>
            <a:r>
              <a:rPr lang="en-US" altLang="en-US" sz="1800" b="1" kern="0" dirty="0" err="1" smtClean="0"/>
              <a:t>nos</a:t>
            </a:r>
            <a:r>
              <a:rPr lang="en-US" altLang="en-US" sz="1800" b="1" kern="0" dirty="0" smtClean="0"/>
              <a:t> </a:t>
            </a:r>
            <a:r>
              <a:rPr lang="en-US" altLang="en-US" sz="1800" b="1" kern="0" dirty="0" err="1" smtClean="0"/>
              <a:t>dejen</a:t>
            </a:r>
            <a:r>
              <a:rPr lang="en-US" altLang="en-US" sz="1800" b="1" kern="0" dirty="0" smtClean="0"/>
              <a:t> </a:t>
            </a:r>
            <a:r>
              <a:rPr lang="en-US" altLang="en-US" sz="1800" b="1" kern="0" dirty="0" err="1" smtClean="0"/>
              <a:t>en</a:t>
            </a:r>
            <a:r>
              <a:rPr lang="en-US" altLang="en-US" sz="1800" b="1" kern="0" dirty="0" smtClean="0"/>
              <a:t> </a:t>
            </a:r>
            <a:r>
              <a:rPr lang="en-US" altLang="en-US" sz="1800" b="1" kern="0" dirty="0" err="1" smtClean="0"/>
              <a:t>paz</a:t>
            </a:r>
            <a:r>
              <a:rPr lang="en-US" altLang="en-US" sz="1800" b="1" kern="0" dirty="0" smtClean="0"/>
              <a:t> (sin </a:t>
            </a:r>
            <a:r>
              <a:rPr lang="en-US" altLang="en-US" sz="1800" b="1" kern="0" dirty="0" err="1" smtClean="0"/>
              <a:t>críticas</a:t>
            </a:r>
            <a:r>
              <a:rPr lang="en-US" altLang="en-US" sz="1800" b="1" kern="0" dirty="0" smtClean="0"/>
              <a:t>) </a:t>
            </a:r>
            <a:r>
              <a:rPr lang="en-US" altLang="en-US" sz="1800" b="1" kern="0" dirty="0" err="1" smtClean="0"/>
              <a:t>en</a:t>
            </a:r>
            <a:r>
              <a:rPr lang="en-US" altLang="en-US" sz="1800" b="1" kern="0" dirty="0" smtClean="0"/>
              <a:t> las </a:t>
            </a:r>
            <a:r>
              <a:rPr lang="en-US" altLang="en-US" sz="1800" b="1" kern="0" dirty="0" err="1" smtClean="0"/>
              <a:t>decisiones</a:t>
            </a:r>
            <a:endParaRPr lang="en-US" altLang="en-US" sz="1800" b="1" kern="0" dirty="0" smtClean="0"/>
          </a:p>
          <a:p>
            <a:pPr marL="576263" lvl="1" indent="-233363" eaLnBrk="1" hangingPunct="1">
              <a:lnSpc>
                <a:spcPct val="80000"/>
              </a:lnSpc>
            </a:pPr>
            <a:r>
              <a:rPr lang="en-US" altLang="en-US" sz="1600" kern="0" dirty="0" smtClean="0"/>
              <a:t>“¿</a:t>
            </a:r>
            <a:r>
              <a:rPr lang="en-US" altLang="en-US" sz="1600" kern="0" dirty="0" err="1" smtClean="0"/>
              <a:t>Por</a:t>
            </a:r>
            <a:r>
              <a:rPr lang="en-US" altLang="en-US" sz="1600" kern="0" dirty="0" smtClean="0"/>
              <a:t> </a:t>
            </a:r>
            <a:r>
              <a:rPr lang="en-US" altLang="en-US" sz="1600" kern="0" dirty="0" err="1" smtClean="0"/>
              <a:t>qué</a:t>
            </a:r>
            <a:r>
              <a:rPr lang="en-US" altLang="en-US" sz="1600" kern="0" dirty="0" smtClean="0"/>
              <a:t> me </a:t>
            </a:r>
            <a:r>
              <a:rPr lang="en-US" altLang="en-US" sz="1600" kern="0" dirty="0" err="1" smtClean="0"/>
              <a:t>están</a:t>
            </a:r>
            <a:r>
              <a:rPr lang="en-US" altLang="en-US" sz="1600" kern="0" dirty="0" smtClean="0"/>
              <a:t> </a:t>
            </a:r>
            <a:r>
              <a:rPr lang="en-US" altLang="en-US" sz="1600" kern="0" dirty="0" err="1" smtClean="0"/>
              <a:t>criticando</a:t>
            </a:r>
            <a:r>
              <a:rPr lang="en-US" altLang="en-US" sz="1600" kern="0" dirty="0" smtClean="0"/>
              <a:t> </a:t>
            </a:r>
            <a:r>
              <a:rPr lang="en-US" altLang="en-US" sz="1600" kern="0" dirty="0" err="1" smtClean="0"/>
              <a:t>todos</a:t>
            </a:r>
            <a:r>
              <a:rPr lang="en-US" altLang="en-US" sz="1600" kern="0" dirty="0" smtClean="0"/>
              <a:t> </a:t>
            </a:r>
            <a:r>
              <a:rPr lang="en-US" altLang="en-US" sz="1600" kern="0" dirty="0" err="1" smtClean="0"/>
              <a:t>sobre</a:t>
            </a:r>
            <a:r>
              <a:rPr lang="en-US" altLang="en-US" sz="1600" kern="0" dirty="0" smtClean="0"/>
              <a:t> </a:t>
            </a:r>
            <a:r>
              <a:rPr lang="en-US" altLang="en-US" sz="1600" kern="0" dirty="0" err="1" smtClean="0"/>
              <a:t>esto</a:t>
            </a:r>
            <a:r>
              <a:rPr lang="en-US" altLang="en-US" sz="1600" kern="0" dirty="0" smtClean="0"/>
              <a:t>?…” “</a:t>
            </a:r>
            <a:r>
              <a:rPr lang="en-US" altLang="en-US" sz="1600" kern="0" dirty="0" err="1" smtClean="0"/>
              <a:t>Es</a:t>
            </a:r>
            <a:r>
              <a:rPr lang="en-US" altLang="en-US" sz="1600" kern="0" dirty="0" smtClean="0"/>
              <a:t> </a:t>
            </a:r>
            <a:r>
              <a:rPr lang="en-US" altLang="en-US" sz="1600" kern="0" dirty="0" err="1" smtClean="0"/>
              <a:t>una</a:t>
            </a:r>
            <a:r>
              <a:rPr lang="en-US" altLang="en-US" sz="1600" kern="0" dirty="0" smtClean="0"/>
              <a:t> </a:t>
            </a:r>
            <a:r>
              <a:rPr lang="en-US" altLang="en-US" sz="1600" kern="0" dirty="0" err="1" smtClean="0"/>
              <a:t>decisión</a:t>
            </a:r>
            <a:r>
              <a:rPr lang="en-US" altLang="en-US" sz="1600" kern="0" dirty="0" smtClean="0"/>
              <a:t> personal”.</a:t>
            </a:r>
          </a:p>
          <a:p>
            <a:pPr marL="576263" lvl="1" indent="-233363" eaLnBrk="1" hangingPunct="1">
              <a:lnSpc>
                <a:spcPct val="80000"/>
              </a:lnSpc>
            </a:pPr>
            <a:r>
              <a:rPr lang="en-US" altLang="en-US" sz="1600" kern="0" dirty="0" smtClean="0"/>
              <a:t>“Lo que </a:t>
            </a:r>
            <a:r>
              <a:rPr lang="en-US" altLang="en-US" sz="1600" kern="0" dirty="0" err="1" smtClean="0"/>
              <a:t>hago</a:t>
            </a:r>
            <a:r>
              <a:rPr lang="en-US" altLang="en-US" sz="1600" kern="0" dirty="0" smtClean="0"/>
              <a:t> con mi [</a:t>
            </a:r>
            <a:r>
              <a:rPr lang="en-US" altLang="en-US" sz="1600" kern="0" dirty="0" err="1" smtClean="0"/>
              <a:t>dinero</a:t>
            </a:r>
            <a:r>
              <a:rPr lang="en-US" altLang="en-US" sz="1600" kern="0" dirty="0" smtClean="0"/>
              <a:t>, </a:t>
            </a:r>
            <a:r>
              <a:rPr lang="en-US" altLang="en-US" sz="1600" kern="0" dirty="0" err="1" smtClean="0"/>
              <a:t>tiempo</a:t>
            </a:r>
            <a:r>
              <a:rPr lang="en-US" altLang="en-US" sz="1600" kern="0" dirty="0" smtClean="0"/>
              <a:t>, </a:t>
            </a:r>
            <a:r>
              <a:rPr lang="en-US" altLang="en-US" sz="1600" kern="0" dirty="0" err="1" smtClean="0"/>
              <a:t>cuerpo</a:t>
            </a:r>
            <a:r>
              <a:rPr lang="en-US" altLang="en-US" sz="1600" kern="0" dirty="0" smtClean="0"/>
              <a:t>, </a:t>
            </a:r>
            <a:r>
              <a:rPr lang="en-US" altLang="en-US" sz="1600" kern="0" dirty="0" err="1" smtClean="0"/>
              <a:t>vida</a:t>
            </a:r>
            <a:r>
              <a:rPr lang="en-US" altLang="en-US" sz="1600" kern="0" dirty="0" smtClean="0"/>
              <a:t>…] </a:t>
            </a:r>
            <a:r>
              <a:rPr lang="en-US" altLang="en-US" sz="1600" kern="0" dirty="0" err="1" smtClean="0"/>
              <a:t>es</a:t>
            </a:r>
            <a:r>
              <a:rPr lang="en-US" altLang="en-US" sz="1600" kern="0" dirty="0" smtClean="0"/>
              <a:t> </a:t>
            </a:r>
            <a:r>
              <a:rPr lang="en-US" altLang="en-US" sz="1600" kern="0" dirty="0" err="1" smtClean="0"/>
              <a:t>asunto</a:t>
            </a:r>
            <a:r>
              <a:rPr lang="en-US" altLang="en-US" sz="1600" kern="0" dirty="0" smtClean="0"/>
              <a:t> </a:t>
            </a:r>
            <a:r>
              <a:rPr lang="en-US" altLang="en-US" sz="1600" kern="0" dirty="0" err="1" smtClean="0"/>
              <a:t>mío</a:t>
            </a:r>
            <a:r>
              <a:rPr lang="en-US" altLang="en-US" sz="1600" kern="0" dirty="0" smtClean="0"/>
              <a:t>”. “Me </a:t>
            </a:r>
            <a:r>
              <a:rPr lang="en-US" altLang="en-US" sz="1600" kern="0" dirty="0" err="1" smtClean="0"/>
              <a:t>estás</a:t>
            </a:r>
            <a:r>
              <a:rPr lang="en-US" altLang="en-US" sz="1600" kern="0" dirty="0" smtClean="0"/>
              <a:t> </a:t>
            </a:r>
            <a:r>
              <a:rPr lang="en-US" altLang="en-US" sz="1600" kern="0" dirty="0" err="1" smtClean="0"/>
              <a:t>juzgando</a:t>
            </a:r>
            <a:r>
              <a:rPr lang="en-US" altLang="en-US" sz="1600" kern="0" dirty="0" smtClean="0"/>
              <a:t>”.</a:t>
            </a:r>
          </a:p>
        </p:txBody>
      </p:sp>
    </p:spTree>
    <p:extLst>
      <p:ext uri="{BB962C8B-B14F-4D97-AF65-F5344CB8AC3E}">
        <p14:creationId xmlns:p14="http://schemas.microsoft.com/office/powerpoint/2010/main" val="14083876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421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421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421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4211">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4211">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4211">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xEl>
                                              <p:pRg st="4" end="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94211">
                                            <p:txEl>
                                              <p:pRg st="6" end="6"/>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94211">
                                            <p:txEl>
                                              <p:pRg st="7" end="7"/>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94211">
                                            <p:txEl>
                                              <p:pRg st="8" end="8"/>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94211">
                                            <p:txEl>
                                              <p:pRg st="9" end="9"/>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
                                            <p:txEl>
                                              <p:pRg st="7" end="7"/>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5">
                                            <p:txEl>
                                              <p:pRg st="8" end="8"/>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nodeType="clickEffect">
                                  <p:stCondLst>
                                    <p:cond delay="0"/>
                                  </p:stCondLst>
                                  <p:childTnLst>
                                    <p:set>
                                      <p:cBhvr>
                                        <p:cTn id="52" dur="1" fill="hold">
                                          <p:stCondLst>
                                            <p:cond delay="0"/>
                                          </p:stCondLst>
                                        </p:cTn>
                                        <p:tgtEl>
                                          <p:spTgt spid="94211">
                                            <p:txEl>
                                              <p:pRg st="10" end="10"/>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94211">
                                            <p:txEl>
                                              <p:pRg st="11" end="11"/>
                                            </p:txEl>
                                          </p:spTgt>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94211">
                                            <p:txEl>
                                              <p:pRg st="12" end="12"/>
                                            </p:txEl>
                                          </p:spTgt>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5">
                                            <p:txEl>
                                              <p:pRg st="10" end="10"/>
                                            </p:txEl>
                                          </p:spTgt>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5">
                                            <p:txEl>
                                              <p:pRg st="11" end="11"/>
                                            </p:txEl>
                                          </p:spTgt>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1" grpId="0" build="p"/>
      <p:bldP spid="5"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Number Placeholder 5">
            <a:extLst>
              <a:ext uri="{FF2B5EF4-FFF2-40B4-BE49-F238E27FC236}">
                <a16:creationId xmlns:a16="http://schemas.microsoft.com/office/drawing/2014/main" xmlns="" id="{E27DCA6A-961E-ADBA-84AF-86CD86E9FDF8}"/>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2D15503-3B00-456C-BB2F-041CAD8B8804}" type="slidenum">
              <a:rPr lang="en-US" altLang="en-US" sz="1400" smtClean="0"/>
              <a:pPr>
                <a:spcBef>
                  <a:spcPct val="0"/>
                </a:spcBef>
                <a:buFontTx/>
                <a:buNone/>
              </a:pPr>
              <a:t>29</a:t>
            </a:fld>
            <a:endParaRPr lang="en-US" altLang="en-US" sz="1400"/>
          </a:p>
        </p:txBody>
      </p:sp>
      <p:sp>
        <p:nvSpPr>
          <p:cNvPr id="108547" name="Rectangle 2">
            <a:extLst>
              <a:ext uri="{FF2B5EF4-FFF2-40B4-BE49-F238E27FC236}">
                <a16:creationId xmlns:a16="http://schemas.microsoft.com/office/drawing/2014/main" xmlns="" id="{CC0D88F6-F016-921C-0BDF-125E20FF2470}"/>
              </a:ext>
            </a:extLst>
          </p:cNvPr>
          <p:cNvSpPr>
            <a:spLocks noGrp="1" noChangeArrowheads="1"/>
          </p:cNvSpPr>
          <p:nvPr>
            <p:ph type="title"/>
          </p:nvPr>
        </p:nvSpPr>
        <p:spPr>
          <a:xfrm>
            <a:off x="0" y="252248"/>
            <a:ext cx="12192000" cy="457200"/>
          </a:xfrm>
        </p:spPr>
        <p:txBody>
          <a:bodyPr/>
          <a:lstStyle/>
          <a:p>
            <a:pPr eaLnBrk="1" hangingPunct="1">
              <a:defRPr/>
            </a:pPr>
            <a:r>
              <a:rPr lang="en-US" altLang="en-US" dirty="0">
                <a:solidFill>
                  <a:srgbClr val="7030A0"/>
                </a:solidFill>
                <a:latin typeface="+mn-lt"/>
                <a:ea typeface="+mn-ea"/>
                <a:cs typeface="+mn-cs"/>
              </a:rPr>
              <a:t>Symptoms of Wrong </a:t>
            </a:r>
            <a:r>
              <a:rPr lang="en-US" altLang="en-US" dirty="0" smtClean="0">
                <a:solidFill>
                  <a:srgbClr val="7030A0"/>
                </a:solidFill>
                <a:latin typeface="+mn-lt"/>
                <a:ea typeface="+mn-ea"/>
                <a:cs typeface="+mn-cs"/>
              </a:rPr>
              <a:t>Thinking / </a:t>
            </a:r>
            <a:r>
              <a:rPr lang="en-US" altLang="en-US" dirty="0" err="1" smtClean="0">
                <a:solidFill>
                  <a:srgbClr val="0000CC"/>
                </a:solidFill>
                <a:latin typeface="+mn-lt"/>
                <a:ea typeface="+mn-ea"/>
                <a:cs typeface="+mn-cs"/>
              </a:rPr>
              <a:t>Síntomas</a:t>
            </a:r>
            <a:r>
              <a:rPr lang="en-US" altLang="en-US" dirty="0" smtClean="0">
                <a:solidFill>
                  <a:srgbClr val="0000CC"/>
                </a:solidFill>
                <a:latin typeface="+mn-lt"/>
                <a:ea typeface="+mn-ea"/>
                <a:cs typeface="+mn-cs"/>
              </a:rPr>
              <a:t> de </a:t>
            </a:r>
            <a:r>
              <a:rPr lang="en-US" altLang="en-US" dirty="0" err="1" smtClean="0">
                <a:solidFill>
                  <a:srgbClr val="0000CC"/>
                </a:solidFill>
                <a:latin typeface="+mn-lt"/>
                <a:ea typeface="+mn-ea"/>
                <a:cs typeface="+mn-cs"/>
              </a:rPr>
              <a:t>pensar</a:t>
            </a:r>
            <a:r>
              <a:rPr lang="en-US" altLang="en-US" dirty="0" smtClean="0">
                <a:solidFill>
                  <a:srgbClr val="0000CC"/>
                </a:solidFill>
                <a:latin typeface="+mn-lt"/>
                <a:ea typeface="+mn-ea"/>
                <a:cs typeface="+mn-cs"/>
              </a:rPr>
              <a:t> mal </a:t>
            </a:r>
            <a:r>
              <a:rPr lang="en-US" altLang="en-US" dirty="0" smtClean="0">
                <a:solidFill>
                  <a:srgbClr val="7030A0"/>
                </a:solidFill>
                <a:latin typeface="+mn-lt"/>
                <a:ea typeface="+mn-ea"/>
                <a:cs typeface="+mn-cs"/>
              </a:rPr>
              <a:t>(2/2)</a:t>
            </a:r>
            <a:endParaRPr lang="en-US" altLang="en-US" dirty="0">
              <a:solidFill>
                <a:srgbClr val="7030A0"/>
              </a:solidFill>
              <a:latin typeface="+mn-lt"/>
              <a:ea typeface="+mn-ea"/>
              <a:cs typeface="+mn-cs"/>
            </a:endParaRPr>
          </a:p>
        </p:txBody>
      </p:sp>
      <p:sp>
        <p:nvSpPr>
          <p:cNvPr id="94211" name="Rectangle 3">
            <a:extLst>
              <a:ext uri="{FF2B5EF4-FFF2-40B4-BE49-F238E27FC236}">
                <a16:creationId xmlns:a16="http://schemas.microsoft.com/office/drawing/2014/main" xmlns="" id="{912F7219-CBBF-20CC-01E1-5542DD1706BA}"/>
              </a:ext>
            </a:extLst>
          </p:cNvPr>
          <p:cNvSpPr>
            <a:spLocks noGrp="1" noChangeArrowheads="1"/>
          </p:cNvSpPr>
          <p:nvPr>
            <p:ph type="body" idx="1"/>
          </p:nvPr>
        </p:nvSpPr>
        <p:spPr>
          <a:xfrm>
            <a:off x="0" y="914400"/>
            <a:ext cx="6169572" cy="5943600"/>
          </a:xfrm>
        </p:spPr>
        <p:txBody>
          <a:bodyPr/>
          <a:lstStyle/>
          <a:p>
            <a:pPr marL="228600" indent="-228600" eaLnBrk="1" hangingPunct="1">
              <a:lnSpc>
                <a:spcPct val="80000"/>
              </a:lnSpc>
            </a:pPr>
            <a:r>
              <a:rPr lang="en-US" altLang="en-US" sz="2000" b="1" dirty="0" smtClean="0"/>
              <a:t>Speaking </a:t>
            </a:r>
            <a:r>
              <a:rPr lang="en-US" altLang="en-US" sz="2000" b="1" dirty="0"/>
              <a:t>for God, or arguing that we know best, despite His teaching</a:t>
            </a:r>
          </a:p>
          <a:p>
            <a:pPr marL="576263" lvl="1" indent="-233363" eaLnBrk="1" hangingPunct="1">
              <a:lnSpc>
                <a:spcPct val="80000"/>
              </a:lnSpc>
            </a:pPr>
            <a:r>
              <a:rPr lang="en-US" altLang="en-US" sz="1800" dirty="0"/>
              <a:t>“I don’t see anything wrong with…”    “…might be good…”   “…no harm done…”</a:t>
            </a:r>
          </a:p>
          <a:p>
            <a:pPr marL="576263" lvl="1" indent="-233363" eaLnBrk="1" hangingPunct="1">
              <a:lnSpc>
                <a:spcPct val="80000"/>
              </a:lnSpc>
            </a:pPr>
            <a:r>
              <a:rPr lang="en-US" altLang="en-US" sz="1800" dirty="0"/>
              <a:t>“I just don’t see how God can expect…”    “God wants me to be happy, so…”</a:t>
            </a:r>
          </a:p>
          <a:p>
            <a:pPr marL="228600" indent="-228600" eaLnBrk="1" hangingPunct="1">
              <a:lnSpc>
                <a:spcPct val="80000"/>
              </a:lnSpc>
            </a:pPr>
            <a:r>
              <a:rPr lang="en-US" altLang="en-US" sz="2000" b="1" dirty="0"/>
              <a:t>Looking for a loophole that will allow us to do what we want to.</a:t>
            </a:r>
          </a:p>
          <a:p>
            <a:pPr marL="576263" lvl="1" indent="-233363" eaLnBrk="1" hangingPunct="1">
              <a:lnSpc>
                <a:spcPct val="80000"/>
              </a:lnSpc>
            </a:pPr>
            <a:r>
              <a:rPr lang="en-US" altLang="en-US" sz="1800" dirty="0"/>
              <a:t>“Show me where the Bible says it’s a sin to …”   “…So you think I’m going to Hell if I…”</a:t>
            </a:r>
          </a:p>
          <a:p>
            <a:pPr marL="228600" indent="-228600" eaLnBrk="1" hangingPunct="1">
              <a:lnSpc>
                <a:spcPct val="80000"/>
              </a:lnSpc>
            </a:pPr>
            <a:r>
              <a:rPr lang="en-US" altLang="en-US" sz="2000" b="1" dirty="0"/>
              <a:t>Trying to partition our lives to put the decision out of the reach of God</a:t>
            </a:r>
          </a:p>
          <a:p>
            <a:pPr marL="576263" lvl="1" indent="-233363" eaLnBrk="1" hangingPunct="1">
              <a:lnSpc>
                <a:spcPct val="80000"/>
              </a:lnSpc>
            </a:pPr>
            <a:r>
              <a:rPr lang="en-US" altLang="en-US" sz="1800" dirty="0"/>
              <a:t>“I don’t see that [---] has anything to do with my religion.”</a:t>
            </a:r>
          </a:p>
          <a:p>
            <a:pPr marL="576263" lvl="1" indent="-233363" eaLnBrk="1" hangingPunct="1">
              <a:lnSpc>
                <a:spcPct val="80000"/>
              </a:lnSpc>
            </a:pPr>
            <a:r>
              <a:rPr lang="en-US" altLang="en-US" sz="1800" dirty="0"/>
              <a:t>“That’s something that has to do with my private [or secular] life.”   “It’s my business…”</a:t>
            </a:r>
          </a:p>
          <a:p>
            <a:pPr marL="228600" indent="-228600" eaLnBrk="1" hangingPunct="1">
              <a:lnSpc>
                <a:spcPct val="80000"/>
              </a:lnSpc>
            </a:pPr>
            <a:r>
              <a:rPr lang="en-US" altLang="en-US" sz="2000" b="1" dirty="0"/>
              <a:t>Changing the subject</a:t>
            </a:r>
          </a:p>
          <a:p>
            <a:pPr marL="576263" lvl="1" indent="-233363" eaLnBrk="1" hangingPunct="1">
              <a:lnSpc>
                <a:spcPct val="80000"/>
              </a:lnSpc>
            </a:pPr>
            <a:r>
              <a:rPr lang="en-US" altLang="en-US" sz="1800" dirty="0"/>
              <a:t>“I know people in the church who do a whole lot worse things than [----].”</a:t>
            </a:r>
          </a:p>
          <a:p>
            <a:pPr marL="576263" lvl="1" indent="-233363" eaLnBrk="1" hangingPunct="1">
              <a:lnSpc>
                <a:spcPct val="80000"/>
              </a:lnSpc>
            </a:pPr>
            <a:r>
              <a:rPr lang="en-US" altLang="en-US" sz="1800" dirty="0"/>
              <a:t>“I’m not going to change because people in the church have treated me so badly.”</a:t>
            </a:r>
          </a:p>
        </p:txBody>
      </p:sp>
      <p:sp>
        <p:nvSpPr>
          <p:cNvPr id="5" name="Rectangle 3">
            <a:extLst>
              <a:ext uri="{FF2B5EF4-FFF2-40B4-BE49-F238E27FC236}">
                <a16:creationId xmlns:a16="http://schemas.microsoft.com/office/drawing/2014/main" xmlns="" id="{912F7219-CBBF-20CC-01E1-5542DD1706BA}"/>
              </a:ext>
            </a:extLst>
          </p:cNvPr>
          <p:cNvSpPr txBox="1">
            <a:spLocks noChangeArrowheads="1"/>
          </p:cNvSpPr>
          <p:nvPr/>
        </p:nvSpPr>
        <p:spPr bwMode="auto">
          <a:xfrm>
            <a:off x="6295696" y="914400"/>
            <a:ext cx="5896303" cy="5943600"/>
          </a:xfrm>
          <a:prstGeom prst="rect">
            <a:avLst/>
          </a:prstGeom>
          <a:solidFill>
            <a:schemeClr val="bg1">
              <a:lumMod val="85000"/>
            </a:schemeClr>
          </a:solidFill>
          <a:ln>
            <a:noFill/>
          </a:ln>
          <a:effectLs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1800">
                <a:solidFill>
                  <a:schemeClr val="tx1"/>
                </a:solidFill>
                <a:latin typeface="+mn-lt"/>
              </a:defRPr>
            </a:lvl4pPr>
            <a:lvl5pPr marL="2057400" indent="-228600" algn="l" rtl="0" eaLnBrk="0" fontAlgn="base" hangingPunct="0">
              <a:spcBef>
                <a:spcPct val="20000"/>
              </a:spcBef>
              <a:spcAft>
                <a:spcPct val="0"/>
              </a:spcAft>
              <a:buChar char="»"/>
              <a:defRPr sz="18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228600" indent="-228600" eaLnBrk="1" hangingPunct="1">
              <a:lnSpc>
                <a:spcPct val="80000"/>
              </a:lnSpc>
            </a:pPr>
            <a:r>
              <a:rPr lang="en-US" altLang="en-US" sz="2000" b="1" kern="0" dirty="0" err="1" smtClean="0"/>
              <a:t>Hablar</a:t>
            </a:r>
            <a:r>
              <a:rPr lang="en-US" altLang="en-US" sz="2000" b="1" kern="0" dirty="0" smtClean="0"/>
              <a:t> </a:t>
            </a:r>
            <a:r>
              <a:rPr lang="en-US" altLang="en-US" sz="2000" b="1" kern="0" dirty="0" err="1" smtClean="0"/>
              <a:t>por</a:t>
            </a:r>
            <a:r>
              <a:rPr lang="en-US" altLang="en-US" sz="2000" b="1" kern="0" dirty="0" smtClean="0"/>
              <a:t> Dios o </a:t>
            </a:r>
            <a:r>
              <a:rPr lang="en-US" altLang="en-US" sz="2000" b="1" kern="0" dirty="0" err="1" smtClean="0"/>
              <a:t>argumentar</a:t>
            </a:r>
            <a:r>
              <a:rPr lang="en-US" altLang="en-US" sz="2000" b="1" kern="0" dirty="0" smtClean="0"/>
              <a:t> que </a:t>
            </a:r>
            <a:r>
              <a:rPr lang="en-US" altLang="en-US" sz="2000" b="1" kern="0" dirty="0" err="1" smtClean="0"/>
              <a:t>sabemos</a:t>
            </a:r>
            <a:r>
              <a:rPr lang="en-US" altLang="en-US" sz="2000" b="1" kern="0" dirty="0" smtClean="0"/>
              <a:t> </a:t>
            </a:r>
            <a:r>
              <a:rPr lang="en-US" altLang="en-US" sz="2000" b="1" kern="0" dirty="0" err="1" smtClean="0"/>
              <a:t>mejor</a:t>
            </a:r>
            <a:r>
              <a:rPr lang="en-US" altLang="en-US" sz="2000" b="1" kern="0" dirty="0" smtClean="0"/>
              <a:t> que </a:t>
            </a:r>
            <a:r>
              <a:rPr lang="en-US" altLang="en-US" sz="2000" b="1" kern="0" dirty="0" err="1" smtClean="0"/>
              <a:t>Él</a:t>
            </a:r>
            <a:r>
              <a:rPr lang="en-US" altLang="en-US" sz="2000" b="1" kern="0" dirty="0" smtClean="0"/>
              <a:t>, a </a:t>
            </a:r>
            <a:r>
              <a:rPr lang="en-US" altLang="en-US" sz="2000" b="1" kern="0" dirty="0" err="1" smtClean="0"/>
              <a:t>pesar</a:t>
            </a:r>
            <a:r>
              <a:rPr lang="en-US" altLang="en-US" sz="2000" b="1" kern="0" dirty="0" smtClean="0"/>
              <a:t> de </a:t>
            </a:r>
            <a:r>
              <a:rPr lang="en-US" altLang="en-US" sz="2000" b="1" kern="0" dirty="0" err="1" smtClean="0"/>
              <a:t>Sus</a:t>
            </a:r>
            <a:r>
              <a:rPr lang="en-US" altLang="en-US" sz="2000" b="1" kern="0" dirty="0" smtClean="0"/>
              <a:t> </a:t>
            </a:r>
            <a:r>
              <a:rPr lang="en-US" altLang="en-US" sz="2000" b="1" kern="0" dirty="0" err="1" smtClean="0"/>
              <a:t>enseñanzas</a:t>
            </a:r>
            <a:r>
              <a:rPr lang="en-US" altLang="en-US" sz="2000" b="1" kern="0" dirty="0" smtClean="0"/>
              <a:t>.</a:t>
            </a:r>
          </a:p>
          <a:p>
            <a:pPr marL="576263" lvl="1" indent="-233363" eaLnBrk="1" hangingPunct="1">
              <a:lnSpc>
                <a:spcPct val="80000"/>
              </a:lnSpc>
            </a:pPr>
            <a:r>
              <a:rPr lang="en-US" altLang="en-US" sz="1800" kern="0" dirty="0" smtClean="0"/>
              <a:t>“No </a:t>
            </a:r>
            <a:r>
              <a:rPr lang="en-US" altLang="en-US" sz="1800" kern="0" dirty="0" err="1" smtClean="0"/>
              <a:t>veo</a:t>
            </a:r>
            <a:r>
              <a:rPr lang="en-US" altLang="en-US" sz="1800" kern="0" dirty="0" smtClean="0"/>
              <a:t> nada </a:t>
            </a:r>
            <a:r>
              <a:rPr lang="en-US" altLang="en-US" sz="1800" kern="0" dirty="0" err="1" smtClean="0"/>
              <a:t>malo</a:t>
            </a:r>
            <a:r>
              <a:rPr lang="en-US" altLang="en-US" sz="1800" kern="0" dirty="0" smtClean="0"/>
              <a:t> </a:t>
            </a:r>
            <a:r>
              <a:rPr lang="en-US" altLang="en-US" sz="1800" kern="0" dirty="0" err="1" smtClean="0"/>
              <a:t>en</a:t>
            </a:r>
            <a:r>
              <a:rPr lang="en-US" altLang="en-US" sz="1800" kern="0" dirty="0" smtClean="0"/>
              <a:t>…” “…</a:t>
            </a:r>
            <a:r>
              <a:rPr lang="en-US" altLang="en-US" sz="1800" kern="0" dirty="0" err="1" smtClean="0"/>
              <a:t>podría</a:t>
            </a:r>
            <a:r>
              <a:rPr lang="en-US" altLang="en-US" sz="1800" kern="0" dirty="0" smtClean="0"/>
              <a:t> </a:t>
            </a:r>
            <a:r>
              <a:rPr lang="en-US" altLang="en-US" sz="1800" kern="0" dirty="0" err="1" smtClean="0"/>
              <a:t>ser</a:t>
            </a:r>
            <a:r>
              <a:rPr lang="en-US" altLang="en-US" sz="1800" kern="0" dirty="0" smtClean="0"/>
              <a:t> </a:t>
            </a:r>
            <a:r>
              <a:rPr lang="en-US" altLang="en-US" sz="1800" kern="0" dirty="0" err="1" smtClean="0"/>
              <a:t>bueno</a:t>
            </a:r>
            <a:r>
              <a:rPr lang="en-US" altLang="en-US" sz="1800" kern="0" dirty="0" smtClean="0"/>
              <a:t>…” “…no ha </a:t>
            </a:r>
            <a:r>
              <a:rPr lang="en-US" altLang="en-US" sz="1800" kern="0" dirty="0" err="1" smtClean="0"/>
              <a:t>hecho</a:t>
            </a:r>
            <a:r>
              <a:rPr lang="en-US" altLang="en-US" sz="1800" kern="0" dirty="0" smtClean="0"/>
              <a:t> </a:t>
            </a:r>
            <a:r>
              <a:rPr lang="en-US" altLang="en-US" sz="1800" kern="0" dirty="0" err="1" smtClean="0"/>
              <a:t>daño</a:t>
            </a:r>
            <a:r>
              <a:rPr lang="en-US" altLang="en-US" sz="1800" kern="0" dirty="0" smtClean="0"/>
              <a:t>…”</a:t>
            </a:r>
          </a:p>
          <a:p>
            <a:pPr marL="576263" lvl="1" indent="-233363" eaLnBrk="1" hangingPunct="1">
              <a:lnSpc>
                <a:spcPct val="80000"/>
              </a:lnSpc>
            </a:pPr>
            <a:r>
              <a:rPr lang="en-US" altLang="en-US" sz="1800" kern="0" dirty="0" smtClean="0"/>
              <a:t>“</a:t>
            </a:r>
            <a:r>
              <a:rPr lang="en-US" altLang="en-US" sz="1800" kern="0" dirty="0" err="1" smtClean="0"/>
              <a:t>Simplemente</a:t>
            </a:r>
            <a:r>
              <a:rPr lang="en-US" altLang="en-US" sz="1800" kern="0" dirty="0" smtClean="0"/>
              <a:t> no </a:t>
            </a:r>
            <a:r>
              <a:rPr lang="en-US" altLang="en-US" sz="1800" kern="0" dirty="0" err="1" smtClean="0"/>
              <a:t>veo</a:t>
            </a:r>
            <a:r>
              <a:rPr lang="en-US" altLang="en-US" sz="1800" kern="0" dirty="0" smtClean="0"/>
              <a:t> </a:t>
            </a:r>
            <a:r>
              <a:rPr lang="en-US" altLang="en-US" sz="1800" kern="0" dirty="0" err="1" smtClean="0"/>
              <a:t>cómo</a:t>
            </a:r>
            <a:r>
              <a:rPr lang="en-US" altLang="en-US" sz="1800" kern="0" dirty="0" smtClean="0"/>
              <a:t> Dios </a:t>
            </a:r>
            <a:r>
              <a:rPr lang="en-US" altLang="en-US" sz="1800" kern="0" dirty="0" err="1" smtClean="0"/>
              <a:t>puede</a:t>
            </a:r>
            <a:r>
              <a:rPr lang="en-US" altLang="en-US" sz="1800" kern="0" dirty="0" smtClean="0"/>
              <a:t> </a:t>
            </a:r>
            <a:r>
              <a:rPr lang="en-US" altLang="en-US" sz="1800" kern="0" dirty="0" err="1" smtClean="0"/>
              <a:t>esperar</a:t>
            </a:r>
            <a:r>
              <a:rPr lang="en-US" altLang="en-US" sz="1800" kern="0" dirty="0" smtClean="0"/>
              <a:t> que…” “Dios </a:t>
            </a:r>
            <a:r>
              <a:rPr lang="en-US" altLang="en-US" sz="1800" kern="0" dirty="0" err="1" smtClean="0"/>
              <a:t>quiere</a:t>
            </a:r>
            <a:r>
              <a:rPr lang="en-US" altLang="en-US" sz="1800" kern="0" dirty="0" smtClean="0"/>
              <a:t> que </a:t>
            </a:r>
            <a:r>
              <a:rPr lang="en-US" altLang="en-US" sz="1800" kern="0" dirty="0" err="1" smtClean="0"/>
              <a:t>yo</a:t>
            </a:r>
            <a:r>
              <a:rPr lang="en-US" altLang="en-US" sz="1800" kern="0" dirty="0" smtClean="0"/>
              <a:t> sea </a:t>
            </a:r>
            <a:r>
              <a:rPr lang="en-US" altLang="en-US" sz="1800" kern="0" dirty="0" err="1" smtClean="0"/>
              <a:t>feliz</a:t>
            </a:r>
            <a:r>
              <a:rPr lang="en-US" altLang="en-US" sz="1800" kern="0" dirty="0" smtClean="0"/>
              <a:t>, </a:t>
            </a:r>
            <a:r>
              <a:rPr lang="en-US" altLang="en-US" sz="1800" kern="0" dirty="0" err="1" smtClean="0"/>
              <a:t>así</a:t>
            </a:r>
            <a:r>
              <a:rPr lang="en-US" altLang="en-US" sz="1800" kern="0" dirty="0" smtClean="0"/>
              <a:t> que…”</a:t>
            </a:r>
          </a:p>
          <a:p>
            <a:pPr marL="228600" indent="-228600" eaLnBrk="1" hangingPunct="1">
              <a:lnSpc>
                <a:spcPct val="80000"/>
              </a:lnSpc>
            </a:pPr>
            <a:r>
              <a:rPr lang="en-US" altLang="en-US" sz="2000" b="1" kern="0" dirty="0" err="1" smtClean="0"/>
              <a:t>Buscar</a:t>
            </a:r>
            <a:r>
              <a:rPr lang="en-US" altLang="en-US" sz="2000" b="1" kern="0" dirty="0" smtClean="0"/>
              <a:t> un </a:t>
            </a:r>
            <a:r>
              <a:rPr lang="en-US" altLang="en-US" sz="2000" b="1" kern="0" dirty="0" err="1" smtClean="0"/>
              <a:t>resquicio</a:t>
            </a:r>
            <a:r>
              <a:rPr lang="en-US" altLang="en-US" sz="2000" b="1" kern="0" dirty="0" smtClean="0"/>
              <a:t> que </a:t>
            </a:r>
            <a:r>
              <a:rPr lang="en-US" altLang="en-US" sz="2000" b="1" kern="0" dirty="0" err="1" smtClean="0"/>
              <a:t>nos</a:t>
            </a:r>
            <a:r>
              <a:rPr lang="en-US" altLang="en-US" sz="2000" b="1" kern="0" dirty="0" smtClean="0"/>
              <a:t> </a:t>
            </a:r>
            <a:r>
              <a:rPr lang="en-US" altLang="en-US" sz="2000" b="1" kern="0" dirty="0" err="1" smtClean="0"/>
              <a:t>permita</a:t>
            </a:r>
            <a:r>
              <a:rPr lang="en-US" altLang="en-US" sz="2000" b="1" kern="0" dirty="0" smtClean="0"/>
              <a:t> </a:t>
            </a:r>
            <a:r>
              <a:rPr lang="en-US" altLang="en-US" sz="2000" b="1" kern="0" dirty="0" err="1" smtClean="0"/>
              <a:t>hacer</a:t>
            </a:r>
            <a:r>
              <a:rPr lang="en-US" altLang="en-US" sz="2000" b="1" kern="0" dirty="0" smtClean="0"/>
              <a:t> lo que </a:t>
            </a:r>
            <a:r>
              <a:rPr lang="en-US" altLang="en-US" sz="2000" b="1" kern="0" dirty="0" err="1" smtClean="0"/>
              <a:t>queramos</a:t>
            </a:r>
            <a:endParaRPr lang="en-US" altLang="en-US" sz="2000" b="1" kern="0" dirty="0" smtClean="0"/>
          </a:p>
          <a:p>
            <a:pPr marL="576263" lvl="1" indent="-233363" eaLnBrk="1" hangingPunct="1">
              <a:lnSpc>
                <a:spcPct val="80000"/>
              </a:lnSpc>
            </a:pPr>
            <a:r>
              <a:rPr lang="en-US" altLang="en-US" sz="1800" kern="0" dirty="0" smtClean="0"/>
              <a:t>“</a:t>
            </a:r>
            <a:r>
              <a:rPr lang="en-US" altLang="en-US" sz="1800" kern="0" dirty="0" err="1" smtClean="0"/>
              <a:t>Muéstrame</a:t>
            </a:r>
            <a:r>
              <a:rPr lang="en-US" altLang="en-US" sz="1800" kern="0" dirty="0" smtClean="0"/>
              <a:t> </a:t>
            </a:r>
            <a:r>
              <a:rPr lang="en-US" altLang="en-US" sz="1800" kern="0" dirty="0" err="1" smtClean="0"/>
              <a:t>dónde</a:t>
            </a:r>
            <a:r>
              <a:rPr lang="en-US" altLang="en-US" sz="1800" kern="0" dirty="0" smtClean="0"/>
              <a:t> dice la </a:t>
            </a:r>
            <a:r>
              <a:rPr lang="en-US" altLang="en-US" sz="1800" kern="0" dirty="0" err="1" smtClean="0"/>
              <a:t>Biblia</a:t>
            </a:r>
            <a:r>
              <a:rPr lang="en-US" altLang="en-US" sz="1800" kern="0" dirty="0" smtClean="0"/>
              <a:t> que </a:t>
            </a:r>
            <a:r>
              <a:rPr lang="en-US" altLang="en-US" sz="1800" kern="0" dirty="0" err="1" smtClean="0"/>
              <a:t>es</a:t>
            </a:r>
            <a:r>
              <a:rPr lang="en-US" altLang="en-US" sz="1800" kern="0" dirty="0" smtClean="0"/>
              <a:t> </a:t>
            </a:r>
            <a:r>
              <a:rPr lang="en-US" altLang="en-US" sz="1800" kern="0" dirty="0" err="1" smtClean="0"/>
              <a:t>pecado</a:t>
            </a:r>
            <a:r>
              <a:rPr lang="en-US" altLang="en-US" sz="1800" kern="0" dirty="0" smtClean="0"/>
              <a:t>…” “…</a:t>
            </a:r>
            <a:r>
              <a:rPr lang="en-US" altLang="en-US" sz="1800" kern="0" dirty="0" err="1" smtClean="0"/>
              <a:t>Entonces</a:t>
            </a:r>
            <a:r>
              <a:rPr lang="en-US" altLang="en-US" sz="1800" kern="0" dirty="0" smtClean="0"/>
              <a:t> </a:t>
            </a:r>
            <a:r>
              <a:rPr lang="en-US" altLang="en-US" sz="1800" kern="0" dirty="0" err="1" smtClean="0"/>
              <a:t>crees</a:t>
            </a:r>
            <a:r>
              <a:rPr lang="en-US" altLang="en-US" sz="1800" kern="0" dirty="0" smtClean="0"/>
              <a:t> que </a:t>
            </a:r>
            <a:r>
              <a:rPr lang="en-US" altLang="en-US" sz="1800" kern="0" dirty="0" err="1" smtClean="0"/>
              <a:t>iré</a:t>
            </a:r>
            <a:r>
              <a:rPr lang="en-US" altLang="en-US" sz="1800" kern="0" dirty="0" smtClean="0"/>
              <a:t> al </a:t>
            </a:r>
            <a:r>
              <a:rPr lang="en-US" altLang="en-US" sz="1800" kern="0" dirty="0" err="1" smtClean="0"/>
              <a:t>infierno</a:t>
            </a:r>
            <a:r>
              <a:rPr lang="en-US" altLang="en-US" sz="1800" kern="0" dirty="0" smtClean="0"/>
              <a:t> </a:t>
            </a:r>
            <a:r>
              <a:rPr lang="en-US" altLang="en-US" sz="1800" kern="0" dirty="0" err="1" smtClean="0"/>
              <a:t>si</a:t>
            </a:r>
            <a:r>
              <a:rPr lang="en-US" altLang="en-US" sz="1800" kern="0" dirty="0" smtClean="0"/>
              <a:t>…”</a:t>
            </a:r>
          </a:p>
          <a:p>
            <a:pPr marL="228600" indent="-228600" eaLnBrk="1" hangingPunct="1">
              <a:lnSpc>
                <a:spcPct val="80000"/>
              </a:lnSpc>
            </a:pPr>
            <a:r>
              <a:rPr lang="en-US" altLang="en-US" sz="2000" b="1" kern="0" dirty="0" err="1" smtClean="0"/>
              <a:t>Tratar</a:t>
            </a:r>
            <a:r>
              <a:rPr lang="en-US" altLang="en-US" sz="2000" b="1" kern="0" dirty="0" smtClean="0"/>
              <a:t> de </a:t>
            </a:r>
            <a:r>
              <a:rPr lang="en-US" altLang="en-US" sz="2000" b="1" kern="0" dirty="0" err="1" smtClean="0"/>
              <a:t>dividir</a:t>
            </a:r>
            <a:r>
              <a:rPr lang="en-US" altLang="en-US" sz="2000" b="1" kern="0" dirty="0" smtClean="0"/>
              <a:t> </a:t>
            </a:r>
            <a:r>
              <a:rPr lang="en-US" altLang="en-US" sz="2000" b="1" kern="0" dirty="0" err="1" smtClean="0"/>
              <a:t>nuestras</a:t>
            </a:r>
            <a:r>
              <a:rPr lang="en-US" altLang="en-US" sz="2000" b="1" kern="0" dirty="0" smtClean="0"/>
              <a:t> </a:t>
            </a:r>
            <a:r>
              <a:rPr lang="en-US" altLang="en-US" sz="2000" b="1" kern="0" dirty="0" err="1" smtClean="0"/>
              <a:t>vidas</a:t>
            </a:r>
            <a:r>
              <a:rPr lang="en-US" altLang="en-US" sz="2000" b="1" kern="0" dirty="0" smtClean="0"/>
              <a:t> para </a:t>
            </a:r>
            <a:r>
              <a:rPr lang="en-US" altLang="en-US" sz="2000" b="1" kern="0" dirty="0" err="1" smtClean="0"/>
              <a:t>poner</a:t>
            </a:r>
            <a:r>
              <a:rPr lang="en-US" altLang="en-US" sz="2000" b="1" kern="0" dirty="0" smtClean="0"/>
              <a:t> la </a:t>
            </a:r>
            <a:r>
              <a:rPr lang="en-US" altLang="en-US" sz="2000" b="1" kern="0" dirty="0" err="1" smtClean="0"/>
              <a:t>decisión</a:t>
            </a:r>
            <a:r>
              <a:rPr lang="en-US" altLang="en-US" sz="2000" b="1" kern="0" dirty="0" smtClean="0"/>
              <a:t> </a:t>
            </a:r>
            <a:r>
              <a:rPr lang="en-US" altLang="en-US" sz="2000" b="1" kern="0" dirty="0" err="1" smtClean="0"/>
              <a:t>fuera</a:t>
            </a:r>
            <a:r>
              <a:rPr lang="en-US" altLang="en-US" sz="2000" b="1" kern="0" dirty="0" smtClean="0"/>
              <a:t> del </a:t>
            </a:r>
            <a:r>
              <a:rPr lang="en-US" altLang="en-US" sz="2000" b="1" kern="0" dirty="0" err="1" smtClean="0"/>
              <a:t>alcance</a:t>
            </a:r>
            <a:r>
              <a:rPr lang="en-US" altLang="en-US" sz="2000" b="1" kern="0" dirty="0" smtClean="0"/>
              <a:t> de Dios</a:t>
            </a:r>
          </a:p>
          <a:p>
            <a:pPr marL="576263" lvl="1" indent="-233363" eaLnBrk="1" hangingPunct="1">
              <a:lnSpc>
                <a:spcPct val="80000"/>
              </a:lnSpc>
            </a:pPr>
            <a:r>
              <a:rPr lang="en-US" altLang="en-US" sz="1800" kern="0" dirty="0" smtClean="0"/>
              <a:t>“No </a:t>
            </a:r>
            <a:r>
              <a:rPr lang="en-US" altLang="en-US" sz="1800" kern="0" dirty="0" err="1" smtClean="0"/>
              <a:t>veo</a:t>
            </a:r>
            <a:r>
              <a:rPr lang="en-US" altLang="en-US" sz="1800" kern="0" dirty="0" smtClean="0"/>
              <a:t> que [---] </a:t>
            </a:r>
            <a:r>
              <a:rPr lang="en-US" altLang="en-US" sz="1800" kern="0" dirty="0" err="1" smtClean="0"/>
              <a:t>tenga</a:t>
            </a:r>
            <a:r>
              <a:rPr lang="en-US" altLang="en-US" sz="1800" kern="0" dirty="0" smtClean="0"/>
              <a:t> nada que </a:t>
            </a:r>
            <a:r>
              <a:rPr lang="en-US" altLang="en-US" sz="1800" kern="0" dirty="0" err="1" smtClean="0"/>
              <a:t>ver</a:t>
            </a:r>
            <a:r>
              <a:rPr lang="en-US" altLang="en-US" sz="1800" kern="0" dirty="0" smtClean="0"/>
              <a:t> con mi </a:t>
            </a:r>
            <a:r>
              <a:rPr lang="en-US" altLang="en-US" sz="1800" kern="0" dirty="0" err="1" smtClean="0"/>
              <a:t>religión</a:t>
            </a:r>
            <a:r>
              <a:rPr lang="en-US" altLang="en-US" sz="1800" kern="0" dirty="0" smtClean="0"/>
              <a:t>”.</a:t>
            </a:r>
          </a:p>
          <a:p>
            <a:pPr marL="576263" lvl="1" indent="-233363" eaLnBrk="1" hangingPunct="1">
              <a:lnSpc>
                <a:spcPct val="80000"/>
              </a:lnSpc>
            </a:pPr>
            <a:r>
              <a:rPr lang="en-US" altLang="en-US" sz="1800" kern="0" dirty="0" smtClean="0"/>
              <a:t>"</a:t>
            </a:r>
            <a:r>
              <a:rPr lang="en-US" altLang="en-US" sz="1800" kern="0" dirty="0" err="1" smtClean="0"/>
              <a:t>Eso</a:t>
            </a:r>
            <a:r>
              <a:rPr lang="en-US" altLang="en-US" sz="1800" kern="0" dirty="0" smtClean="0"/>
              <a:t> </a:t>
            </a:r>
            <a:r>
              <a:rPr lang="en-US" altLang="en-US" sz="1800" kern="0" dirty="0" err="1" smtClean="0"/>
              <a:t>es</a:t>
            </a:r>
            <a:r>
              <a:rPr lang="en-US" altLang="en-US" sz="1800" kern="0" dirty="0" smtClean="0"/>
              <a:t> </a:t>
            </a:r>
            <a:r>
              <a:rPr lang="en-US" altLang="en-US" sz="1800" kern="0" dirty="0" err="1" smtClean="0"/>
              <a:t>algo</a:t>
            </a:r>
            <a:r>
              <a:rPr lang="en-US" altLang="en-US" sz="1800" kern="0" dirty="0" smtClean="0"/>
              <a:t> que </a:t>
            </a:r>
            <a:r>
              <a:rPr lang="en-US" altLang="en-US" sz="1800" kern="0" dirty="0" err="1" smtClean="0"/>
              <a:t>tiene</a:t>
            </a:r>
            <a:r>
              <a:rPr lang="en-US" altLang="en-US" sz="1800" kern="0" dirty="0" smtClean="0"/>
              <a:t> que </a:t>
            </a:r>
            <a:r>
              <a:rPr lang="en-US" altLang="en-US" sz="1800" kern="0" dirty="0" err="1" smtClean="0"/>
              <a:t>ver</a:t>
            </a:r>
            <a:r>
              <a:rPr lang="en-US" altLang="en-US" sz="1800" kern="0" dirty="0" smtClean="0"/>
              <a:t> con mi </a:t>
            </a:r>
            <a:r>
              <a:rPr lang="en-US" altLang="en-US" sz="1800" kern="0" dirty="0" err="1" smtClean="0"/>
              <a:t>vida</a:t>
            </a:r>
            <a:r>
              <a:rPr lang="en-US" altLang="en-US" sz="1800" kern="0" dirty="0" smtClean="0"/>
              <a:t> </a:t>
            </a:r>
            <a:r>
              <a:rPr lang="en-US" altLang="en-US" sz="1800" kern="0" dirty="0" err="1" smtClean="0"/>
              <a:t>privada</a:t>
            </a:r>
            <a:r>
              <a:rPr lang="en-US" altLang="en-US" sz="1800" kern="0" dirty="0" smtClean="0"/>
              <a:t> [o secular]". "</a:t>
            </a:r>
            <a:r>
              <a:rPr lang="en-US" altLang="en-US" sz="1800" kern="0" dirty="0" err="1" smtClean="0"/>
              <a:t>Es</a:t>
            </a:r>
            <a:r>
              <a:rPr lang="en-US" altLang="en-US" sz="1800" kern="0" dirty="0" smtClean="0"/>
              <a:t> </a:t>
            </a:r>
            <a:r>
              <a:rPr lang="en-US" altLang="en-US" sz="1800" kern="0" dirty="0" err="1" smtClean="0"/>
              <a:t>asunto</a:t>
            </a:r>
            <a:r>
              <a:rPr lang="en-US" altLang="en-US" sz="1800" kern="0" dirty="0" smtClean="0"/>
              <a:t> </a:t>
            </a:r>
            <a:r>
              <a:rPr lang="en-US" altLang="en-US" sz="1800" kern="0" dirty="0" err="1" smtClean="0"/>
              <a:t>mío</a:t>
            </a:r>
            <a:r>
              <a:rPr lang="en-US" altLang="en-US" sz="1800" kern="0" dirty="0" smtClean="0"/>
              <a:t>…"</a:t>
            </a:r>
          </a:p>
          <a:p>
            <a:pPr marL="228600" indent="-228600" eaLnBrk="1" hangingPunct="1">
              <a:lnSpc>
                <a:spcPct val="80000"/>
              </a:lnSpc>
            </a:pPr>
            <a:r>
              <a:rPr lang="en-US" altLang="en-US" sz="2000" b="1" kern="0" dirty="0" err="1" smtClean="0"/>
              <a:t>Cambiar</a:t>
            </a:r>
            <a:r>
              <a:rPr lang="en-US" altLang="en-US" sz="2000" b="1" kern="0" dirty="0" smtClean="0"/>
              <a:t> de </a:t>
            </a:r>
            <a:r>
              <a:rPr lang="en-US" altLang="en-US" sz="2000" b="1" kern="0" dirty="0" err="1" smtClean="0"/>
              <a:t>tema</a:t>
            </a:r>
            <a:endParaRPr lang="en-US" altLang="en-US" sz="2000" b="1" kern="0" dirty="0" smtClean="0"/>
          </a:p>
          <a:p>
            <a:pPr marL="576263" lvl="1" indent="-233363" eaLnBrk="1" hangingPunct="1">
              <a:lnSpc>
                <a:spcPct val="80000"/>
              </a:lnSpc>
            </a:pPr>
            <a:r>
              <a:rPr lang="en-US" altLang="en-US" sz="1800" kern="0" dirty="0" smtClean="0"/>
              <a:t>“</a:t>
            </a:r>
            <a:r>
              <a:rPr lang="en-US" altLang="en-US" sz="1800" kern="0" dirty="0" err="1" smtClean="0"/>
              <a:t>Conozco</a:t>
            </a:r>
            <a:r>
              <a:rPr lang="en-US" altLang="en-US" sz="1800" kern="0" dirty="0" smtClean="0"/>
              <a:t> personas </a:t>
            </a:r>
            <a:r>
              <a:rPr lang="en-US" altLang="en-US" sz="1800" kern="0" dirty="0" err="1" smtClean="0"/>
              <a:t>en</a:t>
            </a:r>
            <a:r>
              <a:rPr lang="en-US" altLang="en-US" sz="1800" kern="0" dirty="0" smtClean="0"/>
              <a:t> la </a:t>
            </a:r>
            <a:r>
              <a:rPr lang="en-US" altLang="en-US" sz="1800" kern="0" dirty="0" err="1" smtClean="0"/>
              <a:t>iglesia</a:t>
            </a:r>
            <a:r>
              <a:rPr lang="en-US" altLang="en-US" sz="1800" kern="0" dirty="0" smtClean="0"/>
              <a:t> que </a:t>
            </a:r>
            <a:r>
              <a:rPr lang="en-US" altLang="en-US" sz="1800" kern="0" dirty="0" err="1" smtClean="0"/>
              <a:t>hacen</a:t>
            </a:r>
            <a:r>
              <a:rPr lang="en-US" altLang="en-US" sz="1800" kern="0" dirty="0" smtClean="0"/>
              <a:t> </a:t>
            </a:r>
            <a:r>
              <a:rPr lang="en-US" altLang="en-US" sz="1800" kern="0" dirty="0" err="1" smtClean="0"/>
              <a:t>cosas</a:t>
            </a:r>
            <a:r>
              <a:rPr lang="en-US" altLang="en-US" sz="1800" kern="0" dirty="0" smtClean="0"/>
              <a:t> mucho </a:t>
            </a:r>
            <a:r>
              <a:rPr lang="en-US" altLang="en-US" sz="1800" kern="0" dirty="0" err="1" smtClean="0"/>
              <a:t>peores</a:t>
            </a:r>
            <a:r>
              <a:rPr lang="en-US" altLang="en-US" sz="1800" kern="0" dirty="0" smtClean="0"/>
              <a:t> que [----]”.</a:t>
            </a:r>
          </a:p>
          <a:p>
            <a:pPr marL="576263" lvl="1" indent="-233363" eaLnBrk="1" hangingPunct="1">
              <a:lnSpc>
                <a:spcPct val="80000"/>
              </a:lnSpc>
            </a:pPr>
            <a:r>
              <a:rPr lang="en-US" altLang="en-US" sz="1800" kern="0" dirty="0" smtClean="0"/>
              <a:t>“No </a:t>
            </a:r>
            <a:r>
              <a:rPr lang="en-US" altLang="en-US" sz="1800" kern="0" dirty="0" err="1" smtClean="0"/>
              <a:t>voy</a:t>
            </a:r>
            <a:r>
              <a:rPr lang="en-US" altLang="en-US" sz="1800" kern="0" dirty="0" smtClean="0"/>
              <a:t> a </a:t>
            </a:r>
            <a:r>
              <a:rPr lang="en-US" altLang="en-US" sz="1800" kern="0" dirty="0" err="1" smtClean="0"/>
              <a:t>cambiar</a:t>
            </a:r>
            <a:r>
              <a:rPr lang="en-US" altLang="en-US" sz="1800" kern="0" dirty="0" smtClean="0"/>
              <a:t> </a:t>
            </a:r>
            <a:r>
              <a:rPr lang="en-US" altLang="en-US" sz="1800" kern="0" dirty="0" err="1" smtClean="0"/>
              <a:t>porque</a:t>
            </a:r>
            <a:r>
              <a:rPr lang="en-US" altLang="en-US" sz="1800" kern="0" dirty="0" smtClean="0"/>
              <a:t> la </a:t>
            </a:r>
            <a:r>
              <a:rPr lang="en-US" altLang="en-US" sz="1800" kern="0" dirty="0" err="1" smtClean="0"/>
              <a:t>gente</a:t>
            </a:r>
            <a:r>
              <a:rPr lang="en-US" altLang="en-US" sz="1800" kern="0" dirty="0" smtClean="0"/>
              <a:t> </a:t>
            </a:r>
            <a:r>
              <a:rPr lang="en-US" altLang="en-US" sz="1800" kern="0" dirty="0" err="1" smtClean="0"/>
              <a:t>en</a:t>
            </a:r>
            <a:r>
              <a:rPr lang="en-US" altLang="en-US" sz="1800" kern="0" dirty="0" smtClean="0"/>
              <a:t> la </a:t>
            </a:r>
            <a:r>
              <a:rPr lang="en-US" altLang="en-US" sz="1800" kern="0" dirty="0" err="1" smtClean="0"/>
              <a:t>iglesia</a:t>
            </a:r>
            <a:r>
              <a:rPr lang="en-US" altLang="en-US" sz="1800" kern="0" dirty="0" smtClean="0"/>
              <a:t> me ha </a:t>
            </a:r>
            <a:r>
              <a:rPr lang="en-US" altLang="en-US" sz="1800" kern="0" dirty="0" err="1" smtClean="0"/>
              <a:t>tratado</a:t>
            </a:r>
            <a:r>
              <a:rPr lang="en-US" altLang="en-US" sz="1800" kern="0" dirty="0" smtClean="0"/>
              <a:t> </a:t>
            </a:r>
            <a:r>
              <a:rPr lang="en-US" altLang="en-US" sz="1800" kern="0" dirty="0" err="1" smtClean="0"/>
              <a:t>muy</a:t>
            </a:r>
            <a:r>
              <a:rPr lang="en-US" altLang="en-US" sz="1800" kern="0" dirty="0" smtClean="0"/>
              <a:t> mal”.</a:t>
            </a:r>
            <a:endParaRPr lang="en-US" altLang="en-US" sz="1800" kern="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421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421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421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94211">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4211">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4211">
                                            <p:txEl>
                                              <p:pRg st="5" end="5"/>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4211">
                                            <p:txEl>
                                              <p:pRg st="6" end="6"/>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94211">
                                            <p:txEl>
                                              <p:pRg st="7" end="7"/>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
                                            <p:txEl>
                                              <p:pRg st="6" end="6"/>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94211">
                                            <p:txEl>
                                              <p:pRg st="8" end="8"/>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94211">
                                            <p:txEl>
                                              <p:pRg st="9" end="9"/>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94211">
                                            <p:txEl>
                                              <p:pRg st="10" end="10"/>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5">
                                            <p:txEl>
                                              <p:pRg st="8" end="8"/>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5">
                                            <p:txEl>
                                              <p:pRg st="9" end="9"/>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1" grpId="0" build="p"/>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Number Placeholder 5">
            <a:extLst>
              <a:ext uri="{FF2B5EF4-FFF2-40B4-BE49-F238E27FC236}">
                <a16:creationId xmlns:a16="http://schemas.microsoft.com/office/drawing/2014/main" xmlns="" id="{B774B58B-2EFD-75A0-DF6C-29445FF91183}"/>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BE3603A-FCAD-4023-99A1-1A8E9CDE6C42}" type="slidenum">
              <a:rPr lang="en-US" altLang="en-US" sz="1400" smtClean="0"/>
              <a:pPr>
                <a:spcBef>
                  <a:spcPct val="0"/>
                </a:spcBef>
                <a:buFontTx/>
                <a:buNone/>
              </a:pPr>
              <a:t>3</a:t>
            </a:fld>
            <a:endParaRPr lang="en-US" altLang="en-US" sz="1400"/>
          </a:p>
        </p:txBody>
      </p:sp>
      <p:sp>
        <p:nvSpPr>
          <p:cNvPr id="130051" name="Rectangle 2">
            <a:extLst>
              <a:ext uri="{FF2B5EF4-FFF2-40B4-BE49-F238E27FC236}">
                <a16:creationId xmlns:a16="http://schemas.microsoft.com/office/drawing/2014/main" xmlns="" id="{DE3A5B97-C085-75BC-99D4-4A5B911A2E00}"/>
              </a:ext>
            </a:extLst>
          </p:cNvPr>
          <p:cNvSpPr>
            <a:spLocks noGrp="1" noChangeArrowheads="1"/>
          </p:cNvSpPr>
          <p:nvPr>
            <p:ph type="title"/>
          </p:nvPr>
        </p:nvSpPr>
        <p:spPr>
          <a:xfrm>
            <a:off x="152400" y="0"/>
            <a:ext cx="5434220" cy="563563"/>
          </a:xfrm>
        </p:spPr>
        <p:txBody>
          <a:bodyPr/>
          <a:lstStyle/>
          <a:p>
            <a:pPr eaLnBrk="1" hangingPunct="1"/>
            <a:r>
              <a:rPr lang="en-US" altLang="en-US"/>
              <a:t>Review Quiz</a:t>
            </a:r>
          </a:p>
        </p:txBody>
      </p:sp>
      <p:sp>
        <p:nvSpPr>
          <p:cNvPr id="130052" name="Rectangle 3">
            <a:extLst>
              <a:ext uri="{FF2B5EF4-FFF2-40B4-BE49-F238E27FC236}">
                <a16:creationId xmlns:a16="http://schemas.microsoft.com/office/drawing/2014/main" xmlns="" id="{67A17B89-C6CB-031C-4742-9B1B00B3AD6B}"/>
              </a:ext>
            </a:extLst>
          </p:cNvPr>
          <p:cNvSpPr>
            <a:spLocks noGrp="1" noChangeArrowheads="1"/>
          </p:cNvSpPr>
          <p:nvPr>
            <p:ph type="body" idx="1"/>
          </p:nvPr>
        </p:nvSpPr>
        <p:spPr>
          <a:xfrm>
            <a:off x="0" y="508391"/>
            <a:ext cx="5786438" cy="5943600"/>
          </a:xfrm>
        </p:spPr>
        <p:txBody>
          <a:bodyPr/>
          <a:lstStyle/>
          <a:p>
            <a:pPr marL="457200" indent="-457200" eaLnBrk="1" hangingPunct="1">
              <a:lnSpc>
                <a:spcPct val="80000"/>
              </a:lnSpc>
              <a:buFontTx/>
              <a:buNone/>
            </a:pPr>
            <a:r>
              <a:rPr lang="en-US" altLang="en-US" sz="2000" b="1" dirty="0"/>
              <a:t>List a chapter of the Bible that:</a:t>
            </a:r>
          </a:p>
          <a:p>
            <a:pPr marL="457200" indent="-457200" eaLnBrk="1" hangingPunct="1">
              <a:lnSpc>
                <a:spcPct val="80000"/>
              </a:lnSpc>
              <a:buFontTx/>
              <a:buAutoNum type="arabicPeriod"/>
            </a:pPr>
            <a:r>
              <a:rPr lang="en-US" altLang="en-US" sz="2000" dirty="0"/>
              <a:t>Shows the progression of sin from </a:t>
            </a:r>
            <a:r>
              <a:rPr lang="en-US" altLang="en-US" sz="2000" dirty="0" smtClean="0"/>
              <a:t/>
            </a:r>
            <a:br>
              <a:rPr lang="en-US" altLang="en-US" sz="2000" dirty="0" smtClean="0"/>
            </a:br>
            <a:r>
              <a:rPr lang="en-US" altLang="en-US" sz="2000" dirty="0" smtClean="0"/>
              <a:t>temptation </a:t>
            </a:r>
            <a:r>
              <a:rPr lang="en-US" altLang="en-US" sz="2000" dirty="0"/>
              <a:t>to death</a:t>
            </a:r>
          </a:p>
          <a:p>
            <a:pPr marL="457200" indent="-457200" eaLnBrk="1" hangingPunct="1">
              <a:lnSpc>
                <a:spcPct val="80000"/>
              </a:lnSpc>
              <a:buFontTx/>
              <a:buAutoNum type="arabicPeriod"/>
            </a:pPr>
            <a:r>
              <a:rPr lang="en-US" altLang="en-US" sz="2000" dirty="0"/>
              <a:t>Two chapters (2 different </a:t>
            </a:r>
            <a:r>
              <a:rPr lang="en-US" altLang="en-US" sz="2000" dirty="0" smtClean="0"/>
              <a:t/>
            </a:r>
            <a:br>
              <a:rPr lang="en-US" altLang="en-US" sz="2000" dirty="0" smtClean="0"/>
            </a:br>
            <a:r>
              <a:rPr lang="en-US" altLang="en-US" sz="2000" dirty="0" smtClean="0"/>
              <a:t>books</a:t>
            </a:r>
            <a:r>
              <a:rPr lang="en-US" altLang="en-US" sz="2000" dirty="0"/>
              <a:t>) that describe </a:t>
            </a:r>
            <a:br>
              <a:rPr lang="en-US" altLang="en-US" sz="2000" dirty="0"/>
            </a:br>
            <a:r>
              <a:rPr lang="en-US" altLang="en-US" sz="2000" dirty="0"/>
              <a:t>putting on &amp; off sinful actions and emotions</a:t>
            </a:r>
          </a:p>
          <a:p>
            <a:pPr marL="457200" indent="-457200" eaLnBrk="1" hangingPunct="1">
              <a:lnSpc>
                <a:spcPct val="80000"/>
              </a:lnSpc>
              <a:buFontTx/>
              <a:buAutoNum type="arabicPeriod"/>
            </a:pPr>
            <a:r>
              <a:rPr lang="en-US" altLang="en-US" sz="2000" dirty="0"/>
              <a:t>Describes the attitude &amp; </a:t>
            </a:r>
            <a:r>
              <a:rPr lang="en-US" altLang="en-US" sz="2000" dirty="0" smtClean="0"/>
              <a:t/>
            </a:r>
            <a:br>
              <a:rPr lang="en-US" altLang="en-US" sz="2000" dirty="0" smtClean="0"/>
            </a:br>
            <a:r>
              <a:rPr lang="en-US" altLang="en-US" sz="2000" dirty="0" smtClean="0"/>
              <a:t>actions </a:t>
            </a:r>
            <a:r>
              <a:rPr lang="en-US" altLang="en-US" sz="2000" dirty="0"/>
              <a:t>of false teachers</a:t>
            </a:r>
          </a:p>
          <a:p>
            <a:pPr marL="457200" indent="-457200" eaLnBrk="1" hangingPunct="1">
              <a:lnSpc>
                <a:spcPct val="80000"/>
              </a:lnSpc>
              <a:buFontTx/>
              <a:buAutoNum type="arabicPeriod"/>
            </a:pPr>
            <a:r>
              <a:rPr lang="en-US" altLang="en-US" sz="2000" dirty="0"/>
              <a:t>Describes the three things that </a:t>
            </a:r>
            <a:r>
              <a:rPr lang="en-US" altLang="en-US" sz="2000" dirty="0" smtClean="0"/>
              <a:t/>
            </a:r>
            <a:br>
              <a:rPr lang="en-US" altLang="en-US" sz="2000" dirty="0" smtClean="0"/>
            </a:br>
            <a:r>
              <a:rPr lang="en-US" altLang="en-US" sz="2000" dirty="0" smtClean="0"/>
              <a:t>are </a:t>
            </a:r>
            <a:r>
              <a:rPr lang="en-US" altLang="en-US" sz="2000" dirty="0"/>
              <a:t>“all that is in the </a:t>
            </a:r>
            <a:r>
              <a:rPr lang="en-US" altLang="en-US" sz="2000" dirty="0" smtClean="0"/>
              <a:t>World”</a:t>
            </a:r>
            <a:endParaRPr lang="en-US" altLang="en-US" sz="2000" dirty="0"/>
          </a:p>
          <a:p>
            <a:pPr marL="457200" indent="-457200" eaLnBrk="1" hangingPunct="1">
              <a:lnSpc>
                <a:spcPct val="80000"/>
              </a:lnSpc>
              <a:buFontTx/>
              <a:buAutoNum type="arabicPeriod"/>
            </a:pPr>
            <a:r>
              <a:rPr lang="en-US" altLang="en-US" sz="2000" dirty="0" smtClean="0"/>
              <a:t>List </a:t>
            </a:r>
            <a:r>
              <a:rPr lang="en-US" altLang="en-US" sz="2000" dirty="0"/>
              <a:t>the </a:t>
            </a:r>
            <a:r>
              <a:rPr lang="en-US" altLang="en-US" sz="2000" dirty="0" smtClean="0"/>
              <a:t>3 appeals</a:t>
            </a:r>
            <a:r>
              <a:rPr lang="en-US" altLang="en-US" sz="2000" dirty="0"/>
              <a:t>” of the world in this course</a:t>
            </a:r>
            <a:br>
              <a:rPr lang="en-US" altLang="en-US" sz="2000" dirty="0"/>
            </a:br>
            <a:r>
              <a:rPr lang="en-US" altLang="en-US" sz="1600" dirty="0"/>
              <a:t/>
            </a:r>
            <a:br>
              <a:rPr lang="en-US" altLang="en-US" sz="1600" dirty="0"/>
            </a:br>
            <a:endParaRPr lang="en-US" altLang="en-US" sz="1600" dirty="0"/>
          </a:p>
          <a:p>
            <a:pPr marL="457200" indent="-457200" eaLnBrk="1" hangingPunct="1">
              <a:lnSpc>
                <a:spcPct val="80000"/>
              </a:lnSpc>
              <a:buFontTx/>
              <a:buAutoNum type="arabicPeriod"/>
            </a:pPr>
            <a:r>
              <a:rPr lang="en-US" altLang="en-US" sz="2000" dirty="0"/>
              <a:t>What is the key element that will help control &amp; condition our emotions?</a:t>
            </a:r>
            <a:br>
              <a:rPr lang="en-US" altLang="en-US" sz="2000" dirty="0"/>
            </a:br>
            <a:endParaRPr lang="en-US" altLang="en-US" sz="1600" dirty="0"/>
          </a:p>
          <a:p>
            <a:pPr marL="457200" indent="-457200" eaLnBrk="1" hangingPunct="1">
              <a:lnSpc>
                <a:spcPct val="80000"/>
              </a:lnSpc>
              <a:buFontTx/>
              <a:buAutoNum type="arabicPeriod"/>
            </a:pPr>
            <a:r>
              <a:rPr lang="en-US" altLang="en-US" sz="2000" dirty="0" smtClean="0"/>
              <a:t>List </a:t>
            </a:r>
            <a:r>
              <a:rPr lang="en-US" altLang="en-US" sz="2000" dirty="0"/>
              <a:t>three attitudes/actions of false teachers.</a:t>
            </a:r>
            <a:br>
              <a:rPr lang="en-US" altLang="en-US" sz="2000" dirty="0"/>
            </a:br>
            <a:r>
              <a:rPr lang="en-US" altLang="en-US" sz="2000" dirty="0"/>
              <a:t/>
            </a:r>
            <a:br>
              <a:rPr lang="en-US" altLang="en-US" sz="2000" dirty="0"/>
            </a:br>
            <a:r>
              <a:rPr lang="en-US" altLang="en-US" sz="2000" dirty="0"/>
              <a:t/>
            </a:r>
            <a:br>
              <a:rPr lang="en-US" altLang="en-US" sz="2000" dirty="0"/>
            </a:br>
            <a:r>
              <a:rPr lang="en-US" altLang="en-US" sz="2000" dirty="0"/>
              <a:t/>
            </a:r>
            <a:br>
              <a:rPr lang="en-US" altLang="en-US" sz="2000" dirty="0"/>
            </a:br>
            <a:endParaRPr lang="en-US" altLang="en-US" sz="2000" dirty="0" smtClean="0"/>
          </a:p>
          <a:p>
            <a:pPr marL="457200" indent="-457200" eaLnBrk="1" hangingPunct="1">
              <a:lnSpc>
                <a:spcPct val="80000"/>
              </a:lnSpc>
              <a:buFontTx/>
              <a:buAutoNum type="arabicPeriod"/>
            </a:pPr>
            <a:r>
              <a:rPr lang="en-US" altLang="en-US" sz="2000" dirty="0" smtClean="0"/>
              <a:t>What </a:t>
            </a:r>
            <a:r>
              <a:rPr lang="en-US" altLang="en-US" sz="2000" dirty="0"/>
              <a:t>is the real motive and appeal behind false teaching?</a:t>
            </a:r>
          </a:p>
        </p:txBody>
      </p:sp>
      <p:sp>
        <p:nvSpPr>
          <p:cNvPr id="88068" name="Oval 4">
            <a:extLst>
              <a:ext uri="{FF2B5EF4-FFF2-40B4-BE49-F238E27FC236}">
                <a16:creationId xmlns:a16="http://schemas.microsoft.com/office/drawing/2014/main" xmlns="" id="{8B8B123F-AC8D-212E-4DF3-CBB3F1407AE0}"/>
              </a:ext>
            </a:extLst>
          </p:cNvPr>
          <p:cNvSpPr>
            <a:spLocks noChangeArrowheads="1"/>
          </p:cNvSpPr>
          <p:nvPr/>
        </p:nvSpPr>
        <p:spPr bwMode="auto">
          <a:xfrm>
            <a:off x="4464351" y="744928"/>
            <a:ext cx="1181987" cy="43735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b="1" dirty="0"/>
              <a:t>James 1</a:t>
            </a:r>
          </a:p>
        </p:txBody>
      </p:sp>
      <p:sp>
        <p:nvSpPr>
          <p:cNvPr id="88069" name="Oval 5">
            <a:extLst>
              <a:ext uri="{FF2B5EF4-FFF2-40B4-BE49-F238E27FC236}">
                <a16:creationId xmlns:a16="http://schemas.microsoft.com/office/drawing/2014/main" xmlns="" id="{7394BD94-BCD4-436F-0C50-EFBD9337E0A8}"/>
              </a:ext>
            </a:extLst>
          </p:cNvPr>
          <p:cNvSpPr>
            <a:spLocks noChangeArrowheads="1"/>
          </p:cNvSpPr>
          <p:nvPr/>
        </p:nvSpPr>
        <p:spPr bwMode="auto">
          <a:xfrm>
            <a:off x="3383194" y="1328129"/>
            <a:ext cx="2518125" cy="457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b="1" dirty="0" err="1"/>
              <a:t>Eph</a:t>
            </a:r>
            <a:r>
              <a:rPr lang="en-US" altLang="en-US" sz="2000" b="1" dirty="0"/>
              <a:t> 4; Col 3; Gal 5</a:t>
            </a:r>
          </a:p>
        </p:txBody>
      </p:sp>
      <p:sp>
        <p:nvSpPr>
          <p:cNvPr id="88070" name="Oval 6">
            <a:extLst>
              <a:ext uri="{FF2B5EF4-FFF2-40B4-BE49-F238E27FC236}">
                <a16:creationId xmlns:a16="http://schemas.microsoft.com/office/drawing/2014/main" xmlns="" id="{50837962-342A-C850-2A64-9F8B1A48F48B}"/>
              </a:ext>
            </a:extLst>
          </p:cNvPr>
          <p:cNvSpPr>
            <a:spLocks noChangeArrowheads="1"/>
          </p:cNvSpPr>
          <p:nvPr/>
        </p:nvSpPr>
        <p:spPr bwMode="auto">
          <a:xfrm>
            <a:off x="3595432" y="2126901"/>
            <a:ext cx="1096630" cy="40093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b="1" dirty="0"/>
              <a:t>II Pet 2</a:t>
            </a:r>
          </a:p>
        </p:txBody>
      </p:sp>
      <p:sp>
        <p:nvSpPr>
          <p:cNvPr id="88071" name="Oval 7">
            <a:extLst>
              <a:ext uri="{FF2B5EF4-FFF2-40B4-BE49-F238E27FC236}">
                <a16:creationId xmlns:a16="http://schemas.microsoft.com/office/drawing/2014/main" xmlns="" id="{3F90C3B1-CDB2-91B6-2F5E-1BB9E1904CF2}"/>
              </a:ext>
            </a:extLst>
          </p:cNvPr>
          <p:cNvSpPr>
            <a:spLocks noChangeArrowheads="1"/>
          </p:cNvSpPr>
          <p:nvPr/>
        </p:nvSpPr>
        <p:spPr bwMode="auto">
          <a:xfrm>
            <a:off x="4239720" y="2832633"/>
            <a:ext cx="1268867" cy="33510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b="1" dirty="0"/>
              <a:t>I John 2</a:t>
            </a:r>
          </a:p>
        </p:txBody>
      </p:sp>
      <p:sp>
        <p:nvSpPr>
          <p:cNvPr id="88076" name="Text Box 12">
            <a:extLst>
              <a:ext uri="{FF2B5EF4-FFF2-40B4-BE49-F238E27FC236}">
                <a16:creationId xmlns:a16="http://schemas.microsoft.com/office/drawing/2014/main" xmlns="" id="{AA17DF44-513A-33CE-1666-76CC37460265}"/>
              </a:ext>
            </a:extLst>
          </p:cNvPr>
          <p:cNvSpPr txBox="1">
            <a:spLocks noChangeArrowheads="1"/>
          </p:cNvSpPr>
          <p:nvPr/>
        </p:nvSpPr>
        <p:spPr bwMode="auto">
          <a:xfrm>
            <a:off x="3500499" y="4223266"/>
            <a:ext cx="176500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dirty="0">
                <a:solidFill>
                  <a:schemeClr val="accent2"/>
                </a:solidFill>
                <a:latin typeface="Lucida Handwriting" panose="03010101010101010101" pitchFamily="66" charset="0"/>
              </a:rPr>
              <a:t>Knowledge</a:t>
            </a:r>
          </a:p>
        </p:txBody>
      </p:sp>
      <p:sp>
        <p:nvSpPr>
          <p:cNvPr id="88077" name="Text Box 13">
            <a:extLst>
              <a:ext uri="{FF2B5EF4-FFF2-40B4-BE49-F238E27FC236}">
                <a16:creationId xmlns:a16="http://schemas.microsoft.com/office/drawing/2014/main" xmlns="" id="{2575D943-5207-D1D4-25D7-68A0EC9F215E}"/>
              </a:ext>
            </a:extLst>
          </p:cNvPr>
          <p:cNvSpPr txBox="1">
            <a:spLocks noChangeArrowheads="1"/>
          </p:cNvSpPr>
          <p:nvPr/>
        </p:nvSpPr>
        <p:spPr bwMode="auto">
          <a:xfrm>
            <a:off x="1145873" y="5449462"/>
            <a:ext cx="160489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dirty="0">
                <a:solidFill>
                  <a:schemeClr val="accent2"/>
                </a:solidFill>
                <a:latin typeface="Lucida Handwriting" panose="03010101010101010101" pitchFamily="66" charset="0"/>
              </a:rPr>
              <a:t>Despise authority</a:t>
            </a:r>
          </a:p>
        </p:txBody>
      </p:sp>
      <p:sp>
        <p:nvSpPr>
          <p:cNvPr id="88078" name="Text Box 14">
            <a:extLst>
              <a:ext uri="{FF2B5EF4-FFF2-40B4-BE49-F238E27FC236}">
                <a16:creationId xmlns:a16="http://schemas.microsoft.com/office/drawing/2014/main" xmlns="" id="{AD42702B-B89C-3DF1-C41A-1AB2C221D135}"/>
              </a:ext>
            </a:extLst>
          </p:cNvPr>
          <p:cNvSpPr txBox="1">
            <a:spLocks noChangeArrowheads="1"/>
          </p:cNvSpPr>
          <p:nvPr/>
        </p:nvSpPr>
        <p:spPr bwMode="auto">
          <a:xfrm>
            <a:off x="-43340" y="4987797"/>
            <a:ext cx="1417015"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dirty="0">
                <a:solidFill>
                  <a:schemeClr val="accent2"/>
                </a:solidFill>
                <a:latin typeface="Lucida Handwriting" panose="03010101010101010101" pitchFamily="66" charset="0"/>
              </a:rPr>
              <a:t>Great swelling words</a:t>
            </a:r>
          </a:p>
        </p:txBody>
      </p:sp>
      <p:sp>
        <p:nvSpPr>
          <p:cNvPr id="88079" name="Text Box 15">
            <a:extLst>
              <a:ext uri="{FF2B5EF4-FFF2-40B4-BE49-F238E27FC236}">
                <a16:creationId xmlns:a16="http://schemas.microsoft.com/office/drawing/2014/main" xmlns="" id="{BD41F8A4-168D-3EF9-60C6-172B5E92CA3D}"/>
              </a:ext>
            </a:extLst>
          </p:cNvPr>
          <p:cNvSpPr txBox="1">
            <a:spLocks noChangeArrowheads="1"/>
          </p:cNvSpPr>
          <p:nvPr/>
        </p:nvSpPr>
        <p:spPr bwMode="auto">
          <a:xfrm>
            <a:off x="1124076" y="4892788"/>
            <a:ext cx="183964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dirty="0">
                <a:solidFill>
                  <a:schemeClr val="accent2"/>
                </a:solidFill>
                <a:latin typeface="Lucida Handwriting" panose="03010101010101010101" pitchFamily="66" charset="0"/>
              </a:rPr>
              <a:t>Deceptive arguments </a:t>
            </a:r>
          </a:p>
        </p:txBody>
      </p:sp>
      <p:sp>
        <p:nvSpPr>
          <p:cNvPr id="88080" name="Text Box 16">
            <a:extLst>
              <a:ext uri="{FF2B5EF4-FFF2-40B4-BE49-F238E27FC236}">
                <a16:creationId xmlns:a16="http://schemas.microsoft.com/office/drawing/2014/main" xmlns="" id="{AE1B150F-8A66-348D-8E12-9C21CD71BE44}"/>
              </a:ext>
            </a:extLst>
          </p:cNvPr>
          <p:cNvSpPr txBox="1">
            <a:spLocks noChangeArrowheads="1"/>
          </p:cNvSpPr>
          <p:nvPr/>
        </p:nvSpPr>
        <p:spPr bwMode="auto">
          <a:xfrm>
            <a:off x="4493190" y="5203906"/>
            <a:ext cx="182188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dirty="0">
                <a:solidFill>
                  <a:schemeClr val="accent2"/>
                </a:solidFill>
                <a:latin typeface="Lucida Handwriting" panose="03010101010101010101" pitchFamily="66" charset="0"/>
              </a:rPr>
              <a:t>Entice the unstable </a:t>
            </a:r>
          </a:p>
        </p:txBody>
      </p:sp>
      <p:sp>
        <p:nvSpPr>
          <p:cNvPr id="88081" name="Text Box 17">
            <a:extLst>
              <a:ext uri="{FF2B5EF4-FFF2-40B4-BE49-F238E27FC236}">
                <a16:creationId xmlns:a16="http://schemas.microsoft.com/office/drawing/2014/main" xmlns="" id="{C788ADEF-590F-8BFB-0E99-28E62A331CA6}"/>
              </a:ext>
            </a:extLst>
          </p:cNvPr>
          <p:cNvSpPr txBox="1">
            <a:spLocks noChangeArrowheads="1"/>
          </p:cNvSpPr>
          <p:nvPr/>
        </p:nvSpPr>
        <p:spPr bwMode="auto">
          <a:xfrm>
            <a:off x="2652546" y="5041707"/>
            <a:ext cx="2383662"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dirty="0">
                <a:solidFill>
                  <a:schemeClr val="accent2"/>
                </a:solidFill>
                <a:latin typeface="Lucida Handwriting" panose="03010101010101010101" pitchFamily="66" charset="0"/>
              </a:rPr>
              <a:t>Despise what they don’t understand</a:t>
            </a:r>
          </a:p>
        </p:txBody>
      </p:sp>
      <p:sp>
        <p:nvSpPr>
          <p:cNvPr id="88082" name="Text Box 18">
            <a:extLst>
              <a:ext uri="{FF2B5EF4-FFF2-40B4-BE49-F238E27FC236}">
                <a16:creationId xmlns:a16="http://schemas.microsoft.com/office/drawing/2014/main" xmlns="" id="{BD8FE93B-14A5-1300-D40C-579C4AF44A0C}"/>
              </a:ext>
            </a:extLst>
          </p:cNvPr>
          <p:cNvSpPr txBox="1">
            <a:spLocks noChangeArrowheads="1"/>
          </p:cNvSpPr>
          <p:nvPr/>
        </p:nvSpPr>
        <p:spPr bwMode="auto">
          <a:xfrm>
            <a:off x="746681" y="6484372"/>
            <a:ext cx="447799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dirty="0">
                <a:solidFill>
                  <a:schemeClr val="accent2"/>
                </a:solidFill>
                <a:latin typeface="Lucida Handwriting" panose="03010101010101010101" pitchFamily="66" charset="0"/>
              </a:rPr>
              <a:t>Lust of the Flesh (II Pet 2:10, 18)</a:t>
            </a:r>
          </a:p>
        </p:txBody>
      </p:sp>
      <p:sp>
        <p:nvSpPr>
          <p:cNvPr id="88083" name="Text Box 19">
            <a:extLst>
              <a:ext uri="{FF2B5EF4-FFF2-40B4-BE49-F238E27FC236}">
                <a16:creationId xmlns:a16="http://schemas.microsoft.com/office/drawing/2014/main" xmlns="" id="{1B4BD512-8911-0E6E-2B00-720F8B53C82E}"/>
              </a:ext>
            </a:extLst>
          </p:cNvPr>
          <p:cNvSpPr txBox="1">
            <a:spLocks noChangeArrowheads="1"/>
          </p:cNvSpPr>
          <p:nvPr/>
        </p:nvSpPr>
        <p:spPr bwMode="auto">
          <a:xfrm>
            <a:off x="526785" y="3563794"/>
            <a:ext cx="161226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dirty="0">
                <a:solidFill>
                  <a:schemeClr val="accent2"/>
                </a:solidFill>
                <a:latin typeface="Lucida Handwriting" panose="03010101010101010101" pitchFamily="66" charset="0"/>
              </a:rPr>
              <a:t>Physical</a:t>
            </a:r>
          </a:p>
        </p:txBody>
      </p:sp>
      <p:sp>
        <p:nvSpPr>
          <p:cNvPr id="88084" name="Text Box 20">
            <a:extLst>
              <a:ext uri="{FF2B5EF4-FFF2-40B4-BE49-F238E27FC236}">
                <a16:creationId xmlns:a16="http://schemas.microsoft.com/office/drawing/2014/main" xmlns="" id="{DD08D8CB-DD9B-4EBA-46BF-0C0AA06F42F1}"/>
              </a:ext>
            </a:extLst>
          </p:cNvPr>
          <p:cNvSpPr txBox="1">
            <a:spLocks noChangeArrowheads="1"/>
          </p:cNvSpPr>
          <p:nvPr/>
        </p:nvSpPr>
        <p:spPr bwMode="auto">
          <a:xfrm>
            <a:off x="1897863" y="3539101"/>
            <a:ext cx="1752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dirty="0">
                <a:solidFill>
                  <a:schemeClr val="accent2"/>
                </a:solidFill>
                <a:latin typeface="Lucida Handwriting" panose="03010101010101010101" pitchFamily="66" charset="0"/>
              </a:rPr>
              <a:t>Emotional</a:t>
            </a:r>
          </a:p>
        </p:txBody>
      </p:sp>
      <p:sp>
        <p:nvSpPr>
          <p:cNvPr id="88085" name="Text Box 21">
            <a:extLst>
              <a:ext uri="{FF2B5EF4-FFF2-40B4-BE49-F238E27FC236}">
                <a16:creationId xmlns:a16="http://schemas.microsoft.com/office/drawing/2014/main" xmlns="" id="{9034D80A-BBC9-EDA1-2758-732113974498}"/>
              </a:ext>
            </a:extLst>
          </p:cNvPr>
          <p:cNvSpPr txBox="1">
            <a:spLocks noChangeArrowheads="1"/>
          </p:cNvSpPr>
          <p:nvPr/>
        </p:nvSpPr>
        <p:spPr bwMode="auto">
          <a:xfrm>
            <a:off x="3500499" y="3549134"/>
            <a:ext cx="192770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dirty="0">
                <a:solidFill>
                  <a:schemeClr val="accent2"/>
                </a:solidFill>
                <a:latin typeface="Lucida Handwriting" panose="03010101010101010101" pitchFamily="66" charset="0"/>
              </a:rPr>
              <a:t>Intellectual</a:t>
            </a:r>
          </a:p>
        </p:txBody>
      </p:sp>
      <p:sp>
        <p:nvSpPr>
          <p:cNvPr id="19" name="Rectangle 2">
            <a:extLst>
              <a:ext uri="{FF2B5EF4-FFF2-40B4-BE49-F238E27FC236}">
                <a16:creationId xmlns:a16="http://schemas.microsoft.com/office/drawing/2014/main" xmlns="" id="{DE3A5B97-C085-75BC-99D4-4A5B911A2E00}"/>
              </a:ext>
            </a:extLst>
          </p:cNvPr>
          <p:cNvSpPr txBox="1">
            <a:spLocks noChangeArrowheads="1"/>
          </p:cNvSpPr>
          <p:nvPr/>
        </p:nvSpPr>
        <p:spPr bwMode="auto">
          <a:xfrm>
            <a:off x="5938838" y="0"/>
            <a:ext cx="6294346" cy="563563"/>
          </a:xfrm>
          <a:prstGeom prst="rect">
            <a:avLst/>
          </a:prstGeom>
          <a:solidFill>
            <a:schemeClr val="bg1">
              <a:lumMod val="85000"/>
            </a:schemeClr>
          </a:solidFill>
          <a:ln>
            <a:noFill/>
          </a:ln>
          <a:effectLs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Arial" charset="0"/>
              </a:defRPr>
            </a:lvl2pPr>
            <a:lvl3pPr algn="ctr" rtl="0" eaLnBrk="0" fontAlgn="base" hangingPunct="0">
              <a:spcBef>
                <a:spcPct val="0"/>
              </a:spcBef>
              <a:spcAft>
                <a:spcPct val="0"/>
              </a:spcAft>
              <a:defRPr sz="3200" b="1">
                <a:solidFill>
                  <a:schemeClr val="tx2"/>
                </a:solidFill>
                <a:latin typeface="Arial" charset="0"/>
              </a:defRPr>
            </a:lvl3pPr>
            <a:lvl4pPr algn="ctr" rtl="0" eaLnBrk="0" fontAlgn="base" hangingPunct="0">
              <a:spcBef>
                <a:spcPct val="0"/>
              </a:spcBef>
              <a:spcAft>
                <a:spcPct val="0"/>
              </a:spcAft>
              <a:defRPr sz="3200" b="1">
                <a:solidFill>
                  <a:schemeClr val="tx2"/>
                </a:solidFill>
                <a:latin typeface="Arial" charset="0"/>
              </a:defRPr>
            </a:lvl4pPr>
            <a:lvl5pPr algn="ctr" rtl="0" eaLnBrk="0" fontAlgn="base" hangingPunct="0">
              <a:spcBef>
                <a:spcPct val="0"/>
              </a:spcBef>
              <a:spcAft>
                <a:spcPct val="0"/>
              </a:spcAft>
              <a:defRPr sz="3200" b="1">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kern="0" dirty="0" err="1" smtClean="0"/>
              <a:t>Prueba</a:t>
            </a:r>
            <a:r>
              <a:rPr lang="en-US" altLang="en-US" kern="0" dirty="0" smtClean="0"/>
              <a:t> de </a:t>
            </a:r>
            <a:r>
              <a:rPr lang="en-US" altLang="en-US" kern="0" dirty="0" err="1" smtClean="0"/>
              <a:t>repaso</a:t>
            </a:r>
            <a:endParaRPr lang="en-US" altLang="en-US" kern="0" dirty="0"/>
          </a:p>
        </p:txBody>
      </p:sp>
      <p:sp>
        <p:nvSpPr>
          <p:cNvPr id="20" name="Rectangle 3">
            <a:extLst>
              <a:ext uri="{FF2B5EF4-FFF2-40B4-BE49-F238E27FC236}">
                <a16:creationId xmlns:a16="http://schemas.microsoft.com/office/drawing/2014/main" xmlns="" id="{67A17B89-C6CB-031C-4742-9B1B00B3AD6B}"/>
              </a:ext>
            </a:extLst>
          </p:cNvPr>
          <p:cNvSpPr txBox="1">
            <a:spLocks noChangeArrowheads="1"/>
          </p:cNvSpPr>
          <p:nvPr/>
        </p:nvSpPr>
        <p:spPr bwMode="auto">
          <a:xfrm>
            <a:off x="5943290" y="552968"/>
            <a:ext cx="6428724" cy="6496418"/>
          </a:xfrm>
          <a:prstGeom prst="rect">
            <a:avLst/>
          </a:prstGeom>
          <a:solidFill>
            <a:schemeClr val="bg1">
              <a:lumMod val="85000"/>
            </a:schemeClr>
          </a:solidFill>
          <a:ln>
            <a:noFill/>
          </a:ln>
          <a:effectLs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1800">
                <a:solidFill>
                  <a:schemeClr val="tx1"/>
                </a:solidFill>
                <a:latin typeface="+mn-lt"/>
              </a:defRPr>
            </a:lvl4pPr>
            <a:lvl5pPr marL="2057400" indent="-228600" algn="l" rtl="0" eaLnBrk="0" fontAlgn="base" hangingPunct="0">
              <a:spcBef>
                <a:spcPct val="20000"/>
              </a:spcBef>
              <a:spcAft>
                <a:spcPct val="0"/>
              </a:spcAft>
              <a:buChar char="»"/>
              <a:defRPr sz="18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457200" indent="-457200" eaLnBrk="1" hangingPunct="1">
              <a:lnSpc>
                <a:spcPct val="80000"/>
              </a:lnSpc>
              <a:buFontTx/>
              <a:buNone/>
            </a:pPr>
            <a:r>
              <a:rPr lang="en-US" altLang="en-US" sz="2000" b="1" kern="0" dirty="0" err="1" smtClean="0"/>
              <a:t>Enumere</a:t>
            </a:r>
            <a:r>
              <a:rPr lang="en-US" altLang="en-US" sz="2000" b="1" kern="0" dirty="0" smtClean="0"/>
              <a:t> un </a:t>
            </a:r>
            <a:r>
              <a:rPr lang="en-US" altLang="en-US" sz="2000" b="1" kern="0" dirty="0" err="1" smtClean="0"/>
              <a:t>capítulo</a:t>
            </a:r>
            <a:r>
              <a:rPr lang="en-US" altLang="en-US" sz="2000" b="1" kern="0" dirty="0" smtClean="0"/>
              <a:t> de la </a:t>
            </a:r>
            <a:r>
              <a:rPr lang="en-US" altLang="en-US" sz="2000" b="1" kern="0" dirty="0" err="1" smtClean="0"/>
              <a:t>Biblia</a:t>
            </a:r>
            <a:r>
              <a:rPr lang="en-US" altLang="en-US" sz="2000" b="1" kern="0" dirty="0" smtClean="0"/>
              <a:t> que:</a:t>
            </a:r>
          </a:p>
          <a:p>
            <a:pPr marL="457200" indent="-457200" eaLnBrk="1" hangingPunct="1">
              <a:lnSpc>
                <a:spcPct val="80000"/>
              </a:lnSpc>
              <a:buFontTx/>
              <a:buAutoNum type="arabicPeriod"/>
            </a:pPr>
            <a:r>
              <a:rPr lang="en-US" altLang="en-US" sz="2000" kern="0" dirty="0" err="1" smtClean="0"/>
              <a:t>Muestra</a:t>
            </a:r>
            <a:r>
              <a:rPr lang="en-US" altLang="en-US" sz="2000" kern="0" dirty="0" smtClean="0"/>
              <a:t> la </a:t>
            </a:r>
            <a:r>
              <a:rPr lang="en-US" altLang="en-US" sz="2000" kern="0" dirty="0" err="1" smtClean="0"/>
              <a:t>progresi</a:t>
            </a:r>
            <a:r>
              <a:rPr lang="es-ES" altLang="en-US" sz="2000" kern="0" dirty="0" err="1" smtClean="0"/>
              <a:t>ón</a:t>
            </a:r>
            <a:r>
              <a:rPr lang="es-ES" altLang="en-US" sz="2000" kern="0" dirty="0" smtClean="0"/>
              <a:t> del pecado </a:t>
            </a:r>
            <a:br>
              <a:rPr lang="es-ES" altLang="en-US" sz="2000" kern="0" dirty="0" smtClean="0"/>
            </a:br>
            <a:r>
              <a:rPr lang="es-ES" altLang="en-US" sz="2000" kern="0" dirty="0" smtClean="0"/>
              <a:t>desde la tentación hasta la muerte</a:t>
            </a:r>
            <a:endParaRPr lang="en-US" altLang="en-US" sz="2000" kern="0" dirty="0" smtClean="0"/>
          </a:p>
          <a:p>
            <a:pPr marL="457200" indent="-457200" eaLnBrk="1" hangingPunct="1">
              <a:lnSpc>
                <a:spcPct val="80000"/>
              </a:lnSpc>
              <a:buFontTx/>
              <a:buAutoNum type="arabicPeriod"/>
            </a:pPr>
            <a:r>
              <a:rPr lang="en-US" altLang="en-US" sz="2000" kern="0" dirty="0" smtClean="0"/>
              <a:t>Dos </a:t>
            </a:r>
            <a:r>
              <a:rPr lang="en-US" altLang="en-US" sz="2000" kern="0" dirty="0" err="1" smtClean="0"/>
              <a:t>capítulos</a:t>
            </a:r>
            <a:r>
              <a:rPr lang="en-US" altLang="en-US" sz="2000" kern="0" dirty="0" smtClean="0"/>
              <a:t> (2 </a:t>
            </a:r>
            <a:r>
              <a:rPr lang="en-US" altLang="en-US" sz="2000" kern="0" dirty="0" err="1" smtClean="0"/>
              <a:t>libros</a:t>
            </a:r>
            <a:r>
              <a:rPr lang="en-US" altLang="en-US" sz="2000" kern="0" dirty="0" smtClean="0"/>
              <a:t> </a:t>
            </a:r>
            <a:r>
              <a:rPr lang="en-US" altLang="en-US" sz="2000" kern="0" dirty="0" err="1" smtClean="0"/>
              <a:t>diferentes</a:t>
            </a:r>
            <a:r>
              <a:rPr lang="en-US" altLang="en-US" sz="2000" kern="0" dirty="0" smtClean="0"/>
              <a:t>) </a:t>
            </a:r>
            <a:br>
              <a:rPr lang="en-US" altLang="en-US" sz="2000" kern="0" dirty="0" smtClean="0"/>
            </a:br>
            <a:r>
              <a:rPr lang="en-US" altLang="en-US" sz="2000" kern="0" dirty="0" smtClean="0"/>
              <a:t>que </a:t>
            </a:r>
            <a:r>
              <a:rPr lang="en-US" altLang="en-US" sz="2000" kern="0" dirty="0" err="1" smtClean="0"/>
              <a:t>describen</a:t>
            </a:r>
            <a:r>
              <a:rPr lang="en-US" altLang="en-US" sz="2000" kern="0" dirty="0" smtClean="0"/>
              <a:t> </a:t>
            </a:r>
            <a:r>
              <a:rPr lang="en-US" altLang="en-US" sz="2000" kern="0" dirty="0" err="1" smtClean="0"/>
              <a:t>revestirse</a:t>
            </a:r>
            <a:r>
              <a:rPr lang="en-US" altLang="en-US" sz="2000" kern="0" dirty="0" smtClean="0"/>
              <a:t> y </a:t>
            </a:r>
            <a:r>
              <a:rPr lang="en-US" altLang="en-US" sz="2000" kern="0" dirty="0" err="1" smtClean="0"/>
              <a:t>despojarse</a:t>
            </a:r>
            <a:r>
              <a:rPr lang="en-US" altLang="en-US" sz="2000" kern="0" dirty="0" smtClean="0"/>
              <a:t> </a:t>
            </a:r>
            <a:br>
              <a:rPr lang="en-US" altLang="en-US" sz="2000" kern="0" dirty="0" smtClean="0"/>
            </a:br>
            <a:r>
              <a:rPr lang="en-US" altLang="en-US" sz="2000" kern="0" dirty="0" smtClean="0"/>
              <a:t>de </a:t>
            </a:r>
            <a:r>
              <a:rPr lang="en-US" altLang="en-US" sz="2000" kern="0" dirty="0" err="1" smtClean="0"/>
              <a:t>acciones</a:t>
            </a:r>
            <a:r>
              <a:rPr lang="en-US" altLang="en-US" sz="2000" kern="0" dirty="0" smtClean="0"/>
              <a:t> y </a:t>
            </a:r>
            <a:r>
              <a:rPr lang="en-US" altLang="en-US" sz="2000" kern="0" dirty="0" err="1" smtClean="0"/>
              <a:t>emociones</a:t>
            </a:r>
            <a:r>
              <a:rPr lang="en-US" altLang="en-US" sz="2000" kern="0" dirty="0" smtClean="0"/>
              <a:t> </a:t>
            </a:r>
            <a:r>
              <a:rPr lang="en-US" altLang="en-US" sz="2000" kern="0" dirty="0" err="1" smtClean="0"/>
              <a:t>pecaminosas</a:t>
            </a:r>
            <a:endParaRPr lang="en-US" altLang="en-US" sz="2000" kern="0" dirty="0" smtClean="0"/>
          </a:p>
          <a:p>
            <a:pPr marL="457200" indent="-457200" eaLnBrk="1" hangingPunct="1">
              <a:lnSpc>
                <a:spcPct val="80000"/>
              </a:lnSpc>
              <a:buFontTx/>
              <a:buAutoNum type="arabicPeriod"/>
            </a:pPr>
            <a:r>
              <a:rPr lang="en-US" altLang="en-US" sz="2000" kern="0" dirty="0" smtClean="0"/>
              <a:t>Describe la </a:t>
            </a:r>
            <a:r>
              <a:rPr lang="en-US" altLang="en-US" sz="2000" kern="0" dirty="0" err="1" smtClean="0"/>
              <a:t>actitud</a:t>
            </a:r>
            <a:r>
              <a:rPr lang="en-US" altLang="en-US" sz="2000" kern="0" dirty="0" smtClean="0"/>
              <a:t> y </a:t>
            </a:r>
            <a:r>
              <a:rPr lang="en-US" altLang="en-US" sz="2000" kern="0" dirty="0" err="1" smtClean="0"/>
              <a:t>acciones</a:t>
            </a:r>
            <a:r>
              <a:rPr lang="en-US" altLang="en-US" sz="2000" kern="0" dirty="0" smtClean="0"/>
              <a:t> </a:t>
            </a:r>
            <a:br>
              <a:rPr lang="en-US" altLang="en-US" sz="2000" kern="0" dirty="0" smtClean="0"/>
            </a:br>
            <a:r>
              <a:rPr lang="en-US" altLang="en-US" sz="2000" kern="0" dirty="0" smtClean="0"/>
              <a:t>de </a:t>
            </a:r>
            <a:r>
              <a:rPr lang="en-US" altLang="en-US" sz="2000" kern="0" dirty="0" err="1" smtClean="0"/>
              <a:t>los</a:t>
            </a:r>
            <a:r>
              <a:rPr lang="en-US" altLang="en-US" sz="2000" kern="0" dirty="0" smtClean="0"/>
              <a:t> </a:t>
            </a:r>
            <a:r>
              <a:rPr lang="en-US" altLang="en-US" sz="2000" kern="0" dirty="0" err="1" smtClean="0"/>
              <a:t>falsos</a:t>
            </a:r>
            <a:r>
              <a:rPr lang="en-US" altLang="en-US" sz="2000" kern="0" dirty="0" smtClean="0"/>
              <a:t> maestros.</a:t>
            </a:r>
          </a:p>
          <a:p>
            <a:pPr marL="457200" indent="-457200" eaLnBrk="1" hangingPunct="1">
              <a:lnSpc>
                <a:spcPct val="80000"/>
              </a:lnSpc>
              <a:buFontTx/>
              <a:buAutoNum type="arabicPeriod"/>
            </a:pPr>
            <a:r>
              <a:rPr lang="en-US" altLang="en-US" sz="2000" kern="0" dirty="0" smtClean="0"/>
              <a:t>Describe las </a:t>
            </a:r>
            <a:r>
              <a:rPr lang="en-US" altLang="en-US" sz="2000" kern="0" dirty="0" err="1" smtClean="0"/>
              <a:t>tres</a:t>
            </a:r>
            <a:r>
              <a:rPr lang="en-US" altLang="en-US" sz="2000" kern="0" dirty="0" smtClean="0"/>
              <a:t> </a:t>
            </a:r>
            <a:r>
              <a:rPr lang="en-US" altLang="en-US" sz="2000" kern="0" dirty="0" err="1" smtClean="0"/>
              <a:t>cosas</a:t>
            </a:r>
            <a:r>
              <a:rPr lang="en-US" altLang="en-US" sz="2000" kern="0" dirty="0" smtClean="0"/>
              <a:t> que son </a:t>
            </a:r>
            <a:br>
              <a:rPr lang="en-US" altLang="en-US" sz="2000" kern="0" dirty="0" smtClean="0"/>
            </a:br>
            <a:r>
              <a:rPr lang="en-US" altLang="en-US" sz="2000" kern="0" dirty="0" smtClean="0"/>
              <a:t>“</a:t>
            </a:r>
            <a:r>
              <a:rPr lang="en-US" altLang="en-US" sz="2000" kern="0" dirty="0" err="1" smtClean="0"/>
              <a:t>todo</a:t>
            </a:r>
            <a:r>
              <a:rPr lang="en-US" altLang="en-US" sz="2000" kern="0" dirty="0" smtClean="0"/>
              <a:t> lo que hay </a:t>
            </a:r>
            <a:r>
              <a:rPr lang="en-US" altLang="en-US" sz="2000" kern="0" dirty="0" err="1" smtClean="0"/>
              <a:t>en</a:t>
            </a:r>
            <a:r>
              <a:rPr lang="en-US" altLang="en-US" sz="2000" kern="0" dirty="0" smtClean="0"/>
              <a:t> el </a:t>
            </a:r>
            <a:r>
              <a:rPr lang="en-US" altLang="en-US" sz="2000" kern="0" dirty="0" err="1" smtClean="0"/>
              <a:t>mundo</a:t>
            </a:r>
            <a:r>
              <a:rPr lang="en-US" altLang="en-US" sz="2000" kern="0" dirty="0" smtClean="0"/>
              <a:t>”.</a:t>
            </a:r>
            <a:endParaRPr lang="en-US" altLang="en-US" sz="2000" kern="0" dirty="0"/>
          </a:p>
          <a:p>
            <a:pPr marL="457200" indent="-457200" eaLnBrk="1" hangingPunct="1">
              <a:lnSpc>
                <a:spcPct val="80000"/>
              </a:lnSpc>
              <a:buFontTx/>
              <a:buAutoNum type="arabicPeriod"/>
            </a:pPr>
            <a:r>
              <a:rPr lang="en-US" altLang="en-US" sz="2000" kern="0" dirty="0" err="1" smtClean="0"/>
              <a:t>Enumere</a:t>
            </a:r>
            <a:r>
              <a:rPr lang="en-US" altLang="en-US" sz="2000" kern="0" dirty="0" smtClean="0"/>
              <a:t> las 3 “</a:t>
            </a:r>
            <a:r>
              <a:rPr lang="en-US" altLang="en-US" sz="2000" kern="0" dirty="0" err="1" smtClean="0"/>
              <a:t>atracciones</a:t>
            </a:r>
            <a:r>
              <a:rPr lang="en-US" altLang="en-US" sz="2000" kern="0" dirty="0" smtClean="0"/>
              <a:t>” del </a:t>
            </a:r>
            <a:r>
              <a:rPr lang="en-US" altLang="en-US" sz="2000" kern="0" dirty="0" err="1" smtClean="0"/>
              <a:t>mundo</a:t>
            </a:r>
            <a:r>
              <a:rPr lang="en-US" altLang="en-US" sz="2000" kern="0" dirty="0" smtClean="0"/>
              <a:t> </a:t>
            </a:r>
            <a:r>
              <a:rPr lang="en-US" altLang="en-US" sz="2000" kern="0" dirty="0" err="1" smtClean="0"/>
              <a:t>en</a:t>
            </a:r>
            <a:r>
              <a:rPr lang="en-US" altLang="en-US" sz="2000" kern="0" dirty="0" smtClean="0"/>
              <a:t> </a:t>
            </a:r>
            <a:r>
              <a:rPr lang="en-US" altLang="en-US" sz="2000" kern="0" dirty="0" err="1" smtClean="0"/>
              <a:t>este</a:t>
            </a:r>
            <a:r>
              <a:rPr lang="en-US" altLang="en-US" sz="2000" kern="0" dirty="0" smtClean="0"/>
              <a:t> </a:t>
            </a:r>
            <a:r>
              <a:rPr lang="en-US" altLang="en-US" sz="2000" kern="0" dirty="0" err="1" smtClean="0"/>
              <a:t>curso</a:t>
            </a:r>
            <a:endParaRPr lang="en-US" altLang="en-US" sz="2000" kern="0" dirty="0" smtClean="0"/>
          </a:p>
          <a:p>
            <a:pPr marL="457200" indent="-457200" eaLnBrk="1" hangingPunct="1">
              <a:lnSpc>
                <a:spcPct val="80000"/>
              </a:lnSpc>
              <a:buFontTx/>
              <a:buAutoNum type="arabicPeriod"/>
            </a:pPr>
            <a:r>
              <a:rPr lang="en-US" altLang="en-US" sz="2000" kern="0" dirty="0" smtClean="0"/>
              <a:t>¿</a:t>
            </a:r>
            <a:r>
              <a:rPr lang="en-US" altLang="en-US" sz="2000" kern="0" dirty="0" err="1" smtClean="0"/>
              <a:t>Cuál</a:t>
            </a:r>
            <a:r>
              <a:rPr lang="en-US" altLang="en-US" sz="2000" kern="0" dirty="0" smtClean="0"/>
              <a:t> </a:t>
            </a:r>
            <a:r>
              <a:rPr lang="en-US" altLang="en-US" sz="2000" kern="0" dirty="0" err="1" smtClean="0"/>
              <a:t>es</a:t>
            </a:r>
            <a:r>
              <a:rPr lang="en-US" altLang="en-US" sz="2000" kern="0" dirty="0" smtClean="0"/>
              <a:t> el </a:t>
            </a:r>
            <a:r>
              <a:rPr lang="en-US" altLang="en-US" sz="2000" kern="0" dirty="0" err="1" smtClean="0"/>
              <a:t>elemento</a:t>
            </a:r>
            <a:r>
              <a:rPr lang="en-US" altLang="en-US" sz="2000" kern="0" dirty="0" smtClean="0"/>
              <a:t> clave que </a:t>
            </a:r>
            <a:r>
              <a:rPr lang="en-US" altLang="en-US" sz="2000" kern="0" dirty="0" err="1" smtClean="0"/>
              <a:t>ayudará</a:t>
            </a:r>
            <a:r>
              <a:rPr lang="en-US" altLang="en-US" sz="2000" kern="0" dirty="0" smtClean="0"/>
              <a:t> a </a:t>
            </a:r>
            <a:r>
              <a:rPr lang="en-US" altLang="en-US" sz="2000" kern="0" dirty="0" err="1" smtClean="0"/>
              <a:t>controlar</a:t>
            </a:r>
            <a:r>
              <a:rPr lang="en-US" altLang="en-US" sz="2000" kern="0" dirty="0" smtClean="0"/>
              <a:t> y </a:t>
            </a:r>
            <a:r>
              <a:rPr lang="en-US" altLang="en-US" sz="2000" kern="0" dirty="0" err="1" smtClean="0"/>
              <a:t>condicionar</a:t>
            </a:r>
            <a:r>
              <a:rPr lang="en-US" altLang="en-US" sz="2000" kern="0" dirty="0" smtClean="0"/>
              <a:t> </a:t>
            </a:r>
            <a:r>
              <a:rPr lang="en-US" altLang="en-US" sz="2000" kern="0" dirty="0" err="1" smtClean="0"/>
              <a:t>nuestras</a:t>
            </a:r>
            <a:r>
              <a:rPr lang="en-US" altLang="en-US" sz="2000" kern="0" dirty="0" smtClean="0"/>
              <a:t> </a:t>
            </a:r>
            <a:r>
              <a:rPr lang="en-US" altLang="en-US" sz="2000" kern="0" dirty="0" err="1" smtClean="0"/>
              <a:t>emociones</a:t>
            </a:r>
            <a:r>
              <a:rPr lang="en-US" altLang="en-US" sz="2000" kern="0" dirty="0" smtClean="0"/>
              <a:t>?</a:t>
            </a:r>
            <a:br>
              <a:rPr lang="en-US" altLang="en-US" sz="2000" kern="0" dirty="0" smtClean="0"/>
            </a:br>
            <a:endParaRPr lang="en-US" altLang="en-US" sz="1600" kern="0" dirty="0" smtClean="0"/>
          </a:p>
          <a:p>
            <a:pPr marL="457200" indent="-457200" eaLnBrk="1" hangingPunct="1">
              <a:lnSpc>
                <a:spcPct val="80000"/>
              </a:lnSpc>
              <a:buFontTx/>
              <a:buAutoNum type="arabicPeriod"/>
            </a:pPr>
            <a:r>
              <a:rPr lang="en-US" altLang="en-US" sz="2000" kern="0" dirty="0" err="1" smtClean="0"/>
              <a:t>Enumere</a:t>
            </a:r>
            <a:r>
              <a:rPr lang="en-US" altLang="en-US" sz="2000" kern="0" dirty="0" smtClean="0"/>
              <a:t> </a:t>
            </a:r>
            <a:r>
              <a:rPr lang="en-US" altLang="en-US" sz="2000" kern="0" dirty="0" err="1" smtClean="0"/>
              <a:t>tres</a:t>
            </a:r>
            <a:r>
              <a:rPr lang="en-US" altLang="en-US" sz="2000" kern="0" dirty="0" smtClean="0"/>
              <a:t> </a:t>
            </a:r>
            <a:r>
              <a:rPr lang="en-US" altLang="en-US" sz="2000" kern="0" dirty="0" err="1" smtClean="0"/>
              <a:t>actitudes</a:t>
            </a:r>
            <a:r>
              <a:rPr lang="en-US" altLang="en-US" sz="2000" kern="0" dirty="0" smtClean="0"/>
              <a:t>/</a:t>
            </a:r>
            <a:r>
              <a:rPr lang="en-US" altLang="en-US" sz="2000" kern="0" dirty="0" err="1" smtClean="0"/>
              <a:t>acciones</a:t>
            </a:r>
            <a:r>
              <a:rPr lang="en-US" altLang="en-US" sz="2000" kern="0" dirty="0" smtClean="0"/>
              <a:t> de </a:t>
            </a:r>
            <a:r>
              <a:rPr lang="en-US" altLang="en-US" sz="2000" kern="0" dirty="0" err="1" smtClean="0"/>
              <a:t>los</a:t>
            </a:r>
            <a:r>
              <a:rPr lang="en-US" altLang="en-US" sz="2000" kern="0" dirty="0" smtClean="0"/>
              <a:t> </a:t>
            </a:r>
            <a:r>
              <a:rPr lang="en-US" altLang="en-US" sz="2000" kern="0" dirty="0" err="1" smtClean="0"/>
              <a:t>falsos</a:t>
            </a:r>
            <a:r>
              <a:rPr lang="en-US" altLang="en-US" sz="2000" kern="0" dirty="0" smtClean="0"/>
              <a:t> maestros.</a:t>
            </a:r>
          </a:p>
          <a:p>
            <a:pPr marL="457200" indent="-457200" eaLnBrk="1" hangingPunct="1">
              <a:lnSpc>
                <a:spcPct val="80000"/>
              </a:lnSpc>
              <a:buFontTx/>
              <a:buAutoNum type="arabicPeriod"/>
            </a:pPr>
            <a:endParaRPr lang="es-ES" altLang="en-US" sz="2000" kern="0" dirty="0"/>
          </a:p>
          <a:p>
            <a:pPr marL="457200" indent="-457200" eaLnBrk="1" hangingPunct="1">
              <a:lnSpc>
                <a:spcPct val="80000"/>
              </a:lnSpc>
              <a:buFontTx/>
              <a:buAutoNum type="arabicPeriod"/>
            </a:pPr>
            <a:endParaRPr lang="es-ES" altLang="en-US" sz="2000" kern="0" dirty="0" smtClean="0"/>
          </a:p>
          <a:p>
            <a:pPr marL="457200" indent="-457200" eaLnBrk="1" hangingPunct="1">
              <a:lnSpc>
                <a:spcPct val="80000"/>
              </a:lnSpc>
              <a:buFontTx/>
              <a:buAutoNum type="arabicPeriod"/>
            </a:pPr>
            <a:endParaRPr lang="en-US" altLang="en-US" sz="2000" kern="0" dirty="0"/>
          </a:p>
          <a:p>
            <a:pPr marL="457200" indent="-457200" eaLnBrk="1" hangingPunct="1">
              <a:lnSpc>
                <a:spcPct val="80000"/>
              </a:lnSpc>
              <a:buFontTx/>
              <a:buAutoNum type="arabicPeriod"/>
            </a:pPr>
            <a:r>
              <a:rPr lang="en-US" altLang="en-US" sz="2000" kern="0" dirty="0" smtClean="0"/>
              <a:t>¿</a:t>
            </a:r>
            <a:r>
              <a:rPr lang="en-US" altLang="en-US" sz="2000" kern="0" dirty="0" err="1" smtClean="0"/>
              <a:t>Cuál</a:t>
            </a:r>
            <a:r>
              <a:rPr lang="en-US" altLang="en-US" sz="2000" kern="0" dirty="0" smtClean="0"/>
              <a:t> </a:t>
            </a:r>
            <a:r>
              <a:rPr lang="en-US" altLang="en-US" sz="2000" kern="0" dirty="0" err="1" smtClean="0"/>
              <a:t>es</a:t>
            </a:r>
            <a:r>
              <a:rPr lang="en-US" altLang="en-US" sz="2000" kern="0" dirty="0" smtClean="0"/>
              <a:t> el </a:t>
            </a:r>
            <a:r>
              <a:rPr lang="en-US" altLang="en-US" sz="2000" kern="0" dirty="0" err="1" smtClean="0"/>
              <a:t>verdadero</a:t>
            </a:r>
            <a:r>
              <a:rPr lang="en-US" altLang="en-US" sz="2000" kern="0" dirty="0" smtClean="0"/>
              <a:t> </a:t>
            </a:r>
            <a:r>
              <a:rPr lang="en-US" altLang="en-US" sz="2000" kern="0" dirty="0" err="1" smtClean="0"/>
              <a:t>motivo</a:t>
            </a:r>
            <a:r>
              <a:rPr lang="en-US" altLang="en-US" sz="2000" kern="0" dirty="0" smtClean="0"/>
              <a:t> y </a:t>
            </a:r>
            <a:r>
              <a:rPr lang="en-US" altLang="en-US" sz="2000" kern="0" dirty="0" err="1" smtClean="0"/>
              <a:t>atractivo</a:t>
            </a:r>
            <a:r>
              <a:rPr lang="en-US" altLang="en-US" sz="2000" kern="0" dirty="0" smtClean="0"/>
              <a:t> </a:t>
            </a:r>
            <a:r>
              <a:rPr lang="en-US" altLang="en-US" sz="2000" kern="0" dirty="0" err="1" smtClean="0"/>
              <a:t>detrás</a:t>
            </a:r>
            <a:r>
              <a:rPr lang="en-US" altLang="en-US" sz="2000" kern="0" dirty="0" smtClean="0"/>
              <a:t> de la falsa </a:t>
            </a:r>
            <a:r>
              <a:rPr lang="en-US" altLang="en-US" sz="2000" kern="0" dirty="0" err="1" smtClean="0"/>
              <a:t>enseñanza</a:t>
            </a:r>
            <a:r>
              <a:rPr lang="en-US" altLang="en-US" sz="2000" kern="0" dirty="0" smtClean="0"/>
              <a:t>?</a:t>
            </a:r>
            <a:endParaRPr lang="en-US" altLang="en-US" sz="2000" kern="0" dirty="0"/>
          </a:p>
        </p:txBody>
      </p:sp>
      <p:sp>
        <p:nvSpPr>
          <p:cNvPr id="21" name="Oval 6">
            <a:extLst>
              <a:ext uri="{FF2B5EF4-FFF2-40B4-BE49-F238E27FC236}">
                <a16:creationId xmlns:a16="http://schemas.microsoft.com/office/drawing/2014/main" xmlns="" id="{50837962-342A-C850-2A64-9F8B1A48F48B}"/>
              </a:ext>
            </a:extLst>
          </p:cNvPr>
          <p:cNvSpPr>
            <a:spLocks noChangeArrowheads="1"/>
          </p:cNvSpPr>
          <p:nvPr/>
        </p:nvSpPr>
        <p:spPr bwMode="auto">
          <a:xfrm>
            <a:off x="10041440" y="2230961"/>
            <a:ext cx="1142689" cy="41194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rtl="0" eaLnBrk="1" hangingPunct="1">
              <a:spcBef>
                <a:spcPct val="0"/>
              </a:spcBef>
              <a:buFontTx/>
              <a:buNone/>
            </a:pPr>
            <a:r>
              <a:rPr lang="en-US" altLang="en-US" sz="2000" b="1" dirty="0"/>
              <a:t>II </a:t>
            </a:r>
            <a:r>
              <a:rPr lang="en-US" altLang="en-US" sz="2000" b="1" dirty="0" smtClean="0"/>
              <a:t>Ped </a:t>
            </a:r>
            <a:r>
              <a:rPr lang="en-US" altLang="en-US" sz="2000" b="1" dirty="0"/>
              <a:t>2</a:t>
            </a:r>
          </a:p>
        </p:txBody>
      </p:sp>
      <p:sp>
        <p:nvSpPr>
          <p:cNvPr id="22" name="Oval 7">
            <a:extLst>
              <a:ext uri="{FF2B5EF4-FFF2-40B4-BE49-F238E27FC236}">
                <a16:creationId xmlns:a16="http://schemas.microsoft.com/office/drawing/2014/main" xmlns="" id="{3F90C3B1-CDB2-91B6-2F5E-1BB9E1904CF2}"/>
              </a:ext>
            </a:extLst>
          </p:cNvPr>
          <p:cNvSpPr>
            <a:spLocks noChangeArrowheads="1"/>
          </p:cNvSpPr>
          <p:nvPr/>
        </p:nvSpPr>
        <p:spPr bwMode="auto">
          <a:xfrm>
            <a:off x="10289698" y="2832633"/>
            <a:ext cx="1219200" cy="38170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rtl="0" eaLnBrk="1" hangingPunct="1">
              <a:spcBef>
                <a:spcPct val="0"/>
              </a:spcBef>
              <a:buFontTx/>
              <a:buNone/>
            </a:pPr>
            <a:r>
              <a:rPr lang="en-US" altLang="en-US" sz="2000" b="1" dirty="0"/>
              <a:t>1 Juan 2</a:t>
            </a:r>
          </a:p>
        </p:txBody>
      </p:sp>
      <p:sp>
        <p:nvSpPr>
          <p:cNvPr id="23" name="Text Box 12">
            <a:extLst>
              <a:ext uri="{FF2B5EF4-FFF2-40B4-BE49-F238E27FC236}">
                <a16:creationId xmlns:a16="http://schemas.microsoft.com/office/drawing/2014/main" xmlns="" id="{AA17DF44-513A-33CE-1666-76CC37460265}"/>
              </a:ext>
            </a:extLst>
          </p:cNvPr>
          <p:cNvSpPr txBox="1">
            <a:spLocks noChangeArrowheads="1"/>
          </p:cNvSpPr>
          <p:nvPr/>
        </p:nvSpPr>
        <p:spPr bwMode="auto">
          <a:xfrm>
            <a:off x="7178962" y="4293156"/>
            <a:ext cx="266406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l" rtl="0" eaLnBrk="1" hangingPunct="1">
              <a:spcBef>
                <a:spcPct val="0"/>
              </a:spcBef>
              <a:buFontTx/>
              <a:buNone/>
            </a:pPr>
            <a:r>
              <a:rPr lang="en-US" altLang="en-US" sz="1800" b="1" dirty="0" smtClean="0">
                <a:solidFill>
                  <a:schemeClr val="accent2"/>
                </a:solidFill>
                <a:latin typeface="Lucida Handwriting" panose="03010101010101010101" pitchFamily="66" charset="0"/>
              </a:rPr>
              <a:t>El </a:t>
            </a:r>
            <a:r>
              <a:rPr lang="en-US" altLang="en-US" sz="1800" b="1" dirty="0" err="1" smtClean="0">
                <a:solidFill>
                  <a:schemeClr val="accent2"/>
                </a:solidFill>
                <a:latin typeface="Lucida Handwriting" panose="03010101010101010101" pitchFamily="66" charset="0"/>
              </a:rPr>
              <a:t>conocimiento</a:t>
            </a:r>
            <a:endParaRPr lang="en-US" altLang="en-US" sz="1800" b="1" dirty="0">
              <a:solidFill>
                <a:schemeClr val="accent2"/>
              </a:solidFill>
              <a:latin typeface="Lucida Handwriting" panose="03010101010101010101" pitchFamily="66" charset="0"/>
            </a:endParaRPr>
          </a:p>
        </p:txBody>
      </p:sp>
      <p:sp>
        <p:nvSpPr>
          <p:cNvPr id="24" name="Text Box 13">
            <a:extLst>
              <a:ext uri="{FF2B5EF4-FFF2-40B4-BE49-F238E27FC236}">
                <a16:creationId xmlns:a16="http://schemas.microsoft.com/office/drawing/2014/main" xmlns="" id="{2575D943-5207-D1D4-25D7-68A0EC9F215E}"/>
              </a:ext>
            </a:extLst>
          </p:cNvPr>
          <p:cNvSpPr txBox="1">
            <a:spLocks noChangeArrowheads="1"/>
          </p:cNvSpPr>
          <p:nvPr/>
        </p:nvSpPr>
        <p:spPr bwMode="auto">
          <a:xfrm>
            <a:off x="7628545" y="5449462"/>
            <a:ext cx="253333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l" rtl="0" eaLnBrk="1" hangingPunct="1">
              <a:spcBef>
                <a:spcPct val="0"/>
              </a:spcBef>
              <a:buFontTx/>
              <a:buNone/>
            </a:pPr>
            <a:r>
              <a:rPr lang="en-US" altLang="en-US" sz="1800" b="1" dirty="0" err="1" smtClean="0">
                <a:solidFill>
                  <a:schemeClr val="accent2"/>
                </a:solidFill>
                <a:latin typeface="Lucida Handwriting" panose="03010101010101010101" pitchFamily="66" charset="0"/>
              </a:rPr>
              <a:t>Desprecian</a:t>
            </a:r>
            <a:r>
              <a:rPr lang="en-US" altLang="en-US" sz="1800" b="1" dirty="0" smtClean="0">
                <a:solidFill>
                  <a:schemeClr val="accent2"/>
                </a:solidFill>
                <a:latin typeface="Lucida Handwriting" panose="03010101010101010101" pitchFamily="66" charset="0"/>
              </a:rPr>
              <a:t> </a:t>
            </a:r>
            <a:r>
              <a:rPr lang="en-US" altLang="en-US" sz="1800" b="1" dirty="0" smtClean="0">
                <a:solidFill>
                  <a:schemeClr val="accent2"/>
                </a:solidFill>
                <a:latin typeface="Lucida Handwriting" panose="03010101010101010101" pitchFamily="66" charset="0"/>
              </a:rPr>
              <a:t/>
            </a:r>
            <a:br>
              <a:rPr lang="en-US" altLang="en-US" sz="1800" b="1" dirty="0" smtClean="0">
                <a:solidFill>
                  <a:schemeClr val="accent2"/>
                </a:solidFill>
                <a:latin typeface="Lucida Handwriting" panose="03010101010101010101" pitchFamily="66" charset="0"/>
              </a:rPr>
            </a:br>
            <a:r>
              <a:rPr lang="en-US" altLang="en-US" sz="1800" b="1" dirty="0" smtClean="0">
                <a:solidFill>
                  <a:schemeClr val="accent2"/>
                </a:solidFill>
                <a:latin typeface="Lucida Handwriting" panose="03010101010101010101" pitchFamily="66" charset="0"/>
              </a:rPr>
              <a:t>la </a:t>
            </a:r>
            <a:r>
              <a:rPr lang="en-US" altLang="en-US" sz="1800" b="1" dirty="0" err="1">
                <a:solidFill>
                  <a:schemeClr val="accent2"/>
                </a:solidFill>
                <a:latin typeface="Lucida Handwriting" panose="03010101010101010101" pitchFamily="66" charset="0"/>
              </a:rPr>
              <a:t>autoridad</a:t>
            </a:r>
            <a:endParaRPr lang="en-US" altLang="en-US" sz="1800" b="1" dirty="0">
              <a:solidFill>
                <a:schemeClr val="accent2"/>
              </a:solidFill>
              <a:latin typeface="Lucida Handwriting" panose="03010101010101010101" pitchFamily="66" charset="0"/>
            </a:endParaRPr>
          </a:p>
        </p:txBody>
      </p:sp>
      <p:sp>
        <p:nvSpPr>
          <p:cNvPr id="25" name="Text Box 14">
            <a:extLst>
              <a:ext uri="{FF2B5EF4-FFF2-40B4-BE49-F238E27FC236}">
                <a16:creationId xmlns:a16="http://schemas.microsoft.com/office/drawing/2014/main" xmlns="" id="{AD42702B-B89C-3DF1-C41A-1AB2C221D135}"/>
              </a:ext>
            </a:extLst>
          </p:cNvPr>
          <p:cNvSpPr txBox="1">
            <a:spLocks noChangeArrowheads="1"/>
          </p:cNvSpPr>
          <p:nvPr/>
        </p:nvSpPr>
        <p:spPr bwMode="auto">
          <a:xfrm>
            <a:off x="5943290" y="5103836"/>
            <a:ext cx="1835853"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l" rtl="0" eaLnBrk="1" hangingPunct="1">
              <a:spcBef>
                <a:spcPct val="0"/>
              </a:spcBef>
              <a:buFontTx/>
              <a:buNone/>
            </a:pPr>
            <a:r>
              <a:rPr lang="en-US" altLang="en-US" sz="1800" b="1" dirty="0" err="1" smtClean="0">
                <a:solidFill>
                  <a:schemeClr val="accent2"/>
                </a:solidFill>
                <a:latin typeface="Lucida Handwriting" panose="03010101010101010101" pitchFamily="66" charset="0"/>
              </a:rPr>
              <a:t>Hablan</a:t>
            </a:r>
            <a:r>
              <a:rPr lang="en-US" altLang="en-US" sz="1800" b="1" dirty="0" smtClean="0">
                <a:solidFill>
                  <a:schemeClr val="accent2"/>
                </a:solidFill>
                <a:latin typeface="Lucida Handwriting" panose="03010101010101010101" pitchFamily="66" charset="0"/>
              </a:rPr>
              <a:t> con </a:t>
            </a:r>
            <a:r>
              <a:rPr lang="en-US" altLang="en-US" sz="1800" b="1" dirty="0" err="1" smtClean="0">
                <a:solidFill>
                  <a:schemeClr val="accent2"/>
                </a:solidFill>
                <a:latin typeface="Lucida Handwriting" panose="03010101010101010101" pitchFamily="66" charset="0"/>
              </a:rPr>
              <a:t>arrogancia</a:t>
            </a:r>
            <a:r>
              <a:rPr lang="en-US" altLang="en-US" sz="1800" b="1" dirty="0" smtClean="0">
                <a:solidFill>
                  <a:schemeClr val="accent2"/>
                </a:solidFill>
                <a:latin typeface="Lucida Handwriting" panose="03010101010101010101" pitchFamily="66" charset="0"/>
              </a:rPr>
              <a:t> y </a:t>
            </a:r>
            <a:r>
              <a:rPr lang="en-US" altLang="en-US" sz="1800" b="1" dirty="0" err="1" smtClean="0">
                <a:solidFill>
                  <a:schemeClr val="accent2"/>
                </a:solidFill>
                <a:latin typeface="Lucida Handwriting" panose="03010101010101010101" pitchFamily="66" charset="0"/>
              </a:rPr>
              <a:t>vanidad</a:t>
            </a:r>
            <a:endParaRPr lang="en-US" altLang="en-US" sz="1800" b="1" dirty="0">
              <a:solidFill>
                <a:schemeClr val="accent2"/>
              </a:solidFill>
              <a:latin typeface="Lucida Handwriting" panose="03010101010101010101" pitchFamily="66" charset="0"/>
            </a:endParaRPr>
          </a:p>
        </p:txBody>
      </p:sp>
      <p:sp>
        <p:nvSpPr>
          <p:cNvPr id="26" name="Text Box 15">
            <a:extLst>
              <a:ext uri="{FF2B5EF4-FFF2-40B4-BE49-F238E27FC236}">
                <a16:creationId xmlns:a16="http://schemas.microsoft.com/office/drawing/2014/main" xmlns="" id="{BD41F8A4-168D-3EF9-60C6-172B5E92CA3D}"/>
              </a:ext>
            </a:extLst>
          </p:cNvPr>
          <p:cNvSpPr txBox="1">
            <a:spLocks noChangeArrowheads="1"/>
          </p:cNvSpPr>
          <p:nvPr/>
        </p:nvSpPr>
        <p:spPr bwMode="auto">
          <a:xfrm>
            <a:off x="7642722" y="4880740"/>
            <a:ext cx="218250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l" rtl="0" eaLnBrk="1" hangingPunct="1">
              <a:spcBef>
                <a:spcPct val="0"/>
              </a:spcBef>
              <a:buFontTx/>
              <a:buNone/>
            </a:pPr>
            <a:r>
              <a:rPr lang="en-US" altLang="en-US" sz="1800" b="1" dirty="0" err="1">
                <a:solidFill>
                  <a:schemeClr val="accent2"/>
                </a:solidFill>
                <a:latin typeface="Lucida Handwriting" panose="03010101010101010101" pitchFamily="66" charset="0"/>
              </a:rPr>
              <a:t>Argumentos</a:t>
            </a:r>
            <a:r>
              <a:rPr lang="en-US" altLang="en-US" sz="1800" b="1" dirty="0">
                <a:solidFill>
                  <a:schemeClr val="accent2"/>
                </a:solidFill>
                <a:latin typeface="Lucida Handwriting" panose="03010101010101010101" pitchFamily="66" charset="0"/>
              </a:rPr>
              <a:t> </a:t>
            </a:r>
            <a:r>
              <a:rPr lang="en-US" altLang="en-US" sz="1800" b="1" dirty="0" err="1">
                <a:solidFill>
                  <a:schemeClr val="accent2"/>
                </a:solidFill>
                <a:latin typeface="Lucida Handwriting" panose="03010101010101010101" pitchFamily="66" charset="0"/>
              </a:rPr>
              <a:t>engañosos</a:t>
            </a:r>
            <a:endParaRPr lang="en-US" altLang="en-US" sz="1800" b="1" dirty="0">
              <a:solidFill>
                <a:schemeClr val="accent2"/>
              </a:solidFill>
              <a:latin typeface="Lucida Handwriting" panose="03010101010101010101" pitchFamily="66" charset="0"/>
            </a:endParaRPr>
          </a:p>
        </p:txBody>
      </p:sp>
      <p:sp>
        <p:nvSpPr>
          <p:cNvPr id="27" name="Text Box 16">
            <a:extLst>
              <a:ext uri="{FF2B5EF4-FFF2-40B4-BE49-F238E27FC236}">
                <a16:creationId xmlns:a16="http://schemas.microsoft.com/office/drawing/2014/main" xmlns="" id="{AE1B150F-8A66-348D-8E12-9C21CD71BE44}"/>
              </a:ext>
            </a:extLst>
          </p:cNvPr>
          <p:cNvSpPr txBox="1">
            <a:spLocks noChangeArrowheads="1"/>
          </p:cNvSpPr>
          <p:nvPr/>
        </p:nvSpPr>
        <p:spPr bwMode="auto">
          <a:xfrm>
            <a:off x="10745856" y="5170187"/>
            <a:ext cx="1487329"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l" rtl="0" eaLnBrk="1" hangingPunct="1">
              <a:spcBef>
                <a:spcPct val="0"/>
              </a:spcBef>
              <a:buFontTx/>
              <a:buNone/>
            </a:pPr>
            <a:r>
              <a:rPr lang="en-US" altLang="en-US" sz="1800" b="1" dirty="0" err="1" smtClean="0">
                <a:solidFill>
                  <a:schemeClr val="accent2"/>
                </a:solidFill>
                <a:latin typeface="Lucida Handwriting" panose="03010101010101010101" pitchFamily="66" charset="0"/>
              </a:rPr>
              <a:t>Seducen</a:t>
            </a:r>
            <a:r>
              <a:rPr lang="en-US" altLang="en-US" sz="1800" b="1" dirty="0" smtClean="0">
                <a:solidFill>
                  <a:schemeClr val="accent2"/>
                </a:solidFill>
                <a:latin typeface="Lucida Handwriting" panose="03010101010101010101" pitchFamily="66" charset="0"/>
              </a:rPr>
              <a:t> </a:t>
            </a:r>
            <a:r>
              <a:rPr lang="en-US" altLang="en-US" sz="1800" b="1" dirty="0">
                <a:solidFill>
                  <a:schemeClr val="accent2"/>
                </a:solidFill>
                <a:latin typeface="Lucida Handwriting" panose="03010101010101010101" pitchFamily="66" charset="0"/>
              </a:rPr>
              <a:t>a </a:t>
            </a:r>
            <a:r>
              <a:rPr lang="en-US" altLang="en-US" sz="1800" b="1" dirty="0" err="1">
                <a:solidFill>
                  <a:schemeClr val="accent2"/>
                </a:solidFill>
                <a:latin typeface="Lucida Handwriting" panose="03010101010101010101" pitchFamily="66" charset="0"/>
              </a:rPr>
              <a:t>los</a:t>
            </a:r>
            <a:r>
              <a:rPr lang="en-US" altLang="en-US" sz="1800" b="1" dirty="0">
                <a:solidFill>
                  <a:schemeClr val="accent2"/>
                </a:solidFill>
                <a:latin typeface="Lucida Handwriting" panose="03010101010101010101" pitchFamily="66" charset="0"/>
              </a:rPr>
              <a:t> </a:t>
            </a:r>
            <a:r>
              <a:rPr lang="en-US" altLang="en-US" sz="1800" b="1" dirty="0" err="1">
                <a:solidFill>
                  <a:schemeClr val="accent2"/>
                </a:solidFill>
                <a:latin typeface="Lucida Handwriting" panose="03010101010101010101" pitchFamily="66" charset="0"/>
              </a:rPr>
              <a:t>inestables</a:t>
            </a:r>
            <a:endParaRPr lang="en-US" altLang="en-US" sz="1800" b="1" dirty="0">
              <a:solidFill>
                <a:schemeClr val="accent2"/>
              </a:solidFill>
              <a:latin typeface="Lucida Handwriting" panose="03010101010101010101" pitchFamily="66" charset="0"/>
            </a:endParaRPr>
          </a:p>
        </p:txBody>
      </p:sp>
      <p:sp>
        <p:nvSpPr>
          <p:cNvPr id="28" name="Text Box 17">
            <a:extLst>
              <a:ext uri="{FF2B5EF4-FFF2-40B4-BE49-F238E27FC236}">
                <a16:creationId xmlns:a16="http://schemas.microsoft.com/office/drawing/2014/main" xmlns="" id="{C788ADEF-590F-8BFB-0E99-28E62A331CA6}"/>
              </a:ext>
            </a:extLst>
          </p:cNvPr>
          <p:cNvSpPr txBox="1">
            <a:spLocks noChangeArrowheads="1"/>
          </p:cNvSpPr>
          <p:nvPr/>
        </p:nvSpPr>
        <p:spPr bwMode="auto">
          <a:xfrm>
            <a:off x="9347237" y="4949367"/>
            <a:ext cx="1683806"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l" rtl="0" eaLnBrk="1" hangingPunct="1">
              <a:spcBef>
                <a:spcPct val="0"/>
              </a:spcBef>
              <a:buFontTx/>
              <a:buNone/>
            </a:pPr>
            <a:r>
              <a:rPr lang="en-US" altLang="en-US" sz="1800" b="1" dirty="0" err="1" smtClean="0">
                <a:solidFill>
                  <a:schemeClr val="accent2"/>
                </a:solidFill>
                <a:latin typeface="Lucida Handwriting" panose="03010101010101010101" pitchFamily="66" charset="0"/>
              </a:rPr>
              <a:t>Blasfeman</a:t>
            </a:r>
            <a:r>
              <a:rPr lang="en-US" altLang="en-US" sz="1800" b="1" dirty="0" smtClean="0">
                <a:solidFill>
                  <a:schemeClr val="accent2"/>
                </a:solidFill>
                <a:latin typeface="Lucida Handwriting" panose="03010101010101010101" pitchFamily="66" charset="0"/>
              </a:rPr>
              <a:t> de lo que </a:t>
            </a:r>
            <a:r>
              <a:rPr lang="en-US" altLang="en-US" sz="1800" b="1" dirty="0" err="1" smtClean="0">
                <a:solidFill>
                  <a:schemeClr val="accent2"/>
                </a:solidFill>
                <a:latin typeface="Lucida Handwriting" panose="03010101010101010101" pitchFamily="66" charset="0"/>
              </a:rPr>
              <a:t>ignoran</a:t>
            </a:r>
            <a:endParaRPr lang="en-US" altLang="en-US" sz="1800" b="1" dirty="0">
              <a:solidFill>
                <a:schemeClr val="accent2"/>
              </a:solidFill>
              <a:latin typeface="Lucida Handwriting" panose="03010101010101010101" pitchFamily="66" charset="0"/>
            </a:endParaRPr>
          </a:p>
        </p:txBody>
      </p:sp>
      <p:sp>
        <p:nvSpPr>
          <p:cNvPr id="29" name="Text Box 18">
            <a:extLst>
              <a:ext uri="{FF2B5EF4-FFF2-40B4-BE49-F238E27FC236}">
                <a16:creationId xmlns:a16="http://schemas.microsoft.com/office/drawing/2014/main" xmlns="" id="{BD8FE93B-14A5-1300-D40C-579C4AF44A0C}"/>
              </a:ext>
            </a:extLst>
          </p:cNvPr>
          <p:cNvSpPr txBox="1">
            <a:spLocks noChangeArrowheads="1"/>
          </p:cNvSpPr>
          <p:nvPr/>
        </p:nvSpPr>
        <p:spPr bwMode="auto">
          <a:xfrm>
            <a:off x="6475631" y="6512030"/>
            <a:ext cx="571636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l" rtl="0" eaLnBrk="1" hangingPunct="1">
              <a:spcBef>
                <a:spcPct val="0"/>
              </a:spcBef>
              <a:buFontTx/>
              <a:buNone/>
            </a:pPr>
            <a:r>
              <a:rPr lang="en-US" altLang="en-US" sz="1800" b="1" dirty="0">
                <a:solidFill>
                  <a:schemeClr val="accent2"/>
                </a:solidFill>
                <a:latin typeface="Lucida Handwriting" panose="03010101010101010101" pitchFamily="66" charset="0"/>
              </a:rPr>
              <a:t>Los </a:t>
            </a:r>
            <a:r>
              <a:rPr lang="en-US" altLang="en-US" sz="1800" b="1" dirty="0" err="1">
                <a:solidFill>
                  <a:schemeClr val="accent2"/>
                </a:solidFill>
                <a:latin typeface="Lucida Handwriting" panose="03010101010101010101" pitchFamily="66" charset="0"/>
              </a:rPr>
              <a:t>deseos</a:t>
            </a:r>
            <a:r>
              <a:rPr lang="en-US" altLang="en-US" sz="1800" b="1" dirty="0">
                <a:solidFill>
                  <a:schemeClr val="accent2"/>
                </a:solidFill>
                <a:latin typeface="Lucida Handwriting" panose="03010101010101010101" pitchFamily="66" charset="0"/>
              </a:rPr>
              <a:t> de la carne (II Pedro 2:10, 18)</a:t>
            </a:r>
          </a:p>
        </p:txBody>
      </p:sp>
      <p:sp>
        <p:nvSpPr>
          <p:cNvPr id="30" name="Text Box 19">
            <a:extLst>
              <a:ext uri="{FF2B5EF4-FFF2-40B4-BE49-F238E27FC236}">
                <a16:creationId xmlns:a16="http://schemas.microsoft.com/office/drawing/2014/main" xmlns="" id="{1B4BD512-8911-0E6E-2B00-720F8B53C82E}"/>
              </a:ext>
            </a:extLst>
          </p:cNvPr>
          <p:cNvSpPr txBox="1">
            <a:spLocks noChangeArrowheads="1"/>
          </p:cNvSpPr>
          <p:nvPr/>
        </p:nvSpPr>
        <p:spPr bwMode="auto">
          <a:xfrm>
            <a:off x="7178962" y="3510591"/>
            <a:ext cx="125663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l" rtl="0" eaLnBrk="1" hangingPunct="1">
              <a:spcBef>
                <a:spcPct val="0"/>
              </a:spcBef>
              <a:buFontTx/>
              <a:buNone/>
            </a:pPr>
            <a:r>
              <a:rPr lang="en-US" altLang="en-US" sz="1800" b="1" dirty="0" err="1" smtClean="0">
                <a:solidFill>
                  <a:schemeClr val="accent2"/>
                </a:solidFill>
                <a:latin typeface="Lucida Handwriting" panose="03010101010101010101" pitchFamily="66" charset="0"/>
              </a:rPr>
              <a:t>Físicas</a:t>
            </a:r>
            <a:endParaRPr lang="en-US" altLang="en-US" sz="1800" b="1" dirty="0">
              <a:solidFill>
                <a:schemeClr val="accent2"/>
              </a:solidFill>
              <a:latin typeface="Lucida Handwriting" panose="03010101010101010101" pitchFamily="66" charset="0"/>
            </a:endParaRPr>
          </a:p>
        </p:txBody>
      </p:sp>
      <p:sp>
        <p:nvSpPr>
          <p:cNvPr id="31" name="Text Box 20">
            <a:extLst>
              <a:ext uri="{FF2B5EF4-FFF2-40B4-BE49-F238E27FC236}">
                <a16:creationId xmlns:a16="http://schemas.microsoft.com/office/drawing/2014/main" xmlns="" id="{DD08D8CB-DD9B-4EBA-46BF-0C0AA06F42F1}"/>
              </a:ext>
            </a:extLst>
          </p:cNvPr>
          <p:cNvSpPr txBox="1">
            <a:spLocks noChangeArrowheads="1"/>
          </p:cNvSpPr>
          <p:nvPr/>
        </p:nvSpPr>
        <p:spPr bwMode="auto">
          <a:xfrm>
            <a:off x="8478494" y="3502689"/>
            <a:ext cx="216522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l" rtl="0" eaLnBrk="1" hangingPunct="1">
              <a:spcBef>
                <a:spcPct val="0"/>
              </a:spcBef>
              <a:buFontTx/>
              <a:buNone/>
            </a:pPr>
            <a:r>
              <a:rPr lang="en-US" altLang="en-US" sz="1800" b="1" dirty="0" err="1" smtClean="0">
                <a:solidFill>
                  <a:schemeClr val="accent2"/>
                </a:solidFill>
                <a:latin typeface="Lucida Handwriting" panose="03010101010101010101" pitchFamily="66" charset="0"/>
              </a:rPr>
              <a:t>Emocionales</a:t>
            </a:r>
            <a:endParaRPr lang="en-US" altLang="en-US" sz="1800" b="1" dirty="0">
              <a:solidFill>
                <a:schemeClr val="accent2"/>
              </a:solidFill>
              <a:latin typeface="Lucida Handwriting" panose="03010101010101010101" pitchFamily="66" charset="0"/>
            </a:endParaRPr>
          </a:p>
        </p:txBody>
      </p:sp>
      <p:sp>
        <p:nvSpPr>
          <p:cNvPr id="32" name="Text Box 21">
            <a:extLst>
              <a:ext uri="{FF2B5EF4-FFF2-40B4-BE49-F238E27FC236}">
                <a16:creationId xmlns:a16="http://schemas.microsoft.com/office/drawing/2014/main" xmlns="" id="{9034D80A-BBC9-EDA1-2758-732113974498}"/>
              </a:ext>
            </a:extLst>
          </p:cNvPr>
          <p:cNvSpPr txBox="1">
            <a:spLocks noChangeArrowheads="1"/>
          </p:cNvSpPr>
          <p:nvPr/>
        </p:nvSpPr>
        <p:spPr bwMode="auto">
          <a:xfrm>
            <a:off x="10336206" y="3518151"/>
            <a:ext cx="20903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l" rtl="0" eaLnBrk="1" hangingPunct="1">
              <a:spcBef>
                <a:spcPct val="0"/>
              </a:spcBef>
              <a:buFontTx/>
              <a:buNone/>
            </a:pPr>
            <a:r>
              <a:rPr lang="en-US" altLang="en-US" sz="1800" b="1" dirty="0" err="1" smtClean="0">
                <a:solidFill>
                  <a:schemeClr val="accent2"/>
                </a:solidFill>
                <a:latin typeface="Lucida Handwriting" panose="03010101010101010101" pitchFamily="66" charset="0"/>
              </a:rPr>
              <a:t>Intelectuales</a:t>
            </a:r>
            <a:endParaRPr lang="en-US" altLang="en-US" sz="1800" b="1" dirty="0">
              <a:solidFill>
                <a:schemeClr val="accent2"/>
              </a:solidFill>
              <a:latin typeface="Lucida Handwriting" panose="03010101010101010101" pitchFamily="66" charset="0"/>
            </a:endParaRPr>
          </a:p>
        </p:txBody>
      </p:sp>
      <p:sp>
        <p:nvSpPr>
          <p:cNvPr id="33" name="Oval 4">
            <a:extLst>
              <a:ext uri="{FF2B5EF4-FFF2-40B4-BE49-F238E27FC236}">
                <a16:creationId xmlns:a16="http://schemas.microsoft.com/office/drawing/2014/main" xmlns="" id="{8B8B123F-AC8D-212E-4DF3-CBB3F1407AE0}"/>
              </a:ext>
            </a:extLst>
          </p:cNvPr>
          <p:cNvSpPr>
            <a:spLocks noChangeArrowheads="1"/>
          </p:cNvSpPr>
          <p:nvPr/>
        </p:nvSpPr>
        <p:spPr bwMode="auto">
          <a:xfrm>
            <a:off x="10289698" y="709803"/>
            <a:ext cx="1219200" cy="381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rtl="0" eaLnBrk="1" hangingPunct="1">
              <a:spcBef>
                <a:spcPct val="0"/>
              </a:spcBef>
              <a:buFontTx/>
              <a:buNone/>
            </a:pPr>
            <a:r>
              <a:rPr lang="en-US" altLang="en-US" sz="2000" b="1" dirty="0" smtClean="0"/>
              <a:t>Stg </a:t>
            </a:r>
            <a:r>
              <a:rPr lang="en-US" altLang="en-US" sz="2000" b="1" dirty="0"/>
              <a:t>5</a:t>
            </a:r>
          </a:p>
        </p:txBody>
      </p:sp>
      <p:sp>
        <p:nvSpPr>
          <p:cNvPr id="34" name="Oval 5">
            <a:extLst>
              <a:ext uri="{FF2B5EF4-FFF2-40B4-BE49-F238E27FC236}">
                <a16:creationId xmlns:a16="http://schemas.microsoft.com/office/drawing/2014/main" xmlns="" id="{7394BD94-BCD4-436F-0C50-EFBD9337E0A8}"/>
              </a:ext>
            </a:extLst>
          </p:cNvPr>
          <p:cNvSpPr>
            <a:spLocks noChangeArrowheads="1"/>
          </p:cNvSpPr>
          <p:nvPr/>
        </p:nvSpPr>
        <p:spPr bwMode="auto">
          <a:xfrm>
            <a:off x="10825797" y="1035631"/>
            <a:ext cx="1366203" cy="103855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rtl="0" eaLnBrk="1" hangingPunct="1">
              <a:spcBef>
                <a:spcPct val="0"/>
              </a:spcBef>
              <a:buFontTx/>
              <a:buNone/>
            </a:pPr>
            <a:r>
              <a:rPr lang="en-US" altLang="en-US" sz="2000" b="1" dirty="0" err="1"/>
              <a:t>Ef</a:t>
            </a:r>
            <a:r>
              <a:rPr lang="en-US" altLang="en-US" sz="2000" b="1" dirty="0"/>
              <a:t> 4; </a:t>
            </a:r>
            <a:r>
              <a:rPr lang="en-US" altLang="en-US" sz="2000" b="1" dirty="0" smtClean="0"/>
              <a:t/>
            </a:r>
            <a:br>
              <a:rPr lang="en-US" altLang="en-US" sz="2000" b="1" dirty="0" smtClean="0"/>
            </a:br>
            <a:r>
              <a:rPr lang="en-US" altLang="en-US" sz="2000" b="1" dirty="0" smtClean="0"/>
              <a:t>Col </a:t>
            </a:r>
            <a:r>
              <a:rPr lang="en-US" altLang="en-US" sz="2000" b="1" dirty="0"/>
              <a:t>3; </a:t>
            </a:r>
            <a:r>
              <a:rPr lang="en-US" altLang="en-US" sz="2000" b="1" dirty="0" smtClean="0"/>
              <a:t/>
            </a:r>
            <a:br>
              <a:rPr lang="en-US" altLang="en-US" sz="2000" b="1" dirty="0" smtClean="0"/>
            </a:br>
            <a:r>
              <a:rPr lang="en-US" altLang="en-US" sz="2000" b="1" dirty="0" smtClean="0"/>
              <a:t>G</a:t>
            </a:r>
            <a:r>
              <a:rPr lang="es-ES" altLang="en-US" sz="2000" b="1" dirty="0" err="1" smtClean="0"/>
              <a:t>ál</a:t>
            </a:r>
            <a:r>
              <a:rPr lang="en-US" altLang="en-US" sz="2000" b="1" dirty="0" smtClean="0"/>
              <a:t> </a:t>
            </a:r>
            <a:r>
              <a:rPr lang="en-US" altLang="en-US" sz="2000" b="1" dirty="0"/>
              <a:t>5</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806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806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807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807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88083"/>
                                        </p:tgtEl>
                                        <p:attrNameLst>
                                          <p:attrName>style.visibility</p:attrName>
                                        </p:attrNameLst>
                                      </p:cBhvr>
                                      <p:to>
                                        <p:strVal val="visible"/>
                                      </p:to>
                                    </p:set>
                                    <p:animEffect transition="in" filter="wipe(left)">
                                      <p:cBhvr>
                                        <p:cTn id="31" dur="500"/>
                                        <p:tgtEl>
                                          <p:spTgt spid="88083"/>
                                        </p:tgtEl>
                                      </p:cBhvr>
                                    </p:animEffect>
                                  </p:childTnLst>
                                </p:cTn>
                              </p:par>
                              <p:par>
                                <p:cTn id="32" presetID="22" presetClass="entr" presetSubtype="8" fill="hold" nodeType="with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wipe(left)">
                                      <p:cBhvr>
                                        <p:cTn id="34" dur="500"/>
                                        <p:tgtEl>
                                          <p:spTgt spid="30"/>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88084"/>
                                        </p:tgtEl>
                                        <p:attrNameLst>
                                          <p:attrName>style.visibility</p:attrName>
                                        </p:attrNameLst>
                                      </p:cBhvr>
                                      <p:to>
                                        <p:strVal val="visible"/>
                                      </p:to>
                                    </p:set>
                                    <p:animEffect transition="in" filter="wipe(left)">
                                      <p:cBhvr>
                                        <p:cTn id="39" dur="500"/>
                                        <p:tgtEl>
                                          <p:spTgt spid="88084"/>
                                        </p:tgtEl>
                                      </p:cBhvr>
                                    </p:animEffect>
                                  </p:childTnLst>
                                </p:cTn>
                              </p:par>
                              <p:par>
                                <p:cTn id="40" presetID="22" presetClass="entr" presetSubtype="8" fill="hold" nodeType="with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wipe(left)">
                                      <p:cBhvr>
                                        <p:cTn id="42" dur="500"/>
                                        <p:tgtEl>
                                          <p:spTgt spid="3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88085"/>
                                        </p:tgtEl>
                                        <p:attrNameLst>
                                          <p:attrName>style.visibility</p:attrName>
                                        </p:attrNameLst>
                                      </p:cBhvr>
                                      <p:to>
                                        <p:strVal val="visible"/>
                                      </p:to>
                                    </p:set>
                                    <p:animEffect transition="in" filter="wipe(left)">
                                      <p:cBhvr>
                                        <p:cTn id="47" dur="500"/>
                                        <p:tgtEl>
                                          <p:spTgt spid="88085"/>
                                        </p:tgtEl>
                                      </p:cBhvr>
                                    </p:animEffect>
                                  </p:childTnLst>
                                </p:cTn>
                              </p:par>
                              <p:par>
                                <p:cTn id="48" presetID="22" presetClass="entr" presetSubtype="8" fill="hold" nodeType="with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wipe(left)">
                                      <p:cBhvr>
                                        <p:cTn id="50" dur="500"/>
                                        <p:tgtEl>
                                          <p:spTgt spid="32"/>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88076"/>
                                        </p:tgtEl>
                                        <p:attrNameLst>
                                          <p:attrName>style.visibility</p:attrName>
                                        </p:attrNameLst>
                                      </p:cBhvr>
                                      <p:to>
                                        <p:strVal val="visible"/>
                                      </p:to>
                                    </p:set>
                                    <p:animEffect transition="in" filter="wipe(left)">
                                      <p:cBhvr>
                                        <p:cTn id="55" dur="500"/>
                                        <p:tgtEl>
                                          <p:spTgt spid="88076"/>
                                        </p:tgtEl>
                                      </p:cBhvr>
                                    </p:animEffect>
                                  </p:childTnLst>
                                </p:cTn>
                              </p:par>
                              <p:par>
                                <p:cTn id="56" presetID="22" presetClass="entr" presetSubtype="8" fill="hold" nodeType="with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wipe(left)">
                                      <p:cBhvr>
                                        <p:cTn id="58" dur="500"/>
                                        <p:tgtEl>
                                          <p:spTgt spid="23"/>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nodeType="clickEffect">
                                  <p:stCondLst>
                                    <p:cond delay="0"/>
                                  </p:stCondLst>
                                  <p:childTnLst>
                                    <p:set>
                                      <p:cBhvr>
                                        <p:cTn id="62" dur="1" fill="hold">
                                          <p:stCondLst>
                                            <p:cond delay="0"/>
                                          </p:stCondLst>
                                        </p:cTn>
                                        <p:tgtEl>
                                          <p:spTgt spid="88078"/>
                                        </p:tgtEl>
                                        <p:attrNameLst>
                                          <p:attrName>style.visibility</p:attrName>
                                        </p:attrNameLst>
                                      </p:cBhvr>
                                      <p:to>
                                        <p:strVal val="visible"/>
                                      </p:to>
                                    </p:set>
                                    <p:animEffect transition="in" filter="wipe(left)">
                                      <p:cBhvr>
                                        <p:cTn id="63" dur="500"/>
                                        <p:tgtEl>
                                          <p:spTgt spid="88078"/>
                                        </p:tgtEl>
                                      </p:cBhvr>
                                    </p:animEffect>
                                  </p:childTnLst>
                                </p:cTn>
                              </p:par>
                              <p:par>
                                <p:cTn id="64" presetID="22" presetClass="entr" presetSubtype="8" fill="hold" nodeType="with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wipe(left)">
                                      <p:cBhvr>
                                        <p:cTn id="66" dur="500"/>
                                        <p:tgtEl>
                                          <p:spTgt spid="25"/>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nodeType="clickEffect">
                                  <p:stCondLst>
                                    <p:cond delay="0"/>
                                  </p:stCondLst>
                                  <p:childTnLst>
                                    <p:set>
                                      <p:cBhvr>
                                        <p:cTn id="70" dur="1" fill="hold">
                                          <p:stCondLst>
                                            <p:cond delay="0"/>
                                          </p:stCondLst>
                                        </p:cTn>
                                        <p:tgtEl>
                                          <p:spTgt spid="88079"/>
                                        </p:tgtEl>
                                        <p:attrNameLst>
                                          <p:attrName>style.visibility</p:attrName>
                                        </p:attrNameLst>
                                      </p:cBhvr>
                                      <p:to>
                                        <p:strVal val="visible"/>
                                      </p:to>
                                    </p:set>
                                    <p:animEffect transition="in" filter="wipe(left)">
                                      <p:cBhvr>
                                        <p:cTn id="71" dur="500"/>
                                        <p:tgtEl>
                                          <p:spTgt spid="88079"/>
                                        </p:tgtEl>
                                      </p:cBhvr>
                                    </p:animEffect>
                                  </p:childTnLst>
                                </p:cTn>
                              </p:par>
                              <p:par>
                                <p:cTn id="72" presetID="22" presetClass="entr" presetSubtype="8" fill="hold" nodeType="with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left)">
                                      <p:cBhvr>
                                        <p:cTn id="74" dur="500"/>
                                        <p:tgtEl>
                                          <p:spTgt spid="26"/>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nodeType="clickEffect">
                                  <p:stCondLst>
                                    <p:cond delay="0"/>
                                  </p:stCondLst>
                                  <p:childTnLst>
                                    <p:set>
                                      <p:cBhvr>
                                        <p:cTn id="78" dur="1" fill="hold">
                                          <p:stCondLst>
                                            <p:cond delay="0"/>
                                          </p:stCondLst>
                                        </p:cTn>
                                        <p:tgtEl>
                                          <p:spTgt spid="88081"/>
                                        </p:tgtEl>
                                        <p:attrNameLst>
                                          <p:attrName>style.visibility</p:attrName>
                                        </p:attrNameLst>
                                      </p:cBhvr>
                                      <p:to>
                                        <p:strVal val="visible"/>
                                      </p:to>
                                    </p:set>
                                    <p:animEffect transition="in" filter="wipe(left)">
                                      <p:cBhvr>
                                        <p:cTn id="79" dur="500"/>
                                        <p:tgtEl>
                                          <p:spTgt spid="88081"/>
                                        </p:tgtEl>
                                      </p:cBhvr>
                                    </p:animEffect>
                                  </p:childTnLst>
                                </p:cTn>
                              </p:par>
                              <p:par>
                                <p:cTn id="80" presetID="22" presetClass="entr" presetSubtype="8" fill="hold"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wipe(left)">
                                      <p:cBhvr>
                                        <p:cTn id="82" dur="500"/>
                                        <p:tgtEl>
                                          <p:spTgt spid="28"/>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nodeType="clickEffect">
                                  <p:stCondLst>
                                    <p:cond delay="0"/>
                                  </p:stCondLst>
                                  <p:childTnLst>
                                    <p:set>
                                      <p:cBhvr>
                                        <p:cTn id="86" dur="1" fill="hold">
                                          <p:stCondLst>
                                            <p:cond delay="0"/>
                                          </p:stCondLst>
                                        </p:cTn>
                                        <p:tgtEl>
                                          <p:spTgt spid="88077"/>
                                        </p:tgtEl>
                                        <p:attrNameLst>
                                          <p:attrName>style.visibility</p:attrName>
                                        </p:attrNameLst>
                                      </p:cBhvr>
                                      <p:to>
                                        <p:strVal val="visible"/>
                                      </p:to>
                                    </p:set>
                                    <p:animEffect transition="in" filter="wipe(left)">
                                      <p:cBhvr>
                                        <p:cTn id="87" dur="500"/>
                                        <p:tgtEl>
                                          <p:spTgt spid="88077"/>
                                        </p:tgtEl>
                                      </p:cBhvr>
                                    </p:animEffect>
                                  </p:childTnLst>
                                </p:cTn>
                              </p:par>
                              <p:par>
                                <p:cTn id="88" presetID="22" presetClass="entr" presetSubtype="8" fill="hold" nodeType="withEffect">
                                  <p:stCondLst>
                                    <p:cond delay="0"/>
                                  </p:stCondLst>
                                  <p:childTnLst>
                                    <p:set>
                                      <p:cBhvr>
                                        <p:cTn id="89" dur="1" fill="hold">
                                          <p:stCondLst>
                                            <p:cond delay="0"/>
                                          </p:stCondLst>
                                        </p:cTn>
                                        <p:tgtEl>
                                          <p:spTgt spid="24"/>
                                        </p:tgtEl>
                                        <p:attrNameLst>
                                          <p:attrName>style.visibility</p:attrName>
                                        </p:attrNameLst>
                                      </p:cBhvr>
                                      <p:to>
                                        <p:strVal val="visible"/>
                                      </p:to>
                                    </p:set>
                                    <p:animEffect transition="in" filter="wipe(left)">
                                      <p:cBhvr>
                                        <p:cTn id="90" dur="500"/>
                                        <p:tgtEl>
                                          <p:spTgt spid="24"/>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8" fill="hold" nodeType="clickEffect">
                                  <p:stCondLst>
                                    <p:cond delay="0"/>
                                  </p:stCondLst>
                                  <p:childTnLst>
                                    <p:set>
                                      <p:cBhvr>
                                        <p:cTn id="94" dur="1" fill="hold">
                                          <p:stCondLst>
                                            <p:cond delay="0"/>
                                          </p:stCondLst>
                                        </p:cTn>
                                        <p:tgtEl>
                                          <p:spTgt spid="88080"/>
                                        </p:tgtEl>
                                        <p:attrNameLst>
                                          <p:attrName>style.visibility</p:attrName>
                                        </p:attrNameLst>
                                      </p:cBhvr>
                                      <p:to>
                                        <p:strVal val="visible"/>
                                      </p:to>
                                    </p:set>
                                    <p:animEffect transition="in" filter="wipe(left)">
                                      <p:cBhvr>
                                        <p:cTn id="95" dur="500"/>
                                        <p:tgtEl>
                                          <p:spTgt spid="88080"/>
                                        </p:tgtEl>
                                      </p:cBhvr>
                                    </p:animEffect>
                                  </p:childTnLst>
                                </p:cTn>
                              </p:par>
                              <p:par>
                                <p:cTn id="96" presetID="22" presetClass="entr" presetSubtype="8" fill="hold" nodeType="withEffect">
                                  <p:stCondLst>
                                    <p:cond delay="0"/>
                                  </p:stCondLst>
                                  <p:childTnLst>
                                    <p:set>
                                      <p:cBhvr>
                                        <p:cTn id="97" dur="1" fill="hold">
                                          <p:stCondLst>
                                            <p:cond delay="0"/>
                                          </p:stCondLst>
                                        </p:cTn>
                                        <p:tgtEl>
                                          <p:spTgt spid="27"/>
                                        </p:tgtEl>
                                        <p:attrNameLst>
                                          <p:attrName>style.visibility</p:attrName>
                                        </p:attrNameLst>
                                      </p:cBhvr>
                                      <p:to>
                                        <p:strVal val="visible"/>
                                      </p:to>
                                    </p:set>
                                    <p:animEffect transition="in" filter="wipe(left)">
                                      <p:cBhvr>
                                        <p:cTn id="98" dur="500"/>
                                        <p:tgtEl>
                                          <p:spTgt spid="27"/>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8" fill="hold" nodeType="clickEffect">
                                  <p:stCondLst>
                                    <p:cond delay="0"/>
                                  </p:stCondLst>
                                  <p:childTnLst>
                                    <p:set>
                                      <p:cBhvr>
                                        <p:cTn id="102" dur="1" fill="hold">
                                          <p:stCondLst>
                                            <p:cond delay="0"/>
                                          </p:stCondLst>
                                        </p:cTn>
                                        <p:tgtEl>
                                          <p:spTgt spid="88082"/>
                                        </p:tgtEl>
                                        <p:attrNameLst>
                                          <p:attrName>style.visibility</p:attrName>
                                        </p:attrNameLst>
                                      </p:cBhvr>
                                      <p:to>
                                        <p:strVal val="visible"/>
                                      </p:to>
                                    </p:set>
                                    <p:animEffect transition="in" filter="wipe(left)">
                                      <p:cBhvr>
                                        <p:cTn id="103" dur="500"/>
                                        <p:tgtEl>
                                          <p:spTgt spid="88082"/>
                                        </p:tgtEl>
                                      </p:cBhvr>
                                    </p:animEffect>
                                  </p:childTnLst>
                                </p:cTn>
                              </p:par>
                              <p:par>
                                <p:cTn id="104" presetID="22" presetClass="entr" presetSubtype="8" fill="hold" nodeType="withEffect">
                                  <p:stCondLst>
                                    <p:cond delay="0"/>
                                  </p:stCondLst>
                                  <p:childTnLst>
                                    <p:set>
                                      <p:cBhvr>
                                        <p:cTn id="105" dur="1" fill="hold">
                                          <p:stCondLst>
                                            <p:cond delay="0"/>
                                          </p:stCondLst>
                                        </p:cTn>
                                        <p:tgtEl>
                                          <p:spTgt spid="29"/>
                                        </p:tgtEl>
                                        <p:attrNameLst>
                                          <p:attrName>style.visibility</p:attrName>
                                        </p:attrNameLst>
                                      </p:cBhvr>
                                      <p:to>
                                        <p:strVal val="visible"/>
                                      </p:to>
                                    </p:set>
                                    <p:animEffect transition="in" filter="wipe(left)">
                                      <p:cBhvr>
                                        <p:cTn id="106"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8" grpId="0" animBg="1"/>
      <p:bldP spid="88069" grpId="0" animBg="1"/>
      <p:bldP spid="88070" grpId="0" animBg="1"/>
      <p:bldP spid="88071" grpId="0" animBg="1"/>
      <p:bldP spid="88076" grpId="0"/>
      <p:bldP spid="88077" grpId="0"/>
      <p:bldP spid="88078" grpId="0"/>
      <p:bldP spid="88079" grpId="0"/>
      <p:bldP spid="88080" grpId="0"/>
      <p:bldP spid="88081" grpId="0"/>
      <p:bldP spid="88082" grpId="0"/>
      <p:bldP spid="88083" grpId="0"/>
      <p:bldP spid="88084" grpId="0"/>
      <p:bldP spid="88085" grpId="0"/>
      <p:bldP spid="21" grpId="0" animBg="1"/>
      <p:bldP spid="22" grpId="0" animBg="1"/>
      <p:bldP spid="23" grpId="0"/>
      <p:bldP spid="24" grpId="0"/>
      <p:bldP spid="25" grpId="0"/>
      <p:bldP spid="26" grpId="0"/>
      <p:bldP spid="27" grpId="0"/>
      <p:bldP spid="28" grpId="0"/>
      <p:bldP spid="29" grpId="0"/>
      <p:bldP spid="30" grpId="0"/>
      <p:bldP spid="31" grpId="0"/>
      <p:bldP spid="32" grpId="0"/>
      <p:bldP spid="33" grpId="0" animBg="1"/>
      <p:bldP spid="3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Title 1">
            <a:extLst>
              <a:ext uri="{FF2B5EF4-FFF2-40B4-BE49-F238E27FC236}">
                <a16:creationId xmlns:a16="http://schemas.microsoft.com/office/drawing/2014/main" xmlns="" id="{3DD8AD73-C6A1-A0E3-B9F0-37C34C711772}"/>
              </a:ext>
            </a:extLst>
          </p:cNvPr>
          <p:cNvSpPr>
            <a:spLocks noGrp="1" noChangeArrowheads="1"/>
          </p:cNvSpPr>
          <p:nvPr>
            <p:ph type="title"/>
          </p:nvPr>
        </p:nvSpPr>
        <p:spPr/>
        <p:txBody>
          <a:bodyPr/>
          <a:lstStyle/>
          <a:p>
            <a:r>
              <a:rPr lang="en-US" altLang="en-US" dirty="0"/>
              <a:t>4 </a:t>
            </a:r>
            <a:r>
              <a:rPr lang="en-US" altLang="en-US" dirty="0" smtClean="0"/>
              <a:t>Questions / </a:t>
            </a:r>
            <a:r>
              <a:rPr lang="en-US" altLang="en-US" dirty="0" smtClean="0">
                <a:solidFill>
                  <a:srgbClr val="0000CC"/>
                </a:solidFill>
              </a:rPr>
              <a:t>4 </a:t>
            </a:r>
            <a:r>
              <a:rPr lang="en-US" altLang="en-US" dirty="0" err="1" smtClean="0">
                <a:solidFill>
                  <a:srgbClr val="0000CC"/>
                </a:solidFill>
              </a:rPr>
              <a:t>preguntas</a:t>
            </a:r>
            <a:endParaRPr lang="en-US" altLang="en-US" dirty="0">
              <a:solidFill>
                <a:srgbClr val="0000CC"/>
              </a:solidFill>
            </a:endParaRPr>
          </a:p>
        </p:txBody>
      </p:sp>
      <p:sp>
        <p:nvSpPr>
          <p:cNvPr id="165891" name="Content Placeholder 2">
            <a:extLst>
              <a:ext uri="{FF2B5EF4-FFF2-40B4-BE49-F238E27FC236}">
                <a16:creationId xmlns:a16="http://schemas.microsoft.com/office/drawing/2014/main" xmlns="" id="{12E41219-AF2F-6A70-70E1-CD6075D83CC1}"/>
              </a:ext>
            </a:extLst>
          </p:cNvPr>
          <p:cNvSpPr>
            <a:spLocks noGrp="1" noChangeArrowheads="1"/>
          </p:cNvSpPr>
          <p:nvPr>
            <p:ph idx="1"/>
          </p:nvPr>
        </p:nvSpPr>
        <p:spPr>
          <a:xfrm>
            <a:off x="0" y="664369"/>
            <a:ext cx="6054436" cy="6083300"/>
          </a:xfrm>
        </p:spPr>
        <p:txBody>
          <a:bodyPr/>
          <a:lstStyle/>
          <a:p>
            <a:pPr marL="339725" indent="-339725">
              <a:lnSpc>
                <a:spcPct val="80000"/>
              </a:lnSpc>
              <a:buFontTx/>
              <a:buNone/>
            </a:pPr>
            <a:r>
              <a:rPr lang="en-US" altLang="en-US" sz="2000" dirty="0"/>
              <a:t>0. 	What specific activity or situation is causing the dilemma?     Explain.</a:t>
            </a:r>
            <a:br>
              <a:rPr lang="en-US" altLang="en-US" sz="2000" dirty="0"/>
            </a:br>
            <a:endParaRPr lang="en-US" altLang="en-US" sz="2000" dirty="0"/>
          </a:p>
          <a:p>
            <a:pPr marL="339725" indent="-339725">
              <a:lnSpc>
                <a:spcPct val="80000"/>
              </a:lnSpc>
              <a:spcBef>
                <a:spcPts val="1200"/>
              </a:spcBef>
              <a:buFontTx/>
              <a:buAutoNum type="arabicPeriod"/>
            </a:pPr>
            <a:r>
              <a:rPr lang="en-US" altLang="en-US" sz="2000" dirty="0"/>
              <a:t>Is there clear Bible teaching on this activity or situation?    State it.</a:t>
            </a:r>
            <a:br>
              <a:rPr lang="en-US" altLang="en-US" sz="2000" dirty="0"/>
            </a:br>
            <a:r>
              <a:rPr lang="en-US" altLang="en-US" sz="2000" dirty="0"/>
              <a:t/>
            </a:r>
            <a:br>
              <a:rPr lang="en-US" altLang="en-US" sz="2000" dirty="0"/>
            </a:br>
            <a:r>
              <a:rPr lang="en-US" altLang="en-US" sz="2000" dirty="0"/>
              <a:t/>
            </a:r>
            <a:br>
              <a:rPr lang="en-US" altLang="en-US" sz="2000" dirty="0"/>
            </a:br>
            <a:endParaRPr lang="en-US" altLang="en-US" sz="2000" dirty="0"/>
          </a:p>
          <a:p>
            <a:pPr marL="339725" indent="-339725">
              <a:lnSpc>
                <a:spcPct val="80000"/>
              </a:lnSpc>
              <a:spcBef>
                <a:spcPts val="1200"/>
              </a:spcBef>
              <a:buFontTx/>
              <a:buAutoNum type="arabicPeriod"/>
            </a:pPr>
            <a:r>
              <a:rPr lang="en-US" altLang="en-US" sz="2000" dirty="0"/>
              <a:t>Will the influence or opportunity of the world will increase?  Explain.</a:t>
            </a:r>
            <a:br>
              <a:rPr lang="en-US" altLang="en-US" sz="2000" dirty="0"/>
            </a:br>
            <a:r>
              <a:rPr lang="en-US" altLang="en-US" sz="2000" dirty="0"/>
              <a:t/>
            </a:r>
            <a:br>
              <a:rPr lang="en-US" altLang="en-US" sz="2000" dirty="0"/>
            </a:br>
            <a:r>
              <a:rPr lang="en-US" altLang="en-US" sz="2000" dirty="0"/>
              <a:t/>
            </a:r>
            <a:br>
              <a:rPr lang="en-US" altLang="en-US" sz="2000" dirty="0"/>
            </a:br>
            <a:endParaRPr lang="en-US" altLang="en-US" sz="2000" dirty="0"/>
          </a:p>
          <a:p>
            <a:pPr marL="339725" indent="-339725">
              <a:lnSpc>
                <a:spcPct val="80000"/>
              </a:lnSpc>
              <a:spcBef>
                <a:spcPts val="1200"/>
              </a:spcBef>
              <a:buFontTx/>
              <a:buAutoNum type="arabicPeriod"/>
            </a:pPr>
            <a:r>
              <a:rPr lang="en-US" altLang="en-US" sz="2000" dirty="0"/>
              <a:t>Will responsiveness to the world's influences will increase?  Explain.</a:t>
            </a:r>
            <a:br>
              <a:rPr lang="en-US" altLang="en-US" sz="2000" dirty="0"/>
            </a:br>
            <a:r>
              <a:rPr lang="en-US" altLang="en-US" sz="2000" dirty="0"/>
              <a:t/>
            </a:r>
            <a:br>
              <a:rPr lang="en-US" altLang="en-US" sz="2000" dirty="0"/>
            </a:br>
            <a:r>
              <a:rPr lang="en-US" altLang="en-US" sz="2000" dirty="0"/>
              <a:t/>
            </a:r>
            <a:br>
              <a:rPr lang="en-US" altLang="en-US" sz="2000" dirty="0"/>
            </a:br>
            <a:endParaRPr lang="en-US" altLang="en-US" sz="2000" dirty="0"/>
          </a:p>
          <a:p>
            <a:pPr marL="339725" indent="-339725">
              <a:lnSpc>
                <a:spcPct val="80000"/>
              </a:lnSpc>
              <a:spcBef>
                <a:spcPts val="1200"/>
              </a:spcBef>
              <a:buFontTx/>
              <a:buAutoNum type="arabicPeriod"/>
            </a:pPr>
            <a:r>
              <a:rPr lang="en-US" altLang="en-US" sz="2000" dirty="0"/>
              <a:t>Does this decision support or hinder life goals and plans to serve God?</a:t>
            </a:r>
            <a:br>
              <a:rPr lang="en-US" altLang="en-US" sz="2000" dirty="0"/>
            </a:br>
            <a:r>
              <a:rPr lang="en-US" altLang="en-US" sz="2000" dirty="0"/>
              <a:t/>
            </a:r>
            <a:br>
              <a:rPr lang="en-US" altLang="en-US" sz="2000" dirty="0"/>
            </a:br>
            <a:r>
              <a:rPr lang="en-US" altLang="en-US" sz="2000" dirty="0"/>
              <a:t/>
            </a:r>
            <a:br>
              <a:rPr lang="en-US" altLang="en-US" sz="2000" dirty="0"/>
            </a:br>
            <a:endParaRPr lang="en-US" altLang="en-US" sz="2000" dirty="0"/>
          </a:p>
        </p:txBody>
      </p:sp>
      <p:sp>
        <p:nvSpPr>
          <p:cNvPr id="165892" name="Slide Number Placeholder 3">
            <a:extLst>
              <a:ext uri="{FF2B5EF4-FFF2-40B4-BE49-F238E27FC236}">
                <a16:creationId xmlns:a16="http://schemas.microsoft.com/office/drawing/2014/main" xmlns="" id="{6C9B9720-9F4F-D485-D4A7-396D57EF5D6E}"/>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6160EB2-5C68-4D7C-B29D-6A7AC2214EBC}" type="slidenum">
              <a:rPr lang="en-US" altLang="en-US" sz="1400" smtClean="0"/>
              <a:pPr>
                <a:spcBef>
                  <a:spcPct val="0"/>
                </a:spcBef>
                <a:buFontTx/>
                <a:buNone/>
              </a:pPr>
              <a:t>30</a:t>
            </a:fld>
            <a:endParaRPr lang="en-US" altLang="en-US" sz="1400"/>
          </a:p>
        </p:txBody>
      </p:sp>
      <p:sp>
        <p:nvSpPr>
          <p:cNvPr id="5" name="Content Placeholder 2">
            <a:extLst>
              <a:ext uri="{FF2B5EF4-FFF2-40B4-BE49-F238E27FC236}">
                <a16:creationId xmlns:a16="http://schemas.microsoft.com/office/drawing/2014/main" xmlns="" id="{12E41219-AF2F-6A70-70E1-CD6075D83CC1}"/>
              </a:ext>
            </a:extLst>
          </p:cNvPr>
          <p:cNvSpPr txBox="1">
            <a:spLocks noChangeArrowheads="1"/>
          </p:cNvSpPr>
          <p:nvPr/>
        </p:nvSpPr>
        <p:spPr bwMode="auto">
          <a:xfrm>
            <a:off x="6096000" y="664369"/>
            <a:ext cx="5932055" cy="6083300"/>
          </a:xfrm>
          <a:prstGeom prst="rect">
            <a:avLst/>
          </a:prstGeom>
          <a:solidFill>
            <a:schemeClr val="bg1">
              <a:lumMod val="85000"/>
            </a:schemeClr>
          </a:solidFill>
          <a:ln>
            <a:noFill/>
          </a:ln>
          <a:effectLs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1800">
                <a:solidFill>
                  <a:schemeClr val="tx1"/>
                </a:solidFill>
                <a:latin typeface="+mn-lt"/>
              </a:defRPr>
            </a:lvl4pPr>
            <a:lvl5pPr marL="2057400" indent="-228600" algn="l" rtl="0" eaLnBrk="0" fontAlgn="base" hangingPunct="0">
              <a:spcBef>
                <a:spcPct val="20000"/>
              </a:spcBef>
              <a:spcAft>
                <a:spcPct val="0"/>
              </a:spcAft>
              <a:buChar char="»"/>
              <a:defRPr sz="18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39725" indent="-339725">
              <a:lnSpc>
                <a:spcPct val="80000"/>
              </a:lnSpc>
              <a:buFontTx/>
              <a:buNone/>
            </a:pPr>
            <a:r>
              <a:rPr lang="en-US" altLang="en-US" sz="2000" kern="0" dirty="0" smtClean="0"/>
              <a:t>0. ¿</a:t>
            </a:r>
            <a:r>
              <a:rPr lang="en-US" altLang="en-US" sz="2000" kern="0" dirty="0" err="1" smtClean="0"/>
              <a:t>Qué</a:t>
            </a:r>
            <a:r>
              <a:rPr lang="en-US" altLang="en-US" sz="2000" kern="0" dirty="0" smtClean="0"/>
              <a:t> </a:t>
            </a:r>
            <a:r>
              <a:rPr lang="en-US" altLang="en-US" sz="2000" kern="0" dirty="0" err="1" smtClean="0"/>
              <a:t>actividad</a:t>
            </a:r>
            <a:r>
              <a:rPr lang="en-US" altLang="en-US" sz="2000" kern="0" dirty="0" smtClean="0"/>
              <a:t> o </a:t>
            </a:r>
            <a:r>
              <a:rPr lang="en-US" altLang="en-US" sz="2000" kern="0" dirty="0" err="1" smtClean="0"/>
              <a:t>situación</a:t>
            </a:r>
            <a:r>
              <a:rPr lang="en-US" altLang="en-US" sz="2000" kern="0" dirty="0" smtClean="0"/>
              <a:t> </a:t>
            </a:r>
            <a:r>
              <a:rPr lang="en-US" altLang="en-US" sz="2000" kern="0" dirty="0" err="1" smtClean="0"/>
              <a:t>específica</a:t>
            </a:r>
            <a:r>
              <a:rPr lang="en-US" altLang="en-US" sz="2000" kern="0" dirty="0" smtClean="0"/>
              <a:t> </a:t>
            </a:r>
            <a:r>
              <a:rPr lang="en-US" altLang="en-US" sz="2000" kern="0" dirty="0" err="1" smtClean="0"/>
              <a:t>está</a:t>
            </a:r>
            <a:r>
              <a:rPr lang="en-US" altLang="en-US" sz="2000" kern="0" dirty="0" smtClean="0"/>
              <a:t> </a:t>
            </a:r>
            <a:r>
              <a:rPr lang="en-US" altLang="en-US" sz="2000" kern="0" dirty="0" err="1" smtClean="0"/>
              <a:t>causando</a:t>
            </a:r>
            <a:r>
              <a:rPr lang="en-US" altLang="en-US" sz="2000" kern="0" dirty="0" smtClean="0"/>
              <a:t> el </a:t>
            </a:r>
            <a:r>
              <a:rPr lang="en-US" altLang="en-US" sz="2000" kern="0" dirty="0" err="1" smtClean="0"/>
              <a:t>dilema</a:t>
            </a:r>
            <a:r>
              <a:rPr lang="en-US" altLang="en-US" sz="2000" kern="0" dirty="0" smtClean="0"/>
              <a:t>? </a:t>
            </a:r>
            <a:r>
              <a:rPr lang="en-US" altLang="en-US" sz="2000" kern="0" dirty="0" err="1" smtClean="0"/>
              <a:t>Explique</a:t>
            </a:r>
            <a:r>
              <a:rPr lang="en-US" altLang="en-US" sz="2000" kern="0" dirty="0" smtClean="0"/>
              <a:t>.</a:t>
            </a:r>
            <a:br>
              <a:rPr lang="en-US" altLang="en-US" sz="2000" kern="0" dirty="0" smtClean="0"/>
            </a:br>
            <a:endParaRPr lang="en-US" altLang="en-US" sz="2000" kern="0" dirty="0" smtClean="0"/>
          </a:p>
          <a:p>
            <a:pPr marL="339725" indent="-339725">
              <a:lnSpc>
                <a:spcPct val="80000"/>
              </a:lnSpc>
              <a:spcBef>
                <a:spcPts val="1200"/>
              </a:spcBef>
              <a:buFontTx/>
              <a:buAutoNum type="arabicPeriod"/>
            </a:pPr>
            <a:r>
              <a:rPr lang="en-US" altLang="en-US" sz="2000" kern="0" dirty="0" smtClean="0"/>
              <a:t>¿</a:t>
            </a:r>
            <a:r>
              <a:rPr lang="en-US" altLang="en-US" sz="2000" kern="0" dirty="0" err="1" smtClean="0"/>
              <a:t>Existe</a:t>
            </a:r>
            <a:r>
              <a:rPr lang="en-US" altLang="en-US" sz="2000" kern="0" dirty="0" smtClean="0"/>
              <a:t> </a:t>
            </a:r>
            <a:r>
              <a:rPr lang="en-US" altLang="en-US" sz="2000" kern="0" dirty="0" err="1" smtClean="0"/>
              <a:t>una</a:t>
            </a:r>
            <a:r>
              <a:rPr lang="en-US" altLang="en-US" sz="2000" kern="0" dirty="0" smtClean="0"/>
              <a:t> </a:t>
            </a:r>
            <a:r>
              <a:rPr lang="en-US" altLang="en-US" sz="2000" kern="0" dirty="0" err="1" smtClean="0"/>
              <a:t>enseñanza</a:t>
            </a:r>
            <a:r>
              <a:rPr lang="en-US" altLang="en-US" sz="2000" kern="0" dirty="0" smtClean="0"/>
              <a:t> </a:t>
            </a:r>
            <a:r>
              <a:rPr lang="en-US" altLang="en-US" sz="2000" kern="0" dirty="0" err="1" smtClean="0"/>
              <a:t>bíblica</a:t>
            </a:r>
            <a:r>
              <a:rPr lang="en-US" altLang="en-US" sz="2000" kern="0" dirty="0" smtClean="0"/>
              <a:t> </a:t>
            </a:r>
            <a:r>
              <a:rPr lang="en-US" altLang="en-US" sz="2000" kern="0" dirty="0" err="1" smtClean="0"/>
              <a:t>clara</a:t>
            </a:r>
            <a:r>
              <a:rPr lang="en-US" altLang="en-US" sz="2000" kern="0" dirty="0" smtClean="0"/>
              <a:t> </a:t>
            </a:r>
            <a:r>
              <a:rPr lang="en-US" altLang="en-US" sz="2000" kern="0" dirty="0" err="1" smtClean="0"/>
              <a:t>sobre</a:t>
            </a:r>
            <a:r>
              <a:rPr lang="en-US" altLang="en-US" sz="2000" kern="0" dirty="0" smtClean="0"/>
              <a:t> </a:t>
            </a:r>
            <a:r>
              <a:rPr lang="en-US" altLang="en-US" sz="2000" kern="0" dirty="0" err="1" smtClean="0"/>
              <a:t>esta</a:t>
            </a:r>
            <a:r>
              <a:rPr lang="en-US" altLang="en-US" sz="2000" kern="0" dirty="0" smtClean="0"/>
              <a:t> </a:t>
            </a:r>
            <a:r>
              <a:rPr lang="en-US" altLang="en-US" sz="2000" kern="0" dirty="0" err="1" smtClean="0"/>
              <a:t>actividad</a:t>
            </a:r>
            <a:r>
              <a:rPr lang="en-US" altLang="en-US" sz="2000" kern="0" dirty="0" smtClean="0"/>
              <a:t> o </a:t>
            </a:r>
            <a:r>
              <a:rPr lang="en-US" altLang="en-US" sz="2000" kern="0" dirty="0" err="1" smtClean="0"/>
              <a:t>situación</a:t>
            </a:r>
            <a:r>
              <a:rPr lang="en-US" altLang="en-US" sz="2000" kern="0" dirty="0" smtClean="0"/>
              <a:t>? </a:t>
            </a:r>
            <a:r>
              <a:rPr lang="en-US" altLang="en-US" sz="2000" kern="0" dirty="0" err="1" smtClean="0"/>
              <a:t>Dígala</a:t>
            </a:r>
            <a:r>
              <a:rPr lang="en-US" altLang="en-US" sz="2000" kern="0" dirty="0" smtClean="0"/>
              <a:t>.</a:t>
            </a:r>
            <a:br>
              <a:rPr lang="en-US" altLang="en-US" sz="2000" kern="0" dirty="0" smtClean="0"/>
            </a:br>
            <a:r>
              <a:rPr lang="en-US" altLang="en-US" sz="2000" kern="0" dirty="0" smtClean="0"/>
              <a:t/>
            </a:r>
            <a:br>
              <a:rPr lang="en-US" altLang="en-US" sz="2000" kern="0" dirty="0" smtClean="0"/>
            </a:br>
            <a:r>
              <a:rPr lang="en-US" altLang="en-US" sz="2000" kern="0" dirty="0" smtClean="0"/>
              <a:t/>
            </a:r>
            <a:br>
              <a:rPr lang="en-US" altLang="en-US" sz="2000" kern="0" dirty="0" smtClean="0"/>
            </a:br>
            <a:endParaRPr lang="en-US" altLang="en-US" sz="2000" kern="0" dirty="0" smtClean="0"/>
          </a:p>
          <a:p>
            <a:pPr marL="339725" indent="-339725">
              <a:lnSpc>
                <a:spcPct val="80000"/>
              </a:lnSpc>
              <a:spcBef>
                <a:spcPts val="1200"/>
              </a:spcBef>
              <a:buFontTx/>
              <a:buAutoNum type="arabicPeriod"/>
            </a:pPr>
            <a:r>
              <a:rPr lang="en-US" altLang="en-US" sz="2000" kern="0" dirty="0" smtClean="0"/>
              <a:t>¿</a:t>
            </a:r>
            <a:r>
              <a:rPr lang="en-US" altLang="en-US" sz="2000" kern="0" dirty="0" err="1" smtClean="0"/>
              <a:t>Aumentará</a:t>
            </a:r>
            <a:r>
              <a:rPr lang="en-US" altLang="en-US" sz="2000" kern="0" dirty="0" smtClean="0"/>
              <a:t> la </a:t>
            </a:r>
            <a:r>
              <a:rPr lang="en-US" altLang="en-US" sz="2000" kern="0" dirty="0" err="1" smtClean="0"/>
              <a:t>influencia</a:t>
            </a:r>
            <a:r>
              <a:rPr lang="en-US" altLang="en-US" sz="2000" kern="0" dirty="0" smtClean="0"/>
              <a:t> o las </a:t>
            </a:r>
            <a:r>
              <a:rPr lang="en-US" altLang="en-US" sz="2000" kern="0" dirty="0" err="1" smtClean="0"/>
              <a:t>oportunidades</a:t>
            </a:r>
            <a:r>
              <a:rPr lang="en-US" altLang="en-US" sz="2000" kern="0" dirty="0" smtClean="0"/>
              <a:t> del </a:t>
            </a:r>
            <a:r>
              <a:rPr lang="en-US" altLang="en-US" sz="2000" kern="0" dirty="0" err="1" smtClean="0"/>
              <a:t>mundo</a:t>
            </a:r>
            <a:r>
              <a:rPr lang="en-US" altLang="en-US" sz="2000" kern="0" dirty="0" smtClean="0"/>
              <a:t>? </a:t>
            </a:r>
            <a:r>
              <a:rPr lang="en-US" altLang="en-US" sz="2000" kern="0" dirty="0" err="1" smtClean="0"/>
              <a:t>Explique</a:t>
            </a:r>
            <a:r>
              <a:rPr lang="en-US" altLang="en-US" sz="2000" kern="0" dirty="0" smtClean="0"/>
              <a:t>.</a:t>
            </a:r>
            <a:br>
              <a:rPr lang="en-US" altLang="en-US" sz="2000" kern="0" dirty="0" smtClean="0"/>
            </a:br>
            <a:r>
              <a:rPr lang="en-US" altLang="en-US" sz="2000" kern="0" dirty="0" smtClean="0"/>
              <a:t/>
            </a:r>
            <a:br>
              <a:rPr lang="en-US" altLang="en-US" sz="2000" kern="0" dirty="0" smtClean="0"/>
            </a:br>
            <a:r>
              <a:rPr lang="en-US" altLang="en-US" sz="2000" kern="0" dirty="0" smtClean="0"/>
              <a:t/>
            </a:r>
            <a:br>
              <a:rPr lang="en-US" altLang="en-US" sz="2000" kern="0" dirty="0" smtClean="0"/>
            </a:br>
            <a:endParaRPr lang="en-US" altLang="en-US" sz="2000" kern="0" dirty="0" smtClean="0"/>
          </a:p>
          <a:p>
            <a:pPr marL="339725" indent="-339725">
              <a:lnSpc>
                <a:spcPct val="80000"/>
              </a:lnSpc>
              <a:spcBef>
                <a:spcPts val="1200"/>
              </a:spcBef>
              <a:buFontTx/>
              <a:buAutoNum type="arabicPeriod"/>
            </a:pPr>
            <a:r>
              <a:rPr lang="en-US" altLang="en-US" sz="2000" kern="0" dirty="0" smtClean="0"/>
              <a:t>¿</a:t>
            </a:r>
            <a:r>
              <a:rPr lang="en-US" altLang="en-US" sz="2000" kern="0" dirty="0" err="1" smtClean="0"/>
              <a:t>Aumentará</a:t>
            </a:r>
            <a:r>
              <a:rPr lang="en-US" altLang="en-US" sz="2000" kern="0" dirty="0" smtClean="0"/>
              <a:t> la </a:t>
            </a:r>
            <a:r>
              <a:rPr lang="en-US" altLang="en-US" sz="2000" kern="0" dirty="0" err="1" smtClean="0"/>
              <a:t>atracción</a:t>
            </a:r>
            <a:r>
              <a:rPr lang="en-US" altLang="en-US" sz="2000" kern="0" dirty="0" smtClean="0"/>
              <a:t> a las </a:t>
            </a:r>
            <a:r>
              <a:rPr lang="en-US" altLang="en-US" sz="2000" kern="0" dirty="0" err="1" smtClean="0"/>
              <a:t>influencias</a:t>
            </a:r>
            <a:r>
              <a:rPr lang="en-US" altLang="en-US" sz="2000" kern="0" dirty="0" smtClean="0"/>
              <a:t> del </a:t>
            </a:r>
            <a:r>
              <a:rPr lang="en-US" altLang="en-US" sz="2000" kern="0" dirty="0" err="1" smtClean="0"/>
              <a:t>mundo</a:t>
            </a:r>
            <a:r>
              <a:rPr lang="en-US" altLang="en-US" sz="2000" kern="0" dirty="0" smtClean="0"/>
              <a:t>? </a:t>
            </a:r>
            <a:r>
              <a:rPr lang="en-US" altLang="en-US" sz="2000" kern="0" dirty="0" err="1" smtClean="0"/>
              <a:t>Explique</a:t>
            </a:r>
            <a:r>
              <a:rPr lang="en-US" altLang="en-US" sz="2000" kern="0" dirty="0" smtClean="0"/>
              <a:t>.</a:t>
            </a:r>
            <a:br>
              <a:rPr lang="en-US" altLang="en-US" sz="2000" kern="0" dirty="0" smtClean="0"/>
            </a:br>
            <a:r>
              <a:rPr lang="en-US" altLang="en-US" sz="2000" kern="0" dirty="0" smtClean="0"/>
              <a:t/>
            </a:r>
            <a:br>
              <a:rPr lang="en-US" altLang="en-US" sz="2000" kern="0" dirty="0" smtClean="0"/>
            </a:br>
            <a:r>
              <a:rPr lang="en-US" altLang="en-US" sz="2000" kern="0" dirty="0" smtClean="0"/>
              <a:t/>
            </a:r>
            <a:br>
              <a:rPr lang="en-US" altLang="en-US" sz="2000" kern="0" dirty="0" smtClean="0"/>
            </a:br>
            <a:endParaRPr lang="en-US" altLang="en-US" sz="2000" kern="0" dirty="0" smtClean="0"/>
          </a:p>
          <a:p>
            <a:pPr marL="339725" indent="-339725">
              <a:lnSpc>
                <a:spcPct val="80000"/>
              </a:lnSpc>
              <a:spcBef>
                <a:spcPts val="1200"/>
              </a:spcBef>
              <a:buFontTx/>
              <a:buAutoNum type="arabicPeriod"/>
            </a:pPr>
            <a:r>
              <a:rPr lang="en-US" altLang="en-US" sz="2000" kern="0" dirty="0" smtClean="0"/>
              <a:t>¿</a:t>
            </a:r>
            <a:r>
              <a:rPr lang="en-US" altLang="en-US" sz="2000" kern="0" dirty="0" err="1" smtClean="0"/>
              <a:t>Esta</a:t>
            </a:r>
            <a:r>
              <a:rPr lang="en-US" altLang="en-US" sz="2000" kern="0" dirty="0" smtClean="0"/>
              <a:t> </a:t>
            </a:r>
            <a:r>
              <a:rPr lang="en-US" altLang="en-US" sz="2000" kern="0" dirty="0" err="1" smtClean="0"/>
              <a:t>decisión</a:t>
            </a:r>
            <a:r>
              <a:rPr lang="en-US" altLang="en-US" sz="2000" kern="0" dirty="0" smtClean="0"/>
              <a:t> </a:t>
            </a:r>
            <a:r>
              <a:rPr lang="en-US" altLang="en-US" sz="2000" kern="0" dirty="0" err="1" smtClean="0"/>
              <a:t>apoya</a:t>
            </a:r>
            <a:r>
              <a:rPr lang="en-US" altLang="en-US" sz="2000" kern="0" dirty="0" smtClean="0"/>
              <a:t> o </a:t>
            </a:r>
            <a:r>
              <a:rPr lang="en-US" altLang="en-US" sz="2000" kern="0" dirty="0" err="1" smtClean="0"/>
              <a:t>obstaculiza</a:t>
            </a:r>
            <a:r>
              <a:rPr lang="en-US" altLang="en-US" sz="2000" kern="0" dirty="0" smtClean="0"/>
              <a:t> las </a:t>
            </a:r>
            <a:r>
              <a:rPr lang="en-US" altLang="en-US" sz="2000" kern="0" dirty="0" err="1" smtClean="0"/>
              <a:t>metas</a:t>
            </a:r>
            <a:r>
              <a:rPr lang="en-US" altLang="en-US" sz="2000" kern="0" dirty="0" smtClean="0"/>
              <a:t> de </a:t>
            </a:r>
            <a:r>
              <a:rPr lang="en-US" altLang="en-US" sz="2000" kern="0" dirty="0" err="1" smtClean="0"/>
              <a:t>vida</a:t>
            </a:r>
            <a:r>
              <a:rPr lang="en-US" altLang="en-US" sz="2000" kern="0" dirty="0" smtClean="0"/>
              <a:t> y </a:t>
            </a:r>
            <a:r>
              <a:rPr lang="en-US" altLang="en-US" sz="2000" kern="0" dirty="0" err="1" smtClean="0"/>
              <a:t>los</a:t>
            </a:r>
            <a:r>
              <a:rPr lang="en-US" altLang="en-US" sz="2000" kern="0" dirty="0" smtClean="0"/>
              <a:t> planes de </a:t>
            </a:r>
            <a:r>
              <a:rPr lang="en-US" altLang="en-US" sz="2000" kern="0" dirty="0" err="1" smtClean="0"/>
              <a:t>servir</a:t>
            </a:r>
            <a:r>
              <a:rPr lang="en-US" altLang="en-US" sz="2000" kern="0" dirty="0" smtClean="0"/>
              <a:t> a Dios?</a:t>
            </a:r>
            <a:br>
              <a:rPr lang="en-US" altLang="en-US" sz="2000" kern="0" dirty="0" smtClean="0"/>
            </a:br>
            <a:r>
              <a:rPr lang="en-US" altLang="en-US" sz="2000" kern="0" dirty="0" smtClean="0"/>
              <a:t/>
            </a:r>
            <a:br>
              <a:rPr lang="en-US" altLang="en-US" sz="2000" kern="0" dirty="0" smtClean="0"/>
            </a:br>
            <a:r>
              <a:rPr lang="en-US" altLang="en-US" sz="2000" kern="0" dirty="0" smtClean="0"/>
              <a:t/>
            </a:r>
            <a:br>
              <a:rPr lang="en-US" altLang="en-US" sz="2000" kern="0" dirty="0" smtClean="0"/>
            </a:br>
            <a:endParaRPr lang="en-US" altLang="en-US" sz="2000" kern="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Number Placeholder 5">
            <a:extLst>
              <a:ext uri="{FF2B5EF4-FFF2-40B4-BE49-F238E27FC236}">
                <a16:creationId xmlns:a16="http://schemas.microsoft.com/office/drawing/2014/main" xmlns="" id="{9CD54ED6-AAF6-6F51-E87F-533E98D6134C}"/>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C43ECFF-F095-419C-843F-33F177E1A971}" type="slidenum">
              <a:rPr lang="en-US" altLang="en-US" sz="1400" smtClean="0"/>
              <a:pPr>
                <a:spcBef>
                  <a:spcPct val="0"/>
                </a:spcBef>
                <a:buFontTx/>
                <a:buNone/>
              </a:pPr>
              <a:t>31</a:t>
            </a:fld>
            <a:endParaRPr lang="en-US" altLang="en-US" sz="1400"/>
          </a:p>
        </p:txBody>
      </p:sp>
      <p:sp>
        <p:nvSpPr>
          <p:cNvPr id="150531" name="Rectangle 2">
            <a:extLst>
              <a:ext uri="{FF2B5EF4-FFF2-40B4-BE49-F238E27FC236}">
                <a16:creationId xmlns:a16="http://schemas.microsoft.com/office/drawing/2014/main" xmlns="" id="{CFBE4E66-1D60-FECE-330D-E9D2FE94040B}"/>
              </a:ext>
            </a:extLst>
          </p:cNvPr>
          <p:cNvSpPr>
            <a:spLocks noGrp="1" noChangeArrowheads="1"/>
          </p:cNvSpPr>
          <p:nvPr>
            <p:ph type="title"/>
          </p:nvPr>
        </p:nvSpPr>
        <p:spPr>
          <a:xfrm>
            <a:off x="1905000" y="0"/>
            <a:ext cx="8229600" cy="563563"/>
          </a:xfrm>
        </p:spPr>
        <p:txBody>
          <a:bodyPr/>
          <a:lstStyle/>
          <a:p>
            <a:pPr eaLnBrk="1" hangingPunct="1"/>
            <a:r>
              <a:rPr lang="en-US" altLang="en-US" dirty="0"/>
              <a:t>Review </a:t>
            </a:r>
            <a:r>
              <a:rPr lang="en-US" altLang="en-US" dirty="0" smtClean="0"/>
              <a:t>Quiz / </a:t>
            </a:r>
            <a:r>
              <a:rPr lang="en-US" altLang="en-US" dirty="0" err="1" smtClean="0">
                <a:solidFill>
                  <a:srgbClr val="0000CC"/>
                </a:solidFill>
              </a:rPr>
              <a:t>Prueba</a:t>
            </a:r>
            <a:r>
              <a:rPr lang="en-US" altLang="en-US" dirty="0" smtClean="0">
                <a:solidFill>
                  <a:srgbClr val="0000CC"/>
                </a:solidFill>
              </a:rPr>
              <a:t> de </a:t>
            </a:r>
            <a:r>
              <a:rPr lang="en-US" altLang="en-US" dirty="0" err="1" smtClean="0">
                <a:solidFill>
                  <a:srgbClr val="0000CC"/>
                </a:solidFill>
              </a:rPr>
              <a:t>repaso</a:t>
            </a:r>
            <a:r>
              <a:rPr lang="en-US" altLang="en-US" dirty="0" smtClean="0">
                <a:solidFill>
                  <a:srgbClr val="0000CC"/>
                </a:solidFill>
              </a:rPr>
              <a:t> (1/2)</a:t>
            </a:r>
            <a:endParaRPr lang="en-US" altLang="en-US" dirty="0">
              <a:solidFill>
                <a:srgbClr val="0000CC"/>
              </a:solidFill>
            </a:endParaRPr>
          </a:p>
        </p:txBody>
      </p:sp>
      <p:sp>
        <p:nvSpPr>
          <p:cNvPr id="150532" name="Rectangle 3">
            <a:extLst>
              <a:ext uri="{FF2B5EF4-FFF2-40B4-BE49-F238E27FC236}">
                <a16:creationId xmlns:a16="http://schemas.microsoft.com/office/drawing/2014/main" xmlns="" id="{616945E2-DA8F-F1AE-E720-B98B45D06A08}"/>
              </a:ext>
            </a:extLst>
          </p:cNvPr>
          <p:cNvSpPr>
            <a:spLocks noGrp="1" noChangeArrowheads="1"/>
          </p:cNvSpPr>
          <p:nvPr>
            <p:ph type="body" idx="1"/>
          </p:nvPr>
        </p:nvSpPr>
        <p:spPr>
          <a:xfrm>
            <a:off x="381001" y="1094508"/>
            <a:ext cx="5299364" cy="5435293"/>
          </a:xfrm>
        </p:spPr>
        <p:txBody>
          <a:bodyPr/>
          <a:lstStyle/>
          <a:p>
            <a:pPr marL="457200" indent="-457200" eaLnBrk="1" hangingPunct="1">
              <a:lnSpc>
                <a:spcPct val="90000"/>
              </a:lnSpc>
              <a:spcBef>
                <a:spcPts val="0"/>
              </a:spcBef>
              <a:spcAft>
                <a:spcPts val="1800"/>
              </a:spcAft>
              <a:buFontTx/>
              <a:buAutoNum type="arabicPeriod"/>
            </a:pPr>
            <a:r>
              <a:rPr lang="en-US" altLang="en-US" dirty="0"/>
              <a:t>List two chapters (2 different books) that describe </a:t>
            </a:r>
            <a:br>
              <a:rPr lang="en-US" altLang="en-US" dirty="0"/>
            </a:br>
            <a:r>
              <a:rPr lang="en-US" altLang="en-US" dirty="0"/>
              <a:t>putting on &amp; off sinful actions and emotions</a:t>
            </a:r>
          </a:p>
          <a:p>
            <a:pPr marL="457200" indent="-457200" eaLnBrk="1" hangingPunct="1">
              <a:lnSpc>
                <a:spcPct val="90000"/>
              </a:lnSpc>
              <a:spcBef>
                <a:spcPts val="0"/>
              </a:spcBef>
              <a:spcAft>
                <a:spcPts val="1800"/>
              </a:spcAft>
              <a:buFontTx/>
              <a:buAutoNum type="arabicPeriod"/>
            </a:pPr>
            <a:r>
              <a:rPr lang="en-US" altLang="en-US" dirty="0"/>
              <a:t>List a chapter that describes the attitudes &amp; tactics</a:t>
            </a:r>
            <a:br>
              <a:rPr lang="en-US" altLang="en-US" dirty="0"/>
            </a:br>
            <a:r>
              <a:rPr lang="en-US" altLang="en-US" dirty="0"/>
              <a:t>of false teachers</a:t>
            </a:r>
          </a:p>
          <a:p>
            <a:pPr marL="457200" indent="-457200" eaLnBrk="1" hangingPunct="1">
              <a:lnSpc>
                <a:spcPct val="90000"/>
              </a:lnSpc>
              <a:spcBef>
                <a:spcPts val="0"/>
              </a:spcBef>
              <a:spcAft>
                <a:spcPts val="1800"/>
              </a:spcAft>
              <a:buFontTx/>
              <a:buAutoNum type="arabicPeriod"/>
            </a:pPr>
            <a:r>
              <a:rPr lang="en-US" altLang="en-US" dirty="0"/>
              <a:t>List a chapter that describes people with two world </a:t>
            </a:r>
            <a:br>
              <a:rPr lang="en-US" altLang="en-US" dirty="0"/>
            </a:br>
            <a:r>
              <a:rPr lang="en-US" altLang="en-US" dirty="0"/>
              <a:t>views, one of which has “their god is their belly</a:t>
            </a:r>
            <a:r>
              <a:rPr lang="en-US" altLang="en-US" dirty="0" smtClean="0"/>
              <a:t>”.</a:t>
            </a:r>
            <a:endParaRPr lang="en-US" altLang="en-US" dirty="0"/>
          </a:p>
        </p:txBody>
      </p:sp>
      <p:sp>
        <p:nvSpPr>
          <p:cNvPr id="8" name="Rectangle 3">
            <a:extLst>
              <a:ext uri="{FF2B5EF4-FFF2-40B4-BE49-F238E27FC236}">
                <a16:creationId xmlns:a16="http://schemas.microsoft.com/office/drawing/2014/main" xmlns="" id="{616945E2-DA8F-F1AE-E720-B98B45D06A08}"/>
              </a:ext>
            </a:extLst>
          </p:cNvPr>
          <p:cNvSpPr txBox="1">
            <a:spLocks noChangeArrowheads="1"/>
          </p:cNvSpPr>
          <p:nvPr/>
        </p:nvSpPr>
        <p:spPr bwMode="auto">
          <a:xfrm>
            <a:off x="5943599" y="1094507"/>
            <a:ext cx="5915891" cy="5457149"/>
          </a:xfrm>
          <a:prstGeom prst="rect">
            <a:avLst/>
          </a:prstGeom>
          <a:solidFill>
            <a:schemeClr val="bg1">
              <a:lumMod val="85000"/>
            </a:schemeClr>
          </a:solidFill>
          <a:ln>
            <a:noFill/>
          </a:ln>
          <a:effectLs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1800">
                <a:solidFill>
                  <a:schemeClr val="tx1"/>
                </a:solidFill>
                <a:latin typeface="+mn-lt"/>
              </a:defRPr>
            </a:lvl4pPr>
            <a:lvl5pPr marL="2057400" indent="-228600" algn="l" rtl="0" eaLnBrk="0" fontAlgn="base" hangingPunct="0">
              <a:spcBef>
                <a:spcPct val="20000"/>
              </a:spcBef>
              <a:spcAft>
                <a:spcPct val="0"/>
              </a:spcAft>
              <a:buChar char="»"/>
              <a:defRPr sz="18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457200" indent="-457200" eaLnBrk="1" hangingPunct="1">
              <a:lnSpc>
                <a:spcPct val="90000"/>
              </a:lnSpc>
              <a:spcBef>
                <a:spcPts val="0"/>
              </a:spcBef>
              <a:spcAft>
                <a:spcPts val="1800"/>
              </a:spcAft>
              <a:buFontTx/>
              <a:buAutoNum type="arabicPeriod"/>
            </a:pPr>
            <a:r>
              <a:rPr lang="es-ES" altLang="en-US" kern="0" dirty="0"/>
              <a:t>Enumere dos capítulos (2 libros diferentes) que </a:t>
            </a:r>
            <a:r>
              <a:rPr lang="es-ES" altLang="en-US" kern="0" dirty="0" smtClean="0"/>
              <a:t>describen </a:t>
            </a:r>
            <a:r>
              <a:rPr lang="es-ES" altLang="en-US" kern="0" dirty="0"/>
              <a:t>las acciones y emociones </a:t>
            </a:r>
            <a:r>
              <a:rPr lang="es-ES" altLang="en-US" kern="0" dirty="0" smtClean="0"/>
              <a:t>pecaminosas</a:t>
            </a:r>
            <a:endParaRPr lang="es-ES" altLang="en-US" kern="0" dirty="0"/>
          </a:p>
          <a:p>
            <a:pPr marL="457200" indent="-457200" eaLnBrk="1" hangingPunct="1">
              <a:lnSpc>
                <a:spcPct val="90000"/>
              </a:lnSpc>
              <a:spcBef>
                <a:spcPts val="0"/>
              </a:spcBef>
              <a:spcAft>
                <a:spcPts val="1800"/>
              </a:spcAft>
              <a:buFontTx/>
              <a:buAutoNum type="arabicPeriod"/>
            </a:pPr>
            <a:r>
              <a:rPr lang="es-ES" altLang="en-US" kern="0" dirty="0"/>
              <a:t>Enumere un capítulo que describe las actitudes y tácticas de los falsos maestros</a:t>
            </a:r>
          </a:p>
          <a:p>
            <a:pPr marL="457200" indent="-457200" eaLnBrk="1" hangingPunct="1">
              <a:lnSpc>
                <a:spcPct val="90000"/>
              </a:lnSpc>
              <a:spcBef>
                <a:spcPts val="0"/>
              </a:spcBef>
              <a:spcAft>
                <a:spcPts val="1800"/>
              </a:spcAft>
              <a:buFontTx/>
              <a:buAutoNum type="arabicPeriod"/>
            </a:pPr>
            <a:r>
              <a:rPr lang="es-ES" altLang="en-US" kern="0" dirty="0"/>
              <a:t>Enumere un capítulo que </a:t>
            </a:r>
            <a:r>
              <a:rPr lang="es-ES" altLang="en-US" kern="0" dirty="0" smtClean="0"/>
              <a:t>describe </a:t>
            </a:r>
            <a:r>
              <a:rPr lang="es-ES" altLang="en-US" kern="0" dirty="0"/>
              <a:t>a personas con dos </a:t>
            </a:r>
            <a:r>
              <a:rPr lang="es-ES" altLang="en-US" kern="0" dirty="0" smtClean="0"/>
              <a:t>cosmovisiones, </a:t>
            </a:r>
            <a:r>
              <a:rPr lang="es-ES" altLang="en-US" kern="0" dirty="0"/>
              <a:t>una de las cuales </a:t>
            </a:r>
            <a:r>
              <a:rPr lang="es-ES" altLang="en-US" kern="0" dirty="0" smtClean="0"/>
              <a:t>tiene su “dios </a:t>
            </a:r>
            <a:r>
              <a:rPr lang="es-ES" altLang="en-US" kern="0" dirty="0"/>
              <a:t>es su vientre".</a:t>
            </a:r>
          </a:p>
        </p:txBody>
      </p:sp>
    </p:spTree>
    <p:extLst>
      <p:ext uri="{BB962C8B-B14F-4D97-AF65-F5344CB8AC3E}">
        <p14:creationId xmlns:p14="http://schemas.microsoft.com/office/powerpoint/2010/main" val="313440782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Number Placeholder 5">
            <a:extLst>
              <a:ext uri="{FF2B5EF4-FFF2-40B4-BE49-F238E27FC236}">
                <a16:creationId xmlns:a16="http://schemas.microsoft.com/office/drawing/2014/main" xmlns="" id="{9CD54ED6-AAF6-6F51-E87F-533E98D6134C}"/>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C43ECFF-F095-419C-843F-33F177E1A971}" type="slidenum">
              <a:rPr lang="en-US" altLang="en-US" sz="1400" smtClean="0"/>
              <a:pPr>
                <a:spcBef>
                  <a:spcPct val="0"/>
                </a:spcBef>
                <a:buFontTx/>
                <a:buNone/>
              </a:pPr>
              <a:t>32</a:t>
            </a:fld>
            <a:endParaRPr lang="en-US" altLang="en-US" sz="1400"/>
          </a:p>
        </p:txBody>
      </p:sp>
      <p:sp>
        <p:nvSpPr>
          <p:cNvPr id="150531" name="Rectangle 2">
            <a:extLst>
              <a:ext uri="{FF2B5EF4-FFF2-40B4-BE49-F238E27FC236}">
                <a16:creationId xmlns:a16="http://schemas.microsoft.com/office/drawing/2014/main" xmlns="" id="{CFBE4E66-1D60-FECE-330D-E9D2FE94040B}"/>
              </a:ext>
            </a:extLst>
          </p:cNvPr>
          <p:cNvSpPr>
            <a:spLocks noGrp="1" noChangeArrowheads="1"/>
          </p:cNvSpPr>
          <p:nvPr>
            <p:ph type="title"/>
          </p:nvPr>
        </p:nvSpPr>
        <p:spPr>
          <a:xfrm>
            <a:off x="1905000" y="0"/>
            <a:ext cx="8229600" cy="563563"/>
          </a:xfrm>
        </p:spPr>
        <p:txBody>
          <a:bodyPr/>
          <a:lstStyle/>
          <a:p>
            <a:pPr eaLnBrk="1" hangingPunct="1"/>
            <a:r>
              <a:rPr lang="en-US" altLang="en-US" dirty="0"/>
              <a:t>Review </a:t>
            </a:r>
            <a:r>
              <a:rPr lang="en-US" altLang="en-US" dirty="0" smtClean="0"/>
              <a:t>Quiz / </a:t>
            </a:r>
            <a:r>
              <a:rPr lang="en-US" altLang="en-US" dirty="0" err="1" smtClean="0">
                <a:solidFill>
                  <a:srgbClr val="0000CC"/>
                </a:solidFill>
              </a:rPr>
              <a:t>Prueba</a:t>
            </a:r>
            <a:r>
              <a:rPr lang="en-US" altLang="en-US" dirty="0" smtClean="0">
                <a:solidFill>
                  <a:srgbClr val="0000CC"/>
                </a:solidFill>
              </a:rPr>
              <a:t> de </a:t>
            </a:r>
            <a:r>
              <a:rPr lang="en-US" altLang="en-US" dirty="0" err="1" smtClean="0">
                <a:solidFill>
                  <a:srgbClr val="0000CC"/>
                </a:solidFill>
              </a:rPr>
              <a:t>repaso</a:t>
            </a:r>
            <a:r>
              <a:rPr lang="en-US" altLang="en-US" dirty="0" smtClean="0">
                <a:solidFill>
                  <a:srgbClr val="0000CC"/>
                </a:solidFill>
              </a:rPr>
              <a:t> (1/2)</a:t>
            </a:r>
            <a:endParaRPr lang="en-US" altLang="en-US" dirty="0">
              <a:solidFill>
                <a:srgbClr val="0000CC"/>
              </a:solidFill>
            </a:endParaRPr>
          </a:p>
        </p:txBody>
      </p:sp>
      <p:sp>
        <p:nvSpPr>
          <p:cNvPr id="150532" name="Rectangle 3">
            <a:extLst>
              <a:ext uri="{FF2B5EF4-FFF2-40B4-BE49-F238E27FC236}">
                <a16:creationId xmlns:a16="http://schemas.microsoft.com/office/drawing/2014/main" xmlns="" id="{616945E2-DA8F-F1AE-E720-B98B45D06A08}"/>
              </a:ext>
            </a:extLst>
          </p:cNvPr>
          <p:cNvSpPr>
            <a:spLocks noGrp="1" noChangeArrowheads="1"/>
          </p:cNvSpPr>
          <p:nvPr>
            <p:ph type="body" idx="1"/>
          </p:nvPr>
        </p:nvSpPr>
        <p:spPr>
          <a:xfrm>
            <a:off x="206383" y="1094508"/>
            <a:ext cx="5469727" cy="5435293"/>
          </a:xfrm>
        </p:spPr>
        <p:txBody>
          <a:bodyPr/>
          <a:lstStyle/>
          <a:p>
            <a:pPr marL="457200" indent="-457200" eaLnBrk="1" hangingPunct="1">
              <a:lnSpc>
                <a:spcPct val="90000"/>
              </a:lnSpc>
              <a:spcBef>
                <a:spcPts val="0"/>
              </a:spcBef>
              <a:spcAft>
                <a:spcPts val="1800"/>
              </a:spcAft>
              <a:buFontTx/>
              <a:buAutoNum type="arabicPeriod"/>
            </a:pPr>
            <a:r>
              <a:rPr lang="en-US" altLang="en-US" dirty="0"/>
              <a:t>List two chapters (2 different books) that describe </a:t>
            </a:r>
            <a:br>
              <a:rPr lang="en-US" altLang="en-US" dirty="0"/>
            </a:br>
            <a:r>
              <a:rPr lang="en-US" altLang="en-US" dirty="0"/>
              <a:t>putting on &amp; off sinful actions and emotions</a:t>
            </a:r>
          </a:p>
          <a:p>
            <a:pPr marL="457200" indent="-457200" eaLnBrk="1" hangingPunct="1">
              <a:lnSpc>
                <a:spcPct val="90000"/>
              </a:lnSpc>
              <a:spcBef>
                <a:spcPts val="0"/>
              </a:spcBef>
              <a:spcAft>
                <a:spcPts val="1800"/>
              </a:spcAft>
              <a:buFontTx/>
              <a:buAutoNum type="arabicPeriod"/>
            </a:pPr>
            <a:endParaRPr lang="en-US" altLang="en-US" dirty="0" smtClean="0"/>
          </a:p>
          <a:p>
            <a:pPr marL="457200" indent="-457200" eaLnBrk="1" hangingPunct="1">
              <a:lnSpc>
                <a:spcPct val="90000"/>
              </a:lnSpc>
              <a:spcBef>
                <a:spcPts val="0"/>
              </a:spcBef>
              <a:spcAft>
                <a:spcPts val="1800"/>
              </a:spcAft>
              <a:buFontTx/>
              <a:buAutoNum type="arabicPeriod"/>
            </a:pPr>
            <a:r>
              <a:rPr lang="en-US" altLang="en-US" dirty="0" smtClean="0"/>
              <a:t>List </a:t>
            </a:r>
            <a:r>
              <a:rPr lang="en-US" altLang="en-US" dirty="0"/>
              <a:t>a chapter that describes the attitudes &amp; tactics</a:t>
            </a:r>
            <a:br>
              <a:rPr lang="en-US" altLang="en-US" dirty="0"/>
            </a:br>
            <a:r>
              <a:rPr lang="en-US" altLang="en-US" dirty="0"/>
              <a:t>of false teachers</a:t>
            </a:r>
          </a:p>
          <a:p>
            <a:pPr marL="457200" indent="-457200" eaLnBrk="1" hangingPunct="1">
              <a:lnSpc>
                <a:spcPct val="90000"/>
              </a:lnSpc>
              <a:spcBef>
                <a:spcPts val="0"/>
              </a:spcBef>
              <a:spcAft>
                <a:spcPts val="1800"/>
              </a:spcAft>
              <a:buFontTx/>
              <a:buAutoNum type="arabicPeriod"/>
            </a:pPr>
            <a:r>
              <a:rPr lang="en-US" altLang="en-US" dirty="0"/>
              <a:t>List a chapter that describes people with two world </a:t>
            </a:r>
            <a:br>
              <a:rPr lang="en-US" altLang="en-US" dirty="0"/>
            </a:br>
            <a:r>
              <a:rPr lang="en-US" altLang="en-US" dirty="0"/>
              <a:t>views, one of which has “their god is their belly</a:t>
            </a:r>
            <a:r>
              <a:rPr lang="en-US" altLang="en-US" dirty="0" smtClean="0"/>
              <a:t>”.</a:t>
            </a:r>
            <a:endParaRPr lang="en-US" altLang="en-US" dirty="0"/>
          </a:p>
        </p:txBody>
      </p:sp>
      <p:sp>
        <p:nvSpPr>
          <p:cNvPr id="8" name="Rectangle 3">
            <a:extLst>
              <a:ext uri="{FF2B5EF4-FFF2-40B4-BE49-F238E27FC236}">
                <a16:creationId xmlns:a16="http://schemas.microsoft.com/office/drawing/2014/main" xmlns="" id="{616945E2-DA8F-F1AE-E720-B98B45D06A08}"/>
              </a:ext>
            </a:extLst>
          </p:cNvPr>
          <p:cNvSpPr txBox="1">
            <a:spLocks noChangeArrowheads="1"/>
          </p:cNvSpPr>
          <p:nvPr/>
        </p:nvSpPr>
        <p:spPr bwMode="auto">
          <a:xfrm>
            <a:off x="5890808" y="1100360"/>
            <a:ext cx="5915891" cy="5457149"/>
          </a:xfrm>
          <a:prstGeom prst="rect">
            <a:avLst/>
          </a:prstGeom>
          <a:solidFill>
            <a:schemeClr val="bg1">
              <a:lumMod val="85000"/>
            </a:schemeClr>
          </a:solidFill>
          <a:ln>
            <a:noFill/>
          </a:ln>
          <a:effectLs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1800">
                <a:solidFill>
                  <a:schemeClr val="tx1"/>
                </a:solidFill>
                <a:latin typeface="+mn-lt"/>
              </a:defRPr>
            </a:lvl4pPr>
            <a:lvl5pPr marL="2057400" indent="-228600" algn="l" rtl="0" eaLnBrk="0" fontAlgn="base" hangingPunct="0">
              <a:spcBef>
                <a:spcPct val="20000"/>
              </a:spcBef>
              <a:spcAft>
                <a:spcPct val="0"/>
              </a:spcAft>
              <a:buChar char="»"/>
              <a:defRPr sz="18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457200" indent="-457200" eaLnBrk="1" hangingPunct="1">
              <a:lnSpc>
                <a:spcPct val="90000"/>
              </a:lnSpc>
              <a:spcBef>
                <a:spcPts val="0"/>
              </a:spcBef>
              <a:spcAft>
                <a:spcPts val="1800"/>
              </a:spcAft>
              <a:buFontTx/>
              <a:buAutoNum type="arabicPeriod"/>
            </a:pPr>
            <a:r>
              <a:rPr lang="es-ES" altLang="en-US" kern="0" dirty="0"/>
              <a:t>Enumere dos capítulos (2 libros diferentes) que </a:t>
            </a:r>
            <a:r>
              <a:rPr lang="es-ES" altLang="en-US" kern="0" dirty="0" smtClean="0"/>
              <a:t>describen </a:t>
            </a:r>
            <a:r>
              <a:rPr lang="es-ES" altLang="en-US" kern="0" dirty="0"/>
              <a:t>las acciones y emociones </a:t>
            </a:r>
            <a:r>
              <a:rPr lang="es-ES" altLang="en-US" kern="0" dirty="0" smtClean="0"/>
              <a:t>pecaminosas</a:t>
            </a:r>
            <a:endParaRPr lang="es-ES" altLang="en-US" kern="0" dirty="0"/>
          </a:p>
          <a:p>
            <a:pPr marL="457200" indent="-457200" eaLnBrk="1" hangingPunct="1">
              <a:lnSpc>
                <a:spcPct val="90000"/>
              </a:lnSpc>
              <a:spcBef>
                <a:spcPts val="0"/>
              </a:spcBef>
              <a:spcAft>
                <a:spcPts val="1800"/>
              </a:spcAft>
              <a:buFontTx/>
              <a:buAutoNum type="arabicPeriod"/>
            </a:pPr>
            <a:r>
              <a:rPr lang="es-ES" altLang="en-US" kern="0" dirty="0"/>
              <a:t>Enumere un capítulo que describe las actitudes y tácticas de los falsos maestros</a:t>
            </a:r>
          </a:p>
          <a:p>
            <a:pPr marL="457200" indent="-457200" eaLnBrk="1" hangingPunct="1">
              <a:lnSpc>
                <a:spcPct val="90000"/>
              </a:lnSpc>
              <a:spcBef>
                <a:spcPts val="0"/>
              </a:spcBef>
              <a:spcAft>
                <a:spcPts val="1800"/>
              </a:spcAft>
              <a:buFontTx/>
              <a:buAutoNum type="arabicPeriod"/>
            </a:pPr>
            <a:r>
              <a:rPr lang="es-ES" altLang="en-US" kern="0" dirty="0"/>
              <a:t>Enumere un capítulo que </a:t>
            </a:r>
            <a:r>
              <a:rPr lang="es-ES" altLang="en-US" kern="0" dirty="0" smtClean="0"/>
              <a:t>describe </a:t>
            </a:r>
            <a:r>
              <a:rPr lang="es-ES" altLang="en-US" kern="0" dirty="0"/>
              <a:t>a personas con dos </a:t>
            </a:r>
            <a:r>
              <a:rPr lang="es-ES" altLang="en-US" kern="0" dirty="0" smtClean="0"/>
              <a:t>cosmovisiones, </a:t>
            </a:r>
            <a:r>
              <a:rPr lang="es-ES" altLang="en-US" kern="0" dirty="0"/>
              <a:t>una de las cuales </a:t>
            </a:r>
            <a:r>
              <a:rPr lang="es-ES" altLang="en-US" kern="0" dirty="0" smtClean="0"/>
              <a:t>tiene su “dios </a:t>
            </a:r>
            <a:r>
              <a:rPr lang="es-ES" altLang="en-US" kern="0" dirty="0"/>
              <a:t>es su vientre".</a:t>
            </a:r>
          </a:p>
        </p:txBody>
      </p:sp>
      <p:sp>
        <p:nvSpPr>
          <p:cNvPr id="6" name="Oval 4">
            <a:extLst>
              <a:ext uri="{FF2B5EF4-FFF2-40B4-BE49-F238E27FC236}">
                <a16:creationId xmlns:a16="http://schemas.microsoft.com/office/drawing/2014/main" xmlns="" id="{48169861-D218-92CA-392D-78A1F33A38B6}"/>
              </a:ext>
            </a:extLst>
          </p:cNvPr>
          <p:cNvSpPr>
            <a:spLocks noChangeArrowheads="1"/>
          </p:cNvSpPr>
          <p:nvPr/>
        </p:nvSpPr>
        <p:spPr bwMode="auto">
          <a:xfrm>
            <a:off x="1263716" y="2731998"/>
            <a:ext cx="3804181" cy="65613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dirty="0"/>
              <a:t>Eph 4; Col 3; Gal 5</a:t>
            </a:r>
          </a:p>
        </p:txBody>
      </p:sp>
      <p:sp>
        <p:nvSpPr>
          <p:cNvPr id="7" name="Oval 5">
            <a:extLst>
              <a:ext uri="{FF2B5EF4-FFF2-40B4-BE49-F238E27FC236}">
                <a16:creationId xmlns:a16="http://schemas.microsoft.com/office/drawing/2014/main" xmlns="" id="{ABFE8428-FD19-DBC0-DD07-DCBD2DF49A81}"/>
              </a:ext>
            </a:extLst>
          </p:cNvPr>
          <p:cNvSpPr>
            <a:spLocks noChangeArrowheads="1"/>
          </p:cNvSpPr>
          <p:nvPr/>
        </p:nvSpPr>
        <p:spPr bwMode="auto">
          <a:xfrm>
            <a:off x="3892695" y="4205551"/>
            <a:ext cx="1783416" cy="656131"/>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dirty="0"/>
              <a:t>II Pet 2</a:t>
            </a:r>
          </a:p>
        </p:txBody>
      </p:sp>
      <p:sp>
        <p:nvSpPr>
          <p:cNvPr id="9" name="Oval 6">
            <a:extLst>
              <a:ext uri="{FF2B5EF4-FFF2-40B4-BE49-F238E27FC236}">
                <a16:creationId xmlns:a16="http://schemas.microsoft.com/office/drawing/2014/main" xmlns="" id="{103D1087-2AE8-6720-A3B2-53D3BA361FCC}"/>
              </a:ext>
            </a:extLst>
          </p:cNvPr>
          <p:cNvSpPr>
            <a:spLocks noChangeArrowheads="1"/>
          </p:cNvSpPr>
          <p:nvPr/>
        </p:nvSpPr>
        <p:spPr bwMode="auto">
          <a:xfrm>
            <a:off x="3734939" y="6118348"/>
            <a:ext cx="1585259" cy="54677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dirty="0"/>
              <a:t>Phil 3</a:t>
            </a:r>
          </a:p>
        </p:txBody>
      </p:sp>
      <p:sp>
        <p:nvSpPr>
          <p:cNvPr id="10" name="Oval 4">
            <a:extLst>
              <a:ext uri="{FF2B5EF4-FFF2-40B4-BE49-F238E27FC236}">
                <a16:creationId xmlns:a16="http://schemas.microsoft.com/office/drawing/2014/main" xmlns="" id="{48169861-D218-92CA-392D-78A1F33A38B6}"/>
              </a:ext>
            </a:extLst>
          </p:cNvPr>
          <p:cNvSpPr>
            <a:spLocks noChangeArrowheads="1"/>
          </p:cNvSpPr>
          <p:nvPr/>
        </p:nvSpPr>
        <p:spPr bwMode="auto">
          <a:xfrm>
            <a:off x="8573128" y="2288652"/>
            <a:ext cx="3804181" cy="65613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dirty="0" err="1" smtClean="0"/>
              <a:t>Ef</a:t>
            </a:r>
            <a:r>
              <a:rPr lang="en-US" altLang="en-US" sz="2800" b="1" dirty="0" smtClean="0"/>
              <a:t> </a:t>
            </a:r>
            <a:r>
              <a:rPr lang="en-US" altLang="en-US" sz="2800" b="1" dirty="0"/>
              <a:t>4; Col 3; </a:t>
            </a:r>
            <a:r>
              <a:rPr lang="en-US" altLang="en-US" sz="2800" b="1" dirty="0" err="1" smtClean="0"/>
              <a:t>Gál</a:t>
            </a:r>
            <a:r>
              <a:rPr lang="en-US" altLang="en-US" sz="2800" b="1" dirty="0" smtClean="0"/>
              <a:t> </a:t>
            </a:r>
            <a:r>
              <a:rPr lang="en-US" altLang="en-US" sz="2800" b="1" dirty="0"/>
              <a:t>5</a:t>
            </a:r>
          </a:p>
        </p:txBody>
      </p:sp>
      <p:sp>
        <p:nvSpPr>
          <p:cNvPr id="11" name="Oval 5">
            <a:extLst>
              <a:ext uri="{FF2B5EF4-FFF2-40B4-BE49-F238E27FC236}">
                <a16:creationId xmlns:a16="http://schemas.microsoft.com/office/drawing/2014/main" xmlns="" id="{ABFE8428-FD19-DBC0-DD07-DCBD2DF49A81}"/>
              </a:ext>
            </a:extLst>
          </p:cNvPr>
          <p:cNvSpPr>
            <a:spLocks noChangeArrowheads="1"/>
          </p:cNvSpPr>
          <p:nvPr/>
        </p:nvSpPr>
        <p:spPr bwMode="auto">
          <a:xfrm>
            <a:off x="10088302" y="3763367"/>
            <a:ext cx="1783416" cy="656131"/>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dirty="0"/>
              <a:t>II </a:t>
            </a:r>
            <a:r>
              <a:rPr lang="en-US" altLang="en-US" sz="2800" b="1" dirty="0" smtClean="0"/>
              <a:t>Ped </a:t>
            </a:r>
            <a:r>
              <a:rPr lang="en-US" altLang="en-US" sz="2800" b="1" dirty="0"/>
              <a:t>2</a:t>
            </a:r>
          </a:p>
        </p:txBody>
      </p:sp>
      <p:sp>
        <p:nvSpPr>
          <p:cNvPr id="12" name="Oval 6">
            <a:extLst>
              <a:ext uri="{FF2B5EF4-FFF2-40B4-BE49-F238E27FC236}">
                <a16:creationId xmlns:a16="http://schemas.microsoft.com/office/drawing/2014/main" xmlns="" id="{103D1087-2AE8-6720-A3B2-53D3BA361FCC}"/>
              </a:ext>
            </a:extLst>
          </p:cNvPr>
          <p:cNvSpPr>
            <a:spLocks noChangeArrowheads="1"/>
          </p:cNvSpPr>
          <p:nvPr/>
        </p:nvSpPr>
        <p:spPr bwMode="auto">
          <a:xfrm>
            <a:off x="7912981" y="6050648"/>
            <a:ext cx="1585259" cy="54677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dirty="0"/>
              <a:t>F</a:t>
            </a:r>
            <a:r>
              <a:rPr lang="en-US" altLang="en-US" sz="2800" b="1" dirty="0" smtClean="0"/>
              <a:t>il </a:t>
            </a:r>
            <a:r>
              <a:rPr lang="en-US" altLang="en-US" sz="2800" b="1" dirty="0"/>
              <a:t>3</a:t>
            </a:r>
          </a:p>
        </p:txBody>
      </p:sp>
    </p:spTree>
    <p:extLst>
      <p:ext uri="{BB962C8B-B14F-4D97-AF65-F5344CB8AC3E}">
        <p14:creationId xmlns:p14="http://schemas.microsoft.com/office/powerpoint/2010/main" val="129055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0" grpId="0" animBg="1"/>
      <p:bldP spid="11" grpId="0" animBg="1"/>
      <p:bldP spid="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Number Placeholder 5">
            <a:extLst>
              <a:ext uri="{FF2B5EF4-FFF2-40B4-BE49-F238E27FC236}">
                <a16:creationId xmlns:a16="http://schemas.microsoft.com/office/drawing/2014/main" xmlns="" id="{9CD54ED6-AAF6-6F51-E87F-533E98D6134C}"/>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C43ECFF-F095-419C-843F-33F177E1A971}" type="slidenum">
              <a:rPr lang="en-US" altLang="en-US" sz="1400" smtClean="0"/>
              <a:pPr>
                <a:spcBef>
                  <a:spcPct val="0"/>
                </a:spcBef>
                <a:buFontTx/>
                <a:buNone/>
              </a:pPr>
              <a:t>33</a:t>
            </a:fld>
            <a:endParaRPr lang="en-US" altLang="en-US" sz="1400"/>
          </a:p>
        </p:txBody>
      </p:sp>
      <p:sp>
        <p:nvSpPr>
          <p:cNvPr id="150531" name="Rectangle 2">
            <a:extLst>
              <a:ext uri="{FF2B5EF4-FFF2-40B4-BE49-F238E27FC236}">
                <a16:creationId xmlns:a16="http://schemas.microsoft.com/office/drawing/2014/main" xmlns="" id="{CFBE4E66-1D60-FECE-330D-E9D2FE94040B}"/>
              </a:ext>
            </a:extLst>
          </p:cNvPr>
          <p:cNvSpPr>
            <a:spLocks noGrp="1" noChangeArrowheads="1"/>
          </p:cNvSpPr>
          <p:nvPr>
            <p:ph type="title"/>
          </p:nvPr>
        </p:nvSpPr>
        <p:spPr>
          <a:xfrm>
            <a:off x="1905000" y="0"/>
            <a:ext cx="8229600" cy="563563"/>
          </a:xfrm>
        </p:spPr>
        <p:txBody>
          <a:bodyPr/>
          <a:lstStyle/>
          <a:p>
            <a:pPr eaLnBrk="1" hangingPunct="1"/>
            <a:r>
              <a:rPr lang="en-US" altLang="en-US" dirty="0"/>
              <a:t>Review </a:t>
            </a:r>
            <a:r>
              <a:rPr lang="en-US" altLang="en-US" dirty="0" smtClean="0"/>
              <a:t>Quiz / </a:t>
            </a:r>
            <a:r>
              <a:rPr lang="en-US" altLang="en-US" dirty="0" err="1" smtClean="0">
                <a:solidFill>
                  <a:srgbClr val="0000CC"/>
                </a:solidFill>
              </a:rPr>
              <a:t>Prueba</a:t>
            </a:r>
            <a:r>
              <a:rPr lang="en-US" altLang="en-US" dirty="0" smtClean="0">
                <a:solidFill>
                  <a:srgbClr val="0000CC"/>
                </a:solidFill>
              </a:rPr>
              <a:t> de </a:t>
            </a:r>
            <a:r>
              <a:rPr lang="en-US" altLang="en-US" dirty="0" err="1" smtClean="0">
                <a:solidFill>
                  <a:srgbClr val="0000CC"/>
                </a:solidFill>
              </a:rPr>
              <a:t>repaso</a:t>
            </a:r>
            <a:r>
              <a:rPr lang="en-US" altLang="en-US" dirty="0" smtClean="0">
                <a:solidFill>
                  <a:srgbClr val="0000CC"/>
                </a:solidFill>
              </a:rPr>
              <a:t> (2/2)</a:t>
            </a:r>
            <a:endParaRPr lang="en-US" altLang="en-US" dirty="0">
              <a:solidFill>
                <a:srgbClr val="0000CC"/>
              </a:solidFill>
            </a:endParaRPr>
          </a:p>
        </p:txBody>
      </p:sp>
      <p:sp>
        <p:nvSpPr>
          <p:cNvPr id="150532" name="Rectangle 3">
            <a:extLst>
              <a:ext uri="{FF2B5EF4-FFF2-40B4-BE49-F238E27FC236}">
                <a16:creationId xmlns:a16="http://schemas.microsoft.com/office/drawing/2014/main" xmlns="" id="{616945E2-DA8F-F1AE-E720-B98B45D06A08}"/>
              </a:ext>
            </a:extLst>
          </p:cNvPr>
          <p:cNvSpPr>
            <a:spLocks noGrp="1" noChangeArrowheads="1"/>
          </p:cNvSpPr>
          <p:nvPr>
            <p:ph type="body" idx="1"/>
          </p:nvPr>
        </p:nvSpPr>
        <p:spPr>
          <a:xfrm>
            <a:off x="106956" y="708523"/>
            <a:ext cx="6096000" cy="5352166"/>
          </a:xfrm>
        </p:spPr>
        <p:txBody>
          <a:bodyPr/>
          <a:lstStyle/>
          <a:p>
            <a:pPr marL="514350" indent="-514350" eaLnBrk="1" hangingPunct="1">
              <a:lnSpc>
                <a:spcPct val="90000"/>
              </a:lnSpc>
              <a:spcBef>
                <a:spcPts val="0"/>
              </a:spcBef>
              <a:spcAft>
                <a:spcPts val="1800"/>
              </a:spcAft>
              <a:buFont typeface="+mj-lt"/>
              <a:buAutoNum type="arabicPeriod" startAt="4"/>
            </a:pPr>
            <a:r>
              <a:rPr lang="en-US" altLang="en-US" dirty="0" smtClean="0"/>
              <a:t>List </a:t>
            </a:r>
            <a:r>
              <a:rPr lang="en-US" altLang="en-US" dirty="0"/>
              <a:t>a chapter that contrasts the mind of the spirit with </a:t>
            </a:r>
            <a:br>
              <a:rPr lang="en-US" altLang="en-US" dirty="0"/>
            </a:br>
            <a:r>
              <a:rPr lang="en-US" altLang="en-US" dirty="0"/>
              <a:t>the mind of the flesh.</a:t>
            </a:r>
          </a:p>
          <a:p>
            <a:pPr marL="514350" indent="-514350" eaLnBrk="1" hangingPunct="1">
              <a:lnSpc>
                <a:spcPct val="90000"/>
              </a:lnSpc>
              <a:spcBef>
                <a:spcPts val="0"/>
              </a:spcBef>
              <a:spcAft>
                <a:spcPts val="1800"/>
              </a:spcAft>
              <a:buFont typeface="+mj-lt"/>
              <a:buAutoNum type="arabicPeriod" startAt="4"/>
            </a:pPr>
            <a:r>
              <a:rPr lang="en-US" altLang="en-US" dirty="0"/>
              <a:t>What is the key element that will help control &amp; condition our emotions?</a:t>
            </a:r>
            <a:endParaRPr lang="en-US" altLang="en-US" sz="2000" dirty="0"/>
          </a:p>
          <a:p>
            <a:pPr marL="514350" indent="-514350" eaLnBrk="1" hangingPunct="1">
              <a:lnSpc>
                <a:spcPct val="90000"/>
              </a:lnSpc>
              <a:spcBef>
                <a:spcPts val="0"/>
              </a:spcBef>
              <a:spcAft>
                <a:spcPts val="1800"/>
              </a:spcAft>
              <a:buFont typeface="+mj-lt"/>
              <a:buAutoNum type="arabicPeriod" startAt="4"/>
            </a:pPr>
            <a:r>
              <a:rPr lang="en-US" altLang="en-US" dirty="0"/>
              <a:t>Fill in the bottom two layers of </a:t>
            </a:r>
            <a:br>
              <a:rPr lang="en-US" altLang="en-US" dirty="0"/>
            </a:br>
            <a:r>
              <a:rPr lang="en-US" altLang="en-US" dirty="0"/>
              <a:t>a Spirit-led </a:t>
            </a:r>
            <a:r>
              <a:rPr lang="en-US" altLang="en-US" dirty="0" smtClean="0"/>
              <a:t>decision </a:t>
            </a:r>
            <a:r>
              <a:rPr lang="en-US" altLang="en-US" dirty="0"/>
              <a:t>structure.</a:t>
            </a:r>
          </a:p>
        </p:txBody>
      </p:sp>
      <p:sp>
        <p:nvSpPr>
          <p:cNvPr id="3" name="Rectangle 18">
            <a:extLst>
              <a:ext uri="{FF2B5EF4-FFF2-40B4-BE49-F238E27FC236}">
                <a16:creationId xmlns:a16="http://schemas.microsoft.com/office/drawing/2014/main" xmlns="" id="{8A0D6E37-66A2-85F2-7B57-D8EBF34C50EE}"/>
              </a:ext>
            </a:extLst>
          </p:cNvPr>
          <p:cNvSpPr>
            <a:spLocks noChangeArrowheads="1"/>
          </p:cNvSpPr>
          <p:nvPr/>
        </p:nvSpPr>
        <p:spPr bwMode="auto">
          <a:xfrm>
            <a:off x="325761" y="5732623"/>
            <a:ext cx="5357851" cy="656132"/>
          </a:xfrm>
          <a:prstGeom prst="rect">
            <a:avLst/>
          </a:prstGeom>
          <a:noFill/>
          <a:ln w="19050">
            <a:solidFill>
              <a:schemeClr val="tx1"/>
            </a:solidFill>
            <a:miter lim="800000"/>
            <a:headEnd/>
            <a:tailEnd/>
          </a:ln>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4" name="Rectangle 19">
            <a:extLst>
              <a:ext uri="{FF2B5EF4-FFF2-40B4-BE49-F238E27FC236}">
                <a16:creationId xmlns:a16="http://schemas.microsoft.com/office/drawing/2014/main" xmlns="" id="{4675D4DB-0B43-48E2-5E7D-A983194D7266}"/>
              </a:ext>
            </a:extLst>
          </p:cNvPr>
          <p:cNvSpPr>
            <a:spLocks noChangeArrowheads="1"/>
          </p:cNvSpPr>
          <p:nvPr/>
        </p:nvSpPr>
        <p:spPr bwMode="auto">
          <a:xfrm>
            <a:off x="720837" y="5179037"/>
            <a:ext cx="2230698" cy="530947"/>
          </a:xfrm>
          <a:prstGeom prst="rect">
            <a:avLst/>
          </a:prstGeom>
          <a:noFill/>
          <a:ln w="19050">
            <a:solidFill>
              <a:schemeClr val="tx1"/>
            </a:solidFill>
            <a:miter lim="800000"/>
            <a:headEnd/>
            <a:tailEnd/>
          </a:ln>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5" name="Rectangle 20">
            <a:extLst>
              <a:ext uri="{FF2B5EF4-FFF2-40B4-BE49-F238E27FC236}">
                <a16:creationId xmlns:a16="http://schemas.microsoft.com/office/drawing/2014/main" xmlns="" id="{C836A09D-FFFD-A0E3-29A7-E32BB78193AE}"/>
              </a:ext>
            </a:extLst>
          </p:cNvPr>
          <p:cNvSpPr>
            <a:spLocks noChangeArrowheads="1"/>
          </p:cNvSpPr>
          <p:nvPr/>
        </p:nvSpPr>
        <p:spPr bwMode="auto">
          <a:xfrm>
            <a:off x="3004686" y="5163208"/>
            <a:ext cx="2230698" cy="546776"/>
          </a:xfrm>
          <a:prstGeom prst="rect">
            <a:avLst/>
          </a:prstGeom>
          <a:noFill/>
          <a:ln w="19050">
            <a:solidFill>
              <a:schemeClr val="tx1"/>
            </a:solidFill>
            <a:miter lim="800000"/>
            <a:headEnd/>
            <a:tailEnd/>
          </a:ln>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8" name="Rectangle 3">
            <a:extLst>
              <a:ext uri="{FF2B5EF4-FFF2-40B4-BE49-F238E27FC236}">
                <a16:creationId xmlns:a16="http://schemas.microsoft.com/office/drawing/2014/main" xmlns="" id="{616945E2-DA8F-F1AE-E720-B98B45D06A08}"/>
              </a:ext>
            </a:extLst>
          </p:cNvPr>
          <p:cNvSpPr txBox="1">
            <a:spLocks noChangeArrowheads="1"/>
          </p:cNvSpPr>
          <p:nvPr/>
        </p:nvSpPr>
        <p:spPr bwMode="auto">
          <a:xfrm>
            <a:off x="6019800" y="708523"/>
            <a:ext cx="6096000" cy="4470514"/>
          </a:xfrm>
          <a:prstGeom prst="rect">
            <a:avLst/>
          </a:prstGeom>
          <a:solidFill>
            <a:schemeClr val="bg1">
              <a:lumMod val="85000"/>
            </a:schemeClr>
          </a:solidFill>
          <a:ln>
            <a:noFill/>
          </a:ln>
          <a:effectLs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1800">
                <a:solidFill>
                  <a:schemeClr val="tx1"/>
                </a:solidFill>
                <a:latin typeface="+mn-lt"/>
              </a:defRPr>
            </a:lvl4pPr>
            <a:lvl5pPr marL="2057400" indent="-228600" algn="l" rtl="0" eaLnBrk="0" fontAlgn="base" hangingPunct="0">
              <a:spcBef>
                <a:spcPct val="20000"/>
              </a:spcBef>
              <a:spcAft>
                <a:spcPct val="0"/>
              </a:spcAft>
              <a:buChar char="»"/>
              <a:defRPr sz="18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514350" indent="-514350" eaLnBrk="1" hangingPunct="1">
              <a:lnSpc>
                <a:spcPct val="90000"/>
              </a:lnSpc>
              <a:spcBef>
                <a:spcPts val="0"/>
              </a:spcBef>
              <a:spcAft>
                <a:spcPts val="1800"/>
              </a:spcAft>
              <a:buFont typeface="+mj-lt"/>
              <a:buAutoNum type="arabicPeriod" startAt="4"/>
            </a:pPr>
            <a:r>
              <a:rPr lang="es-ES" altLang="en-US" kern="0" dirty="0"/>
              <a:t>Enumere un capítulo que contraste la mente </a:t>
            </a:r>
            <a:r>
              <a:rPr lang="es-ES" altLang="en-US" kern="0" dirty="0" smtClean="0"/>
              <a:t>puesta en el Espíritu </a:t>
            </a:r>
            <a:r>
              <a:rPr lang="es-ES" altLang="en-US" kern="0" dirty="0"/>
              <a:t>con la mente </a:t>
            </a:r>
            <a:r>
              <a:rPr lang="es-ES" altLang="en-US" kern="0" dirty="0" smtClean="0"/>
              <a:t>puesta en  </a:t>
            </a:r>
            <a:r>
              <a:rPr lang="es-ES" altLang="en-US" kern="0" dirty="0"/>
              <a:t>la carne.</a:t>
            </a:r>
          </a:p>
          <a:p>
            <a:pPr marL="514350" indent="-514350" eaLnBrk="1" hangingPunct="1">
              <a:lnSpc>
                <a:spcPct val="90000"/>
              </a:lnSpc>
              <a:spcBef>
                <a:spcPts val="0"/>
              </a:spcBef>
              <a:spcAft>
                <a:spcPts val="1800"/>
              </a:spcAft>
              <a:buFont typeface="+mj-lt"/>
              <a:buAutoNum type="arabicPeriod" startAt="4"/>
            </a:pPr>
            <a:r>
              <a:rPr lang="es-ES" altLang="en-US" kern="0" dirty="0"/>
              <a:t>¿Cuál es el elemento clave que ayudará a controlar y condicionar nuestras emociones?</a:t>
            </a:r>
          </a:p>
          <a:p>
            <a:pPr marL="514350" indent="-514350" eaLnBrk="1" hangingPunct="1">
              <a:lnSpc>
                <a:spcPct val="90000"/>
              </a:lnSpc>
              <a:spcBef>
                <a:spcPts val="0"/>
              </a:spcBef>
              <a:spcAft>
                <a:spcPts val="1800"/>
              </a:spcAft>
              <a:buFont typeface="+mj-lt"/>
              <a:buAutoNum type="arabicPeriod" startAt="4"/>
            </a:pPr>
            <a:r>
              <a:rPr lang="es-ES" altLang="en-US" kern="0" dirty="0"/>
              <a:t>Rellene </a:t>
            </a:r>
            <a:r>
              <a:rPr lang="es-ES" altLang="en-US" kern="0" dirty="0" smtClean="0"/>
              <a:t>los dos niveles de abajo de </a:t>
            </a:r>
            <a:r>
              <a:rPr lang="es-ES" altLang="en-US" kern="0" dirty="0"/>
              <a:t>una estructura de </a:t>
            </a:r>
            <a:r>
              <a:rPr lang="es-ES" altLang="en-US" kern="0" dirty="0" smtClean="0"/>
              <a:t>decisiones guiadas </a:t>
            </a:r>
            <a:r>
              <a:rPr lang="es-ES" altLang="en-US" kern="0" dirty="0"/>
              <a:t>por el Espíritu.</a:t>
            </a:r>
          </a:p>
        </p:txBody>
      </p:sp>
      <p:sp>
        <p:nvSpPr>
          <p:cNvPr id="9" name="Rectangle 18">
            <a:extLst>
              <a:ext uri="{FF2B5EF4-FFF2-40B4-BE49-F238E27FC236}">
                <a16:creationId xmlns:a16="http://schemas.microsoft.com/office/drawing/2014/main" xmlns="" id="{8A0D6E37-66A2-85F2-7B57-D8EBF34C50EE}"/>
              </a:ext>
            </a:extLst>
          </p:cNvPr>
          <p:cNvSpPr>
            <a:spLocks noChangeArrowheads="1"/>
          </p:cNvSpPr>
          <p:nvPr/>
        </p:nvSpPr>
        <p:spPr bwMode="auto">
          <a:xfrm>
            <a:off x="6200088" y="5732623"/>
            <a:ext cx="5357851" cy="656132"/>
          </a:xfrm>
          <a:prstGeom prst="rect">
            <a:avLst/>
          </a:prstGeom>
          <a:noFill/>
          <a:ln w="19050">
            <a:solidFill>
              <a:schemeClr val="tx1"/>
            </a:solidFill>
            <a:miter lim="800000"/>
            <a:headEnd/>
            <a:tailEnd/>
          </a:ln>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10" name="Rectangle 19">
            <a:extLst>
              <a:ext uri="{FF2B5EF4-FFF2-40B4-BE49-F238E27FC236}">
                <a16:creationId xmlns:a16="http://schemas.microsoft.com/office/drawing/2014/main" xmlns="" id="{4675D4DB-0B43-48E2-5E7D-A983194D7266}"/>
              </a:ext>
            </a:extLst>
          </p:cNvPr>
          <p:cNvSpPr>
            <a:spLocks noChangeArrowheads="1"/>
          </p:cNvSpPr>
          <p:nvPr/>
        </p:nvSpPr>
        <p:spPr bwMode="auto">
          <a:xfrm>
            <a:off x="6595164" y="5179037"/>
            <a:ext cx="2230698" cy="530947"/>
          </a:xfrm>
          <a:prstGeom prst="rect">
            <a:avLst/>
          </a:prstGeom>
          <a:noFill/>
          <a:ln w="19050">
            <a:solidFill>
              <a:schemeClr val="tx1"/>
            </a:solidFill>
            <a:miter lim="800000"/>
            <a:headEnd/>
            <a:tailEnd/>
          </a:ln>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11" name="Rectangle 20">
            <a:extLst>
              <a:ext uri="{FF2B5EF4-FFF2-40B4-BE49-F238E27FC236}">
                <a16:creationId xmlns:a16="http://schemas.microsoft.com/office/drawing/2014/main" xmlns="" id="{C836A09D-FFFD-A0E3-29A7-E32BB78193AE}"/>
              </a:ext>
            </a:extLst>
          </p:cNvPr>
          <p:cNvSpPr>
            <a:spLocks noChangeArrowheads="1"/>
          </p:cNvSpPr>
          <p:nvPr/>
        </p:nvSpPr>
        <p:spPr bwMode="auto">
          <a:xfrm>
            <a:off x="8879013" y="5163208"/>
            <a:ext cx="2230698" cy="546776"/>
          </a:xfrm>
          <a:prstGeom prst="rect">
            <a:avLst/>
          </a:prstGeom>
          <a:noFill/>
          <a:ln w="19050">
            <a:solidFill>
              <a:schemeClr val="tx1"/>
            </a:solidFill>
            <a:miter lim="800000"/>
            <a:headEnd/>
            <a:tailEnd/>
          </a:ln>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Tree>
    <p:extLst>
      <p:ext uri="{BB962C8B-B14F-4D97-AF65-F5344CB8AC3E}">
        <p14:creationId xmlns:p14="http://schemas.microsoft.com/office/powerpoint/2010/main" val="362052200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Number Placeholder 5">
            <a:extLst>
              <a:ext uri="{FF2B5EF4-FFF2-40B4-BE49-F238E27FC236}">
                <a16:creationId xmlns:a16="http://schemas.microsoft.com/office/drawing/2014/main" xmlns="" id="{9CD54ED6-AAF6-6F51-E87F-533E98D6134C}"/>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C43ECFF-F095-419C-843F-33F177E1A971}" type="slidenum">
              <a:rPr lang="en-US" altLang="en-US" sz="1400" smtClean="0"/>
              <a:pPr>
                <a:spcBef>
                  <a:spcPct val="0"/>
                </a:spcBef>
                <a:buFontTx/>
                <a:buNone/>
              </a:pPr>
              <a:t>34</a:t>
            </a:fld>
            <a:endParaRPr lang="en-US" altLang="en-US" sz="1400"/>
          </a:p>
        </p:txBody>
      </p:sp>
      <p:sp>
        <p:nvSpPr>
          <p:cNvPr id="150531" name="Rectangle 2">
            <a:extLst>
              <a:ext uri="{FF2B5EF4-FFF2-40B4-BE49-F238E27FC236}">
                <a16:creationId xmlns:a16="http://schemas.microsoft.com/office/drawing/2014/main" xmlns="" id="{CFBE4E66-1D60-FECE-330D-E9D2FE94040B}"/>
              </a:ext>
            </a:extLst>
          </p:cNvPr>
          <p:cNvSpPr>
            <a:spLocks noGrp="1" noChangeArrowheads="1"/>
          </p:cNvSpPr>
          <p:nvPr>
            <p:ph type="title"/>
          </p:nvPr>
        </p:nvSpPr>
        <p:spPr>
          <a:xfrm>
            <a:off x="1905000" y="0"/>
            <a:ext cx="8229600" cy="563563"/>
          </a:xfrm>
        </p:spPr>
        <p:txBody>
          <a:bodyPr/>
          <a:lstStyle/>
          <a:p>
            <a:pPr eaLnBrk="1" hangingPunct="1"/>
            <a:r>
              <a:rPr lang="en-US" altLang="en-US" dirty="0"/>
              <a:t>Review </a:t>
            </a:r>
            <a:r>
              <a:rPr lang="en-US" altLang="en-US" dirty="0" smtClean="0"/>
              <a:t>Quiz / </a:t>
            </a:r>
            <a:r>
              <a:rPr lang="en-US" altLang="en-US" dirty="0" err="1" smtClean="0">
                <a:solidFill>
                  <a:srgbClr val="0000CC"/>
                </a:solidFill>
              </a:rPr>
              <a:t>Prueba</a:t>
            </a:r>
            <a:r>
              <a:rPr lang="en-US" altLang="en-US" dirty="0" smtClean="0">
                <a:solidFill>
                  <a:srgbClr val="0000CC"/>
                </a:solidFill>
              </a:rPr>
              <a:t> de </a:t>
            </a:r>
            <a:r>
              <a:rPr lang="en-US" altLang="en-US" dirty="0" err="1" smtClean="0">
                <a:solidFill>
                  <a:srgbClr val="0000CC"/>
                </a:solidFill>
              </a:rPr>
              <a:t>repaso</a:t>
            </a:r>
            <a:r>
              <a:rPr lang="en-US" altLang="en-US" dirty="0" smtClean="0">
                <a:solidFill>
                  <a:srgbClr val="0000CC"/>
                </a:solidFill>
              </a:rPr>
              <a:t> (2/2)</a:t>
            </a:r>
            <a:endParaRPr lang="en-US" altLang="en-US" dirty="0">
              <a:solidFill>
                <a:srgbClr val="0000CC"/>
              </a:solidFill>
            </a:endParaRPr>
          </a:p>
        </p:txBody>
      </p:sp>
      <p:sp>
        <p:nvSpPr>
          <p:cNvPr id="150532" name="Rectangle 3">
            <a:extLst>
              <a:ext uri="{FF2B5EF4-FFF2-40B4-BE49-F238E27FC236}">
                <a16:creationId xmlns:a16="http://schemas.microsoft.com/office/drawing/2014/main" xmlns="" id="{616945E2-DA8F-F1AE-E720-B98B45D06A08}"/>
              </a:ext>
            </a:extLst>
          </p:cNvPr>
          <p:cNvSpPr>
            <a:spLocks noGrp="1" noChangeArrowheads="1"/>
          </p:cNvSpPr>
          <p:nvPr>
            <p:ph type="body" idx="1"/>
          </p:nvPr>
        </p:nvSpPr>
        <p:spPr>
          <a:xfrm>
            <a:off x="106956" y="708523"/>
            <a:ext cx="6096000" cy="5352166"/>
          </a:xfrm>
        </p:spPr>
        <p:txBody>
          <a:bodyPr/>
          <a:lstStyle/>
          <a:p>
            <a:pPr marL="514350" indent="-514350" eaLnBrk="1" hangingPunct="1">
              <a:lnSpc>
                <a:spcPct val="90000"/>
              </a:lnSpc>
              <a:spcBef>
                <a:spcPts val="0"/>
              </a:spcBef>
              <a:spcAft>
                <a:spcPts val="1800"/>
              </a:spcAft>
              <a:buFont typeface="+mj-lt"/>
              <a:buAutoNum type="arabicPeriod" startAt="4"/>
            </a:pPr>
            <a:r>
              <a:rPr lang="en-US" altLang="en-US" dirty="0" smtClean="0"/>
              <a:t>List </a:t>
            </a:r>
            <a:r>
              <a:rPr lang="en-US" altLang="en-US" dirty="0"/>
              <a:t>a chapter that contrasts the mind of the spirit with </a:t>
            </a:r>
            <a:br>
              <a:rPr lang="en-US" altLang="en-US" dirty="0"/>
            </a:br>
            <a:r>
              <a:rPr lang="en-US" altLang="en-US" dirty="0"/>
              <a:t>the mind of the flesh.</a:t>
            </a:r>
          </a:p>
          <a:p>
            <a:pPr marL="514350" indent="-514350" eaLnBrk="1" hangingPunct="1">
              <a:lnSpc>
                <a:spcPct val="90000"/>
              </a:lnSpc>
              <a:spcBef>
                <a:spcPts val="0"/>
              </a:spcBef>
              <a:spcAft>
                <a:spcPts val="1800"/>
              </a:spcAft>
              <a:buFont typeface="+mj-lt"/>
              <a:buAutoNum type="arabicPeriod" startAt="4"/>
            </a:pPr>
            <a:r>
              <a:rPr lang="en-US" altLang="en-US" dirty="0"/>
              <a:t>What is the key element that will help control &amp; condition our emotions?</a:t>
            </a:r>
            <a:endParaRPr lang="en-US" altLang="en-US" sz="2000" dirty="0"/>
          </a:p>
          <a:p>
            <a:pPr marL="514350" indent="-514350" eaLnBrk="1" hangingPunct="1">
              <a:lnSpc>
                <a:spcPct val="90000"/>
              </a:lnSpc>
              <a:spcBef>
                <a:spcPts val="0"/>
              </a:spcBef>
              <a:spcAft>
                <a:spcPts val="1800"/>
              </a:spcAft>
              <a:buFont typeface="+mj-lt"/>
              <a:buAutoNum type="arabicPeriod" startAt="4"/>
            </a:pPr>
            <a:r>
              <a:rPr lang="en-US" altLang="en-US" dirty="0"/>
              <a:t>Fill in the bottom two layers of </a:t>
            </a:r>
            <a:br>
              <a:rPr lang="en-US" altLang="en-US" dirty="0"/>
            </a:br>
            <a:r>
              <a:rPr lang="en-US" altLang="en-US" dirty="0"/>
              <a:t>a Spirit-led </a:t>
            </a:r>
            <a:r>
              <a:rPr lang="en-US" altLang="en-US" dirty="0" smtClean="0"/>
              <a:t>decision </a:t>
            </a:r>
            <a:r>
              <a:rPr lang="en-US" altLang="en-US" dirty="0"/>
              <a:t>structure.</a:t>
            </a:r>
          </a:p>
        </p:txBody>
      </p:sp>
      <p:sp>
        <p:nvSpPr>
          <p:cNvPr id="8" name="Rectangle 3">
            <a:extLst>
              <a:ext uri="{FF2B5EF4-FFF2-40B4-BE49-F238E27FC236}">
                <a16:creationId xmlns:a16="http://schemas.microsoft.com/office/drawing/2014/main" xmlns="" id="{616945E2-DA8F-F1AE-E720-B98B45D06A08}"/>
              </a:ext>
            </a:extLst>
          </p:cNvPr>
          <p:cNvSpPr txBox="1">
            <a:spLocks noChangeArrowheads="1"/>
          </p:cNvSpPr>
          <p:nvPr/>
        </p:nvSpPr>
        <p:spPr bwMode="auto">
          <a:xfrm>
            <a:off x="6019800" y="708522"/>
            <a:ext cx="6096000" cy="4736667"/>
          </a:xfrm>
          <a:prstGeom prst="rect">
            <a:avLst/>
          </a:prstGeom>
          <a:solidFill>
            <a:schemeClr val="bg1">
              <a:lumMod val="85000"/>
            </a:schemeClr>
          </a:solidFill>
          <a:ln>
            <a:noFill/>
          </a:ln>
          <a:effectLs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1800">
                <a:solidFill>
                  <a:schemeClr val="tx1"/>
                </a:solidFill>
                <a:latin typeface="+mn-lt"/>
              </a:defRPr>
            </a:lvl4pPr>
            <a:lvl5pPr marL="2057400" indent="-228600" algn="l" rtl="0" eaLnBrk="0" fontAlgn="base" hangingPunct="0">
              <a:spcBef>
                <a:spcPct val="20000"/>
              </a:spcBef>
              <a:spcAft>
                <a:spcPct val="0"/>
              </a:spcAft>
              <a:buChar char="»"/>
              <a:defRPr sz="18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514350" indent="-514350" eaLnBrk="1" hangingPunct="1">
              <a:lnSpc>
                <a:spcPct val="90000"/>
              </a:lnSpc>
              <a:spcBef>
                <a:spcPts val="0"/>
              </a:spcBef>
              <a:spcAft>
                <a:spcPts val="1800"/>
              </a:spcAft>
              <a:buFont typeface="+mj-lt"/>
              <a:buAutoNum type="arabicPeriod" startAt="4"/>
            </a:pPr>
            <a:r>
              <a:rPr lang="es-ES" altLang="en-US" kern="0" dirty="0"/>
              <a:t>Enumere un capítulo que contraste la mente </a:t>
            </a:r>
            <a:r>
              <a:rPr lang="es-ES" altLang="en-US" kern="0" dirty="0" smtClean="0"/>
              <a:t>puesta en el Espíritu </a:t>
            </a:r>
            <a:r>
              <a:rPr lang="es-ES" altLang="en-US" kern="0" dirty="0"/>
              <a:t>con la mente </a:t>
            </a:r>
            <a:r>
              <a:rPr lang="es-ES" altLang="en-US" kern="0" dirty="0" smtClean="0"/>
              <a:t>puesta en  </a:t>
            </a:r>
            <a:r>
              <a:rPr lang="es-ES" altLang="en-US" kern="0" dirty="0"/>
              <a:t>la carne.</a:t>
            </a:r>
          </a:p>
          <a:p>
            <a:pPr marL="514350" indent="-514350" eaLnBrk="1" hangingPunct="1">
              <a:lnSpc>
                <a:spcPct val="90000"/>
              </a:lnSpc>
              <a:spcBef>
                <a:spcPts val="0"/>
              </a:spcBef>
              <a:spcAft>
                <a:spcPts val="1800"/>
              </a:spcAft>
              <a:buFont typeface="+mj-lt"/>
              <a:buAutoNum type="arabicPeriod" startAt="4"/>
            </a:pPr>
            <a:r>
              <a:rPr lang="es-ES" altLang="en-US" kern="0" dirty="0"/>
              <a:t>¿Cuál es el elemento clave que ayudará a controlar y condicionar nuestras emociones</a:t>
            </a:r>
            <a:r>
              <a:rPr lang="es-ES" altLang="en-US" kern="0" dirty="0" smtClean="0"/>
              <a:t>?</a:t>
            </a:r>
            <a:br>
              <a:rPr lang="es-ES" altLang="en-US" kern="0" dirty="0" smtClean="0"/>
            </a:br>
            <a:endParaRPr lang="es-ES" altLang="en-US" kern="0" dirty="0"/>
          </a:p>
          <a:p>
            <a:pPr marL="514350" indent="-514350" eaLnBrk="1" hangingPunct="1">
              <a:lnSpc>
                <a:spcPct val="90000"/>
              </a:lnSpc>
              <a:spcBef>
                <a:spcPts val="0"/>
              </a:spcBef>
              <a:spcAft>
                <a:spcPts val="1800"/>
              </a:spcAft>
              <a:buFont typeface="+mj-lt"/>
              <a:buAutoNum type="arabicPeriod" startAt="4"/>
            </a:pPr>
            <a:r>
              <a:rPr lang="es-ES" altLang="en-US" kern="0" dirty="0" smtClean="0"/>
              <a:t>Rellene los dos niveles de abajo de </a:t>
            </a:r>
            <a:r>
              <a:rPr lang="es-ES" altLang="en-US" kern="0" dirty="0"/>
              <a:t>una estructura de </a:t>
            </a:r>
            <a:r>
              <a:rPr lang="es-ES" altLang="en-US" kern="0" dirty="0" smtClean="0"/>
              <a:t>decisiones guiadas </a:t>
            </a:r>
            <a:r>
              <a:rPr lang="es-ES" altLang="en-US" kern="0" dirty="0"/>
              <a:t>por el Espíritu.</a:t>
            </a:r>
          </a:p>
        </p:txBody>
      </p:sp>
      <p:sp>
        <p:nvSpPr>
          <p:cNvPr id="12" name="Text Box 10">
            <a:extLst>
              <a:ext uri="{FF2B5EF4-FFF2-40B4-BE49-F238E27FC236}">
                <a16:creationId xmlns:a16="http://schemas.microsoft.com/office/drawing/2014/main" xmlns="" id="{6B212030-2033-E77C-311B-AFF337AF05B4}"/>
              </a:ext>
            </a:extLst>
          </p:cNvPr>
          <p:cNvSpPr txBox="1">
            <a:spLocks noChangeArrowheads="1"/>
          </p:cNvSpPr>
          <p:nvPr/>
        </p:nvSpPr>
        <p:spPr bwMode="auto">
          <a:xfrm>
            <a:off x="2779391" y="2943780"/>
            <a:ext cx="238719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dirty="0">
                <a:solidFill>
                  <a:schemeClr val="accent2"/>
                </a:solidFill>
                <a:latin typeface="Lucida Handwriting" panose="03010101010101010101" pitchFamily="66" charset="0"/>
              </a:rPr>
              <a:t>Knowledge</a:t>
            </a:r>
          </a:p>
        </p:txBody>
      </p:sp>
      <p:sp>
        <p:nvSpPr>
          <p:cNvPr id="13" name="Rectangle 18">
            <a:extLst>
              <a:ext uri="{FF2B5EF4-FFF2-40B4-BE49-F238E27FC236}">
                <a16:creationId xmlns:a16="http://schemas.microsoft.com/office/drawing/2014/main" xmlns="" id="{E25AA80D-86F2-4548-4C93-AA4F0666DEA3}"/>
              </a:ext>
            </a:extLst>
          </p:cNvPr>
          <p:cNvSpPr>
            <a:spLocks noChangeArrowheads="1"/>
          </p:cNvSpPr>
          <p:nvPr/>
        </p:nvSpPr>
        <p:spPr bwMode="auto">
          <a:xfrm>
            <a:off x="327300" y="5980352"/>
            <a:ext cx="5357851" cy="656132"/>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14" name="Rectangle 19">
            <a:extLst>
              <a:ext uri="{FF2B5EF4-FFF2-40B4-BE49-F238E27FC236}">
                <a16:creationId xmlns:a16="http://schemas.microsoft.com/office/drawing/2014/main" xmlns="" id="{FBF62357-3D87-F052-FBA9-558CFA3B8F4B}"/>
              </a:ext>
            </a:extLst>
          </p:cNvPr>
          <p:cNvSpPr>
            <a:spLocks noChangeArrowheads="1"/>
          </p:cNvSpPr>
          <p:nvPr/>
        </p:nvSpPr>
        <p:spPr bwMode="auto">
          <a:xfrm>
            <a:off x="692942" y="5396055"/>
            <a:ext cx="2230698" cy="546776"/>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15" name="Rectangle 20">
            <a:extLst>
              <a:ext uri="{FF2B5EF4-FFF2-40B4-BE49-F238E27FC236}">
                <a16:creationId xmlns:a16="http://schemas.microsoft.com/office/drawing/2014/main" xmlns="" id="{54B9A178-A685-40D5-8511-538D0E03A1FD}"/>
              </a:ext>
            </a:extLst>
          </p:cNvPr>
          <p:cNvSpPr>
            <a:spLocks noChangeArrowheads="1"/>
          </p:cNvSpPr>
          <p:nvPr/>
        </p:nvSpPr>
        <p:spPr bwMode="auto">
          <a:xfrm>
            <a:off x="2976792" y="5393378"/>
            <a:ext cx="2230698" cy="554644"/>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16" name="Text Box 14">
            <a:extLst>
              <a:ext uri="{FF2B5EF4-FFF2-40B4-BE49-F238E27FC236}">
                <a16:creationId xmlns:a16="http://schemas.microsoft.com/office/drawing/2014/main" xmlns="" id="{95834BBB-5735-2434-558F-461491574D67}"/>
              </a:ext>
            </a:extLst>
          </p:cNvPr>
          <p:cNvSpPr txBox="1">
            <a:spLocks noChangeArrowheads="1"/>
          </p:cNvSpPr>
          <p:nvPr/>
        </p:nvSpPr>
        <p:spPr bwMode="auto">
          <a:xfrm>
            <a:off x="612274" y="6114118"/>
            <a:ext cx="481253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dirty="0">
                <a:solidFill>
                  <a:schemeClr val="accent2"/>
                </a:solidFill>
                <a:latin typeface="Lucida Handwriting" panose="03010101010101010101" pitchFamily="66" charset="0"/>
              </a:rPr>
              <a:t>Please God (II Cor 5:9)</a:t>
            </a:r>
          </a:p>
        </p:txBody>
      </p:sp>
      <p:sp>
        <p:nvSpPr>
          <p:cNvPr id="17" name="Text Box 21">
            <a:extLst>
              <a:ext uri="{FF2B5EF4-FFF2-40B4-BE49-F238E27FC236}">
                <a16:creationId xmlns:a16="http://schemas.microsoft.com/office/drawing/2014/main" xmlns="" id="{3C01ED83-26FE-1871-0491-989A4C0C22D2}"/>
              </a:ext>
            </a:extLst>
          </p:cNvPr>
          <p:cNvSpPr txBox="1">
            <a:spLocks noChangeArrowheads="1"/>
          </p:cNvSpPr>
          <p:nvPr/>
        </p:nvSpPr>
        <p:spPr bwMode="auto">
          <a:xfrm>
            <a:off x="905333" y="5481166"/>
            <a:ext cx="164660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dirty="0">
                <a:solidFill>
                  <a:schemeClr val="accent2"/>
                </a:solidFill>
                <a:latin typeface="Lucida Handwriting" panose="03010101010101010101" pitchFamily="66" charset="0"/>
              </a:rPr>
              <a:t>Save Self</a:t>
            </a:r>
          </a:p>
        </p:txBody>
      </p:sp>
      <p:sp>
        <p:nvSpPr>
          <p:cNvPr id="18" name="Text Box 22">
            <a:extLst>
              <a:ext uri="{FF2B5EF4-FFF2-40B4-BE49-F238E27FC236}">
                <a16:creationId xmlns:a16="http://schemas.microsoft.com/office/drawing/2014/main" xmlns="" id="{36B50A08-0363-6FC2-4C06-48F0D64FFCB5}"/>
              </a:ext>
            </a:extLst>
          </p:cNvPr>
          <p:cNvSpPr txBox="1">
            <a:spLocks noChangeArrowheads="1"/>
          </p:cNvSpPr>
          <p:nvPr/>
        </p:nvSpPr>
        <p:spPr bwMode="auto">
          <a:xfrm>
            <a:off x="2976792" y="5466255"/>
            <a:ext cx="2230699" cy="46166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dirty="0">
                <a:solidFill>
                  <a:schemeClr val="accent2"/>
                </a:solidFill>
                <a:latin typeface="Lucida Handwriting" panose="03010101010101010101" pitchFamily="66" charset="0"/>
              </a:rPr>
              <a:t>Save Others</a:t>
            </a:r>
          </a:p>
        </p:txBody>
      </p:sp>
      <p:sp>
        <p:nvSpPr>
          <p:cNvPr id="19" name="Oval 23">
            <a:extLst>
              <a:ext uri="{FF2B5EF4-FFF2-40B4-BE49-F238E27FC236}">
                <a16:creationId xmlns:a16="http://schemas.microsoft.com/office/drawing/2014/main" xmlns="" id="{0C6B9600-7873-030C-DC19-567D8344079F}"/>
              </a:ext>
            </a:extLst>
          </p:cNvPr>
          <p:cNvSpPr>
            <a:spLocks noChangeArrowheads="1"/>
          </p:cNvSpPr>
          <p:nvPr/>
        </p:nvSpPr>
        <p:spPr bwMode="auto">
          <a:xfrm>
            <a:off x="4211965" y="1301025"/>
            <a:ext cx="1807835" cy="54677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dirty="0"/>
              <a:t>Rom 7-8</a:t>
            </a:r>
          </a:p>
        </p:txBody>
      </p:sp>
      <p:sp>
        <p:nvSpPr>
          <p:cNvPr id="20" name="Text Box 10">
            <a:extLst>
              <a:ext uri="{FF2B5EF4-FFF2-40B4-BE49-F238E27FC236}">
                <a16:creationId xmlns:a16="http://schemas.microsoft.com/office/drawing/2014/main" xmlns="" id="{6B212030-2033-E77C-311B-AFF337AF05B4}"/>
              </a:ext>
            </a:extLst>
          </p:cNvPr>
          <p:cNvSpPr txBox="1">
            <a:spLocks noChangeArrowheads="1"/>
          </p:cNvSpPr>
          <p:nvPr/>
        </p:nvSpPr>
        <p:spPr bwMode="auto">
          <a:xfrm>
            <a:off x="8404799" y="3534020"/>
            <a:ext cx="345960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dirty="0" smtClean="0">
                <a:solidFill>
                  <a:schemeClr val="accent2"/>
                </a:solidFill>
                <a:latin typeface="Lucida Handwriting" panose="03010101010101010101" pitchFamily="66" charset="0"/>
              </a:rPr>
              <a:t>El </a:t>
            </a:r>
            <a:r>
              <a:rPr lang="en-US" altLang="en-US" sz="2800" b="1" dirty="0" err="1" smtClean="0">
                <a:solidFill>
                  <a:schemeClr val="accent2"/>
                </a:solidFill>
                <a:latin typeface="Lucida Handwriting" panose="03010101010101010101" pitchFamily="66" charset="0"/>
              </a:rPr>
              <a:t>conocimiento</a:t>
            </a:r>
            <a:endParaRPr lang="en-US" altLang="en-US" sz="2800" b="1" dirty="0">
              <a:solidFill>
                <a:schemeClr val="accent2"/>
              </a:solidFill>
              <a:latin typeface="Lucida Handwriting" panose="03010101010101010101" pitchFamily="66" charset="0"/>
            </a:endParaRPr>
          </a:p>
        </p:txBody>
      </p:sp>
      <p:sp>
        <p:nvSpPr>
          <p:cNvPr id="21" name="Rectangle 18">
            <a:extLst>
              <a:ext uri="{FF2B5EF4-FFF2-40B4-BE49-F238E27FC236}">
                <a16:creationId xmlns:a16="http://schemas.microsoft.com/office/drawing/2014/main" xmlns="" id="{E25AA80D-86F2-4548-4C93-AA4F0666DEA3}"/>
              </a:ext>
            </a:extLst>
          </p:cNvPr>
          <p:cNvSpPr>
            <a:spLocks noChangeArrowheads="1"/>
          </p:cNvSpPr>
          <p:nvPr/>
        </p:nvSpPr>
        <p:spPr bwMode="auto">
          <a:xfrm>
            <a:off x="6146395" y="6012716"/>
            <a:ext cx="5357851" cy="656132"/>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22" name="Rectangle 19">
            <a:extLst>
              <a:ext uri="{FF2B5EF4-FFF2-40B4-BE49-F238E27FC236}">
                <a16:creationId xmlns:a16="http://schemas.microsoft.com/office/drawing/2014/main" xmlns="" id="{FBF62357-3D87-F052-FBA9-558CFA3B8F4B}"/>
              </a:ext>
            </a:extLst>
          </p:cNvPr>
          <p:cNvSpPr>
            <a:spLocks noChangeArrowheads="1"/>
          </p:cNvSpPr>
          <p:nvPr/>
        </p:nvSpPr>
        <p:spPr bwMode="auto">
          <a:xfrm>
            <a:off x="6512037" y="5428419"/>
            <a:ext cx="2283850" cy="546776"/>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23" name="Rectangle 20">
            <a:extLst>
              <a:ext uri="{FF2B5EF4-FFF2-40B4-BE49-F238E27FC236}">
                <a16:creationId xmlns:a16="http://schemas.microsoft.com/office/drawing/2014/main" xmlns="" id="{54B9A178-A685-40D5-8511-538D0E03A1FD}"/>
              </a:ext>
            </a:extLst>
          </p:cNvPr>
          <p:cNvSpPr>
            <a:spLocks noChangeArrowheads="1"/>
          </p:cNvSpPr>
          <p:nvPr/>
        </p:nvSpPr>
        <p:spPr bwMode="auto">
          <a:xfrm>
            <a:off x="8795887" y="5425742"/>
            <a:ext cx="2436576" cy="554644"/>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24" name="Text Box 14">
            <a:extLst>
              <a:ext uri="{FF2B5EF4-FFF2-40B4-BE49-F238E27FC236}">
                <a16:creationId xmlns:a16="http://schemas.microsoft.com/office/drawing/2014/main" xmlns="" id="{95834BBB-5735-2434-558F-461491574D67}"/>
              </a:ext>
            </a:extLst>
          </p:cNvPr>
          <p:cNvSpPr txBox="1">
            <a:spLocks noChangeArrowheads="1"/>
          </p:cNvSpPr>
          <p:nvPr/>
        </p:nvSpPr>
        <p:spPr bwMode="auto">
          <a:xfrm>
            <a:off x="6431369" y="6146482"/>
            <a:ext cx="502092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dirty="0" err="1" smtClean="0">
                <a:solidFill>
                  <a:schemeClr val="accent2"/>
                </a:solidFill>
                <a:latin typeface="Lucida Handwriting" panose="03010101010101010101" pitchFamily="66" charset="0"/>
              </a:rPr>
              <a:t>Agradar</a:t>
            </a:r>
            <a:r>
              <a:rPr lang="en-US" altLang="en-US" sz="2400" b="1" dirty="0" smtClean="0">
                <a:solidFill>
                  <a:schemeClr val="accent2"/>
                </a:solidFill>
                <a:latin typeface="Lucida Handwriting" panose="03010101010101010101" pitchFamily="66" charset="0"/>
              </a:rPr>
              <a:t> a Dios (II </a:t>
            </a:r>
            <a:r>
              <a:rPr lang="en-US" altLang="en-US" sz="2400" b="1" dirty="0">
                <a:solidFill>
                  <a:schemeClr val="accent2"/>
                </a:solidFill>
                <a:latin typeface="Lucida Handwriting" panose="03010101010101010101" pitchFamily="66" charset="0"/>
              </a:rPr>
              <a:t>Cor 5:9)</a:t>
            </a:r>
          </a:p>
        </p:txBody>
      </p:sp>
      <p:sp>
        <p:nvSpPr>
          <p:cNvPr id="25" name="Text Box 21">
            <a:extLst>
              <a:ext uri="{FF2B5EF4-FFF2-40B4-BE49-F238E27FC236}">
                <a16:creationId xmlns:a16="http://schemas.microsoft.com/office/drawing/2014/main" xmlns="" id="{3C01ED83-26FE-1871-0491-989A4C0C22D2}"/>
              </a:ext>
            </a:extLst>
          </p:cNvPr>
          <p:cNvSpPr txBox="1">
            <a:spLocks noChangeArrowheads="1"/>
          </p:cNvSpPr>
          <p:nvPr/>
        </p:nvSpPr>
        <p:spPr bwMode="auto">
          <a:xfrm>
            <a:off x="6855506" y="5508952"/>
            <a:ext cx="1596912"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200" b="1" dirty="0" err="1" smtClean="0">
                <a:solidFill>
                  <a:schemeClr val="accent2"/>
                </a:solidFill>
                <a:latin typeface="Lucida Handwriting" panose="03010101010101010101" pitchFamily="66" charset="0"/>
              </a:rPr>
              <a:t>Salvarse</a:t>
            </a:r>
            <a:r>
              <a:rPr lang="en-US" altLang="en-US" sz="2200" b="1" dirty="0" smtClean="0">
                <a:solidFill>
                  <a:schemeClr val="accent2"/>
                </a:solidFill>
                <a:latin typeface="Lucida Handwriting" panose="03010101010101010101" pitchFamily="66" charset="0"/>
              </a:rPr>
              <a:t> </a:t>
            </a:r>
            <a:endParaRPr lang="en-US" altLang="en-US" sz="2200" b="1" dirty="0">
              <a:solidFill>
                <a:schemeClr val="accent2"/>
              </a:solidFill>
              <a:latin typeface="Lucida Handwriting" panose="03010101010101010101" pitchFamily="66" charset="0"/>
            </a:endParaRPr>
          </a:p>
        </p:txBody>
      </p:sp>
      <p:sp>
        <p:nvSpPr>
          <p:cNvPr id="26" name="Text Box 22">
            <a:extLst>
              <a:ext uri="{FF2B5EF4-FFF2-40B4-BE49-F238E27FC236}">
                <a16:creationId xmlns:a16="http://schemas.microsoft.com/office/drawing/2014/main" xmlns="" id="{36B50A08-0363-6FC2-4C06-48F0D64FFCB5}"/>
              </a:ext>
            </a:extLst>
          </p:cNvPr>
          <p:cNvSpPr txBox="1">
            <a:spLocks noChangeArrowheads="1"/>
          </p:cNvSpPr>
          <p:nvPr/>
        </p:nvSpPr>
        <p:spPr bwMode="auto">
          <a:xfrm>
            <a:off x="8795887" y="5498619"/>
            <a:ext cx="2448018" cy="430887"/>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200" b="1" dirty="0" err="1" smtClean="0">
                <a:solidFill>
                  <a:schemeClr val="accent2"/>
                </a:solidFill>
                <a:latin typeface="Lucida Handwriting" panose="03010101010101010101" pitchFamily="66" charset="0"/>
              </a:rPr>
              <a:t>Salvar</a:t>
            </a:r>
            <a:r>
              <a:rPr lang="en-US" altLang="en-US" sz="2200" b="1" dirty="0" smtClean="0">
                <a:solidFill>
                  <a:schemeClr val="accent2"/>
                </a:solidFill>
                <a:latin typeface="Lucida Handwriting" panose="03010101010101010101" pitchFamily="66" charset="0"/>
              </a:rPr>
              <a:t> a </a:t>
            </a:r>
            <a:r>
              <a:rPr lang="en-US" altLang="en-US" sz="2200" b="1" dirty="0" err="1" smtClean="0">
                <a:solidFill>
                  <a:schemeClr val="accent2"/>
                </a:solidFill>
                <a:latin typeface="Lucida Handwriting" panose="03010101010101010101" pitchFamily="66" charset="0"/>
              </a:rPr>
              <a:t>otros</a:t>
            </a:r>
            <a:endParaRPr lang="en-US" altLang="en-US" sz="2200" b="1" dirty="0">
              <a:solidFill>
                <a:schemeClr val="accent2"/>
              </a:solidFill>
              <a:latin typeface="Lucida Handwriting" panose="03010101010101010101" pitchFamily="66" charset="0"/>
            </a:endParaRPr>
          </a:p>
        </p:txBody>
      </p:sp>
      <p:sp>
        <p:nvSpPr>
          <p:cNvPr id="27" name="Oval 23">
            <a:extLst>
              <a:ext uri="{FF2B5EF4-FFF2-40B4-BE49-F238E27FC236}">
                <a16:creationId xmlns:a16="http://schemas.microsoft.com/office/drawing/2014/main" xmlns="" id="{0C6B9600-7873-030C-DC19-567D8344079F}"/>
              </a:ext>
            </a:extLst>
          </p:cNvPr>
          <p:cNvSpPr>
            <a:spLocks noChangeArrowheads="1"/>
          </p:cNvSpPr>
          <p:nvPr/>
        </p:nvSpPr>
        <p:spPr bwMode="auto">
          <a:xfrm>
            <a:off x="8054971" y="1865447"/>
            <a:ext cx="1807835" cy="54677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dirty="0"/>
              <a:t>Rom 7-8</a:t>
            </a:r>
          </a:p>
        </p:txBody>
      </p:sp>
    </p:spTree>
    <p:extLst>
      <p:ext uri="{BB962C8B-B14F-4D97-AF65-F5344CB8AC3E}">
        <p14:creationId xmlns:p14="http://schemas.microsoft.com/office/powerpoint/2010/main" val="928620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500"/>
                                        <p:tgtEl>
                                          <p:spTgt spid="12"/>
                                        </p:tgtEl>
                                      </p:cBhvr>
                                    </p:animEffect>
                                  </p:childTnLst>
                                </p:cTn>
                              </p:par>
                              <p:par>
                                <p:cTn id="14" presetID="22" presetClass="entr" presetSubtype="8"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left)">
                                      <p:cBhvr>
                                        <p:cTn id="16" dur="500"/>
                                        <p:tgtEl>
                                          <p:spTgt spid="2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left)">
                                      <p:cBhvr>
                                        <p:cTn id="21" dur="500"/>
                                        <p:tgtEl>
                                          <p:spTgt spid="16"/>
                                        </p:tgtEl>
                                      </p:cBhvr>
                                    </p:animEffect>
                                  </p:childTnLst>
                                </p:cTn>
                              </p:par>
                              <p:par>
                                <p:cTn id="22" presetID="22" presetClass="entr" presetSubtype="8" fill="hold"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wipe(left)">
                                      <p:cBhvr>
                                        <p:cTn id="24" dur="500"/>
                                        <p:tgtEl>
                                          <p:spTgt spid="2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par>
                                <p:cTn id="30" presetID="22" presetClass="entr" presetSubtype="8" fill="hold"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wipe(left)">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left)">
                                      <p:cBhvr>
                                        <p:cTn id="37" dur="500"/>
                                        <p:tgtEl>
                                          <p:spTgt spid="18"/>
                                        </p:tgtEl>
                                      </p:cBhvr>
                                    </p:animEffect>
                                  </p:childTnLst>
                                </p:cTn>
                              </p:par>
                              <p:par>
                                <p:cTn id="38" presetID="2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wipe(left)">
                                      <p:cBhvr>
                                        <p:cTn id="4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p:bldP spid="17" grpId="0"/>
      <p:bldP spid="18" grpId="0"/>
      <p:bldP spid="19" grpId="0" animBg="1"/>
      <p:bldP spid="20" grpId="0"/>
      <p:bldP spid="24" grpId="0"/>
      <p:bldP spid="25" grpId="0"/>
      <p:bldP spid="26" grpId="0"/>
      <p:bldP spid="2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Number Placeholder 5">
            <a:extLst>
              <a:ext uri="{FF2B5EF4-FFF2-40B4-BE49-F238E27FC236}">
                <a16:creationId xmlns:a16="http://schemas.microsoft.com/office/drawing/2014/main" xmlns="" id="{94375A1F-B804-D2A3-AB0E-1D18FE51C4B3}"/>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4E23A3A-08DD-44A5-A6AF-6EA85176239F}" type="slidenum">
              <a:rPr lang="en-US" altLang="en-US" sz="1400" smtClean="0"/>
              <a:pPr>
                <a:spcBef>
                  <a:spcPct val="0"/>
                </a:spcBef>
                <a:buFontTx/>
                <a:buNone/>
              </a:pPr>
              <a:t>35</a:t>
            </a:fld>
            <a:endParaRPr lang="en-US" altLang="en-US" sz="1400"/>
          </a:p>
        </p:txBody>
      </p:sp>
      <p:sp>
        <p:nvSpPr>
          <p:cNvPr id="137219" name="Rectangle 2">
            <a:extLst>
              <a:ext uri="{FF2B5EF4-FFF2-40B4-BE49-F238E27FC236}">
                <a16:creationId xmlns:a16="http://schemas.microsoft.com/office/drawing/2014/main" xmlns="" id="{44E4E2EF-DCD2-3CE0-B92E-93833624D16E}"/>
              </a:ext>
            </a:extLst>
          </p:cNvPr>
          <p:cNvSpPr>
            <a:spLocks noGrp="1" noChangeArrowheads="1"/>
          </p:cNvSpPr>
          <p:nvPr>
            <p:ph type="title"/>
          </p:nvPr>
        </p:nvSpPr>
        <p:spPr>
          <a:xfrm>
            <a:off x="609600" y="-1"/>
            <a:ext cx="10972800" cy="639097"/>
          </a:xfrm>
        </p:spPr>
        <p:txBody>
          <a:bodyPr/>
          <a:lstStyle/>
          <a:p>
            <a:pPr eaLnBrk="1" hangingPunct="1"/>
            <a:r>
              <a:rPr lang="en-US" altLang="en-US" sz="4000" dirty="0"/>
              <a:t>Colossians </a:t>
            </a:r>
            <a:r>
              <a:rPr lang="en-US" altLang="en-US" sz="4000" dirty="0" smtClean="0"/>
              <a:t>3 / </a:t>
            </a:r>
            <a:r>
              <a:rPr lang="en-US" altLang="en-US" sz="4000" dirty="0" err="1" smtClean="0">
                <a:solidFill>
                  <a:srgbClr val="0000CC"/>
                </a:solidFill>
              </a:rPr>
              <a:t>Colosenses</a:t>
            </a:r>
            <a:r>
              <a:rPr lang="en-US" altLang="en-US" sz="4000" dirty="0" smtClean="0">
                <a:solidFill>
                  <a:srgbClr val="0000CC"/>
                </a:solidFill>
              </a:rPr>
              <a:t> 3</a:t>
            </a:r>
            <a:endParaRPr lang="en-US" altLang="en-US" sz="4000" dirty="0">
              <a:solidFill>
                <a:srgbClr val="0000CC"/>
              </a:solidFill>
            </a:endParaRPr>
          </a:p>
        </p:txBody>
      </p:sp>
      <p:sp>
        <p:nvSpPr>
          <p:cNvPr id="2" name="Rectangle 3">
            <a:extLst>
              <a:ext uri="{FF2B5EF4-FFF2-40B4-BE49-F238E27FC236}">
                <a16:creationId xmlns:a16="http://schemas.microsoft.com/office/drawing/2014/main" xmlns="" id="{5FDF5AAF-B2D1-EA58-0985-F97974C4C16E}"/>
              </a:ext>
            </a:extLst>
          </p:cNvPr>
          <p:cNvSpPr>
            <a:spLocks noGrp="1" noChangeArrowheads="1"/>
          </p:cNvSpPr>
          <p:nvPr>
            <p:ph type="body" idx="1"/>
          </p:nvPr>
        </p:nvSpPr>
        <p:spPr>
          <a:xfrm>
            <a:off x="0" y="793436"/>
            <a:ext cx="5539562" cy="5943600"/>
          </a:xfrm>
        </p:spPr>
        <p:txBody>
          <a:bodyPr/>
          <a:lstStyle/>
          <a:p>
            <a:pPr marL="338138" indent="-338138" eaLnBrk="1" hangingPunct="1">
              <a:lnSpc>
                <a:spcPct val="80000"/>
              </a:lnSpc>
              <a:buFontTx/>
              <a:buNone/>
            </a:pPr>
            <a:r>
              <a:rPr lang="en-US" altLang="en-US" sz="2200" baseline="30000" dirty="0"/>
              <a:t>1	</a:t>
            </a:r>
            <a:r>
              <a:rPr lang="en-US" altLang="en-US" sz="2200" dirty="0"/>
              <a:t>If then you were raised with Christ, </a:t>
            </a:r>
            <a:r>
              <a:rPr lang="en-US" altLang="en-US" sz="2200" b="1" u="sng" dirty="0">
                <a:solidFill>
                  <a:schemeClr val="accent2"/>
                </a:solidFill>
              </a:rPr>
              <a:t>seek those things which are above</a:t>
            </a:r>
            <a:r>
              <a:rPr lang="en-US" altLang="en-US" sz="2200" dirty="0"/>
              <a:t>, where Christ is, sitting at the right hand of God. </a:t>
            </a:r>
            <a:r>
              <a:rPr lang="en-US" altLang="en-US" sz="2200" baseline="30000" dirty="0"/>
              <a:t>2</a:t>
            </a:r>
            <a:r>
              <a:rPr lang="en-US" altLang="en-US" sz="2200" b="1" u="sng" dirty="0">
                <a:solidFill>
                  <a:schemeClr val="accent2"/>
                </a:solidFill>
              </a:rPr>
              <a:t>Set your mind on things above</a:t>
            </a:r>
            <a:r>
              <a:rPr lang="en-US" altLang="en-US" sz="2200" dirty="0"/>
              <a:t>, </a:t>
            </a:r>
            <a:r>
              <a:rPr lang="en-US" altLang="en-US" sz="2200" b="1" u="sng" dirty="0">
                <a:solidFill>
                  <a:srgbClr val="FF3300"/>
                </a:solidFill>
              </a:rPr>
              <a:t>not on things on the earth</a:t>
            </a:r>
            <a:r>
              <a:rPr lang="en-US" altLang="en-US" sz="2200" dirty="0"/>
              <a:t>. </a:t>
            </a:r>
            <a:r>
              <a:rPr lang="en-US" altLang="en-US" sz="2200" baseline="30000" dirty="0"/>
              <a:t>3 </a:t>
            </a:r>
            <a:r>
              <a:rPr lang="en-US" altLang="en-US" sz="2200" dirty="0"/>
              <a:t>For </a:t>
            </a:r>
            <a:r>
              <a:rPr lang="en-US" altLang="en-US" sz="2200" b="1" u="sng" dirty="0">
                <a:solidFill>
                  <a:srgbClr val="FF3300"/>
                </a:solidFill>
              </a:rPr>
              <a:t>you died</a:t>
            </a:r>
            <a:r>
              <a:rPr lang="en-US" altLang="en-US" sz="2200" dirty="0"/>
              <a:t>, and your </a:t>
            </a:r>
            <a:r>
              <a:rPr lang="en-US" altLang="en-US" sz="2200" b="1" u="sng" dirty="0">
                <a:solidFill>
                  <a:schemeClr val="accent2"/>
                </a:solidFill>
              </a:rPr>
              <a:t>life is hidden</a:t>
            </a:r>
            <a:r>
              <a:rPr lang="en-US" altLang="en-US" sz="2200" dirty="0"/>
              <a:t> with Christ in God. </a:t>
            </a:r>
          </a:p>
          <a:p>
            <a:pPr marL="338138" indent="-338138" eaLnBrk="1" hangingPunct="1">
              <a:lnSpc>
                <a:spcPct val="80000"/>
              </a:lnSpc>
              <a:buFontTx/>
              <a:buNone/>
            </a:pPr>
            <a:endParaRPr lang="en-US" altLang="en-US" sz="2200" dirty="0"/>
          </a:p>
          <a:p>
            <a:pPr marL="338138" indent="-338138" eaLnBrk="1" hangingPunct="1">
              <a:lnSpc>
                <a:spcPct val="80000"/>
              </a:lnSpc>
              <a:buFontTx/>
              <a:buNone/>
            </a:pPr>
            <a:r>
              <a:rPr lang="en-US" altLang="en-US" sz="2200" baseline="30000" dirty="0"/>
              <a:t>5 	</a:t>
            </a:r>
            <a:r>
              <a:rPr lang="en-US" altLang="en-US" sz="2200" b="1" u="sng" dirty="0">
                <a:solidFill>
                  <a:srgbClr val="FF3300"/>
                </a:solidFill>
              </a:rPr>
              <a:t>Put to death</a:t>
            </a:r>
            <a:r>
              <a:rPr lang="en-US" altLang="en-US" sz="2200" dirty="0"/>
              <a:t> your members…</a:t>
            </a:r>
            <a:br>
              <a:rPr lang="en-US" altLang="en-US" sz="2200" dirty="0"/>
            </a:br>
            <a:endParaRPr lang="en-US" altLang="en-US" sz="2200" dirty="0"/>
          </a:p>
          <a:p>
            <a:pPr marL="338138" indent="-338138" eaLnBrk="1" hangingPunct="1">
              <a:lnSpc>
                <a:spcPct val="80000"/>
              </a:lnSpc>
              <a:buFontTx/>
              <a:buNone/>
            </a:pPr>
            <a:r>
              <a:rPr lang="en-US" altLang="en-US" sz="2200" baseline="30000" dirty="0"/>
              <a:t>12 </a:t>
            </a:r>
            <a:r>
              <a:rPr lang="en-US" altLang="en-US" sz="2200" dirty="0"/>
              <a:t>Therefore, as the elect of God, holy and beloved, </a:t>
            </a:r>
            <a:r>
              <a:rPr lang="en-US" altLang="en-US" sz="2200" b="1" u="sng" dirty="0">
                <a:solidFill>
                  <a:schemeClr val="accent2"/>
                </a:solidFill>
              </a:rPr>
              <a:t>put on…</a:t>
            </a:r>
            <a:br>
              <a:rPr lang="en-US" altLang="en-US" sz="2200" b="1" u="sng" dirty="0">
                <a:solidFill>
                  <a:schemeClr val="accent2"/>
                </a:solidFill>
              </a:rPr>
            </a:br>
            <a:endParaRPr lang="en-US" altLang="en-US" sz="2200" b="1" u="sng" dirty="0">
              <a:solidFill>
                <a:schemeClr val="accent2"/>
              </a:solidFill>
            </a:endParaRPr>
          </a:p>
          <a:p>
            <a:pPr marL="338138" indent="-338138" eaLnBrk="1" hangingPunct="1">
              <a:lnSpc>
                <a:spcPct val="80000"/>
              </a:lnSpc>
              <a:buFontTx/>
              <a:buNone/>
            </a:pPr>
            <a:r>
              <a:rPr lang="en-US" altLang="en-US" sz="2200" baseline="30000" dirty="0"/>
              <a:t>14 </a:t>
            </a:r>
            <a:r>
              <a:rPr lang="en-US" altLang="en-US" sz="2200" dirty="0"/>
              <a:t>But above all these things </a:t>
            </a:r>
            <a:r>
              <a:rPr lang="en-US" altLang="en-US" sz="2200" b="1" u="sng" dirty="0">
                <a:solidFill>
                  <a:schemeClr val="accent2"/>
                </a:solidFill>
              </a:rPr>
              <a:t>put on love</a:t>
            </a:r>
            <a:r>
              <a:rPr lang="en-US" altLang="en-US" sz="2200" dirty="0"/>
              <a:t>…</a:t>
            </a:r>
          </a:p>
          <a:p>
            <a:pPr marL="338138" indent="-338138" eaLnBrk="1" hangingPunct="1">
              <a:lnSpc>
                <a:spcPct val="80000"/>
              </a:lnSpc>
              <a:buFontTx/>
              <a:buNone/>
            </a:pPr>
            <a:r>
              <a:rPr lang="en-US" altLang="en-US" sz="2200" baseline="30000" dirty="0"/>
              <a:t>15 </a:t>
            </a:r>
            <a:r>
              <a:rPr lang="en-US" altLang="en-US" sz="2200" dirty="0"/>
              <a:t>And let the peace of God </a:t>
            </a:r>
            <a:r>
              <a:rPr lang="en-US" altLang="en-US" sz="2200" b="1" u="sng" dirty="0">
                <a:solidFill>
                  <a:schemeClr val="accent2"/>
                </a:solidFill>
              </a:rPr>
              <a:t>rule in your hearts</a:t>
            </a:r>
            <a:r>
              <a:rPr lang="en-US" altLang="en-US" sz="2200" dirty="0"/>
              <a:t>… </a:t>
            </a:r>
          </a:p>
          <a:p>
            <a:pPr marL="338138" indent="-338138" eaLnBrk="1" hangingPunct="1">
              <a:lnSpc>
                <a:spcPct val="80000"/>
              </a:lnSpc>
              <a:buFontTx/>
              <a:buNone/>
            </a:pPr>
            <a:r>
              <a:rPr lang="en-US" altLang="en-US" sz="2200" baseline="30000" dirty="0"/>
              <a:t>16 </a:t>
            </a:r>
            <a:r>
              <a:rPr lang="en-US" altLang="en-US" sz="2200" dirty="0"/>
              <a:t>Let the </a:t>
            </a:r>
            <a:r>
              <a:rPr lang="en-US" altLang="en-US" sz="2200" b="1" u="sng" dirty="0">
                <a:solidFill>
                  <a:schemeClr val="accent2"/>
                </a:solidFill>
              </a:rPr>
              <a:t>word of Christ dwell in you</a:t>
            </a:r>
            <a:r>
              <a:rPr lang="en-US" altLang="en-US" sz="2200" dirty="0"/>
              <a:t> richly in all wisdom,</a:t>
            </a:r>
          </a:p>
          <a:p>
            <a:pPr marL="338138" indent="-338138" eaLnBrk="1" hangingPunct="1">
              <a:lnSpc>
                <a:spcPct val="80000"/>
              </a:lnSpc>
              <a:buFontTx/>
              <a:buNone/>
            </a:pPr>
            <a:r>
              <a:rPr lang="en-US" altLang="en-US" sz="2200" baseline="30000" dirty="0"/>
              <a:t>17 </a:t>
            </a:r>
            <a:r>
              <a:rPr lang="en-US" altLang="en-US" sz="2200" dirty="0"/>
              <a:t>And </a:t>
            </a:r>
            <a:r>
              <a:rPr lang="en-US" altLang="en-US" sz="2200" b="1" u="sng" dirty="0">
                <a:solidFill>
                  <a:schemeClr val="accent2"/>
                </a:solidFill>
              </a:rPr>
              <a:t>whatever you do in word or deed</a:t>
            </a:r>
            <a:r>
              <a:rPr lang="en-US" altLang="en-US" sz="2200" dirty="0"/>
              <a:t>, </a:t>
            </a:r>
            <a:r>
              <a:rPr lang="en-US" altLang="en-US" sz="2200" b="1" u="sng" dirty="0">
                <a:solidFill>
                  <a:schemeClr val="accent2"/>
                </a:solidFill>
              </a:rPr>
              <a:t>do all</a:t>
            </a:r>
            <a:r>
              <a:rPr lang="en-US" altLang="en-US" sz="2200" dirty="0"/>
              <a:t> in the name of the Lord Jesus…</a:t>
            </a:r>
          </a:p>
        </p:txBody>
      </p:sp>
      <p:sp>
        <p:nvSpPr>
          <p:cNvPr id="5" name="Rectangle 3">
            <a:extLst>
              <a:ext uri="{FF2B5EF4-FFF2-40B4-BE49-F238E27FC236}">
                <a16:creationId xmlns:a16="http://schemas.microsoft.com/office/drawing/2014/main" xmlns="" id="{5FDF5AAF-B2D1-EA58-0985-F97974C4C16E}"/>
              </a:ext>
            </a:extLst>
          </p:cNvPr>
          <p:cNvSpPr txBox="1">
            <a:spLocks noChangeArrowheads="1"/>
          </p:cNvSpPr>
          <p:nvPr/>
        </p:nvSpPr>
        <p:spPr bwMode="auto">
          <a:xfrm>
            <a:off x="5635256" y="793436"/>
            <a:ext cx="6556744" cy="6064564"/>
          </a:xfrm>
          <a:prstGeom prst="rect">
            <a:avLst/>
          </a:prstGeom>
          <a:solidFill>
            <a:schemeClr val="bg1">
              <a:lumMod val="85000"/>
            </a:schemeClr>
          </a:solidFill>
          <a:ln>
            <a:noFill/>
          </a:ln>
          <a:effectLs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1800">
                <a:solidFill>
                  <a:schemeClr val="tx1"/>
                </a:solidFill>
                <a:latin typeface="+mn-lt"/>
              </a:defRPr>
            </a:lvl4pPr>
            <a:lvl5pPr marL="2057400" indent="-228600" algn="l" rtl="0" eaLnBrk="0" fontAlgn="base" hangingPunct="0">
              <a:spcBef>
                <a:spcPct val="20000"/>
              </a:spcBef>
              <a:spcAft>
                <a:spcPct val="0"/>
              </a:spcAft>
              <a:buChar char="»"/>
              <a:defRPr sz="18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38138" indent="-338138" eaLnBrk="1" hangingPunct="1">
              <a:lnSpc>
                <a:spcPct val="80000"/>
              </a:lnSpc>
              <a:buFontTx/>
              <a:buNone/>
            </a:pPr>
            <a:r>
              <a:rPr lang="en-US" altLang="en-US" sz="2200" kern="0" baseline="30000" dirty="0" smtClean="0"/>
              <a:t>1 </a:t>
            </a:r>
            <a:r>
              <a:rPr lang="en-US" altLang="en-US" sz="2200" kern="0" dirty="0" smtClean="0"/>
              <a:t>Si</a:t>
            </a:r>
            <a:r>
              <a:rPr lang="es-ES" altLang="en-US" sz="2200" kern="0" dirty="0" smtClean="0"/>
              <a:t> ustedes, pues, han resucitado con Cristo, </a:t>
            </a:r>
            <a:r>
              <a:rPr lang="es-ES" altLang="en-US" sz="2200" b="1" u="sng" kern="0" dirty="0" smtClean="0">
                <a:solidFill>
                  <a:srgbClr val="0000CC"/>
                </a:solidFill>
              </a:rPr>
              <a:t>busquen las cosas de arriba</a:t>
            </a:r>
            <a:r>
              <a:rPr lang="es-ES" altLang="en-US" sz="2200" kern="0" dirty="0" smtClean="0"/>
              <a:t>, donde está Cristo sentado a la diestra de Dios. 2  </a:t>
            </a:r>
            <a:r>
              <a:rPr lang="es-ES" altLang="en-US" sz="2200" b="1" u="sng" kern="0" dirty="0" smtClean="0">
                <a:solidFill>
                  <a:srgbClr val="0000CC"/>
                </a:solidFill>
              </a:rPr>
              <a:t>Pongan la mira en las cosas de arriba</a:t>
            </a:r>
            <a:r>
              <a:rPr lang="es-ES" altLang="en-US" sz="2200" kern="0" dirty="0" smtClean="0"/>
              <a:t>, </a:t>
            </a:r>
            <a:r>
              <a:rPr lang="es-ES" altLang="en-US" sz="2200" b="1" u="sng" kern="0" dirty="0" smtClean="0">
                <a:solidFill>
                  <a:srgbClr val="FF0000"/>
                </a:solidFill>
              </a:rPr>
              <a:t>no en las de la tierra</a:t>
            </a:r>
            <a:r>
              <a:rPr lang="es-ES" altLang="en-US" sz="2200" kern="0" dirty="0" smtClean="0"/>
              <a:t>. 3  Porque </a:t>
            </a:r>
            <a:r>
              <a:rPr lang="es-ES" altLang="en-US" sz="2200" b="1" u="sng" kern="0" dirty="0" smtClean="0">
                <a:solidFill>
                  <a:srgbClr val="FF0000"/>
                </a:solidFill>
              </a:rPr>
              <a:t>ustedes han muerto</a:t>
            </a:r>
            <a:r>
              <a:rPr lang="es-ES" altLang="en-US" sz="2200" kern="0" dirty="0" smtClean="0"/>
              <a:t>, y su </a:t>
            </a:r>
            <a:r>
              <a:rPr lang="es-ES" altLang="en-US" sz="2200" b="1" u="sng" kern="0" dirty="0" smtClean="0">
                <a:solidFill>
                  <a:srgbClr val="0000CC"/>
                </a:solidFill>
              </a:rPr>
              <a:t>vida está escondida</a:t>
            </a:r>
            <a:r>
              <a:rPr lang="es-ES" altLang="en-US" sz="2200" b="1" kern="0" dirty="0" smtClean="0">
                <a:solidFill>
                  <a:srgbClr val="0000CC"/>
                </a:solidFill>
              </a:rPr>
              <a:t> </a:t>
            </a:r>
            <a:r>
              <a:rPr lang="es-ES" altLang="en-US" sz="2200" kern="0" dirty="0" smtClean="0"/>
              <a:t>con Cristo en Dios. </a:t>
            </a:r>
          </a:p>
          <a:p>
            <a:pPr marL="338138" indent="-338138" eaLnBrk="1" hangingPunct="1">
              <a:lnSpc>
                <a:spcPct val="80000"/>
              </a:lnSpc>
              <a:buFontTx/>
              <a:buNone/>
            </a:pPr>
            <a:endParaRPr lang="en-US" altLang="en-US" sz="2200" kern="0" dirty="0" smtClean="0"/>
          </a:p>
          <a:p>
            <a:pPr marL="338138" indent="-338138" eaLnBrk="1" hangingPunct="1">
              <a:lnSpc>
                <a:spcPct val="80000"/>
              </a:lnSpc>
              <a:buFontTx/>
              <a:buNone/>
            </a:pPr>
            <a:r>
              <a:rPr lang="en-US" altLang="en-US" sz="2200" kern="0" baseline="30000" dirty="0" smtClean="0"/>
              <a:t>5</a:t>
            </a:r>
            <a:r>
              <a:rPr lang="es-ES" altLang="en-US" sz="2200" kern="0" dirty="0" smtClean="0"/>
              <a:t> Consideren los miembros de su cuerpo terrenal </a:t>
            </a:r>
            <a:r>
              <a:rPr lang="es-ES" altLang="en-US" sz="2200" b="1" u="sng" kern="0" dirty="0" smtClean="0">
                <a:solidFill>
                  <a:srgbClr val="FF0000"/>
                </a:solidFill>
              </a:rPr>
              <a:t>como muertos</a:t>
            </a:r>
            <a:r>
              <a:rPr lang="en-US" altLang="en-US" sz="2200" kern="0" dirty="0" smtClean="0"/>
              <a:t>...</a:t>
            </a:r>
            <a:br>
              <a:rPr lang="en-US" altLang="en-US" sz="2200" kern="0" dirty="0" smtClean="0"/>
            </a:br>
            <a:endParaRPr lang="en-US" altLang="en-US" sz="2200" kern="0" dirty="0" smtClean="0"/>
          </a:p>
          <a:p>
            <a:pPr marL="338138" indent="-338138" eaLnBrk="1" hangingPunct="1">
              <a:lnSpc>
                <a:spcPct val="80000"/>
              </a:lnSpc>
              <a:buFontTx/>
              <a:buNone/>
            </a:pPr>
            <a:r>
              <a:rPr lang="en-US" altLang="en-US" sz="2200" kern="0" baseline="30000" dirty="0" smtClean="0"/>
              <a:t>12 </a:t>
            </a:r>
            <a:r>
              <a:rPr lang="es-ES" altLang="en-US" sz="2200" kern="0" dirty="0" smtClean="0"/>
              <a:t>Entonces, ustedes como escogidos de Dios, santos y amados, </a:t>
            </a:r>
            <a:r>
              <a:rPr lang="es-ES" altLang="en-US" sz="2200" b="1" u="sng" kern="0" dirty="0" smtClean="0">
                <a:solidFill>
                  <a:srgbClr val="0000CC"/>
                </a:solidFill>
              </a:rPr>
              <a:t>revístanse</a:t>
            </a:r>
            <a:r>
              <a:rPr lang="es-ES" altLang="en-US" sz="2200" kern="0" dirty="0" smtClean="0"/>
              <a:t>… </a:t>
            </a:r>
            <a:r>
              <a:rPr lang="en-US" altLang="en-US" sz="2200" b="1" u="sng" kern="0" dirty="0" smtClean="0">
                <a:solidFill>
                  <a:schemeClr val="accent2"/>
                </a:solidFill>
              </a:rPr>
              <a:t/>
            </a:r>
            <a:br>
              <a:rPr lang="en-US" altLang="en-US" sz="2200" b="1" u="sng" kern="0" dirty="0" smtClean="0">
                <a:solidFill>
                  <a:schemeClr val="accent2"/>
                </a:solidFill>
              </a:rPr>
            </a:br>
            <a:endParaRPr lang="en-US" altLang="en-US" sz="2200" b="1" u="sng" kern="0" dirty="0" smtClean="0">
              <a:solidFill>
                <a:schemeClr val="accent2"/>
              </a:solidFill>
            </a:endParaRPr>
          </a:p>
          <a:p>
            <a:pPr marL="338138" indent="-338138" eaLnBrk="1" hangingPunct="1">
              <a:lnSpc>
                <a:spcPct val="80000"/>
              </a:lnSpc>
              <a:buFontTx/>
              <a:buNone/>
            </a:pPr>
            <a:r>
              <a:rPr lang="en-US" altLang="en-US" sz="2200" kern="0" baseline="30000" dirty="0" smtClean="0"/>
              <a:t>14 </a:t>
            </a:r>
            <a:r>
              <a:rPr lang="es-ES" altLang="en-US" sz="2200" kern="0" dirty="0" smtClean="0"/>
              <a:t>Sobre todas estas cosas, </a:t>
            </a:r>
            <a:r>
              <a:rPr lang="es-ES" altLang="en-US" sz="2200" b="1" u="sng" kern="0" dirty="0" smtClean="0">
                <a:solidFill>
                  <a:srgbClr val="0000CC"/>
                </a:solidFill>
              </a:rPr>
              <a:t>vístanse de amor</a:t>
            </a:r>
            <a:r>
              <a:rPr lang="es-ES" altLang="en-US" sz="2200" kern="0" dirty="0" smtClean="0"/>
              <a:t>…</a:t>
            </a:r>
          </a:p>
          <a:p>
            <a:pPr marL="338138" indent="-338138" eaLnBrk="1" hangingPunct="1">
              <a:lnSpc>
                <a:spcPct val="80000"/>
              </a:lnSpc>
              <a:buFontTx/>
              <a:buNone/>
            </a:pPr>
            <a:r>
              <a:rPr lang="es-ES" altLang="en-US" sz="2200" kern="0" dirty="0" smtClean="0"/>
              <a:t>15  Que la paz de Cristo </a:t>
            </a:r>
            <a:r>
              <a:rPr lang="es-ES" altLang="en-US" sz="2200" b="1" u="sng" kern="0" dirty="0" smtClean="0">
                <a:solidFill>
                  <a:srgbClr val="0000CC"/>
                </a:solidFill>
              </a:rPr>
              <a:t>reine en sus corazones</a:t>
            </a:r>
            <a:r>
              <a:rPr lang="es-ES" altLang="en-US" sz="2200" kern="0" dirty="0" smtClean="0"/>
              <a:t>…</a:t>
            </a:r>
          </a:p>
          <a:p>
            <a:pPr marL="338138" indent="-338138" eaLnBrk="1" hangingPunct="1">
              <a:lnSpc>
                <a:spcPct val="80000"/>
              </a:lnSpc>
              <a:buFontTx/>
              <a:buNone/>
            </a:pPr>
            <a:r>
              <a:rPr lang="es-ES" altLang="en-US" sz="2200" kern="0" dirty="0" smtClean="0"/>
              <a:t>16  Que la </a:t>
            </a:r>
            <a:r>
              <a:rPr lang="es-ES" altLang="en-US" sz="2200" b="1" u="sng" kern="0" dirty="0" smtClean="0">
                <a:solidFill>
                  <a:srgbClr val="0000CC"/>
                </a:solidFill>
              </a:rPr>
              <a:t>palabra de Cristo habite</a:t>
            </a:r>
            <a:r>
              <a:rPr lang="es-ES" altLang="en-US" sz="2200" kern="0" dirty="0" smtClean="0"/>
              <a:t> en abundancia en ustedes…</a:t>
            </a:r>
          </a:p>
          <a:p>
            <a:pPr marL="338138" indent="-338138" eaLnBrk="1" hangingPunct="1">
              <a:lnSpc>
                <a:spcPct val="80000"/>
              </a:lnSpc>
              <a:buFontTx/>
              <a:buNone/>
            </a:pPr>
            <a:r>
              <a:rPr lang="es-ES" altLang="en-US" sz="2200" kern="0" dirty="0" smtClean="0"/>
              <a:t>17  Y </a:t>
            </a:r>
            <a:r>
              <a:rPr lang="es-ES" altLang="en-US" sz="2200" b="1" u="sng" kern="0" dirty="0" smtClean="0">
                <a:solidFill>
                  <a:srgbClr val="0000CC"/>
                </a:solidFill>
              </a:rPr>
              <a:t>todo lo que hagan, de palabra o de hecho, háganlo todo</a:t>
            </a:r>
            <a:r>
              <a:rPr lang="es-ES" altLang="en-US" sz="2200" kern="0" dirty="0" smtClean="0"/>
              <a:t> en el nombre del Señor Jesús.</a:t>
            </a:r>
            <a:r>
              <a:rPr lang="en-US" altLang="en-US" sz="2200" kern="0" dirty="0" smtClean="0"/>
              <a:t>...</a:t>
            </a:r>
            <a:endParaRPr lang="en-US" altLang="en-US" sz="2200" kern="0" dirty="0"/>
          </a:p>
        </p:txBody>
      </p:sp>
    </p:spTree>
    <p:extLst>
      <p:ext uri="{BB962C8B-B14F-4D97-AF65-F5344CB8AC3E}">
        <p14:creationId xmlns:p14="http://schemas.microsoft.com/office/powerpoint/2010/main" val="22848392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2">
                                            <p:txEl>
                                              <p:pRg st="7" end="7"/>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CBA606B-33A7-4F89-A737-379790F79DA2}"/>
              </a:ext>
            </a:extLst>
          </p:cNvPr>
          <p:cNvSpPr>
            <a:spLocks noGrp="1"/>
          </p:cNvSpPr>
          <p:nvPr>
            <p:ph type="title"/>
          </p:nvPr>
        </p:nvSpPr>
        <p:spPr>
          <a:xfrm>
            <a:off x="138223" y="170120"/>
            <a:ext cx="5582093" cy="630315"/>
          </a:xfrm>
        </p:spPr>
        <p:txBody>
          <a:bodyPr/>
          <a:lstStyle/>
          <a:p>
            <a:r>
              <a:rPr lang="en-US" sz="3600" dirty="0"/>
              <a:t>Decision-Making - Intro</a:t>
            </a:r>
          </a:p>
        </p:txBody>
      </p:sp>
      <p:sp>
        <p:nvSpPr>
          <p:cNvPr id="3" name="Content Placeholder 2">
            <a:extLst>
              <a:ext uri="{FF2B5EF4-FFF2-40B4-BE49-F238E27FC236}">
                <a16:creationId xmlns:a16="http://schemas.microsoft.com/office/drawing/2014/main" xmlns="" id="{EF60AC88-C404-4BDB-8333-1847D62F0C6E}"/>
              </a:ext>
            </a:extLst>
          </p:cNvPr>
          <p:cNvSpPr>
            <a:spLocks noGrp="1"/>
          </p:cNvSpPr>
          <p:nvPr>
            <p:ph idx="1"/>
          </p:nvPr>
        </p:nvSpPr>
        <p:spPr>
          <a:xfrm>
            <a:off x="264475" y="1084833"/>
            <a:ext cx="5455841" cy="5662835"/>
          </a:xfrm>
        </p:spPr>
        <p:txBody>
          <a:bodyPr>
            <a:noAutofit/>
          </a:bodyPr>
          <a:lstStyle/>
          <a:p>
            <a:r>
              <a:rPr lang="en-US" sz="2500" dirty="0"/>
              <a:t>Most decisions are not choices between obvious good and evil (explicit commands).</a:t>
            </a:r>
          </a:p>
          <a:p>
            <a:r>
              <a:rPr lang="en-US" sz="2500" dirty="0"/>
              <a:t>Most </a:t>
            </a:r>
            <a:r>
              <a:rPr lang="en-US" sz="2500" u="sng" dirty="0"/>
              <a:t>major</a:t>
            </a:r>
            <a:r>
              <a:rPr lang="en-US" sz="2500" dirty="0"/>
              <a:t> decisions are not obvious choices between good and evil.</a:t>
            </a:r>
          </a:p>
          <a:p>
            <a:r>
              <a:rPr lang="en-US" sz="2500" dirty="0"/>
              <a:t>Is that because some choices are private (my “liberty”) vs. religious (God’s) requirements?  (see Gal 5:13)</a:t>
            </a:r>
          </a:p>
          <a:p>
            <a:pPr marL="413386" indent="-413386">
              <a:tabLst>
                <a:tab pos="683896" algn="l"/>
              </a:tabLst>
            </a:pPr>
            <a:r>
              <a:rPr lang="en-US" sz="2500" b="0" dirty="0"/>
              <a:t>[Is this a “Living </a:t>
            </a:r>
            <a:r>
              <a:rPr lang="en-US" sz="2500" b="0" dirty="0" smtClean="0"/>
              <a:t/>
            </a:r>
            <a:br>
              <a:rPr lang="en-US" sz="2500" b="0" dirty="0" smtClean="0"/>
            </a:br>
            <a:r>
              <a:rPr lang="en-US" sz="2500" b="0" dirty="0" smtClean="0"/>
              <a:t>Sacrifice</a:t>
            </a:r>
            <a:r>
              <a:rPr lang="en-US" sz="2500" b="0" dirty="0"/>
              <a:t>” (Rom 12:1)?]</a:t>
            </a:r>
          </a:p>
          <a:p>
            <a:pPr marL="413386" indent="-413386">
              <a:tabLst>
                <a:tab pos="683896" algn="l"/>
              </a:tabLst>
            </a:pPr>
            <a:r>
              <a:rPr lang="en-US" sz="2500" dirty="0"/>
              <a:t>Leads to questions </a:t>
            </a:r>
            <a:r>
              <a:rPr lang="en-US" sz="2500" dirty="0" smtClean="0"/>
              <a:t/>
            </a:r>
            <a:br>
              <a:rPr lang="en-US" sz="2500" dirty="0" smtClean="0"/>
            </a:br>
            <a:r>
              <a:rPr lang="en-US" sz="2500" dirty="0" smtClean="0"/>
              <a:t>like</a:t>
            </a:r>
            <a:r>
              <a:rPr lang="en-US" sz="2500" dirty="0"/>
              <a:t>: “Is it a sin to…”</a:t>
            </a:r>
          </a:p>
        </p:txBody>
      </p:sp>
      <p:sp>
        <p:nvSpPr>
          <p:cNvPr id="4" name="Slide Number Placeholder 3">
            <a:extLst>
              <a:ext uri="{FF2B5EF4-FFF2-40B4-BE49-F238E27FC236}">
                <a16:creationId xmlns:a16="http://schemas.microsoft.com/office/drawing/2014/main" xmlns="" id="{F4DE7093-5A91-410E-94AD-10E8ADCEBEA9}"/>
              </a:ext>
            </a:extLst>
          </p:cNvPr>
          <p:cNvSpPr>
            <a:spLocks noGrp="1"/>
          </p:cNvSpPr>
          <p:nvPr>
            <p:ph type="sldNum" sz="quarter" idx="12"/>
          </p:nvPr>
        </p:nvSpPr>
        <p:spPr/>
        <p:txBody>
          <a:bodyPr/>
          <a:lstStyle/>
          <a:p>
            <a:pPr>
              <a:defRPr/>
            </a:pPr>
            <a:fld id="{B6A389DF-B1F5-4991-89B8-72C57CDB73FE}" type="slidenum">
              <a:rPr lang="en-US" smtClean="0"/>
              <a:pPr>
                <a:defRPr/>
              </a:pPr>
              <a:t>4</a:t>
            </a:fld>
            <a:endParaRPr lang="en-US"/>
          </a:p>
        </p:txBody>
      </p:sp>
      <p:sp>
        <p:nvSpPr>
          <p:cNvPr id="6" name="Speech Bubble: Rectangle with Corners Rounded 5">
            <a:extLst>
              <a:ext uri="{FF2B5EF4-FFF2-40B4-BE49-F238E27FC236}">
                <a16:creationId xmlns:a16="http://schemas.microsoft.com/office/drawing/2014/main" xmlns="" id="{9C339700-8648-6C07-B931-9322944592EF}"/>
              </a:ext>
            </a:extLst>
          </p:cNvPr>
          <p:cNvSpPr/>
          <p:nvPr/>
        </p:nvSpPr>
        <p:spPr>
          <a:xfrm>
            <a:off x="4182264" y="4671200"/>
            <a:ext cx="1912273" cy="2124299"/>
          </a:xfrm>
          <a:prstGeom prst="wedgeRoundRectCallout">
            <a:avLst>
              <a:gd name="adj1" fmla="val 6259"/>
              <a:gd name="adj2" fmla="val -60975"/>
              <a:gd name="adj3" fmla="val 16667"/>
            </a:avLst>
          </a:prstGeom>
          <a:solidFill>
            <a:srgbClr val="0000FF"/>
          </a:solidFill>
          <a:ln w="12700">
            <a:solidFill>
              <a:srgbClr val="FFFF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lnSpc>
                <a:spcPct val="80000"/>
              </a:lnSpc>
            </a:pPr>
            <a:r>
              <a:rPr lang="en-US" sz="2400" dirty="0">
                <a:solidFill>
                  <a:schemeClr val="bg1"/>
                </a:solidFill>
                <a:latin typeface="system-ui"/>
              </a:rPr>
              <a:t>…do not use your liberty as an opportunity for the flesh…</a:t>
            </a:r>
            <a:endParaRPr lang="en-US" sz="2400" dirty="0">
              <a:solidFill>
                <a:schemeClr val="bg1"/>
              </a:solidFill>
            </a:endParaRPr>
          </a:p>
        </p:txBody>
      </p:sp>
      <p:sp>
        <p:nvSpPr>
          <p:cNvPr id="7" name="Title 1">
            <a:extLst>
              <a:ext uri="{FF2B5EF4-FFF2-40B4-BE49-F238E27FC236}">
                <a16:creationId xmlns:a16="http://schemas.microsoft.com/office/drawing/2014/main" xmlns="" id="{0CBA606B-33A7-4F89-A737-379790F79DA2}"/>
              </a:ext>
            </a:extLst>
          </p:cNvPr>
          <p:cNvSpPr txBox="1">
            <a:spLocks/>
          </p:cNvSpPr>
          <p:nvPr/>
        </p:nvSpPr>
        <p:spPr bwMode="auto">
          <a:xfrm>
            <a:off x="6234223" y="170120"/>
            <a:ext cx="5582093" cy="630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Arial" charset="0"/>
              </a:defRPr>
            </a:lvl2pPr>
            <a:lvl3pPr algn="ctr" rtl="0" eaLnBrk="0" fontAlgn="base" hangingPunct="0">
              <a:spcBef>
                <a:spcPct val="0"/>
              </a:spcBef>
              <a:spcAft>
                <a:spcPct val="0"/>
              </a:spcAft>
              <a:defRPr sz="3200" b="1">
                <a:solidFill>
                  <a:schemeClr val="tx2"/>
                </a:solidFill>
                <a:latin typeface="Arial" charset="0"/>
              </a:defRPr>
            </a:lvl3pPr>
            <a:lvl4pPr algn="ctr" rtl="0" eaLnBrk="0" fontAlgn="base" hangingPunct="0">
              <a:spcBef>
                <a:spcPct val="0"/>
              </a:spcBef>
              <a:spcAft>
                <a:spcPct val="0"/>
              </a:spcAft>
              <a:defRPr sz="3200" b="1">
                <a:solidFill>
                  <a:schemeClr val="tx2"/>
                </a:solidFill>
                <a:latin typeface="Arial" charset="0"/>
              </a:defRPr>
            </a:lvl4pPr>
            <a:lvl5pPr algn="ctr" rtl="0" eaLnBrk="0" fontAlgn="base" hangingPunct="0">
              <a:spcBef>
                <a:spcPct val="0"/>
              </a:spcBef>
              <a:spcAft>
                <a:spcPct val="0"/>
              </a:spcAft>
              <a:defRPr sz="3200" b="1">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3600" kern="0" dirty="0" smtClean="0">
                <a:solidFill>
                  <a:srgbClr val="0000CC"/>
                </a:solidFill>
              </a:rPr>
              <a:t>Intro – La </a:t>
            </a:r>
            <a:r>
              <a:rPr lang="en-US" sz="3600" kern="0" dirty="0" err="1" smtClean="0">
                <a:solidFill>
                  <a:srgbClr val="0000CC"/>
                </a:solidFill>
              </a:rPr>
              <a:t>toma</a:t>
            </a:r>
            <a:r>
              <a:rPr lang="en-US" sz="3600" kern="0" dirty="0" smtClean="0">
                <a:solidFill>
                  <a:srgbClr val="0000CC"/>
                </a:solidFill>
              </a:rPr>
              <a:t> de </a:t>
            </a:r>
            <a:r>
              <a:rPr lang="en-US" sz="3600" kern="0" dirty="0" err="1" smtClean="0">
                <a:solidFill>
                  <a:srgbClr val="0000CC"/>
                </a:solidFill>
              </a:rPr>
              <a:t>decisiones</a:t>
            </a:r>
            <a:endParaRPr lang="en-US" sz="3600" kern="0" dirty="0">
              <a:solidFill>
                <a:srgbClr val="0000CC"/>
              </a:solidFill>
            </a:endParaRPr>
          </a:p>
        </p:txBody>
      </p:sp>
      <p:sp>
        <p:nvSpPr>
          <p:cNvPr id="8" name="Content Placeholder 2">
            <a:extLst>
              <a:ext uri="{FF2B5EF4-FFF2-40B4-BE49-F238E27FC236}">
                <a16:creationId xmlns:a16="http://schemas.microsoft.com/office/drawing/2014/main" xmlns="" id="{EF60AC88-C404-4BDB-8333-1847D62F0C6E}"/>
              </a:ext>
            </a:extLst>
          </p:cNvPr>
          <p:cNvSpPr txBox="1">
            <a:spLocks/>
          </p:cNvSpPr>
          <p:nvPr/>
        </p:nvSpPr>
        <p:spPr bwMode="auto">
          <a:xfrm>
            <a:off x="6468758" y="1084834"/>
            <a:ext cx="5590520" cy="5662835"/>
          </a:xfrm>
          <a:prstGeom prst="rect">
            <a:avLst/>
          </a:prstGeom>
          <a:solidFill>
            <a:schemeClr val="bg1">
              <a:lumMod val="85000"/>
            </a:schemeClr>
          </a:solidFill>
          <a:ln>
            <a:noFill/>
          </a:ln>
          <a:effectLs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1800">
                <a:solidFill>
                  <a:schemeClr val="tx1"/>
                </a:solidFill>
                <a:latin typeface="+mn-lt"/>
              </a:defRPr>
            </a:lvl4pPr>
            <a:lvl5pPr marL="2057400" indent="-228600" algn="l" rtl="0" eaLnBrk="0" fontAlgn="base" hangingPunct="0">
              <a:spcBef>
                <a:spcPct val="20000"/>
              </a:spcBef>
              <a:spcAft>
                <a:spcPct val="0"/>
              </a:spcAft>
              <a:buChar char="»"/>
              <a:defRPr sz="18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s-ES" sz="2500" kern="0" dirty="0"/>
              <a:t>La mayoría de las decisiones no son elecciones obvias entre el bien y el mal </a:t>
            </a:r>
            <a:r>
              <a:rPr lang="es-ES" sz="2500" kern="0" dirty="0" smtClean="0"/>
              <a:t>(mandamientos explícitos</a:t>
            </a:r>
            <a:r>
              <a:rPr lang="es-ES" sz="2500" kern="0" dirty="0"/>
              <a:t>).</a:t>
            </a:r>
          </a:p>
          <a:p>
            <a:r>
              <a:rPr lang="es-ES" sz="2500" kern="0" dirty="0"/>
              <a:t>La mayoría de las decisiones </a:t>
            </a:r>
            <a:r>
              <a:rPr lang="es-ES" sz="2500" u="sng" kern="0" dirty="0"/>
              <a:t>importantes</a:t>
            </a:r>
            <a:r>
              <a:rPr lang="es-ES" sz="2500" kern="0" dirty="0"/>
              <a:t> no son elecciones obvias entre el bien y el mal.</a:t>
            </a:r>
          </a:p>
          <a:p>
            <a:r>
              <a:rPr lang="es-ES" sz="2500" kern="0" dirty="0"/>
              <a:t>¿Es porque algunas decisiones son privadas (mi "libertad") </a:t>
            </a:r>
            <a:r>
              <a:rPr lang="es-ES" sz="2500" kern="0" dirty="0" smtClean="0"/>
              <a:t>en vez de </a:t>
            </a:r>
            <a:r>
              <a:rPr lang="es-ES" sz="2500" kern="0" dirty="0"/>
              <a:t>exigencias religiosas (de Dios)?  (ver Gal 5:13)</a:t>
            </a:r>
          </a:p>
          <a:p>
            <a:r>
              <a:rPr lang="es-ES" sz="2500" kern="0" dirty="0"/>
              <a:t>[¿Es </a:t>
            </a:r>
            <a:r>
              <a:rPr lang="es-ES" sz="2500" kern="0" dirty="0" smtClean="0"/>
              <a:t>esto un </a:t>
            </a:r>
            <a:r>
              <a:rPr lang="es-ES" sz="2500" kern="0" dirty="0"/>
              <a:t>"sacrificio </a:t>
            </a:r>
            <a:r>
              <a:rPr lang="es-ES" sz="2500" kern="0" dirty="0" smtClean="0"/>
              <a:t/>
            </a:r>
            <a:br>
              <a:rPr lang="es-ES" sz="2500" kern="0" dirty="0" smtClean="0"/>
            </a:br>
            <a:r>
              <a:rPr lang="es-ES" sz="2500" kern="0" dirty="0" smtClean="0"/>
              <a:t>vivo</a:t>
            </a:r>
            <a:r>
              <a:rPr lang="es-ES" sz="2500" kern="0" dirty="0"/>
              <a:t>" (</a:t>
            </a:r>
            <a:r>
              <a:rPr lang="es-ES" sz="2500" kern="0" dirty="0" err="1"/>
              <a:t>Rom</a:t>
            </a:r>
            <a:r>
              <a:rPr lang="es-ES" sz="2500" kern="0" dirty="0"/>
              <a:t> 12:1</a:t>
            </a:r>
            <a:r>
              <a:rPr lang="es-ES" sz="2500" kern="0" dirty="0" smtClean="0"/>
              <a:t>)?</a:t>
            </a:r>
            <a:r>
              <a:rPr lang="en-US" sz="2500" dirty="0" smtClean="0"/>
              <a:t>]</a:t>
            </a:r>
            <a:endParaRPr lang="es-ES" sz="2500" kern="0" dirty="0"/>
          </a:p>
          <a:p>
            <a:r>
              <a:rPr lang="es-ES" sz="2500" kern="0" dirty="0"/>
              <a:t>Lleva a preguntas como: </a:t>
            </a:r>
            <a:r>
              <a:rPr lang="es-ES" sz="2500" kern="0" dirty="0" smtClean="0"/>
              <a:t/>
            </a:r>
            <a:br>
              <a:rPr lang="es-ES" sz="2500" kern="0" dirty="0" smtClean="0"/>
            </a:br>
            <a:r>
              <a:rPr lang="es-ES" sz="2500" kern="0" dirty="0" smtClean="0"/>
              <a:t>"¿</a:t>
            </a:r>
            <a:r>
              <a:rPr lang="es-ES" sz="2500" kern="0" dirty="0"/>
              <a:t>Es pecado</a:t>
            </a:r>
            <a:r>
              <a:rPr lang="es-ES" sz="2500" kern="0" dirty="0" smtClean="0"/>
              <a:t>...?"</a:t>
            </a:r>
            <a:endParaRPr lang="es-ES" sz="2500" kern="0" dirty="0"/>
          </a:p>
        </p:txBody>
      </p:sp>
      <p:sp>
        <p:nvSpPr>
          <p:cNvPr id="9" name="Speech Bubble: Rectangle with Corners Rounded 5">
            <a:extLst>
              <a:ext uri="{FF2B5EF4-FFF2-40B4-BE49-F238E27FC236}">
                <a16:creationId xmlns:a16="http://schemas.microsoft.com/office/drawing/2014/main" xmlns="" id="{9C339700-8648-6C07-B931-9322944592EF}"/>
              </a:ext>
            </a:extLst>
          </p:cNvPr>
          <p:cNvSpPr/>
          <p:nvPr/>
        </p:nvSpPr>
        <p:spPr>
          <a:xfrm>
            <a:off x="10504968" y="4671200"/>
            <a:ext cx="1554310" cy="2124299"/>
          </a:xfrm>
          <a:prstGeom prst="wedgeRoundRectCallout">
            <a:avLst>
              <a:gd name="adj1" fmla="val -146464"/>
              <a:gd name="adj2" fmla="val -38951"/>
              <a:gd name="adj3" fmla="val 16667"/>
            </a:avLst>
          </a:prstGeom>
          <a:solidFill>
            <a:srgbClr val="0000FF"/>
          </a:solidFill>
          <a:ln w="12700">
            <a:solidFill>
              <a:srgbClr val="FFFF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lnSpc>
                <a:spcPct val="80000"/>
              </a:lnSpc>
            </a:pPr>
            <a:r>
              <a:rPr lang="en-US" sz="2400" dirty="0" smtClean="0">
                <a:solidFill>
                  <a:schemeClr val="bg1"/>
                </a:solidFill>
                <a:latin typeface="system-ui"/>
              </a:rPr>
              <a:t>…</a:t>
            </a:r>
            <a:r>
              <a:rPr lang="es-ES" sz="2400" dirty="0">
                <a:solidFill>
                  <a:schemeClr val="bg1"/>
                </a:solidFill>
                <a:latin typeface="system-ui"/>
              </a:rPr>
              <a:t>no usen la libertad como pretexto para la carne</a:t>
            </a:r>
            <a:r>
              <a:rPr lang="en-US" sz="2400" dirty="0" smtClean="0">
                <a:solidFill>
                  <a:schemeClr val="bg1"/>
                </a:solidFill>
                <a:latin typeface="system-ui"/>
              </a:rPr>
              <a:t>…</a:t>
            </a:r>
            <a:endParaRPr lang="en-US" sz="2400" dirty="0">
              <a:solidFill>
                <a:schemeClr val="bg1"/>
              </a:solidFill>
            </a:endParaRPr>
          </a:p>
        </p:txBody>
      </p:sp>
    </p:spTree>
    <p:extLst>
      <p:ext uri="{BB962C8B-B14F-4D97-AF65-F5344CB8AC3E}">
        <p14:creationId xmlns:p14="http://schemas.microsoft.com/office/powerpoint/2010/main" val="1660945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childTnLst>
                                </p:cTn>
                              </p:par>
                            </p:childTnLst>
                          </p:cTn>
                        </p:par>
                        <p:par>
                          <p:cTn id="21" fill="hold">
                            <p:stCondLst>
                              <p:cond delay="0"/>
                            </p:stCondLst>
                            <p:childTnLst>
                              <p:par>
                                <p:cTn id="22" presetID="22" presetClass="entr" presetSubtype="1"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up)">
                                      <p:cBhvr>
                                        <p:cTn id="24" dur="5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subTnLst>
                                </p:cTn>
                              </p:par>
                              <p:par>
                                <p:cTn id="25" presetID="22" presetClass="entr" presetSubtype="1"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up)">
                                      <p:cBhvr>
                                        <p:cTn id="27" dur="500"/>
                                        <p:tgtEl>
                                          <p:spTgt spid="9"/>
                                        </p:tgtEl>
                                      </p:cBhvr>
                                    </p:animEffec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P spid="8" grpId="0" uiExpand="1" build="p"/>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776B7E1-8768-6CEF-E084-01E17635E03A}"/>
              </a:ext>
            </a:extLst>
          </p:cNvPr>
          <p:cNvSpPr>
            <a:spLocks noGrp="1"/>
          </p:cNvSpPr>
          <p:nvPr>
            <p:ph type="title"/>
          </p:nvPr>
        </p:nvSpPr>
        <p:spPr>
          <a:xfrm>
            <a:off x="460219" y="90499"/>
            <a:ext cx="5364848" cy="685800"/>
          </a:xfrm>
        </p:spPr>
        <p:txBody>
          <a:bodyPr/>
          <a:lstStyle/>
          <a:p>
            <a:r>
              <a:rPr lang="en-US" dirty="0"/>
              <a:t>Do you think it’s a sin to…</a:t>
            </a:r>
          </a:p>
        </p:txBody>
      </p:sp>
      <p:sp>
        <p:nvSpPr>
          <p:cNvPr id="3" name="Content Placeholder 2">
            <a:extLst>
              <a:ext uri="{FF2B5EF4-FFF2-40B4-BE49-F238E27FC236}">
                <a16:creationId xmlns:a16="http://schemas.microsoft.com/office/drawing/2014/main" xmlns="" id="{07E7DF7D-DF03-2F89-915F-7F1E02D7597D}"/>
              </a:ext>
            </a:extLst>
          </p:cNvPr>
          <p:cNvSpPr>
            <a:spLocks noGrp="1"/>
          </p:cNvSpPr>
          <p:nvPr>
            <p:ph idx="1"/>
          </p:nvPr>
        </p:nvSpPr>
        <p:spPr>
          <a:xfrm>
            <a:off x="1" y="776299"/>
            <a:ext cx="5906712" cy="5733448"/>
          </a:xfrm>
        </p:spPr>
        <p:txBody>
          <a:bodyPr/>
          <a:lstStyle/>
          <a:p>
            <a:pPr marL="400050" indent="-400050">
              <a:lnSpc>
                <a:spcPct val="90000"/>
              </a:lnSpc>
              <a:spcBef>
                <a:spcPts val="0"/>
              </a:spcBef>
              <a:spcAft>
                <a:spcPts val="600"/>
              </a:spcAft>
              <a:buFont typeface="+mj-lt"/>
              <a:buAutoNum type="arabicPeriod"/>
            </a:pPr>
            <a:r>
              <a:rPr lang="en-US" sz="23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Miss one worship service?  (Even Wednesday night?)</a:t>
            </a:r>
            <a:endParaRPr lang="en-US" sz="2300" dirty="0">
              <a:effectLst/>
              <a:latin typeface="Calibri" panose="020F0502020204030204" pitchFamily="34" charset="0"/>
              <a:ea typeface="Calibri" panose="020F0502020204030204" pitchFamily="34" charset="0"/>
              <a:cs typeface="Times New Roman" panose="02020603050405020304" pitchFamily="18" charset="0"/>
            </a:endParaRPr>
          </a:p>
          <a:p>
            <a:pPr marL="400050" indent="-400050">
              <a:lnSpc>
                <a:spcPct val="90000"/>
              </a:lnSpc>
              <a:spcBef>
                <a:spcPts val="0"/>
              </a:spcBef>
              <a:spcAft>
                <a:spcPts val="600"/>
              </a:spcAft>
              <a:buFont typeface="+mj-lt"/>
              <a:buAutoNum type="arabicPeriod"/>
            </a:pPr>
            <a:r>
              <a:rPr lang="en-US" sz="23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Smoke Marijuana in moderation?  </a:t>
            </a:r>
            <a:br>
              <a:rPr lang="en-US" sz="23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br>
            <a:r>
              <a:rPr lang="en-US" sz="23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Go to events where it is done (if I don’t)?</a:t>
            </a:r>
            <a:endParaRPr lang="en-US" sz="2300" dirty="0">
              <a:effectLst/>
              <a:latin typeface="Calibri" panose="020F0502020204030204" pitchFamily="34" charset="0"/>
              <a:ea typeface="Calibri" panose="020F0502020204030204" pitchFamily="34" charset="0"/>
              <a:cs typeface="Times New Roman" panose="02020603050405020304" pitchFamily="18" charset="0"/>
            </a:endParaRPr>
          </a:p>
          <a:p>
            <a:pPr marL="400050" indent="-400050">
              <a:lnSpc>
                <a:spcPct val="90000"/>
              </a:lnSpc>
              <a:spcBef>
                <a:spcPts val="0"/>
              </a:spcBef>
              <a:spcAft>
                <a:spcPts val="600"/>
              </a:spcAft>
              <a:buFont typeface="+mj-lt"/>
              <a:buAutoNum type="arabicPeriod"/>
            </a:pPr>
            <a:r>
              <a:rPr lang="en-US" sz="23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Stay on social media, binge watch TV, or play video games for hours?</a:t>
            </a:r>
            <a:endParaRPr lang="en-US" sz="2300" dirty="0">
              <a:effectLst/>
              <a:latin typeface="Calibri" panose="020F0502020204030204" pitchFamily="34" charset="0"/>
              <a:ea typeface="Calibri" panose="020F0502020204030204" pitchFamily="34" charset="0"/>
              <a:cs typeface="Times New Roman" panose="02020603050405020304" pitchFamily="18" charset="0"/>
            </a:endParaRPr>
          </a:p>
          <a:p>
            <a:pPr marL="400050" indent="-400050">
              <a:lnSpc>
                <a:spcPct val="90000"/>
              </a:lnSpc>
              <a:spcBef>
                <a:spcPts val="0"/>
              </a:spcBef>
              <a:spcAft>
                <a:spcPts val="600"/>
              </a:spcAft>
              <a:buFont typeface="+mj-lt"/>
              <a:buAutoNum type="arabicPeriod"/>
            </a:pPr>
            <a:r>
              <a:rPr lang="en-US" sz="23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Watch a movie that contains immorality and profanity?</a:t>
            </a:r>
            <a:endParaRPr lang="en-US" sz="2300" dirty="0">
              <a:effectLst/>
              <a:latin typeface="Calibri" panose="020F0502020204030204" pitchFamily="34" charset="0"/>
              <a:ea typeface="Calibri" panose="020F0502020204030204" pitchFamily="34" charset="0"/>
              <a:cs typeface="Times New Roman" panose="02020603050405020304" pitchFamily="18" charset="0"/>
            </a:endParaRPr>
          </a:p>
          <a:p>
            <a:pPr marL="400050" indent="-400050">
              <a:lnSpc>
                <a:spcPct val="90000"/>
              </a:lnSpc>
              <a:spcBef>
                <a:spcPts val="0"/>
              </a:spcBef>
              <a:spcAft>
                <a:spcPts val="600"/>
              </a:spcAft>
              <a:buFont typeface="+mj-lt"/>
              <a:buAutoNum type="arabicPeriod"/>
            </a:pPr>
            <a:r>
              <a:rPr lang="en-US" sz="23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Form close relationships with non-Christians?</a:t>
            </a:r>
            <a:endParaRPr lang="en-US" sz="2300" dirty="0">
              <a:effectLst/>
              <a:latin typeface="Calibri" panose="020F0502020204030204" pitchFamily="34" charset="0"/>
              <a:ea typeface="Calibri" panose="020F0502020204030204" pitchFamily="34" charset="0"/>
              <a:cs typeface="Times New Roman" panose="02020603050405020304" pitchFamily="18" charset="0"/>
            </a:endParaRPr>
          </a:p>
          <a:p>
            <a:pPr marL="400050" indent="-400050">
              <a:lnSpc>
                <a:spcPct val="90000"/>
              </a:lnSpc>
              <a:spcBef>
                <a:spcPts val="0"/>
              </a:spcBef>
              <a:spcAft>
                <a:spcPts val="600"/>
              </a:spcAft>
              <a:buFont typeface="+mj-lt"/>
              <a:buAutoNum type="arabicPeriod"/>
            </a:pPr>
            <a:r>
              <a:rPr lang="en-US" sz="23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Date a non-Christian?   Marry a non-Christian?</a:t>
            </a:r>
            <a:endParaRPr lang="en-US" sz="2300" dirty="0">
              <a:effectLst/>
              <a:latin typeface="Calibri" panose="020F0502020204030204" pitchFamily="34" charset="0"/>
              <a:ea typeface="Calibri" panose="020F0502020204030204" pitchFamily="34" charset="0"/>
              <a:cs typeface="Times New Roman" panose="02020603050405020304" pitchFamily="18" charset="0"/>
            </a:endParaRPr>
          </a:p>
          <a:p>
            <a:pPr marL="400050" indent="-400050">
              <a:lnSpc>
                <a:spcPct val="90000"/>
              </a:lnSpc>
              <a:spcBef>
                <a:spcPts val="0"/>
              </a:spcBef>
              <a:spcAft>
                <a:spcPts val="600"/>
              </a:spcAft>
              <a:buFont typeface="+mj-lt"/>
              <a:buAutoNum type="arabicPeriod"/>
            </a:pPr>
            <a:r>
              <a:rPr lang="en-US" sz="23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Divorce an unfaithful spouse?</a:t>
            </a:r>
            <a:endParaRPr lang="en-US" sz="2300" dirty="0">
              <a:effectLst/>
              <a:latin typeface="Calibri" panose="020F0502020204030204" pitchFamily="34" charset="0"/>
              <a:ea typeface="Calibri" panose="020F0502020204030204" pitchFamily="34" charset="0"/>
              <a:cs typeface="Times New Roman" panose="02020603050405020304" pitchFamily="18" charset="0"/>
            </a:endParaRPr>
          </a:p>
          <a:p>
            <a:pPr marL="400050" indent="-400050">
              <a:lnSpc>
                <a:spcPct val="90000"/>
              </a:lnSpc>
              <a:spcBef>
                <a:spcPts val="0"/>
              </a:spcBef>
              <a:spcAft>
                <a:spcPts val="600"/>
              </a:spcAft>
              <a:buFont typeface="+mj-lt"/>
              <a:buAutoNum type="arabicPeriod"/>
            </a:pPr>
            <a:r>
              <a:rPr lang="en-US" sz="23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Take a job and move where there is no church?</a:t>
            </a:r>
            <a:endParaRPr lang="en-US" sz="2300" dirty="0">
              <a:effectLst/>
              <a:latin typeface="Calibri" panose="020F0502020204030204" pitchFamily="34" charset="0"/>
              <a:ea typeface="Calibri" panose="020F0502020204030204" pitchFamily="34" charset="0"/>
              <a:cs typeface="Times New Roman" panose="02020603050405020304" pitchFamily="18" charset="0"/>
            </a:endParaRPr>
          </a:p>
          <a:p>
            <a:pPr marL="400050" indent="-400050">
              <a:spcBef>
                <a:spcPts val="0"/>
              </a:spcBef>
              <a:spcAft>
                <a:spcPts val="600"/>
              </a:spcAft>
              <a:buFont typeface="+mj-lt"/>
              <a:buAutoNum type="arabicPeriod"/>
            </a:pPr>
            <a:r>
              <a:rPr lang="en-US" sz="23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Live under a false identity in order to avoid deportation?</a:t>
            </a:r>
            <a:endParaRPr lang="en-US" sz="23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xmlns="" id="{445D97AB-6807-DCC9-6C12-C61C75028521}"/>
              </a:ext>
            </a:extLst>
          </p:cNvPr>
          <p:cNvSpPr>
            <a:spLocks noGrp="1"/>
          </p:cNvSpPr>
          <p:nvPr>
            <p:ph type="sldNum" sz="quarter" idx="12"/>
          </p:nvPr>
        </p:nvSpPr>
        <p:spPr/>
        <p:txBody>
          <a:bodyPr/>
          <a:lstStyle/>
          <a:p>
            <a:pPr>
              <a:defRPr/>
            </a:pPr>
            <a:fld id="{C54BB48E-4B36-4323-AF18-21B4CD2DA622}" type="slidenum">
              <a:rPr lang="en-US" altLang="en-US" smtClean="0"/>
              <a:pPr>
                <a:defRPr/>
              </a:pPr>
              <a:t>5</a:t>
            </a:fld>
            <a:endParaRPr lang="en-US" altLang="en-US"/>
          </a:p>
        </p:txBody>
      </p:sp>
      <p:sp>
        <p:nvSpPr>
          <p:cNvPr id="5" name="Title 1">
            <a:extLst>
              <a:ext uri="{FF2B5EF4-FFF2-40B4-BE49-F238E27FC236}">
                <a16:creationId xmlns:a16="http://schemas.microsoft.com/office/drawing/2014/main" xmlns="" id="{A776B7E1-8768-6CEF-E084-01E17635E03A}"/>
              </a:ext>
            </a:extLst>
          </p:cNvPr>
          <p:cNvSpPr txBox="1">
            <a:spLocks/>
          </p:cNvSpPr>
          <p:nvPr/>
        </p:nvSpPr>
        <p:spPr bwMode="auto">
          <a:xfrm>
            <a:off x="6366932" y="90499"/>
            <a:ext cx="5364848"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Arial" charset="0"/>
              </a:defRPr>
            </a:lvl2pPr>
            <a:lvl3pPr algn="ctr" rtl="0" eaLnBrk="0" fontAlgn="base" hangingPunct="0">
              <a:spcBef>
                <a:spcPct val="0"/>
              </a:spcBef>
              <a:spcAft>
                <a:spcPct val="0"/>
              </a:spcAft>
              <a:defRPr sz="3200" b="1">
                <a:solidFill>
                  <a:schemeClr val="tx2"/>
                </a:solidFill>
                <a:latin typeface="Arial" charset="0"/>
              </a:defRPr>
            </a:lvl3pPr>
            <a:lvl4pPr algn="ctr" rtl="0" eaLnBrk="0" fontAlgn="base" hangingPunct="0">
              <a:spcBef>
                <a:spcPct val="0"/>
              </a:spcBef>
              <a:spcAft>
                <a:spcPct val="0"/>
              </a:spcAft>
              <a:defRPr sz="3200" b="1">
                <a:solidFill>
                  <a:schemeClr val="tx2"/>
                </a:solidFill>
                <a:latin typeface="Arial" charset="0"/>
              </a:defRPr>
            </a:lvl4pPr>
            <a:lvl5pPr algn="ctr" rtl="0" eaLnBrk="0" fontAlgn="base" hangingPunct="0">
              <a:spcBef>
                <a:spcPct val="0"/>
              </a:spcBef>
              <a:spcAft>
                <a:spcPct val="0"/>
              </a:spcAft>
              <a:defRPr sz="3200" b="1">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dirty="0">
                <a:solidFill>
                  <a:srgbClr val="0000CC"/>
                </a:solidFill>
              </a:rPr>
              <a:t>¿</a:t>
            </a:r>
            <a:r>
              <a:rPr lang="en-US" dirty="0" err="1">
                <a:solidFill>
                  <a:srgbClr val="0000CC"/>
                </a:solidFill>
              </a:rPr>
              <a:t>Crees</a:t>
            </a:r>
            <a:r>
              <a:rPr lang="en-US" dirty="0">
                <a:solidFill>
                  <a:srgbClr val="0000CC"/>
                </a:solidFill>
              </a:rPr>
              <a:t> que </a:t>
            </a:r>
            <a:r>
              <a:rPr lang="en-US" dirty="0" err="1">
                <a:solidFill>
                  <a:srgbClr val="0000CC"/>
                </a:solidFill>
              </a:rPr>
              <a:t>es</a:t>
            </a:r>
            <a:r>
              <a:rPr lang="en-US" dirty="0">
                <a:solidFill>
                  <a:srgbClr val="0000CC"/>
                </a:solidFill>
              </a:rPr>
              <a:t> </a:t>
            </a:r>
            <a:r>
              <a:rPr lang="en-US" dirty="0" err="1">
                <a:solidFill>
                  <a:srgbClr val="0000CC"/>
                </a:solidFill>
              </a:rPr>
              <a:t>pecado</a:t>
            </a:r>
            <a:r>
              <a:rPr lang="en-US" dirty="0">
                <a:solidFill>
                  <a:srgbClr val="0000CC"/>
                </a:solidFill>
              </a:rPr>
              <a:t>...</a:t>
            </a:r>
            <a:endParaRPr lang="en-US" kern="0" dirty="0">
              <a:solidFill>
                <a:srgbClr val="0000CC"/>
              </a:solidFill>
            </a:endParaRPr>
          </a:p>
        </p:txBody>
      </p:sp>
      <p:sp>
        <p:nvSpPr>
          <p:cNvPr id="6" name="Content Placeholder 2">
            <a:extLst>
              <a:ext uri="{FF2B5EF4-FFF2-40B4-BE49-F238E27FC236}">
                <a16:creationId xmlns:a16="http://schemas.microsoft.com/office/drawing/2014/main" xmlns="" id="{07E7DF7D-DF03-2F89-915F-7F1E02D7597D}"/>
              </a:ext>
            </a:extLst>
          </p:cNvPr>
          <p:cNvSpPr txBox="1">
            <a:spLocks/>
          </p:cNvSpPr>
          <p:nvPr/>
        </p:nvSpPr>
        <p:spPr bwMode="auto">
          <a:xfrm>
            <a:off x="5906713" y="776298"/>
            <a:ext cx="6285287" cy="6081701"/>
          </a:xfrm>
          <a:prstGeom prst="rect">
            <a:avLst/>
          </a:prstGeom>
          <a:solidFill>
            <a:schemeClr val="bg1">
              <a:lumMod val="85000"/>
            </a:schemeClr>
          </a:solidFill>
          <a:ln>
            <a:noFill/>
          </a:ln>
          <a:effectLs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1800">
                <a:solidFill>
                  <a:schemeClr val="tx1"/>
                </a:solidFill>
                <a:latin typeface="+mn-lt"/>
              </a:defRPr>
            </a:lvl4pPr>
            <a:lvl5pPr marL="2057400" indent="-228600" algn="l" rtl="0" eaLnBrk="0" fontAlgn="base" hangingPunct="0">
              <a:spcBef>
                <a:spcPct val="20000"/>
              </a:spcBef>
              <a:spcAft>
                <a:spcPct val="0"/>
              </a:spcAft>
              <a:buChar char="»"/>
              <a:defRPr sz="18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400050" indent="-400050">
              <a:lnSpc>
                <a:spcPct val="90000"/>
              </a:lnSpc>
              <a:spcBef>
                <a:spcPts val="0"/>
              </a:spcBef>
              <a:spcAft>
                <a:spcPts val="600"/>
              </a:spcAft>
              <a:buFont typeface="+mj-lt"/>
              <a:buAutoNum type="arabicPeriod"/>
            </a:pPr>
            <a:r>
              <a:rPr lang="es-ES" sz="2300" kern="0" dirty="0">
                <a:solidFill>
                  <a:srgbClr val="000000"/>
                </a:solidFill>
                <a:latin typeface="Calibri" panose="020F0502020204030204" pitchFamily="34" charset="0"/>
                <a:ea typeface="Calibri" panose="020F0502020204030204" pitchFamily="34" charset="0"/>
                <a:cs typeface="Calibri" panose="020F0502020204030204" pitchFamily="34" charset="0"/>
              </a:rPr>
              <a:t>Faltar a un culto?  (¿Incluso el miércoles por la noche?)</a:t>
            </a:r>
          </a:p>
          <a:p>
            <a:pPr marL="400050" indent="-400050">
              <a:lnSpc>
                <a:spcPct val="90000"/>
              </a:lnSpc>
              <a:spcBef>
                <a:spcPts val="0"/>
              </a:spcBef>
              <a:spcAft>
                <a:spcPts val="600"/>
              </a:spcAft>
              <a:buFont typeface="+mj-lt"/>
              <a:buAutoNum type="arabicPeriod"/>
            </a:pPr>
            <a:r>
              <a:rPr lang="es-ES" sz="2300" kern="0" dirty="0">
                <a:solidFill>
                  <a:srgbClr val="000000"/>
                </a:solidFill>
                <a:latin typeface="Calibri" panose="020F0502020204030204" pitchFamily="34" charset="0"/>
                <a:ea typeface="Calibri" panose="020F0502020204030204" pitchFamily="34" charset="0"/>
                <a:cs typeface="Calibri" panose="020F0502020204030204" pitchFamily="34" charset="0"/>
              </a:rPr>
              <a:t>Fumar marihuana en moderación?  ¿Ir a eventos donde se hace (si no lo hago yo)?</a:t>
            </a:r>
          </a:p>
          <a:p>
            <a:pPr marL="400050" indent="-400050">
              <a:lnSpc>
                <a:spcPct val="90000"/>
              </a:lnSpc>
              <a:spcBef>
                <a:spcPts val="0"/>
              </a:spcBef>
              <a:spcAft>
                <a:spcPts val="600"/>
              </a:spcAft>
              <a:buFont typeface="+mj-lt"/>
              <a:buAutoNum type="arabicPeriod"/>
            </a:pPr>
            <a:r>
              <a:rPr lang="es-ES" sz="2300" kern="0" dirty="0">
                <a:solidFill>
                  <a:srgbClr val="000000"/>
                </a:solidFill>
                <a:latin typeface="Calibri" panose="020F0502020204030204" pitchFamily="34" charset="0"/>
                <a:ea typeface="Calibri" panose="020F0502020204030204" pitchFamily="34" charset="0"/>
                <a:cs typeface="Calibri" panose="020F0502020204030204" pitchFamily="34" charset="0"/>
              </a:rPr>
              <a:t>Estar en las redes sociales, ver televisión de corrido o jugar a videojuegos durante horas?</a:t>
            </a:r>
          </a:p>
          <a:p>
            <a:pPr marL="400050" indent="-400050">
              <a:lnSpc>
                <a:spcPct val="90000"/>
              </a:lnSpc>
              <a:spcBef>
                <a:spcPts val="0"/>
              </a:spcBef>
              <a:spcAft>
                <a:spcPts val="600"/>
              </a:spcAft>
              <a:buFont typeface="+mj-lt"/>
              <a:buAutoNum type="arabicPeriod"/>
            </a:pPr>
            <a:r>
              <a:rPr lang="es-ES" sz="2300" kern="0" dirty="0">
                <a:solidFill>
                  <a:srgbClr val="000000"/>
                </a:solidFill>
                <a:latin typeface="Calibri" panose="020F0502020204030204" pitchFamily="34" charset="0"/>
                <a:ea typeface="Calibri" panose="020F0502020204030204" pitchFamily="34" charset="0"/>
                <a:cs typeface="Calibri" panose="020F0502020204030204" pitchFamily="34" charset="0"/>
              </a:rPr>
              <a:t>Ver una película que tenga inmoralidad y </a:t>
            </a:r>
            <a:r>
              <a:rPr lang="es-ES" sz="2300" kern="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groserías?</a:t>
            </a:r>
            <a:endParaRPr lang="es-ES" sz="2300" kern="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400050" indent="-400050">
              <a:lnSpc>
                <a:spcPct val="90000"/>
              </a:lnSpc>
              <a:spcBef>
                <a:spcPts val="0"/>
              </a:spcBef>
              <a:spcAft>
                <a:spcPts val="600"/>
              </a:spcAft>
              <a:buFont typeface="+mj-lt"/>
              <a:buAutoNum type="arabicPeriod"/>
            </a:pPr>
            <a:r>
              <a:rPr lang="es-ES" sz="2300" kern="0" dirty="0">
                <a:solidFill>
                  <a:srgbClr val="000000"/>
                </a:solidFill>
                <a:latin typeface="Calibri" panose="020F0502020204030204" pitchFamily="34" charset="0"/>
                <a:ea typeface="Calibri" panose="020F0502020204030204" pitchFamily="34" charset="0"/>
                <a:cs typeface="Calibri" panose="020F0502020204030204" pitchFamily="34" charset="0"/>
              </a:rPr>
              <a:t>Formar mis relaciones más cercanas con no cristianos?</a:t>
            </a:r>
          </a:p>
          <a:p>
            <a:pPr marL="400050" indent="-400050">
              <a:lnSpc>
                <a:spcPct val="90000"/>
              </a:lnSpc>
              <a:spcBef>
                <a:spcPts val="0"/>
              </a:spcBef>
              <a:spcAft>
                <a:spcPts val="600"/>
              </a:spcAft>
              <a:buFont typeface="+mj-lt"/>
              <a:buAutoNum type="arabicPeriod"/>
            </a:pPr>
            <a:r>
              <a:rPr lang="es-ES" sz="2300" kern="0" dirty="0">
                <a:solidFill>
                  <a:srgbClr val="000000"/>
                </a:solidFill>
                <a:latin typeface="Calibri" panose="020F0502020204030204" pitchFamily="34" charset="0"/>
                <a:ea typeface="Calibri" panose="020F0502020204030204" pitchFamily="34" charset="0"/>
                <a:cs typeface="Calibri" panose="020F0502020204030204" pitchFamily="34" charset="0"/>
              </a:rPr>
              <a:t>Salir con un no cristiano? ¿Casarme con un no cristiano?</a:t>
            </a:r>
          </a:p>
          <a:p>
            <a:pPr marL="400050" indent="-400050">
              <a:lnSpc>
                <a:spcPct val="90000"/>
              </a:lnSpc>
              <a:spcBef>
                <a:spcPts val="0"/>
              </a:spcBef>
              <a:spcAft>
                <a:spcPts val="600"/>
              </a:spcAft>
              <a:buFont typeface="+mj-lt"/>
              <a:buAutoNum type="arabicPeriod"/>
            </a:pPr>
            <a:r>
              <a:rPr lang="es-ES" sz="2300" kern="0" dirty="0">
                <a:solidFill>
                  <a:srgbClr val="000000"/>
                </a:solidFill>
                <a:latin typeface="Calibri" panose="020F0502020204030204" pitchFamily="34" charset="0"/>
                <a:ea typeface="Calibri" panose="020F0502020204030204" pitchFamily="34" charset="0"/>
                <a:cs typeface="Calibri" panose="020F0502020204030204" pitchFamily="34" charset="0"/>
              </a:rPr>
              <a:t>Divorciarme de un cónyuge infiel?</a:t>
            </a:r>
          </a:p>
          <a:p>
            <a:pPr marL="400050" indent="-400050">
              <a:lnSpc>
                <a:spcPct val="90000"/>
              </a:lnSpc>
              <a:spcBef>
                <a:spcPts val="0"/>
              </a:spcBef>
              <a:spcAft>
                <a:spcPts val="600"/>
              </a:spcAft>
              <a:buFont typeface="+mj-lt"/>
              <a:buAutoNum type="arabicPeriod"/>
            </a:pPr>
            <a:r>
              <a:rPr lang="es-ES" sz="2300" kern="0" dirty="0">
                <a:solidFill>
                  <a:srgbClr val="000000"/>
                </a:solidFill>
                <a:latin typeface="Calibri" panose="020F0502020204030204" pitchFamily="34" charset="0"/>
                <a:ea typeface="Calibri" panose="020F0502020204030204" pitchFamily="34" charset="0"/>
                <a:cs typeface="Calibri" panose="020F0502020204030204" pitchFamily="34" charset="0"/>
              </a:rPr>
              <a:t>Tomar un trabajo y mudarme donde no haya iglesia?</a:t>
            </a:r>
          </a:p>
          <a:p>
            <a:pPr marL="400050" indent="-400050">
              <a:lnSpc>
                <a:spcPct val="90000"/>
              </a:lnSpc>
              <a:spcBef>
                <a:spcPts val="0"/>
              </a:spcBef>
              <a:spcAft>
                <a:spcPts val="600"/>
              </a:spcAft>
              <a:buFont typeface="+mj-lt"/>
              <a:buAutoNum type="arabicPeriod"/>
            </a:pPr>
            <a:r>
              <a:rPr lang="es-ES" sz="2300" kern="0" dirty="0">
                <a:solidFill>
                  <a:srgbClr val="000000"/>
                </a:solidFill>
                <a:latin typeface="Calibri" panose="020F0502020204030204" pitchFamily="34" charset="0"/>
                <a:ea typeface="Calibri" panose="020F0502020204030204" pitchFamily="34" charset="0"/>
                <a:cs typeface="Calibri" panose="020F0502020204030204" pitchFamily="34" charset="0"/>
              </a:rPr>
              <a:t>Vivir bajo una identidad falsa para evitar la deportación?</a:t>
            </a:r>
          </a:p>
        </p:txBody>
      </p:sp>
    </p:spTree>
    <p:extLst>
      <p:ext uri="{BB962C8B-B14F-4D97-AF65-F5344CB8AC3E}">
        <p14:creationId xmlns:p14="http://schemas.microsoft.com/office/powerpoint/2010/main" val="41569910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Number Placeholder 4">
            <a:extLst>
              <a:ext uri="{FF2B5EF4-FFF2-40B4-BE49-F238E27FC236}">
                <a16:creationId xmlns:a16="http://schemas.microsoft.com/office/drawing/2014/main" xmlns="" id="{19FAE363-00AE-0B79-E5DA-97A49D98C519}"/>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0012455-8C77-4BC8-A2EE-E92A1A1C88F7}" type="slidenum">
              <a:rPr lang="en-US" altLang="en-US" sz="1400" smtClean="0"/>
              <a:pPr>
                <a:spcBef>
                  <a:spcPct val="0"/>
                </a:spcBef>
                <a:buFontTx/>
                <a:buNone/>
              </a:pPr>
              <a:t>6</a:t>
            </a:fld>
            <a:endParaRPr lang="en-US" altLang="en-US" sz="1400"/>
          </a:p>
        </p:txBody>
      </p:sp>
      <p:sp>
        <p:nvSpPr>
          <p:cNvPr id="139267" name="Rectangle 2">
            <a:extLst>
              <a:ext uri="{FF2B5EF4-FFF2-40B4-BE49-F238E27FC236}">
                <a16:creationId xmlns:a16="http://schemas.microsoft.com/office/drawing/2014/main" xmlns="" id="{4DA1E9E6-8B34-4394-01C9-5AD8D4B59565}"/>
              </a:ext>
            </a:extLst>
          </p:cNvPr>
          <p:cNvSpPr>
            <a:spLocks noGrp="1" noChangeArrowheads="1"/>
          </p:cNvSpPr>
          <p:nvPr>
            <p:ph type="title"/>
          </p:nvPr>
        </p:nvSpPr>
        <p:spPr>
          <a:xfrm>
            <a:off x="290116" y="158597"/>
            <a:ext cx="5762847" cy="481013"/>
          </a:xfrm>
        </p:spPr>
        <p:txBody>
          <a:bodyPr/>
          <a:lstStyle/>
          <a:p>
            <a:pPr eaLnBrk="1" hangingPunct="1"/>
            <a:r>
              <a:rPr lang="en-US" altLang="en-US" sz="2800" dirty="0"/>
              <a:t>Paul’s Reasons for His Decision</a:t>
            </a:r>
          </a:p>
        </p:txBody>
      </p:sp>
      <p:sp>
        <p:nvSpPr>
          <p:cNvPr id="139268" name="Rectangle 3">
            <a:extLst>
              <a:ext uri="{FF2B5EF4-FFF2-40B4-BE49-F238E27FC236}">
                <a16:creationId xmlns:a16="http://schemas.microsoft.com/office/drawing/2014/main" xmlns="" id="{A698ABDD-7A24-62B2-DDE4-FF361139C561}"/>
              </a:ext>
            </a:extLst>
          </p:cNvPr>
          <p:cNvSpPr>
            <a:spLocks noChangeArrowheads="1"/>
          </p:cNvSpPr>
          <p:nvPr/>
        </p:nvSpPr>
        <p:spPr bwMode="auto">
          <a:xfrm>
            <a:off x="-16669" y="2391542"/>
            <a:ext cx="5641292" cy="3974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buFontTx/>
              <a:buNone/>
            </a:pPr>
            <a:endParaRPr lang="en-US" altLang="en-US" sz="800" dirty="0">
              <a:cs typeface="Times New Roman" panose="02020603050405020304" pitchFamily="18" charset="0"/>
            </a:endParaRPr>
          </a:p>
          <a:p>
            <a:pPr eaLnBrk="1" hangingPunct="1">
              <a:lnSpc>
                <a:spcPct val="90000"/>
              </a:lnSpc>
              <a:buFontTx/>
              <a:buNone/>
            </a:pPr>
            <a:r>
              <a:rPr lang="en-US" altLang="en-US" sz="2000" u="sng" dirty="0">
                <a:cs typeface="Times New Roman" panose="02020603050405020304" pitchFamily="18" charset="0"/>
              </a:rPr>
              <a:t>II </a:t>
            </a:r>
            <a:r>
              <a:rPr lang="en-US" altLang="en-US" sz="2000" u="sng" dirty="0" err="1">
                <a:cs typeface="Times New Roman" panose="02020603050405020304" pitchFamily="18" charset="0"/>
              </a:rPr>
              <a:t>Cor</a:t>
            </a:r>
            <a:r>
              <a:rPr lang="en-US" altLang="en-US" sz="2000" u="sng" dirty="0">
                <a:cs typeface="Times New Roman" panose="02020603050405020304" pitchFamily="18" charset="0"/>
              </a:rPr>
              <a:t> 5:9</a:t>
            </a:r>
            <a:r>
              <a:rPr lang="en-US" altLang="en-US" sz="2000" dirty="0">
                <a:cs typeface="Times New Roman" panose="02020603050405020304" pitchFamily="18" charset="0"/>
              </a:rPr>
              <a:t>  Therefore we </a:t>
            </a:r>
            <a:r>
              <a:rPr lang="en-US" altLang="en-US" sz="2000" b="1" dirty="0">
                <a:solidFill>
                  <a:schemeClr val="accent2"/>
                </a:solidFill>
                <a:cs typeface="Times New Roman" panose="02020603050405020304" pitchFamily="18" charset="0"/>
              </a:rPr>
              <a:t>make it our aim</a:t>
            </a:r>
            <a:r>
              <a:rPr lang="en-US" altLang="en-US" sz="2000" dirty="0">
                <a:cs typeface="Times New Roman" panose="02020603050405020304" pitchFamily="18" charset="0"/>
              </a:rPr>
              <a:t>, whether present or absent, </a:t>
            </a:r>
            <a:r>
              <a:rPr lang="en-US" altLang="en-US" sz="2000" b="1" dirty="0">
                <a:solidFill>
                  <a:schemeClr val="accent2"/>
                </a:solidFill>
                <a:cs typeface="Times New Roman" panose="02020603050405020304" pitchFamily="18" charset="0"/>
              </a:rPr>
              <a:t>to be well</a:t>
            </a:r>
            <a:r>
              <a:rPr lang="en-US" altLang="en-US" sz="2000" dirty="0">
                <a:solidFill>
                  <a:srgbClr val="FFFF00"/>
                </a:solidFill>
                <a:cs typeface="Times New Roman" panose="02020603050405020304" pitchFamily="18" charset="0"/>
              </a:rPr>
              <a:t> </a:t>
            </a:r>
            <a:r>
              <a:rPr lang="en-US" altLang="en-US" sz="2000" b="1" dirty="0">
                <a:solidFill>
                  <a:schemeClr val="accent2"/>
                </a:solidFill>
                <a:cs typeface="Times New Roman" panose="02020603050405020304" pitchFamily="18" charset="0"/>
              </a:rPr>
              <a:t>pleasing to Him</a:t>
            </a:r>
            <a:r>
              <a:rPr lang="en-US" altLang="en-US" sz="2000" dirty="0">
                <a:cs typeface="Times New Roman" panose="02020603050405020304" pitchFamily="18" charset="0"/>
              </a:rPr>
              <a:t>. </a:t>
            </a:r>
            <a:r>
              <a:rPr lang="en-US" altLang="en-US" sz="2000" baseline="30000" dirty="0">
                <a:cs typeface="Times New Roman" panose="02020603050405020304" pitchFamily="18" charset="0"/>
              </a:rPr>
              <a:t>10</a:t>
            </a:r>
            <a:r>
              <a:rPr lang="en-US" altLang="en-US" sz="2000" dirty="0">
                <a:cs typeface="Times New Roman" panose="02020603050405020304" pitchFamily="18" charset="0"/>
              </a:rPr>
              <a:t> For we must all appear before the judgment seat of Christ, that each one may receive the things done in the body, according to what he has done, whether good or bad</a:t>
            </a:r>
            <a:r>
              <a:rPr lang="en-US" altLang="en-US" sz="2000" dirty="0" smtClean="0">
                <a:cs typeface="Times New Roman" panose="02020603050405020304" pitchFamily="18" charset="0"/>
              </a:rPr>
              <a:t>.</a:t>
            </a:r>
          </a:p>
          <a:p>
            <a:pPr eaLnBrk="1" hangingPunct="1">
              <a:lnSpc>
                <a:spcPct val="90000"/>
              </a:lnSpc>
              <a:buFontTx/>
              <a:buNone/>
            </a:pPr>
            <a:endParaRPr lang="en-US" altLang="en-US" sz="2000" dirty="0" smtClean="0">
              <a:cs typeface="Times New Roman" panose="02020603050405020304" pitchFamily="18" charset="0"/>
            </a:endParaRPr>
          </a:p>
          <a:p>
            <a:pPr eaLnBrk="1" hangingPunct="1">
              <a:lnSpc>
                <a:spcPct val="90000"/>
              </a:lnSpc>
              <a:buFontTx/>
              <a:buNone/>
            </a:pPr>
            <a:r>
              <a:rPr lang="en-US" altLang="en-US" sz="2000" u="sng" dirty="0" smtClean="0">
                <a:cs typeface="Times New Roman" panose="02020603050405020304" pitchFamily="18" charset="0"/>
              </a:rPr>
              <a:t>Acts </a:t>
            </a:r>
            <a:r>
              <a:rPr lang="en-US" altLang="en-US" sz="2000" u="sng" dirty="0">
                <a:cs typeface="Times New Roman" panose="02020603050405020304" pitchFamily="18" charset="0"/>
              </a:rPr>
              <a:t>9:15-16</a:t>
            </a:r>
            <a:r>
              <a:rPr lang="en-US" altLang="en-US" sz="2000" dirty="0">
                <a:cs typeface="Times New Roman" panose="02020603050405020304" pitchFamily="18" charset="0"/>
              </a:rPr>
              <a:t>  But the Lord said to him, "Go, for he is a chosen vessel of Mine to </a:t>
            </a:r>
            <a:r>
              <a:rPr lang="en-US" altLang="en-US" sz="2000" b="1" dirty="0">
                <a:solidFill>
                  <a:schemeClr val="accent2"/>
                </a:solidFill>
                <a:cs typeface="Times New Roman" panose="02020603050405020304" pitchFamily="18" charset="0"/>
              </a:rPr>
              <a:t>bear My name before Gentiles</a:t>
            </a:r>
            <a:r>
              <a:rPr lang="en-US" altLang="en-US" sz="2000" dirty="0">
                <a:cs typeface="Times New Roman" panose="02020603050405020304" pitchFamily="18" charset="0"/>
              </a:rPr>
              <a:t>, kings, and the children of Israel. </a:t>
            </a:r>
            <a:r>
              <a:rPr lang="en-US" altLang="en-US" sz="2000" baseline="30000" dirty="0">
                <a:cs typeface="Times New Roman" panose="02020603050405020304" pitchFamily="18" charset="0"/>
              </a:rPr>
              <a:t>16</a:t>
            </a:r>
            <a:r>
              <a:rPr lang="en-US" altLang="en-US" sz="2000" dirty="0">
                <a:cs typeface="Times New Roman" panose="02020603050405020304" pitchFamily="18" charset="0"/>
              </a:rPr>
              <a:t> "For I will show him how many things he must suffer for My name's sake."</a:t>
            </a:r>
          </a:p>
        </p:txBody>
      </p:sp>
      <p:sp>
        <p:nvSpPr>
          <p:cNvPr id="139269" name="Oval 4">
            <a:extLst>
              <a:ext uri="{FF2B5EF4-FFF2-40B4-BE49-F238E27FC236}">
                <a16:creationId xmlns:a16="http://schemas.microsoft.com/office/drawing/2014/main" xmlns="" id="{0BEE835C-4B7B-34B4-1D70-32F8F98534BE}"/>
              </a:ext>
            </a:extLst>
          </p:cNvPr>
          <p:cNvSpPr>
            <a:spLocks noChangeArrowheads="1"/>
          </p:cNvSpPr>
          <p:nvPr/>
        </p:nvSpPr>
        <p:spPr bwMode="auto">
          <a:xfrm>
            <a:off x="1285949" y="4228793"/>
            <a:ext cx="342900" cy="304800"/>
          </a:xfrm>
          <a:prstGeom prst="ellipse">
            <a:avLst/>
          </a:pr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b="1" dirty="0">
                <a:solidFill>
                  <a:schemeClr val="accent2"/>
                </a:solidFill>
              </a:rPr>
              <a:t>1</a:t>
            </a:r>
          </a:p>
        </p:txBody>
      </p:sp>
      <p:sp>
        <p:nvSpPr>
          <p:cNvPr id="139270" name="Line 5">
            <a:extLst>
              <a:ext uri="{FF2B5EF4-FFF2-40B4-BE49-F238E27FC236}">
                <a16:creationId xmlns:a16="http://schemas.microsoft.com/office/drawing/2014/main" xmlns="" id="{DBFBC631-8ABA-7024-1971-0B8D8B5095D3}"/>
              </a:ext>
            </a:extLst>
          </p:cNvPr>
          <p:cNvSpPr>
            <a:spLocks noChangeShapeType="1"/>
          </p:cNvSpPr>
          <p:nvPr/>
        </p:nvSpPr>
        <p:spPr bwMode="auto">
          <a:xfrm>
            <a:off x="3928140" y="4538259"/>
            <a:ext cx="3767138" cy="1588"/>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9271" name="Oval 6">
            <a:extLst>
              <a:ext uri="{FF2B5EF4-FFF2-40B4-BE49-F238E27FC236}">
                <a16:creationId xmlns:a16="http://schemas.microsoft.com/office/drawing/2014/main" xmlns="" id="{FC18F54A-519C-91DD-7178-C7CA82C7BB03}"/>
              </a:ext>
            </a:extLst>
          </p:cNvPr>
          <p:cNvSpPr>
            <a:spLocks noChangeArrowheads="1"/>
          </p:cNvSpPr>
          <p:nvPr/>
        </p:nvSpPr>
        <p:spPr bwMode="auto">
          <a:xfrm>
            <a:off x="1114499" y="6093372"/>
            <a:ext cx="342900" cy="304800"/>
          </a:xfrm>
          <a:prstGeom prst="ellipse">
            <a:avLst/>
          </a:pr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b="1" dirty="0">
                <a:solidFill>
                  <a:schemeClr val="accent2"/>
                </a:solidFill>
              </a:rPr>
              <a:t>2</a:t>
            </a:r>
          </a:p>
        </p:txBody>
      </p:sp>
      <p:sp>
        <p:nvSpPr>
          <p:cNvPr id="139272" name="Line 7">
            <a:extLst>
              <a:ext uri="{FF2B5EF4-FFF2-40B4-BE49-F238E27FC236}">
                <a16:creationId xmlns:a16="http://schemas.microsoft.com/office/drawing/2014/main" xmlns="" id="{E0428CE9-92EF-81E3-5AC3-2B34D0081832}"/>
              </a:ext>
            </a:extLst>
          </p:cNvPr>
          <p:cNvSpPr>
            <a:spLocks noChangeShapeType="1"/>
          </p:cNvSpPr>
          <p:nvPr/>
        </p:nvSpPr>
        <p:spPr bwMode="auto">
          <a:xfrm>
            <a:off x="4110986" y="6503779"/>
            <a:ext cx="3767138" cy="1588"/>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9273" name="Text Box 8">
            <a:extLst>
              <a:ext uri="{FF2B5EF4-FFF2-40B4-BE49-F238E27FC236}">
                <a16:creationId xmlns:a16="http://schemas.microsoft.com/office/drawing/2014/main" xmlns="" id="{A7D442AF-44E2-E97F-24DC-62F3A450239F}"/>
              </a:ext>
            </a:extLst>
          </p:cNvPr>
          <p:cNvSpPr txBox="1">
            <a:spLocks noChangeArrowheads="1"/>
          </p:cNvSpPr>
          <p:nvPr/>
        </p:nvSpPr>
        <p:spPr bwMode="auto">
          <a:xfrm>
            <a:off x="7010400" y="533400"/>
            <a:ext cx="16002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600" b="1" i="1">
                <a:solidFill>
                  <a:schemeClr val="bg1"/>
                </a:solidFill>
              </a:rPr>
              <a:t>Reasons to Go to Rome:</a:t>
            </a:r>
          </a:p>
        </p:txBody>
      </p:sp>
      <p:sp>
        <p:nvSpPr>
          <p:cNvPr id="80905" name="Text Box 9">
            <a:extLst>
              <a:ext uri="{FF2B5EF4-FFF2-40B4-BE49-F238E27FC236}">
                <a16:creationId xmlns:a16="http://schemas.microsoft.com/office/drawing/2014/main" xmlns="" id="{AA806580-6770-CE0A-E08B-E3C97AEBF82C}"/>
              </a:ext>
            </a:extLst>
          </p:cNvPr>
          <p:cNvSpPr txBox="1">
            <a:spLocks noChangeArrowheads="1"/>
          </p:cNvSpPr>
          <p:nvPr/>
        </p:nvSpPr>
        <p:spPr bwMode="auto">
          <a:xfrm>
            <a:off x="1583932" y="4125204"/>
            <a:ext cx="200888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b="1" i="1" dirty="0">
                <a:solidFill>
                  <a:schemeClr val="accent2"/>
                </a:solidFill>
                <a:latin typeface="Bradley Hand ITC" panose="03070402050302030203" pitchFamily="66" charset="0"/>
              </a:rPr>
              <a:t>Please God</a:t>
            </a:r>
          </a:p>
        </p:txBody>
      </p:sp>
      <p:sp>
        <p:nvSpPr>
          <p:cNvPr id="80906" name="Text Box 10">
            <a:extLst>
              <a:ext uri="{FF2B5EF4-FFF2-40B4-BE49-F238E27FC236}">
                <a16:creationId xmlns:a16="http://schemas.microsoft.com/office/drawing/2014/main" xmlns="" id="{E396CE93-CE65-CE12-C184-018EC4C6237E}"/>
              </a:ext>
            </a:extLst>
          </p:cNvPr>
          <p:cNvSpPr txBox="1">
            <a:spLocks noChangeArrowheads="1"/>
          </p:cNvSpPr>
          <p:nvPr/>
        </p:nvSpPr>
        <p:spPr bwMode="auto">
          <a:xfrm>
            <a:off x="892266" y="6040010"/>
            <a:ext cx="3823421" cy="880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80000"/>
              </a:lnSpc>
              <a:spcBef>
                <a:spcPct val="0"/>
              </a:spcBef>
              <a:buFontTx/>
              <a:buNone/>
            </a:pPr>
            <a:r>
              <a:rPr lang="en-US" altLang="en-US" b="1" i="1" dirty="0">
                <a:solidFill>
                  <a:schemeClr val="accent2"/>
                </a:solidFill>
                <a:latin typeface="Bradley Hand ITC" panose="03070402050302030203" pitchFamily="66" charset="0"/>
              </a:rPr>
              <a:t>Preach Christ to </a:t>
            </a:r>
            <a:r>
              <a:rPr lang="en-US" altLang="en-US" b="1" i="1" dirty="0" smtClean="0">
                <a:solidFill>
                  <a:schemeClr val="accent2"/>
                </a:solidFill>
                <a:latin typeface="Bradley Hand ITC" panose="03070402050302030203" pitchFamily="66" charset="0"/>
              </a:rPr>
              <a:t/>
            </a:r>
            <a:br>
              <a:rPr lang="en-US" altLang="en-US" b="1" i="1" dirty="0" smtClean="0">
                <a:solidFill>
                  <a:schemeClr val="accent2"/>
                </a:solidFill>
                <a:latin typeface="Bradley Hand ITC" panose="03070402050302030203" pitchFamily="66" charset="0"/>
              </a:rPr>
            </a:br>
            <a:r>
              <a:rPr lang="en-US" altLang="en-US" b="1" i="1" dirty="0" smtClean="0">
                <a:solidFill>
                  <a:schemeClr val="accent2"/>
                </a:solidFill>
                <a:latin typeface="Bradley Hand ITC" panose="03070402050302030203" pitchFamily="66" charset="0"/>
              </a:rPr>
              <a:t>Gentiles</a:t>
            </a:r>
            <a:r>
              <a:rPr lang="en-US" altLang="en-US" b="1" i="1" dirty="0">
                <a:solidFill>
                  <a:schemeClr val="accent2"/>
                </a:solidFill>
                <a:latin typeface="Bradley Hand ITC" panose="03070402050302030203" pitchFamily="66" charset="0"/>
              </a:rPr>
              <a:t>, et al.</a:t>
            </a:r>
          </a:p>
        </p:txBody>
      </p:sp>
      <p:sp>
        <p:nvSpPr>
          <p:cNvPr id="139276" name="TextBox 1">
            <a:extLst>
              <a:ext uri="{FF2B5EF4-FFF2-40B4-BE49-F238E27FC236}">
                <a16:creationId xmlns:a16="http://schemas.microsoft.com/office/drawing/2014/main" xmlns="" id="{97CF55F1-F5DF-DA60-2E34-0CCEA4F59294}"/>
              </a:ext>
            </a:extLst>
          </p:cNvPr>
          <p:cNvSpPr txBox="1">
            <a:spLocks noChangeArrowheads="1"/>
          </p:cNvSpPr>
          <p:nvPr/>
        </p:nvSpPr>
        <p:spPr bwMode="auto">
          <a:xfrm>
            <a:off x="359229" y="907010"/>
            <a:ext cx="5624623" cy="1477328"/>
          </a:xfrm>
          <a:prstGeom prst="rect">
            <a:avLst/>
          </a:prstGeom>
          <a:solidFill>
            <a:srgbClr val="FFFF00"/>
          </a:solidFill>
          <a:ln w="9525">
            <a:solidFill>
              <a:schemeClr val="tx1"/>
            </a:solid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0"/>
              </a:spcBef>
              <a:buFontTx/>
              <a:buNone/>
            </a:pPr>
            <a:r>
              <a:rPr lang="en-US" altLang="en-US" sz="2000" u="sng" dirty="0">
                <a:cs typeface="Times New Roman" panose="02020603050405020304" pitchFamily="18" charset="0"/>
              </a:rPr>
              <a:t>Acts 19:21</a:t>
            </a:r>
            <a:r>
              <a:rPr lang="en-US" altLang="en-US" sz="2000" dirty="0">
                <a:cs typeface="Times New Roman" panose="02020603050405020304" pitchFamily="18" charset="0"/>
              </a:rPr>
              <a:t>  When these things were </a:t>
            </a:r>
            <a:r>
              <a:rPr lang="en-US" altLang="en-US" sz="2000" dirty="0" smtClean="0">
                <a:cs typeface="Times New Roman" panose="02020603050405020304" pitchFamily="18" charset="0"/>
              </a:rPr>
              <a:t>accomplished</a:t>
            </a:r>
            <a:r>
              <a:rPr lang="en-US" altLang="en-US" sz="2000" dirty="0">
                <a:cs typeface="Times New Roman" panose="02020603050405020304" pitchFamily="18" charset="0"/>
              </a:rPr>
              <a:t>, Paul purposed </a:t>
            </a:r>
            <a:r>
              <a:rPr lang="en-US" altLang="en-US" sz="2000" i="1" dirty="0">
                <a:cs typeface="Times New Roman" panose="02020603050405020304" pitchFamily="18" charset="0"/>
              </a:rPr>
              <a:t>in the Spirit</a:t>
            </a:r>
            <a:r>
              <a:rPr lang="en-US" altLang="en-US" sz="2000" dirty="0">
                <a:cs typeface="Times New Roman" panose="02020603050405020304" pitchFamily="18" charset="0"/>
              </a:rPr>
              <a:t>, when he had passed through Macedonia and Achaia, to go to Jerusalem, saying, </a:t>
            </a:r>
            <a:r>
              <a:rPr lang="en-US" altLang="en-US" sz="2000" dirty="0" smtClean="0">
                <a:cs typeface="Times New Roman" panose="02020603050405020304" pitchFamily="18" charset="0"/>
              </a:rPr>
              <a:t>"</a:t>
            </a:r>
            <a:r>
              <a:rPr lang="en-US" altLang="en-US" sz="2000" dirty="0">
                <a:cs typeface="Times New Roman" panose="02020603050405020304" pitchFamily="18" charset="0"/>
              </a:rPr>
              <a:t>After I have been there, I must also see Rome."</a:t>
            </a:r>
          </a:p>
        </p:txBody>
      </p:sp>
      <p:sp>
        <p:nvSpPr>
          <p:cNvPr id="14" name="Rectangle 2">
            <a:extLst>
              <a:ext uri="{FF2B5EF4-FFF2-40B4-BE49-F238E27FC236}">
                <a16:creationId xmlns:a16="http://schemas.microsoft.com/office/drawing/2014/main" xmlns="" id="{4DA1E9E6-8B34-4394-01C9-5AD8D4B59565}"/>
              </a:ext>
            </a:extLst>
          </p:cNvPr>
          <p:cNvSpPr txBox="1">
            <a:spLocks noChangeArrowheads="1"/>
          </p:cNvSpPr>
          <p:nvPr/>
        </p:nvSpPr>
        <p:spPr bwMode="auto">
          <a:xfrm>
            <a:off x="5972108" y="161297"/>
            <a:ext cx="6577124" cy="564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Arial" charset="0"/>
              </a:defRPr>
            </a:lvl2pPr>
            <a:lvl3pPr algn="ctr" rtl="0" eaLnBrk="0" fontAlgn="base" hangingPunct="0">
              <a:spcBef>
                <a:spcPct val="0"/>
              </a:spcBef>
              <a:spcAft>
                <a:spcPct val="0"/>
              </a:spcAft>
              <a:defRPr sz="3200" b="1">
                <a:solidFill>
                  <a:schemeClr val="tx2"/>
                </a:solidFill>
                <a:latin typeface="Arial" charset="0"/>
              </a:defRPr>
            </a:lvl3pPr>
            <a:lvl4pPr algn="ctr" rtl="0" eaLnBrk="0" fontAlgn="base" hangingPunct="0">
              <a:spcBef>
                <a:spcPct val="0"/>
              </a:spcBef>
              <a:spcAft>
                <a:spcPct val="0"/>
              </a:spcAft>
              <a:defRPr sz="3200" b="1">
                <a:solidFill>
                  <a:schemeClr val="tx2"/>
                </a:solidFill>
                <a:latin typeface="Arial" charset="0"/>
              </a:defRPr>
            </a:lvl4pPr>
            <a:lvl5pPr algn="ctr" rtl="0" eaLnBrk="0" fontAlgn="base" hangingPunct="0">
              <a:spcBef>
                <a:spcPct val="0"/>
              </a:spcBef>
              <a:spcAft>
                <a:spcPct val="0"/>
              </a:spcAft>
              <a:defRPr sz="3200" b="1">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2800" kern="0" dirty="0" smtClean="0">
                <a:solidFill>
                  <a:srgbClr val="0000CC"/>
                </a:solidFill>
              </a:rPr>
              <a:t>Las </a:t>
            </a:r>
            <a:r>
              <a:rPr lang="en-US" altLang="en-US" sz="2800" kern="0" dirty="0" err="1" smtClean="0">
                <a:solidFill>
                  <a:srgbClr val="0000CC"/>
                </a:solidFill>
              </a:rPr>
              <a:t>razones</a:t>
            </a:r>
            <a:r>
              <a:rPr lang="en-US" altLang="en-US" sz="2800" kern="0" dirty="0" smtClean="0">
                <a:solidFill>
                  <a:srgbClr val="0000CC"/>
                </a:solidFill>
              </a:rPr>
              <a:t> de Pablo </a:t>
            </a:r>
            <a:br>
              <a:rPr lang="en-US" altLang="en-US" sz="2800" kern="0" dirty="0" smtClean="0">
                <a:solidFill>
                  <a:srgbClr val="0000CC"/>
                </a:solidFill>
              </a:rPr>
            </a:br>
            <a:r>
              <a:rPr lang="en-US" altLang="en-US" sz="2800" kern="0" dirty="0" smtClean="0">
                <a:solidFill>
                  <a:srgbClr val="0000CC"/>
                </a:solidFill>
              </a:rPr>
              <a:t>para </a:t>
            </a:r>
            <a:r>
              <a:rPr lang="en-US" altLang="en-US" sz="2800" kern="0" dirty="0" err="1" smtClean="0">
                <a:solidFill>
                  <a:srgbClr val="0000CC"/>
                </a:solidFill>
              </a:rPr>
              <a:t>su</a:t>
            </a:r>
            <a:r>
              <a:rPr lang="en-US" altLang="en-US" sz="2800" kern="0" dirty="0" smtClean="0">
                <a:solidFill>
                  <a:srgbClr val="0000CC"/>
                </a:solidFill>
              </a:rPr>
              <a:t> </a:t>
            </a:r>
            <a:r>
              <a:rPr lang="en-US" altLang="en-US" sz="2800" kern="0" dirty="0" err="1" smtClean="0">
                <a:solidFill>
                  <a:srgbClr val="0000CC"/>
                </a:solidFill>
              </a:rPr>
              <a:t>decisión</a:t>
            </a:r>
            <a:endParaRPr lang="en-US" altLang="en-US" sz="2800" kern="0" dirty="0">
              <a:solidFill>
                <a:srgbClr val="0000CC"/>
              </a:solidFill>
            </a:endParaRPr>
          </a:p>
        </p:txBody>
      </p:sp>
      <p:sp>
        <p:nvSpPr>
          <p:cNvPr id="15" name="Rectangle 3">
            <a:extLst>
              <a:ext uri="{FF2B5EF4-FFF2-40B4-BE49-F238E27FC236}">
                <a16:creationId xmlns:a16="http://schemas.microsoft.com/office/drawing/2014/main" xmlns="" id="{A698ABDD-7A24-62B2-DDE4-FF361139C561}"/>
              </a:ext>
            </a:extLst>
          </p:cNvPr>
          <p:cNvSpPr>
            <a:spLocks noChangeArrowheads="1"/>
          </p:cNvSpPr>
          <p:nvPr/>
        </p:nvSpPr>
        <p:spPr bwMode="auto">
          <a:xfrm>
            <a:off x="6393042" y="2378881"/>
            <a:ext cx="5666354"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l" rtl="0" eaLnBrk="1" hangingPunct="1">
              <a:lnSpc>
                <a:spcPct val="90000"/>
              </a:lnSpc>
              <a:buFontTx/>
              <a:buNone/>
            </a:pPr>
            <a:endParaRPr lang="en-US" altLang="en-US" sz="800" dirty="0">
              <a:cs typeface="Times New Roman" panose="02020603050405020304" pitchFamily="18" charset="0"/>
            </a:endParaRPr>
          </a:p>
          <a:p>
            <a:pPr eaLnBrk="1" hangingPunct="1">
              <a:lnSpc>
                <a:spcPct val="90000"/>
              </a:lnSpc>
              <a:buNone/>
            </a:pPr>
            <a:r>
              <a:rPr lang="en-US" altLang="en-US" sz="2000" u="sng" dirty="0">
                <a:cs typeface="Times New Roman" panose="02020603050405020304" pitchFamily="18" charset="0"/>
              </a:rPr>
              <a:t>II </a:t>
            </a:r>
            <a:r>
              <a:rPr lang="en-US" altLang="en-US" sz="2000" u="sng" dirty="0" err="1">
                <a:cs typeface="Times New Roman" panose="02020603050405020304" pitchFamily="18" charset="0"/>
              </a:rPr>
              <a:t>Cor</a:t>
            </a:r>
            <a:r>
              <a:rPr lang="en-US" altLang="en-US" sz="2000" u="sng" dirty="0">
                <a:cs typeface="Times New Roman" panose="02020603050405020304" pitchFamily="18" charset="0"/>
              </a:rPr>
              <a:t> </a:t>
            </a:r>
            <a:r>
              <a:rPr lang="en-US" altLang="en-US" sz="2000" u="sng" dirty="0" smtClean="0">
                <a:cs typeface="Times New Roman" panose="02020603050405020304" pitchFamily="18" charset="0"/>
              </a:rPr>
              <a:t>5:9</a:t>
            </a:r>
            <a:r>
              <a:rPr lang="en-US" altLang="en-US" sz="2000" dirty="0" smtClean="0">
                <a:cs typeface="Times New Roman" panose="02020603050405020304" pitchFamily="18" charset="0"/>
              </a:rPr>
              <a:t> </a:t>
            </a:r>
            <a:r>
              <a:rPr lang="es-ES" altLang="en-US" sz="2000" dirty="0">
                <a:cs typeface="Times New Roman" panose="02020603050405020304" pitchFamily="18" charset="0"/>
              </a:rPr>
              <a:t>Por eso, ya sea presentes o ausentes, </a:t>
            </a:r>
            <a:r>
              <a:rPr lang="es-ES" altLang="en-US" sz="2000" b="1" dirty="0">
                <a:solidFill>
                  <a:srgbClr val="0000CC"/>
                </a:solidFill>
                <a:cs typeface="Times New Roman" panose="02020603050405020304" pitchFamily="18" charset="0"/>
              </a:rPr>
              <a:t>ambicionamos</a:t>
            </a:r>
            <a:r>
              <a:rPr lang="es-ES" altLang="en-US" sz="2000" dirty="0">
                <a:cs typeface="Times New Roman" panose="02020603050405020304" pitchFamily="18" charset="0"/>
              </a:rPr>
              <a:t> </a:t>
            </a:r>
            <a:r>
              <a:rPr lang="es-ES" altLang="en-US" sz="2000" b="1" dirty="0">
                <a:solidFill>
                  <a:srgbClr val="0000CC"/>
                </a:solidFill>
                <a:cs typeface="Times New Roman" panose="02020603050405020304" pitchFamily="18" charset="0"/>
              </a:rPr>
              <a:t>agradar al Señor</a:t>
            </a:r>
            <a:r>
              <a:rPr lang="es-ES" altLang="en-US" sz="2000" dirty="0">
                <a:cs typeface="Times New Roman" panose="02020603050405020304" pitchFamily="18" charset="0"/>
              </a:rPr>
              <a:t>. </a:t>
            </a:r>
            <a:r>
              <a:rPr lang="es-ES" altLang="en-US" sz="2000" dirty="0" smtClean="0">
                <a:cs typeface="Times New Roman" panose="02020603050405020304" pitchFamily="18" charset="0"/>
              </a:rPr>
              <a:t>10</a:t>
            </a:r>
            <a:r>
              <a:rPr lang="es-ES" altLang="en-US" sz="2000" dirty="0">
                <a:cs typeface="Times New Roman" panose="02020603050405020304" pitchFamily="18" charset="0"/>
              </a:rPr>
              <a:t>  Porque todos nosotros debemos comparecer ante el tribunal de Cristo, para que cada uno sea recompensado por sus hechos estando en el cuerpo, de acuerdo con lo que hizo, sea bueno o sea malo. </a:t>
            </a:r>
            <a:endParaRPr lang="es-ES" altLang="en-US" sz="2000" dirty="0" smtClean="0">
              <a:cs typeface="Times New Roman" panose="02020603050405020304" pitchFamily="18" charset="0"/>
            </a:endParaRPr>
          </a:p>
          <a:p>
            <a:pPr eaLnBrk="1" hangingPunct="1">
              <a:lnSpc>
                <a:spcPct val="90000"/>
              </a:lnSpc>
              <a:buNone/>
            </a:pPr>
            <a:endParaRPr lang="en-US" altLang="en-US" sz="800" dirty="0">
              <a:cs typeface="Times New Roman" panose="02020603050405020304" pitchFamily="18" charset="0"/>
            </a:endParaRPr>
          </a:p>
          <a:p>
            <a:pPr eaLnBrk="1" hangingPunct="1">
              <a:lnSpc>
                <a:spcPct val="90000"/>
              </a:lnSpc>
              <a:buNone/>
            </a:pPr>
            <a:r>
              <a:rPr lang="en-US" altLang="en-US" sz="2000" u="sng" dirty="0" err="1" smtClean="0">
                <a:cs typeface="Times New Roman" panose="02020603050405020304" pitchFamily="18" charset="0"/>
              </a:rPr>
              <a:t>Hch</a:t>
            </a:r>
            <a:r>
              <a:rPr lang="en-US" altLang="en-US" sz="2000" u="sng" dirty="0" smtClean="0">
                <a:cs typeface="Times New Roman" panose="02020603050405020304" pitchFamily="18" charset="0"/>
              </a:rPr>
              <a:t> 9:15-16</a:t>
            </a:r>
            <a:r>
              <a:rPr lang="en-US" altLang="en-US" sz="2000" dirty="0">
                <a:cs typeface="Times New Roman" panose="02020603050405020304" pitchFamily="18" charset="0"/>
              </a:rPr>
              <a:t> </a:t>
            </a:r>
            <a:r>
              <a:rPr lang="es-ES" altLang="en-US" sz="2000" dirty="0" smtClean="0">
                <a:cs typeface="Times New Roman" panose="02020603050405020304" pitchFamily="18" charset="0"/>
              </a:rPr>
              <a:t>Pero </a:t>
            </a:r>
            <a:r>
              <a:rPr lang="es-ES" altLang="en-US" sz="2000" dirty="0">
                <a:cs typeface="Times New Roman" panose="02020603050405020304" pitchFamily="18" charset="0"/>
              </a:rPr>
              <a:t>el Señor le dijo: «Ve, porque él es Mi instrumento escogido, para llevar Mi nombre en presencia de los gentiles, de los reyes y de los </a:t>
            </a:r>
            <a:r>
              <a:rPr lang="es-ES" altLang="en-US" sz="2000" dirty="0" smtClean="0">
                <a:cs typeface="Times New Roman" panose="02020603050405020304" pitchFamily="18" charset="0"/>
              </a:rPr>
              <a:t>israelitas;16</a:t>
            </a:r>
            <a:r>
              <a:rPr lang="es-ES" altLang="en-US" sz="2000" dirty="0">
                <a:cs typeface="Times New Roman" panose="02020603050405020304" pitchFamily="18" charset="0"/>
              </a:rPr>
              <a:t>  porque Yo le mostraré cuánto debe padecer por Mi nombre». </a:t>
            </a:r>
            <a:endParaRPr lang="en-US" altLang="en-US" sz="2000" dirty="0">
              <a:cs typeface="Times New Roman" panose="02020603050405020304" pitchFamily="18" charset="0"/>
            </a:endParaRPr>
          </a:p>
        </p:txBody>
      </p:sp>
      <p:sp>
        <p:nvSpPr>
          <p:cNvPr id="16" name="Oval 4">
            <a:extLst>
              <a:ext uri="{FF2B5EF4-FFF2-40B4-BE49-F238E27FC236}">
                <a16:creationId xmlns:a16="http://schemas.microsoft.com/office/drawing/2014/main" xmlns="" id="{0BEE835C-4B7B-34B4-1D70-32F8F98534BE}"/>
              </a:ext>
            </a:extLst>
          </p:cNvPr>
          <p:cNvSpPr>
            <a:spLocks noChangeArrowheads="1"/>
          </p:cNvSpPr>
          <p:nvPr/>
        </p:nvSpPr>
        <p:spPr bwMode="auto">
          <a:xfrm>
            <a:off x="7936618" y="4379246"/>
            <a:ext cx="342900" cy="304800"/>
          </a:xfrm>
          <a:prstGeom prst="ellipse">
            <a:avLst/>
          </a:pr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rtl="0" eaLnBrk="1" hangingPunct="1">
              <a:spcBef>
                <a:spcPct val="0"/>
              </a:spcBef>
              <a:buFontTx/>
              <a:buNone/>
            </a:pPr>
            <a:r>
              <a:rPr lang="en-US" altLang="en-US" sz="2000" b="1">
                <a:solidFill>
                  <a:schemeClr val="accent2"/>
                </a:solidFill>
              </a:rPr>
              <a:t>1</a:t>
            </a:r>
          </a:p>
        </p:txBody>
      </p:sp>
      <p:sp>
        <p:nvSpPr>
          <p:cNvPr id="17" name="Line 5">
            <a:extLst>
              <a:ext uri="{FF2B5EF4-FFF2-40B4-BE49-F238E27FC236}">
                <a16:creationId xmlns:a16="http://schemas.microsoft.com/office/drawing/2014/main" xmlns="" id="{DBFBC631-8ABA-7024-1971-0B8D8B5095D3}"/>
              </a:ext>
            </a:extLst>
          </p:cNvPr>
          <p:cNvSpPr>
            <a:spLocks noChangeShapeType="1"/>
          </p:cNvSpPr>
          <p:nvPr/>
        </p:nvSpPr>
        <p:spPr bwMode="auto">
          <a:xfrm>
            <a:off x="8050918" y="4760246"/>
            <a:ext cx="3767138" cy="1588"/>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endParaRPr lang="en-US"/>
          </a:p>
        </p:txBody>
      </p:sp>
      <p:sp>
        <p:nvSpPr>
          <p:cNvPr id="18" name="Oval 6">
            <a:extLst>
              <a:ext uri="{FF2B5EF4-FFF2-40B4-BE49-F238E27FC236}">
                <a16:creationId xmlns:a16="http://schemas.microsoft.com/office/drawing/2014/main" xmlns="" id="{FC18F54A-519C-91DD-7178-C7CA82C7BB03}"/>
              </a:ext>
            </a:extLst>
          </p:cNvPr>
          <p:cNvSpPr>
            <a:spLocks noChangeArrowheads="1"/>
          </p:cNvSpPr>
          <p:nvPr/>
        </p:nvSpPr>
        <p:spPr bwMode="auto">
          <a:xfrm>
            <a:off x="7425355" y="6183246"/>
            <a:ext cx="522440" cy="304800"/>
          </a:xfrm>
          <a:prstGeom prst="ellipse">
            <a:avLst/>
          </a:pr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rtl="0" eaLnBrk="1" hangingPunct="1">
              <a:spcBef>
                <a:spcPct val="0"/>
              </a:spcBef>
              <a:buFontTx/>
              <a:buNone/>
            </a:pPr>
            <a:r>
              <a:rPr lang="en-US" altLang="en-US" sz="2000" b="1" dirty="0">
                <a:solidFill>
                  <a:schemeClr val="accent2"/>
                </a:solidFill>
              </a:rPr>
              <a:t>2</a:t>
            </a:r>
          </a:p>
        </p:txBody>
      </p:sp>
      <p:sp>
        <p:nvSpPr>
          <p:cNvPr id="19" name="Line 7">
            <a:extLst>
              <a:ext uri="{FF2B5EF4-FFF2-40B4-BE49-F238E27FC236}">
                <a16:creationId xmlns:a16="http://schemas.microsoft.com/office/drawing/2014/main" xmlns="" id="{E0428CE9-92EF-81E3-5AC3-2B34D0081832}"/>
              </a:ext>
            </a:extLst>
          </p:cNvPr>
          <p:cNvSpPr>
            <a:spLocks noChangeShapeType="1"/>
          </p:cNvSpPr>
          <p:nvPr/>
        </p:nvSpPr>
        <p:spPr bwMode="auto">
          <a:xfrm>
            <a:off x="5926009" y="7032204"/>
            <a:ext cx="5739580" cy="1588"/>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endParaRPr lang="en-US"/>
          </a:p>
        </p:txBody>
      </p:sp>
      <p:sp>
        <p:nvSpPr>
          <p:cNvPr id="21" name="Text Box 9">
            <a:extLst>
              <a:ext uri="{FF2B5EF4-FFF2-40B4-BE49-F238E27FC236}">
                <a16:creationId xmlns:a16="http://schemas.microsoft.com/office/drawing/2014/main" xmlns="" id="{AA806580-6770-CE0A-E08B-E3C97AEBF82C}"/>
              </a:ext>
            </a:extLst>
          </p:cNvPr>
          <p:cNvSpPr txBox="1">
            <a:spLocks noChangeArrowheads="1"/>
          </p:cNvSpPr>
          <p:nvPr/>
        </p:nvSpPr>
        <p:spPr bwMode="auto">
          <a:xfrm>
            <a:off x="8355718" y="4190334"/>
            <a:ext cx="279114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l" rtl="0" eaLnBrk="1" hangingPunct="1">
              <a:spcBef>
                <a:spcPct val="0"/>
              </a:spcBef>
              <a:buFontTx/>
              <a:buNone/>
            </a:pPr>
            <a:r>
              <a:rPr lang="en-US" altLang="en-US" b="1" i="1" dirty="0" err="1" smtClean="0">
                <a:solidFill>
                  <a:schemeClr val="accent2"/>
                </a:solidFill>
                <a:latin typeface="Bradley Hand ITC" panose="03070402050302030203" pitchFamily="66" charset="0"/>
              </a:rPr>
              <a:t>Agradar</a:t>
            </a:r>
            <a:r>
              <a:rPr lang="en-US" altLang="en-US" b="1" i="1" dirty="0" smtClean="0">
                <a:solidFill>
                  <a:schemeClr val="accent2"/>
                </a:solidFill>
                <a:latin typeface="Bradley Hand ITC" panose="03070402050302030203" pitchFamily="66" charset="0"/>
              </a:rPr>
              <a:t> a Dios</a:t>
            </a:r>
            <a:endParaRPr lang="en-US" altLang="en-US" b="1" i="1" dirty="0">
              <a:solidFill>
                <a:schemeClr val="accent2"/>
              </a:solidFill>
              <a:latin typeface="Bradley Hand ITC" panose="03070402050302030203" pitchFamily="66" charset="0"/>
            </a:endParaRPr>
          </a:p>
        </p:txBody>
      </p:sp>
      <p:sp>
        <p:nvSpPr>
          <p:cNvPr id="22" name="Text Box 10">
            <a:extLst>
              <a:ext uri="{FF2B5EF4-FFF2-40B4-BE49-F238E27FC236}">
                <a16:creationId xmlns:a16="http://schemas.microsoft.com/office/drawing/2014/main" xmlns="" id="{E396CE93-CE65-CE12-C184-018EC4C6237E}"/>
              </a:ext>
            </a:extLst>
          </p:cNvPr>
          <p:cNvSpPr txBox="1">
            <a:spLocks noChangeArrowheads="1"/>
          </p:cNvSpPr>
          <p:nvPr/>
        </p:nvSpPr>
        <p:spPr bwMode="auto">
          <a:xfrm>
            <a:off x="7421526" y="6063659"/>
            <a:ext cx="4210777" cy="880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rtl="0" eaLnBrk="1" hangingPunct="1">
              <a:lnSpc>
                <a:spcPct val="80000"/>
              </a:lnSpc>
              <a:spcBef>
                <a:spcPct val="0"/>
              </a:spcBef>
              <a:buFontTx/>
              <a:buNone/>
            </a:pPr>
            <a:r>
              <a:rPr lang="en-US" altLang="en-US" b="1" i="1" dirty="0" err="1">
                <a:solidFill>
                  <a:schemeClr val="accent2"/>
                </a:solidFill>
                <a:latin typeface="Bradley Hand ITC" panose="03070402050302030203" pitchFamily="66" charset="0"/>
              </a:rPr>
              <a:t>Predicar</a:t>
            </a:r>
            <a:r>
              <a:rPr lang="en-US" altLang="en-US" b="1" i="1" dirty="0">
                <a:solidFill>
                  <a:schemeClr val="accent2"/>
                </a:solidFill>
                <a:latin typeface="Bradley Hand ITC" panose="03070402050302030203" pitchFamily="66" charset="0"/>
              </a:rPr>
              <a:t> a Cristo a </a:t>
            </a:r>
            <a:r>
              <a:rPr lang="en-US" altLang="en-US" b="1" i="1" dirty="0" smtClean="0">
                <a:solidFill>
                  <a:schemeClr val="accent2"/>
                </a:solidFill>
                <a:latin typeface="Bradley Hand ITC" panose="03070402050302030203" pitchFamily="66" charset="0"/>
              </a:rPr>
              <a:t/>
            </a:r>
            <a:br>
              <a:rPr lang="en-US" altLang="en-US" b="1" i="1" dirty="0" smtClean="0">
                <a:solidFill>
                  <a:schemeClr val="accent2"/>
                </a:solidFill>
                <a:latin typeface="Bradley Hand ITC" panose="03070402050302030203" pitchFamily="66" charset="0"/>
              </a:rPr>
            </a:br>
            <a:r>
              <a:rPr lang="en-US" altLang="en-US" b="1" i="1" dirty="0" err="1" smtClean="0">
                <a:solidFill>
                  <a:schemeClr val="accent2"/>
                </a:solidFill>
                <a:latin typeface="Bradley Hand ITC" panose="03070402050302030203" pitchFamily="66" charset="0"/>
              </a:rPr>
              <a:t>los</a:t>
            </a:r>
            <a:r>
              <a:rPr lang="en-US" altLang="en-US" b="1" i="1" dirty="0" smtClean="0">
                <a:solidFill>
                  <a:schemeClr val="accent2"/>
                </a:solidFill>
                <a:latin typeface="Bradley Hand ITC" panose="03070402050302030203" pitchFamily="66" charset="0"/>
              </a:rPr>
              <a:t> </a:t>
            </a:r>
            <a:r>
              <a:rPr lang="en-US" altLang="en-US" b="1" i="1" dirty="0">
                <a:solidFill>
                  <a:schemeClr val="accent2"/>
                </a:solidFill>
                <a:latin typeface="Bradley Hand ITC" panose="03070402050302030203" pitchFamily="66" charset="0"/>
              </a:rPr>
              <a:t>gentiles, et al.</a:t>
            </a:r>
          </a:p>
        </p:txBody>
      </p:sp>
      <p:sp>
        <p:nvSpPr>
          <p:cNvPr id="23" name="TextBox 1">
            <a:extLst>
              <a:ext uri="{FF2B5EF4-FFF2-40B4-BE49-F238E27FC236}">
                <a16:creationId xmlns:a16="http://schemas.microsoft.com/office/drawing/2014/main" xmlns="" id="{97CF55F1-F5DF-DA60-2E34-0CCEA4F59294}"/>
              </a:ext>
            </a:extLst>
          </p:cNvPr>
          <p:cNvSpPr txBox="1">
            <a:spLocks noChangeArrowheads="1"/>
          </p:cNvSpPr>
          <p:nvPr/>
        </p:nvSpPr>
        <p:spPr bwMode="auto">
          <a:xfrm>
            <a:off x="6498515" y="918234"/>
            <a:ext cx="5079123" cy="1477328"/>
          </a:xfrm>
          <a:prstGeom prst="rect">
            <a:avLst/>
          </a:prstGeom>
          <a:solidFill>
            <a:srgbClr val="FFC000"/>
          </a:solidFill>
          <a:ln w="9525">
            <a:solidFill>
              <a:schemeClr val="tx1"/>
            </a:solid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0"/>
              </a:spcBef>
              <a:buNone/>
            </a:pPr>
            <a:r>
              <a:rPr lang="en-US" altLang="en-US" sz="2000" u="sng" dirty="0" err="1" smtClean="0">
                <a:cs typeface="Times New Roman" panose="02020603050405020304" pitchFamily="18" charset="0"/>
              </a:rPr>
              <a:t>Hch</a:t>
            </a:r>
            <a:r>
              <a:rPr lang="en-US" altLang="en-US" sz="2000" u="sng" dirty="0" smtClean="0">
                <a:cs typeface="Times New Roman" panose="02020603050405020304" pitchFamily="18" charset="0"/>
              </a:rPr>
              <a:t> 19:21</a:t>
            </a:r>
            <a:r>
              <a:rPr lang="en-US" altLang="en-US" sz="2000" dirty="0" smtClean="0">
                <a:cs typeface="Times New Roman" panose="02020603050405020304" pitchFamily="18" charset="0"/>
              </a:rPr>
              <a:t> </a:t>
            </a:r>
            <a:r>
              <a:rPr lang="es-ES" altLang="en-US" sz="2000" dirty="0">
                <a:cs typeface="Times New Roman" panose="02020603050405020304" pitchFamily="18" charset="0"/>
              </a:rPr>
              <a:t>Pasadas estas cosas, Pablo decidió en el espíritu ir a Jerusalén después de recorrer Macedonia y </a:t>
            </a:r>
            <a:r>
              <a:rPr lang="es-ES" altLang="en-US" sz="2000" dirty="0" err="1">
                <a:cs typeface="Times New Roman" panose="02020603050405020304" pitchFamily="18" charset="0"/>
              </a:rPr>
              <a:t>Acaya</a:t>
            </a:r>
            <a:r>
              <a:rPr lang="es-ES" altLang="en-US" sz="2000" dirty="0">
                <a:cs typeface="Times New Roman" panose="02020603050405020304" pitchFamily="18" charset="0"/>
              </a:rPr>
              <a:t>, diciendo: </a:t>
            </a:r>
            <a:r>
              <a:rPr lang="es-ES" altLang="en-US" sz="2000" dirty="0" smtClean="0">
                <a:cs typeface="Times New Roman" panose="02020603050405020304" pitchFamily="18" charset="0"/>
              </a:rPr>
              <a:t>«</a:t>
            </a:r>
            <a:r>
              <a:rPr lang="es-ES" altLang="en-US" sz="2000" dirty="0">
                <a:cs typeface="Times New Roman" panose="02020603050405020304" pitchFamily="18" charset="0"/>
              </a:rPr>
              <a:t>Después que haya estado allí, debo visitar también Roma». </a:t>
            </a:r>
            <a:endParaRPr lang="en-US" altLang="en-US" sz="2000" dirty="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80905"/>
                                        </p:tgtEl>
                                        <p:attrNameLst>
                                          <p:attrName>style.visibility</p:attrName>
                                        </p:attrNameLst>
                                      </p:cBhvr>
                                      <p:to>
                                        <p:strVal val="visible"/>
                                      </p:to>
                                    </p:set>
                                    <p:animEffect transition="in" filter="wipe(left)">
                                      <p:cBhvr>
                                        <p:cTn id="7" dur="500"/>
                                        <p:tgtEl>
                                          <p:spTgt spid="8090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80906"/>
                                        </p:tgtEl>
                                        <p:attrNameLst>
                                          <p:attrName>style.visibility</p:attrName>
                                        </p:attrNameLst>
                                      </p:cBhvr>
                                      <p:to>
                                        <p:strVal val="visible"/>
                                      </p:to>
                                    </p:set>
                                    <p:animEffect transition="in" filter="wipe(left)">
                                      <p:cBhvr>
                                        <p:cTn id="12" dur="500"/>
                                        <p:tgtEl>
                                          <p:spTgt spid="8090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left)">
                                      <p:cBhvr>
                                        <p:cTn id="2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05" grpId="0"/>
      <p:bldP spid="80906" grpId="0"/>
      <p:bldP spid="21" grpId="0"/>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Number Placeholder 4">
            <a:extLst>
              <a:ext uri="{FF2B5EF4-FFF2-40B4-BE49-F238E27FC236}">
                <a16:creationId xmlns:a16="http://schemas.microsoft.com/office/drawing/2014/main" xmlns="" id="{339C89B0-1CF7-CA69-57DB-2309C2E9B8DA}"/>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A033877-FB4C-4B77-BA03-7081E713AADA}" type="slidenum">
              <a:rPr lang="en-US" altLang="en-US" sz="1400" smtClean="0"/>
              <a:pPr>
                <a:spcBef>
                  <a:spcPct val="0"/>
                </a:spcBef>
                <a:buFontTx/>
                <a:buNone/>
              </a:pPr>
              <a:t>7</a:t>
            </a:fld>
            <a:endParaRPr lang="en-US" altLang="en-US" sz="1400"/>
          </a:p>
        </p:txBody>
      </p:sp>
      <p:sp>
        <p:nvSpPr>
          <p:cNvPr id="140291" name="Rectangle 2">
            <a:extLst>
              <a:ext uri="{FF2B5EF4-FFF2-40B4-BE49-F238E27FC236}">
                <a16:creationId xmlns:a16="http://schemas.microsoft.com/office/drawing/2014/main" xmlns="" id="{BA2571A2-B6DE-A062-3865-7AB0A825DDA5}"/>
              </a:ext>
            </a:extLst>
          </p:cNvPr>
          <p:cNvSpPr>
            <a:spLocks noGrp="1" noChangeArrowheads="1"/>
          </p:cNvSpPr>
          <p:nvPr>
            <p:ph type="title"/>
          </p:nvPr>
        </p:nvSpPr>
        <p:spPr>
          <a:xfrm>
            <a:off x="0" y="181661"/>
            <a:ext cx="12192000" cy="473075"/>
          </a:xfrm>
        </p:spPr>
        <p:txBody>
          <a:bodyPr/>
          <a:lstStyle/>
          <a:p>
            <a:pPr eaLnBrk="1" hangingPunct="1"/>
            <a:r>
              <a:rPr lang="en-US" altLang="en-US" sz="2700" dirty="0"/>
              <a:t>Paul’s Reasons for His </a:t>
            </a:r>
            <a:r>
              <a:rPr lang="en-US" altLang="en-US" sz="2700" dirty="0" smtClean="0"/>
              <a:t>Decision</a:t>
            </a:r>
            <a:r>
              <a:rPr lang="es-ES" altLang="en-US" sz="2700" dirty="0"/>
              <a:t> </a:t>
            </a:r>
            <a:r>
              <a:rPr lang="es-ES" altLang="en-US" sz="2700" dirty="0" smtClean="0"/>
              <a:t>/ </a:t>
            </a:r>
            <a:r>
              <a:rPr lang="es-ES" altLang="en-US" sz="2700" dirty="0" smtClean="0">
                <a:solidFill>
                  <a:srgbClr val="0000CC"/>
                </a:solidFill>
              </a:rPr>
              <a:t>Las razones de Pablo para su decisión</a:t>
            </a:r>
            <a:endParaRPr lang="en-US" altLang="en-US" sz="2700" dirty="0">
              <a:solidFill>
                <a:srgbClr val="0000CC"/>
              </a:solidFill>
            </a:endParaRPr>
          </a:p>
        </p:txBody>
      </p:sp>
      <p:sp>
        <p:nvSpPr>
          <p:cNvPr id="140292" name="Rectangle 3">
            <a:extLst>
              <a:ext uri="{FF2B5EF4-FFF2-40B4-BE49-F238E27FC236}">
                <a16:creationId xmlns:a16="http://schemas.microsoft.com/office/drawing/2014/main" xmlns="" id="{1CEB9122-5C25-79B0-FDC7-9498A113A253}"/>
              </a:ext>
            </a:extLst>
          </p:cNvPr>
          <p:cNvSpPr>
            <a:spLocks noChangeArrowheads="1"/>
          </p:cNvSpPr>
          <p:nvPr/>
        </p:nvSpPr>
        <p:spPr bwMode="auto">
          <a:xfrm>
            <a:off x="38874" y="825500"/>
            <a:ext cx="5011592"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buFontTx/>
              <a:buNone/>
            </a:pPr>
            <a:r>
              <a:rPr lang="en-US" altLang="en-US" sz="2000" u="sng" dirty="0">
                <a:cs typeface="Times New Roman" panose="02020603050405020304" pitchFamily="18" charset="0"/>
              </a:rPr>
              <a:t>Rom 15:20, 22-25, 28,32</a:t>
            </a:r>
            <a:r>
              <a:rPr lang="en-US" altLang="en-US" sz="2000" dirty="0">
                <a:cs typeface="Times New Roman" panose="02020603050405020304" pitchFamily="18" charset="0"/>
              </a:rPr>
              <a:t>  </a:t>
            </a:r>
            <a:r>
              <a:rPr lang="en-US" altLang="en-US" sz="2000" baseline="30000" dirty="0">
                <a:cs typeface="Times New Roman" panose="02020603050405020304" pitchFamily="18" charset="0"/>
              </a:rPr>
              <a:t>20 </a:t>
            </a:r>
            <a:r>
              <a:rPr lang="en-US" altLang="en-US" sz="2000" dirty="0">
                <a:cs typeface="Times New Roman" panose="02020603050405020304" pitchFamily="18" charset="0"/>
              </a:rPr>
              <a:t>And so I have made it my aim to </a:t>
            </a:r>
            <a:r>
              <a:rPr lang="en-US" altLang="en-US" sz="2000" b="1" dirty="0">
                <a:solidFill>
                  <a:schemeClr val="accent2"/>
                </a:solidFill>
                <a:cs typeface="Times New Roman" panose="02020603050405020304" pitchFamily="18" charset="0"/>
              </a:rPr>
              <a:t>preach the gospel, not where Christ was named</a:t>
            </a:r>
            <a:r>
              <a:rPr lang="en-US" altLang="en-US" sz="2000" dirty="0">
                <a:cs typeface="Times New Roman" panose="02020603050405020304" pitchFamily="18" charset="0"/>
              </a:rPr>
              <a:t>, lest I should build on another man's foundation… </a:t>
            </a:r>
          </a:p>
          <a:p>
            <a:pPr eaLnBrk="1" hangingPunct="1">
              <a:lnSpc>
                <a:spcPct val="90000"/>
              </a:lnSpc>
              <a:buFontTx/>
              <a:buNone/>
            </a:pPr>
            <a:r>
              <a:rPr lang="en-US" altLang="en-US" sz="2000" baseline="30000" dirty="0">
                <a:cs typeface="Times New Roman" panose="02020603050405020304" pitchFamily="18" charset="0"/>
              </a:rPr>
              <a:t>22</a:t>
            </a:r>
            <a:r>
              <a:rPr lang="en-US" altLang="en-US" sz="2000" dirty="0">
                <a:cs typeface="Times New Roman" panose="02020603050405020304" pitchFamily="18" charset="0"/>
              </a:rPr>
              <a:t> For this reason I also have been much hindered from coming to you. </a:t>
            </a:r>
            <a:r>
              <a:rPr lang="en-US" altLang="en-US" sz="2000" baseline="30000" dirty="0">
                <a:cs typeface="Times New Roman" panose="02020603050405020304" pitchFamily="18" charset="0"/>
              </a:rPr>
              <a:t>23</a:t>
            </a:r>
            <a:r>
              <a:rPr lang="en-US" altLang="en-US" sz="2000" dirty="0">
                <a:cs typeface="Times New Roman" panose="02020603050405020304" pitchFamily="18" charset="0"/>
              </a:rPr>
              <a:t> But now no longer having a place in these parts, and having a great desire these many years to come to you, </a:t>
            </a:r>
            <a:r>
              <a:rPr lang="en-US" altLang="en-US" sz="2000" baseline="30000" dirty="0">
                <a:cs typeface="Times New Roman" panose="02020603050405020304" pitchFamily="18" charset="0"/>
              </a:rPr>
              <a:t>24</a:t>
            </a:r>
            <a:r>
              <a:rPr lang="en-US" altLang="en-US" sz="2000" dirty="0">
                <a:cs typeface="Times New Roman" panose="02020603050405020304" pitchFamily="18" charset="0"/>
              </a:rPr>
              <a:t> whenever I </a:t>
            </a:r>
            <a:r>
              <a:rPr lang="en-US" altLang="en-US" sz="2000" b="1" dirty="0">
                <a:solidFill>
                  <a:schemeClr val="accent2"/>
                </a:solidFill>
                <a:cs typeface="Times New Roman" panose="02020603050405020304" pitchFamily="18" charset="0"/>
              </a:rPr>
              <a:t>journey to Spain</a:t>
            </a:r>
            <a:r>
              <a:rPr lang="en-US" altLang="en-US" sz="2000" dirty="0">
                <a:cs typeface="Times New Roman" panose="02020603050405020304" pitchFamily="18" charset="0"/>
              </a:rPr>
              <a:t>, I shall come to you. For I hope to see you on my journey, and to </a:t>
            </a:r>
            <a:r>
              <a:rPr lang="en-US" altLang="en-US" sz="2000" dirty="0" smtClean="0">
                <a:cs typeface="Times New Roman" panose="02020603050405020304" pitchFamily="18" charset="0"/>
              </a:rPr>
              <a:t/>
            </a:r>
            <a:br>
              <a:rPr lang="en-US" altLang="en-US" sz="2000" dirty="0" smtClean="0">
                <a:cs typeface="Times New Roman" panose="02020603050405020304" pitchFamily="18" charset="0"/>
              </a:rPr>
            </a:br>
            <a:r>
              <a:rPr lang="en-US" altLang="en-US" sz="2000" b="1" dirty="0" smtClean="0">
                <a:solidFill>
                  <a:schemeClr val="accent2"/>
                </a:solidFill>
                <a:cs typeface="Times New Roman" panose="02020603050405020304" pitchFamily="18" charset="0"/>
              </a:rPr>
              <a:t>be </a:t>
            </a:r>
            <a:r>
              <a:rPr lang="en-US" altLang="en-US" sz="2000" b="1" dirty="0">
                <a:solidFill>
                  <a:schemeClr val="accent2"/>
                </a:solidFill>
                <a:cs typeface="Times New Roman" panose="02020603050405020304" pitchFamily="18" charset="0"/>
              </a:rPr>
              <a:t>helped on my way there by</a:t>
            </a:r>
            <a:r>
              <a:rPr lang="en-US" altLang="en-US" sz="2000" dirty="0">
                <a:solidFill>
                  <a:srgbClr val="FFFF00"/>
                </a:solidFill>
                <a:cs typeface="Times New Roman" panose="02020603050405020304" pitchFamily="18" charset="0"/>
              </a:rPr>
              <a:t> </a:t>
            </a:r>
            <a:r>
              <a:rPr lang="en-US" altLang="en-US" sz="2000" b="1" dirty="0" err="1" smtClean="0">
                <a:solidFill>
                  <a:schemeClr val="accent2"/>
                </a:solidFill>
                <a:cs typeface="Times New Roman" panose="02020603050405020304" pitchFamily="18" charset="0"/>
              </a:rPr>
              <a:t>you</a:t>
            </a:r>
            <a:r>
              <a:rPr lang="en-US" altLang="en-US" sz="2000" dirty="0" err="1" smtClean="0">
                <a:solidFill>
                  <a:srgbClr val="FFFF00"/>
                </a:solidFill>
                <a:cs typeface="Times New Roman" panose="02020603050405020304" pitchFamily="18" charset="0"/>
              </a:rPr>
              <a:t>,</a:t>
            </a:r>
            <a:r>
              <a:rPr lang="en-US" altLang="en-US" sz="2000" dirty="0" err="1" smtClean="0">
                <a:cs typeface="Times New Roman" panose="02020603050405020304" pitchFamily="18" charset="0"/>
              </a:rPr>
              <a:t>if</a:t>
            </a:r>
            <a:r>
              <a:rPr lang="en-US" altLang="en-US" sz="2000" dirty="0" smtClean="0">
                <a:cs typeface="Times New Roman" panose="02020603050405020304" pitchFamily="18" charset="0"/>
              </a:rPr>
              <a:t> </a:t>
            </a:r>
            <a:br>
              <a:rPr lang="en-US" altLang="en-US" sz="2000" dirty="0" smtClean="0">
                <a:cs typeface="Times New Roman" panose="02020603050405020304" pitchFamily="18" charset="0"/>
              </a:rPr>
            </a:br>
            <a:r>
              <a:rPr lang="en-US" altLang="en-US" sz="2000" dirty="0" smtClean="0">
                <a:cs typeface="Times New Roman" panose="02020603050405020304" pitchFamily="18" charset="0"/>
              </a:rPr>
              <a:t>first </a:t>
            </a:r>
            <a:r>
              <a:rPr lang="en-US" altLang="en-US" sz="2000" dirty="0">
                <a:cs typeface="Times New Roman" panose="02020603050405020304" pitchFamily="18" charset="0"/>
              </a:rPr>
              <a:t>I may </a:t>
            </a:r>
            <a:r>
              <a:rPr lang="en-US" altLang="en-US" sz="2000" b="1" dirty="0">
                <a:solidFill>
                  <a:schemeClr val="accent2"/>
                </a:solidFill>
                <a:cs typeface="Times New Roman" panose="02020603050405020304" pitchFamily="18" charset="0"/>
              </a:rPr>
              <a:t>enjoy your company for a </a:t>
            </a:r>
            <a:endParaRPr lang="en-US" altLang="en-US" sz="2000" b="1" dirty="0" smtClean="0">
              <a:solidFill>
                <a:schemeClr val="accent2"/>
              </a:solidFill>
              <a:cs typeface="Times New Roman" panose="02020603050405020304" pitchFamily="18" charset="0"/>
            </a:endParaRPr>
          </a:p>
          <a:p>
            <a:pPr eaLnBrk="1" hangingPunct="1">
              <a:lnSpc>
                <a:spcPct val="90000"/>
              </a:lnSpc>
              <a:buFontTx/>
              <a:buNone/>
            </a:pPr>
            <a:r>
              <a:rPr lang="en-US" altLang="en-US" sz="2000" b="1" dirty="0" smtClean="0">
                <a:solidFill>
                  <a:schemeClr val="accent2"/>
                </a:solidFill>
                <a:cs typeface="Times New Roman" panose="02020603050405020304" pitchFamily="18" charset="0"/>
              </a:rPr>
              <a:t>while</a:t>
            </a:r>
            <a:r>
              <a:rPr lang="en-US" altLang="en-US" sz="2000" dirty="0">
                <a:cs typeface="Times New Roman" panose="02020603050405020304" pitchFamily="18" charset="0"/>
              </a:rPr>
              <a:t>. </a:t>
            </a:r>
            <a:r>
              <a:rPr lang="en-US" altLang="en-US" sz="2000" baseline="30000" dirty="0" smtClean="0">
                <a:cs typeface="Times New Roman" panose="02020603050405020304" pitchFamily="18" charset="0"/>
              </a:rPr>
              <a:t>25</a:t>
            </a:r>
            <a:r>
              <a:rPr lang="en-US" altLang="en-US" sz="2000" dirty="0" smtClean="0">
                <a:cs typeface="Times New Roman" panose="02020603050405020304" pitchFamily="18" charset="0"/>
              </a:rPr>
              <a:t> </a:t>
            </a:r>
            <a:r>
              <a:rPr lang="en-US" altLang="en-US" sz="2000" dirty="0">
                <a:cs typeface="Times New Roman" panose="02020603050405020304" pitchFamily="18" charset="0"/>
              </a:rPr>
              <a:t>But now I am going to Jerusalem to minister to the saints. …</a:t>
            </a:r>
          </a:p>
          <a:p>
            <a:pPr eaLnBrk="1" hangingPunct="1">
              <a:lnSpc>
                <a:spcPct val="90000"/>
              </a:lnSpc>
              <a:buFontTx/>
              <a:buNone/>
            </a:pPr>
            <a:r>
              <a:rPr lang="en-US" altLang="en-US" sz="2000" baseline="30000" dirty="0">
                <a:cs typeface="Times New Roman" panose="02020603050405020304" pitchFamily="18" charset="0"/>
              </a:rPr>
              <a:t>28</a:t>
            </a:r>
            <a:r>
              <a:rPr lang="en-US" altLang="en-US" sz="2000" dirty="0">
                <a:cs typeface="Times New Roman" panose="02020603050405020304" pitchFamily="18" charset="0"/>
              </a:rPr>
              <a:t> Therefore, when I have performed this and have sealed to them this fruit, I shall </a:t>
            </a:r>
            <a:r>
              <a:rPr lang="en-US" altLang="en-US" sz="2000" b="1" dirty="0">
                <a:solidFill>
                  <a:schemeClr val="accent2"/>
                </a:solidFill>
                <a:cs typeface="Times New Roman" panose="02020603050405020304" pitchFamily="18" charset="0"/>
              </a:rPr>
              <a:t>go by way of you to Spain.</a:t>
            </a:r>
          </a:p>
          <a:p>
            <a:pPr eaLnBrk="1" hangingPunct="1">
              <a:lnSpc>
                <a:spcPct val="90000"/>
              </a:lnSpc>
              <a:buFontTx/>
              <a:buNone/>
            </a:pPr>
            <a:r>
              <a:rPr lang="en-US" altLang="en-US" sz="2000" baseline="30000" dirty="0">
                <a:cs typeface="Times New Roman" panose="02020603050405020304" pitchFamily="18" charset="0"/>
              </a:rPr>
              <a:t>32  </a:t>
            </a:r>
            <a:r>
              <a:rPr lang="en-US" altLang="en-US" sz="2000" dirty="0">
                <a:cs typeface="Times New Roman" panose="02020603050405020304" pitchFamily="18" charset="0"/>
              </a:rPr>
              <a:t>that I may come to you with joy by the will of God, and may </a:t>
            </a:r>
            <a:r>
              <a:rPr lang="en-US" altLang="en-US" sz="2000" b="1" dirty="0">
                <a:solidFill>
                  <a:schemeClr val="accent2"/>
                </a:solidFill>
                <a:cs typeface="Times New Roman" panose="02020603050405020304" pitchFamily="18" charset="0"/>
              </a:rPr>
              <a:t>be refreshed together with you</a:t>
            </a:r>
            <a:r>
              <a:rPr lang="en-US" altLang="en-US" sz="2000" dirty="0">
                <a:cs typeface="Times New Roman" panose="02020603050405020304" pitchFamily="18" charset="0"/>
              </a:rPr>
              <a:t>.</a:t>
            </a:r>
          </a:p>
          <a:p>
            <a:pPr eaLnBrk="1" hangingPunct="1">
              <a:lnSpc>
                <a:spcPct val="90000"/>
              </a:lnSpc>
              <a:buFontTx/>
              <a:buNone/>
            </a:pPr>
            <a:endParaRPr lang="en-US" altLang="en-US" sz="800" dirty="0">
              <a:cs typeface="Times New Roman" panose="02020603050405020304" pitchFamily="18" charset="0"/>
            </a:endParaRPr>
          </a:p>
        </p:txBody>
      </p:sp>
      <p:sp>
        <p:nvSpPr>
          <p:cNvPr id="140293" name="Oval 4">
            <a:extLst>
              <a:ext uri="{FF2B5EF4-FFF2-40B4-BE49-F238E27FC236}">
                <a16:creationId xmlns:a16="http://schemas.microsoft.com/office/drawing/2014/main" xmlns="" id="{B2219002-DAF1-603D-7F19-EA17498C1F8B}"/>
              </a:ext>
            </a:extLst>
          </p:cNvPr>
          <p:cNvSpPr>
            <a:spLocks noChangeArrowheads="1"/>
          </p:cNvSpPr>
          <p:nvPr/>
        </p:nvSpPr>
        <p:spPr bwMode="auto">
          <a:xfrm>
            <a:off x="4554483" y="4011758"/>
            <a:ext cx="317500" cy="304800"/>
          </a:xfrm>
          <a:prstGeom prst="ellipse">
            <a:avLst/>
          </a:prstGeom>
          <a:solidFill>
            <a:srgbClr val="FFFF00"/>
          </a:solidFill>
          <a:ln w="9525">
            <a:solidFill>
              <a:schemeClr val="tx1"/>
            </a:solidFill>
            <a:round/>
            <a:headEnd/>
            <a:tailEnd/>
          </a:ln>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dirty="0">
                <a:solidFill>
                  <a:schemeClr val="accent2"/>
                </a:solidFill>
              </a:rPr>
              <a:t>8</a:t>
            </a:r>
          </a:p>
        </p:txBody>
      </p:sp>
      <p:sp>
        <p:nvSpPr>
          <p:cNvPr id="140294" name="Oval 5">
            <a:extLst>
              <a:ext uri="{FF2B5EF4-FFF2-40B4-BE49-F238E27FC236}">
                <a16:creationId xmlns:a16="http://schemas.microsoft.com/office/drawing/2014/main" xmlns="" id="{B84F9626-198E-F609-3096-C9EEEDF01C2C}"/>
              </a:ext>
            </a:extLst>
          </p:cNvPr>
          <p:cNvSpPr>
            <a:spLocks noChangeArrowheads="1"/>
          </p:cNvSpPr>
          <p:nvPr/>
        </p:nvSpPr>
        <p:spPr bwMode="auto">
          <a:xfrm>
            <a:off x="4181743" y="6313703"/>
            <a:ext cx="317500" cy="304800"/>
          </a:xfrm>
          <a:prstGeom prst="ellipse">
            <a:avLst/>
          </a:prstGeom>
          <a:solidFill>
            <a:srgbClr val="FFFF00"/>
          </a:solidFill>
          <a:ln w="9525">
            <a:solidFill>
              <a:schemeClr val="tx1"/>
            </a:solidFill>
            <a:round/>
            <a:headEnd/>
            <a:tailEnd/>
          </a:ln>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dirty="0">
                <a:solidFill>
                  <a:schemeClr val="accent2"/>
                </a:solidFill>
              </a:rPr>
              <a:t>8</a:t>
            </a:r>
          </a:p>
        </p:txBody>
      </p:sp>
      <p:sp>
        <p:nvSpPr>
          <p:cNvPr id="140295" name="Oval 6">
            <a:extLst>
              <a:ext uri="{FF2B5EF4-FFF2-40B4-BE49-F238E27FC236}">
                <a16:creationId xmlns:a16="http://schemas.microsoft.com/office/drawing/2014/main" xmlns="" id="{567B9117-C4E7-957A-E79E-39B3B5AA1614}"/>
              </a:ext>
            </a:extLst>
          </p:cNvPr>
          <p:cNvSpPr>
            <a:spLocks noChangeArrowheads="1"/>
          </p:cNvSpPr>
          <p:nvPr/>
        </p:nvSpPr>
        <p:spPr bwMode="auto">
          <a:xfrm>
            <a:off x="4832060" y="2757405"/>
            <a:ext cx="317500" cy="304800"/>
          </a:xfrm>
          <a:prstGeom prst="ellipse">
            <a:avLst/>
          </a:prstGeom>
          <a:solidFill>
            <a:srgbClr val="FFFF00"/>
          </a:solidFill>
          <a:ln w="9525">
            <a:solidFill>
              <a:schemeClr val="tx1"/>
            </a:solidFill>
            <a:round/>
            <a:headEnd/>
            <a:tailEnd/>
          </a:ln>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dirty="0">
                <a:solidFill>
                  <a:schemeClr val="accent2"/>
                </a:solidFill>
              </a:rPr>
              <a:t>9</a:t>
            </a:r>
          </a:p>
        </p:txBody>
      </p:sp>
      <p:sp>
        <p:nvSpPr>
          <p:cNvPr id="140296" name="Oval 7">
            <a:extLst>
              <a:ext uri="{FF2B5EF4-FFF2-40B4-BE49-F238E27FC236}">
                <a16:creationId xmlns:a16="http://schemas.microsoft.com/office/drawing/2014/main" xmlns="" id="{44019C65-8DBC-1E2B-48D6-22C605B1B798}"/>
              </a:ext>
            </a:extLst>
          </p:cNvPr>
          <p:cNvSpPr>
            <a:spLocks noChangeArrowheads="1"/>
          </p:cNvSpPr>
          <p:nvPr/>
        </p:nvSpPr>
        <p:spPr bwMode="auto">
          <a:xfrm>
            <a:off x="4706412" y="5030124"/>
            <a:ext cx="317500" cy="304800"/>
          </a:xfrm>
          <a:prstGeom prst="ellipse">
            <a:avLst/>
          </a:prstGeom>
          <a:solidFill>
            <a:srgbClr val="FFFF00"/>
          </a:solidFill>
          <a:ln w="9525">
            <a:solidFill>
              <a:schemeClr val="tx1"/>
            </a:solidFill>
            <a:round/>
            <a:headEnd/>
            <a:tailEnd/>
          </a:ln>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dirty="0">
                <a:solidFill>
                  <a:schemeClr val="accent2"/>
                </a:solidFill>
              </a:rPr>
              <a:t>9</a:t>
            </a:r>
          </a:p>
        </p:txBody>
      </p:sp>
      <p:sp>
        <p:nvSpPr>
          <p:cNvPr id="140297" name="Line 8">
            <a:extLst>
              <a:ext uri="{FF2B5EF4-FFF2-40B4-BE49-F238E27FC236}">
                <a16:creationId xmlns:a16="http://schemas.microsoft.com/office/drawing/2014/main" xmlns="" id="{955272E3-8B5C-8661-A1CA-D560E5A53196}"/>
              </a:ext>
            </a:extLst>
          </p:cNvPr>
          <p:cNvSpPr>
            <a:spLocks noChangeShapeType="1"/>
          </p:cNvSpPr>
          <p:nvPr/>
        </p:nvSpPr>
        <p:spPr bwMode="auto">
          <a:xfrm>
            <a:off x="5179332" y="4827587"/>
            <a:ext cx="3178175" cy="1588"/>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0298" name="Line 9">
            <a:extLst>
              <a:ext uri="{FF2B5EF4-FFF2-40B4-BE49-F238E27FC236}">
                <a16:creationId xmlns:a16="http://schemas.microsoft.com/office/drawing/2014/main" xmlns="" id="{72FC5BD9-FB90-CF39-66BE-2F3D9FCBADC3}"/>
              </a:ext>
            </a:extLst>
          </p:cNvPr>
          <p:cNvSpPr>
            <a:spLocks noChangeShapeType="1"/>
          </p:cNvSpPr>
          <p:nvPr/>
        </p:nvSpPr>
        <p:spPr bwMode="auto">
          <a:xfrm>
            <a:off x="5179332" y="6710362"/>
            <a:ext cx="3178175" cy="1588"/>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0299" name="Line 10">
            <a:extLst>
              <a:ext uri="{FF2B5EF4-FFF2-40B4-BE49-F238E27FC236}">
                <a16:creationId xmlns:a16="http://schemas.microsoft.com/office/drawing/2014/main" xmlns="" id="{EB55BEC3-D500-F717-4F6F-A7EA5908FBC0}"/>
              </a:ext>
            </a:extLst>
          </p:cNvPr>
          <p:cNvSpPr>
            <a:spLocks noChangeShapeType="1"/>
          </p:cNvSpPr>
          <p:nvPr/>
        </p:nvSpPr>
        <p:spPr bwMode="auto">
          <a:xfrm>
            <a:off x="5179332" y="3836987"/>
            <a:ext cx="3178175" cy="1588"/>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0300" name="Line 11">
            <a:extLst>
              <a:ext uri="{FF2B5EF4-FFF2-40B4-BE49-F238E27FC236}">
                <a16:creationId xmlns:a16="http://schemas.microsoft.com/office/drawing/2014/main" xmlns="" id="{4AAB7845-355A-523D-660A-DF2B24CAB95D}"/>
              </a:ext>
            </a:extLst>
          </p:cNvPr>
          <p:cNvSpPr>
            <a:spLocks noChangeShapeType="1"/>
          </p:cNvSpPr>
          <p:nvPr/>
        </p:nvSpPr>
        <p:spPr bwMode="auto">
          <a:xfrm>
            <a:off x="5179332" y="5741987"/>
            <a:ext cx="3178175" cy="1588"/>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0301" name="Text Box 12">
            <a:extLst>
              <a:ext uri="{FF2B5EF4-FFF2-40B4-BE49-F238E27FC236}">
                <a16:creationId xmlns:a16="http://schemas.microsoft.com/office/drawing/2014/main" xmlns="" id="{FA0F5389-18D6-40F8-1FF2-3DF6124EBABF}"/>
              </a:ext>
            </a:extLst>
          </p:cNvPr>
          <p:cNvSpPr txBox="1">
            <a:spLocks noChangeArrowheads="1"/>
          </p:cNvSpPr>
          <p:nvPr/>
        </p:nvSpPr>
        <p:spPr bwMode="auto">
          <a:xfrm>
            <a:off x="8562515" y="533400"/>
            <a:ext cx="16002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600" b="1" i="1">
                <a:solidFill>
                  <a:schemeClr val="bg1"/>
                </a:solidFill>
              </a:rPr>
              <a:t>Reasons to Go to Rome:</a:t>
            </a:r>
          </a:p>
        </p:txBody>
      </p:sp>
      <p:sp>
        <p:nvSpPr>
          <p:cNvPr id="82957" name="Text Box 13">
            <a:extLst>
              <a:ext uri="{FF2B5EF4-FFF2-40B4-BE49-F238E27FC236}">
                <a16:creationId xmlns:a16="http://schemas.microsoft.com/office/drawing/2014/main" xmlns="" id="{3C40318E-33CC-43A6-B33C-AB06E3859FD4}"/>
              </a:ext>
            </a:extLst>
          </p:cNvPr>
          <p:cNvSpPr txBox="1">
            <a:spLocks noChangeArrowheads="1"/>
          </p:cNvSpPr>
          <p:nvPr/>
        </p:nvSpPr>
        <p:spPr bwMode="auto">
          <a:xfrm>
            <a:off x="4993191" y="2510995"/>
            <a:ext cx="1986497" cy="112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70000"/>
              </a:lnSpc>
              <a:spcBef>
                <a:spcPct val="0"/>
              </a:spcBef>
              <a:buFontTx/>
              <a:buNone/>
            </a:pPr>
            <a:r>
              <a:rPr lang="en-US" altLang="en-US" sz="2400" b="1" i="1" dirty="0" smtClean="0">
                <a:solidFill>
                  <a:schemeClr val="accent2"/>
                </a:solidFill>
                <a:latin typeface="Bradley Hand ITC" panose="03070402050302030203" pitchFamily="66" charset="0"/>
              </a:rPr>
              <a:t>H</a:t>
            </a:r>
            <a:r>
              <a:rPr lang="en-US" altLang="en-US" sz="2400" b="1" i="1" dirty="0" smtClean="0">
                <a:solidFill>
                  <a:schemeClr val="accent2"/>
                </a:solidFill>
                <a:latin typeface="Bradley Hand ITC" panose="03070402050302030203" pitchFamily="66" charset="0"/>
              </a:rPr>
              <a:t>elp </a:t>
            </a:r>
            <a:r>
              <a:rPr lang="en-US" altLang="en-US" sz="2400" b="1" i="1" dirty="0">
                <a:solidFill>
                  <a:schemeClr val="accent2"/>
                </a:solidFill>
                <a:latin typeface="Bradley Hand ITC" panose="03070402050302030203" pitchFamily="66" charset="0"/>
              </a:rPr>
              <a:t>to go </a:t>
            </a:r>
            <a:r>
              <a:rPr lang="en-US" altLang="en-US" sz="2400" b="1" i="1" dirty="0" smtClean="0">
                <a:solidFill>
                  <a:schemeClr val="accent2"/>
                </a:solidFill>
                <a:latin typeface="Bradley Hand ITC" panose="03070402050302030203" pitchFamily="66" charset="0"/>
              </a:rPr>
              <a:t>to Spain / </a:t>
            </a:r>
            <a:r>
              <a:rPr lang="en-US" altLang="en-US" sz="2400" b="1" i="1" dirty="0" err="1" smtClean="0">
                <a:solidFill>
                  <a:srgbClr val="FF0000"/>
                </a:solidFill>
                <a:latin typeface="Bradley Hand ITC" panose="03070402050302030203" pitchFamily="66" charset="0"/>
              </a:rPr>
              <a:t>Ayuda</a:t>
            </a:r>
            <a:r>
              <a:rPr lang="en-US" altLang="en-US" sz="2400" b="1" i="1" dirty="0" smtClean="0">
                <a:solidFill>
                  <a:srgbClr val="FF0000"/>
                </a:solidFill>
                <a:latin typeface="Bradley Hand ITC" panose="03070402050302030203" pitchFamily="66" charset="0"/>
              </a:rPr>
              <a:t> para </a:t>
            </a:r>
            <a:r>
              <a:rPr lang="en-US" altLang="en-US" sz="2400" b="1" i="1" dirty="0" err="1" smtClean="0">
                <a:solidFill>
                  <a:srgbClr val="FF0000"/>
                </a:solidFill>
                <a:latin typeface="Bradley Hand ITC" panose="03070402050302030203" pitchFamily="66" charset="0"/>
              </a:rPr>
              <a:t>ir</a:t>
            </a:r>
            <a:r>
              <a:rPr lang="en-US" altLang="en-US" sz="2400" b="1" i="1" dirty="0" smtClean="0">
                <a:solidFill>
                  <a:srgbClr val="FF0000"/>
                </a:solidFill>
                <a:latin typeface="Bradley Hand ITC" panose="03070402050302030203" pitchFamily="66" charset="0"/>
              </a:rPr>
              <a:t> a </a:t>
            </a:r>
            <a:r>
              <a:rPr lang="en-US" altLang="en-US" sz="2400" b="1" i="1" dirty="0" err="1" smtClean="0">
                <a:solidFill>
                  <a:srgbClr val="FF0000"/>
                </a:solidFill>
                <a:latin typeface="Bradley Hand ITC" panose="03070402050302030203" pitchFamily="66" charset="0"/>
              </a:rPr>
              <a:t>España</a:t>
            </a:r>
            <a:endParaRPr lang="en-US" altLang="en-US" sz="2400" b="1" i="1" dirty="0">
              <a:solidFill>
                <a:srgbClr val="FF0000"/>
              </a:solidFill>
              <a:latin typeface="Bradley Hand ITC" panose="03070402050302030203" pitchFamily="66" charset="0"/>
            </a:endParaRPr>
          </a:p>
        </p:txBody>
      </p:sp>
      <p:sp>
        <p:nvSpPr>
          <p:cNvPr id="82958" name="Text Box 14">
            <a:extLst>
              <a:ext uri="{FF2B5EF4-FFF2-40B4-BE49-F238E27FC236}">
                <a16:creationId xmlns:a16="http://schemas.microsoft.com/office/drawing/2014/main" xmlns="" id="{CC0F5BB2-6A83-90D5-36CC-FFFDB022C0F4}"/>
              </a:ext>
            </a:extLst>
          </p:cNvPr>
          <p:cNvSpPr txBox="1">
            <a:spLocks noChangeArrowheads="1"/>
          </p:cNvSpPr>
          <p:nvPr/>
        </p:nvSpPr>
        <p:spPr bwMode="auto">
          <a:xfrm>
            <a:off x="4690365" y="3562492"/>
            <a:ext cx="2491759"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70000"/>
              </a:lnSpc>
              <a:spcBef>
                <a:spcPct val="0"/>
              </a:spcBef>
              <a:buFontTx/>
              <a:buNone/>
            </a:pPr>
            <a:r>
              <a:rPr lang="en-US" altLang="en-US" sz="2400" b="1" i="1" dirty="0">
                <a:solidFill>
                  <a:schemeClr val="accent2"/>
                </a:solidFill>
                <a:latin typeface="Bradley Hand ITC" panose="03070402050302030203" pitchFamily="66" charset="0"/>
              </a:rPr>
              <a:t>Enjoy company of </a:t>
            </a:r>
            <a:r>
              <a:rPr lang="en-US" altLang="en-US" sz="2400" b="1" i="1" dirty="0" smtClean="0">
                <a:solidFill>
                  <a:schemeClr val="accent2"/>
                </a:solidFill>
                <a:latin typeface="Bradley Hand ITC" panose="03070402050302030203" pitchFamily="66" charset="0"/>
              </a:rPr>
              <a:t>Christians / </a:t>
            </a:r>
            <a:r>
              <a:rPr lang="en-US" altLang="en-US" sz="2400" b="1" i="1" dirty="0" err="1" smtClean="0">
                <a:solidFill>
                  <a:srgbClr val="FF0000"/>
                </a:solidFill>
                <a:latin typeface="Bradley Hand ITC" panose="03070402050302030203" pitchFamily="66" charset="0"/>
              </a:rPr>
              <a:t>Disfrutar</a:t>
            </a:r>
            <a:r>
              <a:rPr lang="en-US" altLang="en-US" sz="2400" b="1" i="1" dirty="0" smtClean="0">
                <a:solidFill>
                  <a:srgbClr val="FF0000"/>
                </a:solidFill>
                <a:latin typeface="Bradley Hand ITC" panose="03070402050302030203" pitchFamily="66" charset="0"/>
              </a:rPr>
              <a:t> de la </a:t>
            </a:r>
            <a:r>
              <a:rPr lang="en-US" altLang="en-US" sz="2400" b="1" i="1" dirty="0" err="1" smtClean="0">
                <a:solidFill>
                  <a:srgbClr val="FF0000"/>
                </a:solidFill>
                <a:latin typeface="Bradley Hand ITC" panose="03070402050302030203" pitchFamily="66" charset="0"/>
              </a:rPr>
              <a:t>compañía</a:t>
            </a:r>
            <a:r>
              <a:rPr lang="en-US" altLang="en-US" sz="2400" b="1" i="1" dirty="0" smtClean="0">
                <a:solidFill>
                  <a:srgbClr val="FF0000"/>
                </a:solidFill>
                <a:latin typeface="Bradley Hand ITC" panose="03070402050302030203" pitchFamily="66" charset="0"/>
              </a:rPr>
              <a:t> de </a:t>
            </a:r>
            <a:r>
              <a:rPr lang="en-US" altLang="en-US" sz="2400" b="1" i="1" dirty="0" err="1" smtClean="0">
                <a:solidFill>
                  <a:srgbClr val="FF0000"/>
                </a:solidFill>
                <a:latin typeface="Bradley Hand ITC" panose="03070402050302030203" pitchFamily="66" charset="0"/>
              </a:rPr>
              <a:t>cristianos</a:t>
            </a:r>
            <a:endParaRPr lang="en-US" altLang="en-US" sz="2400" b="1" i="1" dirty="0">
              <a:solidFill>
                <a:srgbClr val="FF0000"/>
              </a:solidFill>
              <a:latin typeface="Bradley Hand ITC" panose="03070402050302030203" pitchFamily="66" charset="0"/>
            </a:endParaRPr>
          </a:p>
        </p:txBody>
      </p:sp>
      <p:sp>
        <p:nvSpPr>
          <p:cNvPr id="82959" name="Text Box 15">
            <a:extLst>
              <a:ext uri="{FF2B5EF4-FFF2-40B4-BE49-F238E27FC236}">
                <a16:creationId xmlns:a16="http://schemas.microsoft.com/office/drawing/2014/main" xmlns="" id="{F081A333-1046-CFF2-9C44-2304B9B7D294}"/>
              </a:ext>
            </a:extLst>
          </p:cNvPr>
          <p:cNvSpPr txBox="1">
            <a:spLocks noChangeArrowheads="1"/>
          </p:cNvSpPr>
          <p:nvPr/>
        </p:nvSpPr>
        <p:spPr bwMode="auto">
          <a:xfrm>
            <a:off x="4821364" y="4874029"/>
            <a:ext cx="2229762" cy="112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70000"/>
              </a:lnSpc>
              <a:spcBef>
                <a:spcPct val="0"/>
              </a:spcBef>
              <a:buFontTx/>
              <a:buNone/>
            </a:pPr>
            <a:r>
              <a:rPr lang="en-US" altLang="en-US" sz="2400" b="1" i="1" dirty="0">
                <a:solidFill>
                  <a:schemeClr val="accent2"/>
                </a:solidFill>
                <a:latin typeface="Bradley Hand ITC" panose="03070402050302030203" pitchFamily="66" charset="0"/>
              </a:rPr>
              <a:t>Go by way of you to </a:t>
            </a:r>
            <a:r>
              <a:rPr lang="en-US" altLang="en-US" sz="2400" b="1" i="1" dirty="0" smtClean="0">
                <a:solidFill>
                  <a:schemeClr val="accent2"/>
                </a:solidFill>
                <a:latin typeface="Bradley Hand ITC" panose="03070402050302030203" pitchFamily="66" charset="0"/>
              </a:rPr>
              <a:t>Spain / </a:t>
            </a:r>
            <a:r>
              <a:rPr lang="en-US" altLang="en-US" sz="2400" b="1" i="1" dirty="0" err="1" smtClean="0">
                <a:solidFill>
                  <a:srgbClr val="FF0000"/>
                </a:solidFill>
                <a:latin typeface="Bradley Hand ITC" panose="03070402050302030203" pitchFamily="66" charset="0"/>
              </a:rPr>
              <a:t>Ir</a:t>
            </a:r>
            <a:r>
              <a:rPr lang="en-US" altLang="en-US" sz="2400" b="1" i="1" dirty="0" smtClean="0">
                <a:solidFill>
                  <a:srgbClr val="FF0000"/>
                </a:solidFill>
                <a:latin typeface="Bradley Hand ITC" panose="03070402050302030203" pitchFamily="66" charset="0"/>
              </a:rPr>
              <a:t> a </a:t>
            </a:r>
            <a:r>
              <a:rPr lang="en-US" altLang="en-US" sz="2400" b="1" i="1" dirty="0" err="1" smtClean="0">
                <a:solidFill>
                  <a:srgbClr val="FF0000"/>
                </a:solidFill>
                <a:latin typeface="Bradley Hand ITC" panose="03070402050302030203" pitchFamily="66" charset="0"/>
              </a:rPr>
              <a:t>España</a:t>
            </a:r>
            <a:r>
              <a:rPr lang="en-US" altLang="en-US" sz="2400" b="1" i="1" dirty="0" smtClean="0">
                <a:solidFill>
                  <a:srgbClr val="FF0000"/>
                </a:solidFill>
                <a:latin typeface="Bradley Hand ITC" panose="03070402050302030203" pitchFamily="66" charset="0"/>
              </a:rPr>
              <a:t> de </a:t>
            </a:r>
            <a:r>
              <a:rPr lang="en-US" altLang="en-US" sz="2400" b="1" i="1" dirty="0" err="1" smtClean="0">
                <a:solidFill>
                  <a:srgbClr val="FF0000"/>
                </a:solidFill>
                <a:latin typeface="Bradley Hand ITC" panose="03070402050302030203" pitchFamily="66" charset="0"/>
              </a:rPr>
              <a:t>paso</a:t>
            </a:r>
            <a:r>
              <a:rPr lang="en-US" altLang="en-US" sz="2400" b="1" i="1" dirty="0" smtClean="0">
                <a:solidFill>
                  <a:srgbClr val="FF0000"/>
                </a:solidFill>
                <a:latin typeface="Bradley Hand ITC" panose="03070402050302030203" pitchFamily="66" charset="0"/>
              </a:rPr>
              <a:t> a </a:t>
            </a:r>
            <a:r>
              <a:rPr lang="en-US" altLang="en-US" sz="2400" b="1" i="1" dirty="0" err="1" smtClean="0">
                <a:solidFill>
                  <a:srgbClr val="FF0000"/>
                </a:solidFill>
                <a:latin typeface="Bradley Hand ITC" panose="03070402050302030203" pitchFamily="66" charset="0"/>
              </a:rPr>
              <a:t>verlos</a:t>
            </a:r>
            <a:endParaRPr lang="en-US" altLang="en-US" sz="2400" b="1" i="1" dirty="0">
              <a:solidFill>
                <a:srgbClr val="FF0000"/>
              </a:solidFill>
              <a:latin typeface="Bradley Hand ITC" panose="03070402050302030203" pitchFamily="66" charset="0"/>
            </a:endParaRPr>
          </a:p>
        </p:txBody>
      </p:sp>
      <p:sp>
        <p:nvSpPr>
          <p:cNvPr id="82960" name="Text Box 16">
            <a:extLst>
              <a:ext uri="{FF2B5EF4-FFF2-40B4-BE49-F238E27FC236}">
                <a16:creationId xmlns:a16="http://schemas.microsoft.com/office/drawing/2014/main" xmlns="" id="{2B7ADC24-5209-75B4-76CB-F5999CDF3DBF}"/>
              </a:ext>
            </a:extLst>
          </p:cNvPr>
          <p:cNvSpPr txBox="1">
            <a:spLocks noChangeArrowheads="1"/>
          </p:cNvSpPr>
          <p:nvPr/>
        </p:nvSpPr>
        <p:spPr bwMode="auto">
          <a:xfrm>
            <a:off x="4499243" y="5973978"/>
            <a:ext cx="2543850" cy="895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70000"/>
              </a:lnSpc>
              <a:spcBef>
                <a:spcPct val="0"/>
              </a:spcBef>
              <a:buFontTx/>
              <a:buNone/>
            </a:pPr>
            <a:r>
              <a:rPr lang="en-US" altLang="en-US" sz="2400" b="1" i="1" dirty="0">
                <a:solidFill>
                  <a:schemeClr val="accent2"/>
                </a:solidFill>
                <a:latin typeface="Bradley Hand ITC" panose="03070402050302030203" pitchFamily="66" charset="0"/>
              </a:rPr>
              <a:t>Be refreshed with </a:t>
            </a:r>
            <a:r>
              <a:rPr lang="en-US" altLang="en-US" sz="2400" b="1" i="1" dirty="0" smtClean="0">
                <a:solidFill>
                  <a:schemeClr val="accent2"/>
                </a:solidFill>
                <a:latin typeface="Bradley Hand ITC" panose="03070402050302030203" pitchFamily="66" charset="0"/>
              </a:rPr>
              <a:t>you / </a:t>
            </a:r>
            <a:r>
              <a:rPr lang="en-US" altLang="en-US" sz="2400" b="1" i="1" dirty="0" err="1" smtClean="0">
                <a:solidFill>
                  <a:srgbClr val="FF0000"/>
                </a:solidFill>
                <a:latin typeface="Bradley Hand ITC" panose="03070402050302030203" pitchFamily="66" charset="0"/>
              </a:rPr>
              <a:t>Encontrar</a:t>
            </a:r>
            <a:r>
              <a:rPr lang="en-US" altLang="en-US" sz="2400" b="1" i="1" dirty="0" smtClean="0">
                <a:solidFill>
                  <a:srgbClr val="FF0000"/>
                </a:solidFill>
                <a:latin typeface="Bradley Hand ITC" panose="03070402050302030203" pitchFamily="66" charset="0"/>
              </a:rPr>
              <a:t> </a:t>
            </a:r>
            <a:r>
              <a:rPr lang="en-US" altLang="en-US" sz="2400" b="1" i="1" dirty="0" err="1" smtClean="0">
                <a:solidFill>
                  <a:srgbClr val="FF0000"/>
                </a:solidFill>
                <a:latin typeface="Bradley Hand ITC" panose="03070402050302030203" pitchFamily="66" charset="0"/>
              </a:rPr>
              <a:t>reposo</a:t>
            </a:r>
            <a:r>
              <a:rPr lang="en-US" altLang="en-US" sz="2400" b="1" i="1" dirty="0" smtClean="0">
                <a:solidFill>
                  <a:srgbClr val="FF0000"/>
                </a:solidFill>
                <a:latin typeface="Bradley Hand ITC" panose="03070402050302030203" pitchFamily="66" charset="0"/>
              </a:rPr>
              <a:t> con </a:t>
            </a:r>
            <a:r>
              <a:rPr lang="en-US" altLang="en-US" sz="2400" b="1" i="1" dirty="0" err="1" smtClean="0">
                <a:solidFill>
                  <a:srgbClr val="FF0000"/>
                </a:solidFill>
                <a:latin typeface="Bradley Hand ITC" panose="03070402050302030203" pitchFamily="66" charset="0"/>
              </a:rPr>
              <a:t>ustedes</a:t>
            </a:r>
            <a:endParaRPr lang="en-US" altLang="en-US" sz="2400" b="1" i="1" dirty="0">
              <a:solidFill>
                <a:srgbClr val="FF0000"/>
              </a:solidFill>
              <a:latin typeface="Bradley Hand ITC" panose="03070402050302030203" pitchFamily="66" charset="0"/>
            </a:endParaRPr>
          </a:p>
        </p:txBody>
      </p:sp>
      <p:sp>
        <p:nvSpPr>
          <p:cNvPr id="140306" name="Oval 17">
            <a:extLst>
              <a:ext uri="{FF2B5EF4-FFF2-40B4-BE49-F238E27FC236}">
                <a16:creationId xmlns:a16="http://schemas.microsoft.com/office/drawing/2014/main" xmlns="" id="{311D4239-D59F-16EE-F060-2B596D176D9E}"/>
              </a:ext>
            </a:extLst>
          </p:cNvPr>
          <p:cNvSpPr>
            <a:spLocks noChangeArrowheads="1"/>
          </p:cNvSpPr>
          <p:nvPr/>
        </p:nvSpPr>
        <p:spPr bwMode="auto">
          <a:xfrm>
            <a:off x="4980114" y="1482318"/>
            <a:ext cx="317500" cy="304800"/>
          </a:xfrm>
          <a:prstGeom prst="ellipse">
            <a:avLst/>
          </a:prstGeom>
          <a:solidFill>
            <a:srgbClr val="FFFF00"/>
          </a:solidFill>
          <a:ln w="9525">
            <a:solidFill>
              <a:schemeClr val="tx1"/>
            </a:solidFill>
            <a:round/>
            <a:headEnd/>
            <a:tailEnd/>
          </a:ln>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a:solidFill>
                  <a:schemeClr val="accent2"/>
                </a:solidFill>
              </a:rPr>
              <a:t>3</a:t>
            </a:r>
          </a:p>
        </p:txBody>
      </p:sp>
      <p:sp>
        <p:nvSpPr>
          <p:cNvPr id="140307" name="Line 18">
            <a:extLst>
              <a:ext uri="{FF2B5EF4-FFF2-40B4-BE49-F238E27FC236}">
                <a16:creationId xmlns:a16="http://schemas.microsoft.com/office/drawing/2014/main" xmlns="" id="{2CA1561E-048D-DE4C-FBD2-8A7ACC8A7FD9}"/>
              </a:ext>
            </a:extLst>
          </p:cNvPr>
          <p:cNvSpPr>
            <a:spLocks noChangeShapeType="1"/>
          </p:cNvSpPr>
          <p:nvPr/>
        </p:nvSpPr>
        <p:spPr bwMode="auto">
          <a:xfrm>
            <a:off x="4628469" y="2138362"/>
            <a:ext cx="3733800" cy="1588"/>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963" name="Text Box 19">
            <a:extLst>
              <a:ext uri="{FF2B5EF4-FFF2-40B4-BE49-F238E27FC236}">
                <a16:creationId xmlns:a16="http://schemas.microsoft.com/office/drawing/2014/main" xmlns="" id="{7861FDD3-0A17-3111-5AA9-51C8C24A165F}"/>
              </a:ext>
            </a:extLst>
          </p:cNvPr>
          <p:cNvSpPr txBox="1">
            <a:spLocks noChangeArrowheads="1"/>
          </p:cNvSpPr>
          <p:nvPr/>
        </p:nvSpPr>
        <p:spPr bwMode="auto">
          <a:xfrm>
            <a:off x="4993191" y="944891"/>
            <a:ext cx="1986497" cy="1671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70000"/>
              </a:lnSpc>
              <a:spcBef>
                <a:spcPct val="0"/>
              </a:spcBef>
              <a:buFontTx/>
              <a:buNone/>
            </a:pPr>
            <a:r>
              <a:rPr lang="en-US" altLang="en-US" sz="2400" b="1" i="1" dirty="0">
                <a:solidFill>
                  <a:schemeClr val="accent2"/>
                </a:solidFill>
                <a:latin typeface="Bradley Hand ITC" panose="03070402050302030203" pitchFamily="66" charset="0"/>
              </a:rPr>
              <a:t>Preach where Christ not </a:t>
            </a:r>
            <a:r>
              <a:rPr lang="en-US" altLang="en-US" sz="2400" b="1" i="1" dirty="0" smtClean="0">
                <a:solidFill>
                  <a:schemeClr val="accent2"/>
                </a:solidFill>
                <a:latin typeface="Bradley Hand ITC" panose="03070402050302030203" pitchFamily="66" charset="0"/>
              </a:rPr>
              <a:t>named / </a:t>
            </a:r>
            <a:r>
              <a:rPr lang="en-US" altLang="en-US" sz="2400" b="1" i="1" dirty="0" err="1" smtClean="0">
                <a:solidFill>
                  <a:srgbClr val="FF0000"/>
                </a:solidFill>
                <a:latin typeface="Bradley Hand ITC" panose="03070402050302030203" pitchFamily="66" charset="0"/>
              </a:rPr>
              <a:t>Predicar</a:t>
            </a:r>
            <a:r>
              <a:rPr lang="en-US" altLang="en-US" sz="2400" b="1" i="1" dirty="0" smtClean="0">
                <a:solidFill>
                  <a:srgbClr val="FF0000"/>
                </a:solidFill>
                <a:latin typeface="Bradley Hand ITC" panose="03070402050302030203" pitchFamily="66" charset="0"/>
              </a:rPr>
              <a:t> </a:t>
            </a:r>
            <a:r>
              <a:rPr lang="en-US" altLang="en-US" sz="2400" b="1" i="1" dirty="0" err="1" smtClean="0">
                <a:solidFill>
                  <a:srgbClr val="FF0000"/>
                </a:solidFill>
                <a:latin typeface="Bradley Hand ITC" panose="03070402050302030203" pitchFamily="66" charset="0"/>
              </a:rPr>
              <a:t>donde</a:t>
            </a:r>
            <a:r>
              <a:rPr lang="en-US" altLang="en-US" sz="2400" b="1" i="1" dirty="0" smtClean="0">
                <a:solidFill>
                  <a:srgbClr val="FF0000"/>
                </a:solidFill>
                <a:latin typeface="Bradley Hand ITC" panose="03070402050302030203" pitchFamily="66" charset="0"/>
              </a:rPr>
              <a:t> Cristo no </a:t>
            </a:r>
            <a:r>
              <a:rPr lang="en-US" altLang="en-US" sz="2400" b="1" i="1" dirty="0" err="1" smtClean="0">
                <a:solidFill>
                  <a:srgbClr val="FF0000"/>
                </a:solidFill>
                <a:latin typeface="Bradley Hand ITC" panose="03070402050302030203" pitchFamily="66" charset="0"/>
              </a:rPr>
              <a:t>es</a:t>
            </a:r>
            <a:r>
              <a:rPr lang="en-US" altLang="en-US" sz="2400" b="1" i="1" dirty="0" smtClean="0">
                <a:solidFill>
                  <a:srgbClr val="FF0000"/>
                </a:solidFill>
                <a:latin typeface="Bradley Hand ITC" panose="03070402050302030203" pitchFamily="66" charset="0"/>
              </a:rPr>
              <a:t> </a:t>
            </a:r>
            <a:r>
              <a:rPr lang="en-US" altLang="en-US" sz="2400" b="1" i="1" dirty="0" err="1" smtClean="0">
                <a:solidFill>
                  <a:srgbClr val="FF0000"/>
                </a:solidFill>
                <a:latin typeface="Bradley Hand ITC" panose="03070402050302030203" pitchFamily="66" charset="0"/>
              </a:rPr>
              <a:t>conocido</a:t>
            </a:r>
            <a:endParaRPr lang="en-US" altLang="en-US" sz="2400" b="1" i="1" dirty="0">
              <a:solidFill>
                <a:srgbClr val="FF0000"/>
              </a:solidFill>
              <a:latin typeface="Bradley Hand ITC" panose="03070402050302030203" pitchFamily="66" charset="0"/>
            </a:endParaRPr>
          </a:p>
        </p:txBody>
      </p:sp>
      <p:sp>
        <p:nvSpPr>
          <p:cNvPr id="32" name="Rectangle 3">
            <a:extLst>
              <a:ext uri="{FF2B5EF4-FFF2-40B4-BE49-F238E27FC236}">
                <a16:creationId xmlns:a16="http://schemas.microsoft.com/office/drawing/2014/main" xmlns="" id="{1CEB9122-5C25-79B0-FDC7-9498A113A253}"/>
              </a:ext>
            </a:extLst>
          </p:cNvPr>
          <p:cNvSpPr>
            <a:spLocks noChangeArrowheads="1"/>
          </p:cNvSpPr>
          <p:nvPr/>
        </p:nvSpPr>
        <p:spPr bwMode="auto">
          <a:xfrm>
            <a:off x="6984451" y="825500"/>
            <a:ext cx="5207549" cy="6306400"/>
          </a:xfrm>
          <a:prstGeom prst="rect">
            <a:avLst/>
          </a:prstGeom>
          <a:solidFill>
            <a:schemeClr val="bg1">
              <a:lumMod val="85000"/>
            </a:schemeClr>
          </a:solidFill>
          <a:ln>
            <a:noFill/>
          </a:ln>
          <a:effectLs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buNone/>
            </a:pPr>
            <a:r>
              <a:rPr lang="en-US" altLang="en-US" sz="2000" u="sng" dirty="0" smtClean="0">
                <a:cs typeface="Times New Roman" panose="02020603050405020304" pitchFamily="18" charset="0"/>
              </a:rPr>
              <a:t>Rom </a:t>
            </a:r>
            <a:r>
              <a:rPr lang="en-US" altLang="en-US" sz="2000" u="sng" dirty="0">
                <a:cs typeface="Times New Roman" panose="02020603050405020304" pitchFamily="18" charset="0"/>
              </a:rPr>
              <a:t>15:20, 22-25, 28,32</a:t>
            </a:r>
            <a:r>
              <a:rPr lang="en-US" altLang="en-US" sz="2000" dirty="0">
                <a:cs typeface="Times New Roman" panose="02020603050405020304" pitchFamily="18" charset="0"/>
              </a:rPr>
              <a:t> </a:t>
            </a:r>
            <a:r>
              <a:rPr lang="en-US" altLang="en-US" sz="2000" baseline="30000" dirty="0" smtClean="0">
                <a:cs typeface="Times New Roman" panose="02020603050405020304" pitchFamily="18" charset="0"/>
              </a:rPr>
              <a:t>20</a:t>
            </a:r>
            <a:r>
              <a:rPr lang="en-US" altLang="en-US" sz="2000" dirty="0">
                <a:cs typeface="Times New Roman" panose="02020603050405020304" pitchFamily="18" charset="0"/>
              </a:rPr>
              <a:t> </a:t>
            </a:r>
            <a:r>
              <a:rPr lang="es-ES" altLang="en-US" sz="2000" dirty="0" smtClean="0">
                <a:cs typeface="Times New Roman" panose="02020603050405020304" pitchFamily="18" charset="0"/>
              </a:rPr>
              <a:t>De </a:t>
            </a:r>
            <a:r>
              <a:rPr lang="es-ES" altLang="en-US" sz="2000" dirty="0">
                <a:cs typeface="Times New Roman" panose="02020603050405020304" pitchFamily="18" charset="0"/>
              </a:rPr>
              <a:t>esta manera me esforcé en </a:t>
            </a:r>
            <a:r>
              <a:rPr lang="es-ES" altLang="en-US" sz="2000" b="1" dirty="0">
                <a:solidFill>
                  <a:srgbClr val="0000CC"/>
                </a:solidFill>
                <a:cs typeface="Times New Roman" panose="02020603050405020304" pitchFamily="18" charset="0"/>
              </a:rPr>
              <a:t>anunciar el evangelio, no donde Cristo ya era conocido</a:t>
            </a:r>
            <a:r>
              <a:rPr lang="es-ES" altLang="en-US" sz="2000" dirty="0">
                <a:cs typeface="Times New Roman" panose="02020603050405020304" pitchFamily="18" charset="0"/>
              </a:rPr>
              <a:t>, para no edificar sobre el fundamento de otro… </a:t>
            </a:r>
            <a:endParaRPr lang="es-ES" altLang="en-US" sz="2000" dirty="0" smtClean="0">
              <a:cs typeface="Times New Roman" panose="02020603050405020304" pitchFamily="18" charset="0"/>
            </a:endParaRPr>
          </a:p>
          <a:p>
            <a:pPr eaLnBrk="1" hangingPunct="1">
              <a:lnSpc>
                <a:spcPct val="90000"/>
              </a:lnSpc>
              <a:buNone/>
            </a:pPr>
            <a:r>
              <a:rPr lang="es-ES" altLang="en-US" sz="2000" dirty="0" smtClean="0">
                <a:cs typeface="Times New Roman" panose="02020603050405020304" pitchFamily="18" charset="0"/>
              </a:rPr>
              <a:t>22 </a:t>
            </a:r>
            <a:r>
              <a:rPr lang="es-ES" altLang="en-US" sz="2000" dirty="0">
                <a:cs typeface="Times New Roman" panose="02020603050405020304" pitchFamily="18" charset="0"/>
              </a:rPr>
              <a:t>Por esta razón muchas veces me he visto impedido de ir a ustedes. 23  Pero ahora, no quedando ya más lugares para mí en estas regiones, y puesto que por muchos años he tenido un gran deseo de ir a ustedes, 24  cuando </a:t>
            </a:r>
            <a:r>
              <a:rPr lang="es-ES" altLang="en-US" sz="2000" b="1" dirty="0">
                <a:solidFill>
                  <a:srgbClr val="0000CC"/>
                </a:solidFill>
                <a:cs typeface="Times New Roman" panose="02020603050405020304" pitchFamily="18" charset="0"/>
              </a:rPr>
              <a:t>vaya a España</a:t>
            </a:r>
            <a:r>
              <a:rPr lang="es-ES" altLang="en-US" sz="2000" dirty="0">
                <a:cs typeface="Times New Roman" panose="02020603050405020304" pitchFamily="18" charset="0"/>
              </a:rPr>
              <a:t> los visitaré. Porque espero verlos al pasar y </a:t>
            </a:r>
            <a:r>
              <a:rPr lang="es-ES" altLang="en-US" sz="2000" b="1" dirty="0">
                <a:solidFill>
                  <a:srgbClr val="0000CC"/>
                </a:solidFill>
                <a:cs typeface="Times New Roman" panose="02020603050405020304" pitchFamily="18" charset="0"/>
              </a:rPr>
              <a:t>que me ayuden a continuar hacia allá</a:t>
            </a:r>
            <a:r>
              <a:rPr lang="es-ES" altLang="en-US" sz="2000" dirty="0">
                <a:cs typeface="Times New Roman" panose="02020603050405020304" pitchFamily="18" charset="0"/>
              </a:rPr>
              <a:t>, después de que </a:t>
            </a:r>
            <a:r>
              <a:rPr lang="es-ES" altLang="en-US" sz="2000" b="1" dirty="0">
                <a:solidFill>
                  <a:srgbClr val="0000CC"/>
                </a:solidFill>
                <a:cs typeface="Times New Roman" panose="02020603050405020304" pitchFamily="18" charset="0"/>
              </a:rPr>
              <a:t>haya disfrutado un poco de su compañía</a:t>
            </a:r>
            <a:r>
              <a:rPr lang="es-ES" altLang="en-US" sz="2000" dirty="0">
                <a:cs typeface="Times New Roman" panose="02020603050405020304" pitchFamily="18" charset="0"/>
              </a:rPr>
              <a:t>. 25  Pero ahora voy a Jerusalén para el servicio de los santos… </a:t>
            </a:r>
          </a:p>
          <a:p>
            <a:pPr eaLnBrk="1" hangingPunct="1">
              <a:lnSpc>
                <a:spcPct val="90000"/>
              </a:lnSpc>
              <a:buNone/>
            </a:pPr>
            <a:r>
              <a:rPr lang="es-ES" altLang="en-US" sz="2000" dirty="0">
                <a:cs typeface="Times New Roman" panose="02020603050405020304" pitchFamily="18" charset="0"/>
              </a:rPr>
              <a:t>28 Así que cuando haya cumplido esto y les haya entregado esta ofrenda, </a:t>
            </a:r>
            <a:r>
              <a:rPr lang="es-ES" altLang="en-US" sz="2000" b="1" dirty="0">
                <a:solidFill>
                  <a:srgbClr val="0000CC"/>
                </a:solidFill>
                <a:cs typeface="Times New Roman" panose="02020603050405020304" pitchFamily="18" charset="0"/>
              </a:rPr>
              <a:t>iré a España llegando de paso a verlos</a:t>
            </a:r>
            <a:r>
              <a:rPr lang="es-ES" altLang="en-US" sz="2000" dirty="0">
                <a:cs typeface="Times New Roman" panose="02020603050405020304" pitchFamily="18" charset="0"/>
              </a:rPr>
              <a:t>. </a:t>
            </a:r>
            <a:endParaRPr lang="es-ES" altLang="en-US" sz="2000" dirty="0" smtClean="0">
              <a:cs typeface="Times New Roman" panose="02020603050405020304" pitchFamily="18" charset="0"/>
            </a:endParaRPr>
          </a:p>
          <a:p>
            <a:pPr eaLnBrk="1" hangingPunct="1">
              <a:lnSpc>
                <a:spcPct val="90000"/>
              </a:lnSpc>
              <a:buNone/>
            </a:pPr>
            <a:r>
              <a:rPr lang="es-ES" altLang="en-US" sz="2000" dirty="0" smtClean="0">
                <a:cs typeface="Times New Roman" panose="02020603050405020304" pitchFamily="18" charset="0"/>
              </a:rPr>
              <a:t>32 </a:t>
            </a:r>
            <a:r>
              <a:rPr lang="es-ES" altLang="en-US" sz="2000" dirty="0">
                <a:cs typeface="Times New Roman" panose="02020603050405020304" pitchFamily="18" charset="0"/>
              </a:rPr>
              <a:t>y para que con gozo llegue a ustedes por la voluntad de Dios, y </a:t>
            </a:r>
            <a:r>
              <a:rPr lang="es-ES" altLang="en-US" sz="2000" b="1" dirty="0">
                <a:solidFill>
                  <a:srgbClr val="0000CC"/>
                </a:solidFill>
                <a:cs typeface="Times New Roman" panose="02020603050405020304" pitchFamily="18" charset="0"/>
              </a:rPr>
              <a:t>encuentre confortante reposo con ustedes</a:t>
            </a:r>
            <a:r>
              <a:rPr lang="es-ES" altLang="en-US" sz="2000" dirty="0">
                <a:cs typeface="Times New Roman" panose="02020603050405020304" pitchFamily="18" charset="0"/>
              </a:rPr>
              <a:t>. </a:t>
            </a:r>
          </a:p>
          <a:p>
            <a:pPr algn="l" rtl="0" eaLnBrk="1" hangingPunct="1">
              <a:lnSpc>
                <a:spcPct val="90000"/>
              </a:lnSpc>
              <a:buFontTx/>
              <a:buNone/>
            </a:pPr>
            <a:endParaRPr lang="en-US" altLang="en-US" sz="2000" dirty="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82963"/>
                                        </p:tgtEl>
                                        <p:attrNameLst>
                                          <p:attrName>style.visibility</p:attrName>
                                        </p:attrNameLst>
                                      </p:cBhvr>
                                      <p:to>
                                        <p:strVal val="visible"/>
                                      </p:to>
                                    </p:set>
                                    <p:animEffect transition="in" filter="wipe(left)">
                                      <p:cBhvr>
                                        <p:cTn id="7" dur="500"/>
                                        <p:tgtEl>
                                          <p:spTgt spid="8296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82958"/>
                                        </p:tgtEl>
                                        <p:attrNameLst>
                                          <p:attrName>style.visibility</p:attrName>
                                        </p:attrNameLst>
                                      </p:cBhvr>
                                      <p:to>
                                        <p:strVal val="visible"/>
                                      </p:to>
                                    </p:set>
                                    <p:animEffect transition="in" filter="wipe(left)">
                                      <p:cBhvr>
                                        <p:cTn id="12" dur="500"/>
                                        <p:tgtEl>
                                          <p:spTgt spid="8295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82960"/>
                                        </p:tgtEl>
                                        <p:attrNameLst>
                                          <p:attrName>style.visibility</p:attrName>
                                        </p:attrNameLst>
                                      </p:cBhvr>
                                      <p:to>
                                        <p:strVal val="visible"/>
                                      </p:to>
                                    </p:set>
                                    <p:animEffect transition="in" filter="wipe(left)">
                                      <p:cBhvr>
                                        <p:cTn id="17" dur="500"/>
                                        <p:tgtEl>
                                          <p:spTgt spid="8296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82957"/>
                                        </p:tgtEl>
                                        <p:attrNameLst>
                                          <p:attrName>style.visibility</p:attrName>
                                        </p:attrNameLst>
                                      </p:cBhvr>
                                      <p:to>
                                        <p:strVal val="visible"/>
                                      </p:to>
                                    </p:set>
                                    <p:animEffect transition="in" filter="wipe(left)">
                                      <p:cBhvr>
                                        <p:cTn id="22" dur="500"/>
                                        <p:tgtEl>
                                          <p:spTgt spid="8295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82959"/>
                                        </p:tgtEl>
                                        <p:attrNameLst>
                                          <p:attrName>style.visibility</p:attrName>
                                        </p:attrNameLst>
                                      </p:cBhvr>
                                      <p:to>
                                        <p:strVal val="visible"/>
                                      </p:to>
                                    </p:set>
                                    <p:animEffect transition="in" filter="wipe(left)">
                                      <p:cBhvr>
                                        <p:cTn id="27" dur="500"/>
                                        <p:tgtEl>
                                          <p:spTgt spid="829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57" grpId="0"/>
      <p:bldP spid="82958" grpId="0"/>
      <p:bldP spid="82959" grpId="0"/>
      <p:bldP spid="82960" grpId="0"/>
      <p:bldP spid="8296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Number Placeholder 4">
            <a:extLst>
              <a:ext uri="{FF2B5EF4-FFF2-40B4-BE49-F238E27FC236}">
                <a16:creationId xmlns:a16="http://schemas.microsoft.com/office/drawing/2014/main" xmlns="" id="{095BA1E5-ADFE-4976-4CA7-0004D554F925}"/>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0FB2A47-9C9E-426B-A856-57CB695BC830}" type="slidenum">
              <a:rPr lang="en-US" altLang="en-US" sz="1400" smtClean="0"/>
              <a:pPr>
                <a:spcBef>
                  <a:spcPct val="0"/>
                </a:spcBef>
                <a:buFontTx/>
                <a:buNone/>
              </a:pPr>
              <a:t>8</a:t>
            </a:fld>
            <a:endParaRPr lang="en-US" altLang="en-US" sz="1400"/>
          </a:p>
        </p:txBody>
      </p:sp>
      <p:sp>
        <p:nvSpPr>
          <p:cNvPr id="141316" name="Rectangle 3">
            <a:extLst>
              <a:ext uri="{FF2B5EF4-FFF2-40B4-BE49-F238E27FC236}">
                <a16:creationId xmlns:a16="http://schemas.microsoft.com/office/drawing/2014/main" xmlns="" id="{09B5709C-923D-5DB5-FE27-B13F1B236230}"/>
              </a:ext>
            </a:extLst>
          </p:cNvPr>
          <p:cNvSpPr>
            <a:spLocks noChangeArrowheads="1"/>
          </p:cNvSpPr>
          <p:nvPr/>
        </p:nvSpPr>
        <p:spPr bwMode="auto">
          <a:xfrm>
            <a:off x="20488" y="654736"/>
            <a:ext cx="4576762"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buFontTx/>
              <a:buNone/>
            </a:pPr>
            <a:r>
              <a:rPr lang="en-US" altLang="en-US" sz="2000" u="sng" dirty="0">
                <a:cs typeface="Times New Roman" panose="02020603050405020304" pitchFamily="18" charset="0"/>
              </a:rPr>
              <a:t>Rom 1:9-15</a:t>
            </a:r>
            <a:r>
              <a:rPr lang="en-US" altLang="en-US" sz="2000" dirty="0">
                <a:cs typeface="Times New Roman" panose="02020603050405020304" pitchFamily="18" charset="0"/>
              </a:rPr>
              <a:t>   </a:t>
            </a:r>
            <a:r>
              <a:rPr lang="en-US" altLang="en-US" sz="2000" baseline="30000" dirty="0">
                <a:cs typeface="Times New Roman" panose="02020603050405020304" pitchFamily="18" charset="0"/>
              </a:rPr>
              <a:t>9</a:t>
            </a:r>
            <a:r>
              <a:rPr lang="en-US" altLang="en-US" sz="2000" dirty="0">
                <a:cs typeface="Times New Roman" panose="02020603050405020304" pitchFamily="18" charset="0"/>
              </a:rPr>
              <a:t> For God is my witness, whom I serve with my spirit in the gospel of His Son, that without ceasing I made mention of you always in my prayers.  </a:t>
            </a:r>
            <a:r>
              <a:rPr lang="en-US" altLang="en-US" sz="2000" baseline="30000" dirty="0">
                <a:cs typeface="Times New Roman" panose="02020603050405020304" pitchFamily="18" charset="0"/>
              </a:rPr>
              <a:t>10 </a:t>
            </a:r>
            <a:r>
              <a:rPr lang="en-US" altLang="en-US" sz="2000" dirty="0">
                <a:cs typeface="Times New Roman" panose="02020603050405020304" pitchFamily="18" charset="0"/>
              </a:rPr>
              <a:t>making request if, by some means, now at last I may find a way in the will of God to come to you.  </a:t>
            </a:r>
            <a:r>
              <a:rPr lang="en-US" altLang="en-US" sz="2000" baseline="30000" dirty="0">
                <a:cs typeface="Times New Roman" panose="02020603050405020304" pitchFamily="18" charset="0"/>
              </a:rPr>
              <a:t>11</a:t>
            </a:r>
            <a:r>
              <a:rPr lang="en-US" altLang="en-US" sz="2000" dirty="0">
                <a:cs typeface="Times New Roman" panose="02020603050405020304" pitchFamily="18" charset="0"/>
              </a:rPr>
              <a:t> For I long to see you, that I may </a:t>
            </a:r>
            <a:r>
              <a:rPr lang="en-US" altLang="en-US" sz="2000" b="1" dirty="0">
                <a:solidFill>
                  <a:schemeClr val="accent2"/>
                </a:solidFill>
                <a:cs typeface="Times New Roman" panose="02020603050405020304" pitchFamily="18" charset="0"/>
              </a:rPr>
              <a:t>impart to you some spiritual gift, so that you may be established</a:t>
            </a:r>
            <a:r>
              <a:rPr lang="en-US" altLang="en-US" sz="2000" dirty="0">
                <a:cs typeface="Times New Roman" panose="02020603050405020304" pitchFamily="18" charset="0"/>
              </a:rPr>
              <a:t> -- </a:t>
            </a:r>
            <a:r>
              <a:rPr lang="en-US" altLang="en-US" sz="2000" baseline="30000" dirty="0">
                <a:cs typeface="Times New Roman" panose="02020603050405020304" pitchFamily="18" charset="0"/>
              </a:rPr>
              <a:t>12</a:t>
            </a:r>
            <a:r>
              <a:rPr lang="en-US" altLang="en-US" sz="2000" dirty="0">
                <a:cs typeface="Times New Roman" panose="02020603050405020304" pitchFamily="18" charset="0"/>
              </a:rPr>
              <a:t> that is, that </a:t>
            </a:r>
            <a:r>
              <a:rPr lang="en-US" altLang="en-US" sz="2000" b="1" dirty="0">
                <a:solidFill>
                  <a:schemeClr val="accent2"/>
                </a:solidFill>
                <a:cs typeface="Times New Roman" panose="02020603050405020304" pitchFamily="18" charset="0"/>
              </a:rPr>
              <a:t>I may be encouraged together with you</a:t>
            </a:r>
            <a:r>
              <a:rPr lang="en-US" altLang="en-US" sz="2000" dirty="0">
                <a:cs typeface="Times New Roman" panose="02020603050405020304" pitchFamily="18" charset="0"/>
              </a:rPr>
              <a:t> by the mutual faith both of you and me. </a:t>
            </a:r>
            <a:r>
              <a:rPr lang="en-US" altLang="en-US" sz="2000" baseline="30000" dirty="0">
                <a:cs typeface="Times New Roman" panose="02020603050405020304" pitchFamily="18" charset="0"/>
              </a:rPr>
              <a:t>13</a:t>
            </a:r>
            <a:r>
              <a:rPr lang="en-US" altLang="en-US" sz="2000" dirty="0">
                <a:cs typeface="Times New Roman" panose="02020603050405020304" pitchFamily="18" charset="0"/>
              </a:rPr>
              <a:t> Now I do not want you to be unaware, brethren, that I often planned to come to you (but was </a:t>
            </a:r>
            <a:r>
              <a:rPr lang="en-US" altLang="en-US" sz="2000" dirty="0" smtClean="0">
                <a:cs typeface="Times New Roman" panose="02020603050405020304" pitchFamily="18" charset="0"/>
              </a:rPr>
              <a:t>hindered </a:t>
            </a:r>
            <a:r>
              <a:rPr lang="en-US" altLang="en-US" sz="2000" dirty="0">
                <a:cs typeface="Times New Roman" panose="02020603050405020304" pitchFamily="18" charset="0"/>
              </a:rPr>
              <a:t>until now), that I might </a:t>
            </a:r>
            <a:r>
              <a:rPr lang="en-US" altLang="en-US" sz="2000" b="1" dirty="0">
                <a:solidFill>
                  <a:schemeClr val="accent2"/>
                </a:solidFill>
                <a:cs typeface="Times New Roman" panose="02020603050405020304" pitchFamily="18" charset="0"/>
              </a:rPr>
              <a:t>have some fruit among you also</a:t>
            </a:r>
            <a:r>
              <a:rPr lang="en-US" altLang="en-US" sz="2000" dirty="0">
                <a:cs typeface="Times New Roman" panose="02020603050405020304" pitchFamily="18" charset="0"/>
              </a:rPr>
              <a:t>, just as among the other Gentiles. </a:t>
            </a:r>
            <a:r>
              <a:rPr lang="en-US" altLang="en-US" sz="2000" baseline="30000" dirty="0">
                <a:cs typeface="Times New Roman" panose="02020603050405020304" pitchFamily="18" charset="0"/>
              </a:rPr>
              <a:t>14</a:t>
            </a:r>
            <a:r>
              <a:rPr lang="en-US" altLang="en-US" sz="2000" dirty="0">
                <a:cs typeface="Times New Roman" panose="02020603050405020304" pitchFamily="18" charset="0"/>
              </a:rPr>
              <a:t> I am a debtor both to Greeks and to barbarians, both to wise and to unwise. </a:t>
            </a:r>
            <a:r>
              <a:rPr lang="en-US" altLang="en-US" sz="2000" baseline="30000" dirty="0">
                <a:cs typeface="Times New Roman" panose="02020603050405020304" pitchFamily="18" charset="0"/>
              </a:rPr>
              <a:t>15</a:t>
            </a:r>
            <a:r>
              <a:rPr lang="en-US" altLang="en-US" sz="2000" dirty="0">
                <a:cs typeface="Times New Roman" panose="02020603050405020304" pitchFamily="18" charset="0"/>
              </a:rPr>
              <a:t> So, as much as is in me, </a:t>
            </a:r>
            <a:r>
              <a:rPr lang="en-US" altLang="en-US" sz="2000" b="1" dirty="0">
                <a:solidFill>
                  <a:schemeClr val="accent2"/>
                </a:solidFill>
                <a:cs typeface="Times New Roman" panose="02020603050405020304" pitchFamily="18" charset="0"/>
              </a:rPr>
              <a:t>I am ready to preach the gospel to you who are in Rome</a:t>
            </a:r>
            <a:r>
              <a:rPr lang="en-US" altLang="en-US" sz="2000" dirty="0">
                <a:cs typeface="Times New Roman" panose="02020603050405020304" pitchFamily="18" charset="0"/>
              </a:rPr>
              <a:t> also.</a:t>
            </a:r>
          </a:p>
        </p:txBody>
      </p:sp>
      <p:sp>
        <p:nvSpPr>
          <p:cNvPr id="141317" name="Oval 4">
            <a:extLst>
              <a:ext uri="{FF2B5EF4-FFF2-40B4-BE49-F238E27FC236}">
                <a16:creationId xmlns:a16="http://schemas.microsoft.com/office/drawing/2014/main" xmlns="" id="{75D4714B-2522-1D96-DC16-A5C9A83EC31B}"/>
              </a:ext>
            </a:extLst>
          </p:cNvPr>
          <p:cNvSpPr>
            <a:spLocks noChangeArrowheads="1"/>
          </p:cNvSpPr>
          <p:nvPr/>
        </p:nvSpPr>
        <p:spPr bwMode="auto">
          <a:xfrm>
            <a:off x="4534883" y="5480951"/>
            <a:ext cx="304800" cy="304800"/>
          </a:xfrm>
          <a:prstGeom prst="ellipse">
            <a:avLst/>
          </a:prstGeom>
          <a:solidFill>
            <a:srgbClr val="FFFF00"/>
          </a:solidFill>
          <a:ln w="9525">
            <a:solidFill>
              <a:schemeClr val="tx1"/>
            </a:solidFill>
            <a:round/>
            <a:headEnd/>
            <a:tailEnd/>
          </a:ln>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a:solidFill>
                  <a:schemeClr val="accent2"/>
                </a:solidFill>
              </a:rPr>
              <a:t>4</a:t>
            </a:r>
          </a:p>
        </p:txBody>
      </p:sp>
      <p:sp>
        <p:nvSpPr>
          <p:cNvPr id="141318" name="Oval 5">
            <a:extLst>
              <a:ext uri="{FF2B5EF4-FFF2-40B4-BE49-F238E27FC236}">
                <a16:creationId xmlns:a16="http://schemas.microsoft.com/office/drawing/2014/main" xmlns="" id="{26A59449-A752-6BDD-2EFF-198DBC77995D}"/>
              </a:ext>
            </a:extLst>
          </p:cNvPr>
          <p:cNvSpPr>
            <a:spLocks noChangeArrowheads="1"/>
          </p:cNvSpPr>
          <p:nvPr/>
        </p:nvSpPr>
        <p:spPr bwMode="auto">
          <a:xfrm>
            <a:off x="4416994" y="3785650"/>
            <a:ext cx="304800" cy="304800"/>
          </a:xfrm>
          <a:prstGeom prst="ellipse">
            <a:avLst/>
          </a:prstGeom>
          <a:solidFill>
            <a:srgbClr val="FFFF00"/>
          </a:solidFill>
          <a:ln w="9525">
            <a:solidFill>
              <a:schemeClr val="tx1"/>
            </a:solidFill>
            <a:round/>
            <a:headEnd/>
            <a:tailEnd/>
          </a:ln>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dirty="0">
                <a:solidFill>
                  <a:schemeClr val="accent2"/>
                </a:solidFill>
              </a:rPr>
              <a:t>5</a:t>
            </a:r>
          </a:p>
        </p:txBody>
      </p:sp>
      <p:sp>
        <p:nvSpPr>
          <p:cNvPr id="141319" name="Oval 6">
            <a:extLst>
              <a:ext uri="{FF2B5EF4-FFF2-40B4-BE49-F238E27FC236}">
                <a16:creationId xmlns:a16="http://schemas.microsoft.com/office/drawing/2014/main" xmlns="" id="{3BDF20DA-3EA0-7F5F-6542-AA512B0E34DD}"/>
              </a:ext>
            </a:extLst>
          </p:cNvPr>
          <p:cNvSpPr>
            <a:spLocks noChangeArrowheads="1"/>
          </p:cNvSpPr>
          <p:nvPr/>
        </p:nvSpPr>
        <p:spPr bwMode="auto">
          <a:xfrm>
            <a:off x="4389138" y="965188"/>
            <a:ext cx="304800" cy="304800"/>
          </a:xfrm>
          <a:prstGeom prst="ellipse">
            <a:avLst/>
          </a:prstGeom>
          <a:solidFill>
            <a:srgbClr val="FFFF00"/>
          </a:solidFill>
          <a:ln w="9525">
            <a:solidFill>
              <a:schemeClr val="tx1"/>
            </a:solidFill>
            <a:round/>
            <a:headEnd/>
            <a:tailEnd/>
          </a:ln>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dirty="0">
                <a:solidFill>
                  <a:schemeClr val="accent2"/>
                </a:solidFill>
              </a:rPr>
              <a:t>6</a:t>
            </a:r>
          </a:p>
        </p:txBody>
      </p:sp>
      <p:sp>
        <p:nvSpPr>
          <p:cNvPr id="141320" name="Oval 7">
            <a:extLst>
              <a:ext uri="{FF2B5EF4-FFF2-40B4-BE49-F238E27FC236}">
                <a16:creationId xmlns:a16="http://schemas.microsoft.com/office/drawing/2014/main" xmlns="" id="{6D7C3218-D85A-DD75-9A61-6479A0F5CBC7}"/>
              </a:ext>
            </a:extLst>
          </p:cNvPr>
          <p:cNvSpPr>
            <a:spLocks noChangeArrowheads="1"/>
          </p:cNvSpPr>
          <p:nvPr/>
        </p:nvSpPr>
        <p:spPr bwMode="auto">
          <a:xfrm>
            <a:off x="4374296" y="2659733"/>
            <a:ext cx="304800" cy="304800"/>
          </a:xfrm>
          <a:prstGeom prst="ellipse">
            <a:avLst/>
          </a:prstGeom>
          <a:solidFill>
            <a:srgbClr val="FFFF00"/>
          </a:solidFill>
          <a:ln w="9525">
            <a:solidFill>
              <a:schemeClr val="tx1"/>
            </a:solidFill>
            <a:round/>
            <a:headEnd/>
            <a:tailEnd/>
          </a:ln>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a:solidFill>
                  <a:schemeClr val="accent2"/>
                </a:solidFill>
              </a:rPr>
              <a:t>7</a:t>
            </a:r>
          </a:p>
        </p:txBody>
      </p:sp>
      <p:sp>
        <p:nvSpPr>
          <p:cNvPr id="141321" name="Line 8">
            <a:extLst>
              <a:ext uri="{FF2B5EF4-FFF2-40B4-BE49-F238E27FC236}">
                <a16:creationId xmlns:a16="http://schemas.microsoft.com/office/drawing/2014/main" xmlns="" id="{68ACAC16-35D4-20C8-245A-58F4F2846DA6}"/>
              </a:ext>
            </a:extLst>
          </p:cNvPr>
          <p:cNvSpPr>
            <a:spLocks noChangeShapeType="1"/>
          </p:cNvSpPr>
          <p:nvPr/>
        </p:nvSpPr>
        <p:spPr bwMode="auto">
          <a:xfrm>
            <a:off x="4846338" y="5633351"/>
            <a:ext cx="32766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1322" name="Line 9">
            <a:extLst>
              <a:ext uri="{FF2B5EF4-FFF2-40B4-BE49-F238E27FC236}">
                <a16:creationId xmlns:a16="http://schemas.microsoft.com/office/drawing/2014/main" xmlns="" id="{C8A2F08A-BA6E-39DE-0CD3-FDA5F2D8693F}"/>
              </a:ext>
            </a:extLst>
          </p:cNvPr>
          <p:cNvSpPr>
            <a:spLocks noChangeShapeType="1"/>
          </p:cNvSpPr>
          <p:nvPr/>
        </p:nvSpPr>
        <p:spPr bwMode="auto">
          <a:xfrm>
            <a:off x="4846338" y="4512576"/>
            <a:ext cx="32766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1323" name="Line 10">
            <a:extLst>
              <a:ext uri="{FF2B5EF4-FFF2-40B4-BE49-F238E27FC236}">
                <a16:creationId xmlns:a16="http://schemas.microsoft.com/office/drawing/2014/main" xmlns="" id="{B834C2B6-C805-5BFC-F45A-206D9969A5A0}"/>
              </a:ext>
            </a:extLst>
          </p:cNvPr>
          <p:cNvSpPr>
            <a:spLocks noChangeShapeType="1"/>
          </p:cNvSpPr>
          <p:nvPr/>
        </p:nvSpPr>
        <p:spPr bwMode="auto">
          <a:xfrm>
            <a:off x="4846338" y="2280551"/>
            <a:ext cx="32766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1324" name="Line 11">
            <a:extLst>
              <a:ext uri="{FF2B5EF4-FFF2-40B4-BE49-F238E27FC236}">
                <a16:creationId xmlns:a16="http://schemas.microsoft.com/office/drawing/2014/main" xmlns="" id="{0C790BE5-C8C4-C3A3-660C-C5B4D314A031}"/>
              </a:ext>
            </a:extLst>
          </p:cNvPr>
          <p:cNvSpPr>
            <a:spLocks noChangeShapeType="1"/>
          </p:cNvSpPr>
          <p:nvPr/>
        </p:nvSpPr>
        <p:spPr bwMode="auto">
          <a:xfrm>
            <a:off x="4846338" y="3194951"/>
            <a:ext cx="32766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1325" name="Text Box 12">
            <a:extLst>
              <a:ext uri="{FF2B5EF4-FFF2-40B4-BE49-F238E27FC236}">
                <a16:creationId xmlns:a16="http://schemas.microsoft.com/office/drawing/2014/main" xmlns="" id="{4E80F948-87A2-2376-4AA3-56A181B40970}"/>
              </a:ext>
            </a:extLst>
          </p:cNvPr>
          <p:cNvSpPr txBox="1">
            <a:spLocks noChangeArrowheads="1"/>
          </p:cNvSpPr>
          <p:nvPr/>
        </p:nvSpPr>
        <p:spPr bwMode="auto">
          <a:xfrm>
            <a:off x="7162800" y="838200"/>
            <a:ext cx="16002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600" b="1" i="1">
                <a:solidFill>
                  <a:schemeClr val="bg1"/>
                </a:solidFill>
              </a:rPr>
              <a:t>Reasons to Go to Rome:</a:t>
            </a:r>
          </a:p>
        </p:txBody>
      </p:sp>
      <p:sp>
        <p:nvSpPr>
          <p:cNvPr id="81933" name="Text Box 13">
            <a:extLst>
              <a:ext uri="{FF2B5EF4-FFF2-40B4-BE49-F238E27FC236}">
                <a16:creationId xmlns:a16="http://schemas.microsoft.com/office/drawing/2014/main" xmlns="" id="{FA80AC8B-FE0D-0560-DF6F-4F876B55EF72}"/>
              </a:ext>
            </a:extLst>
          </p:cNvPr>
          <p:cNvSpPr txBox="1">
            <a:spLocks noChangeArrowheads="1"/>
          </p:cNvSpPr>
          <p:nvPr/>
        </p:nvSpPr>
        <p:spPr bwMode="auto">
          <a:xfrm>
            <a:off x="4531294" y="675123"/>
            <a:ext cx="2135320" cy="1865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80000"/>
              </a:lnSpc>
              <a:spcBef>
                <a:spcPct val="0"/>
              </a:spcBef>
              <a:buFontTx/>
              <a:buNone/>
            </a:pPr>
            <a:r>
              <a:rPr lang="en-US" altLang="en-US" sz="2400" b="1" i="1" dirty="0">
                <a:solidFill>
                  <a:schemeClr val="accent2"/>
                </a:solidFill>
                <a:latin typeface="Bradley Hand ITC" panose="03070402050302030203" pitchFamily="66" charset="0"/>
              </a:rPr>
              <a:t>Impart Gifts; Establish </a:t>
            </a:r>
            <a:r>
              <a:rPr lang="en-US" altLang="en-US" sz="2400" b="1" i="1" dirty="0" smtClean="0">
                <a:solidFill>
                  <a:schemeClr val="accent2"/>
                </a:solidFill>
                <a:latin typeface="Bradley Hand ITC" panose="03070402050302030203" pitchFamily="66" charset="0"/>
              </a:rPr>
              <a:t>Romans / </a:t>
            </a:r>
            <a:r>
              <a:rPr lang="en-US" altLang="en-US" sz="2400" b="1" i="1" dirty="0" err="1" smtClean="0">
                <a:solidFill>
                  <a:srgbClr val="FF0000"/>
                </a:solidFill>
                <a:latin typeface="Bradley Hand ITC" panose="03070402050302030203" pitchFamily="66" charset="0"/>
              </a:rPr>
              <a:t>Impartir</a:t>
            </a:r>
            <a:r>
              <a:rPr lang="en-US" altLang="en-US" sz="2400" b="1" i="1" dirty="0" smtClean="0">
                <a:solidFill>
                  <a:srgbClr val="FF0000"/>
                </a:solidFill>
                <a:latin typeface="Bradley Hand ITC" panose="03070402050302030203" pitchFamily="66" charset="0"/>
              </a:rPr>
              <a:t> </a:t>
            </a:r>
            <a:r>
              <a:rPr lang="en-US" altLang="en-US" sz="2400" b="1" i="1" dirty="0" err="1" smtClean="0">
                <a:solidFill>
                  <a:srgbClr val="FF0000"/>
                </a:solidFill>
                <a:latin typeface="Bradley Hand ITC" panose="03070402050302030203" pitchFamily="66" charset="0"/>
              </a:rPr>
              <a:t>dones</a:t>
            </a:r>
            <a:r>
              <a:rPr lang="en-US" altLang="en-US" sz="2400" b="1" i="1" dirty="0" smtClean="0">
                <a:solidFill>
                  <a:srgbClr val="FF0000"/>
                </a:solidFill>
                <a:latin typeface="Bradley Hand ITC" panose="03070402050302030203" pitchFamily="66" charset="0"/>
              </a:rPr>
              <a:t>; </a:t>
            </a:r>
            <a:r>
              <a:rPr lang="en-US" altLang="en-US" sz="2400" b="1" i="1" dirty="0" err="1" smtClean="0">
                <a:solidFill>
                  <a:srgbClr val="FF0000"/>
                </a:solidFill>
                <a:latin typeface="Bradley Hand ITC" panose="03070402050302030203" pitchFamily="66" charset="0"/>
              </a:rPr>
              <a:t>confirmar</a:t>
            </a:r>
            <a:r>
              <a:rPr lang="en-US" altLang="en-US" sz="2400" b="1" i="1" dirty="0" smtClean="0">
                <a:solidFill>
                  <a:srgbClr val="FF0000"/>
                </a:solidFill>
                <a:latin typeface="Bradley Hand ITC" panose="03070402050302030203" pitchFamily="66" charset="0"/>
              </a:rPr>
              <a:t> a </a:t>
            </a:r>
            <a:r>
              <a:rPr lang="en-US" altLang="en-US" sz="2400" b="1" i="1" dirty="0" err="1" smtClean="0">
                <a:solidFill>
                  <a:srgbClr val="FF0000"/>
                </a:solidFill>
                <a:latin typeface="Bradley Hand ITC" panose="03070402050302030203" pitchFamily="66" charset="0"/>
              </a:rPr>
              <a:t>los</a:t>
            </a:r>
            <a:r>
              <a:rPr lang="en-US" altLang="en-US" sz="2400" b="1" i="1" dirty="0" smtClean="0">
                <a:solidFill>
                  <a:srgbClr val="FF0000"/>
                </a:solidFill>
                <a:latin typeface="Bradley Hand ITC" panose="03070402050302030203" pitchFamily="66" charset="0"/>
              </a:rPr>
              <a:t> </a:t>
            </a:r>
            <a:r>
              <a:rPr lang="en-US" altLang="en-US" sz="2400" b="1" i="1" dirty="0" err="1" smtClean="0">
                <a:solidFill>
                  <a:srgbClr val="FF0000"/>
                </a:solidFill>
                <a:latin typeface="Bradley Hand ITC" panose="03070402050302030203" pitchFamily="66" charset="0"/>
              </a:rPr>
              <a:t>romanos</a:t>
            </a:r>
            <a:endParaRPr lang="en-US" altLang="en-US" sz="2400" b="1" i="1" dirty="0">
              <a:solidFill>
                <a:srgbClr val="FF0000"/>
              </a:solidFill>
              <a:latin typeface="Bradley Hand ITC" panose="03070402050302030203" pitchFamily="66" charset="0"/>
            </a:endParaRPr>
          </a:p>
        </p:txBody>
      </p:sp>
      <p:sp>
        <p:nvSpPr>
          <p:cNvPr id="81934" name="Text Box 14">
            <a:extLst>
              <a:ext uri="{FF2B5EF4-FFF2-40B4-BE49-F238E27FC236}">
                <a16:creationId xmlns:a16="http://schemas.microsoft.com/office/drawing/2014/main" xmlns="" id="{5E51193B-AE01-9F6E-F0D5-1F50BFB25956}"/>
              </a:ext>
            </a:extLst>
          </p:cNvPr>
          <p:cNvSpPr txBox="1">
            <a:spLocks noChangeArrowheads="1"/>
          </p:cNvSpPr>
          <p:nvPr/>
        </p:nvSpPr>
        <p:spPr bwMode="auto">
          <a:xfrm>
            <a:off x="4389138" y="2514410"/>
            <a:ext cx="2468862" cy="115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70000"/>
              </a:lnSpc>
              <a:spcBef>
                <a:spcPct val="0"/>
              </a:spcBef>
              <a:buFontTx/>
              <a:buNone/>
            </a:pPr>
            <a:r>
              <a:rPr lang="en-US" altLang="en-US" sz="2400" b="1" i="1" dirty="0">
                <a:solidFill>
                  <a:schemeClr val="accent2"/>
                </a:solidFill>
                <a:latin typeface="Bradley Hand ITC" panose="03070402050302030203" pitchFamily="66" charset="0"/>
              </a:rPr>
              <a:t>Be Encouraged </a:t>
            </a:r>
            <a:r>
              <a:rPr lang="en-US" altLang="en-US" sz="2400" b="1" i="1" dirty="0" smtClean="0">
                <a:solidFill>
                  <a:schemeClr val="accent2"/>
                </a:solidFill>
                <a:latin typeface="Bradley Hand ITC" panose="03070402050302030203" pitchFamily="66" charset="0"/>
              </a:rPr>
              <a:t>himself / </a:t>
            </a:r>
            <a:r>
              <a:rPr lang="en-US" altLang="en-US" sz="2400" b="1" i="1" dirty="0" err="1" smtClean="0">
                <a:solidFill>
                  <a:srgbClr val="FF0000"/>
                </a:solidFill>
                <a:latin typeface="Bradley Hand ITC" panose="03070402050302030203" pitchFamily="66" charset="0"/>
              </a:rPr>
              <a:t>Ser</a:t>
            </a:r>
            <a:r>
              <a:rPr lang="en-US" altLang="en-US" sz="2400" b="1" i="1" dirty="0" smtClean="0">
                <a:solidFill>
                  <a:srgbClr val="FF0000"/>
                </a:solidFill>
                <a:latin typeface="Bradley Hand ITC" panose="03070402050302030203" pitchFamily="66" charset="0"/>
              </a:rPr>
              <a:t> </a:t>
            </a:r>
            <a:r>
              <a:rPr lang="en-US" altLang="en-US" sz="2400" b="1" i="1" dirty="0" err="1" smtClean="0">
                <a:solidFill>
                  <a:srgbClr val="FF0000"/>
                </a:solidFill>
                <a:latin typeface="Bradley Hand ITC" panose="03070402050302030203" pitchFamily="66" charset="0"/>
              </a:rPr>
              <a:t>confortado</a:t>
            </a:r>
            <a:r>
              <a:rPr lang="en-US" altLang="en-US" sz="2400" b="1" i="1" dirty="0" smtClean="0">
                <a:solidFill>
                  <a:srgbClr val="FF0000"/>
                </a:solidFill>
                <a:latin typeface="Bradley Hand ITC" panose="03070402050302030203" pitchFamily="66" charset="0"/>
              </a:rPr>
              <a:t> </a:t>
            </a:r>
            <a:r>
              <a:rPr lang="en-US" altLang="en-US" sz="2400" b="1" i="1" dirty="0" err="1" smtClean="0">
                <a:solidFill>
                  <a:srgbClr val="FF0000"/>
                </a:solidFill>
                <a:latin typeface="Bradley Hand ITC" panose="03070402050302030203" pitchFamily="66" charset="0"/>
              </a:rPr>
              <a:t>él</a:t>
            </a:r>
            <a:r>
              <a:rPr lang="en-US" altLang="en-US" sz="2400" b="1" i="1" dirty="0" smtClean="0">
                <a:solidFill>
                  <a:srgbClr val="FF0000"/>
                </a:solidFill>
                <a:latin typeface="Bradley Hand ITC" panose="03070402050302030203" pitchFamily="66" charset="0"/>
              </a:rPr>
              <a:t> </a:t>
            </a:r>
            <a:r>
              <a:rPr lang="en-US" altLang="en-US" sz="2400" b="1" i="1" dirty="0" err="1" smtClean="0">
                <a:solidFill>
                  <a:srgbClr val="FF0000"/>
                </a:solidFill>
                <a:latin typeface="Bradley Hand ITC" panose="03070402050302030203" pitchFamily="66" charset="0"/>
              </a:rPr>
              <a:t>mismo</a:t>
            </a:r>
            <a:endParaRPr lang="en-US" altLang="en-US" sz="2400" b="1" i="1" dirty="0">
              <a:solidFill>
                <a:srgbClr val="FF0000"/>
              </a:solidFill>
              <a:latin typeface="Bradley Hand ITC" panose="03070402050302030203" pitchFamily="66" charset="0"/>
            </a:endParaRPr>
          </a:p>
        </p:txBody>
      </p:sp>
      <p:sp>
        <p:nvSpPr>
          <p:cNvPr id="81935" name="Text Box 15">
            <a:extLst>
              <a:ext uri="{FF2B5EF4-FFF2-40B4-BE49-F238E27FC236}">
                <a16:creationId xmlns:a16="http://schemas.microsoft.com/office/drawing/2014/main" xmlns="" id="{ABD6E342-A2E0-2132-0A6F-CCC9F1B22783}"/>
              </a:ext>
            </a:extLst>
          </p:cNvPr>
          <p:cNvSpPr txBox="1">
            <a:spLocks noChangeArrowheads="1"/>
          </p:cNvSpPr>
          <p:nvPr/>
        </p:nvSpPr>
        <p:spPr bwMode="auto">
          <a:xfrm>
            <a:off x="4502000" y="3800352"/>
            <a:ext cx="2135320" cy="1671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70000"/>
              </a:lnSpc>
              <a:spcBef>
                <a:spcPct val="0"/>
              </a:spcBef>
              <a:buFontTx/>
              <a:buNone/>
            </a:pPr>
            <a:r>
              <a:rPr lang="en-US" altLang="en-US" sz="2400" b="1" i="1" dirty="0">
                <a:solidFill>
                  <a:schemeClr val="accent2"/>
                </a:solidFill>
                <a:latin typeface="Bradley Hand ITC" panose="03070402050302030203" pitchFamily="66" charset="0"/>
              </a:rPr>
              <a:t>Have fruit among </a:t>
            </a:r>
            <a:r>
              <a:rPr lang="en-US" altLang="en-US" sz="2400" b="1" i="1" dirty="0" smtClean="0">
                <a:solidFill>
                  <a:schemeClr val="accent2"/>
                </a:solidFill>
                <a:latin typeface="Bradley Hand ITC" panose="03070402050302030203" pitchFamily="66" charset="0"/>
              </a:rPr>
              <a:t>Romans / </a:t>
            </a:r>
            <a:r>
              <a:rPr lang="en-US" altLang="en-US" sz="2400" b="1" i="1" dirty="0" err="1" smtClean="0">
                <a:solidFill>
                  <a:srgbClr val="FF0000"/>
                </a:solidFill>
                <a:latin typeface="Bradley Hand ITC" panose="03070402050302030203" pitchFamily="66" charset="0"/>
              </a:rPr>
              <a:t>Obtener</a:t>
            </a:r>
            <a:r>
              <a:rPr lang="en-US" altLang="en-US" sz="2400" b="1" i="1" dirty="0" smtClean="0">
                <a:solidFill>
                  <a:srgbClr val="FF0000"/>
                </a:solidFill>
                <a:latin typeface="Bradley Hand ITC" panose="03070402050302030203" pitchFamily="66" charset="0"/>
              </a:rPr>
              <a:t> </a:t>
            </a:r>
            <a:r>
              <a:rPr lang="en-US" altLang="en-US" sz="2400" b="1" i="1" dirty="0" err="1" smtClean="0">
                <a:solidFill>
                  <a:srgbClr val="FF0000"/>
                </a:solidFill>
                <a:latin typeface="Bradley Hand ITC" panose="03070402050302030203" pitchFamily="66" charset="0"/>
              </a:rPr>
              <a:t>fruto</a:t>
            </a:r>
            <a:r>
              <a:rPr lang="en-US" altLang="en-US" sz="2400" b="1" i="1" dirty="0" smtClean="0">
                <a:solidFill>
                  <a:srgbClr val="FF0000"/>
                </a:solidFill>
                <a:latin typeface="Bradley Hand ITC" panose="03070402050302030203" pitchFamily="66" charset="0"/>
              </a:rPr>
              <a:t> entre </a:t>
            </a:r>
            <a:r>
              <a:rPr lang="en-US" altLang="en-US" sz="2400" b="1" i="1" dirty="0" err="1" smtClean="0">
                <a:solidFill>
                  <a:srgbClr val="FF0000"/>
                </a:solidFill>
                <a:latin typeface="Bradley Hand ITC" panose="03070402050302030203" pitchFamily="66" charset="0"/>
              </a:rPr>
              <a:t>los</a:t>
            </a:r>
            <a:r>
              <a:rPr lang="en-US" altLang="en-US" sz="2400" b="1" i="1" dirty="0" smtClean="0">
                <a:solidFill>
                  <a:srgbClr val="FF0000"/>
                </a:solidFill>
                <a:latin typeface="Bradley Hand ITC" panose="03070402050302030203" pitchFamily="66" charset="0"/>
              </a:rPr>
              <a:t> </a:t>
            </a:r>
            <a:r>
              <a:rPr lang="en-US" altLang="en-US" sz="2400" b="1" i="1" dirty="0" err="1" smtClean="0">
                <a:solidFill>
                  <a:srgbClr val="FF0000"/>
                </a:solidFill>
                <a:latin typeface="Bradley Hand ITC" panose="03070402050302030203" pitchFamily="66" charset="0"/>
              </a:rPr>
              <a:t>romanos</a:t>
            </a:r>
            <a:endParaRPr lang="en-US" altLang="en-US" sz="2400" b="1" i="1" dirty="0">
              <a:solidFill>
                <a:srgbClr val="FF0000"/>
              </a:solidFill>
              <a:latin typeface="Bradley Hand ITC" panose="03070402050302030203" pitchFamily="66" charset="0"/>
            </a:endParaRPr>
          </a:p>
        </p:txBody>
      </p:sp>
      <p:sp>
        <p:nvSpPr>
          <p:cNvPr id="81936" name="Text Box 16">
            <a:extLst>
              <a:ext uri="{FF2B5EF4-FFF2-40B4-BE49-F238E27FC236}">
                <a16:creationId xmlns:a16="http://schemas.microsoft.com/office/drawing/2014/main" xmlns="" id="{8D830ECD-B2CC-1DC9-F34E-846D2FBCB389}"/>
              </a:ext>
            </a:extLst>
          </p:cNvPr>
          <p:cNvSpPr txBox="1">
            <a:spLocks noChangeArrowheads="1"/>
          </p:cNvSpPr>
          <p:nvPr/>
        </p:nvSpPr>
        <p:spPr bwMode="auto">
          <a:xfrm>
            <a:off x="4279691" y="5499695"/>
            <a:ext cx="2484811" cy="14126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70000"/>
              </a:lnSpc>
              <a:spcBef>
                <a:spcPct val="0"/>
              </a:spcBef>
              <a:buFontTx/>
              <a:buNone/>
            </a:pPr>
            <a:r>
              <a:rPr lang="en-US" altLang="en-US" sz="2400" b="1" i="1" dirty="0">
                <a:solidFill>
                  <a:schemeClr val="accent2"/>
                </a:solidFill>
                <a:latin typeface="Bradley Hand ITC" panose="03070402050302030203" pitchFamily="66" charset="0"/>
              </a:rPr>
              <a:t>Preach the </a:t>
            </a:r>
            <a:r>
              <a:rPr lang="en-US" altLang="en-US" sz="2400" b="1" i="1" dirty="0" smtClean="0">
                <a:solidFill>
                  <a:schemeClr val="accent2"/>
                </a:solidFill>
                <a:latin typeface="Bradley Hand ITC" panose="03070402050302030203" pitchFamily="66" charset="0"/>
              </a:rPr>
              <a:t/>
            </a:r>
            <a:br>
              <a:rPr lang="en-US" altLang="en-US" sz="2400" b="1" i="1" dirty="0" smtClean="0">
                <a:solidFill>
                  <a:schemeClr val="accent2"/>
                </a:solidFill>
                <a:latin typeface="Bradley Hand ITC" panose="03070402050302030203" pitchFamily="66" charset="0"/>
              </a:rPr>
            </a:br>
            <a:r>
              <a:rPr lang="en-US" altLang="en-US" sz="2400" b="1" i="1" dirty="0" smtClean="0">
                <a:solidFill>
                  <a:schemeClr val="accent2"/>
                </a:solidFill>
                <a:latin typeface="Bradley Hand ITC" panose="03070402050302030203" pitchFamily="66" charset="0"/>
              </a:rPr>
              <a:t>Gospel </a:t>
            </a:r>
            <a:r>
              <a:rPr lang="en-US" altLang="en-US" sz="2400" b="1" i="1" dirty="0">
                <a:solidFill>
                  <a:schemeClr val="accent2"/>
                </a:solidFill>
                <a:latin typeface="Bradley Hand ITC" panose="03070402050302030203" pitchFamily="66" charset="0"/>
              </a:rPr>
              <a:t>in </a:t>
            </a:r>
            <a:r>
              <a:rPr lang="en-US" altLang="en-US" sz="2400" b="1" i="1" dirty="0" smtClean="0">
                <a:solidFill>
                  <a:schemeClr val="accent2"/>
                </a:solidFill>
                <a:latin typeface="Bradley Hand ITC" panose="03070402050302030203" pitchFamily="66" charset="0"/>
              </a:rPr>
              <a:t>Rome / </a:t>
            </a:r>
            <a:r>
              <a:rPr lang="en-US" altLang="en-US" sz="2400" b="1" i="1" dirty="0" err="1" smtClean="0">
                <a:solidFill>
                  <a:srgbClr val="FF0000"/>
                </a:solidFill>
                <a:latin typeface="Bradley Hand ITC" panose="03070402050302030203" pitchFamily="66" charset="0"/>
              </a:rPr>
              <a:t>Anunciar</a:t>
            </a:r>
            <a:r>
              <a:rPr lang="en-US" altLang="en-US" sz="2400" b="1" i="1" dirty="0" smtClean="0">
                <a:solidFill>
                  <a:srgbClr val="FF0000"/>
                </a:solidFill>
                <a:latin typeface="Bradley Hand ITC" panose="03070402050302030203" pitchFamily="66" charset="0"/>
              </a:rPr>
              <a:t> el </a:t>
            </a:r>
            <a:r>
              <a:rPr lang="en-US" altLang="en-US" sz="2400" b="1" i="1" dirty="0" err="1" smtClean="0">
                <a:solidFill>
                  <a:srgbClr val="FF0000"/>
                </a:solidFill>
                <a:latin typeface="Bradley Hand ITC" panose="03070402050302030203" pitchFamily="66" charset="0"/>
              </a:rPr>
              <a:t>evangelio</a:t>
            </a:r>
            <a:r>
              <a:rPr lang="en-US" altLang="en-US" sz="2400" b="1" i="1" dirty="0" smtClean="0">
                <a:solidFill>
                  <a:srgbClr val="FF0000"/>
                </a:solidFill>
                <a:latin typeface="Bradley Hand ITC" panose="03070402050302030203" pitchFamily="66" charset="0"/>
              </a:rPr>
              <a:t> </a:t>
            </a:r>
            <a:r>
              <a:rPr lang="en-US" altLang="en-US" sz="2400" b="1" i="1" dirty="0" err="1" smtClean="0">
                <a:solidFill>
                  <a:srgbClr val="FF0000"/>
                </a:solidFill>
                <a:latin typeface="Bradley Hand ITC" panose="03070402050302030203" pitchFamily="66" charset="0"/>
              </a:rPr>
              <a:t>en</a:t>
            </a:r>
            <a:r>
              <a:rPr lang="en-US" altLang="en-US" sz="2400" b="1" i="1" dirty="0" smtClean="0">
                <a:solidFill>
                  <a:srgbClr val="FF0000"/>
                </a:solidFill>
                <a:latin typeface="Bradley Hand ITC" panose="03070402050302030203" pitchFamily="66" charset="0"/>
              </a:rPr>
              <a:t> Roma</a:t>
            </a:r>
            <a:endParaRPr lang="en-US" altLang="en-US" sz="2400" b="1" i="1" dirty="0">
              <a:solidFill>
                <a:srgbClr val="FF0000"/>
              </a:solidFill>
              <a:latin typeface="Bradley Hand ITC" panose="03070402050302030203" pitchFamily="66" charset="0"/>
            </a:endParaRPr>
          </a:p>
        </p:txBody>
      </p:sp>
      <p:sp>
        <p:nvSpPr>
          <p:cNvPr id="19" name="Rectangle 2">
            <a:extLst>
              <a:ext uri="{FF2B5EF4-FFF2-40B4-BE49-F238E27FC236}">
                <a16:creationId xmlns:a16="http://schemas.microsoft.com/office/drawing/2014/main" xmlns="" id="{BA2571A2-B6DE-A062-3865-7AB0A825DDA5}"/>
              </a:ext>
            </a:extLst>
          </p:cNvPr>
          <p:cNvSpPr>
            <a:spLocks noGrp="1" noChangeArrowheads="1"/>
          </p:cNvSpPr>
          <p:nvPr>
            <p:ph type="title"/>
          </p:nvPr>
        </p:nvSpPr>
        <p:spPr>
          <a:xfrm>
            <a:off x="0" y="85821"/>
            <a:ext cx="12192000" cy="473075"/>
          </a:xfrm>
        </p:spPr>
        <p:txBody>
          <a:bodyPr/>
          <a:lstStyle/>
          <a:p>
            <a:pPr eaLnBrk="1" hangingPunct="1"/>
            <a:r>
              <a:rPr lang="en-US" altLang="en-US" sz="2700" dirty="0"/>
              <a:t>Paul’s Reasons for His </a:t>
            </a:r>
            <a:r>
              <a:rPr lang="en-US" altLang="en-US" sz="2700" dirty="0" smtClean="0"/>
              <a:t>Decision</a:t>
            </a:r>
            <a:r>
              <a:rPr lang="es-ES" altLang="en-US" sz="2700" dirty="0"/>
              <a:t> </a:t>
            </a:r>
            <a:r>
              <a:rPr lang="es-ES" altLang="en-US" sz="2700" dirty="0" smtClean="0"/>
              <a:t>/ </a:t>
            </a:r>
            <a:r>
              <a:rPr lang="es-ES" altLang="en-US" sz="2700" dirty="0" smtClean="0">
                <a:solidFill>
                  <a:srgbClr val="0000CC"/>
                </a:solidFill>
              </a:rPr>
              <a:t>Las razones de Pablo para su decisión</a:t>
            </a:r>
            <a:endParaRPr lang="en-US" altLang="en-US" sz="2700" dirty="0">
              <a:solidFill>
                <a:srgbClr val="0000CC"/>
              </a:solidFill>
            </a:endParaRPr>
          </a:p>
        </p:txBody>
      </p:sp>
      <p:sp>
        <p:nvSpPr>
          <p:cNvPr id="21" name="Rectangle 3">
            <a:extLst>
              <a:ext uri="{FF2B5EF4-FFF2-40B4-BE49-F238E27FC236}">
                <a16:creationId xmlns:a16="http://schemas.microsoft.com/office/drawing/2014/main" xmlns="" id="{1CEB9122-5C25-79B0-FDC7-9498A113A253}"/>
              </a:ext>
            </a:extLst>
          </p:cNvPr>
          <p:cNvSpPr>
            <a:spLocks noChangeArrowheads="1"/>
          </p:cNvSpPr>
          <p:nvPr/>
        </p:nvSpPr>
        <p:spPr bwMode="auto">
          <a:xfrm>
            <a:off x="6666614" y="639621"/>
            <a:ext cx="5518731" cy="6203264"/>
          </a:xfrm>
          <a:prstGeom prst="rect">
            <a:avLst/>
          </a:prstGeom>
          <a:solidFill>
            <a:schemeClr val="bg1">
              <a:lumMod val="85000"/>
            </a:schemeClr>
          </a:solidFill>
          <a:ln>
            <a:noFill/>
          </a:ln>
          <a:effectLs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buNone/>
            </a:pPr>
            <a:r>
              <a:rPr lang="en-US" altLang="en-US" sz="2000" u="sng" dirty="0">
                <a:cs typeface="Times New Roman" panose="02020603050405020304" pitchFamily="18" charset="0"/>
              </a:rPr>
              <a:t>Rom 1:9-15</a:t>
            </a:r>
            <a:r>
              <a:rPr lang="en-US" altLang="en-US" sz="2000" dirty="0">
                <a:cs typeface="Times New Roman" panose="02020603050405020304" pitchFamily="18" charset="0"/>
              </a:rPr>
              <a:t> </a:t>
            </a:r>
            <a:r>
              <a:rPr lang="en-US" altLang="en-US" sz="2000" baseline="30000" dirty="0">
                <a:cs typeface="Times New Roman" panose="02020603050405020304" pitchFamily="18" charset="0"/>
              </a:rPr>
              <a:t>9</a:t>
            </a:r>
            <a:r>
              <a:rPr lang="es-ES" altLang="en-US" sz="2000" dirty="0">
                <a:cs typeface="Times New Roman" panose="02020603050405020304" pitchFamily="18" charset="0"/>
              </a:rPr>
              <a:t> Pues Dios, a quien sirvo en mi espíritu en la predicación del evangelio de Su Hijo, me es testigo de cómo sin cesar hago mención de ustedes  10  siempre en mis oraciones, implorando que ahora, al fin, por la voluntad de Dios, logre ir a ustedes.  11  Porque anhelo verlos para </a:t>
            </a:r>
            <a:r>
              <a:rPr lang="es-ES" altLang="en-US" sz="2000" b="1" dirty="0">
                <a:solidFill>
                  <a:srgbClr val="0000CC"/>
                </a:solidFill>
                <a:cs typeface="Times New Roman" panose="02020603050405020304" pitchFamily="18" charset="0"/>
              </a:rPr>
              <a:t>impartirles algún don espiritual, a fin de que sean confirmados</a:t>
            </a:r>
            <a:r>
              <a:rPr lang="es-ES" altLang="en-US" sz="2000" dirty="0">
                <a:cs typeface="Times New Roman" panose="02020603050405020304" pitchFamily="18" charset="0"/>
              </a:rPr>
              <a:t>;  12  es decir, para que cuando esté </a:t>
            </a:r>
            <a:r>
              <a:rPr lang="es-ES" altLang="en-US" sz="2000" b="1" dirty="0">
                <a:solidFill>
                  <a:srgbClr val="0000CC"/>
                </a:solidFill>
                <a:cs typeface="Times New Roman" panose="02020603050405020304" pitchFamily="18" charset="0"/>
              </a:rPr>
              <a:t>entre ustedes nos confortemos mutuamente</a:t>
            </a:r>
            <a:r>
              <a:rPr lang="es-ES" altLang="en-US" sz="2000" dirty="0">
                <a:cs typeface="Times New Roman" panose="02020603050405020304" pitchFamily="18" charset="0"/>
              </a:rPr>
              <a:t>, cada uno por la fe del otro, tanto la de ustedes como la mía.  13  Y no quiero que ignoren, hermanos, que con frecuencia he hecho planes para ir a visitarlos, pero hasta ahora me he visto impedido, a fin de </a:t>
            </a:r>
            <a:r>
              <a:rPr lang="es-ES" altLang="en-US" sz="2000" b="1" dirty="0">
                <a:solidFill>
                  <a:srgbClr val="0000CC"/>
                </a:solidFill>
                <a:cs typeface="Times New Roman" panose="02020603050405020304" pitchFamily="18" charset="0"/>
              </a:rPr>
              <a:t>obtener algún fruto también entre ustedes</a:t>
            </a:r>
            <a:r>
              <a:rPr lang="es-ES" altLang="en-US" sz="2000" dirty="0">
                <a:cs typeface="Times New Roman" panose="02020603050405020304" pitchFamily="18" charset="0"/>
              </a:rPr>
              <a:t>, así como entre los demás gentiles.  14  Tengo obligación tanto para con los griegos como para con los bárbaros, para con los sabios como para con los ignorantes.  15  Así que, por mi parte, </a:t>
            </a:r>
            <a:r>
              <a:rPr lang="es-ES" altLang="en-US" sz="2000" b="1" dirty="0">
                <a:solidFill>
                  <a:srgbClr val="0000CC"/>
                </a:solidFill>
                <a:cs typeface="Times New Roman" panose="02020603050405020304" pitchFamily="18" charset="0"/>
              </a:rPr>
              <a:t>ansioso estoy de anunciar el evangelio también a ustedes que están en Roma</a:t>
            </a:r>
            <a:r>
              <a:rPr lang="es-ES" altLang="en-US" sz="2000" dirty="0">
                <a:cs typeface="Times New Roman" panose="02020603050405020304" pitchFamily="18" charset="0"/>
              </a:rPr>
              <a:t>.</a:t>
            </a:r>
            <a:endParaRPr lang="en-US" altLang="en-US" sz="2000" dirty="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81936"/>
                                        </p:tgtEl>
                                        <p:attrNameLst>
                                          <p:attrName>style.visibility</p:attrName>
                                        </p:attrNameLst>
                                      </p:cBhvr>
                                      <p:to>
                                        <p:strVal val="visible"/>
                                      </p:to>
                                    </p:set>
                                    <p:animEffect transition="in" filter="wipe(left)">
                                      <p:cBhvr>
                                        <p:cTn id="7" dur="500"/>
                                        <p:tgtEl>
                                          <p:spTgt spid="8193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81935"/>
                                        </p:tgtEl>
                                        <p:attrNameLst>
                                          <p:attrName>style.visibility</p:attrName>
                                        </p:attrNameLst>
                                      </p:cBhvr>
                                      <p:to>
                                        <p:strVal val="visible"/>
                                      </p:to>
                                    </p:set>
                                    <p:animEffect transition="in" filter="wipe(left)">
                                      <p:cBhvr>
                                        <p:cTn id="12" dur="500"/>
                                        <p:tgtEl>
                                          <p:spTgt spid="8193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81933"/>
                                        </p:tgtEl>
                                        <p:attrNameLst>
                                          <p:attrName>style.visibility</p:attrName>
                                        </p:attrNameLst>
                                      </p:cBhvr>
                                      <p:to>
                                        <p:strVal val="visible"/>
                                      </p:to>
                                    </p:set>
                                    <p:animEffect transition="in" filter="wipe(left)">
                                      <p:cBhvr>
                                        <p:cTn id="17" dur="500"/>
                                        <p:tgtEl>
                                          <p:spTgt spid="8193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81934"/>
                                        </p:tgtEl>
                                        <p:attrNameLst>
                                          <p:attrName>style.visibility</p:attrName>
                                        </p:attrNameLst>
                                      </p:cBhvr>
                                      <p:to>
                                        <p:strVal val="visible"/>
                                      </p:to>
                                    </p:set>
                                    <p:animEffect transition="in" filter="wipe(left)">
                                      <p:cBhvr>
                                        <p:cTn id="22" dur="500"/>
                                        <p:tgtEl>
                                          <p:spTgt spid="819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33" grpId="0"/>
      <p:bldP spid="81934" grpId="0"/>
      <p:bldP spid="81935" grpId="0"/>
      <p:bldP spid="8193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Number Placeholder 5">
            <a:extLst>
              <a:ext uri="{FF2B5EF4-FFF2-40B4-BE49-F238E27FC236}">
                <a16:creationId xmlns:a16="http://schemas.microsoft.com/office/drawing/2014/main" xmlns="" id="{381050B6-CE8F-3CBA-802A-0F0F5CC3DBF2}"/>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273DC2A-8AB8-4215-BCEB-8E487DC20BC4}" type="slidenum">
              <a:rPr lang="en-US" altLang="en-US" sz="1400" smtClean="0"/>
              <a:pPr>
                <a:spcBef>
                  <a:spcPct val="0"/>
                </a:spcBef>
                <a:buFontTx/>
                <a:buNone/>
              </a:pPr>
              <a:t>9</a:t>
            </a:fld>
            <a:endParaRPr lang="en-US" altLang="en-US" sz="1400"/>
          </a:p>
        </p:txBody>
      </p:sp>
      <p:sp>
        <p:nvSpPr>
          <p:cNvPr id="142339" name="Rectangle 2">
            <a:extLst>
              <a:ext uri="{FF2B5EF4-FFF2-40B4-BE49-F238E27FC236}">
                <a16:creationId xmlns:a16="http://schemas.microsoft.com/office/drawing/2014/main" xmlns="" id="{F8860DD7-5C4E-D322-3794-C71D48428097}"/>
              </a:ext>
            </a:extLst>
          </p:cNvPr>
          <p:cNvSpPr>
            <a:spLocks noGrp="1" noChangeArrowheads="1"/>
          </p:cNvSpPr>
          <p:nvPr>
            <p:ph type="title"/>
          </p:nvPr>
        </p:nvSpPr>
        <p:spPr>
          <a:xfrm>
            <a:off x="0" y="159488"/>
            <a:ext cx="12192000" cy="499730"/>
          </a:xfrm>
        </p:spPr>
        <p:txBody>
          <a:bodyPr/>
          <a:lstStyle/>
          <a:p>
            <a:pPr eaLnBrk="1" hangingPunct="1"/>
            <a:r>
              <a:rPr lang="en-US" altLang="en-US" sz="2800" dirty="0"/>
              <a:t>Paul’s Reasons to Go to </a:t>
            </a:r>
            <a:r>
              <a:rPr lang="en-US" altLang="en-US" sz="2800" dirty="0" smtClean="0"/>
              <a:t>Rome / </a:t>
            </a:r>
            <a:r>
              <a:rPr lang="en-US" altLang="en-US" sz="2800" dirty="0" smtClean="0">
                <a:solidFill>
                  <a:srgbClr val="0000CC"/>
                </a:solidFill>
              </a:rPr>
              <a:t>Las </a:t>
            </a:r>
            <a:r>
              <a:rPr lang="en-US" altLang="en-US" sz="2800" dirty="0" err="1" smtClean="0">
                <a:solidFill>
                  <a:srgbClr val="0000CC"/>
                </a:solidFill>
              </a:rPr>
              <a:t>razones</a:t>
            </a:r>
            <a:r>
              <a:rPr lang="en-US" altLang="en-US" sz="2800" dirty="0" smtClean="0">
                <a:solidFill>
                  <a:srgbClr val="0000CC"/>
                </a:solidFill>
              </a:rPr>
              <a:t> de Pablo para </a:t>
            </a:r>
            <a:r>
              <a:rPr lang="en-US" altLang="en-US" sz="2800" dirty="0" err="1" smtClean="0">
                <a:solidFill>
                  <a:srgbClr val="0000CC"/>
                </a:solidFill>
              </a:rPr>
              <a:t>ir</a:t>
            </a:r>
            <a:r>
              <a:rPr lang="en-US" altLang="en-US" sz="2800" dirty="0" smtClean="0">
                <a:solidFill>
                  <a:srgbClr val="0000CC"/>
                </a:solidFill>
              </a:rPr>
              <a:t> a Roma</a:t>
            </a:r>
            <a:endParaRPr lang="en-US" altLang="en-US" sz="2800" dirty="0">
              <a:solidFill>
                <a:srgbClr val="0000CC"/>
              </a:solidFill>
            </a:endParaRPr>
          </a:p>
        </p:txBody>
      </p:sp>
      <p:sp>
        <p:nvSpPr>
          <p:cNvPr id="4" name="Rectangle 3">
            <a:extLst>
              <a:ext uri="{FF2B5EF4-FFF2-40B4-BE49-F238E27FC236}">
                <a16:creationId xmlns:a16="http://schemas.microsoft.com/office/drawing/2014/main" xmlns="" id="{97E4C744-7354-669D-1D61-3C596314914C}"/>
              </a:ext>
            </a:extLst>
          </p:cNvPr>
          <p:cNvSpPr txBox="1">
            <a:spLocks noChangeArrowheads="1"/>
          </p:cNvSpPr>
          <p:nvPr/>
        </p:nvSpPr>
        <p:spPr bwMode="auto">
          <a:xfrm>
            <a:off x="219272" y="891919"/>
            <a:ext cx="5681798" cy="5966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fontScale="70000" lnSpcReduction="20000"/>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1800">
                <a:solidFill>
                  <a:schemeClr val="tx1"/>
                </a:solidFill>
                <a:latin typeface="+mn-lt"/>
              </a:defRPr>
            </a:lvl4pPr>
            <a:lvl5pPr marL="2057400" indent="-228600" algn="l" rtl="0" eaLnBrk="0" fontAlgn="base" hangingPunct="0">
              <a:spcBef>
                <a:spcPct val="20000"/>
              </a:spcBef>
              <a:spcAft>
                <a:spcPct val="0"/>
              </a:spcAft>
              <a:buChar char="»"/>
              <a:defRPr sz="18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nSpc>
                <a:spcPct val="110000"/>
              </a:lnSpc>
              <a:buFontTx/>
              <a:buNone/>
            </a:pPr>
            <a:r>
              <a:rPr lang="en-US" altLang="en-US" sz="2400" kern="0" dirty="0"/>
              <a:t>9. Be Helped to go to Spain  (Rom 15:24, 28)</a:t>
            </a:r>
          </a:p>
          <a:p>
            <a:pPr marL="0" indent="0">
              <a:lnSpc>
                <a:spcPct val="110000"/>
              </a:lnSpc>
              <a:buFontTx/>
              <a:buNone/>
            </a:pPr>
            <a:r>
              <a:rPr lang="en-US" altLang="en-US" kern="0" dirty="0"/>
              <a:t>8. Enjoy &amp; be Refreshed by Roman Christians (Rom 15:24, 32)</a:t>
            </a:r>
          </a:p>
          <a:p>
            <a:pPr marL="0" indent="0">
              <a:lnSpc>
                <a:spcPct val="110000"/>
              </a:lnSpc>
              <a:buFontTx/>
              <a:buNone/>
            </a:pPr>
            <a:r>
              <a:rPr lang="en-US" altLang="en-US" sz="3000" kern="0" dirty="0"/>
              <a:t>7. Be Encouraged Himself  (Rom 1:12)</a:t>
            </a:r>
          </a:p>
          <a:p>
            <a:pPr marL="0" indent="0">
              <a:lnSpc>
                <a:spcPct val="110000"/>
              </a:lnSpc>
              <a:buFontTx/>
              <a:buNone/>
            </a:pPr>
            <a:r>
              <a:rPr lang="en-US" altLang="en-US" sz="3000" kern="0" dirty="0"/>
              <a:t>6. Give Spiritual Gifts to Christians  (Rom 1:11)</a:t>
            </a:r>
          </a:p>
          <a:p>
            <a:pPr marL="0" indent="0">
              <a:lnSpc>
                <a:spcPct val="110000"/>
              </a:lnSpc>
              <a:buFontTx/>
              <a:buNone/>
            </a:pPr>
            <a:r>
              <a:rPr lang="en-US" altLang="en-US" sz="3500" kern="0" dirty="0"/>
              <a:t>5. Bear Fruit (Teach Christians) in Rome  (Rom 1:13)</a:t>
            </a:r>
          </a:p>
          <a:p>
            <a:pPr marL="0" indent="0">
              <a:lnSpc>
                <a:spcPct val="110000"/>
              </a:lnSpc>
              <a:buFontTx/>
              <a:buNone/>
            </a:pPr>
            <a:r>
              <a:rPr lang="en-US" altLang="en-US" sz="3900" kern="0" dirty="0"/>
              <a:t>4. Preach in Rome  (Rom 1:15)</a:t>
            </a:r>
          </a:p>
          <a:p>
            <a:pPr marL="0" indent="0">
              <a:lnSpc>
                <a:spcPct val="110000"/>
              </a:lnSpc>
              <a:buFontTx/>
              <a:buNone/>
            </a:pPr>
            <a:r>
              <a:rPr lang="en-US" altLang="en-US" sz="4200" kern="0" dirty="0"/>
              <a:t>3. Preach in New Places Like Spain  (Rom15:20)</a:t>
            </a:r>
          </a:p>
          <a:p>
            <a:pPr marL="0" indent="0">
              <a:lnSpc>
                <a:spcPct val="110000"/>
              </a:lnSpc>
              <a:buFontTx/>
              <a:buNone/>
            </a:pPr>
            <a:r>
              <a:rPr lang="en-US" altLang="en-US" sz="4200" kern="0" dirty="0"/>
              <a:t>2. Preach to Gentiles  (Acts 9:15,16)</a:t>
            </a:r>
          </a:p>
          <a:p>
            <a:pPr marL="0" indent="0">
              <a:lnSpc>
                <a:spcPct val="110000"/>
              </a:lnSpc>
              <a:buFontTx/>
              <a:buNone/>
            </a:pPr>
            <a:r>
              <a:rPr lang="en-US" altLang="en-US" sz="5200" kern="0" dirty="0"/>
              <a:t>1. Please God  (II Cor 5:9)</a:t>
            </a:r>
          </a:p>
        </p:txBody>
      </p:sp>
      <p:sp>
        <p:nvSpPr>
          <p:cNvPr id="5" name="Rectangle 3">
            <a:extLst>
              <a:ext uri="{FF2B5EF4-FFF2-40B4-BE49-F238E27FC236}">
                <a16:creationId xmlns:a16="http://schemas.microsoft.com/office/drawing/2014/main" xmlns="" id="{97E4C744-7354-669D-1D61-3C596314914C}"/>
              </a:ext>
            </a:extLst>
          </p:cNvPr>
          <p:cNvSpPr txBox="1">
            <a:spLocks noChangeArrowheads="1"/>
          </p:cNvSpPr>
          <p:nvPr/>
        </p:nvSpPr>
        <p:spPr bwMode="auto">
          <a:xfrm>
            <a:off x="5901070" y="891919"/>
            <a:ext cx="6290930" cy="5966081"/>
          </a:xfrm>
          <a:prstGeom prst="rect">
            <a:avLst/>
          </a:prstGeom>
          <a:solidFill>
            <a:schemeClr val="bg1">
              <a:lumMod val="85000"/>
            </a:schemeClr>
          </a:solidFill>
          <a:ln>
            <a:noFill/>
          </a:ln>
          <a:effectLst/>
          <a:extLst/>
        </p:spPr>
        <p:txBody>
          <a:bodyPr vert="horz" wrap="square" lIns="91440" tIns="45720" rIns="91440" bIns="45720" numCol="1" anchor="t" anchorCtr="0" compatLnSpc="1">
            <a:prstTxWarp prst="textNoShape">
              <a:avLst/>
            </a:prstTxWarp>
            <a:normAutofit fontScale="70000" lnSpcReduction="20000"/>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1800">
                <a:solidFill>
                  <a:schemeClr val="tx1"/>
                </a:solidFill>
                <a:latin typeface="+mn-lt"/>
              </a:defRPr>
            </a:lvl4pPr>
            <a:lvl5pPr marL="2057400" indent="-228600" algn="l" rtl="0" eaLnBrk="0" fontAlgn="base" hangingPunct="0">
              <a:spcBef>
                <a:spcPct val="20000"/>
              </a:spcBef>
              <a:spcAft>
                <a:spcPct val="0"/>
              </a:spcAft>
              <a:buChar char="»"/>
              <a:defRPr sz="18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nSpc>
                <a:spcPct val="110000"/>
              </a:lnSpc>
              <a:buFontTx/>
              <a:buNone/>
            </a:pPr>
            <a:r>
              <a:rPr lang="en-US" altLang="en-US" sz="2400" kern="0" dirty="0"/>
              <a:t>9. </a:t>
            </a:r>
            <a:r>
              <a:rPr lang="es-ES" altLang="en-US" sz="2400" kern="0" dirty="0"/>
              <a:t>Recibir ayuda para ir a España (</a:t>
            </a:r>
            <a:r>
              <a:rPr lang="es-ES" altLang="en-US" sz="2400" kern="0" dirty="0" err="1"/>
              <a:t>Rom</a:t>
            </a:r>
            <a:r>
              <a:rPr lang="es-ES" altLang="en-US" sz="2400" kern="0" dirty="0"/>
              <a:t> 15:24, 28)</a:t>
            </a:r>
          </a:p>
          <a:p>
            <a:pPr marL="0" indent="0">
              <a:lnSpc>
                <a:spcPct val="110000"/>
              </a:lnSpc>
              <a:buFontTx/>
              <a:buNone/>
            </a:pPr>
            <a:r>
              <a:rPr lang="en-US" altLang="en-US" kern="0" dirty="0" smtClean="0"/>
              <a:t>8</a:t>
            </a:r>
            <a:r>
              <a:rPr lang="en-US" altLang="en-US" kern="0" dirty="0"/>
              <a:t>. </a:t>
            </a:r>
            <a:r>
              <a:rPr lang="es-ES" altLang="en-US" kern="0" dirty="0"/>
              <a:t>Disfrutar y ser confortado por los cristianos romanos (</a:t>
            </a:r>
            <a:r>
              <a:rPr lang="es-ES" altLang="en-US" kern="0" dirty="0" err="1"/>
              <a:t>Rom</a:t>
            </a:r>
            <a:r>
              <a:rPr lang="es-ES" altLang="en-US" kern="0" dirty="0"/>
              <a:t> 15:24, 32)</a:t>
            </a:r>
          </a:p>
          <a:p>
            <a:pPr marL="0" indent="0">
              <a:lnSpc>
                <a:spcPct val="110000"/>
              </a:lnSpc>
              <a:buFontTx/>
              <a:buNone/>
            </a:pPr>
            <a:r>
              <a:rPr lang="en-US" altLang="en-US" sz="3000" kern="0" dirty="0" smtClean="0"/>
              <a:t>7</a:t>
            </a:r>
            <a:r>
              <a:rPr lang="en-US" altLang="en-US" sz="3000" kern="0" dirty="0"/>
              <a:t>. </a:t>
            </a:r>
            <a:r>
              <a:rPr lang="es-ES" altLang="en-US" sz="3000" kern="0" dirty="0"/>
              <a:t>Ser animado él mismo (</a:t>
            </a:r>
            <a:r>
              <a:rPr lang="es-ES" altLang="en-US" sz="3000" kern="0" dirty="0" err="1"/>
              <a:t>Rom</a:t>
            </a:r>
            <a:r>
              <a:rPr lang="es-ES" altLang="en-US" sz="3000" kern="0" dirty="0"/>
              <a:t> 1:12)</a:t>
            </a:r>
          </a:p>
          <a:p>
            <a:pPr marL="0" indent="0">
              <a:lnSpc>
                <a:spcPct val="110000"/>
              </a:lnSpc>
              <a:buFontTx/>
              <a:buNone/>
            </a:pPr>
            <a:r>
              <a:rPr lang="en-US" altLang="en-US" sz="3000" kern="0" dirty="0" smtClean="0"/>
              <a:t>6</a:t>
            </a:r>
            <a:r>
              <a:rPr lang="en-US" altLang="en-US" sz="3000" kern="0" dirty="0"/>
              <a:t>. </a:t>
            </a:r>
            <a:r>
              <a:rPr lang="es-ES" altLang="en-US" sz="3000" kern="0" dirty="0"/>
              <a:t>Dar dones espirituales a los cristianos (</a:t>
            </a:r>
            <a:r>
              <a:rPr lang="es-ES" altLang="en-US" sz="3000" kern="0" dirty="0" err="1"/>
              <a:t>Rom</a:t>
            </a:r>
            <a:r>
              <a:rPr lang="es-ES" altLang="en-US" sz="3000" kern="0" dirty="0"/>
              <a:t> 1:11)</a:t>
            </a:r>
          </a:p>
          <a:p>
            <a:pPr marL="0" indent="0">
              <a:lnSpc>
                <a:spcPct val="110000"/>
              </a:lnSpc>
              <a:buFontTx/>
              <a:buNone/>
            </a:pPr>
            <a:r>
              <a:rPr lang="en-US" altLang="en-US" sz="3500" kern="0" dirty="0" smtClean="0"/>
              <a:t>5</a:t>
            </a:r>
            <a:r>
              <a:rPr lang="en-US" altLang="en-US" sz="3500" kern="0" dirty="0"/>
              <a:t>. </a:t>
            </a:r>
            <a:r>
              <a:rPr lang="es-ES" altLang="en-US" sz="3500" kern="0" dirty="0"/>
              <a:t>Obtener fruto (enseñar a la gente) en Roma (</a:t>
            </a:r>
            <a:r>
              <a:rPr lang="es-ES" altLang="en-US" sz="3500" kern="0" dirty="0" err="1"/>
              <a:t>Rom</a:t>
            </a:r>
            <a:r>
              <a:rPr lang="es-ES" altLang="en-US" sz="3500" kern="0" dirty="0"/>
              <a:t> 1:13)</a:t>
            </a:r>
          </a:p>
          <a:p>
            <a:pPr marL="0" indent="0">
              <a:lnSpc>
                <a:spcPct val="110000"/>
              </a:lnSpc>
              <a:buFontTx/>
              <a:buNone/>
            </a:pPr>
            <a:r>
              <a:rPr lang="en-US" altLang="en-US" sz="3900" kern="0" dirty="0" smtClean="0"/>
              <a:t>4</a:t>
            </a:r>
            <a:r>
              <a:rPr lang="en-US" altLang="en-US" sz="3900" kern="0" dirty="0"/>
              <a:t>. </a:t>
            </a:r>
            <a:r>
              <a:rPr lang="es-ES" altLang="en-US" sz="3900" kern="0" dirty="0"/>
              <a:t>Predicar en Roma (</a:t>
            </a:r>
            <a:r>
              <a:rPr lang="es-ES" altLang="en-US" sz="3900" kern="0" dirty="0" err="1"/>
              <a:t>Rom</a:t>
            </a:r>
            <a:r>
              <a:rPr lang="es-ES" altLang="en-US" sz="3900" kern="0" dirty="0"/>
              <a:t> 1:15)</a:t>
            </a:r>
          </a:p>
          <a:p>
            <a:pPr marL="0" indent="0">
              <a:lnSpc>
                <a:spcPct val="110000"/>
              </a:lnSpc>
              <a:buFontTx/>
              <a:buNone/>
            </a:pPr>
            <a:r>
              <a:rPr lang="en-US" altLang="en-US" sz="4200" kern="0" dirty="0" smtClean="0"/>
              <a:t>3</a:t>
            </a:r>
            <a:r>
              <a:rPr lang="en-US" altLang="en-US" sz="4200" kern="0" dirty="0"/>
              <a:t>. </a:t>
            </a:r>
            <a:r>
              <a:rPr lang="en-US" altLang="en-US" sz="4200" kern="0" dirty="0" smtClean="0"/>
              <a:t>Predicar </a:t>
            </a:r>
            <a:r>
              <a:rPr lang="en-US" altLang="en-US" sz="4200" kern="0" dirty="0" err="1" smtClean="0"/>
              <a:t>en</a:t>
            </a:r>
            <a:r>
              <a:rPr lang="en-US" altLang="en-US" sz="4200" kern="0" dirty="0" smtClean="0"/>
              <a:t> </a:t>
            </a:r>
            <a:r>
              <a:rPr lang="en-US" altLang="en-US" sz="4200" kern="0" dirty="0" err="1" smtClean="0"/>
              <a:t>nuevos</a:t>
            </a:r>
            <a:r>
              <a:rPr lang="en-US" altLang="en-US" sz="4200" kern="0" dirty="0" smtClean="0"/>
              <a:t> </a:t>
            </a:r>
            <a:r>
              <a:rPr lang="en-US" altLang="en-US" sz="4200" kern="0" dirty="0" err="1" smtClean="0"/>
              <a:t>lugares</a:t>
            </a:r>
            <a:r>
              <a:rPr lang="en-US" altLang="en-US" sz="4200" kern="0" dirty="0" smtClean="0"/>
              <a:t> </a:t>
            </a:r>
            <a:r>
              <a:rPr lang="en-US" altLang="en-US" sz="4200" kern="0" dirty="0" err="1" smtClean="0"/>
              <a:t>como</a:t>
            </a:r>
            <a:r>
              <a:rPr lang="en-US" altLang="en-US" sz="4200" kern="0" dirty="0" smtClean="0"/>
              <a:t> </a:t>
            </a:r>
            <a:r>
              <a:rPr lang="en-US" altLang="en-US" sz="4200" kern="0" dirty="0" err="1" smtClean="0"/>
              <a:t>España</a:t>
            </a:r>
            <a:r>
              <a:rPr lang="en-US" altLang="en-US" sz="4200" kern="0" dirty="0" smtClean="0"/>
              <a:t> (Rom 15:20</a:t>
            </a:r>
            <a:r>
              <a:rPr lang="en-US" altLang="en-US" sz="4200" kern="0" dirty="0"/>
              <a:t>)</a:t>
            </a:r>
          </a:p>
          <a:p>
            <a:pPr marL="0" indent="0">
              <a:lnSpc>
                <a:spcPct val="110000"/>
              </a:lnSpc>
              <a:buFontTx/>
              <a:buNone/>
            </a:pPr>
            <a:r>
              <a:rPr lang="en-US" altLang="en-US" sz="4200" kern="0" dirty="0"/>
              <a:t>2. </a:t>
            </a:r>
            <a:r>
              <a:rPr lang="en-US" altLang="en-US" sz="4200" kern="0" dirty="0"/>
              <a:t>P</a:t>
            </a:r>
            <a:r>
              <a:rPr lang="en-US" altLang="en-US" sz="4200" kern="0" dirty="0" smtClean="0"/>
              <a:t>redicar a </a:t>
            </a:r>
            <a:r>
              <a:rPr lang="en-US" altLang="en-US" sz="4200" kern="0" dirty="0" err="1" smtClean="0"/>
              <a:t>los</a:t>
            </a:r>
            <a:r>
              <a:rPr lang="en-US" altLang="en-US" sz="4200" kern="0" dirty="0" smtClean="0"/>
              <a:t> gentiles (</a:t>
            </a:r>
            <a:r>
              <a:rPr lang="en-US" altLang="en-US" sz="4200" kern="0" dirty="0" err="1" smtClean="0"/>
              <a:t>Hechos</a:t>
            </a:r>
            <a:r>
              <a:rPr lang="en-US" altLang="en-US" sz="4200" kern="0" dirty="0" smtClean="0"/>
              <a:t> </a:t>
            </a:r>
            <a:r>
              <a:rPr lang="en-US" altLang="en-US" sz="4200" kern="0" dirty="0"/>
              <a:t>9:15,16)</a:t>
            </a:r>
          </a:p>
          <a:p>
            <a:pPr marL="0" indent="0">
              <a:lnSpc>
                <a:spcPct val="110000"/>
              </a:lnSpc>
              <a:buFontTx/>
              <a:buNone/>
            </a:pPr>
            <a:r>
              <a:rPr lang="en-US" altLang="en-US" sz="5200" kern="0" dirty="0"/>
              <a:t>1. </a:t>
            </a:r>
            <a:r>
              <a:rPr lang="en-US" altLang="en-US" sz="5200" kern="0" dirty="0" err="1" smtClean="0"/>
              <a:t>Agradar</a:t>
            </a:r>
            <a:r>
              <a:rPr lang="en-US" altLang="en-US" sz="5200" kern="0" dirty="0" smtClean="0"/>
              <a:t> a Dios (II </a:t>
            </a:r>
            <a:r>
              <a:rPr lang="en-US" altLang="en-US" sz="5200" kern="0" dirty="0"/>
              <a:t>Cor 5:9)</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
                                            <p:txEl>
                                              <p:pRg st="7" end="7"/>
                                            </p:tx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
                                            <p:txEl>
                                              <p:pRg st="8" end="8"/>
                                            </p:txEl>
                                          </p:spTgt>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5" grpId="0" uiExpand="1" build="p"/>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94483</TotalTime>
  <Words>6794</Words>
  <Application>Microsoft Office PowerPoint</Application>
  <PresentationFormat>Widescreen</PresentationFormat>
  <Paragraphs>1204</Paragraphs>
  <Slides>35</Slides>
  <Notes>1</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35</vt:i4>
      </vt:variant>
    </vt:vector>
  </HeadingPairs>
  <TitlesOfParts>
    <vt:vector size="43" baseType="lpstr">
      <vt:lpstr>Arial</vt:lpstr>
      <vt:lpstr>Bradley Hand ITC</vt:lpstr>
      <vt:lpstr>Calibri</vt:lpstr>
      <vt:lpstr>Lucida Handwriting</vt:lpstr>
      <vt:lpstr>system-ui</vt:lpstr>
      <vt:lpstr>Times New Roman</vt:lpstr>
      <vt:lpstr>Wingdings</vt:lpstr>
      <vt:lpstr>Default Design</vt:lpstr>
      <vt:lpstr>Living in the World Viviendo en el mundo  2024</vt:lpstr>
      <vt:lpstr>Living in the World  – Class Schedule (2024)</vt:lpstr>
      <vt:lpstr>Review Quiz</vt:lpstr>
      <vt:lpstr>Decision-Making - Intro</vt:lpstr>
      <vt:lpstr>Do you think it’s a sin to…</vt:lpstr>
      <vt:lpstr>Paul’s Reasons for His Decision</vt:lpstr>
      <vt:lpstr>Paul’s Reasons for His Decision / Las razones de Pablo para su decisión</vt:lpstr>
      <vt:lpstr>Paul’s Reasons for His Decision / Las razones de Pablo para su decisión</vt:lpstr>
      <vt:lpstr>Paul’s Reasons to Go to Rome / Las razones de Pablo para ir a Roma</vt:lpstr>
      <vt:lpstr>Romans 8 / Romanos 8</vt:lpstr>
      <vt:lpstr>Colossians 3 / Colosenses 3</vt:lpstr>
      <vt:lpstr>Philippians 3 / Filipenses 3</vt:lpstr>
      <vt:lpstr>Paul’s Decision Structure / La estructura de decisiones de Pablo</vt:lpstr>
      <vt:lpstr>About the Block Structure / Sobre la estructura de bloques (1/2)</vt:lpstr>
      <vt:lpstr>About the Block Structure / Sobre la estructura de bloques (2/2)</vt:lpstr>
      <vt:lpstr>Living in the World  – Class Schedule (2024)</vt:lpstr>
      <vt:lpstr>Paul’s Decision Structure / La estructura de decisiones de Pablo</vt:lpstr>
      <vt:lpstr>Spirit-Led Decision Structure (example)</vt:lpstr>
      <vt:lpstr>Decisions Guided by the Flesh (example)</vt:lpstr>
      <vt:lpstr>Decisions Guided by the Flesh (Who is this?)</vt:lpstr>
      <vt:lpstr>Decisions Guided by the Flesh (example</vt:lpstr>
      <vt:lpstr>4 Questions / 4 preguntas (1/2)</vt:lpstr>
      <vt:lpstr>4 Questions / 4 preguntas (2/2)</vt:lpstr>
      <vt:lpstr>Review for Decision-making</vt:lpstr>
      <vt:lpstr>Review for Decision-making</vt:lpstr>
      <vt:lpstr>Living in the World  – Class Schedule (2024)</vt:lpstr>
      <vt:lpstr>An Approach  to Moral Dilemmas</vt:lpstr>
      <vt:lpstr>Symptoms of Wrong Thinking / Síntomas de pensar mal (1/2)</vt:lpstr>
      <vt:lpstr>Symptoms of Wrong Thinking / Síntomas de pensar mal (2/2)</vt:lpstr>
      <vt:lpstr>4 Questions / 4 preguntas</vt:lpstr>
      <vt:lpstr>Review Quiz / Prueba de repaso (1/2)</vt:lpstr>
      <vt:lpstr>Review Quiz / Prueba de repaso (1/2)</vt:lpstr>
      <vt:lpstr>Review Quiz / Prueba de repaso (2/2)</vt:lpstr>
      <vt:lpstr>Review Quiz / Prueba de repaso (2/2)</vt:lpstr>
      <vt:lpstr>Colossians 3 / Colosenses 3</vt:lpstr>
    </vt:vector>
  </TitlesOfParts>
  <Company>EMS Technologies,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Concepts of Good &amp; Evil</dc:title>
  <dc:creator>mmb4175</dc:creator>
  <cp:lastModifiedBy>Esther Eubanks</cp:lastModifiedBy>
  <cp:revision>326</cp:revision>
  <cp:lastPrinted>2023-04-26T20:40:10Z</cp:lastPrinted>
  <dcterms:created xsi:type="dcterms:W3CDTF">2008-06-04T00:22:52Z</dcterms:created>
  <dcterms:modified xsi:type="dcterms:W3CDTF">2024-03-29T22:10:20Z</dcterms:modified>
</cp:coreProperties>
</file>